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4.xml" ContentType="application/vnd.openxmlformats-officedocument.drawingml.chartshapes+xml"/>
  <Override PartName="/xl/drawings/drawing22.xml" ContentType="application/vnd.openxmlformats-officedocument.drawingml.chartshapes+xml"/>
  <Override PartName="/xl/drawings/drawing21.xml" ContentType="application/vnd.openxmlformats-officedocument.drawingml.chartshapes+xml"/>
  <Override PartName="/xl/drawings/drawing23.xml" ContentType="application/vnd.openxmlformats-officedocument.drawingml.chartshapes+xml"/>
  <Override PartName="/xl/drawings/drawing29.xml" ContentType="application/vnd.openxmlformats-officedocument.drawingml.chartshapes+xml"/>
  <Override PartName="/xl/drawings/drawing19.xml" ContentType="application/vnd.openxmlformats-officedocument.drawingml.chartshapes+xml"/>
  <Override PartName="/xl/drawings/drawing30.xml" ContentType="application/vnd.openxmlformats-officedocument.drawingml.chartshapes+xml"/>
  <Override PartName="/xl/drawings/drawing33.xml" ContentType="application/vnd.openxmlformats-officedocument.drawingml.chartshapes+xml"/>
  <Override PartName="/xl/drawings/drawing24.xml" ContentType="application/vnd.openxmlformats-officedocument.drawingml.chartshapes+xml"/>
  <Override PartName="/xl/drawings/drawing16.xml" ContentType="application/vnd.openxmlformats-officedocument.drawingml.chartshapes+xml"/>
  <Override PartName="/xl/drawings/drawing37.xml" ContentType="application/vnd.openxmlformats-officedocument.drawingml.chartshapes+xml"/>
  <Override PartName="/xl/drawings/drawing7.xml" ContentType="application/vnd.openxmlformats-officedocument.drawingml.chartshapes+xml"/>
  <Override PartName="/xl/drawings/drawing9.xml" ContentType="application/vnd.openxmlformats-officedocument.drawingml.chartshapes+xml"/>
  <Override PartName="/xl/drawings/drawing11.xml" ContentType="application/vnd.openxmlformats-officedocument.drawingml.chartshapes+xml"/>
  <Override PartName="/xl/drawings/drawing12.xml" ContentType="application/vnd.openxmlformats-officedocument.drawingml.chartshapes+xml"/>
  <Override PartName="/xl/drawings/drawing13.xml" ContentType="application/vnd.openxmlformats-officedocument.drawingml.chartshapes+xml"/>
  <Override PartName="/xl/drawings/drawing14.xml" ContentType="application/vnd.openxmlformats-officedocument.drawingml.chartshapes+xml"/>
  <Override PartName="/xl/drawings/drawing15.xml" ContentType="application/vnd.openxmlformats-officedocument.drawingml.chartshapes+xml"/>
  <Override PartName="/xl/drawings/drawing18.xml" ContentType="application/vnd.openxmlformats-officedocument.drawingml.chartshapes+xml"/>
  <Override PartName="/xl/drawings/drawing43.xml" ContentType="application/vnd.openxmlformats-officedocument.drawingml.chartshapes+xml"/>
  <Override PartName="/xl/drawings/drawing6.xml" ContentType="application/vnd.openxmlformats-officedocument.drawingml.chartshapes+xml"/>
  <Override PartName="/xl/drawings/drawing74.xml" ContentType="application/vnd.openxmlformats-officedocument.drawingml.chartshapes+xml"/>
  <Override PartName="/xl/drawings/drawing76.xml" ContentType="application/vnd.openxmlformats-officedocument.drawingml.chartshapes+xml"/>
  <Override PartName="/xl/drawings/drawing78.xml" ContentType="application/vnd.openxmlformats-officedocument.drawingml.chartshapes+xml"/>
  <Override PartName="/xl/drawings/drawing82.xml" ContentType="application/vnd.openxmlformats-officedocument.drawingml.chartshapes+xml"/>
  <Override PartName="/xl/drawings/drawing88.xml" ContentType="application/vnd.openxmlformats-officedocument.drawingml.chartshapes+xml"/>
  <Override PartName="/xl/drawings/drawing90.xml" ContentType="application/vnd.openxmlformats-officedocument.drawingml.chartshapes+xml"/>
  <Override PartName="/xl/drawings/drawing68.xml" ContentType="application/vnd.openxmlformats-officedocument.drawingml.chartshapes+xml"/>
  <Override PartName="/xl/drawings/drawing67.xml" ContentType="application/vnd.openxmlformats-officedocument.drawingml.chartshapes+xml"/>
  <Override PartName="/xl/drawings/drawing66.xml" ContentType="application/vnd.openxmlformats-officedocument.drawingml.chartshapes+xml"/>
  <Override PartName="/xl/drawings/drawing47.xml" ContentType="application/vnd.openxmlformats-officedocument.drawingml.chartshapes+xml"/>
  <Override PartName="/xl/drawings/drawing52.xml" ContentType="application/vnd.openxmlformats-officedocument.drawingml.chartshapes+xml"/>
  <Override PartName="/xl/drawings/drawing55.xml" ContentType="application/vnd.openxmlformats-officedocument.drawingml.chartshapes+xml"/>
  <Override PartName="/xl/drawings/drawing58.xml" ContentType="application/vnd.openxmlformats-officedocument.drawingml.chartshapes+xml"/>
  <Override PartName="/xl/drawings/drawing64.xml" ContentType="application/vnd.openxmlformats-officedocument.drawingml.chartshapes+xml"/>
  <Override PartName="/xl/drawings/drawing65.xml" ContentType="application/vnd.openxmlformats-officedocument.drawingml.chartshapes+xml"/>
  <Override PartName="/xl/drawings/drawing39.xml" ContentType="application/vnd.openxmlformats-officedocument.drawingml.chartshapes+xml"/>
  <Override PartName="/xl/workbook.xml" ContentType="application/vnd.openxmlformats-officedocument.spreadsheetml.sheet.main+xml"/>
  <Override PartName="/xl/worksheets/sheet41.xml" ContentType="application/vnd.openxmlformats-officedocument.spreadsheetml.worksheet+xml"/>
  <Override PartName="/xl/drawings/drawing95.xml" ContentType="application/vnd.openxmlformats-officedocument.drawing+xml"/>
  <Override PartName="/xl/drawings/drawing94.xml" ContentType="application/vnd.openxmlformats-officedocument.drawing+xml"/>
  <Override PartName="/xl/drawings/drawing93.xml" ContentType="application/vnd.openxmlformats-officedocument.drawing+xml"/>
  <Override PartName="/xl/drawings/drawing96.xml" ContentType="application/vnd.openxmlformats-officedocument.drawing+xml"/>
  <Override PartName="/xl/drawings/drawing97.xml" ContentType="application/vnd.openxmlformats-officedocument.drawing+xml"/>
  <Override PartName="/xl/drawings/drawing99.xml" ContentType="application/vnd.openxmlformats-officedocument.drawing+xml"/>
  <Override PartName="/xl/drawings/drawing98.xml" ContentType="application/vnd.openxmlformats-officedocument.drawing+xml"/>
  <Override PartName="/xl/drawings/drawing92.xml" ContentType="application/vnd.openxmlformats-officedocument.drawing+xml"/>
  <Override PartName="/xl/worksheets/sheet1.xml" ContentType="application/vnd.openxmlformats-officedocument.spreadsheetml.worksheet+xml"/>
  <Override PartName="/xl/drawings/drawing87.xml" ContentType="application/vnd.openxmlformats-officedocument.drawing+xml"/>
  <Override PartName="/xl/drawings/drawing86.xml" ContentType="application/vnd.openxmlformats-officedocument.drawing+xml"/>
  <Override PartName="/xl/theme/themeOverride16.xml" ContentType="application/vnd.openxmlformats-officedocument.themeOverride+xml"/>
  <Override PartName="/xl/worksheets/sheet5.xml" ContentType="application/vnd.openxmlformats-officedocument.spreadsheetml.worksheet+xml"/>
  <Override PartName="/xl/drawings/drawing89.xml" ContentType="application/vnd.openxmlformats-officedocument.drawing+xml"/>
  <Override PartName="/xl/drawings/drawing91.xml" ContentType="application/vnd.openxmlformats-officedocument.drawing+xml"/>
  <Override PartName="/xl/worksheets/sheet4.xml" ContentType="application/vnd.openxmlformats-officedocument.spreadsheetml.worksheet+xml"/>
  <Override PartName="/xl/theme/themeOverride17.xml" ContentType="application/vnd.openxmlformats-officedocument.themeOverride+xml"/>
  <Override PartName="/xl/charts/chart41.xml" ContentType="application/vnd.openxmlformats-officedocument.drawingml.chart+xml"/>
  <Override PartName="/xl/drawings/drawing100.xml" ContentType="application/vnd.openxmlformats-officedocument.drawing+xml"/>
  <Override PartName="/xl/drawings/drawing102.xml" ContentType="application/vnd.openxmlformats-officedocument.drawing+xml"/>
  <Override PartName="/xl/charts/chart42.xml" ContentType="application/vnd.openxmlformats-officedocument.drawingml.chart+xml"/>
  <Override PartName="/xl/drawings/drawing101.xml" ContentType="application/vnd.openxmlformats-officedocument.drawing+xml"/>
  <Override PartName="/xl/worksheets/sheet3.xml" ContentType="application/vnd.openxmlformats-officedocument.spreadsheetml.worksheet+xml"/>
  <Override PartName="/xl/worksheets/sheet2.xml" ContentType="application/vnd.openxmlformats-officedocument.spreadsheetml.worksheet+xml"/>
  <Override PartName="/xl/drawings/drawing85.xml" ContentType="application/vnd.openxmlformats-officedocument.drawing+xml"/>
  <Override PartName="/xl/charts/chart40.xml" ContentType="application/vnd.openxmlformats-officedocument.drawingml.chart+xml"/>
  <Override PartName="/xl/charts/chart7.xml" ContentType="application/vnd.openxmlformats-officedocument.drawingml.chart+xml"/>
  <Override PartName="/xl/drawings/drawing40.xml" ContentType="application/vnd.openxmlformats-officedocument.drawing+xml"/>
  <Override PartName="/xl/worksheets/sheet38.xml" ContentType="application/vnd.openxmlformats-officedocument.spreadsheetml.worksheet+xml"/>
  <Override PartName="/xl/worksheets/sheet20.xml" ContentType="application/vnd.openxmlformats-officedocument.spreadsheetml.worksheet+xml"/>
  <Override PartName="/xl/charts/chart3.xml" ContentType="application/vnd.openxmlformats-officedocument.drawingml.chart+xml"/>
  <Override PartName="/xl/drawings/drawing42.xml" ContentType="application/vnd.openxmlformats-officedocument.drawing+xml"/>
  <Override PartName="/xl/drawings/drawing41.xml" ContentType="application/vnd.openxmlformats-officedocument.drawing+xml"/>
  <Override PartName="/xl/charts/chart24.xml" ContentType="application/vnd.openxmlformats-officedocument.drawingml.chart+xml"/>
  <Override PartName="/xl/drawings/drawing38.xml" ContentType="application/vnd.openxmlformats-officedocument.drawing+xml"/>
  <Override PartName="/xl/drawings/drawing8.xml" ContentType="application/vnd.openxmlformats-officedocument.drawing+xml"/>
  <Override PartName="/xl/drawings/drawing34.xml" ContentType="application/vnd.openxmlformats-officedocument.drawing+xml"/>
  <Override PartName="/xl/charts/chart4.xml" ContentType="application/vnd.openxmlformats-officedocument.drawingml.chart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worksheets/sheet21.xml" ContentType="application/vnd.openxmlformats-officedocument.spreadsheetml.worksheet+xml"/>
  <Override PartName="/xl/charts/chart23.xml" ContentType="application/vnd.openxmlformats-officedocument.drawingml.chart+xml"/>
  <Override PartName="/xl/charts/chart25.xml" ContentType="application/vnd.openxmlformats-officedocument.drawingml.chart+xml"/>
  <Override PartName="/xl/worksheets/sheet19.xml" ContentType="application/vnd.openxmlformats-officedocument.spreadsheetml.worksheet+xml"/>
  <Override PartName="/xl/drawings/drawing50.xml" ContentType="application/vnd.openxmlformats-officedocument.drawing+xml"/>
  <Override PartName="/xl/drawings/drawing49.xml" ContentType="application/vnd.openxmlformats-officedocument.drawing+xml"/>
  <Override PartName="/xl/drawings/drawing5.xml" ContentType="application/vnd.openxmlformats-officedocument.drawing+xml"/>
  <Override PartName="/xl/drawings/drawing51.xml" ContentType="application/vnd.openxmlformats-officedocument.drawing+xml"/>
  <Override PartName="/xl/worksheets/sheet40.xml" ContentType="application/vnd.openxmlformats-officedocument.spreadsheetml.worksheet+xml"/>
  <Override PartName="/xl/worksheets/sheet17.xml" ContentType="application/vnd.openxmlformats-officedocument.spreadsheetml.worksheet+xml"/>
  <Override PartName="/xl/charts/chart27.xml" ContentType="application/vnd.openxmlformats-officedocument.drawingml.chart+xml"/>
  <Override PartName="/xl/drawings/drawing48.xml" ContentType="application/vnd.openxmlformats-officedocument.drawing+xml"/>
  <Override PartName="/xl/charts/chart2.xml" ContentType="application/vnd.openxmlformats-officedocument.drawingml.chart+xml"/>
  <Override PartName="/xl/drawings/drawing44.xml" ContentType="application/vnd.openxmlformats-officedocument.drawing+xml"/>
  <Override PartName="/xl/worksheets/sheet39.xml" ContentType="application/vnd.openxmlformats-officedocument.spreadsheetml.worksheet+xml"/>
  <Override PartName="/xl/drawings/drawing45.xml" ContentType="application/vnd.openxmlformats-officedocument.drawing+xml"/>
  <Override PartName="/xl/worksheets/sheet18.xml" ContentType="application/vnd.openxmlformats-officedocument.spreadsheetml.worksheet+xml"/>
  <Override PartName="/xl/charts/chart26.xml" ContentType="application/vnd.openxmlformats-officedocument.drawingml.chart+xml"/>
  <Override PartName="/xl/drawings/drawing46.xml" ContentType="application/vnd.openxmlformats-officedocument.drawing+xml"/>
  <Override PartName="/xl/worksheets/sheet22.xml" ContentType="application/vnd.openxmlformats-officedocument.spreadsheetml.worksheet+xml"/>
  <Override PartName="/xl/charts/chart22.xml" ContentType="application/vnd.openxmlformats-officedocument.drawingml.chart+xml"/>
  <Override PartName="/xl/theme/themeOverride7.xml" ContentType="application/vnd.openxmlformats-officedocument.themeOverride+xml"/>
  <Override PartName="/xl/charts/chart14.xml" ContentType="application/vnd.openxmlformats-officedocument.drawingml.chart+xml"/>
  <Override PartName="/xl/drawings/drawing17.xml" ContentType="application/vnd.openxmlformats-officedocument.drawing+xml"/>
  <Override PartName="/xl/theme/themeOverride2.xml" ContentType="application/vnd.openxmlformats-officedocument.themeOverride+xml"/>
  <Override PartName="/xl/worksheets/sheet30.xml" ContentType="application/vnd.openxmlformats-officedocument.spreadsheetml.worksheet+xml"/>
  <Override PartName="/xl/charts/chart15.xml" ContentType="application/vnd.openxmlformats-officedocument.drawingml.chart+xml"/>
  <Override PartName="/xl/theme/themeOverride8.xml" ContentType="application/vnd.openxmlformats-officedocument.themeOverride+xml"/>
  <Override PartName="/xl/worksheets/sheet28.xml" ContentType="application/vnd.openxmlformats-officedocument.spreadsheetml.worksheet+xml"/>
  <Override PartName="/xl/charts/chart16.xml" ContentType="application/vnd.openxmlformats-officedocument.drawingml.chart+xml"/>
  <Override PartName="/xl/drawings/drawing20.xml" ContentType="application/vnd.openxmlformats-officedocument.drawing+xml"/>
  <Override PartName="/xl/worksheets/sheet29.xml" ContentType="application/vnd.openxmlformats-officedocument.spreadsheetml.worksheet+xml"/>
  <Override PartName="/xl/charts/chart13.xml" ContentType="application/vnd.openxmlformats-officedocument.drawingml.chart+xml"/>
  <Override PartName="/xl/charts/chart12.xml" ContentType="application/vnd.openxmlformats-officedocument.drawingml.chart+xml"/>
  <Override PartName="/xl/charts/chart11.xml" ContentType="application/vnd.openxmlformats-officedocument.drawingml.chart+xml"/>
  <Override PartName="/xl/theme/themeOverride4.xml" ContentType="application/vnd.openxmlformats-officedocument.themeOverride+xml"/>
  <Override PartName="/xl/charts/chart8.xml" ContentType="application/vnd.openxmlformats-officedocument.drawingml.chart+xml"/>
  <Override PartName="/xl/worksheets/sheet34.xml" ContentType="application/vnd.openxmlformats-officedocument.spreadsheetml.worksheet+xml"/>
  <Override PartName="/xl/theme/themeOverride3.xml" ContentType="application/vnd.openxmlformats-officedocument.themeOverride+xml"/>
  <Override PartName="/xl/worksheets/sheet33.xml" ContentType="application/vnd.openxmlformats-officedocument.spreadsheetml.worksheet+xml"/>
  <Override PartName="/xl/charts/chart9.xml" ContentType="application/vnd.openxmlformats-officedocument.drawingml.chart+xml"/>
  <Override PartName="/xl/theme/themeOverride5.xml" ContentType="application/vnd.openxmlformats-officedocument.themeOverride+xml"/>
  <Override PartName="/xl/worksheets/sheet31.xml" ContentType="application/vnd.openxmlformats-officedocument.spreadsheetml.worksheet+xml"/>
  <Override PartName="/xl/theme/themeOverride6.xml" ContentType="application/vnd.openxmlformats-officedocument.themeOverride+xml"/>
  <Override PartName="/xl/charts/chart10.xml" ContentType="application/vnd.openxmlformats-officedocument.drawingml.chart+xml"/>
  <Override PartName="/xl/worksheets/sheet32.xml" ContentType="application/vnd.openxmlformats-officedocument.spreadsheetml.worksheet+xml"/>
  <Override PartName="/xl/charts/chart17.xml" ContentType="application/vnd.openxmlformats-officedocument.drawingml.chart+xml"/>
  <Override PartName="/xl/worksheets/sheet27.xml" ContentType="application/vnd.openxmlformats-officedocument.spreadsheetml.worksheet+xml"/>
  <Override PartName="/xl/charts/chart18.xml" ContentType="application/vnd.openxmlformats-officedocument.drawingml.chart+xml"/>
  <Override PartName="/xl/worksheets/sheet24.xml" ContentType="application/vnd.openxmlformats-officedocument.spreadsheetml.worksheet+xml"/>
  <Override PartName="/xl/charts/chart20.xml" ContentType="application/vnd.openxmlformats-officedocument.drawingml.chart+xml"/>
  <Override PartName="/xl/drawings/drawing28.xml" ContentType="application/vnd.openxmlformats-officedocument.drawing+xml"/>
  <Override PartName="/xl/charts/chart21.xml" ContentType="application/vnd.openxmlformats-officedocument.drawingml.chart+xml"/>
  <Override PartName="/xl/worksheets/sheet23.xml" ContentType="application/vnd.openxmlformats-officedocument.spreadsheetml.worksheet+xml"/>
  <Override PartName="/xl/worksheets/sheet37.xml" ContentType="application/vnd.openxmlformats-officedocument.spreadsheetml.worksheet+xml"/>
  <Override PartName="/xl/drawings/drawing32.xml" ContentType="application/vnd.openxmlformats-officedocument.drawing+xml"/>
  <Override PartName="/xl/theme/themeOverride1.xml" ContentType="application/vnd.openxmlformats-officedocument.themeOverride+xml"/>
  <Override PartName="/xl/drawings/drawing31.xml" ContentType="application/vnd.openxmlformats-officedocument.drawing+xml"/>
  <Override PartName="/xl/drawings/drawing10.xml" ContentType="application/vnd.openxmlformats-officedocument.drawing+xml"/>
  <Override PartName="/xl/drawings/drawing27.xml" ContentType="application/vnd.openxmlformats-officedocument.drawing+xml"/>
  <Override PartName="/xl/charts/chart6.xml" ContentType="application/vnd.openxmlformats-officedocument.drawingml.chart+xml"/>
  <Override PartName="/xl/worksheets/sheet25.xml" ContentType="application/vnd.openxmlformats-officedocument.spreadsheetml.worksheet+xml"/>
  <Override PartName="/xl/charts/chart19.xml" ContentType="application/vnd.openxmlformats-officedocument.drawingml.chart+xml"/>
  <Override PartName="/xl/worksheets/sheet26.xml" ContentType="application/vnd.openxmlformats-officedocument.spreadsheetml.worksheet+xml"/>
  <Override PartName="/xl/drawings/drawing25.xml" ContentType="application/vnd.openxmlformats-officedocument.drawing+xml"/>
  <Override PartName="/xl/charts/chart5.xml" ContentType="application/vnd.openxmlformats-officedocument.drawingml.chart+xml"/>
  <Override PartName="/xl/drawings/drawing26.xml" ContentType="application/vnd.openxmlformats-officedocument.drawing+xml"/>
  <Override PartName="/xl/worksheets/sheet36.xml" ContentType="application/vnd.openxmlformats-officedocument.spreadsheetml.worksheet+xml"/>
  <Override PartName="/xl/worksheets/sheet35.xml" ContentType="application/vnd.openxmlformats-officedocument.spreadsheetml.worksheet+xml"/>
  <Override PartName="/xl/drawings/drawing53.xml" ContentType="application/vnd.openxmlformats-officedocument.drawing+xml"/>
  <Override PartName="/xl/charts/chart1.xml" ContentType="application/vnd.openxmlformats-officedocument.drawingml.chart+xml"/>
  <Override PartName="/xl/worksheets/sheet57.xml" ContentType="application/vnd.openxmlformats-officedocument.spreadsheetml.worksheet+xml"/>
  <Override PartName="/xl/drawings/drawing75.xml" ContentType="application/vnd.openxmlformats-officedocument.drawing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charts/chart37.xml" ContentType="application/vnd.openxmlformats-officedocument.drawingml.chart+xml"/>
  <Override PartName="/xl/theme/themeOverride14.xml" ContentType="application/vnd.openxmlformats-officedocument.themeOverride+xml"/>
  <Override PartName="/xl/worksheets/sheet56.xml" ContentType="application/vnd.openxmlformats-officedocument.spreadsheetml.worksheet+xml"/>
  <Override PartName="/xl/drawings/drawing77.xml" ContentType="application/vnd.openxmlformats-officedocument.drawing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60.xml" ContentType="application/vnd.openxmlformats-officedocument.spreadsheetml.worksheet+xml"/>
  <Override PartName="/xl/charts/chart36.xml" ContentType="application/vnd.openxmlformats-officedocument.drawingml.chart+xml"/>
  <Override PartName="/xl/worksheets/sheet64.xml" ContentType="application/vnd.openxmlformats-officedocument.spreadsheetml.worksheet+xml"/>
  <Override PartName="/xl/charts/chart35.xml" ContentType="application/vnd.openxmlformats-officedocument.drawingml.chart+xml"/>
  <Override PartName="/xl/worksheets/sheet65.xml" ContentType="application/vnd.openxmlformats-officedocument.spreadsheetml.worksheet+xml"/>
  <Override PartName="/xl/drawings/drawing72.xml" ContentType="application/vnd.openxmlformats-officedocument.drawing+xml"/>
  <Override PartName="/xl/worksheets/sheet63.xml" ContentType="application/vnd.openxmlformats-officedocument.spreadsheetml.worksheet+xml"/>
  <Override PartName="/xl/worksheets/sheet61.xml" ContentType="application/vnd.openxmlformats-officedocument.spreadsheetml.worksheet+xml"/>
  <Override PartName="/xl/drawings/drawing73.xml" ContentType="application/vnd.openxmlformats-officedocument.drawing+xml"/>
  <Override PartName="/xl/worksheets/sheet62.xml" ContentType="application/vnd.openxmlformats-officedocument.spreadsheetml.worksheet+xml"/>
  <Override PartName="/xl/worksheets/sheet53.xml" ContentType="application/vnd.openxmlformats-officedocument.spreadsheetml.worksheet+xml"/>
  <Override PartName="/xl/charts/chart38.xml" ContentType="application/vnd.openxmlformats-officedocument.drawingml.chart+xml"/>
  <Override PartName="/xl/worksheets/sheet45.xml" ContentType="application/vnd.openxmlformats-officedocument.spreadsheetml.worksheet+xml"/>
  <Override PartName="/xl/worksheets/sheet6.xml" ContentType="application/vnd.openxmlformats-officedocument.spreadsheetml.worksheet+xml"/>
  <Override PartName="/xl/charts/chart39.xml" ContentType="application/vnd.openxmlformats-officedocument.drawingml.chart+xml"/>
  <Override PartName="/xl/drawings/drawing83.xml" ContentType="application/vnd.openxmlformats-officedocument.drawing+xml"/>
  <Override PartName="/xl/worksheets/sheet44.xml" ContentType="application/vnd.openxmlformats-officedocument.spreadsheetml.worksheet+xml"/>
  <Override PartName="/xl/drawings/drawing84.xml" ContentType="application/vnd.openxmlformats-officedocument.drawing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6.xml" ContentType="application/vnd.openxmlformats-officedocument.spreadsheetml.worksheet+xml"/>
  <Override PartName="/xl/drawings/drawing81.xml" ContentType="application/vnd.openxmlformats-officedocument.drawing+xml"/>
  <Override PartName="/xl/worksheets/sheet47.xml" ContentType="application/vnd.openxmlformats-officedocument.spreadsheetml.worksheet+xml"/>
  <Override PartName="/xl/worksheets/sheet51.xml" ContentType="application/vnd.openxmlformats-officedocument.spreadsheetml.worksheet+xml"/>
  <Override PartName="/xl/worksheets/sheet7.xml" ContentType="application/vnd.openxmlformats-officedocument.spreadsheetml.worksheet+xml"/>
  <Override PartName="/xl/worksheets/sheet52.xml" ContentType="application/vnd.openxmlformats-officedocument.spreadsheetml.worksheet+xml"/>
  <Override PartName="/xl/theme/themeOverride15.xml" ContentType="application/vnd.openxmlformats-officedocument.themeOverride+xml"/>
  <Override PartName="/xl/worksheets/sheet50.xml" ContentType="application/vnd.openxmlformats-officedocument.spreadsheetml.worksheet+xml"/>
  <Override PartName="/xl/drawings/drawing79.xml" ContentType="application/vnd.openxmlformats-officedocument.drawing+xml"/>
  <Override PartName="/xl/drawings/drawing80.xml" ContentType="application/vnd.openxmlformats-officedocument.drawing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66.xml" ContentType="application/vnd.openxmlformats-officedocument.spreadsheetml.worksheet+xml"/>
  <Override PartName="/xl/drawings/drawing71.xml" ContentType="application/vnd.openxmlformats-officedocument.drawing+xml"/>
  <Override PartName="/xl/drawings/drawing60.xml" ContentType="application/vnd.openxmlformats-officedocument.drawing+xml"/>
  <Override PartName="/xl/drawings/drawing2.xml" ContentType="application/vnd.openxmlformats-officedocument.drawing+xml"/>
  <Override PartName="/xl/drawings/drawing61.xml" ContentType="application/vnd.openxmlformats-officedocument.drawing+xml"/>
  <Override PartName="/xl/drawings/drawing62.xml" ContentType="application/vnd.openxmlformats-officedocument.drawing+xml"/>
  <Override PartName="/xl/drawings/drawing59.xml" ContentType="application/vnd.openxmlformats-officedocument.drawing+xml"/>
  <Override PartName="/xl/worksheets/sheet15.xml" ContentType="application/vnd.openxmlformats-officedocument.spreadsheetml.worksheet+xml"/>
  <Override PartName="/xl/charts/chart29.xml" ContentType="application/vnd.openxmlformats-officedocument.drawingml.chart+xml"/>
  <Override PartName="/xl/worksheets/sheet16.xml" ContentType="application/vnd.openxmlformats-officedocument.spreadsheetml.worksheet+xml"/>
  <Override PartName="/xl/charts/chart28.xml" ContentType="application/vnd.openxmlformats-officedocument.drawingml.chart+xml"/>
  <Override PartName="/xl/drawings/drawing54.xml" ContentType="application/vnd.openxmlformats-officedocument.drawing+xml"/>
  <Override PartName="/xl/drawings/drawing56.xml" ContentType="application/vnd.openxmlformats-officedocument.drawing+xml"/>
  <Override PartName="/xl/drawings/drawing3.xml" ContentType="application/vnd.openxmlformats-officedocument.drawing+xml"/>
  <Override PartName="/xl/drawings/drawing57.xml" ContentType="application/vnd.openxmlformats-officedocument.drawing+xml"/>
  <Override PartName="/xl/charts/chart30.xml" ContentType="application/vnd.openxmlformats-officedocument.drawingml.chart+xml"/>
  <Override PartName="/xl/drawings/drawing63.xml" ContentType="application/vnd.openxmlformats-officedocument.drawing+xml"/>
  <Override PartName="/xl/worksheets/sheet14.xml" ContentType="application/vnd.openxmlformats-officedocument.spreadsheetml.worksheet+xml"/>
  <Override PartName="/xl/drawings/drawing69.xml" ContentType="application/vnd.openxmlformats-officedocument.drawing+xml"/>
  <Override PartName="/xl/drawings/drawing1.xml" ContentType="application/vnd.openxmlformats-officedocument.drawing+xml"/>
  <Override PartName="/xl/worksheets/sheet10.xml" ContentType="application/vnd.openxmlformats-officedocument.spreadsheetml.worksheet+xml"/>
  <Override PartName="/xl/theme/themeOverride13.xml" ContentType="application/vnd.openxmlformats-officedocument.themeOverride+xml"/>
  <Override PartName="/xl/drawings/drawing70.xml" ContentType="application/vnd.openxmlformats-officedocument.drawing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theme/theme1.xml" ContentType="application/vnd.openxmlformats-officedocument.theme+xml"/>
  <Override PartName="/xl/charts/chart34.xml" ContentType="application/vnd.openxmlformats-officedocument.drawingml.chart+xml"/>
  <Override PartName="/xl/theme/themeOverride9.xml" ContentType="application/vnd.openxmlformats-officedocument.themeOverride+xml"/>
  <Override PartName="/xl/theme/themeOverride12.xml" ContentType="application/vnd.openxmlformats-officedocument.themeOverride+xml"/>
  <Override PartName="/xl/charts/chart31.xml" ContentType="application/vnd.openxmlformats-officedocument.drawingml.chart+xml"/>
  <Override PartName="/xl/theme/themeOverride10.xml" ContentType="application/vnd.openxmlformats-officedocument.themeOverride+xml"/>
  <Override PartName="/xl/worksheets/sheet13.xml" ContentType="application/vnd.openxmlformats-officedocument.spreadsheetml.worksheet+xml"/>
  <Override PartName="/xl/worksheets/sheet11.xml" ContentType="application/vnd.openxmlformats-officedocument.spreadsheetml.worksheet+xml"/>
  <Override PartName="/xl/charts/chart32.xml" ContentType="application/vnd.openxmlformats-officedocument.drawingml.chart+xml"/>
  <Override PartName="/xl/theme/themeOverride11.xml" ContentType="application/vnd.openxmlformats-officedocument.themeOverride+xml"/>
  <Override PartName="/xl/worksheets/sheet12.xml" ContentType="application/vnd.openxmlformats-officedocument.spreadsheetml.worksheet+xml"/>
  <Override PartName="/xl/charts/chart33.xml" ContentType="application/vnd.openxmlformats-officedocument.drawingml.chart+xml"/>
  <Override PartName="/xl/externalLinks/externalLink2.xml" ContentType="application/vnd.openxmlformats-officedocument.spreadsheetml.externalLink+xml"/>
  <Override PartName="/xl/externalLinks/externalLink1.xml" ContentType="application/vnd.openxmlformats-officedocument.spreadsheetml.externalLink+xml"/>
  <Override PartName="/xl/calcChain.xml" ContentType="application/vnd.openxmlformats-officedocument.spreadsheetml.calcChain+xml"/>
  <Override PartName="/xl/comments1.xml" ContentType="application/vnd.openxmlformats-officedocument.spreadsheet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240" yWindow="60" windowWidth="24735" windowHeight="10935" firstSheet="23" activeTab="26"/>
  </bookViews>
  <sheets>
    <sheet name="datos macroeconómicos" sheetId="1" state="hidden" r:id="rId1"/>
    <sheet name="evol en españa" sheetId="2" state="hidden" r:id="rId2"/>
    <sheet name="pasajeros" sheetId="3" state="hidden" r:id="rId3"/>
    <sheet name="graf. dist islas " sheetId="4" state="hidden" r:id="rId4"/>
    <sheet name="alojados tipo" sheetId="5" state="hidden" r:id="rId5"/>
    <sheet name="alojados zonas" sheetId="6" state="hidden" r:id="rId6"/>
    <sheet name="alojados categ" sheetId="7" state="hidden" r:id="rId7"/>
    <sheet name="nacionalidades zonas" sheetId="8" state="hidden" r:id="rId8"/>
    <sheet name="Menú Principal" sheetId="9" r:id="rId9"/>
    <sheet name="Tablas pasajeros mens DGOT" sheetId="10" r:id="rId10"/>
    <sheet name="tablas pasajeros menual islas" sheetId="11" r:id="rId11"/>
    <sheet name="graf. dist islas periodo act" sheetId="12" r:id="rId12"/>
    <sheet name="tablas pasajeros ANUAL" sheetId="13" r:id="rId13"/>
    <sheet name="grafica evolucion pas x islas" sheetId="14" r:id="rId14"/>
    <sheet name="variacion pasajeros por islas" sheetId="15" r:id="rId15"/>
    <sheet name="cuota pasajeros x islas" sheetId="16" r:id="rId16"/>
    <sheet name="grafica dis pas x islas " sheetId="17" r:id="rId17"/>
    <sheet name="grafica dis pas x islas ult año" sheetId="18" r:id="rId18"/>
    <sheet name="Alojados tipología" sheetId="19" r:id="rId19"/>
    <sheet name="tab. Turistas alojados tip" sheetId="20" r:id="rId20"/>
    <sheet name="grafica evolución alo x tip" sheetId="21" r:id="rId21"/>
    <sheet name="var evolu x tipolo" sheetId="22" r:id="rId22"/>
    <sheet name="peso sobre total turistasx tipo" sheetId="23" r:id="rId23"/>
    <sheet name="grafica peso x tipologia" sheetId="24" r:id="rId24"/>
    <sheet name="tab.Evolución mensual tipología" sheetId="25" r:id="rId25"/>
    <sheet name="tablas turistas por Temporada" sheetId="26" r:id="rId26"/>
    <sheet name="Alojados zona tipología" sheetId="27" r:id="rId27"/>
    <sheet name="Gráfico alojados zona y tipolog" sheetId="28" r:id="rId28"/>
    <sheet name="Alojados tipología y zona" sheetId="29" r:id="rId29"/>
    <sheet name="Gráfico alojado tipología zona" sheetId="30" r:id="rId30"/>
    <sheet name="Distribución por zonas" sheetId="31" r:id="rId31"/>
    <sheet name="graf. dist ZONAS" sheetId="32" r:id="rId32"/>
    <sheet name="Tablas turistas zona y tip." sheetId="33" r:id="rId33"/>
    <sheet name="variación x zonas tipo " sheetId="34" r:id="rId34"/>
    <sheet name="peso sobre total turistas x zon" sheetId="35" r:id="rId35"/>
    <sheet name="tablas Zonas mensual " sheetId="36" r:id="rId36"/>
    <sheet name="grafica zona mensual" sheetId="37" r:id="rId37"/>
    <sheet name="Tablas Evo. mens. zonas y TIPO" sheetId="38" r:id="rId38"/>
    <sheet name="Alojados tipología y categoría" sheetId="39" r:id="rId39"/>
    <sheet name="Gráfico aloj tipolog y categorí" sheetId="40" r:id="rId40"/>
    <sheet name="tablas turistas por categorías " sheetId="41" r:id="rId41"/>
    <sheet name="grafica evolucion por categoria" sheetId="42" r:id="rId42"/>
    <sheet name="graf. dist cate ultimo año" sheetId="43" r:id="rId43"/>
    <sheet name="graf. dist cate periodo act" sheetId="44" r:id="rId44"/>
    <sheet name="VARIACIÓN EVOL POR CATEGORIA" sheetId="45" r:id="rId45"/>
    <sheet name="PESO SOBRE TOTAL TURISTAS X CAT" sheetId="46" r:id="rId46"/>
    <sheet name="grafica evol peso por categoria" sheetId="47" r:id="rId47"/>
    <sheet name="tab,Evolución mensual categoría" sheetId="48" r:id="rId48"/>
    <sheet name="Nacionalidades  evolución mensu" sheetId="49" r:id="rId49"/>
    <sheet name="Nacionalidades " sheetId="50" r:id="rId50"/>
    <sheet name="Distribución Nacionalidades" sheetId="51" r:id="rId51"/>
    <sheet name="graf. dist NACIONALIDADES AÑO" sheetId="52" r:id="rId52"/>
    <sheet name="graf. dist NACIONALIDADES" sheetId="53" r:id="rId53"/>
    <sheet name="Nacionalidad-Alojamiento(datos)" sheetId="54" r:id="rId54"/>
    <sheet name="EVOLUCIÓN NACIO CATEGORIA " sheetId="55" r:id="rId55"/>
    <sheet name="nacionalidades distribucion alo" sheetId="56" r:id="rId56"/>
    <sheet name="Nacionalidad-Alojamiento" sheetId="57" r:id="rId57"/>
    <sheet name="Nacionalidad-Zona (datos)" sheetId="58" r:id="rId58"/>
    <sheet name="evolucion nac zonas" sheetId="59" r:id="rId59"/>
    <sheet name="Nacionalidad-Zona" sheetId="60" r:id="rId60"/>
    <sheet name="zona-nacionalidad" sheetId="61" r:id="rId61"/>
    <sheet name="Nacionalidad-evolución cuota" sheetId="62" r:id="rId62"/>
    <sheet name="Alojados evol mensual" sheetId="63" r:id="rId63"/>
    <sheet name="Gráfico alojados mensual" sheetId="64" r:id="rId64"/>
    <sheet name="Hoja1" sheetId="65" state="hidden" r:id="rId65"/>
    <sheet name="actualizaciones" sheetId="66" state="hidden" r:id="rId66"/>
  </sheets>
  <externalReferences>
    <externalReference r:id="rId67"/>
    <externalReference r:id="rId68"/>
  </externalReferences>
  <definedNames>
    <definedName name="_eoh05" localSheetId="30">#REF!</definedName>
    <definedName name="_eoh05" localSheetId="3">#REF!</definedName>
    <definedName name="_eoh05" localSheetId="11">#REF!</definedName>
    <definedName name="_eoh05" localSheetId="52">#REF!</definedName>
    <definedName name="_eoh05" localSheetId="31">#REF!</definedName>
    <definedName name="_eoh05" localSheetId="61">#REF!</definedName>
    <definedName name="_eoh05" localSheetId="10">#REF!</definedName>
    <definedName name="_eoh05" localSheetId="60">#REF!</definedName>
    <definedName name="_eoh05">#REF!</definedName>
    <definedName name="_eoh06" localSheetId="30">#REF!</definedName>
    <definedName name="_eoh06" localSheetId="3">#REF!</definedName>
    <definedName name="_eoh06" localSheetId="11">#REF!</definedName>
    <definedName name="_eoh06" localSheetId="52">#REF!</definedName>
    <definedName name="_eoh06" localSheetId="31">#REF!</definedName>
    <definedName name="_eoh06" localSheetId="61">#REF!</definedName>
    <definedName name="_eoh06" localSheetId="10">#REF!</definedName>
    <definedName name="_eoh06" localSheetId="60">#REF!</definedName>
    <definedName name="_eoh06">#REF!</definedName>
    <definedName name="_xlnm.Print_Area" localSheetId="6">'alojados categ'!$A$1:$R$298</definedName>
    <definedName name="_xlnm.Print_Area" localSheetId="62">'Alojados evol mensual'!$B$5:$F$436</definedName>
    <definedName name="_xlnm.Print_Area" localSheetId="4">'alojados tipo'!$A$1:$H$150</definedName>
    <definedName name="_xlnm.Print_Area" localSheetId="18">'Alojados tipología'!$B$5:$G$10</definedName>
    <definedName name="_xlnm.Print_Area" localSheetId="38">'Alojados tipología y categoría'!$B$5:$G$18</definedName>
    <definedName name="_xlnm.Print_Area" localSheetId="28">'Alojados tipología y zona'!$B$5:$G$25</definedName>
    <definedName name="_xlnm.Print_Area" localSheetId="26">'Alojados zona tipología'!$B$5:$G$27</definedName>
    <definedName name="_xlnm.Print_Area" localSheetId="15">'cuota pasajeros x islas'!$B$5:$H$25</definedName>
    <definedName name="_xlnm.Print_Area" localSheetId="0">'datos macroeconómicos'!$A$1:$O$33</definedName>
    <definedName name="_xlnm.Print_Area" localSheetId="50">'Distribución Nacionalidades'!$B$5:$D$30</definedName>
    <definedName name="_xlnm.Print_Area" localSheetId="30">'Distribución por zonas'!$B$5:$F$12</definedName>
    <definedName name="_xlnm.Print_Area" localSheetId="1">'evol en españa'!$A$1:$O$27</definedName>
    <definedName name="_xlnm.Print_Area" localSheetId="58">'evolucion nac zonas'!$B$5:$G$31</definedName>
    <definedName name="_xlnm.Print_Area" localSheetId="54">'EVOLUCIÓN NACIO CATEGORIA '!$B$5:$J$32</definedName>
    <definedName name="_xlnm.Print_Area" localSheetId="43">'graf. dist cate periodo act'!$B$2:$I$22</definedName>
    <definedName name="_xlnm.Print_Area" localSheetId="42">'graf. dist cate ultimo año'!$C$2:$J$21</definedName>
    <definedName name="_xlnm.Print_Area" localSheetId="3">'graf. dist islas '!$B$2:$J$22</definedName>
    <definedName name="_xlnm.Print_Area" localSheetId="11">'graf. dist islas periodo act'!$B$2:$J$22</definedName>
    <definedName name="_xlnm.Print_Area" localSheetId="52">'graf. dist NACIONALIDADES'!$B$2:$J$41</definedName>
    <definedName name="_xlnm.Print_Area" localSheetId="51">'graf. dist NACIONALIDADES AÑO'!$B$3:$J$45</definedName>
    <definedName name="_xlnm.Print_Area" localSheetId="31">'graf. dist ZONAS'!$B$2:$J$22</definedName>
    <definedName name="_xlnm.Print_Area" localSheetId="16">'grafica dis pas x islas '!$B$3:$K$28</definedName>
    <definedName name="_xlnm.Print_Area" localSheetId="17">'grafica dis pas x islas ult año'!$B$4:$J$24</definedName>
    <definedName name="_xlnm.Print_Area" localSheetId="46">'grafica evol peso por categoria'!$B$2:$J$24</definedName>
    <definedName name="_xlnm.Print_Area" localSheetId="20">'grafica evolución alo x tip'!$C$2:$J$23</definedName>
    <definedName name="_xlnm.Print_Area" localSheetId="13">'grafica evolucion pas x islas'!$C$2:$K$23</definedName>
    <definedName name="_xlnm.Print_Area" localSheetId="41">'grafica evolucion por categoria'!$C$2:$K$23</definedName>
    <definedName name="_xlnm.Print_Area" localSheetId="23">'grafica peso x tipologia'!$B$2:$K$29</definedName>
    <definedName name="_xlnm.Print_Area" localSheetId="36">'grafica zona mensual'!$C$2:$J$43,'grafica zona mensual'!$C$45:$J$84,'grafica zona mensual'!$C$86:$J$105</definedName>
    <definedName name="_xlnm.Print_Area" localSheetId="39">'Gráfico aloj tipolog y categorí'!$B$5:$J$29</definedName>
    <definedName name="_xlnm.Print_Area" localSheetId="29">'Gráfico alojado tipología zona'!$B$5:$I$29</definedName>
    <definedName name="_xlnm.Print_Area" localSheetId="63">'Gráfico alojados mensual'!$B$3:$K$28</definedName>
    <definedName name="_xlnm.Print_Area" localSheetId="27">'Gráfico alojados zona y tipolog'!$B$2:$J$25</definedName>
    <definedName name="_xlnm.Print_Area" localSheetId="8">'Menú Principal'!$C$4:$G$59</definedName>
    <definedName name="_xlnm.Print_Area" localSheetId="56">'Nacionalidad-Alojamiento'!$B$5:$J$32</definedName>
    <definedName name="_xlnm.Print_Area" localSheetId="53">'Nacionalidad-Alojamiento(datos)'!$B$5:$Q$32</definedName>
    <definedName name="_xlnm.Print_Area" localSheetId="49">'Nacionalidades '!$B$5:$F$30</definedName>
    <definedName name="_xlnm.Print_Area" localSheetId="48">'Nacionalidades  evolución mensu'!$B$5:$AV$422</definedName>
    <definedName name="_xlnm.Print_Area" localSheetId="55">'nacionalidades distribucion alo'!$B$5:$J$32</definedName>
    <definedName name="_xlnm.Print_Area" localSheetId="61">'Nacionalidad-evolución cuota'!$B$5:$Y$41</definedName>
    <definedName name="_xlnm.Print_Area" localSheetId="59">'Nacionalidad-Zona'!$B$5:$G$31</definedName>
    <definedName name="_xlnm.Print_Area" localSheetId="57">'Nacionalidad-Zona (datos)'!$B$5:$AB$32</definedName>
    <definedName name="_xlnm.Print_Area" localSheetId="2">pasajeros!$A$3:$Q$36</definedName>
    <definedName name="_xlnm.Print_Area" localSheetId="45">'PESO SOBRE TOTAL TURISTAS X CAT'!$B$5:$J$40</definedName>
    <definedName name="_xlnm.Print_Area" localSheetId="34">'peso sobre total turistas x zon'!$B$5:$Q$41</definedName>
    <definedName name="_xlnm.Print_Area" localSheetId="22">'peso sobre total turistasx tipo'!$B$5:$E$40</definedName>
    <definedName name="_xlnm.Print_Area" localSheetId="47">'tab,Evolución mensual categoría'!$B$5:$R$42</definedName>
    <definedName name="_xlnm.Print_Area" localSheetId="19">'tab. Turistas alojados tip'!$B$5:$G$437</definedName>
    <definedName name="_xlnm.Print_Area" localSheetId="24">'tab.Evolución mensual tipología'!$B$5:$K$43</definedName>
    <definedName name="_xlnm.Print_Area" localSheetId="37">'Tablas Evo. mens. zonas y TIPO'!$B$5:$Q$39,'Tablas Evo. mens. zonas y TIPO'!$B$42:$Q$77,'Tablas Evo. mens. zonas y TIPO'!$B$80:$Q$97</definedName>
    <definedName name="_xlnm.Print_Area" localSheetId="12">'tablas pasajeros ANUAL'!$B$5:$H$241</definedName>
    <definedName name="_xlnm.Print_Area" localSheetId="9">'Tablas pasajeros mens DGOT'!$B$5:$I$56,'Tablas pasajeros mens DGOT'!$B$59:$I$111</definedName>
    <definedName name="_xlnm.Print_Area" localSheetId="10">'tablas pasajeros menual islas'!$B$5:$H$41</definedName>
    <definedName name="_xlnm.Print_Area" localSheetId="40">'tablas turistas por categorías '!$B$5:$Q$436</definedName>
    <definedName name="_xlnm.Print_Area" localSheetId="25">'tablas turistas por Temporada'!$B$5:$G$28</definedName>
    <definedName name="_xlnm.Print_Area" localSheetId="32">'Tablas turistas zona y tip.'!$B$5:$AA$437</definedName>
    <definedName name="_xlnm.Print_Area" localSheetId="35">'tablas Zonas mensual '!$B$5:$I$38,'tablas Zonas mensual '!$B$41:$I$74,'tablas Zonas mensual '!$B$78:$I$93</definedName>
    <definedName name="_xlnm.Print_Area" localSheetId="21">'var evolu x tipolo'!$B$5:$E$423</definedName>
    <definedName name="_xlnm.Print_Area" localSheetId="44">'VARIACIÓN EVOL POR CATEGORIA'!$B$5:$J$423</definedName>
    <definedName name="_xlnm.Print_Area" localSheetId="14">'variacion pasajeros por islas'!$B$5:$H$228</definedName>
    <definedName name="_xlnm.Print_Area" localSheetId="33">'variación x zonas tipo '!$B$5:$O$424</definedName>
    <definedName name="_xlnm.Print_Area" localSheetId="60">'zona-nacionalidad'!$B$5:$G$31</definedName>
    <definedName name="CANARIAS" localSheetId="30">#REF!</definedName>
    <definedName name="CANARIAS" localSheetId="3">#REF!</definedName>
    <definedName name="CANARIAS" localSheetId="11">#REF!</definedName>
    <definedName name="CANARIAS" localSheetId="52">#REF!</definedName>
    <definedName name="CANARIAS" localSheetId="31">#REF!</definedName>
    <definedName name="CANARIAS" localSheetId="61">#REF!</definedName>
    <definedName name="CANARIAS" localSheetId="10">#REF!</definedName>
    <definedName name="CANARIAS" localSheetId="60">#REF!</definedName>
    <definedName name="CANARIAS">#REF!</definedName>
    <definedName name="eoap05" localSheetId="30">#REF!</definedName>
    <definedName name="eoap05" localSheetId="3">#REF!</definedName>
    <definedName name="eoap05" localSheetId="11">#REF!</definedName>
    <definedName name="eoap05" localSheetId="52">#REF!</definedName>
    <definedName name="eoap05" localSheetId="31">#REF!</definedName>
    <definedName name="eoap05" localSheetId="61">#REF!</definedName>
    <definedName name="eoap05" localSheetId="10">#REF!</definedName>
    <definedName name="eoap05" localSheetId="60">#REF!</definedName>
    <definedName name="eoap05">#REF!</definedName>
    <definedName name="EOAP05B" localSheetId="30">#REF!</definedName>
    <definedName name="EOAP05B" localSheetId="3">#REF!</definedName>
    <definedName name="EOAP05B" localSheetId="11">#REF!</definedName>
    <definedName name="EOAP05B" localSheetId="52">#REF!</definedName>
    <definedName name="EOAP05B" localSheetId="31">#REF!</definedName>
    <definedName name="EOAP05B" localSheetId="61">#REF!</definedName>
    <definedName name="EOAP05B" localSheetId="10">#REF!</definedName>
    <definedName name="EOAP05B" localSheetId="60">#REF!</definedName>
    <definedName name="EOAP05B">#REF!</definedName>
    <definedName name="eoap06" localSheetId="30">#REF!</definedName>
    <definedName name="eoap06" localSheetId="3">#REF!</definedName>
    <definedName name="eoap06" localSheetId="11">#REF!</definedName>
    <definedName name="eoap06" localSheetId="52">#REF!</definedName>
    <definedName name="eoap06" localSheetId="31">#REF!</definedName>
    <definedName name="eoap06" localSheetId="61">#REF!</definedName>
    <definedName name="eoap06" localSheetId="10">#REF!</definedName>
    <definedName name="eoap06" localSheetId="60">#REF!</definedName>
    <definedName name="eoap06">#REF!</definedName>
    <definedName name="EOAP06B" localSheetId="30">#REF!</definedName>
    <definedName name="EOAP06B" localSheetId="3">#REF!</definedName>
    <definedName name="EOAP06B" localSheetId="11">#REF!</definedName>
    <definedName name="EOAP06B" localSheetId="52">#REF!</definedName>
    <definedName name="EOAP06B" localSheetId="31">#REF!</definedName>
    <definedName name="EOAP06B" localSheetId="61">#REF!</definedName>
    <definedName name="EOAP06B" localSheetId="10">#REF!</definedName>
    <definedName name="EOAP06B" localSheetId="60">#REF!</definedName>
    <definedName name="EOAP06B">#REF!</definedName>
    <definedName name="eoh05B" localSheetId="30">#REF!</definedName>
    <definedName name="eoh05B" localSheetId="3">#REF!</definedName>
    <definedName name="eoh05B" localSheetId="11">#REF!</definedName>
    <definedName name="eoh05B" localSheetId="52">#REF!</definedName>
    <definedName name="eoh05B" localSheetId="31">#REF!</definedName>
    <definedName name="eoh05B" localSheetId="61">#REF!</definedName>
    <definedName name="eoh05B" localSheetId="10">#REF!</definedName>
    <definedName name="eoh05B" localSheetId="60">#REF!</definedName>
    <definedName name="eoh05B">#REF!</definedName>
    <definedName name="eoh06B" localSheetId="30">#REF!</definedName>
    <definedName name="eoh06B" localSheetId="3">#REF!</definedName>
    <definedName name="eoh06B" localSheetId="11">#REF!</definedName>
    <definedName name="eoh06B" localSheetId="52">#REF!</definedName>
    <definedName name="eoh06B" localSheetId="31">#REF!</definedName>
    <definedName name="eoh06B" localSheetId="61">#REF!</definedName>
    <definedName name="eoh06B" localSheetId="10">#REF!</definedName>
    <definedName name="eoh06B" localSheetId="60">#REF!</definedName>
    <definedName name="eoh06B">#REF!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FT" localSheetId="30">#REF!</definedName>
    <definedName name="FT" localSheetId="3">#REF!</definedName>
    <definedName name="FT" localSheetId="11">#REF!</definedName>
    <definedName name="FT" localSheetId="52">#REF!</definedName>
    <definedName name="FT" localSheetId="31">#REF!</definedName>
    <definedName name="FT" localSheetId="61">#REF!</definedName>
    <definedName name="FT" localSheetId="10">#REF!</definedName>
    <definedName name="FT" localSheetId="60">#REF!</definedName>
    <definedName name="FT">#REF!</definedName>
    <definedName name="GC" localSheetId="30">#REF!</definedName>
    <definedName name="GC" localSheetId="3">#REF!</definedName>
    <definedName name="GC" localSheetId="11">#REF!</definedName>
    <definedName name="GC" localSheetId="52">#REF!</definedName>
    <definedName name="GC" localSheetId="31">#REF!</definedName>
    <definedName name="GC" localSheetId="61">#REF!</definedName>
    <definedName name="GC" localSheetId="10">#REF!</definedName>
    <definedName name="GC" localSheetId="60">#REF!</definedName>
    <definedName name="GC">#REF!</definedName>
    <definedName name="IPH" localSheetId="30">#REF!</definedName>
    <definedName name="IPH" localSheetId="3">#REF!</definedName>
    <definedName name="IPH" localSheetId="11">#REF!</definedName>
    <definedName name="IPH" localSheetId="52">#REF!</definedName>
    <definedName name="IPH" localSheetId="31">#REF!</definedName>
    <definedName name="IPH" localSheetId="61">#REF!</definedName>
    <definedName name="IPH" localSheetId="10">#REF!</definedName>
    <definedName name="IPH" localSheetId="60">#REF!</definedName>
    <definedName name="IPH">#REF!</definedName>
    <definedName name="LP" localSheetId="30">#REF!</definedName>
    <definedName name="LP" localSheetId="3">#REF!</definedName>
    <definedName name="LP" localSheetId="11">#REF!</definedName>
    <definedName name="LP" localSheetId="52">#REF!</definedName>
    <definedName name="LP" localSheetId="31">#REF!</definedName>
    <definedName name="LP" localSheetId="61">#REF!</definedName>
    <definedName name="LP" localSheetId="10">#REF!</definedName>
    <definedName name="LP" localSheetId="60">#REF!</definedName>
    <definedName name="LP">#REF!</definedName>
    <definedName name="LZ" localSheetId="30">#REF!</definedName>
    <definedName name="LZ" localSheetId="3">#REF!</definedName>
    <definedName name="LZ" localSheetId="11">#REF!</definedName>
    <definedName name="LZ" localSheetId="52">#REF!</definedName>
    <definedName name="LZ" localSheetId="31">#REF!</definedName>
    <definedName name="LZ" localSheetId="61">#REF!</definedName>
    <definedName name="LZ" localSheetId="10">#REF!</definedName>
    <definedName name="LZ" localSheetId="60">#REF!</definedName>
    <definedName name="LZ">#REF!</definedName>
    <definedName name="TF" localSheetId="30">#REF!</definedName>
    <definedName name="TF" localSheetId="3">#REF!</definedName>
    <definedName name="TF" localSheetId="11">#REF!</definedName>
    <definedName name="TF" localSheetId="52">#REF!</definedName>
    <definedName name="TF" localSheetId="31">#REF!</definedName>
    <definedName name="TF" localSheetId="61">#REF!</definedName>
    <definedName name="TF" localSheetId="10">#REF!</definedName>
    <definedName name="TF" localSheetId="60">#REF!</definedName>
    <definedName name="TF">#REF!</definedName>
    <definedName name="_xlnm.Print_Titles" localSheetId="62">'Alojados evol mensual'!$5:$6</definedName>
    <definedName name="_xlnm.Print_Titles" localSheetId="8">'Menú Principal'!$4:$10</definedName>
    <definedName name="_xlnm.Print_Titles" localSheetId="48">'Nacionalidades  evolución mensu'!$B:$B,'Nacionalidades  evolución mensu'!$5:$6</definedName>
    <definedName name="_xlnm.Print_Titles" localSheetId="45">'PESO SOBRE TOTAL TURISTAS X CAT'!$5:$6</definedName>
    <definedName name="_xlnm.Print_Titles" localSheetId="34">'peso sobre total turistas x zon'!$5:$7</definedName>
    <definedName name="_xlnm.Print_Titles" localSheetId="22">'peso sobre total turistasx tipo'!$5:$6</definedName>
    <definedName name="_xlnm.Print_Titles" localSheetId="19">'tab. Turistas alojados tip'!$5:$6</definedName>
    <definedName name="_xlnm.Print_Titles" localSheetId="12">'tablas pasajeros ANUAL'!$5:$6</definedName>
    <definedName name="_xlnm.Print_Titles" localSheetId="40">'tablas turistas por categorías '!$5:$6</definedName>
    <definedName name="_xlnm.Print_Titles" localSheetId="32">'Tablas turistas zona y tip.'!$5:$7</definedName>
    <definedName name="_xlnm.Print_Titles" localSheetId="21">'var evolu x tipolo'!$5:$6</definedName>
    <definedName name="_xlnm.Print_Titles" localSheetId="44">'VARIACIÓN EVOL POR CATEGORIA'!$5:$6</definedName>
    <definedName name="_xlnm.Print_Titles" localSheetId="14">'variacion pasajeros por islas'!$5:$6</definedName>
    <definedName name="_xlnm.Print_Titles" localSheetId="33">'variación x zonas tipo '!$5:$7</definedName>
  </definedNames>
  <calcPr calcId="125725"/>
</workbook>
</file>

<file path=xl/calcChain.xml><?xml version="1.0" encoding="utf-8"?>
<calcChain xmlns="http://schemas.openxmlformats.org/spreadsheetml/2006/main">
  <c r="D433" i="63"/>
  <c r="D432" l="1"/>
  <c r="D431" l="1"/>
  <c r="D430" l="1"/>
  <c r="D429" l="1"/>
  <c r="D428" l="1"/>
  <c r="D427" l="1"/>
  <c r="D426" l="1"/>
  <c r="D425" l="1"/>
  <c r="D424" l="1"/>
  <c r="D423" l="1"/>
  <c r="E422" l="1"/>
  <c r="F422"/>
  <c r="D421" l="1"/>
  <c r="E421"/>
  <c r="D420" l="1"/>
  <c r="E420"/>
  <c r="D419" l="1"/>
  <c r="E419"/>
  <c r="D418" l="1"/>
  <c r="E418"/>
  <c r="D417" l="1"/>
  <c r="E417"/>
  <c r="D416" l="1"/>
  <c r="E416"/>
  <c r="D415" l="1"/>
  <c r="E415"/>
  <c r="D414" l="1"/>
  <c r="E414"/>
  <c r="D413" l="1"/>
  <c r="E413"/>
  <c r="D412" l="1"/>
  <c r="E412"/>
  <c r="D411" l="1"/>
  <c r="E411"/>
  <c r="D410" l="1"/>
  <c r="E410"/>
  <c r="E409" l="1"/>
  <c r="F409"/>
  <c r="E408" l="1"/>
  <c r="D408"/>
  <c r="F408"/>
  <c r="F407" l="1"/>
  <c r="D407"/>
  <c r="E407"/>
  <c r="F406" l="1"/>
  <c r="D406"/>
  <c r="E406"/>
  <c r="F405" l="1"/>
  <c r="E405"/>
  <c r="D405"/>
  <c r="F404" l="1"/>
  <c r="D404"/>
  <c r="E404"/>
  <c r="F403" l="1"/>
  <c r="D403"/>
  <c r="E403"/>
  <c r="F402" l="1"/>
  <c r="E402"/>
  <c r="D402"/>
  <c r="F401" l="1"/>
  <c r="D401"/>
  <c r="E401"/>
  <c r="F400" l="1"/>
  <c r="D400"/>
  <c r="E400"/>
  <c r="F399" l="1"/>
  <c r="E399"/>
  <c r="D399"/>
  <c r="F398" l="1"/>
  <c r="D398"/>
  <c r="E398"/>
  <c r="F397" l="1"/>
  <c r="D397"/>
  <c r="E397"/>
  <c r="F396" l="1"/>
  <c r="E396"/>
  <c r="E395" l="1"/>
  <c r="D395"/>
  <c r="F395"/>
  <c r="F394" l="1"/>
  <c r="D394"/>
  <c r="E394"/>
  <c r="F393" l="1"/>
  <c r="E393"/>
  <c r="D393"/>
  <c r="F392" l="1"/>
  <c r="D392"/>
  <c r="E392"/>
  <c r="F391" l="1"/>
  <c r="E391"/>
  <c r="D391"/>
  <c r="F390" l="1"/>
  <c r="D390"/>
  <c r="E390"/>
  <c r="F389" l="1"/>
  <c r="D389"/>
  <c r="E389"/>
  <c r="F388" l="1"/>
  <c r="D388"/>
  <c r="E388"/>
  <c r="F387" l="1"/>
  <c r="D387"/>
  <c r="E387"/>
  <c r="F386" l="1"/>
  <c r="E386"/>
  <c r="D386"/>
  <c r="F385" l="1"/>
  <c r="D385"/>
  <c r="E385"/>
  <c r="F384" l="1"/>
  <c r="D384"/>
  <c r="E384"/>
  <c r="F383" l="1"/>
  <c r="E383"/>
  <c r="E382" l="1"/>
  <c r="D382"/>
  <c r="F382"/>
  <c r="F381" l="1"/>
  <c r="D381"/>
  <c r="E381"/>
  <c r="F380" l="1"/>
  <c r="D380"/>
  <c r="E380"/>
  <c r="F379" l="1"/>
  <c r="E379"/>
  <c r="D379"/>
  <c r="F378" l="1"/>
  <c r="D378"/>
  <c r="E378"/>
  <c r="F377" l="1"/>
  <c r="E377"/>
  <c r="D377"/>
  <c r="F376" l="1"/>
  <c r="D376"/>
  <c r="E376"/>
  <c r="F375" l="1"/>
  <c r="D375"/>
  <c r="E375"/>
  <c r="F374" l="1"/>
  <c r="D374"/>
  <c r="E374"/>
  <c r="F373" l="1"/>
  <c r="D373"/>
  <c r="E373"/>
  <c r="F372" l="1"/>
  <c r="D372"/>
  <c r="E372"/>
  <c r="F371" l="1"/>
  <c r="D371"/>
  <c r="E371"/>
  <c r="F370" l="1"/>
  <c r="E370"/>
  <c r="E369" l="1"/>
  <c r="D369"/>
  <c r="F369"/>
  <c r="F368" l="1"/>
  <c r="D368"/>
  <c r="E368"/>
  <c r="F367" l="1"/>
  <c r="D367"/>
  <c r="E367"/>
  <c r="F366" l="1"/>
  <c r="D366"/>
  <c r="E366"/>
  <c r="F365" l="1"/>
  <c r="E365"/>
  <c r="D365"/>
  <c r="F364" l="1"/>
  <c r="D364"/>
  <c r="E364"/>
  <c r="F363" l="1"/>
  <c r="D363"/>
  <c r="E363"/>
  <c r="F362" l="1"/>
  <c r="E362"/>
  <c r="D362"/>
  <c r="F361" l="1"/>
  <c r="D361"/>
  <c r="E361"/>
  <c r="F360" l="1"/>
  <c r="D360"/>
  <c r="E360"/>
  <c r="F359" l="1"/>
  <c r="D359"/>
  <c r="E359"/>
  <c r="F358" l="1"/>
  <c r="D358"/>
  <c r="E358"/>
  <c r="F357" l="1"/>
  <c r="E357"/>
  <c r="E356" l="1"/>
  <c r="D356"/>
  <c r="F356"/>
  <c r="F355" l="1"/>
  <c r="D355"/>
  <c r="E355"/>
  <c r="F354" l="1"/>
  <c r="E354"/>
  <c r="D354"/>
  <c r="F353" l="1"/>
  <c r="D353"/>
  <c r="E353"/>
  <c r="F352" l="1"/>
  <c r="D352"/>
  <c r="E352"/>
  <c r="F351" l="1"/>
  <c r="D351"/>
  <c r="E351"/>
  <c r="F350" l="1"/>
  <c r="D350"/>
  <c r="E350"/>
  <c r="F349" l="1"/>
  <c r="D349"/>
  <c r="E349"/>
  <c r="F348" l="1"/>
  <c r="D348"/>
  <c r="E348"/>
  <c r="F347" l="1"/>
  <c r="D347"/>
  <c r="E347"/>
  <c r="F346" l="1"/>
  <c r="E346"/>
  <c r="D346"/>
  <c r="F345" l="1"/>
  <c r="D345"/>
  <c r="E345"/>
  <c r="F344" l="1"/>
  <c r="E344"/>
  <c r="E343" l="1"/>
  <c r="D343"/>
  <c r="F343"/>
  <c r="F342" l="1"/>
  <c r="D342"/>
  <c r="E342"/>
  <c r="D341" l="1"/>
  <c r="F341"/>
  <c r="E341"/>
  <c r="F340" l="1"/>
  <c r="E340"/>
  <c r="D340"/>
  <c r="F339" l="1"/>
  <c r="D339"/>
  <c r="E339"/>
  <c r="F338" l="1"/>
  <c r="D338"/>
  <c r="E338"/>
  <c r="F337" l="1"/>
  <c r="D337"/>
  <c r="E337"/>
  <c r="F336" l="1"/>
  <c r="D336"/>
  <c r="E336"/>
  <c r="F335" l="1"/>
  <c r="D335"/>
  <c r="E335"/>
  <c r="F334" l="1"/>
  <c r="E334"/>
  <c r="D334"/>
  <c r="F333" l="1"/>
  <c r="D333"/>
  <c r="E333"/>
  <c r="F332" l="1"/>
  <c r="E332"/>
  <c r="D332"/>
  <c r="F331" l="1"/>
  <c r="E331"/>
  <c r="E330" l="1"/>
  <c r="F330"/>
  <c r="D330"/>
  <c r="F329" l="1"/>
  <c r="D329"/>
  <c r="E329"/>
  <c r="F328" l="1"/>
  <c r="D328"/>
  <c r="E328"/>
  <c r="F327" l="1"/>
  <c r="D327"/>
  <c r="E327"/>
  <c r="F326" l="1"/>
  <c r="D326"/>
  <c r="E326"/>
  <c r="F325" l="1"/>
  <c r="E325"/>
  <c r="D325"/>
  <c r="F324" l="1"/>
  <c r="D324"/>
  <c r="E324"/>
  <c r="F323" l="1"/>
  <c r="D323"/>
  <c r="E323"/>
  <c r="F322" l="1"/>
  <c r="D322"/>
  <c r="E322"/>
  <c r="F321" l="1"/>
  <c r="D321"/>
  <c r="E321"/>
  <c r="F320" l="1"/>
  <c r="D320"/>
  <c r="E320"/>
  <c r="F319" l="1"/>
  <c r="D319"/>
  <c r="E319"/>
  <c r="F318" l="1"/>
  <c r="E318"/>
  <c r="E317" l="1"/>
  <c r="F317"/>
  <c r="D317"/>
  <c r="F316" l="1"/>
  <c r="D316"/>
  <c r="E316"/>
  <c r="F315" l="1"/>
  <c r="D315"/>
  <c r="E315"/>
  <c r="F314" l="1"/>
  <c r="D314"/>
  <c r="E314"/>
  <c r="F313" l="1"/>
  <c r="E313"/>
  <c r="D313"/>
  <c r="F312" l="1"/>
  <c r="D312"/>
  <c r="E312"/>
  <c r="F311" l="1"/>
  <c r="E311"/>
  <c r="D311"/>
  <c r="F310" l="1"/>
  <c r="D310"/>
  <c r="E310"/>
  <c r="F309" l="1"/>
  <c r="D309"/>
  <c r="E309"/>
  <c r="F308" l="1"/>
  <c r="D308"/>
  <c r="E308"/>
  <c r="F307" l="1"/>
  <c r="D307"/>
  <c r="E307"/>
  <c r="F306" l="1"/>
  <c r="D306"/>
  <c r="E306"/>
  <c r="F305" l="1"/>
  <c r="E305"/>
  <c r="E304" l="1"/>
  <c r="D304"/>
  <c r="F304"/>
  <c r="F303" l="1"/>
  <c r="D303"/>
  <c r="E303"/>
  <c r="F302" l="1"/>
  <c r="D302"/>
  <c r="E302"/>
  <c r="F301" l="1"/>
  <c r="D301"/>
  <c r="E301"/>
  <c r="F300" l="1"/>
  <c r="D300"/>
  <c r="E300"/>
  <c r="F299" l="1"/>
  <c r="D299"/>
  <c r="E299"/>
  <c r="F298" l="1"/>
  <c r="D298"/>
  <c r="E298"/>
  <c r="F297" l="1"/>
  <c r="E297"/>
  <c r="D297"/>
  <c r="F296" l="1"/>
  <c r="D296"/>
  <c r="E296"/>
  <c r="F295" l="1"/>
  <c r="E295"/>
  <c r="D295"/>
  <c r="F294" l="1"/>
  <c r="D294"/>
  <c r="E294"/>
  <c r="F293" l="1"/>
  <c r="D293"/>
  <c r="E293"/>
  <c r="F292" l="1"/>
  <c r="E292"/>
  <c r="E291" l="1"/>
  <c r="D291"/>
  <c r="F291"/>
  <c r="F290" l="1"/>
  <c r="D290"/>
  <c r="E290"/>
  <c r="F289" l="1"/>
  <c r="E289"/>
  <c r="D289"/>
  <c r="F288" l="1"/>
  <c r="D288"/>
  <c r="E288"/>
  <c r="F287" l="1"/>
  <c r="E287"/>
  <c r="D287"/>
  <c r="F286" l="1"/>
  <c r="D286"/>
  <c r="E286"/>
  <c r="F285" l="1"/>
  <c r="D285"/>
  <c r="E285"/>
  <c r="F284" l="1"/>
  <c r="D284"/>
  <c r="E284"/>
  <c r="F283" l="1"/>
  <c r="D283"/>
  <c r="E283"/>
  <c r="F282" l="1"/>
  <c r="D282"/>
  <c r="E282"/>
  <c r="F281" l="1"/>
  <c r="D281"/>
  <c r="E281"/>
  <c r="F280" l="1"/>
  <c r="E280"/>
  <c r="D280"/>
  <c r="F279" l="1"/>
  <c r="E279"/>
  <c r="E278" l="1"/>
  <c r="D278"/>
  <c r="F278"/>
  <c r="F277" l="1"/>
  <c r="D277"/>
  <c r="E277"/>
  <c r="F276" l="1"/>
  <c r="D276"/>
  <c r="E276"/>
  <c r="F275" l="1"/>
  <c r="E275"/>
  <c r="D275"/>
  <c r="F274" l="1"/>
  <c r="D274"/>
  <c r="E274"/>
  <c r="F273" l="1"/>
  <c r="D273"/>
  <c r="E273"/>
  <c r="F272" l="1"/>
  <c r="D272"/>
  <c r="E272"/>
  <c r="F271" l="1"/>
  <c r="D271"/>
  <c r="E271"/>
  <c r="F270" l="1"/>
  <c r="E270"/>
  <c r="D270"/>
  <c r="F269" l="1"/>
  <c r="D269"/>
  <c r="E269"/>
  <c r="F268" l="1"/>
  <c r="D268"/>
  <c r="E268"/>
  <c r="F267" l="1"/>
  <c r="D267"/>
  <c r="E267"/>
  <c r="F266" l="1"/>
  <c r="E266"/>
  <c r="E265" l="1"/>
  <c r="F265"/>
  <c r="D265"/>
  <c r="F264" l="1"/>
  <c r="D264"/>
  <c r="E264"/>
  <c r="F263" l="1"/>
  <c r="D263"/>
  <c r="E263"/>
  <c r="F262" l="1"/>
  <c r="E262"/>
  <c r="D262"/>
  <c r="F261" l="1"/>
  <c r="D261"/>
  <c r="E261"/>
  <c r="F260" l="1"/>
  <c r="D260"/>
  <c r="E260"/>
  <c r="F259" l="1"/>
  <c r="E259"/>
  <c r="D259"/>
  <c r="D258" l="1"/>
  <c r="E258"/>
  <c r="F258"/>
  <c r="F257" l="1"/>
  <c r="D257"/>
  <c r="E257"/>
  <c r="F256" l="1"/>
  <c r="E256"/>
  <c r="D256"/>
  <c r="F255" l="1"/>
  <c r="D255"/>
  <c r="E255"/>
  <c r="F254" l="1"/>
  <c r="D254"/>
  <c r="E254"/>
  <c r="F253" l="1"/>
  <c r="E253"/>
  <c r="E252" l="1"/>
  <c r="F252"/>
  <c r="D252"/>
  <c r="F251" l="1"/>
  <c r="D251"/>
  <c r="E251"/>
  <c r="F250" l="1"/>
  <c r="D250"/>
  <c r="E250"/>
  <c r="F249" l="1"/>
  <c r="D249"/>
  <c r="E249"/>
  <c r="F248" l="1"/>
  <c r="D248"/>
  <c r="E248"/>
  <c r="F247" l="1"/>
  <c r="E247"/>
  <c r="D247"/>
  <c r="F246" l="1"/>
  <c r="E246"/>
  <c r="D246"/>
  <c r="F245" l="1"/>
  <c r="D245"/>
  <c r="E245"/>
  <c r="F244" l="1"/>
  <c r="D244"/>
  <c r="E244"/>
  <c r="F243" l="1"/>
  <c r="D243"/>
  <c r="E243"/>
  <c r="F242" l="1"/>
  <c r="D242"/>
  <c r="E242"/>
  <c r="F241" l="1"/>
  <c r="E241"/>
  <c r="D241"/>
  <c r="F240" l="1"/>
  <c r="E240"/>
  <c r="E239" l="1"/>
  <c r="D239"/>
  <c r="F239"/>
  <c r="F238" l="1"/>
  <c r="D238"/>
  <c r="E238"/>
  <c r="F237" l="1"/>
  <c r="E237"/>
  <c r="D237"/>
  <c r="F236" l="1"/>
  <c r="E236"/>
  <c r="D236"/>
  <c r="F235" l="1"/>
  <c r="D235"/>
  <c r="E235"/>
  <c r="F234" l="1"/>
  <c r="D234"/>
  <c r="E234"/>
  <c r="F233" l="1"/>
  <c r="E233"/>
  <c r="D233"/>
  <c r="F232" l="1"/>
  <c r="D232"/>
  <c r="E232"/>
  <c r="F231" l="1"/>
  <c r="D231"/>
  <c r="E231"/>
  <c r="F230" l="1"/>
  <c r="D230"/>
  <c r="E230"/>
  <c r="F229" l="1"/>
  <c r="E229"/>
  <c r="D229"/>
  <c r="F228" l="1"/>
  <c r="D228"/>
  <c r="E228"/>
  <c r="F227" l="1"/>
  <c r="E227"/>
  <c r="E226" l="1"/>
  <c r="D226"/>
  <c r="F226"/>
  <c r="F225" l="1"/>
  <c r="D225"/>
  <c r="E225"/>
  <c r="F224" l="1"/>
  <c r="D224"/>
  <c r="E224"/>
  <c r="F223" l="1"/>
  <c r="E223"/>
  <c r="D223"/>
  <c r="F222" l="1"/>
  <c r="E222"/>
  <c r="D222"/>
  <c r="F221" l="1"/>
  <c r="D221"/>
  <c r="E221"/>
  <c r="F220" l="1"/>
  <c r="E220"/>
  <c r="D220"/>
  <c r="F219" l="1"/>
  <c r="D219"/>
  <c r="E219"/>
  <c r="F218" l="1"/>
  <c r="D218"/>
  <c r="E218"/>
  <c r="F217" l="1"/>
  <c r="D217"/>
  <c r="E217"/>
  <c r="F216" l="1"/>
  <c r="E216"/>
  <c r="D216"/>
  <c r="F215" l="1"/>
  <c r="D215"/>
  <c r="E215"/>
  <c r="F214" l="1"/>
  <c r="E214"/>
  <c r="E213" l="1"/>
  <c r="D213"/>
  <c r="F213"/>
  <c r="F212" l="1"/>
  <c r="D212"/>
  <c r="E212"/>
  <c r="F211" l="1"/>
  <c r="D211"/>
  <c r="E211"/>
  <c r="F210" l="1"/>
  <c r="D210"/>
  <c r="E210"/>
  <c r="F209" l="1"/>
  <c r="E209"/>
  <c r="D209"/>
  <c r="F208" l="1"/>
  <c r="D208"/>
  <c r="E208"/>
  <c r="F207" l="1"/>
  <c r="E207"/>
  <c r="D207"/>
  <c r="F206" l="1"/>
  <c r="D206"/>
  <c r="E206"/>
  <c r="F205" l="1"/>
  <c r="D205"/>
  <c r="E205"/>
  <c r="F204" l="1"/>
  <c r="D204"/>
  <c r="E204"/>
  <c r="F203" l="1"/>
  <c r="D203"/>
  <c r="E203"/>
  <c r="F202" l="1"/>
  <c r="D202"/>
  <c r="E202"/>
  <c r="F201" l="1"/>
  <c r="E201"/>
  <c r="E200" l="1"/>
  <c r="F200"/>
  <c r="D200"/>
  <c r="F199" l="1"/>
  <c r="D199"/>
  <c r="E199"/>
  <c r="F198" l="1"/>
  <c r="D198"/>
  <c r="E198"/>
  <c r="F197" l="1"/>
  <c r="E197"/>
  <c r="D197"/>
  <c r="F196" l="1"/>
  <c r="D196"/>
  <c r="E196"/>
  <c r="F195" l="1"/>
  <c r="E195"/>
  <c r="D195"/>
  <c r="F194" l="1"/>
  <c r="D194"/>
  <c r="E194"/>
  <c r="F193" l="1"/>
  <c r="E193"/>
  <c r="D193"/>
  <c r="F192" l="1"/>
  <c r="E192"/>
  <c r="D192"/>
  <c r="F191" l="1"/>
  <c r="D191"/>
  <c r="E191"/>
  <c r="F190" l="1"/>
  <c r="D190"/>
  <c r="E190"/>
  <c r="F189" l="1"/>
  <c r="E189"/>
  <c r="D189"/>
  <c r="F188" l="1"/>
  <c r="E188"/>
  <c r="E187" l="1"/>
  <c r="D187"/>
  <c r="F187"/>
  <c r="F186" l="1"/>
  <c r="D186"/>
  <c r="E186"/>
  <c r="F185" l="1"/>
  <c r="E185"/>
  <c r="D185"/>
  <c r="F184" l="1"/>
  <c r="E184"/>
  <c r="D184"/>
  <c r="F183" l="1"/>
  <c r="D183"/>
  <c r="E183"/>
  <c r="F182" l="1"/>
  <c r="D182"/>
  <c r="E182"/>
  <c r="F181" l="1"/>
  <c r="D181"/>
  <c r="E181"/>
  <c r="F180" l="1"/>
  <c r="D180"/>
  <c r="E180"/>
  <c r="F179" l="1"/>
  <c r="D179"/>
  <c r="E179"/>
  <c r="F178" l="1"/>
  <c r="E178"/>
  <c r="D178"/>
  <c r="F177" l="1"/>
  <c r="D177"/>
  <c r="E177"/>
  <c r="F176" l="1"/>
  <c r="D176"/>
  <c r="E176"/>
  <c r="F175" l="1"/>
  <c r="E175"/>
  <c r="E174" l="1"/>
  <c r="F174"/>
  <c r="D174"/>
  <c r="F173" l="1"/>
  <c r="D173"/>
  <c r="E173"/>
  <c r="F172" l="1"/>
  <c r="E172"/>
  <c r="D172"/>
  <c r="F171" l="1"/>
  <c r="E171"/>
  <c r="D171"/>
  <c r="F170" l="1"/>
  <c r="D170"/>
  <c r="E170"/>
  <c r="F169" l="1"/>
  <c r="D169"/>
  <c r="E169"/>
  <c r="F168" l="1"/>
  <c r="E168"/>
  <c r="D168"/>
  <c r="F167" l="1"/>
  <c r="E167"/>
  <c r="D167"/>
  <c r="F166" l="1"/>
  <c r="D166"/>
  <c r="E166"/>
  <c r="F165" l="1"/>
  <c r="D165"/>
  <c r="E165"/>
  <c r="F164" l="1"/>
  <c r="D164"/>
  <c r="E164"/>
  <c r="F163" l="1"/>
  <c r="D163"/>
  <c r="E163"/>
  <c r="F162" l="1"/>
  <c r="E162"/>
  <c r="E161" l="1"/>
  <c r="F161"/>
  <c r="D161"/>
  <c r="F160" l="1"/>
  <c r="D160"/>
  <c r="E160"/>
  <c r="F159" l="1"/>
  <c r="D159"/>
  <c r="E159"/>
  <c r="F158" l="1"/>
  <c r="D158"/>
  <c r="E158"/>
  <c r="F157" l="1"/>
  <c r="D157"/>
  <c r="E157"/>
  <c r="F156" l="1"/>
  <c r="D156"/>
  <c r="E156"/>
  <c r="F155" l="1"/>
  <c r="D155"/>
  <c r="E155"/>
  <c r="F154" l="1"/>
  <c r="E154"/>
  <c r="D154"/>
  <c r="F153" l="1"/>
  <c r="D153"/>
  <c r="E153"/>
  <c r="F152" l="1"/>
  <c r="E152"/>
  <c r="D152"/>
  <c r="F151" l="1"/>
  <c r="D151"/>
  <c r="E151"/>
  <c r="F150" l="1"/>
  <c r="D150"/>
  <c r="E150"/>
  <c r="F149" l="1"/>
  <c r="E149"/>
  <c r="E148" l="1"/>
  <c r="F148"/>
  <c r="D148"/>
  <c r="F147" l="1"/>
  <c r="D147"/>
  <c r="E147"/>
  <c r="F146" l="1"/>
  <c r="E146"/>
  <c r="D146"/>
  <c r="F145" l="1"/>
  <c r="D145"/>
  <c r="E145"/>
  <c r="F144" l="1"/>
  <c r="D144"/>
  <c r="E144"/>
  <c r="F143" l="1"/>
  <c r="D143"/>
  <c r="E143"/>
  <c r="F142" l="1"/>
  <c r="D142"/>
  <c r="E142"/>
  <c r="F141" l="1"/>
  <c r="E141"/>
  <c r="D141"/>
  <c r="F140" l="1"/>
  <c r="D140"/>
  <c r="E140"/>
  <c r="F139" l="1"/>
  <c r="E139"/>
  <c r="D139"/>
  <c r="F138" l="1"/>
  <c r="D138"/>
  <c r="E138"/>
  <c r="F137" l="1"/>
  <c r="E137"/>
  <c r="D137"/>
  <c r="F136" l="1"/>
  <c r="E136"/>
  <c r="E135" l="1"/>
  <c r="D135"/>
  <c r="F135"/>
  <c r="F134" l="1"/>
  <c r="D134"/>
  <c r="E134"/>
  <c r="F133" l="1"/>
  <c r="D133"/>
  <c r="E133"/>
  <c r="F132" l="1"/>
  <c r="E132"/>
  <c r="D132"/>
  <c r="F131" l="1"/>
  <c r="D131"/>
  <c r="E131"/>
  <c r="F130" l="1"/>
  <c r="D130"/>
  <c r="E130"/>
  <c r="F129" l="1"/>
  <c r="D129"/>
  <c r="E129"/>
  <c r="F128" l="1"/>
  <c r="D128"/>
  <c r="E128"/>
  <c r="F127" l="1"/>
  <c r="D127"/>
  <c r="E127"/>
  <c r="F126" l="1"/>
  <c r="D126"/>
  <c r="E126"/>
  <c r="F125" l="1"/>
  <c r="D125"/>
  <c r="E125"/>
  <c r="F124" l="1"/>
  <c r="D124"/>
  <c r="E124"/>
  <c r="F123" l="1"/>
  <c r="E123"/>
  <c r="E122" l="1"/>
  <c r="F122"/>
  <c r="D122"/>
  <c r="F121" l="1"/>
  <c r="D121"/>
  <c r="E121"/>
  <c r="F120" l="1"/>
  <c r="D120"/>
  <c r="E120"/>
  <c r="F119" l="1"/>
  <c r="E119"/>
  <c r="D119"/>
  <c r="F118" l="1"/>
  <c r="E118"/>
  <c r="D118"/>
  <c r="F117" l="1"/>
  <c r="D117"/>
  <c r="E117"/>
  <c r="F116" l="1"/>
  <c r="D116"/>
  <c r="E116"/>
  <c r="F115" l="1"/>
  <c r="D115"/>
  <c r="E115"/>
  <c r="F114" l="1"/>
  <c r="D114"/>
  <c r="E114"/>
  <c r="F113" l="1"/>
  <c r="E113"/>
  <c r="D113"/>
  <c r="F112" l="1"/>
  <c r="D112"/>
  <c r="E112"/>
  <c r="F111" l="1"/>
  <c r="D111"/>
  <c r="E111"/>
  <c r="F110" l="1"/>
  <c r="E110"/>
  <c r="E109" l="1"/>
  <c r="F109"/>
  <c r="D109"/>
  <c r="F108" l="1"/>
  <c r="D108"/>
  <c r="E108"/>
  <c r="F107" l="1"/>
  <c r="D107"/>
  <c r="E107"/>
  <c r="F106" l="1"/>
  <c r="D106"/>
  <c r="E106"/>
  <c r="F105" l="1"/>
  <c r="D105"/>
  <c r="E105"/>
  <c r="F104" l="1"/>
  <c r="E104"/>
  <c r="D104"/>
  <c r="F103" l="1"/>
  <c r="D103"/>
  <c r="E103"/>
  <c r="F102" l="1"/>
  <c r="E102"/>
  <c r="D102"/>
  <c r="F101" l="1"/>
  <c r="E101"/>
  <c r="D101"/>
  <c r="F100" l="1"/>
  <c r="D100"/>
  <c r="E100"/>
  <c r="F99" l="1"/>
  <c r="E99"/>
  <c r="D99"/>
  <c r="F98" l="1"/>
  <c r="D98"/>
  <c r="E98"/>
  <c r="F97" l="1"/>
  <c r="E97"/>
  <c r="E96" l="1"/>
  <c r="F96"/>
  <c r="D96"/>
  <c r="F95" l="1"/>
  <c r="D95"/>
  <c r="E95"/>
  <c r="F94" l="1"/>
  <c r="D94"/>
  <c r="E94"/>
  <c r="F93" l="1"/>
  <c r="D93"/>
  <c r="E93"/>
  <c r="F92" l="1"/>
  <c r="E92"/>
  <c r="D92"/>
  <c r="F91" l="1"/>
  <c r="D91"/>
  <c r="E91"/>
  <c r="F90" l="1"/>
  <c r="D90"/>
  <c r="E90"/>
  <c r="F89" l="1"/>
  <c r="E89"/>
  <c r="D89"/>
  <c r="F88" l="1"/>
  <c r="D88"/>
  <c r="E88"/>
  <c r="F87" l="1"/>
  <c r="D87"/>
  <c r="E87"/>
  <c r="F86" l="1"/>
  <c r="D86"/>
  <c r="E86"/>
  <c r="F85" l="1"/>
  <c r="E85"/>
  <c r="D85"/>
  <c r="F84" l="1"/>
  <c r="E84"/>
  <c r="E83" l="1"/>
  <c r="D83"/>
  <c r="F83"/>
  <c r="F82" l="1"/>
  <c r="D82"/>
  <c r="E82"/>
  <c r="F81" l="1"/>
  <c r="D81"/>
  <c r="E81"/>
  <c r="F80" l="1"/>
  <c r="E80"/>
  <c r="D80"/>
  <c r="F79" l="1"/>
  <c r="D79"/>
  <c r="E79"/>
  <c r="F78" l="1"/>
  <c r="E78"/>
  <c r="D78"/>
  <c r="F77" l="1"/>
  <c r="E77"/>
  <c r="D77"/>
  <c r="F76" l="1"/>
  <c r="E76"/>
  <c r="D76"/>
  <c r="F75" l="1"/>
  <c r="E75"/>
  <c r="D75"/>
  <c r="F74" l="1"/>
  <c r="D74"/>
  <c r="E74"/>
  <c r="F73" l="1"/>
  <c r="E73"/>
  <c r="D73"/>
  <c r="F72" l="1"/>
  <c r="D72"/>
  <c r="E72"/>
  <c r="F71" l="1"/>
  <c r="E71"/>
  <c r="E70" l="1"/>
  <c r="D70"/>
  <c r="F70"/>
  <c r="F69" l="1"/>
  <c r="D69"/>
  <c r="E69"/>
  <c r="F68" l="1"/>
  <c r="D68"/>
  <c r="E68"/>
  <c r="F67" l="1"/>
  <c r="D67"/>
  <c r="E67"/>
  <c r="F66" l="1"/>
  <c r="D66"/>
  <c r="E66"/>
  <c r="F65" l="1"/>
  <c r="D65"/>
  <c r="E65"/>
  <c r="F64" l="1"/>
  <c r="D64"/>
  <c r="E64"/>
  <c r="F63" l="1"/>
  <c r="D63"/>
  <c r="E63"/>
  <c r="F62" l="1"/>
  <c r="D62"/>
  <c r="E62"/>
  <c r="F61" l="1"/>
  <c r="D61"/>
  <c r="E61"/>
  <c r="F60" l="1"/>
  <c r="D60"/>
  <c r="E60"/>
  <c r="F59" l="1"/>
  <c r="D59"/>
  <c r="E59"/>
  <c r="F58" l="1"/>
  <c r="E58"/>
  <c r="E57" l="1"/>
  <c r="D57"/>
  <c r="F57"/>
  <c r="F56" l="1"/>
  <c r="D56"/>
  <c r="E56"/>
  <c r="F55" l="1"/>
  <c r="E55"/>
  <c r="D55"/>
  <c r="F54" l="1"/>
  <c r="D54"/>
  <c r="E54"/>
  <c r="F53" l="1"/>
  <c r="D53"/>
  <c r="E53"/>
  <c r="F52" l="1"/>
  <c r="D52"/>
  <c r="E52"/>
  <c r="F51" l="1"/>
  <c r="D51"/>
  <c r="E51"/>
  <c r="F50" l="1"/>
  <c r="E50"/>
  <c r="D50"/>
  <c r="F49" l="1"/>
  <c r="D49"/>
  <c r="E49"/>
  <c r="F48" l="1"/>
  <c r="D48"/>
  <c r="E48"/>
  <c r="F47" l="1"/>
  <c r="D47"/>
  <c r="E47"/>
  <c r="F46" l="1"/>
  <c r="D46"/>
  <c r="E46"/>
  <c r="F45" l="1"/>
  <c r="E45"/>
  <c r="E44" l="1"/>
  <c r="D44"/>
  <c r="F44"/>
  <c r="F43" l="1"/>
  <c r="D43"/>
  <c r="E43"/>
  <c r="F42" l="1"/>
  <c r="E42"/>
  <c r="D42"/>
  <c r="F41" l="1"/>
  <c r="D41"/>
  <c r="E41"/>
  <c r="F40" l="1"/>
  <c r="D40"/>
  <c r="E40"/>
  <c r="F39" l="1"/>
  <c r="D39"/>
  <c r="E39"/>
  <c r="F38" l="1"/>
  <c r="D38"/>
  <c r="E38"/>
  <c r="F37" l="1"/>
  <c r="D37"/>
  <c r="E37"/>
  <c r="F36" l="1"/>
  <c r="D36"/>
  <c r="E36"/>
  <c r="F35" l="1"/>
  <c r="D35"/>
  <c r="E35"/>
  <c r="F34" l="1"/>
  <c r="D34"/>
  <c r="E34"/>
  <c r="F33" l="1"/>
  <c r="D33"/>
  <c r="E33"/>
  <c r="F32" l="1"/>
  <c r="E32"/>
  <c r="E31" l="1"/>
  <c r="F31"/>
  <c r="D31"/>
  <c r="F30" l="1"/>
  <c r="D30"/>
  <c r="E30"/>
  <c r="F29" l="1"/>
  <c r="D29"/>
  <c r="E29"/>
  <c r="F28" l="1"/>
  <c r="D28"/>
  <c r="E28"/>
  <c r="F27" l="1"/>
  <c r="D27"/>
  <c r="E27"/>
  <c r="F26" l="1"/>
  <c r="E26"/>
  <c r="D26"/>
  <c r="F25" l="1"/>
  <c r="D25"/>
  <c r="E25"/>
  <c r="F24" l="1"/>
  <c r="E24"/>
  <c r="D24"/>
  <c r="F23" l="1"/>
  <c r="D23"/>
  <c r="E23"/>
  <c r="F22" l="1"/>
  <c r="D22"/>
  <c r="E22"/>
  <c r="F21" l="1"/>
  <c r="E21"/>
  <c r="D21"/>
  <c r="F20" l="1"/>
  <c r="D20"/>
  <c r="E20"/>
  <c r="B19"/>
  <c r="D18" l="1"/>
  <c r="F18"/>
  <c r="E18"/>
  <c r="F17" l="1"/>
  <c r="D17"/>
  <c r="E17"/>
  <c r="F16" l="1"/>
  <c r="D16"/>
  <c r="E16"/>
  <c r="F15" l="1"/>
  <c r="D15"/>
  <c r="E15"/>
  <c r="E14" l="1"/>
  <c r="D14"/>
  <c r="E13" l="1"/>
  <c r="F13"/>
  <c r="D13"/>
  <c r="F12" l="1"/>
  <c r="D12"/>
  <c r="E12"/>
  <c r="F11" l="1"/>
  <c r="D11"/>
  <c r="E11"/>
  <c r="F10" l="1"/>
  <c r="D10"/>
  <c r="E10"/>
  <c r="F9" l="1"/>
  <c r="D9"/>
  <c r="E9"/>
  <c r="F14" l="1"/>
  <c r="F8"/>
  <c r="E8"/>
  <c r="D8"/>
  <c r="D7" l="1"/>
  <c r="E7"/>
  <c r="F7"/>
  <c r="B32" i="61"/>
  <c r="B6"/>
  <c r="B32" i="60"/>
  <c r="B6"/>
  <c r="B32" i="59"/>
  <c r="B6" l="1"/>
  <c r="B33" i="58"/>
  <c r="E17" i="60" l="1"/>
  <c r="E17" i="61"/>
  <c r="G17" i="60"/>
  <c r="G17" i="61"/>
  <c r="D18" i="60"/>
  <c r="D18" i="61"/>
  <c r="F18" i="60"/>
  <c r="F18" i="61"/>
  <c r="C18"/>
  <c r="C18" i="60"/>
  <c r="E19"/>
  <c r="E19" i="61"/>
  <c r="G19" i="60"/>
  <c r="G19" i="61"/>
  <c r="D20" i="60"/>
  <c r="D20" i="61"/>
  <c r="F20" i="60"/>
  <c r="F20" i="61"/>
  <c r="C20" i="60"/>
  <c r="C20" i="61"/>
  <c r="E21" i="60"/>
  <c r="E21" i="61"/>
  <c r="G21" i="60"/>
  <c r="G21" i="61"/>
  <c r="D22" i="60"/>
  <c r="D22" i="61"/>
  <c r="F22" i="60"/>
  <c r="F22" i="61"/>
  <c r="C22"/>
  <c r="C22" i="60"/>
  <c r="E23"/>
  <c r="E23" i="61"/>
  <c r="G23" i="60"/>
  <c r="G23" i="61"/>
  <c r="D24" i="60"/>
  <c r="D24" i="61"/>
  <c r="F24" i="60"/>
  <c r="F24" i="61"/>
  <c r="C24" i="60"/>
  <c r="C24" i="61"/>
  <c r="E25" i="60"/>
  <c r="E25" i="61"/>
  <c r="G25" i="60"/>
  <c r="G25" i="61"/>
  <c r="D26" i="60"/>
  <c r="D26" i="61"/>
  <c r="F26" i="60"/>
  <c r="F26" i="61"/>
  <c r="C26"/>
  <c r="C26" i="60"/>
  <c r="E27"/>
  <c r="E27" i="61"/>
  <c r="G27" i="60"/>
  <c r="G27" i="61"/>
  <c r="D28" i="60"/>
  <c r="D28" i="61"/>
  <c r="F28" i="60"/>
  <c r="F28" i="61"/>
  <c r="C28" i="60"/>
  <c r="C28" i="61"/>
  <c r="D30" i="60"/>
  <c r="D30" i="61"/>
  <c r="F30"/>
  <c r="F30" i="60"/>
  <c r="C30" i="61"/>
  <c r="C30" i="60"/>
  <c r="F17"/>
  <c r="F17" i="61"/>
  <c r="C17" i="60"/>
  <c r="C17" i="61"/>
  <c r="E18" i="60"/>
  <c r="E18" i="61"/>
  <c r="G18"/>
  <c r="G18" i="60"/>
  <c r="D19"/>
  <c r="D19" i="61"/>
  <c r="F19"/>
  <c r="F19" i="60"/>
  <c r="C19"/>
  <c r="C19" i="61"/>
  <c r="E20"/>
  <c r="E20" i="60"/>
  <c r="G20"/>
  <c r="G20" i="61"/>
  <c r="D21"/>
  <c r="D21" i="60"/>
  <c r="F21"/>
  <c r="F21" i="61"/>
  <c r="C21" i="60"/>
  <c r="C21" i="61"/>
  <c r="E22" i="60"/>
  <c r="E22" i="61"/>
  <c r="G22"/>
  <c r="G22" i="60"/>
  <c r="D23"/>
  <c r="D23" i="61"/>
  <c r="F23"/>
  <c r="F23" i="60"/>
  <c r="C23"/>
  <c r="C23" i="61"/>
  <c r="E24"/>
  <c r="E24" i="60"/>
  <c r="G24"/>
  <c r="G24" i="61"/>
  <c r="D25"/>
  <c r="D25" i="60"/>
  <c r="F25"/>
  <c r="F25" i="61"/>
  <c r="C25" i="60"/>
  <c r="C25" i="61"/>
  <c r="E26" i="60"/>
  <c r="E26" i="61"/>
  <c r="G26"/>
  <c r="G26" i="60"/>
  <c r="D27"/>
  <c r="D27" i="61"/>
  <c r="F27"/>
  <c r="F27" i="60"/>
  <c r="C27"/>
  <c r="C27" i="61"/>
  <c r="E28"/>
  <c r="E28" i="60"/>
  <c r="G28"/>
  <c r="G28" i="61"/>
  <c r="E30" i="60"/>
  <c r="E30" i="61"/>
  <c r="G30"/>
  <c r="G30" i="60"/>
  <c r="D16" l="1"/>
  <c r="D16" i="61"/>
  <c r="E16"/>
  <c r="E16" i="60"/>
  <c r="F16"/>
  <c r="F16" i="61"/>
  <c r="G16" i="60"/>
  <c r="G16" i="61"/>
  <c r="C16" i="60"/>
  <c r="C16" i="61"/>
  <c r="D17"/>
  <c r="D17" i="60"/>
  <c r="B6" i="58"/>
  <c r="B33" i="57"/>
  <c r="B6"/>
  <c r="B33" i="56"/>
  <c r="B6"/>
  <c r="B33" i="55"/>
  <c r="B6"/>
  <c r="B33" i="54"/>
  <c r="B6"/>
  <c r="B31" i="51"/>
  <c r="D6"/>
  <c r="C6"/>
  <c r="B31" i="50"/>
  <c r="D6"/>
  <c r="C6"/>
  <c r="B423" i="49"/>
  <c r="B19"/>
  <c r="J7" l="1"/>
  <c r="R7"/>
  <c r="Z7"/>
  <c r="AH7"/>
  <c r="AP7"/>
  <c r="H8"/>
  <c r="P8"/>
  <c r="AB8"/>
  <c r="AJ8"/>
  <c r="AN8"/>
  <c r="F9"/>
  <c r="N9"/>
  <c r="Z9"/>
  <c r="AH9"/>
  <c r="AP9"/>
  <c r="H10"/>
  <c r="P10"/>
  <c r="AB10"/>
  <c r="AN10"/>
  <c r="J11"/>
  <c r="V11"/>
  <c r="AL11"/>
  <c r="D7"/>
  <c r="H7"/>
  <c r="L7"/>
  <c r="P7"/>
  <c r="X7"/>
  <c r="AB7"/>
  <c r="AF7"/>
  <c r="AJ7"/>
  <c r="AN7"/>
  <c r="AR7"/>
  <c r="AV7"/>
  <c r="F8"/>
  <c r="AS8" s="1"/>
  <c r="J8"/>
  <c r="N8"/>
  <c r="R8"/>
  <c r="V8"/>
  <c r="Z8"/>
  <c r="AD8"/>
  <c r="AH8"/>
  <c r="AL8"/>
  <c r="AP8"/>
  <c r="D9"/>
  <c r="AU9" s="1"/>
  <c r="H9"/>
  <c r="L9"/>
  <c r="P9"/>
  <c r="X9"/>
  <c r="AB9"/>
  <c r="AF9"/>
  <c r="AJ9"/>
  <c r="AN9"/>
  <c r="AR9"/>
  <c r="F10"/>
  <c r="AS10" s="1"/>
  <c r="J10"/>
  <c r="N10"/>
  <c r="R10"/>
  <c r="V10"/>
  <c r="Z10"/>
  <c r="AD10"/>
  <c r="AH10"/>
  <c r="AL10"/>
  <c r="AP10"/>
  <c r="D11"/>
  <c r="AU11" s="1"/>
  <c r="H11"/>
  <c r="L11"/>
  <c r="P11"/>
  <c r="X11"/>
  <c r="S11" s="1"/>
  <c r="AB11"/>
  <c r="AF11"/>
  <c r="AJ11"/>
  <c r="AN11"/>
  <c r="AR11"/>
  <c r="F12"/>
  <c r="AS12" s="1"/>
  <c r="J12"/>
  <c r="N12"/>
  <c r="R12"/>
  <c r="V12"/>
  <c r="S12" s="1"/>
  <c r="Z12"/>
  <c r="AD12"/>
  <c r="AH12"/>
  <c r="AL12"/>
  <c r="AP12"/>
  <c r="D13"/>
  <c r="H13"/>
  <c r="L13"/>
  <c r="P13"/>
  <c r="X13"/>
  <c r="AB13"/>
  <c r="AF13"/>
  <c r="AJ13"/>
  <c r="AN13"/>
  <c r="AR13"/>
  <c r="F14"/>
  <c r="AS14" s="1"/>
  <c r="J14"/>
  <c r="N14"/>
  <c r="R14"/>
  <c r="V14"/>
  <c r="Z14"/>
  <c r="AD14"/>
  <c r="AH14"/>
  <c r="AL14"/>
  <c r="AP14"/>
  <c r="D15"/>
  <c r="AU15" s="1"/>
  <c r="H15"/>
  <c r="L15"/>
  <c r="P15"/>
  <c r="X15"/>
  <c r="AB15"/>
  <c r="AF15"/>
  <c r="AJ15"/>
  <c r="AN15"/>
  <c r="AR15"/>
  <c r="F16"/>
  <c r="AS16" s="1"/>
  <c r="J16"/>
  <c r="N16"/>
  <c r="R16"/>
  <c r="V16"/>
  <c r="S16" s="1"/>
  <c r="Z16"/>
  <c r="AD16"/>
  <c r="AH16"/>
  <c r="AL16"/>
  <c r="AP16"/>
  <c r="D17"/>
  <c r="AU17" s="1"/>
  <c r="H17"/>
  <c r="L17"/>
  <c r="P17"/>
  <c r="X17"/>
  <c r="AB17"/>
  <c r="AF17"/>
  <c r="AJ17"/>
  <c r="AN17"/>
  <c r="AR17"/>
  <c r="F18"/>
  <c r="AS18" s="1"/>
  <c r="J18"/>
  <c r="N18"/>
  <c r="R18"/>
  <c r="V18"/>
  <c r="S18" s="1"/>
  <c r="Z18"/>
  <c r="AD18"/>
  <c r="AH18"/>
  <c r="AL18"/>
  <c r="AP18"/>
  <c r="R56"/>
  <c r="X56"/>
  <c r="AH56"/>
  <c r="AN56"/>
  <c r="D57"/>
  <c r="J57"/>
  <c r="Z57"/>
  <c r="AJ57"/>
  <c r="AP57"/>
  <c r="F58"/>
  <c r="AS58" s="1"/>
  <c r="L58"/>
  <c r="V58"/>
  <c r="S58" s="1"/>
  <c r="T58" s="1"/>
  <c r="AB58"/>
  <c r="AL58"/>
  <c r="AR58"/>
  <c r="H59"/>
  <c r="N59"/>
  <c r="X59"/>
  <c r="AD59"/>
  <c r="AN59"/>
  <c r="AT59"/>
  <c r="J60"/>
  <c r="P60"/>
  <c r="AB60"/>
  <c r="AJ60"/>
  <c r="AR60"/>
  <c r="F61"/>
  <c r="AS61" s="1"/>
  <c r="N61"/>
  <c r="V61"/>
  <c r="S61" s="1"/>
  <c r="AD61"/>
  <c r="AL61"/>
  <c r="H62"/>
  <c r="P62"/>
  <c r="X62"/>
  <c r="AF62"/>
  <c r="AN62"/>
  <c r="J63"/>
  <c r="R63"/>
  <c r="Z63"/>
  <c r="AH63"/>
  <c r="AP63"/>
  <c r="D64"/>
  <c r="L64"/>
  <c r="AB64"/>
  <c r="AJ64"/>
  <c r="AR64"/>
  <c r="F65"/>
  <c r="AS65" s="1"/>
  <c r="N65"/>
  <c r="V65"/>
  <c r="S65" s="1"/>
  <c r="AD65"/>
  <c r="AL65"/>
  <c r="H66"/>
  <c r="P66"/>
  <c r="X66"/>
  <c r="AF66"/>
  <c r="AN66"/>
  <c r="J67"/>
  <c r="R67"/>
  <c r="Z67"/>
  <c r="AH67"/>
  <c r="AP67"/>
  <c r="D68"/>
  <c r="L68"/>
  <c r="AB68"/>
  <c r="AR68"/>
  <c r="N69"/>
  <c r="AD69"/>
  <c r="P70"/>
  <c r="AF70"/>
  <c r="R71"/>
  <c r="AH71"/>
  <c r="D72"/>
  <c r="AJ72"/>
  <c r="F73"/>
  <c r="AS73" s="1"/>
  <c r="V73"/>
  <c r="S73" s="1"/>
  <c r="AL73"/>
  <c r="H74"/>
  <c r="X74"/>
  <c r="AN74"/>
  <c r="J75"/>
  <c r="Z75"/>
  <c r="AP75"/>
  <c r="L76"/>
  <c r="AB76"/>
  <c r="AR76"/>
  <c r="N77"/>
  <c r="AD77"/>
  <c r="N7"/>
  <c r="V7"/>
  <c r="S7"/>
  <c r="AD7"/>
  <c r="AL7"/>
  <c r="D8"/>
  <c r="L8"/>
  <c r="AF8"/>
  <c r="J9"/>
  <c r="AS9" s="1"/>
  <c r="R9"/>
  <c r="AD9"/>
  <c r="AL9"/>
  <c r="D10"/>
  <c r="L10"/>
  <c r="X10"/>
  <c r="S10" s="1"/>
  <c r="AF10"/>
  <c r="AR10"/>
  <c r="N11"/>
  <c r="Z11"/>
  <c r="AH11"/>
  <c r="AS19"/>
  <c r="S19"/>
  <c r="D20"/>
  <c r="H20"/>
  <c r="L20"/>
  <c r="P20"/>
  <c r="X20"/>
  <c r="AB20"/>
  <c r="AF20"/>
  <c r="AJ20"/>
  <c r="AN20"/>
  <c r="AR20"/>
  <c r="AV20"/>
  <c r="F21"/>
  <c r="J21"/>
  <c r="N21"/>
  <c r="R21"/>
  <c r="V21"/>
  <c r="Z21"/>
  <c r="AD21"/>
  <c r="AH21"/>
  <c r="AL21"/>
  <c r="AP21"/>
  <c r="D22"/>
  <c r="H22"/>
  <c r="L22"/>
  <c r="P22"/>
  <c r="X22"/>
  <c r="AB22"/>
  <c r="AF22"/>
  <c r="AJ22"/>
  <c r="AN22"/>
  <c r="AR22"/>
  <c r="F23"/>
  <c r="J23"/>
  <c r="N23"/>
  <c r="R23"/>
  <c r="V23"/>
  <c r="Z23"/>
  <c r="AD23"/>
  <c r="AH23"/>
  <c r="AL23"/>
  <c r="AP23"/>
  <c r="D24"/>
  <c r="H24"/>
  <c r="L24"/>
  <c r="P24"/>
  <c r="X24"/>
  <c r="AB24"/>
  <c r="AF24"/>
  <c r="AJ24"/>
  <c r="AN24"/>
  <c r="AR24"/>
  <c r="F25"/>
  <c r="AS25" s="1"/>
  <c r="J25"/>
  <c r="N25"/>
  <c r="R25"/>
  <c r="V25"/>
  <c r="Z25"/>
  <c r="AD25"/>
  <c r="AH25"/>
  <c r="AL25"/>
  <c r="AP25"/>
  <c r="D26"/>
  <c r="AU26" s="1"/>
  <c r="H26"/>
  <c r="L26"/>
  <c r="P26"/>
  <c r="X26"/>
  <c r="AB26"/>
  <c r="AF26"/>
  <c r="AJ26"/>
  <c r="AN26"/>
  <c r="AR26"/>
  <c r="F27"/>
  <c r="AS27" s="1"/>
  <c r="J27"/>
  <c r="N27"/>
  <c r="R27"/>
  <c r="V27"/>
  <c r="S27" s="1"/>
  <c r="Z27"/>
  <c r="AD27"/>
  <c r="AH27"/>
  <c r="AL27"/>
  <c r="AP27"/>
  <c r="D28"/>
  <c r="AU28" s="1"/>
  <c r="H28"/>
  <c r="L28"/>
  <c r="P28"/>
  <c r="X28"/>
  <c r="AB28"/>
  <c r="AF28"/>
  <c r="AJ28"/>
  <c r="AN28"/>
  <c r="AR28"/>
  <c r="F29"/>
  <c r="J29"/>
  <c r="N29"/>
  <c r="R29"/>
  <c r="V29"/>
  <c r="Z29"/>
  <c r="AD29"/>
  <c r="AH29"/>
  <c r="AL29"/>
  <c r="AP29"/>
  <c r="D30"/>
  <c r="H30"/>
  <c r="L30"/>
  <c r="P30"/>
  <c r="X30"/>
  <c r="AB30"/>
  <c r="AF30"/>
  <c r="AJ30"/>
  <c r="AN30"/>
  <c r="AR30"/>
  <c r="F31"/>
  <c r="AS31" s="1"/>
  <c r="J31"/>
  <c r="N31"/>
  <c r="R31"/>
  <c r="V31"/>
  <c r="Z31"/>
  <c r="AD31"/>
  <c r="AH31"/>
  <c r="AL31"/>
  <c r="AP31"/>
  <c r="D32"/>
  <c r="AU32" s="1"/>
  <c r="H32"/>
  <c r="L32"/>
  <c r="P32"/>
  <c r="X32"/>
  <c r="AB32"/>
  <c r="AF32"/>
  <c r="AJ32"/>
  <c r="AN32"/>
  <c r="AR32"/>
  <c r="F33"/>
  <c r="J33"/>
  <c r="N33"/>
  <c r="R33"/>
  <c r="V33"/>
  <c r="S33" s="1"/>
  <c r="Z33"/>
  <c r="AD33"/>
  <c r="AH33"/>
  <c r="AL33"/>
  <c r="AP33"/>
  <c r="AT33"/>
  <c r="D34"/>
  <c r="AU34" s="1"/>
  <c r="H34"/>
  <c r="L34"/>
  <c r="P34"/>
  <c r="X34"/>
  <c r="AB34"/>
  <c r="AF34"/>
  <c r="AJ34"/>
  <c r="AN34"/>
  <c r="AR34"/>
  <c r="F35"/>
  <c r="J35"/>
  <c r="N35"/>
  <c r="R35"/>
  <c r="V35"/>
  <c r="S35" s="1"/>
  <c r="Z35"/>
  <c r="AD35"/>
  <c r="AH35"/>
  <c r="AL35"/>
  <c r="AP35"/>
  <c r="D36"/>
  <c r="H36"/>
  <c r="L36"/>
  <c r="P36"/>
  <c r="X36"/>
  <c r="AB36"/>
  <c r="AF36"/>
  <c r="AJ36"/>
  <c r="AN36"/>
  <c r="AR36"/>
  <c r="F37"/>
  <c r="J37"/>
  <c r="N37"/>
  <c r="R37"/>
  <c r="V37"/>
  <c r="Z37"/>
  <c r="AD37"/>
  <c r="AH37"/>
  <c r="AL37"/>
  <c r="AP37"/>
  <c r="D38"/>
  <c r="H38"/>
  <c r="L38"/>
  <c r="P38"/>
  <c r="X38"/>
  <c r="AB38"/>
  <c r="AF38"/>
  <c r="AJ38"/>
  <c r="AN38"/>
  <c r="AR38"/>
  <c r="F39"/>
  <c r="J39"/>
  <c r="N39"/>
  <c r="R39"/>
  <c r="V39"/>
  <c r="Z39"/>
  <c r="AD39"/>
  <c r="AH39"/>
  <c r="AL39"/>
  <c r="AP39"/>
  <c r="D40"/>
  <c r="AU40" s="1"/>
  <c r="H40"/>
  <c r="L40"/>
  <c r="P40"/>
  <c r="X40"/>
  <c r="AB40"/>
  <c r="AF40"/>
  <c r="AJ40"/>
  <c r="AN40"/>
  <c r="AR40"/>
  <c r="F41"/>
  <c r="AS41" s="1"/>
  <c r="J41"/>
  <c r="N41"/>
  <c r="R41"/>
  <c r="V41"/>
  <c r="S41" s="1"/>
  <c r="Z41"/>
  <c r="AD41"/>
  <c r="AH41"/>
  <c r="AL41"/>
  <c r="AP41"/>
  <c r="D42"/>
  <c r="AU42" s="1"/>
  <c r="H42"/>
  <c r="L42"/>
  <c r="P42"/>
  <c r="X42"/>
  <c r="AB42"/>
  <c r="AF42"/>
  <c r="AJ42"/>
  <c r="AN42"/>
  <c r="AR42"/>
  <c r="F43"/>
  <c r="J43"/>
  <c r="N43"/>
  <c r="R43"/>
  <c r="V43"/>
  <c r="S43" s="1"/>
  <c r="Z43"/>
  <c r="AD43"/>
  <c r="AH43"/>
  <c r="AL43"/>
  <c r="AP43"/>
  <c r="D44"/>
  <c r="H44"/>
  <c r="L44"/>
  <c r="P44"/>
  <c r="X44"/>
  <c r="AB44"/>
  <c r="AF44"/>
  <c r="AJ44"/>
  <c r="AN44"/>
  <c r="AR44"/>
  <c r="F45"/>
  <c r="J45"/>
  <c r="N45"/>
  <c r="R45"/>
  <c r="V45"/>
  <c r="Z45"/>
  <c r="AD45"/>
  <c r="AH45"/>
  <c r="AL45"/>
  <c r="AP45"/>
  <c r="D46"/>
  <c r="H46"/>
  <c r="L46"/>
  <c r="P46"/>
  <c r="X46"/>
  <c r="AB46"/>
  <c r="AF46"/>
  <c r="AJ46"/>
  <c r="AN46"/>
  <c r="AR46"/>
  <c r="AV46"/>
  <c r="F47"/>
  <c r="J47"/>
  <c r="N47"/>
  <c r="R47"/>
  <c r="V47"/>
  <c r="Z47"/>
  <c r="AD47"/>
  <c r="AH47"/>
  <c r="AL47"/>
  <c r="AP47"/>
  <c r="D48"/>
  <c r="H48"/>
  <c r="L48"/>
  <c r="P48"/>
  <c r="X48"/>
  <c r="AB48"/>
  <c r="AF48"/>
  <c r="AJ48"/>
  <c r="AN48"/>
  <c r="AR48"/>
  <c r="F49"/>
  <c r="AS49" s="1"/>
  <c r="J49"/>
  <c r="N49"/>
  <c r="R49"/>
  <c r="V49"/>
  <c r="S49" s="1"/>
  <c r="Z49"/>
  <c r="AD49"/>
  <c r="AH49"/>
  <c r="AL49"/>
  <c r="AP49"/>
  <c r="D50"/>
  <c r="AU50" s="1"/>
  <c r="H50"/>
  <c r="AS50" s="1"/>
  <c r="L50"/>
  <c r="P50"/>
  <c r="X50"/>
  <c r="AB50"/>
  <c r="AF50"/>
  <c r="AJ50"/>
  <c r="AN50"/>
  <c r="AR50"/>
  <c r="F51"/>
  <c r="J51"/>
  <c r="N51"/>
  <c r="R51"/>
  <c r="V51"/>
  <c r="S51" s="1"/>
  <c r="Z51"/>
  <c r="AD51"/>
  <c r="AH51"/>
  <c r="AL51"/>
  <c r="AP51"/>
  <c r="D52"/>
  <c r="H52"/>
  <c r="L52"/>
  <c r="P52"/>
  <c r="X52"/>
  <c r="AB52"/>
  <c r="AF52"/>
  <c r="AJ52"/>
  <c r="AN52"/>
  <c r="AR52"/>
  <c r="F53"/>
  <c r="J53"/>
  <c r="N53"/>
  <c r="R53"/>
  <c r="V53"/>
  <c r="Z53"/>
  <c r="AD53"/>
  <c r="AH53"/>
  <c r="AL53"/>
  <c r="AP53"/>
  <c r="D54"/>
  <c r="H54"/>
  <c r="L54"/>
  <c r="P54"/>
  <c r="X54"/>
  <c r="AB54"/>
  <c r="AF54"/>
  <c r="AJ54"/>
  <c r="AN54"/>
  <c r="AR54"/>
  <c r="F55"/>
  <c r="J55"/>
  <c r="N55"/>
  <c r="R55"/>
  <c r="V55"/>
  <c r="Z55"/>
  <c r="AD55"/>
  <c r="AH55"/>
  <c r="AL55"/>
  <c r="AP55"/>
  <c r="D56"/>
  <c r="H56"/>
  <c r="L56"/>
  <c r="V56"/>
  <c r="S56" s="1"/>
  <c r="AB56"/>
  <c r="AL56"/>
  <c r="AR56"/>
  <c r="H57"/>
  <c r="N57"/>
  <c r="X57"/>
  <c r="AD57"/>
  <c r="AN57"/>
  <c r="J58"/>
  <c r="P58"/>
  <c r="Z58"/>
  <c r="AF58"/>
  <c r="AP58"/>
  <c r="L59"/>
  <c r="R59"/>
  <c r="AB59"/>
  <c r="AH59"/>
  <c r="AR59"/>
  <c r="D60"/>
  <c r="N60"/>
  <c r="AN68"/>
  <c r="J69"/>
  <c r="Z69"/>
  <c r="AP69"/>
  <c r="L70"/>
  <c r="AB70"/>
  <c r="AR70"/>
  <c r="N71"/>
  <c r="AD71"/>
  <c r="P72"/>
  <c r="AF72"/>
  <c r="AV72"/>
  <c r="R73"/>
  <c r="AH73"/>
  <c r="D74"/>
  <c r="AU74" s="1"/>
  <c r="AJ74"/>
  <c r="F75"/>
  <c r="V75"/>
  <c r="S75" s="1"/>
  <c r="AL75"/>
  <c r="H76"/>
  <c r="X76"/>
  <c r="AN76"/>
  <c r="J77"/>
  <c r="Z77"/>
  <c r="AP77"/>
  <c r="L78"/>
  <c r="AT7"/>
  <c r="X8"/>
  <c r="AU8" s="1"/>
  <c r="AR8"/>
  <c r="V9"/>
  <c r="S9"/>
  <c r="AJ10"/>
  <c r="AU10" s="1"/>
  <c r="F11"/>
  <c r="R11"/>
  <c r="AD11"/>
  <c r="AS11" s="1"/>
  <c r="AP11"/>
  <c r="D12"/>
  <c r="AU12" s="1"/>
  <c r="H12"/>
  <c r="L12"/>
  <c r="P12"/>
  <c r="X12"/>
  <c r="AB12"/>
  <c r="AF12"/>
  <c r="AJ12"/>
  <c r="AN12"/>
  <c r="AR12"/>
  <c r="F13"/>
  <c r="AU13" s="1"/>
  <c r="AV13" s="1"/>
  <c r="J13"/>
  <c r="AS13" s="1"/>
  <c r="N13"/>
  <c r="R13"/>
  <c r="V13"/>
  <c r="S13"/>
  <c r="Z13"/>
  <c r="AD13"/>
  <c r="AH13"/>
  <c r="AL13"/>
  <c r="AP13"/>
  <c r="D14"/>
  <c r="H14"/>
  <c r="AU14" s="1"/>
  <c r="L14"/>
  <c r="P14"/>
  <c r="X14"/>
  <c r="S14" s="1"/>
  <c r="T14" s="1"/>
  <c r="AB14"/>
  <c r="AF14"/>
  <c r="AJ14"/>
  <c r="AN14"/>
  <c r="AR14"/>
  <c r="F15"/>
  <c r="J15"/>
  <c r="N15"/>
  <c r="AS15" s="1"/>
  <c r="R15"/>
  <c r="V15"/>
  <c r="S15" s="1"/>
  <c r="Z15"/>
  <c r="AD15"/>
  <c r="AH15"/>
  <c r="AL15"/>
  <c r="AP15"/>
  <c r="D16"/>
  <c r="H16"/>
  <c r="L16"/>
  <c r="P16"/>
  <c r="AU16" s="1"/>
  <c r="X16"/>
  <c r="AB16"/>
  <c r="AF16"/>
  <c r="AJ16"/>
  <c r="AN16"/>
  <c r="AR16"/>
  <c r="F17"/>
  <c r="AS17" s="1"/>
  <c r="J17"/>
  <c r="N17"/>
  <c r="R17"/>
  <c r="V17"/>
  <c r="S17" s="1"/>
  <c r="Z17"/>
  <c r="AD17"/>
  <c r="AH17"/>
  <c r="AL17"/>
  <c r="AP17"/>
  <c r="D18"/>
  <c r="AU18" s="1"/>
  <c r="H18"/>
  <c r="L18"/>
  <c r="P18"/>
  <c r="X18"/>
  <c r="AB18"/>
  <c r="AF18"/>
  <c r="AJ18"/>
  <c r="AN18"/>
  <c r="AR18"/>
  <c r="P56"/>
  <c r="Z56"/>
  <c r="AF56"/>
  <c r="AP56"/>
  <c r="L57"/>
  <c r="R57"/>
  <c r="AB57"/>
  <c r="AH57"/>
  <c r="AR57"/>
  <c r="D58"/>
  <c r="AU58" s="1"/>
  <c r="N58"/>
  <c r="AD58"/>
  <c r="AJ58"/>
  <c r="F59"/>
  <c r="P59"/>
  <c r="V59"/>
  <c r="S59" s="1"/>
  <c r="AF59"/>
  <c r="AL59"/>
  <c r="AV59"/>
  <c r="H60"/>
  <c r="AU60" s="1"/>
  <c r="R60"/>
  <c r="X60"/>
  <c r="AF60"/>
  <c r="AN60"/>
  <c r="J61"/>
  <c r="R61"/>
  <c r="Z61"/>
  <c r="AH61"/>
  <c r="AP61"/>
  <c r="D62"/>
  <c r="L62"/>
  <c r="AB62"/>
  <c r="AJ62"/>
  <c r="AR62"/>
  <c r="F63"/>
  <c r="AS63" s="1"/>
  <c r="N63"/>
  <c r="V63"/>
  <c r="S63" s="1"/>
  <c r="T63" s="1"/>
  <c r="AD63"/>
  <c r="AL63"/>
  <c r="H64"/>
  <c r="P64"/>
  <c r="X64"/>
  <c r="AF64"/>
  <c r="AN64"/>
  <c r="J65"/>
  <c r="R65"/>
  <c r="Z65"/>
  <c r="AH65"/>
  <c r="AP65"/>
  <c r="D66"/>
  <c r="AU66" s="1"/>
  <c r="L66"/>
  <c r="AB66"/>
  <c r="AJ66"/>
  <c r="AR66"/>
  <c r="F67"/>
  <c r="AS67" s="1"/>
  <c r="N67"/>
  <c r="V67"/>
  <c r="AD67"/>
  <c r="AL67"/>
  <c r="H68"/>
  <c r="P68"/>
  <c r="X68"/>
  <c r="AJ68"/>
  <c r="F69"/>
  <c r="AS69" s="1"/>
  <c r="V69"/>
  <c r="S69" s="1"/>
  <c r="AL69"/>
  <c r="H70"/>
  <c r="X70"/>
  <c r="AN70"/>
  <c r="J71"/>
  <c r="Z71"/>
  <c r="AP71"/>
  <c r="L72"/>
  <c r="AB72"/>
  <c r="AR72"/>
  <c r="N73"/>
  <c r="AD73"/>
  <c r="P74"/>
  <c r="AF74"/>
  <c r="R75"/>
  <c r="AH75"/>
  <c r="D76"/>
  <c r="AU76" s="1"/>
  <c r="AJ76"/>
  <c r="F77"/>
  <c r="AS77" s="1"/>
  <c r="V77"/>
  <c r="S77"/>
  <c r="AL77"/>
  <c r="H78"/>
  <c r="F7"/>
  <c r="AU19"/>
  <c r="F20"/>
  <c r="J20"/>
  <c r="N20"/>
  <c r="R20"/>
  <c r="V20"/>
  <c r="S20" s="1"/>
  <c r="T20" s="1"/>
  <c r="Z20"/>
  <c r="AD20"/>
  <c r="AH20"/>
  <c r="AL20"/>
  <c r="AP20"/>
  <c r="AT20"/>
  <c r="D21"/>
  <c r="H21"/>
  <c r="AS21" s="1"/>
  <c r="L21"/>
  <c r="AU21" s="1"/>
  <c r="AV21" s="1"/>
  <c r="P21"/>
  <c r="X21"/>
  <c r="S21" s="1"/>
  <c r="T21" s="1"/>
  <c r="AB21"/>
  <c r="AF21"/>
  <c r="AJ21"/>
  <c r="AN21"/>
  <c r="AR21"/>
  <c r="F22"/>
  <c r="AU22" s="1"/>
  <c r="J22"/>
  <c r="N22"/>
  <c r="R22"/>
  <c r="V22"/>
  <c r="AS22" s="1"/>
  <c r="Z22"/>
  <c r="AD22"/>
  <c r="AH22"/>
  <c r="AL22"/>
  <c r="AP22"/>
  <c r="D23"/>
  <c r="H23"/>
  <c r="AS23" s="1"/>
  <c r="L23"/>
  <c r="P23"/>
  <c r="AU23" s="1"/>
  <c r="AV23" s="1"/>
  <c r="X23"/>
  <c r="S23" s="1"/>
  <c r="T23" s="1"/>
  <c r="AB23"/>
  <c r="AF23"/>
  <c r="AJ23"/>
  <c r="AN23"/>
  <c r="AR23"/>
  <c r="F24"/>
  <c r="AU24" s="1"/>
  <c r="J24"/>
  <c r="N24"/>
  <c r="R24"/>
  <c r="V24"/>
  <c r="S24" s="1"/>
  <c r="Z24"/>
  <c r="AD24"/>
  <c r="AH24"/>
  <c r="AL24"/>
  <c r="AP24"/>
  <c r="D25"/>
  <c r="AU25" s="1"/>
  <c r="H25"/>
  <c r="L25"/>
  <c r="P25"/>
  <c r="X25"/>
  <c r="S25" s="1"/>
  <c r="AB25"/>
  <c r="AF25"/>
  <c r="AJ25"/>
  <c r="AN25"/>
  <c r="AR25"/>
  <c r="F26"/>
  <c r="J26"/>
  <c r="AS26" s="1"/>
  <c r="N26"/>
  <c r="R26"/>
  <c r="V26"/>
  <c r="S26"/>
  <c r="Z26"/>
  <c r="AD26"/>
  <c r="AH26"/>
  <c r="AL26"/>
  <c r="AP26"/>
  <c r="D27"/>
  <c r="H27"/>
  <c r="AU27" s="1"/>
  <c r="AV27" s="1"/>
  <c r="L27"/>
  <c r="P27"/>
  <c r="X27"/>
  <c r="AB27"/>
  <c r="AF27"/>
  <c r="AJ27"/>
  <c r="AN27"/>
  <c r="AR27"/>
  <c r="F28"/>
  <c r="J28"/>
  <c r="N28"/>
  <c r="AS28" s="1"/>
  <c r="AT28" s="1"/>
  <c r="R28"/>
  <c r="V28"/>
  <c r="S28" s="1"/>
  <c r="T28" s="1"/>
  <c r="Z28"/>
  <c r="AD28"/>
  <c r="AH28"/>
  <c r="AL28"/>
  <c r="AP28"/>
  <c r="D29"/>
  <c r="H29"/>
  <c r="AS29" s="1"/>
  <c r="L29"/>
  <c r="AU29" s="1"/>
  <c r="AV29" s="1"/>
  <c r="P29"/>
  <c r="X29"/>
  <c r="S29" s="1"/>
  <c r="T29" s="1"/>
  <c r="AB29"/>
  <c r="AF29"/>
  <c r="AJ29"/>
  <c r="AN29"/>
  <c r="AR29"/>
  <c r="F30"/>
  <c r="AU30" s="1"/>
  <c r="J30"/>
  <c r="N30"/>
  <c r="R30"/>
  <c r="V30"/>
  <c r="AS30" s="1"/>
  <c r="Z30"/>
  <c r="AD30"/>
  <c r="AH30"/>
  <c r="AL30"/>
  <c r="AP30"/>
  <c r="D31"/>
  <c r="H31"/>
  <c r="L31"/>
  <c r="P31"/>
  <c r="AU31" s="1"/>
  <c r="X31"/>
  <c r="S31" s="1"/>
  <c r="AB31"/>
  <c r="AF31"/>
  <c r="AJ31"/>
  <c r="AN31"/>
  <c r="AR31"/>
  <c r="F32"/>
  <c r="AS32" s="1"/>
  <c r="J32"/>
  <c r="N32"/>
  <c r="R32"/>
  <c r="V32"/>
  <c r="S32" s="1"/>
  <c r="Z32"/>
  <c r="AD32"/>
  <c r="AH32"/>
  <c r="AL32"/>
  <c r="AP32"/>
  <c r="D33"/>
  <c r="H33"/>
  <c r="L33"/>
  <c r="P33"/>
  <c r="X33"/>
  <c r="AB33"/>
  <c r="AF33"/>
  <c r="AJ33"/>
  <c r="AN33"/>
  <c r="AR33"/>
  <c r="AV33"/>
  <c r="F34"/>
  <c r="J34"/>
  <c r="AS34" s="1"/>
  <c r="N34"/>
  <c r="R34"/>
  <c r="V34"/>
  <c r="S34"/>
  <c r="Z34"/>
  <c r="AD34"/>
  <c r="AH34"/>
  <c r="AL34"/>
  <c r="AP34"/>
  <c r="D35"/>
  <c r="H35"/>
  <c r="AS35" s="1"/>
  <c r="L35"/>
  <c r="P35"/>
  <c r="X35"/>
  <c r="AB35"/>
  <c r="AF35"/>
  <c r="AJ35"/>
  <c r="AN35"/>
  <c r="AR35"/>
  <c r="F36"/>
  <c r="AU36" s="1"/>
  <c r="J36"/>
  <c r="N36"/>
  <c r="AS36" s="1"/>
  <c r="AT36" s="1"/>
  <c r="R36"/>
  <c r="V36"/>
  <c r="S36" s="1"/>
  <c r="T36" s="1"/>
  <c r="Z36"/>
  <c r="AD36"/>
  <c r="AH36"/>
  <c r="AL36"/>
  <c r="AP36"/>
  <c r="D37"/>
  <c r="H37"/>
  <c r="AS37" s="1"/>
  <c r="AT37" s="1"/>
  <c r="L37"/>
  <c r="AU37" s="1"/>
  <c r="AV37" s="1"/>
  <c r="P37"/>
  <c r="X37"/>
  <c r="S37" s="1"/>
  <c r="T37" s="1"/>
  <c r="AB37"/>
  <c r="AF37"/>
  <c r="AJ37"/>
  <c r="AN37"/>
  <c r="AR37"/>
  <c r="F38"/>
  <c r="AU38" s="1"/>
  <c r="J38"/>
  <c r="N38"/>
  <c r="R38"/>
  <c r="V38"/>
  <c r="S38" s="1"/>
  <c r="T38" s="1"/>
  <c r="Z38"/>
  <c r="AD38"/>
  <c r="AS38" s="1"/>
  <c r="AH38"/>
  <c r="AL38"/>
  <c r="AP38"/>
  <c r="D39"/>
  <c r="H39"/>
  <c r="AS39" s="1"/>
  <c r="L39"/>
  <c r="P39"/>
  <c r="AU39" s="1"/>
  <c r="X39"/>
  <c r="S39" s="1"/>
  <c r="AB39"/>
  <c r="AF39"/>
  <c r="AJ39"/>
  <c r="AN39"/>
  <c r="AR39"/>
  <c r="F40"/>
  <c r="AS40" s="1"/>
  <c r="J40"/>
  <c r="N40"/>
  <c r="R40"/>
  <c r="V40"/>
  <c r="S40" s="1"/>
  <c r="Z40"/>
  <c r="AD40"/>
  <c r="AH40"/>
  <c r="AL40"/>
  <c r="AP40"/>
  <c r="D41"/>
  <c r="AU41" s="1"/>
  <c r="H41"/>
  <c r="L41"/>
  <c r="P41"/>
  <c r="X41"/>
  <c r="AB41"/>
  <c r="AF41"/>
  <c r="AJ41"/>
  <c r="AN41"/>
  <c r="AR41"/>
  <c r="F42"/>
  <c r="AS42" s="1"/>
  <c r="J42"/>
  <c r="N42"/>
  <c r="R42"/>
  <c r="V42"/>
  <c r="S42"/>
  <c r="Z42"/>
  <c r="AD42"/>
  <c r="AH42"/>
  <c r="AL42"/>
  <c r="AP42"/>
  <c r="D43"/>
  <c r="AU43" s="1"/>
  <c r="H43"/>
  <c r="AS43" s="1"/>
  <c r="L43"/>
  <c r="P43"/>
  <c r="X43"/>
  <c r="AB43"/>
  <c r="AF43"/>
  <c r="AJ43"/>
  <c r="AN43"/>
  <c r="AR43"/>
  <c r="F44"/>
  <c r="AU44" s="1"/>
  <c r="J44"/>
  <c r="N44"/>
  <c r="AS44" s="1"/>
  <c r="R44"/>
  <c r="V44"/>
  <c r="Z44"/>
  <c r="S44" s="1"/>
  <c r="AD44"/>
  <c r="AH44"/>
  <c r="AL44"/>
  <c r="AP44"/>
  <c r="D45"/>
  <c r="H45"/>
  <c r="AS45" s="1"/>
  <c r="AT45" s="1"/>
  <c r="L45"/>
  <c r="AU45" s="1"/>
  <c r="AV45" s="1"/>
  <c r="P45"/>
  <c r="X45"/>
  <c r="S45" s="1"/>
  <c r="T45" s="1"/>
  <c r="AB45"/>
  <c r="AF45"/>
  <c r="AJ45"/>
  <c r="AN45"/>
  <c r="AR45"/>
  <c r="F46"/>
  <c r="J46"/>
  <c r="N46"/>
  <c r="R46"/>
  <c r="V46"/>
  <c r="S46" s="1"/>
  <c r="T46" s="1"/>
  <c r="Z46"/>
  <c r="AD46"/>
  <c r="AH46"/>
  <c r="AL46"/>
  <c r="AP46"/>
  <c r="AT46"/>
  <c r="D47"/>
  <c r="H47"/>
  <c r="L47"/>
  <c r="P47"/>
  <c r="AS47" s="1"/>
  <c r="X47"/>
  <c r="S47" s="1"/>
  <c r="AB47"/>
  <c r="AF47"/>
  <c r="AJ47"/>
  <c r="AN47"/>
  <c r="AR47"/>
  <c r="F48"/>
  <c r="AU48" s="1"/>
  <c r="J48"/>
  <c r="N48"/>
  <c r="R48"/>
  <c r="V48"/>
  <c r="S48" s="1"/>
  <c r="T48" s="1"/>
  <c r="Z48"/>
  <c r="AD48"/>
  <c r="AH48"/>
  <c r="AL48"/>
  <c r="AP48"/>
  <c r="D49"/>
  <c r="AU49" s="1"/>
  <c r="H49"/>
  <c r="L49"/>
  <c r="P49"/>
  <c r="X49"/>
  <c r="AB49"/>
  <c r="AF49"/>
  <c r="AJ49"/>
  <c r="AN49"/>
  <c r="AR49"/>
  <c r="F50"/>
  <c r="J50"/>
  <c r="N50"/>
  <c r="R50"/>
  <c r="V50"/>
  <c r="S50"/>
  <c r="Z50"/>
  <c r="AD50"/>
  <c r="AH50"/>
  <c r="AL50"/>
  <c r="AP50"/>
  <c r="D51"/>
  <c r="H51"/>
  <c r="AS51" s="1"/>
  <c r="L51"/>
  <c r="P51"/>
  <c r="X51"/>
  <c r="AB51"/>
  <c r="AF51"/>
  <c r="AJ51"/>
  <c r="AN51"/>
  <c r="AR51"/>
  <c r="F52"/>
  <c r="AU52" s="1"/>
  <c r="J52"/>
  <c r="N52"/>
  <c r="AS52" s="1"/>
  <c r="AT52" s="1"/>
  <c r="R52"/>
  <c r="V52"/>
  <c r="S52" s="1"/>
  <c r="T52" s="1"/>
  <c r="Z52"/>
  <c r="AD52"/>
  <c r="AH52"/>
  <c r="AL52"/>
  <c r="AP52"/>
  <c r="D53"/>
  <c r="H53"/>
  <c r="L53"/>
  <c r="AS53" s="1"/>
  <c r="P53"/>
  <c r="X53"/>
  <c r="S53" s="1"/>
  <c r="AB53"/>
  <c r="AF53"/>
  <c r="AJ53"/>
  <c r="AN53"/>
  <c r="AR53"/>
  <c r="F54"/>
  <c r="AU54" s="1"/>
  <c r="J54"/>
  <c r="N54"/>
  <c r="R54"/>
  <c r="V54"/>
  <c r="S54" s="1"/>
  <c r="Z54"/>
  <c r="AD54"/>
  <c r="AS54" s="1"/>
  <c r="AT54" s="1"/>
  <c r="AH54"/>
  <c r="AL54"/>
  <c r="AP54"/>
  <c r="D55"/>
  <c r="H55"/>
  <c r="L55"/>
  <c r="P55"/>
  <c r="AS55" s="1"/>
  <c r="X55"/>
  <c r="S55" s="1"/>
  <c r="T55" s="1"/>
  <c r="AB55"/>
  <c r="AF55"/>
  <c r="AJ55"/>
  <c r="AN55"/>
  <c r="AR55"/>
  <c r="F56"/>
  <c r="AU56" s="1"/>
  <c r="J56"/>
  <c r="N56"/>
  <c r="AD56"/>
  <c r="AJ56"/>
  <c r="F57"/>
  <c r="AU57" s="1"/>
  <c r="P57"/>
  <c r="V57"/>
  <c r="S57" s="1"/>
  <c r="AF57"/>
  <c r="AL57"/>
  <c r="H58"/>
  <c r="R58"/>
  <c r="X58"/>
  <c r="AH58"/>
  <c r="AN58"/>
  <c r="D59"/>
  <c r="J59"/>
  <c r="Z59"/>
  <c r="AJ59"/>
  <c r="AP59"/>
  <c r="F60"/>
  <c r="L60"/>
  <c r="V60"/>
  <c r="S60" s="1"/>
  <c r="T60" s="1"/>
  <c r="AF68"/>
  <c r="R69"/>
  <c r="AH69"/>
  <c r="D70"/>
  <c r="AU70" s="1"/>
  <c r="AJ70"/>
  <c r="F71"/>
  <c r="AS71" s="1"/>
  <c r="V71"/>
  <c r="S71"/>
  <c r="AL71"/>
  <c r="H72"/>
  <c r="X72"/>
  <c r="AN72"/>
  <c r="J73"/>
  <c r="Z73"/>
  <c r="AP73"/>
  <c r="L74"/>
  <c r="AB74"/>
  <c r="AR74"/>
  <c r="N75"/>
  <c r="AD75"/>
  <c r="P76"/>
  <c r="AF76"/>
  <c r="R77"/>
  <c r="AH77"/>
  <c r="D78"/>
  <c r="AJ152"/>
  <c r="F153"/>
  <c r="AS153" s="1"/>
  <c r="P153"/>
  <c r="V153"/>
  <c r="AF153"/>
  <c r="AL153"/>
  <c r="H154"/>
  <c r="R154"/>
  <c r="X154"/>
  <c r="AH154"/>
  <c r="AN154"/>
  <c r="D155"/>
  <c r="AU155" s="1"/>
  <c r="J155"/>
  <c r="Z155"/>
  <c r="AJ155"/>
  <c r="AP155"/>
  <c r="F156"/>
  <c r="AS156" s="1"/>
  <c r="L156"/>
  <c r="V156"/>
  <c r="S156" s="1"/>
  <c r="AB156"/>
  <c r="AL156"/>
  <c r="AR156"/>
  <c r="H157"/>
  <c r="N157"/>
  <c r="X157"/>
  <c r="AD157"/>
  <c r="AN157"/>
  <c r="J158"/>
  <c r="P158"/>
  <c r="D164"/>
  <c r="AU164" s="1"/>
  <c r="AJ164"/>
  <c r="F165"/>
  <c r="AS165" s="1"/>
  <c r="V165"/>
  <c r="AL165"/>
  <c r="H166"/>
  <c r="X166"/>
  <c r="AN166"/>
  <c r="J167"/>
  <c r="Z167"/>
  <c r="AP167"/>
  <c r="L168"/>
  <c r="AB168"/>
  <c r="AR168"/>
  <c r="N169"/>
  <c r="AD169"/>
  <c r="P170"/>
  <c r="AF170"/>
  <c r="R171"/>
  <c r="AH171"/>
  <c r="D172"/>
  <c r="AU172" s="1"/>
  <c r="AJ172"/>
  <c r="F173"/>
  <c r="AS173" s="1"/>
  <c r="Z60"/>
  <c r="AD60"/>
  <c r="AH60"/>
  <c r="AL60"/>
  <c r="AP60"/>
  <c r="D61"/>
  <c r="H61"/>
  <c r="AU61" s="1"/>
  <c r="AV61" s="1"/>
  <c r="L61"/>
  <c r="P61"/>
  <c r="X61"/>
  <c r="AB61"/>
  <c r="AF61"/>
  <c r="AJ61"/>
  <c r="AN61"/>
  <c r="AR61"/>
  <c r="F62"/>
  <c r="AU62" s="1"/>
  <c r="J62"/>
  <c r="N62"/>
  <c r="AS62" s="1"/>
  <c r="R62"/>
  <c r="V62"/>
  <c r="S62" s="1"/>
  <c r="T62" s="1"/>
  <c r="Z62"/>
  <c r="AD62"/>
  <c r="AH62"/>
  <c r="AL62"/>
  <c r="AP62"/>
  <c r="D63"/>
  <c r="H63"/>
  <c r="L63"/>
  <c r="AU63" s="1"/>
  <c r="AV63" s="1"/>
  <c r="P63"/>
  <c r="X63"/>
  <c r="AB63"/>
  <c r="AF63"/>
  <c r="AJ63"/>
  <c r="AN63"/>
  <c r="AR63"/>
  <c r="F64"/>
  <c r="AU64" s="1"/>
  <c r="J64"/>
  <c r="N64"/>
  <c r="R64"/>
  <c r="V64"/>
  <c r="S64" s="1"/>
  <c r="T64" s="1"/>
  <c r="Z64"/>
  <c r="AD64"/>
  <c r="AS64" s="1"/>
  <c r="AT64" s="1"/>
  <c r="AH64"/>
  <c r="AL64"/>
  <c r="AP64"/>
  <c r="D65"/>
  <c r="H65"/>
  <c r="L65"/>
  <c r="P65"/>
  <c r="AU65" s="1"/>
  <c r="X65"/>
  <c r="AB65"/>
  <c r="AF65"/>
  <c r="AJ65"/>
  <c r="AN65"/>
  <c r="AR65"/>
  <c r="F66"/>
  <c r="AS66" s="1"/>
  <c r="J66"/>
  <c r="N66"/>
  <c r="R66"/>
  <c r="V66"/>
  <c r="S66" s="1"/>
  <c r="T66" s="1"/>
  <c r="Z66"/>
  <c r="AD66"/>
  <c r="AH66"/>
  <c r="AL66"/>
  <c r="AP66"/>
  <c r="D67"/>
  <c r="AU67" s="1"/>
  <c r="H67"/>
  <c r="L67"/>
  <c r="P67"/>
  <c r="X67"/>
  <c r="S67" s="1"/>
  <c r="AB67"/>
  <c r="AF67"/>
  <c r="AJ67"/>
  <c r="AN67"/>
  <c r="AR67"/>
  <c r="F68"/>
  <c r="AU68" s="1"/>
  <c r="J68"/>
  <c r="AS68" s="1"/>
  <c r="N68"/>
  <c r="R68"/>
  <c r="V68"/>
  <c r="S68"/>
  <c r="Z68"/>
  <c r="AD68"/>
  <c r="AH68"/>
  <c r="AL68"/>
  <c r="AP68"/>
  <c r="D69"/>
  <c r="H69"/>
  <c r="AU69" s="1"/>
  <c r="L69"/>
  <c r="P69"/>
  <c r="X69"/>
  <c r="AB69"/>
  <c r="AF69"/>
  <c r="AJ69"/>
  <c r="AN69"/>
  <c r="AR69"/>
  <c r="F70"/>
  <c r="J70"/>
  <c r="N70"/>
  <c r="AS70" s="1"/>
  <c r="R70"/>
  <c r="V70"/>
  <c r="S70" s="1"/>
  <c r="Z70"/>
  <c r="AD70"/>
  <c r="AH70"/>
  <c r="AL70"/>
  <c r="AP70"/>
  <c r="D71"/>
  <c r="H71"/>
  <c r="L71"/>
  <c r="AU71" s="1"/>
  <c r="P71"/>
  <c r="X71"/>
  <c r="AB71"/>
  <c r="AF71"/>
  <c r="AJ71"/>
  <c r="AN71"/>
  <c r="AR71"/>
  <c r="F72"/>
  <c r="J72"/>
  <c r="N72"/>
  <c r="R72"/>
  <c r="V72"/>
  <c r="S72" s="1"/>
  <c r="T72" s="1"/>
  <c r="Z72"/>
  <c r="AD72"/>
  <c r="AH72"/>
  <c r="AL72"/>
  <c r="AP72"/>
  <c r="AT72"/>
  <c r="D73"/>
  <c r="H73"/>
  <c r="L73"/>
  <c r="P73"/>
  <c r="AU73" s="1"/>
  <c r="X73"/>
  <c r="AB73"/>
  <c r="AF73"/>
  <c r="AJ73"/>
  <c r="AN73"/>
  <c r="AR73"/>
  <c r="F74"/>
  <c r="AS74" s="1"/>
  <c r="J74"/>
  <c r="N74"/>
  <c r="R74"/>
  <c r="V74"/>
  <c r="S74" s="1"/>
  <c r="T74" s="1"/>
  <c r="Z74"/>
  <c r="AD74"/>
  <c r="AH74"/>
  <c r="AL74"/>
  <c r="AP74"/>
  <c r="D75"/>
  <c r="AU75" s="1"/>
  <c r="H75"/>
  <c r="AS75" s="1"/>
  <c r="L75"/>
  <c r="P75"/>
  <c r="X75"/>
  <c r="AB75"/>
  <c r="AF75"/>
  <c r="AJ75"/>
  <c r="AN75"/>
  <c r="AR75"/>
  <c r="F76"/>
  <c r="AS76" s="1"/>
  <c r="J76"/>
  <c r="N76"/>
  <c r="R76"/>
  <c r="V76"/>
  <c r="S76"/>
  <c r="Z76"/>
  <c r="AD76"/>
  <c r="AH76"/>
  <c r="AL76"/>
  <c r="AP76"/>
  <c r="D77"/>
  <c r="H77"/>
  <c r="L77"/>
  <c r="P77"/>
  <c r="X77"/>
  <c r="AB77"/>
  <c r="AF77"/>
  <c r="AJ77"/>
  <c r="AN77"/>
  <c r="AR77"/>
  <c r="F78"/>
  <c r="J78"/>
  <c r="N78"/>
  <c r="AU78" s="1"/>
  <c r="AV78" s="1"/>
  <c r="R78"/>
  <c r="V78"/>
  <c r="S78" s="1"/>
  <c r="Z78"/>
  <c r="AD78"/>
  <c r="AH78"/>
  <c r="AL78"/>
  <c r="AP78"/>
  <c r="D79"/>
  <c r="H79"/>
  <c r="L79"/>
  <c r="P79"/>
  <c r="X79"/>
  <c r="AB79"/>
  <c r="AF79"/>
  <c r="AJ79"/>
  <c r="AN79"/>
  <c r="AR79"/>
  <c r="F80"/>
  <c r="J80"/>
  <c r="N80"/>
  <c r="R80"/>
  <c r="V80"/>
  <c r="Z80"/>
  <c r="AD80"/>
  <c r="AH80"/>
  <c r="AL80"/>
  <c r="AP80"/>
  <c r="D81"/>
  <c r="H81"/>
  <c r="L81"/>
  <c r="P81"/>
  <c r="X81"/>
  <c r="AB81"/>
  <c r="AF81"/>
  <c r="AJ81"/>
  <c r="AN81"/>
  <c r="AR81"/>
  <c r="F82"/>
  <c r="AS82" s="1"/>
  <c r="J82"/>
  <c r="N82"/>
  <c r="R82"/>
  <c r="V82"/>
  <c r="Z82"/>
  <c r="AD82"/>
  <c r="AH82"/>
  <c r="AL82"/>
  <c r="AP82"/>
  <c r="D83"/>
  <c r="AU83" s="1"/>
  <c r="H83"/>
  <c r="L83"/>
  <c r="P83"/>
  <c r="X83"/>
  <c r="AB83"/>
  <c r="AF83"/>
  <c r="AJ83"/>
  <c r="AN83"/>
  <c r="AR83"/>
  <c r="F84"/>
  <c r="AS84" s="1"/>
  <c r="J84"/>
  <c r="N84"/>
  <c r="R84"/>
  <c r="V84"/>
  <c r="S84" s="1"/>
  <c r="T84" s="1"/>
  <c r="Z84"/>
  <c r="AD84"/>
  <c r="AH84"/>
  <c r="AL84"/>
  <c r="AP84"/>
  <c r="D85"/>
  <c r="H85"/>
  <c r="L85"/>
  <c r="P85"/>
  <c r="X85"/>
  <c r="AB85"/>
  <c r="AF85"/>
  <c r="AJ85"/>
  <c r="AN85"/>
  <c r="AR85"/>
  <c r="AV85"/>
  <c r="F86"/>
  <c r="J86"/>
  <c r="N86"/>
  <c r="R86"/>
  <c r="V86"/>
  <c r="S86" s="1"/>
  <c r="Z86"/>
  <c r="AD86"/>
  <c r="AH86"/>
  <c r="AL86"/>
  <c r="AP86"/>
  <c r="D87"/>
  <c r="H87"/>
  <c r="L87"/>
  <c r="P87"/>
  <c r="X87"/>
  <c r="AB87"/>
  <c r="AF87"/>
  <c r="AJ87"/>
  <c r="AN87"/>
  <c r="AR87"/>
  <c r="F88"/>
  <c r="AS88" s="1"/>
  <c r="J88"/>
  <c r="N88"/>
  <c r="R88"/>
  <c r="V88"/>
  <c r="Z88"/>
  <c r="AD88"/>
  <c r="AH88"/>
  <c r="AL88"/>
  <c r="AP88"/>
  <c r="D89"/>
  <c r="AU89" s="1"/>
  <c r="H89"/>
  <c r="L89"/>
  <c r="P89"/>
  <c r="X89"/>
  <c r="AB89"/>
  <c r="AF89"/>
  <c r="AJ89"/>
  <c r="AN89"/>
  <c r="AR89"/>
  <c r="F90"/>
  <c r="AS90" s="1"/>
  <c r="J90"/>
  <c r="N90"/>
  <c r="R90"/>
  <c r="V90"/>
  <c r="S90" s="1"/>
  <c r="Z90"/>
  <c r="AD90"/>
  <c r="AH90"/>
  <c r="AL90"/>
  <c r="AP90"/>
  <c r="D91"/>
  <c r="AU91" s="1"/>
  <c r="H91"/>
  <c r="L91"/>
  <c r="P91"/>
  <c r="X91"/>
  <c r="AB91"/>
  <c r="AF91"/>
  <c r="AJ91"/>
  <c r="AN91"/>
  <c r="AR91"/>
  <c r="F92"/>
  <c r="AS92" s="1"/>
  <c r="J92"/>
  <c r="N92"/>
  <c r="R92"/>
  <c r="V92"/>
  <c r="S92" s="1"/>
  <c r="T92" s="1"/>
  <c r="Z92"/>
  <c r="AD92"/>
  <c r="AH92"/>
  <c r="AL92"/>
  <c r="AP92"/>
  <c r="D93"/>
  <c r="AU93" s="1"/>
  <c r="H93"/>
  <c r="L93"/>
  <c r="P93"/>
  <c r="X93"/>
  <c r="AB93"/>
  <c r="AF93"/>
  <c r="AJ93"/>
  <c r="AN93"/>
  <c r="AR93"/>
  <c r="F94"/>
  <c r="J94"/>
  <c r="N94"/>
  <c r="R94"/>
  <c r="V94"/>
  <c r="S94" s="1"/>
  <c r="Z94"/>
  <c r="AD94"/>
  <c r="AH94"/>
  <c r="AL94"/>
  <c r="AP94"/>
  <c r="D95"/>
  <c r="H95"/>
  <c r="L95"/>
  <c r="P95"/>
  <c r="X95"/>
  <c r="AB95"/>
  <c r="AF95"/>
  <c r="AJ95"/>
  <c r="AN95"/>
  <c r="AR95"/>
  <c r="F96"/>
  <c r="AS96" s="1"/>
  <c r="J96"/>
  <c r="N96"/>
  <c r="R96"/>
  <c r="V96"/>
  <c r="Z96"/>
  <c r="AD96"/>
  <c r="AH96"/>
  <c r="AL96"/>
  <c r="AP96"/>
  <c r="D97"/>
  <c r="AU97" s="1"/>
  <c r="H97"/>
  <c r="L97"/>
  <c r="P97"/>
  <c r="X97"/>
  <c r="AB97"/>
  <c r="AF97"/>
  <c r="AJ97"/>
  <c r="AN97"/>
  <c r="AR97"/>
  <c r="F98"/>
  <c r="J98"/>
  <c r="N98"/>
  <c r="R98"/>
  <c r="V98"/>
  <c r="S98" s="1"/>
  <c r="T98" s="1"/>
  <c r="Z98"/>
  <c r="AD98"/>
  <c r="AH98"/>
  <c r="AL98"/>
  <c r="AP98"/>
  <c r="AT98"/>
  <c r="D99"/>
  <c r="AU99" s="1"/>
  <c r="H99"/>
  <c r="L99"/>
  <c r="P99"/>
  <c r="X99"/>
  <c r="AB99"/>
  <c r="AF99"/>
  <c r="AJ99"/>
  <c r="AN99"/>
  <c r="AR99"/>
  <c r="F100"/>
  <c r="AS100" s="1"/>
  <c r="J100"/>
  <c r="N100"/>
  <c r="R100"/>
  <c r="V100"/>
  <c r="S100" s="1"/>
  <c r="T100" s="1"/>
  <c r="Z100"/>
  <c r="AD100"/>
  <c r="AH100"/>
  <c r="AL100"/>
  <c r="AP100"/>
  <c r="D101"/>
  <c r="AU101" s="1"/>
  <c r="H101"/>
  <c r="L101"/>
  <c r="P101"/>
  <c r="X101"/>
  <c r="AB101"/>
  <c r="AF101"/>
  <c r="AJ101"/>
  <c r="AN101"/>
  <c r="AR101"/>
  <c r="F102"/>
  <c r="J102"/>
  <c r="N102"/>
  <c r="R102"/>
  <c r="V102"/>
  <c r="S102" s="1"/>
  <c r="Z102"/>
  <c r="AD102"/>
  <c r="AH102"/>
  <c r="AL102"/>
  <c r="AP102"/>
  <c r="D103"/>
  <c r="H103"/>
  <c r="L103"/>
  <c r="P103"/>
  <c r="X103"/>
  <c r="AB103"/>
  <c r="AF103"/>
  <c r="AJ103"/>
  <c r="AN103"/>
  <c r="AR103"/>
  <c r="F104"/>
  <c r="AS104" s="1"/>
  <c r="J104"/>
  <c r="N104"/>
  <c r="R104"/>
  <c r="V104"/>
  <c r="Z104"/>
  <c r="AD104"/>
  <c r="AH104"/>
  <c r="AL104"/>
  <c r="AP104"/>
  <c r="D105"/>
  <c r="AU105" s="1"/>
  <c r="H105"/>
  <c r="L105"/>
  <c r="P105"/>
  <c r="X105"/>
  <c r="AB105"/>
  <c r="AF105"/>
  <c r="AJ105"/>
  <c r="AN105"/>
  <c r="AR105"/>
  <c r="F106"/>
  <c r="AS106" s="1"/>
  <c r="J106"/>
  <c r="N106"/>
  <c r="R106"/>
  <c r="V106"/>
  <c r="S106" s="1"/>
  <c r="Z106"/>
  <c r="AD106"/>
  <c r="AH106"/>
  <c r="AL106"/>
  <c r="AP106"/>
  <c r="D107"/>
  <c r="AU107" s="1"/>
  <c r="H107"/>
  <c r="L107"/>
  <c r="P107"/>
  <c r="X107"/>
  <c r="AB107"/>
  <c r="AF107"/>
  <c r="AJ107"/>
  <c r="AN107"/>
  <c r="AR107"/>
  <c r="F108"/>
  <c r="AS108" s="1"/>
  <c r="J108"/>
  <c r="N108"/>
  <c r="R108"/>
  <c r="V108"/>
  <c r="S108" s="1"/>
  <c r="T108" s="1"/>
  <c r="Z108"/>
  <c r="AD108"/>
  <c r="AH108"/>
  <c r="AL108"/>
  <c r="AP108"/>
  <c r="D109"/>
  <c r="H109"/>
  <c r="L109"/>
  <c r="P109"/>
  <c r="X109"/>
  <c r="AB109"/>
  <c r="AF109"/>
  <c r="AJ109"/>
  <c r="AN109"/>
  <c r="AR109"/>
  <c r="F110"/>
  <c r="J110"/>
  <c r="N110"/>
  <c r="R110"/>
  <c r="V110"/>
  <c r="S110" s="1"/>
  <c r="Z110"/>
  <c r="AD110"/>
  <c r="AH110"/>
  <c r="AL110"/>
  <c r="AP110"/>
  <c r="D111"/>
  <c r="H111"/>
  <c r="L111"/>
  <c r="P111"/>
  <c r="X111"/>
  <c r="AB111"/>
  <c r="AF111"/>
  <c r="AJ111"/>
  <c r="AN111"/>
  <c r="AR111"/>
  <c r="AV111"/>
  <c r="F112"/>
  <c r="J112"/>
  <c r="N112"/>
  <c r="R112"/>
  <c r="V112"/>
  <c r="Z112"/>
  <c r="AD112"/>
  <c r="AH112"/>
  <c r="AL112"/>
  <c r="AP112"/>
  <c r="D113"/>
  <c r="AU113" s="1"/>
  <c r="H113"/>
  <c r="L113"/>
  <c r="P113"/>
  <c r="X113"/>
  <c r="AB113"/>
  <c r="AF113"/>
  <c r="AJ113"/>
  <c r="AN113"/>
  <c r="AR113"/>
  <c r="F114"/>
  <c r="AS114" s="1"/>
  <c r="J114"/>
  <c r="N114"/>
  <c r="R114"/>
  <c r="V114"/>
  <c r="S114" s="1"/>
  <c r="Z114"/>
  <c r="AD114"/>
  <c r="AH114"/>
  <c r="AL114"/>
  <c r="AP114"/>
  <c r="D115"/>
  <c r="AU115" s="1"/>
  <c r="H115"/>
  <c r="L115"/>
  <c r="P115"/>
  <c r="X115"/>
  <c r="AB115"/>
  <c r="AF115"/>
  <c r="AJ115"/>
  <c r="AN115"/>
  <c r="AR115"/>
  <c r="F116"/>
  <c r="AS116" s="1"/>
  <c r="J116"/>
  <c r="N116"/>
  <c r="R116"/>
  <c r="V116"/>
  <c r="S116" s="1"/>
  <c r="T116" s="1"/>
  <c r="Z116"/>
  <c r="AD116"/>
  <c r="AH116"/>
  <c r="AL116"/>
  <c r="AP116"/>
  <c r="D117"/>
  <c r="AU117" s="1"/>
  <c r="H117"/>
  <c r="L117"/>
  <c r="P117"/>
  <c r="X117"/>
  <c r="AB117"/>
  <c r="AF117"/>
  <c r="AJ117"/>
  <c r="AN117"/>
  <c r="AR117"/>
  <c r="F118"/>
  <c r="J118"/>
  <c r="N118"/>
  <c r="R118"/>
  <c r="V118"/>
  <c r="S118" s="1"/>
  <c r="Z118"/>
  <c r="AD118"/>
  <c r="AH118"/>
  <c r="AL118"/>
  <c r="AP118"/>
  <c r="D119"/>
  <c r="H119"/>
  <c r="L119"/>
  <c r="P119"/>
  <c r="X119"/>
  <c r="AB119"/>
  <c r="AF119"/>
  <c r="AJ119"/>
  <c r="AN119"/>
  <c r="AR119"/>
  <c r="F120"/>
  <c r="AS120" s="1"/>
  <c r="J120"/>
  <c r="N120"/>
  <c r="R120"/>
  <c r="V120"/>
  <c r="Z120"/>
  <c r="AD120"/>
  <c r="AH120"/>
  <c r="AL120"/>
  <c r="AP120"/>
  <c r="D121"/>
  <c r="AU121" s="1"/>
  <c r="H121"/>
  <c r="L121"/>
  <c r="P121"/>
  <c r="X121"/>
  <c r="AB121"/>
  <c r="AF121"/>
  <c r="AJ121"/>
  <c r="AN121"/>
  <c r="AR121"/>
  <c r="F122"/>
  <c r="AS122" s="1"/>
  <c r="J122"/>
  <c r="N122"/>
  <c r="R122"/>
  <c r="V122"/>
  <c r="S122" s="1"/>
  <c r="Z122"/>
  <c r="AD122"/>
  <c r="AH122"/>
  <c r="AL122"/>
  <c r="AP122"/>
  <c r="D123"/>
  <c r="AU123" s="1"/>
  <c r="H123"/>
  <c r="L123"/>
  <c r="P123"/>
  <c r="X123"/>
  <c r="AB123"/>
  <c r="AF123"/>
  <c r="AJ123"/>
  <c r="AN123"/>
  <c r="AR123"/>
  <c r="F124"/>
  <c r="J124"/>
  <c r="N124"/>
  <c r="R124"/>
  <c r="V124"/>
  <c r="S124" s="1"/>
  <c r="Z124"/>
  <c r="AD124"/>
  <c r="AH124"/>
  <c r="AL124"/>
  <c r="AP124"/>
  <c r="AT124"/>
  <c r="D125"/>
  <c r="AU125" s="1"/>
  <c r="H125"/>
  <c r="L125"/>
  <c r="P125"/>
  <c r="X125"/>
  <c r="AB125"/>
  <c r="AF125"/>
  <c r="AJ125"/>
  <c r="AN125"/>
  <c r="AR125"/>
  <c r="F126"/>
  <c r="J126"/>
  <c r="N126"/>
  <c r="R126"/>
  <c r="V126"/>
  <c r="S126" s="1"/>
  <c r="Z126"/>
  <c r="AD126"/>
  <c r="AH126"/>
  <c r="AL126"/>
  <c r="AP126"/>
  <c r="D127"/>
  <c r="H127"/>
  <c r="L127"/>
  <c r="P127"/>
  <c r="X127"/>
  <c r="AB127"/>
  <c r="AF127"/>
  <c r="AJ127"/>
  <c r="AN127"/>
  <c r="AR127"/>
  <c r="F128"/>
  <c r="AS128" s="1"/>
  <c r="J128"/>
  <c r="N128"/>
  <c r="R128"/>
  <c r="V128"/>
  <c r="Z128"/>
  <c r="AD128"/>
  <c r="AH128"/>
  <c r="AL128"/>
  <c r="AP128"/>
  <c r="D129"/>
  <c r="AU129" s="1"/>
  <c r="H129"/>
  <c r="L129"/>
  <c r="P129"/>
  <c r="X129"/>
  <c r="AB129"/>
  <c r="AF129"/>
  <c r="AJ129"/>
  <c r="AN129"/>
  <c r="AR129"/>
  <c r="F130"/>
  <c r="AS130" s="1"/>
  <c r="J130"/>
  <c r="N130"/>
  <c r="R130"/>
  <c r="V130"/>
  <c r="Z130"/>
  <c r="AD130"/>
  <c r="AH130"/>
  <c r="AL130"/>
  <c r="AP130"/>
  <c r="D131"/>
  <c r="AU131" s="1"/>
  <c r="H131"/>
  <c r="L131"/>
  <c r="P131"/>
  <c r="X131"/>
  <c r="AB131"/>
  <c r="AF131"/>
  <c r="AJ131"/>
  <c r="AN131"/>
  <c r="AR131"/>
  <c r="F132"/>
  <c r="AS132" s="1"/>
  <c r="J132"/>
  <c r="N132"/>
  <c r="R132"/>
  <c r="V132"/>
  <c r="S132" s="1"/>
  <c r="T132" s="1"/>
  <c r="Z132"/>
  <c r="AD132"/>
  <c r="AH132"/>
  <c r="AL132"/>
  <c r="AP132"/>
  <c r="D133"/>
  <c r="AU133" s="1"/>
  <c r="H133"/>
  <c r="L133"/>
  <c r="P133"/>
  <c r="X133"/>
  <c r="AB133"/>
  <c r="AF133"/>
  <c r="AJ133"/>
  <c r="AN133"/>
  <c r="AR133"/>
  <c r="F134"/>
  <c r="J134"/>
  <c r="N134"/>
  <c r="R134"/>
  <c r="V134"/>
  <c r="S134" s="1"/>
  <c r="Z134"/>
  <c r="AD134"/>
  <c r="AH134"/>
  <c r="AL134"/>
  <c r="AP134"/>
  <c r="D135"/>
  <c r="H135"/>
  <c r="L135"/>
  <c r="P135"/>
  <c r="X135"/>
  <c r="AB135"/>
  <c r="AF135"/>
  <c r="AJ135"/>
  <c r="AN135"/>
  <c r="AR135"/>
  <c r="F136"/>
  <c r="AS136" s="1"/>
  <c r="J136"/>
  <c r="N136"/>
  <c r="R136"/>
  <c r="V136"/>
  <c r="Z136"/>
  <c r="AD136"/>
  <c r="AH136"/>
  <c r="AL136"/>
  <c r="AP136"/>
  <c r="D137"/>
  <c r="H137"/>
  <c r="L137"/>
  <c r="P137"/>
  <c r="X137"/>
  <c r="AB137"/>
  <c r="AF137"/>
  <c r="AJ137"/>
  <c r="AN137"/>
  <c r="AR137"/>
  <c r="AV137"/>
  <c r="F138"/>
  <c r="AS138" s="1"/>
  <c r="J138"/>
  <c r="N138"/>
  <c r="R138"/>
  <c r="V138"/>
  <c r="S138" s="1"/>
  <c r="Z138"/>
  <c r="AD138"/>
  <c r="AH138"/>
  <c r="AL138"/>
  <c r="AP138"/>
  <c r="D139"/>
  <c r="AU139" s="1"/>
  <c r="H139"/>
  <c r="L139"/>
  <c r="P139"/>
  <c r="X139"/>
  <c r="AB139"/>
  <c r="AF139"/>
  <c r="AJ139"/>
  <c r="AN139"/>
  <c r="AR139"/>
  <c r="F140"/>
  <c r="J140"/>
  <c r="N140"/>
  <c r="R140"/>
  <c r="V140"/>
  <c r="S140" s="1"/>
  <c r="Z140"/>
  <c r="AD140"/>
  <c r="AH140"/>
  <c r="AL140"/>
  <c r="AP140"/>
  <c r="D141"/>
  <c r="AU141" s="1"/>
  <c r="H141"/>
  <c r="L141"/>
  <c r="P141"/>
  <c r="X141"/>
  <c r="AB141"/>
  <c r="AF141"/>
  <c r="AJ141"/>
  <c r="AN141"/>
  <c r="AR141"/>
  <c r="F142"/>
  <c r="J142"/>
  <c r="N142"/>
  <c r="R142"/>
  <c r="V142"/>
  <c r="S142" s="1"/>
  <c r="Z142"/>
  <c r="AD142"/>
  <c r="AH142"/>
  <c r="AL142"/>
  <c r="AP142"/>
  <c r="D143"/>
  <c r="H143"/>
  <c r="L143"/>
  <c r="P143"/>
  <c r="X143"/>
  <c r="AB143"/>
  <c r="AF143"/>
  <c r="AJ143"/>
  <c r="AN143"/>
  <c r="AR143"/>
  <c r="F144"/>
  <c r="AS144" s="1"/>
  <c r="J144"/>
  <c r="N144"/>
  <c r="R144"/>
  <c r="V144"/>
  <c r="Z144"/>
  <c r="AD144"/>
  <c r="AH144"/>
  <c r="AL144"/>
  <c r="AP144"/>
  <c r="D145"/>
  <c r="AU145" s="1"/>
  <c r="H145"/>
  <c r="L145"/>
  <c r="P145"/>
  <c r="X145"/>
  <c r="AB145"/>
  <c r="AF145"/>
  <c r="AJ145"/>
  <c r="AN145"/>
  <c r="AR145"/>
  <c r="F146"/>
  <c r="AS146" s="1"/>
  <c r="AT146" s="1"/>
  <c r="J146"/>
  <c r="N146"/>
  <c r="R146"/>
  <c r="S146"/>
  <c r="V146"/>
  <c r="Z146"/>
  <c r="AD146"/>
  <c r="AH146"/>
  <c r="AL146"/>
  <c r="AP146"/>
  <c r="D147"/>
  <c r="AU147" s="1"/>
  <c r="H147"/>
  <c r="L147"/>
  <c r="P147"/>
  <c r="X147"/>
  <c r="AB147"/>
  <c r="AF147"/>
  <c r="AJ147"/>
  <c r="AN147"/>
  <c r="AR147"/>
  <c r="F148"/>
  <c r="AS148" s="1"/>
  <c r="J148"/>
  <c r="N148"/>
  <c r="R148"/>
  <c r="V148"/>
  <c r="S148" s="1"/>
  <c r="Z148"/>
  <c r="AD148"/>
  <c r="AH148"/>
  <c r="AL148"/>
  <c r="AP148"/>
  <c r="D149"/>
  <c r="AU149" s="1"/>
  <c r="H149"/>
  <c r="L149"/>
  <c r="P149"/>
  <c r="X149"/>
  <c r="AB149"/>
  <c r="AF149"/>
  <c r="AJ149"/>
  <c r="AN149"/>
  <c r="AR149"/>
  <c r="F150"/>
  <c r="J150"/>
  <c r="N150"/>
  <c r="R150"/>
  <c r="V150"/>
  <c r="Z150"/>
  <c r="AD150"/>
  <c r="AH150"/>
  <c r="AL150"/>
  <c r="AP150"/>
  <c r="AT150"/>
  <c r="D151"/>
  <c r="H151"/>
  <c r="L151"/>
  <c r="P151"/>
  <c r="X151"/>
  <c r="AB151"/>
  <c r="AF151"/>
  <c r="AJ151"/>
  <c r="AN151"/>
  <c r="AR151"/>
  <c r="F152"/>
  <c r="AS152" s="1"/>
  <c r="AT152" s="1"/>
  <c r="J152"/>
  <c r="N152"/>
  <c r="R152"/>
  <c r="V152"/>
  <c r="Z152"/>
  <c r="AD152"/>
  <c r="AH152"/>
  <c r="AN152"/>
  <c r="D153"/>
  <c r="J153"/>
  <c r="Z153"/>
  <c r="AJ153"/>
  <c r="AP153"/>
  <c r="F154"/>
  <c r="AS154" s="1"/>
  <c r="L154"/>
  <c r="V154"/>
  <c r="S154"/>
  <c r="AB154"/>
  <c r="AL154"/>
  <c r="AR154"/>
  <c r="H155"/>
  <c r="N155"/>
  <c r="X155"/>
  <c r="AD155"/>
  <c r="AN155"/>
  <c r="J156"/>
  <c r="P156"/>
  <c r="Z156"/>
  <c r="AF156"/>
  <c r="AP156"/>
  <c r="L157"/>
  <c r="R157"/>
  <c r="AB157"/>
  <c r="AH157"/>
  <c r="AR157"/>
  <c r="D158"/>
  <c r="AU158" s="1"/>
  <c r="N158"/>
  <c r="AB158"/>
  <c r="AJ158"/>
  <c r="AR158"/>
  <c r="F159"/>
  <c r="AS159" s="1"/>
  <c r="N159"/>
  <c r="V159"/>
  <c r="AD159"/>
  <c r="AL159"/>
  <c r="H160"/>
  <c r="P160"/>
  <c r="X160"/>
  <c r="AF160"/>
  <c r="AN160"/>
  <c r="J161"/>
  <c r="R161"/>
  <c r="Z161"/>
  <c r="AH161"/>
  <c r="AP161"/>
  <c r="D162"/>
  <c r="AU162" s="1"/>
  <c r="L162"/>
  <c r="AB162"/>
  <c r="AJ162"/>
  <c r="AR162"/>
  <c r="F163"/>
  <c r="N163"/>
  <c r="V163"/>
  <c r="S163" s="1"/>
  <c r="AD163"/>
  <c r="AL163"/>
  <c r="AT163"/>
  <c r="P164"/>
  <c r="AF164"/>
  <c r="R165"/>
  <c r="AH165"/>
  <c r="D166"/>
  <c r="AJ166"/>
  <c r="F167"/>
  <c r="V167"/>
  <c r="S167" s="1"/>
  <c r="AL167"/>
  <c r="H168"/>
  <c r="X168"/>
  <c r="AN168"/>
  <c r="J169"/>
  <c r="Z169"/>
  <c r="AP169"/>
  <c r="L170"/>
  <c r="AB170"/>
  <c r="AR170"/>
  <c r="N171"/>
  <c r="AD171"/>
  <c r="P172"/>
  <c r="AF172"/>
  <c r="R173"/>
  <c r="AL152"/>
  <c r="AR152"/>
  <c r="H153"/>
  <c r="AU153" s="1"/>
  <c r="N153"/>
  <c r="X153"/>
  <c r="S153" s="1"/>
  <c r="AD153"/>
  <c r="AN153"/>
  <c r="J154"/>
  <c r="P154"/>
  <c r="Z154"/>
  <c r="AF154"/>
  <c r="AP154"/>
  <c r="L155"/>
  <c r="R155"/>
  <c r="AB155"/>
  <c r="AH155"/>
  <c r="AR155"/>
  <c r="D156"/>
  <c r="AU156" s="1"/>
  <c r="N156"/>
  <c r="AD156"/>
  <c r="AJ156"/>
  <c r="F157"/>
  <c r="P157"/>
  <c r="V157"/>
  <c r="S157" s="1"/>
  <c r="AF157"/>
  <c r="AL157"/>
  <c r="H158"/>
  <c r="R158"/>
  <c r="L164"/>
  <c r="AB164"/>
  <c r="AR164"/>
  <c r="N165"/>
  <c r="AD165"/>
  <c r="P166"/>
  <c r="AF166"/>
  <c r="R167"/>
  <c r="AH167"/>
  <c r="D168"/>
  <c r="AJ168"/>
  <c r="F169"/>
  <c r="AS169" s="1"/>
  <c r="V169"/>
  <c r="AL169"/>
  <c r="H170"/>
  <c r="X170"/>
  <c r="AN170"/>
  <c r="J171"/>
  <c r="Z171"/>
  <c r="AP171"/>
  <c r="L172"/>
  <c r="AB172"/>
  <c r="AR172"/>
  <c r="N173"/>
  <c r="P78"/>
  <c r="X78"/>
  <c r="AB78"/>
  <c r="AF78"/>
  <c r="AJ78"/>
  <c r="AN78"/>
  <c r="AR78"/>
  <c r="F79"/>
  <c r="AU79" s="1"/>
  <c r="J79"/>
  <c r="N79"/>
  <c r="R79"/>
  <c r="V79"/>
  <c r="S79"/>
  <c r="Z79"/>
  <c r="AD79"/>
  <c r="AH79"/>
  <c r="AL79"/>
  <c r="AP79"/>
  <c r="D80"/>
  <c r="AU80" s="1"/>
  <c r="AV80" s="1"/>
  <c r="H80"/>
  <c r="AS80" s="1"/>
  <c r="L80"/>
  <c r="P80"/>
  <c r="X80"/>
  <c r="S80" s="1"/>
  <c r="AB80"/>
  <c r="AF80"/>
  <c r="AJ80"/>
  <c r="AN80"/>
  <c r="AR80"/>
  <c r="F81"/>
  <c r="AU81" s="1"/>
  <c r="J81"/>
  <c r="AS81" s="1"/>
  <c r="AT81" s="1"/>
  <c r="N81"/>
  <c r="R81"/>
  <c r="V81"/>
  <c r="Z81"/>
  <c r="S81" s="1"/>
  <c r="T81" s="1"/>
  <c r="AD81"/>
  <c r="AH81"/>
  <c r="AL81"/>
  <c r="AP81"/>
  <c r="D82"/>
  <c r="H82"/>
  <c r="AU82" s="1"/>
  <c r="L82"/>
  <c r="P82"/>
  <c r="X82"/>
  <c r="S82" s="1"/>
  <c r="AB82"/>
  <c r="AF82"/>
  <c r="AJ82"/>
  <c r="AN82"/>
  <c r="AR82"/>
  <c r="F83"/>
  <c r="J83"/>
  <c r="N83"/>
  <c r="R83"/>
  <c r="V83"/>
  <c r="S83" s="1"/>
  <c r="Z83"/>
  <c r="AD83"/>
  <c r="AS83" s="1"/>
  <c r="AT83" s="1"/>
  <c r="AH83"/>
  <c r="AL83"/>
  <c r="AP83"/>
  <c r="D84"/>
  <c r="H84"/>
  <c r="L84"/>
  <c r="P84"/>
  <c r="AU84" s="1"/>
  <c r="AV84" s="1"/>
  <c r="X84"/>
  <c r="AB84"/>
  <c r="AF84"/>
  <c r="AJ84"/>
  <c r="AN84"/>
  <c r="AR84"/>
  <c r="F85"/>
  <c r="J85"/>
  <c r="N85"/>
  <c r="R85"/>
  <c r="V85"/>
  <c r="S85"/>
  <c r="Z85"/>
  <c r="AD85"/>
  <c r="AH85"/>
  <c r="AL85"/>
  <c r="AP85"/>
  <c r="AT85"/>
  <c r="D86"/>
  <c r="AU86" s="1"/>
  <c r="AV86" s="1"/>
  <c r="H86"/>
  <c r="AS86" s="1"/>
  <c r="AT86" s="1"/>
  <c r="L86"/>
  <c r="P86"/>
  <c r="X86"/>
  <c r="AB86"/>
  <c r="AF86"/>
  <c r="AJ86"/>
  <c r="AN86"/>
  <c r="AR86"/>
  <c r="F87"/>
  <c r="AU87" s="1"/>
  <c r="J87"/>
  <c r="N87"/>
  <c r="R87"/>
  <c r="V87"/>
  <c r="S87"/>
  <c r="Z87"/>
  <c r="AD87"/>
  <c r="AH87"/>
  <c r="AL87"/>
  <c r="AP87"/>
  <c r="D88"/>
  <c r="AU88" s="1"/>
  <c r="AV88" s="1"/>
  <c r="H88"/>
  <c r="L88"/>
  <c r="P88"/>
  <c r="X88"/>
  <c r="S88" s="1"/>
  <c r="AB88"/>
  <c r="AF88"/>
  <c r="AJ88"/>
  <c r="AN88"/>
  <c r="AR88"/>
  <c r="F89"/>
  <c r="J89"/>
  <c r="AS89" s="1"/>
  <c r="N89"/>
  <c r="R89"/>
  <c r="V89"/>
  <c r="Z89"/>
  <c r="S89" s="1"/>
  <c r="T89" s="1"/>
  <c r="AD89"/>
  <c r="AH89"/>
  <c r="AL89"/>
  <c r="AP89"/>
  <c r="D90"/>
  <c r="H90"/>
  <c r="AU90" s="1"/>
  <c r="L90"/>
  <c r="P90"/>
  <c r="X90"/>
  <c r="AB90"/>
  <c r="AF90"/>
  <c r="AJ90"/>
  <c r="AN90"/>
  <c r="AR90"/>
  <c r="F91"/>
  <c r="J91"/>
  <c r="N91"/>
  <c r="AS91" s="1"/>
  <c r="AT91" s="1"/>
  <c r="R91"/>
  <c r="V91"/>
  <c r="S91" s="1"/>
  <c r="Z91"/>
  <c r="AD91"/>
  <c r="AH91"/>
  <c r="AL91"/>
  <c r="AP91"/>
  <c r="D92"/>
  <c r="H92"/>
  <c r="L92"/>
  <c r="AU92" s="1"/>
  <c r="AV92" s="1"/>
  <c r="P92"/>
  <c r="X92"/>
  <c r="AB92"/>
  <c r="AF92"/>
  <c r="AJ92"/>
  <c r="AN92"/>
  <c r="AR92"/>
  <c r="F93"/>
  <c r="J93"/>
  <c r="N93"/>
  <c r="R93"/>
  <c r="V93"/>
  <c r="S93" s="1"/>
  <c r="T93" s="1"/>
  <c r="Z93"/>
  <c r="AD93"/>
  <c r="AS93" s="1"/>
  <c r="AT93" s="1"/>
  <c r="AH93"/>
  <c r="AL93"/>
  <c r="AP93"/>
  <c r="D94"/>
  <c r="H94"/>
  <c r="AS94" s="1"/>
  <c r="L94"/>
  <c r="P94"/>
  <c r="AU94" s="1"/>
  <c r="AV94" s="1"/>
  <c r="X94"/>
  <c r="AB94"/>
  <c r="AF94"/>
  <c r="AJ94"/>
  <c r="AN94"/>
  <c r="AR94"/>
  <c r="F95"/>
  <c r="AU95" s="1"/>
  <c r="J95"/>
  <c r="N95"/>
  <c r="R95"/>
  <c r="V95"/>
  <c r="S95" s="1"/>
  <c r="T95" s="1"/>
  <c r="Z95"/>
  <c r="AD95"/>
  <c r="AH95"/>
  <c r="AL95"/>
  <c r="AP95"/>
  <c r="D96"/>
  <c r="AU96" s="1"/>
  <c r="AV96" s="1"/>
  <c r="H96"/>
  <c r="L96"/>
  <c r="P96"/>
  <c r="X96"/>
  <c r="S96" s="1"/>
  <c r="T96" s="1"/>
  <c r="AB96"/>
  <c r="AF96"/>
  <c r="AJ96"/>
  <c r="AN96"/>
  <c r="AR96"/>
  <c r="F97"/>
  <c r="J97"/>
  <c r="AS97" s="1"/>
  <c r="N97"/>
  <c r="R97"/>
  <c r="V97"/>
  <c r="S97"/>
  <c r="Z97"/>
  <c r="AD97"/>
  <c r="AH97"/>
  <c r="AL97"/>
  <c r="AP97"/>
  <c r="D98"/>
  <c r="H98"/>
  <c r="L98"/>
  <c r="P98"/>
  <c r="X98"/>
  <c r="AB98"/>
  <c r="AF98"/>
  <c r="AJ98"/>
  <c r="AN98"/>
  <c r="AR98"/>
  <c r="AV98"/>
  <c r="F99"/>
  <c r="J99"/>
  <c r="N99"/>
  <c r="AS99" s="1"/>
  <c r="R99"/>
  <c r="V99"/>
  <c r="S99" s="1"/>
  <c r="T99" s="1"/>
  <c r="Z99"/>
  <c r="AD99"/>
  <c r="AH99"/>
  <c r="AL99"/>
  <c r="AP99"/>
  <c r="D100"/>
  <c r="H100"/>
  <c r="L100"/>
  <c r="AU100" s="1"/>
  <c r="AV100" s="1"/>
  <c r="P100"/>
  <c r="X100"/>
  <c r="AB100"/>
  <c r="AF100"/>
  <c r="AJ100"/>
  <c r="AN100"/>
  <c r="AR100"/>
  <c r="F101"/>
  <c r="J101"/>
  <c r="N101"/>
  <c r="R101"/>
  <c r="V101"/>
  <c r="S101" s="1"/>
  <c r="T101" s="1"/>
  <c r="Z101"/>
  <c r="AD101"/>
  <c r="AS101" s="1"/>
  <c r="AT101" s="1"/>
  <c r="AH101"/>
  <c r="AL101"/>
  <c r="AP101"/>
  <c r="D102"/>
  <c r="H102"/>
  <c r="AS102" s="1"/>
  <c r="AT102" s="1"/>
  <c r="L102"/>
  <c r="P102"/>
  <c r="AU102" s="1"/>
  <c r="AV102" s="1"/>
  <c r="X102"/>
  <c r="AB102"/>
  <c r="AF102"/>
  <c r="AJ102"/>
  <c r="AN102"/>
  <c r="AR102"/>
  <c r="F103"/>
  <c r="AU103" s="1"/>
  <c r="J103"/>
  <c r="N103"/>
  <c r="R103"/>
  <c r="V103"/>
  <c r="S103" s="1"/>
  <c r="T103" s="1"/>
  <c r="Z103"/>
  <c r="AD103"/>
  <c r="AH103"/>
  <c r="AL103"/>
  <c r="AP103"/>
  <c r="D104"/>
  <c r="AU104" s="1"/>
  <c r="AV104" s="1"/>
  <c r="H104"/>
  <c r="L104"/>
  <c r="P104"/>
  <c r="X104"/>
  <c r="S104" s="1"/>
  <c r="AB104"/>
  <c r="AF104"/>
  <c r="AJ104"/>
  <c r="AN104"/>
  <c r="AR104"/>
  <c r="F105"/>
  <c r="J105"/>
  <c r="AS105" s="1"/>
  <c r="N105"/>
  <c r="R105"/>
  <c r="V105"/>
  <c r="S105"/>
  <c r="Z105"/>
  <c r="AD105"/>
  <c r="AH105"/>
  <c r="AL105"/>
  <c r="AP105"/>
  <c r="D106"/>
  <c r="H106"/>
  <c r="AU106" s="1"/>
  <c r="L106"/>
  <c r="P106"/>
  <c r="X106"/>
  <c r="AB106"/>
  <c r="AF106"/>
  <c r="AJ106"/>
  <c r="AN106"/>
  <c r="AR106"/>
  <c r="F107"/>
  <c r="J107"/>
  <c r="N107"/>
  <c r="AS107" s="1"/>
  <c r="AT107" s="1"/>
  <c r="R107"/>
  <c r="V107"/>
  <c r="S107" s="1"/>
  <c r="Z107"/>
  <c r="AD107"/>
  <c r="AH107"/>
  <c r="AL107"/>
  <c r="AP107"/>
  <c r="D108"/>
  <c r="H108"/>
  <c r="L108"/>
  <c r="AU108" s="1"/>
  <c r="AV108" s="1"/>
  <c r="P108"/>
  <c r="X108"/>
  <c r="AB108"/>
  <c r="AF108"/>
  <c r="AJ108"/>
  <c r="AN108"/>
  <c r="AR108"/>
  <c r="F109"/>
  <c r="AU109" s="1"/>
  <c r="J109"/>
  <c r="N109"/>
  <c r="R109"/>
  <c r="V109"/>
  <c r="S109" s="1"/>
  <c r="T109" s="1"/>
  <c r="Z109"/>
  <c r="AD109"/>
  <c r="AS109" s="1"/>
  <c r="AT109" s="1"/>
  <c r="AH109"/>
  <c r="AL109"/>
  <c r="AP109"/>
  <c r="D110"/>
  <c r="H110"/>
  <c r="AS110" s="1"/>
  <c r="L110"/>
  <c r="P110"/>
  <c r="AU110" s="1"/>
  <c r="AV110" s="1"/>
  <c r="X110"/>
  <c r="AB110"/>
  <c r="AF110"/>
  <c r="AJ110"/>
  <c r="AN110"/>
  <c r="AR110"/>
  <c r="F111"/>
  <c r="J111"/>
  <c r="N111"/>
  <c r="R111"/>
  <c r="V111"/>
  <c r="S111"/>
  <c r="Z111"/>
  <c r="AD111"/>
  <c r="AH111"/>
  <c r="AL111"/>
  <c r="AP111"/>
  <c r="AT111"/>
  <c r="D112"/>
  <c r="AU112" s="1"/>
  <c r="AV112" s="1"/>
  <c r="H112"/>
  <c r="AS112" s="1"/>
  <c r="L112"/>
  <c r="P112"/>
  <c r="X112"/>
  <c r="S112" s="1"/>
  <c r="AB112"/>
  <c r="AF112"/>
  <c r="AJ112"/>
  <c r="AN112"/>
  <c r="AR112"/>
  <c r="F113"/>
  <c r="J113"/>
  <c r="AS113" s="1"/>
  <c r="AT113" s="1"/>
  <c r="N113"/>
  <c r="R113"/>
  <c r="V113"/>
  <c r="S113"/>
  <c r="Z113"/>
  <c r="AD113"/>
  <c r="AH113"/>
  <c r="AL113"/>
  <c r="AP113"/>
  <c r="D114"/>
  <c r="H114"/>
  <c r="AU114" s="1"/>
  <c r="AV114" s="1"/>
  <c r="L114"/>
  <c r="P114"/>
  <c r="X114"/>
  <c r="AB114"/>
  <c r="AF114"/>
  <c r="AJ114"/>
  <c r="AN114"/>
  <c r="AR114"/>
  <c r="F115"/>
  <c r="J115"/>
  <c r="N115"/>
  <c r="AS115" s="1"/>
  <c r="AT115" s="1"/>
  <c r="R115"/>
  <c r="V115"/>
  <c r="S115" s="1"/>
  <c r="Z115"/>
  <c r="AD115"/>
  <c r="AH115"/>
  <c r="AL115"/>
  <c r="AP115"/>
  <c r="D116"/>
  <c r="H116"/>
  <c r="L116"/>
  <c r="AU116" s="1"/>
  <c r="AV116" s="1"/>
  <c r="P116"/>
  <c r="X116"/>
  <c r="AB116"/>
  <c r="AF116"/>
  <c r="AJ116"/>
  <c r="AN116"/>
  <c r="AR116"/>
  <c r="F117"/>
  <c r="J117"/>
  <c r="N117"/>
  <c r="R117"/>
  <c r="V117"/>
  <c r="S117" s="1"/>
  <c r="T117" s="1"/>
  <c r="Z117"/>
  <c r="AD117"/>
  <c r="AS117" s="1"/>
  <c r="AT117" s="1"/>
  <c r="AH117"/>
  <c r="AL117"/>
  <c r="AP117"/>
  <c r="D118"/>
  <c r="H118"/>
  <c r="AS118" s="1"/>
  <c r="AT118" s="1"/>
  <c r="L118"/>
  <c r="P118"/>
  <c r="AU118" s="1"/>
  <c r="AV118" s="1"/>
  <c r="X118"/>
  <c r="AB118"/>
  <c r="AF118"/>
  <c r="AJ118"/>
  <c r="AN118"/>
  <c r="AR118"/>
  <c r="F119"/>
  <c r="AU119" s="1"/>
  <c r="J119"/>
  <c r="N119"/>
  <c r="R119"/>
  <c r="V119"/>
  <c r="S119" s="1"/>
  <c r="T119" s="1"/>
  <c r="Z119"/>
  <c r="AD119"/>
  <c r="AH119"/>
  <c r="AL119"/>
  <c r="AP119"/>
  <c r="D120"/>
  <c r="AU120" s="1"/>
  <c r="AV120" s="1"/>
  <c r="H120"/>
  <c r="L120"/>
  <c r="P120"/>
  <c r="X120"/>
  <c r="S120" s="1"/>
  <c r="AB120"/>
  <c r="AF120"/>
  <c r="AJ120"/>
  <c r="AN120"/>
  <c r="AR120"/>
  <c r="F121"/>
  <c r="J121"/>
  <c r="AS121" s="1"/>
  <c r="N121"/>
  <c r="R121"/>
  <c r="V121"/>
  <c r="S121"/>
  <c r="Z121"/>
  <c r="AD121"/>
  <c r="AH121"/>
  <c r="AL121"/>
  <c r="AP121"/>
  <c r="D122"/>
  <c r="H122"/>
  <c r="AU122" s="1"/>
  <c r="L122"/>
  <c r="P122"/>
  <c r="X122"/>
  <c r="AB122"/>
  <c r="AF122"/>
  <c r="AJ122"/>
  <c r="AN122"/>
  <c r="AR122"/>
  <c r="F123"/>
  <c r="J123"/>
  <c r="N123"/>
  <c r="AS123" s="1"/>
  <c r="AT123" s="1"/>
  <c r="R123"/>
  <c r="V123"/>
  <c r="S123" s="1"/>
  <c r="Z123"/>
  <c r="AD123"/>
  <c r="AH123"/>
  <c r="AL123"/>
  <c r="AP123"/>
  <c r="D124"/>
  <c r="H124"/>
  <c r="L124"/>
  <c r="P124"/>
  <c r="X124"/>
  <c r="AB124"/>
  <c r="AF124"/>
  <c r="AJ124"/>
  <c r="AN124"/>
  <c r="AR124"/>
  <c r="AV124"/>
  <c r="F125"/>
  <c r="J125"/>
  <c r="N125"/>
  <c r="R125"/>
  <c r="V125"/>
  <c r="S125" s="1"/>
  <c r="T125" s="1"/>
  <c r="Z125"/>
  <c r="AD125"/>
  <c r="AS125" s="1"/>
  <c r="AT125" s="1"/>
  <c r="AH125"/>
  <c r="AL125"/>
  <c r="AP125"/>
  <c r="D126"/>
  <c r="H126"/>
  <c r="AS126" s="1"/>
  <c r="L126"/>
  <c r="P126"/>
  <c r="AU126" s="1"/>
  <c r="AV126" s="1"/>
  <c r="X126"/>
  <c r="AB126"/>
  <c r="AF126"/>
  <c r="AJ126"/>
  <c r="AN126"/>
  <c r="AR126"/>
  <c r="F127"/>
  <c r="AU127" s="1"/>
  <c r="J127"/>
  <c r="N127"/>
  <c r="R127"/>
  <c r="V127"/>
  <c r="S127" s="1"/>
  <c r="T127" s="1"/>
  <c r="Z127"/>
  <c r="AD127"/>
  <c r="AH127"/>
  <c r="AL127"/>
  <c r="AP127"/>
  <c r="D128"/>
  <c r="AU128" s="1"/>
  <c r="AV128" s="1"/>
  <c r="H128"/>
  <c r="L128"/>
  <c r="P128"/>
  <c r="X128"/>
  <c r="S128" s="1"/>
  <c r="AB128"/>
  <c r="AF128"/>
  <c r="AJ128"/>
  <c r="AN128"/>
  <c r="AR128"/>
  <c r="F129"/>
  <c r="J129"/>
  <c r="AS129" s="1"/>
  <c r="N129"/>
  <c r="R129"/>
  <c r="V129"/>
  <c r="S129"/>
  <c r="Z129"/>
  <c r="AD129"/>
  <c r="AH129"/>
  <c r="AL129"/>
  <c r="AP129"/>
  <c r="D130"/>
  <c r="H130"/>
  <c r="AU130" s="1"/>
  <c r="L130"/>
  <c r="P130"/>
  <c r="X130"/>
  <c r="S130" s="1"/>
  <c r="AB130"/>
  <c r="AF130"/>
  <c r="AJ130"/>
  <c r="AN130"/>
  <c r="AR130"/>
  <c r="F131"/>
  <c r="J131"/>
  <c r="N131"/>
  <c r="AS131" s="1"/>
  <c r="AT131" s="1"/>
  <c r="R131"/>
  <c r="V131"/>
  <c r="S131" s="1"/>
  <c r="T131" s="1"/>
  <c r="Z131"/>
  <c r="AD131"/>
  <c r="AH131"/>
  <c r="AL131"/>
  <c r="AP131"/>
  <c r="D132"/>
  <c r="H132"/>
  <c r="L132"/>
  <c r="AU132" s="1"/>
  <c r="AV132" s="1"/>
  <c r="P132"/>
  <c r="X132"/>
  <c r="AB132"/>
  <c r="AF132"/>
  <c r="AJ132"/>
  <c r="AN132"/>
  <c r="AR132"/>
  <c r="F133"/>
  <c r="J133"/>
  <c r="N133"/>
  <c r="R133"/>
  <c r="V133"/>
  <c r="S133" s="1"/>
  <c r="T133" s="1"/>
  <c r="Z133"/>
  <c r="AD133"/>
  <c r="AS133" s="1"/>
  <c r="AT133" s="1"/>
  <c r="AH133"/>
  <c r="AL133"/>
  <c r="AP133"/>
  <c r="D134"/>
  <c r="H134"/>
  <c r="AS134" s="1"/>
  <c r="L134"/>
  <c r="P134"/>
  <c r="AU134" s="1"/>
  <c r="AV134" s="1"/>
  <c r="X134"/>
  <c r="AB134"/>
  <c r="AF134"/>
  <c r="AJ134"/>
  <c r="AN134"/>
  <c r="AR134"/>
  <c r="F135"/>
  <c r="AU135" s="1"/>
  <c r="AV135" s="1"/>
  <c r="J135"/>
  <c r="N135"/>
  <c r="R135"/>
  <c r="V135"/>
  <c r="S135" s="1"/>
  <c r="T135" s="1"/>
  <c r="Z135"/>
  <c r="AD135"/>
  <c r="AH135"/>
  <c r="AL135"/>
  <c r="AP135"/>
  <c r="D136"/>
  <c r="AU136" s="1"/>
  <c r="AV136" s="1"/>
  <c r="H136"/>
  <c r="L136"/>
  <c r="P136"/>
  <c r="X136"/>
  <c r="S136" s="1"/>
  <c r="AB136"/>
  <c r="AF136"/>
  <c r="AJ136"/>
  <c r="AN136"/>
  <c r="AR136"/>
  <c r="F137"/>
  <c r="J137"/>
  <c r="N137"/>
  <c r="R137"/>
  <c r="V137"/>
  <c r="S137" s="1"/>
  <c r="Z137"/>
  <c r="AD137"/>
  <c r="AH137"/>
  <c r="AL137"/>
  <c r="AP137"/>
  <c r="AT137"/>
  <c r="D138"/>
  <c r="H138"/>
  <c r="AU138" s="1"/>
  <c r="AV138" s="1"/>
  <c r="L138"/>
  <c r="P138"/>
  <c r="X138"/>
  <c r="AB138"/>
  <c r="AF138"/>
  <c r="AJ138"/>
  <c r="AN138"/>
  <c r="AR138"/>
  <c r="F139"/>
  <c r="J139"/>
  <c r="N139"/>
  <c r="AS139" s="1"/>
  <c r="AT139" s="1"/>
  <c r="R139"/>
  <c r="V139"/>
  <c r="S139" s="1"/>
  <c r="Z139"/>
  <c r="AD139"/>
  <c r="AH139"/>
  <c r="AL139"/>
  <c r="AP139"/>
  <c r="D140"/>
  <c r="H140"/>
  <c r="AS140" s="1"/>
  <c r="AT140" s="1"/>
  <c r="L140"/>
  <c r="AU140" s="1"/>
  <c r="AV140" s="1"/>
  <c r="P140"/>
  <c r="X140"/>
  <c r="AB140"/>
  <c r="AF140"/>
  <c r="AJ140"/>
  <c r="AN140"/>
  <c r="AR140"/>
  <c r="F141"/>
  <c r="J141"/>
  <c r="N141"/>
  <c r="R141"/>
  <c r="V141"/>
  <c r="S141" s="1"/>
  <c r="T141" s="1"/>
  <c r="Z141"/>
  <c r="AD141"/>
  <c r="AS141" s="1"/>
  <c r="AT141" s="1"/>
  <c r="AH141"/>
  <c r="AL141"/>
  <c r="AP141"/>
  <c r="D142"/>
  <c r="H142"/>
  <c r="AS142" s="1"/>
  <c r="AT142" s="1"/>
  <c r="L142"/>
  <c r="P142"/>
  <c r="AU142" s="1"/>
  <c r="AV142" s="1"/>
  <c r="X142"/>
  <c r="AB142"/>
  <c r="AF142"/>
  <c r="AJ142"/>
  <c r="AN142"/>
  <c r="AR142"/>
  <c r="F143"/>
  <c r="AU143" s="1"/>
  <c r="AV143" s="1"/>
  <c r="J143"/>
  <c r="N143"/>
  <c r="R143"/>
  <c r="V143"/>
  <c r="S143" s="1"/>
  <c r="T143" s="1"/>
  <c r="Z143"/>
  <c r="AD143"/>
  <c r="AH143"/>
  <c r="AL143"/>
  <c r="AP143"/>
  <c r="D144"/>
  <c r="AU144" s="1"/>
  <c r="H144"/>
  <c r="L144"/>
  <c r="P144"/>
  <c r="X144"/>
  <c r="S144" s="1"/>
  <c r="T144" s="1"/>
  <c r="AB144"/>
  <c r="AF144"/>
  <c r="AJ144"/>
  <c r="AN144"/>
  <c r="AR144"/>
  <c r="F145"/>
  <c r="J145"/>
  <c r="AS145" s="1"/>
  <c r="N145"/>
  <c r="R145"/>
  <c r="V145"/>
  <c r="S145"/>
  <c r="Z145"/>
  <c r="AD145"/>
  <c r="AH145"/>
  <c r="AL145"/>
  <c r="AP145"/>
  <c r="D146"/>
  <c r="H146"/>
  <c r="L146"/>
  <c r="P146"/>
  <c r="X146"/>
  <c r="AB146"/>
  <c r="AF146"/>
  <c r="AJ146"/>
  <c r="AN146"/>
  <c r="AR146"/>
  <c r="F147"/>
  <c r="J147"/>
  <c r="N147"/>
  <c r="AS147" s="1"/>
  <c r="R147"/>
  <c r="V147"/>
  <c r="S147" s="1"/>
  <c r="Z147"/>
  <c r="AD147"/>
  <c r="AH147"/>
  <c r="AL147"/>
  <c r="AP147"/>
  <c r="D148"/>
  <c r="H148"/>
  <c r="L148"/>
  <c r="AU148" s="1"/>
  <c r="P148"/>
  <c r="X148"/>
  <c r="AB148"/>
  <c r="AF148"/>
  <c r="AJ148"/>
  <c r="AN148"/>
  <c r="AR148"/>
  <c r="F149"/>
  <c r="J149"/>
  <c r="N149"/>
  <c r="R149"/>
  <c r="V149"/>
  <c r="S149" s="1"/>
  <c r="Z149"/>
  <c r="AD149"/>
  <c r="AS149" s="1"/>
  <c r="AT149" s="1"/>
  <c r="AH149"/>
  <c r="AL149"/>
  <c r="AP149"/>
  <c r="D150"/>
  <c r="H150"/>
  <c r="L150"/>
  <c r="P150"/>
  <c r="X150"/>
  <c r="S150" s="1"/>
  <c r="T150" s="1"/>
  <c r="AB150"/>
  <c r="AF150"/>
  <c r="AJ150"/>
  <c r="AN150"/>
  <c r="AR150"/>
  <c r="AV150"/>
  <c r="F151"/>
  <c r="AU151" s="1"/>
  <c r="AV151" s="1"/>
  <c r="J151"/>
  <c r="N151"/>
  <c r="R151"/>
  <c r="V151"/>
  <c r="S151" s="1"/>
  <c r="Z151"/>
  <c r="AD151"/>
  <c r="AH151"/>
  <c r="AL151"/>
  <c r="AP151"/>
  <c r="D152"/>
  <c r="AU152" s="1"/>
  <c r="H152"/>
  <c r="L152"/>
  <c r="P152"/>
  <c r="X152"/>
  <c r="S152" s="1"/>
  <c r="T152" s="1"/>
  <c r="AB152"/>
  <c r="AF152"/>
  <c r="AP152"/>
  <c r="L153"/>
  <c r="R153"/>
  <c r="AB153"/>
  <c r="AH153"/>
  <c r="AR153"/>
  <c r="D154"/>
  <c r="N154"/>
  <c r="AD154"/>
  <c r="AU154" s="1"/>
  <c r="AV154" s="1"/>
  <c r="AJ154"/>
  <c r="F155"/>
  <c r="AS155" s="1"/>
  <c r="P155"/>
  <c r="V155"/>
  <c r="S155" s="1"/>
  <c r="T155" s="1"/>
  <c r="AF155"/>
  <c r="AL155"/>
  <c r="H156"/>
  <c r="R156"/>
  <c r="X156"/>
  <c r="AH156"/>
  <c r="AN156"/>
  <c r="D157"/>
  <c r="AU157" s="1"/>
  <c r="AV157" s="1"/>
  <c r="J157"/>
  <c r="AS157" s="1"/>
  <c r="Z157"/>
  <c r="AJ157"/>
  <c r="AP157"/>
  <c r="F158"/>
  <c r="L158"/>
  <c r="X158"/>
  <c r="AF158"/>
  <c r="AN158"/>
  <c r="J159"/>
  <c r="R159"/>
  <c r="Z159"/>
  <c r="AH159"/>
  <c r="AP159"/>
  <c r="D160"/>
  <c r="L160"/>
  <c r="AB160"/>
  <c r="AJ160"/>
  <c r="AR160"/>
  <c r="F161"/>
  <c r="N161"/>
  <c r="V161"/>
  <c r="AD161"/>
  <c r="AL161"/>
  <c r="H162"/>
  <c r="P162"/>
  <c r="X162"/>
  <c r="AF162"/>
  <c r="AN162"/>
  <c r="J163"/>
  <c r="R163"/>
  <c r="Z163"/>
  <c r="AH163"/>
  <c r="AP163"/>
  <c r="H164"/>
  <c r="X164"/>
  <c r="AN164"/>
  <c r="J165"/>
  <c r="Z165"/>
  <c r="AP165"/>
  <c r="L166"/>
  <c r="AB166"/>
  <c r="AR166"/>
  <c r="N167"/>
  <c r="AD167"/>
  <c r="P168"/>
  <c r="AF168"/>
  <c r="R169"/>
  <c r="AH169"/>
  <c r="D170"/>
  <c r="AU170" s="1"/>
  <c r="AJ170"/>
  <c r="F171"/>
  <c r="AS171" s="1"/>
  <c r="AT171" s="1"/>
  <c r="V171"/>
  <c r="S171" s="1"/>
  <c r="T171" s="1"/>
  <c r="AL171"/>
  <c r="H172"/>
  <c r="X172"/>
  <c r="AN172"/>
  <c r="J173"/>
  <c r="AF240"/>
  <c r="AL240"/>
  <c r="H241"/>
  <c r="R241"/>
  <c r="X241"/>
  <c r="AH241"/>
  <c r="AN241"/>
  <c r="D242"/>
  <c r="AU242" s="1"/>
  <c r="J242"/>
  <c r="Z242"/>
  <c r="AF242"/>
  <c r="AN242"/>
  <c r="J243"/>
  <c r="R243"/>
  <c r="Z243"/>
  <c r="AH243"/>
  <c r="AP243"/>
  <c r="D244"/>
  <c r="L244"/>
  <c r="AB244"/>
  <c r="AJ244"/>
  <c r="AR244"/>
  <c r="F245"/>
  <c r="AS245" s="1"/>
  <c r="N245"/>
  <c r="V245"/>
  <c r="S245" s="1"/>
  <c r="T245" s="1"/>
  <c r="AD245"/>
  <c r="AL245"/>
  <c r="H246"/>
  <c r="P246"/>
  <c r="X246"/>
  <c r="AF246"/>
  <c r="AN246"/>
  <c r="J247"/>
  <c r="R247"/>
  <c r="Z247"/>
  <c r="AH247"/>
  <c r="AP247"/>
  <c r="D248"/>
  <c r="AU248" s="1"/>
  <c r="L248"/>
  <c r="AB248"/>
  <c r="AJ248"/>
  <c r="AR248"/>
  <c r="F249"/>
  <c r="AJ249"/>
  <c r="F250"/>
  <c r="V250"/>
  <c r="S250" s="1"/>
  <c r="AL250"/>
  <c r="H251"/>
  <c r="X251"/>
  <c r="AN251"/>
  <c r="J252"/>
  <c r="Z252"/>
  <c r="V158"/>
  <c r="AS158" s="1"/>
  <c r="Z158"/>
  <c r="AD158"/>
  <c r="AH158"/>
  <c r="AL158"/>
  <c r="AP158"/>
  <c r="D159"/>
  <c r="AU159" s="1"/>
  <c r="AV159" s="1"/>
  <c r="H159"/>
  <c r="L159"/>
  <c r="P159"/>
  <c r="X159"/>
  <c r="S159" s="1"/>
  <c r="T159" s="1"/>
  <c r="AB159"/>
  <c r="AF159"/>
  <c r="AJ159"/>
  <c r="AN159"/>
  <c r="AR159"/>
  <c r="F160"/>
  <c r="AU160" s="1"/>
  <c r="J160"/>
  <c r="N160"/>
  <c r="R160"/>
  <c r="V160"/>
  <c r="S160" s="1"/>
  <c r="Z160"/>
  <c r="AD160"/>
  <c r="AH160"/>
  <c r="AL160"/>
  <c r="AP160"/>
  <c r="D161"/>
  <c r="AU161" s="1"/>
  <c r="H161"/>
  <c r="AS161" s="1"/>
  <c r="L161"/>
  <c r="P161"/>
  <c r="X161"/>
  <c r="S161" s="1"/>
  <c r="AB161"/>
  <c r="AF161"/>
  <c r="AJ161"/>
  <c r="AN161"/>
  <c r="AR161"/>
  <c r="F162"/>
  <c r="AS162" s="1"/>
  <c r="J162"/>
  <c r="N162"/>
  <c r="R162"/>
  <c r="V162"/>
  <c r="Z162"/>
  <c r="S162" s="1"/>
  <c r="AD162"/>
  <c r="AH162"/>
  <c r="AL162"/>
  <c r="AP162"/>
  <c r="D163"/>
  <c r="H163"/>
  <c r="L163"/>
  <c r="P163"/>
  <c r="X163"/>
  <c r="AB163"/>
  <c r="AF163"/>
  <c r="AJ163"/>
  <c r="AN163"/>
  <c r="AR163"/>
  <c r="AV163"/>
  <c r="F164"/>
  <c r="J164"/>
  <c r="N164"/>
  <c r="R164"/>
  <c r="V164"/>
  <c r="Z164"/>
  <c r="S164" s="1"/>
  <c r="T164" s="1"/>
  <c r="AD164"/>
  <c r="AS164" s="1"/>
  <c r="AH164"/>
  <c r="AL164"/>
  <c r="AP164"/>
  <c r="D165"/>
  <c r="H165"/>
  <c r="L165"/>
  <c r="P165"/>
  <c r="AU165" s="1"/>
  <c r="X165"/>
  <c r="S165" s="1"/>
  <c r="AB165"/>
  <c r="AF165"/>
  <c r="AJ165"/>
  <c r="AN165"/>
  <c r="AR165"/>
  <c r="F166"/>
  <c r="AU166" s="1"/>
  <c r="J166"/>
  <c r="N166"/>
  <c r="R166"/>
  <c r="V166"/>
  <c r="S166" s="1"/>
  <c r="Z166"/>
  <c r="AD166"/>
  <c r="AH166"/>
  <c r="AL166"/>
  <c r="AP166"/>
  <c r="D167"/>
  <c r="AU167" s="1"/>
  <c r="H167"/>
  <c r="AS167" s="1"/>
  <c r="L167"/>
  <c r="P167"/>
  <c r="X167"/>
  <c r="AB167"/>
  <c r="AF167"/>
  <c r="AJ167"/>
  <c r="AN167"/>
  <c r="AR167"/>
  <c r="F168"/>
  <c r="AU168" s="1"/>
  <c r="J168"/>
  <c r="N168"/>
  <c r="R168"/>
  <c r="V168"/>
  <c r="S168"/>
  <c r="Z168"/>
  <c r="AD168"/>
  <c r="AH168"/>
  <c r="AL168"/>
  <c r="AP168"/>
  <c r="D169"/>
  <c r="AU169" s="1"/>
  <c r="H169"/>
  <c r="L169"/>
  <c r="P169"/>
  <c r="X169"/>
  <c r="S169" s="1"/>
  <c r="AB169"/>
  <c r="AF169"/>
  <c r="AJ169"/>
  <c r="AN169"/>
  <c r="AR169"/>
  <c r="F170"/>
  <c r="AS170" s="1"/>
  <c r="J170"/>
  <c r="N170"/>
  <c r="R170"/>
  <c r="V170"/>
  <c r="Z170"/>
  <c r="S170" s="1"/>
  <c r="AD170"/>
  <c r="AH170"/>
  <c r="AL170"/>
  <c r="AP170"/>
  <c r="D171"/>
  <c r="AU171" s="1"/>
  <c r="H171"/>
  <c r="L171"/>
  <c r="P171"/>
  <c r="X171"/>
  <c r="AB171"/>
  <c r="AF171"/>
  <c r="AJ171"/>
  <c r="AN171"/>
  <c r="AR171"/>
  <c r="F172"/>
  <c r="J172"/>
  <c r="N172"/>
  <c r="R172"/>
  <c r="V172"/>
  <c r="Z172"/>
  <c r="S172" s="1"/>
  <c r="T172" s="1"/>
  <c r="AD172"/>
  <c r="AS172" s="1"/>
  <c r="AH172"/>
  <c r="AL172"/>
  <c r="AP172"/>
  <c r="D173"/>
  <c r="H173"/>
  <c r="L173"/>
  <c r="P173"/>
  <c r="AU173" s="1"/>
  <c r="X173"/>
  <c r="AB173"/>
  <c r="AF173"/>
  <c r="AJ173"/>
  <c r="AN173"/>
  <c r="AR173"/>
  <c r="F174"/>
  <c r="AS174" s="1"/>
  <c r="J174"/>
  <c r="N174"/>
  <c r="R174"/>
  <c r="V174"/>
  <c r="Z174"/>
  <c r="AD174"/>
  <c r="AH174"/>
  <c r="AL174"/>
  <c r="AP174"/>
  <c r="D175"/>
  <c r="AU175" s="1"/>
  <c r="H175"/>
  <c r="L175"/>
  <c r="P175"/>
  <c r="X175"/>
  <c r="AB175"/>
  <c r="AF175"/>
  <c r="AJ175"/>
  <c r="AN175"/>
  <c r="AR175"/>
  <c r="F176"/>
  <c r="J176"/>
  <c r="N176"/>
  <c r="R176"/>
  <c r="V176"/>
  <c r="S176" s="1"/>
  <c r="Z176"/>
  <c r="AD176"/>
  <c r="AH176"/>
  <c r="AL176"/>
  <c r="AP176"/>
  <c r="AT176"/>
  <c r="D177"/>
  <c r="AU177" s="1"/>
  <c r="H177"/>
  <c r="AS177" s="1"/>
  <c r="L177"/>
  <c r="P177"/>
  <c r="X177"/>
  <c r="AB177"/>
  <c r="AF177"/>
  <c r="AJ177"/>
  <c r="AN177"/>
  <c r="AR177"/>
  <c r="F178"/>
  <c r="AS178" s="1"/>
  <c r="J178"/>
  <c r="N178"/>
  <c r="R178"/>
  <c r="V178"/>
  <c r="S178" s="1"/>
  <c r="Z178"/>
  <c r="AD178"/>
  <c r="AH178"/>
  <c r="AL178"/>
  <c r="AP178"/>
  <c r="D179"/>
  <c r="AU179" s="1"/>
  <c r="H179"/>
  <c r="L179"/>
  <c r="P179"/>
  <c r="X179"/>
  <c r="AB179"/>
  <c r="AF179"/>
  <c r="AJ179"/>
  <c r="AN179"/>
  <c r="AR179"/>
  <c r="F180"/>
  <c r="J180"/>
  <c r="N180"/>
  <c r="R180"/>
  <c r="V180"/>
  <c r="S180" s="1"/>
  <c r="T180" s="1"/>
  <c r="Z180"/>
  <c r="AD180"/>
  <c r="AH180"/>
  <c r="AL180"/>
  <c r="AP180"/>
  <c r="D181"/>
  <c r="H181"/>
  <c r="L181"/>
  <c r="P181"/>
  <c r="X181"/>
  <c r="AB181"/>
  <c r="AF181"/>
  <c r="AJ181"/>
  <c r="AN181"/>
  <c r="AR181"/>
  <c r="F182"/>
  <c r="AS182" s="1"/>
  <c r="J182"/>
  <c r="N182"/>
  <c r="R182"/>
  <c r="V182"/>
  <c r="Z182"/>
  <c r="AD182"/>
  <c r="AH182"/>
  <c r="AL182"/>
  <c r="AP182"/>
  <c r="D183"/>
  <c r="AU183" s="1"/>
  <c r="H183"/>
  <c r="L183"/>
  <c r="P183"/>
  <c r="X183"/>
  <c r="AB183"/>
  <c r="AF183"/>
  <c r="AJ183"/>
  <c r="AN183"/>
  <c r="AR183"/>
  <c r="F184"/>
  <c r="AS184" s="1"/>
  <c r="J184"/>
  <c r="N184"/>
  <c r="R184"/>
  <c r="V184"/>
  <c r="S184" s="1"/>
  <c r="Z184"/>
  <c r="AD184"/>
  <c r="AH184"/>
  <c r="AL184"/>
  <c r="AP184"/>
  <c r="D185"/>
  <c r="AU185" s="1"/>
  <c r="H185"/>
  <c r="AS185" s="1"/>
  <c r="AT185" s="1"/>
  <c r="L185"/>
  <c r="P185"/>
  <c r="X185"/>
  <c r="AB185"/>
  <c r="AF185"/>
  <c r="AJ185"/>
  <c r="AN185"/>
  <c r="AR185"/>
  <c r="F186"/>
  <c r="AS186" s="1"/>
  <c r="J186"/>
  <c r="N186"/>
  <c r="R186"/>
  <c r="V186"/>
  <c r="S186" s="1"/>
  <c r="Z186"/>
  <c r="AD186"/>
  <c r="AH186"/>
  <c r="AL186"/>
  <c r="AP186"/>
  <c r="D187"/>
  <c r="AU187" s="1"/>
  <c r="H187"/>
  <c r="L187"/>
  <c r="P187"/>
  <c r="X187"/>
  <c r="AB187"/>
  <c r="AF187"/>
  <c r="AJ187"/>
  <c r="AN187"/>
  <c r="AR187"/>
  <c r="F188"/>
  <c r="J188"/>
  <c r="N188"/>
  <c r="R188"/>
  <c r="V188"/>
  <c r="S188" s="1"/>
  <c r="T188" s="1"/>
  <c r="Z188"/>
  <c r="AD188"/>
  <c r="AH188"/>
  <c r="AL188"/>
  <c r="AP188"/>
  <c r="D189"/>
  <c r="H189"/>
  <c r="L189"/>
  <c r="P189"/>
  <c r="X189"/>
  <c r="AB189"/>
  <c r="AF189"/>
  <c r="AJ189"/>
  <c r="AN189"/>
  <c r="AR189"/>
  <c r="AV189"/>
  <c r="F190"/>
  <c r="J190"/>
  <c r="N190"/>
  <c r="R190"/>
  <c r="V190"/>
  <c r="Z190"/>
  <c r="AD190"/>
  <c r="AH190"/>
  <c r="AL190"/>
  <c r="AP190"/>
  <c r="D191"/>
  <c r="AU191" s="1"/>
  <c r="H191"/>
  <c r="L191"/>
  <c r="P191"/>
  <c r="X191"/>
  <c r="AB191"/>
  <c r="AF191"/>
  <c r="AJ191"/>
  <c r="AN191"/>
  <c r="AR191"/>
  <c r="F192"/>
  <c r="AS192" s="1"/>
  <c r="J192"/>
  <c r="N192"/>
  <c r="R192"/>
  <c r="V192"/>
  <c r="Z192"/>
  <c r="AD192"/>
  <c r="AH192"/>
  <c r="AL192"/>
  <c r="AP192"/>
  <c r="D193"/>
  <c r="AU193" s="1"/>
  <c r="H193"/>
  <c r="AS193" s="1"/>
  <c r="L193"/>
  <c r="P193"/>
  <c r="X193"/>
  <c r="AB193"/>
  <c r="AF193"/>
  <c r="AJ193"/>
  <c r="AN193"/>
  <c r="AR193"/>
  <c r="F194"/>
  <c r="AS194" s="1"/>
  <c r="J194"/>
  <c r="N194"/>
  <c r="R194"/>
  <c r="V194"/>
  <c r="S194" s="1"/>
  <c r="Z194"/>
  <c r="AD194"/>
  <c r="AH194"/>
  <c r="AL194"/>
  <c r="AP194"/>
  <c r="D195"/>
  <c r="AU195" s="1"/>
  <c r="H195"/>
  <c r="L195"/>
  <c r="P195"/>
  <c r="X195"/>
  <c r="AB195"/>
  <c r="AF195"/>
  <c r="AJ195"/>
  <c r="AN195"/>
  <c r="AR195"/>
  <c r="F196"/>
  <c r="J196"/>
  <c r="N196"/>
  <c r="R196"/>
  <c r="V196"/>
  <c r="S196" s="1"/>
  <c r="T196" s="1"/>
  <c r="Z196"/>
  <c r="AD196"/>
  <c r="AH196"/>
  <c r="AL196"/>
  <c r="AP196"/>
  <c r="D197"/>
  <c r="H197"/>
  <c r="L197"/>
  <c r="P197"/>
  <c r="X197"/>
  <c r="AB197"/>
  <c r="AF197"/>
  <c r="AJ197"/>
  <c r="AN197"/>
  <c r="AR197"/>
  <c r="F198"/>
  <c r="AS198" s="1"/>
  <c r="J198"/>
  <c r="N198"/>
  <c r="R198"/>
  <c r="V198"/>
  <c r="Z198"/>
  <c r="AD198"/>
  <c r="AH198"/>
  <c r="AL198"/>
  <c r="AP198"/>
  <c r="D199"/>
  <c r="AU199" s="1"/>
  <c r="H199"/>
  <c r="L199"/>
  <c r="P199"/>
  <c r="X199"/>
  <c r="AB199"/>
  <c r="AF199"/>
  <c r="AJ199"/>
  <c r="AN199"/>
  <c r="AR199"/>
  <c r="F200"/>
  <c r="AS200" s="1"/>
  <c r="J200"/>
  <c r="N200"/>
  <c r="R200"/>
  <c r="V200"/>
  <c r="Z200"/>
  <c r="AD200"/>
  <c r="AH200"/>
  <c r="AL200"/>
  <c r="AP200"/>
  <c r="D201"/>
  <c r="AU201" s="1"/>
  <c r="H201"/>
  <c r="L201"/>
  <c r="P201"/>
  <c r="X201"/>
  <c r="AB201"/>
  <c r="AF201"/>
  <c r="AJ201"/>
  <c r="AN201"/>
  <c r="AR201"/>
  <c r="F202"/>
  <c r="J202"/>
  <c r="N202"/>
  <c r="R202"/>
  <c r="V202"/>
  <c r="S202" s="1"/>
  <c r="T202" s="1"/>
  <c r="Z202"/>
  <c r="AD202"/>
  <c r="AH202"/>
  <c r="AL202"/>
  <c r="AP202"/>
  <c r="AT202"/>
  <c r="D203"/>
  <c r="AU203" s="1"/>
  <c r="H203"/>
  <c r="L203"/>
  <c r="P203"/>
  <c r="X203"/>
  <c r="AB203"/>
  <c r="AF203"/>
  <c r="AJ203"/>
  <c r="AN203"/>
  <c r="AR203"/>
  <c r="F204"/>
  <c r="J204"/>
  <c r="N204"/>
  <c r="R204"/>
  <c r="V204"/>
  <c r="S204" s="1"/>
  <c r="T204" s="1"/>
  <c r="Z204"/>
  <c r="AD204"/>
  <c r="AH204"/>
  <c r="AL204"/>
  <c r="AP204"/>
  <c r="D205"/>
  <c r="H205"/>
  <c r="L205"/>
  <c r="P205"/>
  <c r="X205"/>
  <c r="AB205"/>
  <c r="AF205"/>
  <c r="AJ205"/>
  <c r="AN205"/>
  <c r="AR205"/>
  <c r="F206"/>
  <c r="AS206" s="1"/>
  <c r="J206"/>
  <c r="N206"/>
  <c r="R206"/>
  <c r="V206"/>
  <c r="Z206"/>
  <c r="AD206"/>
  <c r="AH206"/>
  <c r="AL206"/>
  <c r="AP206"/>
  <c r="D207"/>
  <c r="AU207" s="1"/>
  <c r="H207"/>
  <c r="L207"/>
  <c r="P207"/>
  <c r="X207"/>
  <c r="AB207"/>
  <c r="AF207"/>
  <c r="AJ207"/>
  <c r="AN207"/>
  <c r="AR207"/>
  <c r="F208"/>
  <c r="AS208" s="1"/>
  <c r="J208"/>
  <c r="N208"/>
  <c r="R208"/>
  <c r="V208"/>
  <c r="S208" s="1"/>
  <c r="Z208"/>
  <c r="AD208"/>
  <c r="AH208"/>
  <c r="AL208"/>
  <c r="AP208"/>
  <c r="D209"/>
  <c r="AU209" s="1"/>
  <c r="H209"/>
  <c r="L209"/>
  <c r="P209"/>
  <c r="X209"/>
  <c r="AB209"/>
  <c r="AF209"/>
  <c r="AJ209"/>
  <c r="AN209"/>
  <c r="AR209"/>
  <c r="F210"/>
  <c r="AS210" s="1"/>
  <c r="J210"/>
  <c r="N210"/>
  <c r="R210"/>
  <c r="V210"/>
  <c r="S210" s="1"/>
  <c r="Z210"/>
  <c r="AD210"/>
  <c r="AH210"/>
  <c r="AL210"/>
  <c r="AP210"/>
  <c r="D211"/>
  <c r="AU211" s="1"/>
  <c r="H211"/>
  <c r="L211"/>
  <c r="P211"/>
  <c r="X211"/>
  <c r="AB211"/>
  <c r="AF211"/>
  <c r="AJ211"/>
  <c r="AN211"/>
  <c r="AR211"/>
  <c r="F212"/>
  <c r="J212"/>
  <c r="N212"/>
  <c r="R212"/>
  <c r="V212"/>
  <c r="S212" s="1"/>
  <c r="T212" s="1"/>
  <c r="Z212"/>
  <c r="AD212"/>
  <c r="AH212"/>
  <c r="AL212"/>
  <c r="AP212"/>
  <c r="D213"/>
  <c r="H213"/>
  <c r="L213"/>
  <c r="P213"/>
  <c r="X213"/>
  <c r="AB213"/>
  <c r="AF213"/>
  <c r="AJ213"/>
  <c r="AN213"/>
  <c r="AR213"/>
  <c r="F214"/>
  <c r="AS214" s="1"/>
  <c r="J214"/>
  <c r="N214"/>
  <c r="R214"/>
  <c r="V214"/>
  <c r="Z214"/>
  <c r="AD214"/>
  <c r="AH214"/>
  <c r="AL214"/>
  <c r="AP214"/>
  <c r="D215"/>
  <c r="H215"/>
  <c r="L215"/>
  <c r="P215"/>
  <c r="X215"/>
  <c r="AB215"/>
  <c r="AF215"/>
  <c r="AJ215"/>
  <c r="AN215"/>
  <c r="AR215"/>
  <c r="AV215"/>
  <c r="F216"/>
  <c r="AS216" s="1"/>
  <c r="J216"/>
  <c r="N216"/>
  <c r="R216"/>
  <c r="V216"/>
  <c r="S216" s="1"/>
  <c r="Z216"/>
  <c r="AD216"/>
  <c r="AH216"/>
  <c r="AL216"/>
  <c r="AP216"/>
  <c r="D217"/>
  <c r="AU217" s="1"/>
  <c r="H217"/>
  <c r="L217"/>
  <c r="P217"/>
  <c r="X217"/>
  <c r="AB217"/>
  <c r="AF217"/>
  <c r="AJ217"/>
  <c r="AN217"/>
  <c r="AR217"/>
  <c r="F218"/>
  <c r="AS218" s="1"/>
  <c r="J218"/>
  <c r="N218"/>
  <c r="R218"/>
  <c r="V218"/>
  <c r="S218" s="1"/>
  <c r="Z218"/>
  <c r="AD218"/>
  <c r="AH218"/>
  <c r="AL218"/>
  <c r="AP218"/>
  <c r="D219"/>
  <c r="AU219" s="1"/>
  <c r="H219"/>
  <c r="L219"/>
  <c r="P219"/>
  <c r="X219"/>
  <c r="AB219"/>
  <c r="AF219"/>
  <c r="AJ219"/>
  <c r="AN219"/>
  <c r="AR219"/>
  <c r="F220"/>
  <c r="J220"/>
  <c r="N220"/>
  <c r="R220"/>
  <c r="V220"/>
  <c r="Z220"/>
  <c r="AD220"/>
  <c r="AH220"/>
  <c r="AL220"/>
  <c r="AP220"/>
  <c r="D221"/>
  <c r="H221"/>
  <c r="L221"/>
  <c r="P221"/>
  <c r="X221"/>
  <c r="AB221"/>
  <c r="AF221"/>
  <c r="AJ221"/>
  <c r="AN221"/>
  <c r="AR221"/>
  <c r="F222"/>
  <c r="AS222" s="1"/>
  <c r="J222"/>
  <c r="N222"/>
  <c r="R222"/>
  <c r="V222"/>
  <c r="Z222"/>
  <c r="AD222"/>
  <c r="AH222"/>
  <c r="AL222"/>
  <c r="AP222"/>
  <c r="D223"/>
  <c r="AU223" s="1"/>
  <c r="H223"/>
  <c r="L223"/>
  <c r="P223"/>
  <c r="X223"/>
  <c r="AB223"/>
  <c r="AF223"/>
  <c r="AJ223"/>
  <c r="AN223"/>
  <c r="AR223"/>
  <c r="F224"/>
  <c r="AS224" s="1"/>
  <c r="J224"/>
  <c r="N224"/>
  <c r="R224"/>
  <c r="V224"/>
  <c r="S224" s="1"/>
  <c r="Z224"/>
  <c r="AD224"/>
  <c r="AH224"/>
  <c r="AL224"/>
  <c r="AP224"/>
  <c r="D225"/>
  <c r="AU225" s="1"/>
  <c r="H225"/>
  <c r="L225"/>
  <c r="P225"/>
  <c r="X225"/>
  <c r="AB225"/>
  <c r="AF225"/>
  <c r="AJ225"/>
  <c r="AN225"/>
  <c r="AR225"/>
  <c r="F226"/>
  <c r="AS226" s="1"/>
  <c r="J226"/>
  <c r="N226"/>
  <c r="R226"/>
  <c r="V226"/>
  <c r="S226" s="1"/>
  <c r="Z226"/>
  <c r="AD226"/>
  <c r="AH226"/>
  <c r="AL226"/>
  <c r="AP226"/>
  <c r="D227"/>
  <c r="AU227" s="1"/>
  <c r="H227"/>
  <c r="L227"/>
  <c r="P227"/>
  <c r="X227"/>
  <c r="AB227"/>
  <c r="AF227"/>
  <c r="AJ227"/>
  <c r="AN227"/>
  <c r="AR227"/>
  <c r="F228"/>
  <c r="J228"/>
  <c r="N228"/>
  <c r="R228"/>
  <c r="V228"/>
  <c r="Z228"/>
  <c r="AD228"/>
  <c r="AH228"/>
  <c r="AL228"/>
  <c r="AP228"/>
  <c r="AT228"/>
  <c r="D229"/>
  <c r="H229"/>
  <c r="L229"/>
  <c r="P229"/>
  <c r="X229"/>
  <c r="AB229"/>
  <c r="AF229"/>
  <c r="AJ229"/>
  <c r="AN229"/>
  <c r="AR229"/>
  <c r="F230"/>
  <c r="AS230" s="1"/>
  <c r="J230"/>
  <c r="N230"/>
  <c r="R230"/>
  <c r="V230"/>
  <c r="Z230"/>
  <c r="AD230"/>
  <c r="AH230"/>
  <c r="AL230"/>
  <c r="AP230"/>
  <c r="D231"/>
  <c r="AU231" s="1"/>
  <c r="H231"/>
  <c r="L231"/>
  <c r="P231"/>
  <c r="X231"/>
  <c r="AB231"/>
  <c r="AF231"/>
  <c r="AJ231"/>
  <c r="AN231"/>
  <c r="AR231"/>
  <c r="F232"/>
  <c r="AS232" s="1"/>
  <c r="AT232" s="1"/>
  <c r="J232"/>
  <c r="N232"/>
  <c r="R232"/>
  <c r="V232"/>
  <c r="Z232"/>
  <c r="AD232"/>
  <c r="AH232"/>
  <c r="AL232"/>
  <c r="AP232"/>
  <c r="D233"/>
  <c r="AU233" s="1"/>
  <c r="H233"/>
  <c r="L233"/>
  <c r="P233"/>
  <c r="X233"/>
  <c r="AB233"/>
  <c r="AF233"/>
  <c r="AJ233"/>
  <c r="AN233"/>
  <c r="AR233"/>
  <c r="F234"/>
  <c r="AS234" s="1"/>
  <c r="J234"/>
  <c r="N234"/>
  <c r="R234"/>
  <c r="V234"/>
  <c r="S234" s="1"/>
  <c r="T234" s="1"/>
  <c r="Z234"/>
  <c r="AD234"/>
  <c r="AH234"/>
  <c r="AL234"/>
  <c r="AP234"/>
  <c r="D235"/>
  <c r="AU235" s="1"/>
  <c r="AV235" s="1"/>
  <c r="H235"/>
  <c r="L235"/>
  <c r="P235"/>
  <c r="X235"/>
  <c r="AB235"/>
  <c r="AF235"/>
  <c r="AJ235"/>
  <c r="AN235"/>
  <c r="AR235"/>
  <c r="F236"/>
  <c r="J236"/>
  <c r="N236"/>
  <c r="R236"/>
  <c r="V236"/>
  <c r="S236" s="1"/>
  <c r="Z236"/>
  <c r="AD236"/>
  <c r="AH236"/>
  <c r="AL236"/>
  <c r="AP236"/>
  <c r="D237"/>
  <c r="H237"/>
  <c r="L237"/>
  <c r="P237"/>
  <c r="X237"/>
  <c r="AB237"/>
  <c r="AF237"/>
  <c r="AJ237"/>
  <c r="AN237"/>
  <c r="AR237"/>
  <c r="F238"/>
  <c r="AS238" s="1"/>
  <c r="J238"/>
  <c r="N238"/>
  <c r="R238"/>
  <c r="V238"/>
  <c r="Z238"/>
  <c r="AD238"/>
  <c r="AH238"/>
  <c r="AL238"/>
  <c r="AP238"/>
  <c r="D239"/>
  <c r="AU239" s="1"/>
  <c r="H239"/>
  <c r="L239"/>
  <c r="P239"/>
  <c r="X239"/>
  <c r="AB239"/>
  <c r="AF239"/>
  <c r="AJ239"/>
  <c r="AN239"/>
  <c r="AR239"/>
  <c r="F240"/>
  <c r="AS240" s="1"/>
  <c r="J240"/>
  <c r="N240"/>
  <c r="R240"/>
  <c r="V240"/>
  <c r="S240" s="1"/>
  <c r="T240" s="1"/>
  <c r="Z240"/>
  <c r="AJ240"/>
  <c r="AP240"/>
  <c r="F241"/>
  <c r="L241"/>
  <c r="V241"/>
  <c r="AB241"/>
  <c r="AL241"/>
  <c r="AR241"/>
  <c r="H242"/>
  <c r="N242"/>
  <c r="X242"/>
  <c r="AD242"/>
  <c r="AL242"/>
  <c r="H243"/>
  <c r="P243"/>
  <c r="X243"/>
  <c r="AF243"/>
  <c r="AN243"/>
  <c r="J244"/>
  <c r="R244"/>
  <c r="Z244"/>
  <c r="AH244"/>
  <c r="AP244"/>
  <c r="D245"/>
  <c r="L245"/>
  <c r="AB245"/>
  <c r="AJ245"/>
  <c r="AR245"/>
  <c r="F246"/>
  <c r="AU246" s="1"/>
  <c r="N246"/>
  <c r="V246"/>
  <c r="AD246"/>
  <c r="AL246"/>
  <c r="H247"/>
  <c r="P247"/>
  <c r="X247"/>
  <c r="AF247"/>
  <c r="AN247"/>
  <c r="J248"/>
  <c r="R248"/>
  <c r="Z248"/>
  <c r="AH248"/>
  <c r="AP248"/>
  <c r="D249"/>
  <c r="P249"/>
  <c r="AF249"/>
  <c r="R250"/>
  <c r="AH250"/>
  <c r="D251"/>
  <c r="AU251" s="1"/>
  <c r="AJ251"/>
  <c r="F252"/>
  <c r="AS252" s="1"/>
  <c r="V252"/>
  <c r="S252" s="1"/>
  <c r="AL252"/>
  <c r="AD240"/>
  <c r="AN240"/>
  <c r="J241"/>
  <c r="P241"/>
  <c r="Z241"/>
  <c r="S241" s="1"/>
  <c r="T241" s="1"/>
  <c r="AF241"/>
  <c r="AP241"/>
  <c r="AV241"/>
  <c r="L242"/>
  <c r="R242"/>
  <c r="AB242"/>
  <c r="AJ242"/>
  <c r="AR242"/>
  <c r="F243"/>
  <c r="AS243" s="1"/>
  <c r="N243"/>
  <c r="V243"/>
  <c r="S243" s="1"/>
  <c r="T243" s="1"/>
  <c r="AD243"/>
  <c r="AL243"/>
  <c r="H244"/>
  <c r="P244"/>
  <c r="X244"/>
  <c r="AF244"/>
  <c r="AN244"/>
  <c r="J245"/>
  <c r="R245"/>
  <c r="Z245"/>
  <c r="AH245"/>
  <c r="AP245"/>
  <c r="D246"/>
  <c r="L246"/>
  <c r="AB246"/>
  <c r="AJ246"/>
  <c r="AR246"/>
  <c r="F247"/>
  <c r="AS247" s="1"/>
  <c r="N247"/>
  <c r="V247"/>
  <c r="S247"/>
  <c r="AD247"/>
  <c r="AL247"/>
  <c r="H248"/>
  <c r="P248"/>
  <c r="X248"/>
  <c r="AF248"/>
  <c r="AN248"/>
  <c r="L249"/>
  <c r="AB249"/>
  <c r="AR249"/>
  <c r="N250"/>
  <c r="AD250"/>
  <c r="P251"/>
  <c r="AF251"/>
  <c r="R252"/>
  <c r="AH252"/>
  <c r="V173"/>
  <c r="S173" s="1"/>
  <c r="T173" s="1"/>
  <c r="Z173"/>
  <c r="AD173"/>
  <c r="AH173"/>
  <c r="AL173"/>
  <c r="AP173"/>
  <c r="D174"/>
  <c r="H174"/>
  <c r="L174"/>
  <c r="P174"/>
  <c r="AU174" s="1"/>
  <c r="AV174" s="1"/>
  <c r="X174"/>
  <c r="S174" s="1"/>
  <c r="AB174"/>
  <c r="AF174"/>
  <c r="AJ174"/>
  <c r="AN174"/>
  <c r="AR174"/>
  <c r="F175"/>
  <c r="AS175" s="1"/>
  <c r="J175"/>
  <c r="N175"/>
  <c r="R175"/>
  <c r="V175"/>
  <c r="S175" s="1"/>
  <c r="T175" s="1"/>
  <c r="Z175"/>
  <c r="AD175"/>
  <c r="AH175"/>
  <c r="AL175"/>
  <c r="AP175"/>
  <c r="D176"/>
  <c r="H176"/>
  <c r="L176"/>
  <c r="P176"/>
  <c r="X176"/>
  <c r="AB176"/>
  <c r="AF176"/>
  <c r="AJ176"/>
  <c r="AN176"/>
  <c r="AR176"/>
  <c r="AV176"/>
  <c r="F177"/>
  <c r="J177"/>
  <c r="N177"/>
  <c r="R177"/>
  <c r="V177"/>
  <c r="S177"/>
  <c r="Z177"/>
  <c r="AD177"/>
  <c r="AH177"/>
  <c r="AL177"/>
  <c r="AP177"/>
  <c r="D178"/>
  <c r="H178"/>
  <c r="AU178" s="1"/>
  <c r="AV178" s="1"/>
  <c r="L178"/>
  <c r="P178"/>
  <c r="X178"/>
  <c r="AB178"/>
  <c r="AF178"/>
  <c r="AJ178"/>
  <c r="AN178"/>
  <c r="AR178"/>
  <c r="F179"/>
  <c r="J179"/>
  <c r="N179"/>
  <c r="AS179" s="1"/>
  <c r="AT179" s="1"/>
  <c r="R179"/>
  <c r="V179"/>
  <c r="S179" s="1"/>
  <c r="Z179"/>
  <c r="AD179"/>
  <c r="AH179"/>
  <c r="AL179"/>
  <c r="AP179"/>
  <c r="D180"/>
  <c r="H180"/>
  <c r="L180"/>
  <c r="AS180" s="1"/>
  <c r="AT180" s="1"/>
  <c r="P180"/>
  <c r="X180"/>
  <c r="AB180"/>
  <c r="AF180"/>
  <c r="AJ180"/>
  <c r="AN180"/>
  <c r="AR180"/>
  <c r="F181"/>
  <c r="AU181" s="1"/>
  <c r="J181"/>
  <c r="N181"/>
  <c r="R181"/>
  <c r="V181"/>
  <c r="S181" s="1"/>
  <c r="T181" s="1"/>
  <c r="Z181"/>
  <c r="AD181"/>
  <c r="AS181" s="1"/>
  <c r="AT181" s="1"/>
  <c r="AH181"/>
  <c r="AL181"/>
  <c r="AP181"/>
  <c r="D182"/>
  <c r="H182"/>
  <c r="L182"/>
  <c r="P182"/>
  <c r="AU182" s="1"/>
  <c r="AV182" s="1"/>
  <c r="X182"/>
  <c r="S182" s="1"/>
  <c r="AB182"/>
  <c r="AF182"/>
  <c r="AJ182"/>
  <c r="AN182"/>
  <c r="AR182"/>
  <c r="F183"/>
  <c r="AS183" s="1"/>
  <c r="AT183" s="1"/>
  <c r="J183"/>
  <c r="N183"/>
  <c r="R183"/>
  <c r="V183"/>
  <c r="S183" s="1"/>
  <c r="T183" s="1"/>
  <c r="Z183"/>
  <c r="AD183"/>
  <c r="AH183"/>
  <c r="AL183"/>
  <c r="AP183"/>
  <c r="D184"/>
  <c r="AU184" s="1"/>
  <c r="AV184" s="1"/>
  <c r="H184"/>
  <c r="L184"/>
  <c r="P184"/>
  <c r="X184"/>
  <c r="AB184"/>
  <c r="AF184"/>
  <c r="AJ184"/>
  <c r="AN184"/>
  <c r="AR184"/>
  <c r="F185"/>
  <c r="J185"/>
  <c r="N185"/>
  <c r="R185"/>
  <c r="V185"/>
  <c r="S185"/>
  <c r="Z185"/>
  <c r="AD185"/>
  <c r="AH185"/>
  <c r="AL185"/>
  <c r="AP185"/>
  <c r="D186"/>
  <c r="H186"/>
  <c r="AU186" s="1"/>
  <c r="AV186" s="1"/>
  <c r="L186"/>
  <c r="P186"/>
  <c r="X186"/>
  <c r="AB186"/>
  <c r="AF186"/>
  <c r="AJ186"/>
  <c r="AN186"/>
  <c r="AR186"/>
  <c r="F187"/>
  <c r="J187"/>
  <c r="N187"/>
  <c r="AS187" s="1"/>
  <c r="AT187" s="1"/>
  <c r="R187"/>
  <c r="V187"/>
  <c r="S187" s="1"/>
  <c r="Z187"/>
  <c r="AD187"/>
  <c r="AH187"/>
  <c r="AL187"/>
  <c r="AP187"/>
  <c r="D188"/>
  <c r="H188"/>
  <c r="L188"/>
  <c r="AS188" s="1"/>
  <c r="AT188" s="1"/>
  <c r="P188"/>
  <c r="X188"/>
  <c r="AB188"/>
  <c r="AF188"/>
  <c r="AJ188"/>
  <c r="AN188"/>
  <c r="AR188"/>
  <c r="F189"/>
  <c r="J189"/>
  <c r="N189"/>
  <c r="R189"/>
  <c r="V189"/>
  <c r="S189" s="1"/>
  <c r="T189" s="1"/>
  <c r="Z189"/>
  <c r="AD189"/>
  <c r="AH189"/>
  <c r="AL189"/>
  <c r="AP189"/>
  <c r="AT189"/>
  <c r="D190"/>
  <c r="H190"/>
  <c r="L190"/>
  <c r="P190"/>
  <c r="AS190" s="1"/>
  <c r="X190"/>
  <c r="S190" s="1"/>
  <c r="T190" s="1"/>
  <c r="AB190"/>
  <c r="AF190"/>
  <c r="AJ190"/>
  <c r="AN190"/>
  <c r="AR190"/>
  <c r="F191"/>
  <c r="AS191" s="1"/>
  <c r="J191"/>
  <c r="N191"/>
  <c r="R191"/>
  <c r="V191"/>
  <c r="S191" s="1"/>
  <c r="T191" s="1"/>
  <c r="Z191"/>
  <c r="AD191"/>
  <c r="AH191"/>
  <c r="AL191"/>
  <c r="AP191"/>
  <c r="D192"/>
  <c r="AU192" s="1"/>
  <c r="H192"/>
  <c r="L192"/>
  <c r="P192"/>
  <c r="X192"/>
  <c r="S192" s="1"/>
  <c r="AB192"/>
  <c r="AF192"/>
  <c r="AJ192"/>
  <c r="AN192"/>
  <c r="AR192"/>
  <c r="F193"/>
  <c r="J193"/>
  <c r="N193"/>
  <c r="R193"/>
  <c r="V193"/>
  <c r="S193"/>
  <c r="Z193"/>
  <c r="AD193"/>
  <c r="AH193"/>
  <c r="AL193"/>
  <c r="AP193"/>
  <c r="D194"/>
  <c r="AU194" s="1"/>
  <c r="AV194" s="1"/>
  <c r="H194"/>
  <c r="L194"/>
  <c r="P194"/>
  <c r="X194"/>
  <c r="AB194"/>
  <c r="AF194"/>
  <c r="AJ194"/>
  <c r="AN194"/>
  <c r="AR194"/>
  <c r="F195"/>
  <c r="J195"/>
  <c r="N195"/>
  <c r="AS195" s="1"/>
  <c r="AT195" s="1"/>
  <c r="R195"/>
  <c r="V195"/>
  <c r="Z195"/>
  <c r="S195" s="1"/>
  <c r="T195" s="1"/>
  <c r="AD195"/>
  <c r="AH195"/>
  <c r="AL195"/>
  <c r="AP195"/>
  <c r="D196"/>
  <c r="H196"/>
  <c r="L196"/>
  <c r="AS196" s="1"/>
  <c r="P196"/>
  <c r="X196"/>
  <c r="AB196"/>
  <c r="AF196"/>
  <c r="AJ196"/>
  <c r="AN196"/>
  <c r="AR196"/>
  <c r="F197"/>
  <c r="AU197" s="1"/>
  <c r="J197"/>
  <c r="N197"/>
  <c r="R197"/>
  <c r="V197"/>
  <c r="S197" s="1"/>
  <c r="T197" s="1"/>
  <c r="Z197"/>
  <c r="AD197"/>
  <c r="AS197" s="1"/>
  <c r="AT197" s="1"/>
  <c r="AH197"/>
  <c r="AL197"/>
  <c r="AP197"/>
  <c r="D198"/>
  <c r="H198"/>
  <c r="L198"/>
  <c r="P198"/>
  <c r="AU198" s="1"/>
  <c r="AV198" s="1"/>
  <c r="X198"/>
  <c r="S198" s="1"/>
  <c r="T198" s="1"/>
  <c r="AB198"/>
  <c r="AF198"/>
  <c r="AJ198"/>
  <c r="AN198"/>
  <c r="AR198"/>
  <c r="F199"/>
  <c r="AS199" s="1"/>
  <c r="J199"/>
  <c r="N199"/>
  <c r="R199"/>
  <c r="V199"/>
  <c r="S199" s="1"/>
  <c r="T199" s="1"/>
  <c r="Z199"/>
  <c r="AD199"/>
  <c r="AH199"/>
  <c r="AL199"/>
  <c r="AP199"/>
  <c r="D200"/>
  <c r="AU200" s="1"/>
  <c r="AV200" s="1"/>
  <c r="H200"/>
  <c r="L200"/>
  <c r="P200"/>
  <c r="X200"/>
  <c r="S200" s="1"/>
  <c r="T200" s="1"/>
  <c r="AB200"/>
  <c r="AF200"/>
  <c r="AJ200"/>
  <c r="AN200"/>
  <c r="AR200"/>
  <c r="F201"/>
  <c r="AS201" s="1"/>
  <c r="AT201" s="1"/>
  <c r="J201"/>
  <c r="N201"/>
  <c r="R201"/>
  <c r="V201"/>
  <c r="S201"/>
  <c r="Z201"/>
  <c r="AD201"/>
  <c r="AH201"/>
  <c r="AL201"/>
  <c r="AP201"/>
  <c r="D202"/>
  <c r="H202"/>
  <c r="L202"/>
  <c r="P202"/>
  <c r="X202"/>
  <c r="AB202"/>
  <c r="AF202"/>
  <c r="AJ202"/>
  <c r="AN202"/>
  <c r="AR202"/>
  <c r="AV202"/>
  <c r="F203"/>
  <c r="J203"/>
  <c r="N203"/>
  <c r="AS203" s="1"/>
  <c r="AT203" s="1"/>
  <c r="R203"/>
  <c r="V203"/>
  <c r="Z203"/>
  <c r="S203" s="1"/>
  <c r="T203" s="1"/>
  <c r="AD203"/>
  <c r="AH203"/>
  <c r="AL203"/>
  <c r="AP203"/>
  <c r="D204"/>
  <c r="H204"/>
  <c r="L204"/>
  <c r="AS204" s="1"/>
  <c r="P204"/>
  <c r="X204"/>
  <c r="AB204"/>
  <c r="AF204"/>
  <c r="AJ204"/>
  <c r="AN204"/>
  <c r="AR204"/>
  <c r="F205"/>
  <c r="AU205" s="1"/>
  <c r="AV205" s="1"/>
  <c r="J205"/>
  <c r="N205"/>
  <c r="R205"/>
  <c r="V205"/>
  <c r="S205" s="1"/>
  <c r="T205" s="1"/>
  <c r="Z205"/>
  <c r="AD205"/>
  <c r="AS205" s="1"/>
  <c r="AT205" s="1"/>
  <c r="AH205"/>
  <c r="AL205"/>
  <c r="AP205"/>
  <c r="D206"/>
  <c r="H206"/>
  <c r="L206"/>
  <c r="P206"/>
  <c r="AU206" s="1"/>
  <c r="AV206" s="1"/>
  <c r="X206"/>
  <c r="S206" s="1"/>
  <c r="AB206"/>
  <c r="AF206"/>
  <c r="AJ206"/>
  <c r="AN206"/>
  <c r="AR206"/>
  <c r="F207"/>
  <c r="AS207" s="1"/>
  <c r="J207"/>
  <c r="N207"/>
  <c r="R207"/>
  <c r="V207"/>
  <c r="S207" s="1"/>
  <c r="T207" s="1"/>
  <c r="Z207"/>
  <c r="AD207"/>
  <c r="AH207"/>
  <c r="AL207"/>
  <c r="AP207"/>
  <c r="D208"/>
  <c r="AU208" s="1"/>
  <c r="H208"/>
  <c r="L208"/>
  <c r="P208"/>
  <c r="X208"/>
  <c r="AB208"/>
  <c r="AF208"/>
  <c r="AJ208"/>
  <c r="AN208"/>
  <c r="AR208"/>
  <c r="F209"/>
  <c r="AS209" s="1"/>
  <c r="AT209" s="1"/>
  <c r="J209"/>
  <c r="N209"/>
  <c r="R209"/>
  <c r="V209"/>
  <c r="S209"/>
  <c r="Z209"/>
  <c r="AD209"/>
  <c r="AH209"/>
  <c r="AL209"/>
  <c r="AP209"/>
  <c r="D210"/>
  <c r="AU210" s="1"/>
  <c r="AV210" s="1"/>
  <c r="H210"/>
  <c r="L210"/>
  <c r="P210"/>
  <c r="X210"/>
  <c r="AB210"/>
  <c r="AF210"/>
  <c r="AJ210"/>
  <c r="AN210"/>
  <c r="AR210"/>
  <c r="F211"/>
  <c r="J211"/>
  <c r="N211"/>
  <c r="AS211" s="1"/>
  <c r="AT211" s="1"/>
  <c r="R211"/>
  <c r="V211"/>
  <c r="Z211"/>
  <c r="S211" s="1"/>
  <c r="AD211"/>
  <c r="AH211"/>
  <c r="AL211"/>
  <c r="AP211"/>
  <c r="D212"/>
  <c r="H212"/>
  <c r="L212"/>
  <c r="AS212" s="1"/>
  <c r="P212"/>
  <c r="X212"/>
  <c r="AB212"/>
  <c r="AF212"/>
  <c r="AJ212"/>
  <c r="AN212"/>
  <c r="AR212"/>
  <c r="F213"/>
  <c r="AU213" s="1"/>
  <c r="J213"/>
  <c r="N213"/>
  <c r="R213"/>
  <c r="V213"/>
  <c r="S213" s="1"/>
  <c r="Z213"/>
  <c r="AD213"/>
  <c r="AS213" s="1"/>
  <c r="AT213" s="1"/>
  <c r="AH213"/>
  <c r="AL213"/>
  <c r="AP213"/>
  <c r="D214"/>
  <c r="H214"/>
  <c r="L214"/>
  <c r="P214"/>
  <c r="AU214" s="1"/>
  <c r="AV214" s="1"/>
  <c r="X214"/>
  <c r="S214" s="1"/>
  <c r="T214" s="1"/>
  <c r="AB214"/>
  <c r="AF214"/>
  <c r="AJ214"/>
  <c r="AN214"/>
  <c r="AR214"/>
  <c r="F215"/>
  <c r="J215"/>
  <c r="N215"/>
  <c r="R215"/>
  <c r="V215"/>
  <c r="S215"/>
  <c r="Z215"/>
  <c r="AD215"/>
  <c r="AH215"/>
  <c r="AL215"/>
  <c r="AP215"/>
  <c r="AT215"/>
  <c r="D216"/>
  <c r="AU216" s="1"/>
  <c r="H216"/>
  <c r="L216"/>
  <c r="P216"/>
  <c r="X216"/>
  <c r="AB216"/>
  <c r="AF216"/>
  <c r="AJ216"/>
  <c r="AN216"/>
  <c r="AR216"/>
  <c r="F217"/>
  <c r="AS217" s="1"/>
  <c r="AT217" s="1"/>
  <c r="J217"/>
  <c r="N217"/>
  <c r="R217"/>
  <c r="V217"/>
  <c r="S217"/>
  <c r="Z217"/>
  <c r="AD217"/>
  <c r="AH217"/>
  <c r="AL217"/>
  <c r="AP217"/>
  <c r="D218"/>
  <c r="AU218" s="1"/>
  <c r="AV218" s="1"/>
  <c r="H218"/>
  <c r="L218"/>
  <c r="P218"/>
  <c r="X218"/>
  <c r="AB218"/>
  <c r="AF218"/>
  <c r="AJ218"/>
  <c r="AN218"/>
  <c r="AR218"/>
  <c r="F219"/>
  <c r="J219"/>
  <c r="N219"/>
  <c r="AS219" s="1"/>
  <c r="AT219" s="1"/>
  <c r="R219"/>
  <c r="V219"/>
  <c r="Z219"/>
  <c r="S219" s="1"/>
  <c r="AD219"/>
  <c r="AH219"/>
  <c r="AL219"/>
  <c r="AP219"/>
  <c r="D220"/>
  <c r="H220"/>
  <c r="L220"/>
  <c r="AS220" s="1"/>
  <c r="AT220" s="1"/>
  <c r="P220"/>
  <c r="X220"/>
  <c r="S220" s="1"/>
  <c r="T220" s="1"/>
  <c r="AB220"/>
  <c r="AF220"/>
  <c r="AJ220"/>
  <c r="AN220"/>
  <c r="AR220"/>
  <c r="F221"/>
  <c r="AU221" s="1"/>
  <c r="AV221" s="1"/>
  <c r="J221"/>
  <c r="N221"/>
  <c r="R221"/>
  <c r="V221"/>
  <c r="S221" s="1"/>
  <c r="T221" s="1"/>
  <c r="Z221"/>
  <c r="AD221"/>
  <c r="AS221" s="1"/>
  <c r="AT221" s="1"/>
  <c r="AH221"/>
  <c r="AL221"/>
  <c r="AP221"/>
  <c r="D222"/>
  <c r="H222"/>
  <c r="L222"/>
  <c r="P222"/>
  <c r="AU222" s="1"/>
  <c r="AV222" s="1"/>
  <c r="X222"/>
  <c r="S222" s="1"/>
  <c r="AB222"/>
  <c r="AF222"/>
  <c r="AJ222"/>
  <c r="AN222"/>
  <c r="AR222"/>
  <c r="F223"/>
  <c r="AS223" s="1"/>
  <c r="J223"/>
  <c r="N223"/>
  <c r="R223"/>
  <c r="V223"/>
  <c r="S223" s="1"/>
  <c r="T223" s="1"/>
  <c r="Z223"/>
  <c r="AD223"/>
  <c r="AH223"/>
  <c r="AL223"/>
  <c r="AP223"/>
  <c r="D224"/>
  <c r="AU224" s="1"/>
  <c r="H224"/>
  <c r="L224"/>
  <c r="P224"/>
  <c r="X224"/>
  <c r="AB224"/>
  <c r="AF224"/>
  <c r="AJ224"/>
  <c r="AN224"/>
  <c r="AR224"/>
  <c r="F225"/>
  <c r="AS225" s="1"/>
  <c r="AT225" s="1"/>
  <c r="J225"/>
  <c r="N225"/>
  <c r="R225"/>
  <c r="V225"/>
  <c r="S225"/>
  <c r="Z225"/>
  <c r="AD225"/>
  <c r="AH225"/>
  <c r="AL225"/>
  <c r="AP225"/>
  <c r="D226"/>
  <c r="AU226" s="1"/>
  <c r="AV226" s="1"/>
  <c r="H226"/>
  <c r="L226"/>
  <c r="P226"/>
  <c r="X226"/>
  <c r="AB226"/>
  <c r="AF226"/>
  <c r="AJ226"/>
  <c r="AN226"/>
  <c r="AR226"/>
  <c r="F227"/>
  <c r="J227"/>
  <c r="N227"/>
  <c r="AS227" s="1"/>
  <c r="AT227" s="1"/>
  <c r="R227"/>
  <c r="V227"/>
  <c r="Z227"/>
  <c r="S227" s="1"/>
  <c r="T227" s="1"/>
  <c r="AD227"/>
  <c r="AH227"/>
  <c r="AL227"/>
  <c r="AP227"/>
  <c r="D228"/>
  <c r="H228"/>
  <c r="L228"/>
  <c r="P228"/>
  <c r="X228"/>
  <c r="S228" s="1"/>
  <c r="T228" s="1"/>
  <c r="AB228"/>
  <c r="AF228"/>
  <c r="AJ228"/>
  <c r="AN228"/>
  <c r="AR228"/>
  <c r="AV228"/>
  <c r="F229"/>
  <c r="AU229" s="1"/>
  <c r="AV229" s="1"/>
  <c r="J229"/>
  <c r="N229"/>
  <c r="R229"/>
  <c r="V229"/>
  <c r="S229" s="1"/>
  <c r="Z229"/>
  <c r="AD229"/>
  <c r="AS229" s="1"/>
  <c r="AT229" s="1"/>
  <c r="AH229"/>
  <c r="AL229"/>
  <c r="AP229"/>
  <c r="D230"/>
  <c r="H230"/>
  <c r="L230"/>
  <c r="P230"/>
  <c r="AU230" s="1"/>
  <c r="X230"/>
  <c r="S230" s="1"/>
  <c r="T230" s="1"/>
  <c r="AB230"/>
  <c r="AF230"/>
  <c r="AJ230"/>
  <c r="AN230"/>
  <c r="AR230"/>
  <c r="F231"/>
  <c r="AS231" s="1"/>
  <c r="J231"/>
  <c r="N231"/>
  <c r="R231"/>
  <c r="V231"/>
  <c r="S231" s="1"/>
  <c r="Z231"/>
  <c r="AD231"/>
  <c r="AH231"/>
  <c r="AL231"/>
  <c r="AP231"/>
  <c r="D232"/>
  <c r="AU232" s="1"/>
  <c r="AV232" s="1"/>
  <c r="H232"/>
  <c r="L232"/>
  <c r="P232"/>
  <c r="X232"/>
  <c r="S232" s="1"/>
  <c r="T232" s="1"/>
  <c r="AB232"/>
  <c r="AF232"/>
  <c r="AJ232"/>
  <c r="AN232"/>
  <c r="AR232"/>
  <c r="F233"/>
  <c r="AS233" s="1"/>
  <c r="J233"/>
  <c r="N233"/>
  <c r="R233"/>
  <c r="V233"/>
  <c r="S233"/>
  <c r="Z233"/>
  <c r="AD233"/>
  <c r="AH233"/>
  <c r="AL233"/>
  <c r="AP233"/>
  <c r="D234"/>
  <c r="AU234" s="1"/>
  <c r="AV234" s="1"/>
  <c r="H234"/>
  <c r="L234"/>
  <c r="P234"/>
  <c r="X234"/>
  <c r="AB234"/>
  <c r="AF234"/>
  <c r="AJ234"/>
  <c r="AN234"/>
  <c r="AR234"/>
  <c r="F235"/>
  <c r="J235"/>
  <c r="N235"/>
  <c r="AS235" s="1"/>
  <c r="R235"/>
  <c r="V235"/>
  <c r="Z235"/>
  <c r="S235" s="1"/>
  <c r="AD235"/>
  <c r="AH235"/>
  <c r="AL235"/>
  <c r="AP235"/>
  <c r="D236"/>
  <c r="H236"/>
  <c r="L236"/>
  <c r="AS236" s="1"/>
  <c r="AT236" s="1"/>
  <c r="P236"/>
  <c r="X236"/>
  <c r="AB236"/>
  <c r="AF236"/>
  <c r="AJ236"/>
  <c r="AN236"/>
  <c r="AR236"/>
  <c r="F237"/>
  <c r="AU237" s="1"/>
  <c r="J237"/>
  <c r="N237"/>
  <c r="R237"/>
  <c r="V237"/>
  <c r="S237" s="1"/>
  <c r="T237" s="1"/>
  <c r="Z237"/>
  <c r="AD237"/>
  <c r="AS237" s="1"/>
  <c r="AH237"/>
  <c r="AL237"/>
  <c r="AP237"/>
  <c r="D238"/>
  <c r="H238"/>
  <c r="L238"/>
  <c r="P238"/>
  <c r="AU238" s="1"/>
  <c r="AV238" s="1"/>
  <c r="X238"/>
  <c r="S238" s="1"/>
  <c r="AB238"/>
  <c r="AF238"/>
  <c r="AJ238"/>
  <c r="AN238"/>
  <c r="AR238"/>
  <c r="F239"/>
  <c r="AS239" s="1"/>
  <c r="AT239" s="1"/>
  <c r="J239"/>
  <c r="N239"/>
  <c r="R239"/>
  <c r="V239"/>
  <c r="S239" s="1"/>
  <c r="T239" s="1"/>
  <c r="Z239"/>
  <c r="AD239"/>
  <c r="AH239"/>
  <c r="AL239"/>
  <c r="AP239"/>
  <c r="D240"/>
  <c r="H240"/>
  <c r="L240"/>
  <c r="P240"/>
  <c r="X240"/>
  <c r="AU240" s="1"/>
  <c r="AB240"/>
  <c r="AH240"/>
  <c r="AR240"/>
  <c r="D241"/>
  <c r="N241"/>
  <c r="AD241"/>
  <c r="AJ241"/>
  <c r="AT241"/>
  <c r="F242"/>
  <c r="AS242" s="1"/>
  <c r="P242"/>
  <c r="V242"/>
  <c r="S242" s="1"/>
  <c r="T242" s="1"/>
  <c r="AH242"/>
  <c r="AP242"/>
  <c r="D243"/>
  <c r="AU243" s="1"/>
  <c r="L243"/>
  <c r="AB243"/>
  <c r="AJ243"/>
  <c r="AR243"/>
  <c r="F244"/>
  <c r="AU244" s="1"/>
  <c r="N244"/>
  <c r="V244"/>
  <c r="S244" s="1"/>
  <c r="AD244"/>
  <c r="AL244"/>
  <c r="H245"/>
  <c r="AU245" s="1"/>
  <c r="P245"/>
  <c r="X245"/>
  <c r="AF245"/>
  <c r="AN245"/>
  <c r="J246"/>
  <c r="R246"/>
  <c r="Z246"/>
  <c r="S246" s="1"/>
  <c r="T246" s="1"/>
  <c r="AH246"/>
  <c r="AP246"/>
  <c r="D247"/>
  <c r="AU247"/>
  <c r="L247"/>
  <c r="AB247"/>
  <c r="AJ247"/>
  <c r="AR247"/>
  <c r="F248"/>
  <c r="AS248" s="1"/>
  <c r="N248"/>
  <c r="V248"/>
  <c r="S248" s="1"/>
  <c r="T248" s="1"/>
  <c r="AD248"/>
  <c r="AL248"/>
  <c r="H249"/>
  <c r="AS249" s="1"/>
  <c r="X249"/>
  <c r="AN249"/>
  <c r="J250"/>
  <c r="Z250"/>
  <c r="AP250"/>
  <c r="L251"/>
  <c r="AB251"/>
  <c r="AR251"/>
  <c r="N252"/>
  <c r="AD252"/>
  <c r="N286"/>
  <c r="AD286"/>
  <c r="AJ286"/>
  <c r="F287"/>
  <c r="AS287" s="1"/>
  <c r="P287"/>
  <c r="V287"/>
  <c r="S287" s="1"/>
  <c r="AF287"/>
  <c r="AL287"/>
  <c r="H288"/>
  <c r="R288"/>
  <c r="Z288"/>
  <c r="AH288"/>
  <c r="AP288"/>
  <c r="D289"/>
  <c r="AU289" s="1"/>
  <c r="L289"/>
  <c r="AB289"/>
  <c r="AJ289"/>
  <c r="AR289"/>
  <c r="F290"/>
  <c r="AS290" s="1"/>
  <c r="N290"/>
  <c r="V290"/>
  <c r="S290"/>
  <c r="AL290"/>
  <c r="H291"/>
  <c r="X291"/>
  <c r="AN291"/>
  <c r="J292"/>
  <c r="Z292"/>
  <c r="J249"/>
  <c r="N249"/>
  <c r="R249"/>
  <c r="V249"/>
  <c r="S249" s="1"/>
  <c r="T249" s="1"/>
  <c r="Z249"/>
  <c r="AD249"/>
  <c r="AH249"/>
  <c r="AL249"/>
  <c r="AP249"/>
  <c r="D250"/>
  <c r="H250"/>
  <c r="AS250" s="1"/>
  <c r="L250"/>
  <c r="AU250" s="1"/>
  <c r="P250"/>
  <c r="X250"/>
  <c r="AB250"/>
  <c r="AF250"/>
  <c r="AJ250"/>
  <c r="AN250"/>
  <c r="AR250"/>
  <c r="F251"/>
  <c r="J251"/>
  <c r="N251"/>
  <c r="R251"/>
  <c r="V251"/>
  <c r="S251" s="1"/>
  <c r="T251" s="1"/>
  <c r="Z251"/>
  <c r="AD251"/>
  <c r="AS251" s="1"/>
  <c r="AH251"/>
  <c r="AL251"/>
  <c r="AP251"/>
  <c r="D252"/>
  <c r="H252"/>
  <c r="L252"/>
  <c r="P252"/>
  <c r="AU252" s="1"/>
  <c r="X252"/>
  <c r="AB252"/>
  <c r="AF252"/>
  <c r="AJ252"/>
  <c r="AN252"/>
  <c r="AR252"/>
  <c r="F253"/>
  <c r="AS253" s="1"/>
  <c r="AT253" s="1"/>
  <c r="J253"/>
  <c r="N253"/>
  <c r="R253"/>
  <c r="S253"/>
  <c r="V253"/>
  <c r="Z253"/>
  <c r="AD253"/>
  <c r="AH253"/>
  <c r="AL253"/>
  <c r="AP253"/>
  <c r="D254"/>
  <c r="H254"/>
  <c r="L254"/>
  <c r="P254"/>
  <c r="X254"/>
  <c r="AB254"/>
  <c r="AF254"/>
  <c r="AJ254"/>
  <c r="AN254"/>
  <c r="AR254"/>
  <c r="AV254"/>
  <c r="F255"/>
  <c r="J255"/>
  <c r="N255"/>
  <c r="R255"/>
  <c r="V255"/>
  <c r="S255" s="1"/>
  <c r="Z255"/>
  <c r="AD255"/>
  <c r="AH255"/>
  <c r="AL255"/>
  <c r="AP255"/>
  <c r="D256"/>
  <c r="H256"/>
  <c r="L256"/>
  <c r="P256"/>
  <c r="X256"/>
  <c r="AB256"/>
  <c r="AF256"/>
  <c r="AJ256"/>
  <c r="AN256"/>
  <c r="AR256"/>
  <c r="F257"/>
  <c r="J257"/>
  <c r="N257"/>
  <c r="R257"/>
  <c r="V257"/>
  <c r="Z257"/>
  <c r="AD257"/>
  <c r="AH257"/>
  <c r="AL257"/>
  <c r="AP257"/>
  <c r="D258"/>
  <c r="H258"/>
  <c r="L258"/>
  <c r="P258"/>
  <c r="X258"/>
  <c r="AB258"/>
  <c r="AF258"/>
  <c r="AJ258"/>
  <c r="AN258"/>
  <c r="AR258"/>
  <c r="F259"/>
  <c r="J259"/>
  <c r="N259"/>
  <c r="R259"/>
  <c r="S259"/>
  <c r="V259"/>
  <c r="Z259"/>
  <c r="AD259"/>
  <c r="AH259"/>
  <c r="AL259"/>
  <c r="AP259"/>
  <c r="D260"/>
  <c r="H260"/>
  <c r="L260"/>
  <c r="P260"/>
  <c r="X260"/>
  <c r="S260" s="1"/>
  <c r="AB260"/>
  <c r="AF260"/>
  <c r="AJ260"/>
  <c r="AN260"/>
  <c r="AR260"/>
  <c r="F261"/>
  <c r="AS261" s="1"/>
  <c r="J261"/>
  <c r="N261"/>
  <c r="R261"/>
  <c r="S261"/>
  <c r="V261"/>
  <c r="Z261"/>
  <c r="AD261"/>
  <c r="AH261"/>
  <c r="AL261"/>
  <c r="AP261"/>
  <c r="D262"/>
  <c r="AU262" s="1"/>
  <c r="H262"/>
  <c r="L262"/>
  <c r="P262"/>
  <c r="X262"/>
  <c r="AB262"/>
  <c r="AF262"/>
  <c r="AJ262"/>
  <c r="AN262"/>
  <c r="AR262"/>
  <c r="F263"/>
  <c r="AS263" s="1"/>
  <c r="J263"/>
  <c r="N263"/>
  <c r="R263"/>
  <c r="V263"/>
  <c r="S263" s="1"/>
  <c r="Z263"/>
  <c r="AD263"/>
  <c r="AH263"/>
  <c r="AL263"/>
  <c r="AP263"/>
  <c r="D264"/>
  <c r="AU264" s="1"/>
  <c r="H264"/>
  <c r="L264"/>
  <c r="P264"/>
  <c r="X264"/>
  <c r="AB264"/>
  <c r="AF264"/>
  <c r="AJ264"/>
  <c r="AN264"/>
  <c r="AR264"/>
  <c r="F265"/>
  <c r="J265"/>
  <c r="N265"/>
  <c r="R265"/>
  <c r="V265"/>
  <c r="S265" s="1"/>
  <c r="T265" s="1"/>
  <c r="Z265"/>
  <c r="AD265"/>
  <c r="AH265"/>
  <c r="AL265"/>
  <c r="AP265"/>
  <c r="D266"/>
  <c r="H266"/>
  <c r="L266"/>
  <c r="P266"/>
  <c r="X266"/>
  <c r="AB266"/>
  <c r="AF266"/>
  <c r="AJ266"/>
  <c r="AN266"/>
  <c r="AR266"/>
  <c r="F267"/>
  <c r="J267"/>
  <c r="N267"/>
  <c r="R267"/>
  <c r="V267"/>
  <c r="S267" s="1"/>
  <c r="T267" s="1"/>
  <c r="Z267"/>
  <c r="AD267"/>
  <c r="AH267"/>
  <c r="AL267"/>
  <c r="AP267"/>
  <c r="AT267"/>
  <c r="D268"/>
  <c r="AU268" s="1"/>
  <c r="AV268" s="1"/>
  <c r="H268"/>
  <c r="L268"/>
  <c r="P268"/>
  <c r="X268"/>
  <c r="S268" s="1"/>
  <c r="AB268"/>
  <c r="AF268"/>
  <c r="AJ268"/>
  <c r="AN268"/>
  <c r="AR268"/>
  <c r="F269"/>
  <c r="AS269" s="1"/>
  <c r="J269"/>
  <c r="N269"/>
  <c r="R269"/>
  <c r="V269"/>
  <c r="S269" s="1"/>
  <c r="T269" s="1"/>
  <c r="Z269"/>
  <c r="AD269"/>
  <c r="AH269"/>
  <c r="AL269"/>
  <c r="AP269"/>
  <c r="D270"/>
  <c r="AU270" s="1"/>
  <c r="AV270" s="1"/>
  <c r="H270"/>
  <c r="L270"/>
  <c r="P270"/>
  <c r="X270"/>
  <c r="AB270"/>
  <c r="AF270"/>
  <c r="AJ270"/>
  <c r="AN270"/>
  <c r="AR270"/>
  <c r="F271"/>
  <c r="AS271" s="1"/>
  <c r="J271"/>
  <c r="N271"/>
  <c r="R271"/>
  <c r="V271"/>
  <c r="S271" s="1"/>
  <c r="Z271"/>
  <c r="AD271"/>
  <c r="AH271"/>
  <c r="AL271"/>
  <c r="AP271"/>
  <c r="D272"/>
  <c r="AU272" s="1"/>
  <c r="H272"/>
  <c r="L272"/>
  <c r="P272"/>
  <c r="X272"/>
  <c r="AB272"/>
  <c r="AF272"/>
  <c r="AJ272"/>
  <c r="AN272"/>
  <c r="AR272"/>
  <c r="F273"/>
  <c r="J273"/>
  <c r="N273"/>
  <c r="R273"/>
  <c r="V273"/>
  <c r="S273" s="1"/>
  <c r="Z273"/>
  <c r="AD273"/>
  <c r="AH273"/>
  <c r="AL273"/>
  <c r="AP273"/>
  <c r="D274"/>
  <c r="H274"/>
  <c r="L274"/>
  <c r="P274"/>
  <c r="X274"/>
  <c r="AB274"/>
  <c r="AF274"/>
  <c r="AJ274"/>
  <c r="AN274"/>
  <c r="AR274"/>
  <c r="F275"/>
  <c r="AS275" s="1"/>
  <c r="J275"/>
  <c r="N275"/>
  <c r="R275"/>
  <c r="S275"/>
  <c r="V275"/>
  <c r="Z275"/>
  <c r="AD275"/>
  <c r="AH275"/>
  <c r="AL275"/>
  <c r="AP275"/>
  <c r="D276"/>
  <c r="AU276" s="1"/>
  <c r="AV276" s="1"/>
  <c r="H276"/>
  <c r="L276"/>
  <c r="P276"/>
  <c r="X276"/>
  <c r="S276" s="1"/>
  <c r="T276" s="1"/>
  <c r="AB276"/>
  <c r="AF276"/>
  <c r="AJ276"/>
  <c r="AN276"/>
  <c r="AR276"/>
  <c r="F277"/>
  <c r="AS277" s="1"/>
  <c r="J277"/>
  <c r="N277"/>
  <c r="R277"/>
  <c r="V277"/>
  <c r="S277" s="1"/>
  <c r="T277" s="1"/>
  <c r="Z277"/>
  <c r="AD277"/>
  <c r="AH277"/>
  <c r="AL277"/>
  <c r="AP277"/>
  <c r="D278"/>
  <c r="AU278" s="1"/>
  <c r="H278"/>
  <c r="L278"/>
  <c r="P278"/>
  <c r="X278"/>
  <c r="AB278"/>
  <c r="AF278"/>
  <c r="AJ278"/>
  <c r="AN278"/>
  <c r="AR278"/>
  <c r="F279"/>
  <c r="AS279" s="1"/>
  <c r="J279"/>
  <c r="N279"/>
  <c r="R279"/>
  <c r="V279"/>
  <c r="S279" s="1"/>
  <c r="Z279"/>
  <c r="AD279"/>
  <c r="AH279"/>
  <c r="AL279"/>
  <c r="AP279"/>
  <c r="D280"/>
  <c r="H280"/>
  <c r="L280"/>
  <c r="P280"/>
  <c r="X280"/>
  <c r="AB280"/>
  <c r="AF280"/>
  <c r="AJ280"/>
  <c r="AN280"/>
  <c r="AR280"/>
  <c r="AV280"/>
  <c r="F281"/>
  <c r="J281"/>
  <c r="N281"/>
  <c r="R281"/>
  <c r="V281"/>
  <c r="S281" s="1"/>
  <c r="T281" s="1"/>
  <c r="Z281"/>
  <c r="AD281"/>
  <c r="AH281"/>
  <c r="AL281"/>
  <c r="AP281"/>
  <c r="D282"/>
  <c r="H282"/>
  <c r="L282"/>
  <c r="P282"/>
  <c r="X282"/>
  <c r="AB282"/>
  <c r="AF282"/>
  <c r="AJ282"/>
  <c r="AN282"/>
  <c r="AR282"/>
  <c r="F283"/>
  <c r="AS283" s="1"/>
  <c r="J283"/>
  <c r="N283"/>
  <c r="R283"/>
  <c r="S283"/>
  <c r="V283"/>
  <c r="Z283"/>
  <c r="AD283"/>
  <c r="AH283"/>
  <c r="AL283"/>
  <c r="AP283"/>
  <c r="D284"/>
  <c r="AU284" s="1"/>
  <c r="H284"/>
  <c r="L284"/>
  <c r="P284"/>
  <c r="X284"/>
  <c r="S284" s="1"/>
  <c r="AB284"/>
  <c r="AF284"/>
  <c r="AJ284"/>
  <c r="AN284"/>
  <c r="AR284"/>
  <c r="F285"/>
  <c r="AS285" s="1"/>
  <c r="AT285" s="1"/>
  <c r="J285"/>
  <c r="N285"/>
  <c r="R285"/>
  <c r="V285"/>
  <c r="S285" s="1"/>
  <c r="T285" s="1"/>
  <c r="Z285"/>
  <c r="AD285"/>
  <c r="AH285"/>
  <c r="AL285"/>
  <c r="AP285"/>
  <c r="D286"/>
  <c r="AU286" s="1"/>
  <c r="H286"/>
  <c r="R286"/>
  <c r="X286"/>
  <c r="AH286"/>
  <c r="AN286"/>
  <c r="D287"/>
  <c r="AU287" s="1"/>
  <c r="AV287" s="1"/>
  <c r="J287"/>
  <c r="Z287"/>
  <c r="AJ287"/>
  <c r="AP287"/>
  <c r="F288"/>
  <c r="AS288" s="1"/>
  <c r="L288"/>
  <c r="X288"/>
  <c r="AF288"/>
  <c r="AN288"/>
  <c r="J289"/>
  <c r="R289"/>
  <c r="Z289"/>
  <c r="AH289"/>
  <c r="AP289"/>
  <c r="D290"/>
  <c r="L290"/>
  <c r="AH290"/>
  <c r="D291"/>
  <c r="AJ291"/>
  <c r="F292"/>
  <c r="V292"/>
  <c r="AL292"/>
  <c r="L286"/>
  <c r="V286"/>
  <c r="AB286"/>
  <c r="AL286"/>
  <c r="AR286"/>
  <c r="H287"/>
  <c r="N287"/>
  <c r="X287"/>
  <c r="AD287"/>
  <c r="AN287"/>
  <c r="J288"/>
  <c r="P288"/>
  <c r="V288"/>
  <c r="S288"/>
  <c r="AD288"/>
  <c r="AL288"/>
  <c r="H289"/>
  <c r="AS289" s="1"/>
  <c r="AT289" s="1"/>
  <c r="P289"/>
  <c r="X289"/>
  <c r="AF289"/>
  <c r="AN289"/>
  <c r="J290"/>
  <c r="R290"/>
  <c r="AD290"/>
  <c r="P291"/>
  <c r="AF291"/>
  <c r="R292"/>
  <c r="AH292"/>
  <c r="AP252"/>
  <c r="D253"/>
  <c r="H253"/>
  <c r="L253"/>
  <c r="P253"/>
  <c r="AU253" s="1"/>
  <c r="X253"/>
  <c r="AB253"/>
  <c r="AF253"/>
  <c r="AJ253"/>
  <c r="AN253"/>
  <c r="AR253"/>
  <c r="F254"/>
  <c r="J254"/>
  <c r="N254"/>
  <c r="R254"/>
  <c r="V254"/>
  <c r="S254"/>
  <c r="Z254"/>
  <c r="AD254"/>
  <c r="AH254"/>
  <c r="AL254"/>
  <c r="AP254"/>
  <c r="AT254"/>
  <c r="D255"/>
  <c r="AU255" s="1"/>
  <c r="H255"/>
  <c r="AS255" s="1"/>
  <c r="AT255" s="1"/>
  <c r="L255"/>
  <c r="P255"/>
  <c r="X255"/>
  <c r="AB255"/>
  <c r="AF255"/>
  <c r="AJ255"/>
  <c r="AN255"/>
  <c r="AR255"/>
  <c r="F256"/>
  <c r="AS256" s="1"/>
  <c r="AT256" s="1"/>
  <c r="J256"/>
  <c r="N256"/>
  <c r="R256"/>
  <c r="V256"/>
  <c r="S256"/>
  <c r="Z256"/>
  <c r="AD256"/>
  <c r="AH256"/>
  <c r="AL256"/>
  <c r="AP256"/>
  <c r="D257"/>
  <c r="AU257" s="1"/>
  <c r="AV257" s="1"/>
  <c r="H257"/>
  <c r="AS257" s="1"/>
  <c r="AT257" s="1"/>
  <c r="L257"/>
  <c r="P257"/>
  <c r="X257"/>
  <c r="S257" s="1"/>
  <c r="AB257"/>
  <c r="AF257"/>
  <c r="AJ257"/>
  <c r="AN257"/>
  <c r="AR257"/>
  <c r="F258"/>
  <c r="AS258" s="1"/>
  <c r="AT258" s="1"/>
  <c r="J258"/>
  <c r="AU258" s="1"/>
  <c r="AV258" s="1"/>
  <c r="N258"/>
  <c r="R258"/>
  <c r="V258"/>
  <c r="S258"/>
  <c r="Z258"/>
  <c r="AD258"/>
  <c r="AH258"/>
  <c r="AL258"/>
  <c r="AP258"/>
  <c r="D259"/>
  <c r="AU259" s="1"/>
  <c r="AV259" s="1"/>
  <c r="H259"/>
  <c r="AS259" s="1"/>
  <c r="L259"/>
  <c r="P259"/>
  <c r="X259"/>
  <c r="AB259"/>
  <c r="AF259"/>
  <c r="AJ259"/>
  <c r="AN259"/>
  <c r="AR259"/>
  <c r="F260"/>
  <c r="J260"/>
  <c r="N260"/>
  <c r="AS260" s="1"/>
  <c r="R260"/>
  <c r="V260"/>
  <c r="Z260"/>
  <c r="AD260"/>
  <c r="AH260"/>
  <c r="AL260"/>
  <c r="AP260"/>
  <c r="D261"/>
  <c r="H261"/>
  <c r="L261"/>
  <c r="AU261" s="1"/>
  <c r="AV261" s="1"/>
  <c r="P261"/>
  <c r="X261"/>
  <c r="AB261"/>
  <c r="AF261"/>
  <c r="AJ261"/>
  <c r="AN261"/>
  <c r="AR261"/>
  <c r="F262"/>
  <c r="J262"/>
  <c r="N262"/>
  <c r="R262"/>
  <c r="V262"/>
  <c r="S262" s="1"/>
  <c r="T262" s="1"/>
  <c r="Z262"/>
  <c r="AD262"/>
  <c r="AS262" s="1"/>
  <c r="AT262" s="1"/>
  <c r="AH262"/>
  <c r="AL262"/>
  <c r="AP262"/>
  <c r="D263"/>
  <c r="AU263" s="1"/>
  <c r="AV263" s="1"/>
  <c r="H263"/>
  <c r="L263"/>
  <c r="P263"/>
  <c r="X263"/>
  <c r="AB263"/>
  <c r="AF263"/>
  <c r="AJ263"/>
  <c r="AN263"/>
  <c r="AR263"/>
  <c r="F264"/>
  <c r="AS264" s="1"/>
  <c r="AT264" s="1"/>
  <c r="J264"/>
  <c r="N264"/>
  <c r="R264"/>
  <c r="V264"/>
  <c r="S264" s="1"/>
  <c r="T264" s="1"/>
  <c r="Z264"/>
  <c r="AD264"/>
  <c r="AH264"/>
  <c r="AL264"/>
  <c r="AP264"/>
  <c r="D265"/>
  <c r="AU265" s="1"/>
  <c r="AV265" s="1"/>
  <c r="H265"/>
  <c r="AS265" s="1"/>
  <c r="L265"/>
  <c r="P265"/>
  <c r="X265"/>
  <c r="AB265"/>
  <c r="AF265"/>
  <c r="AJ265"/>
  <c r="AN265"/>
  <c r="AR265"/>
  <c r="F266"/>
  <c r="AS266" s="1"/>
  <c r="AT266" s="1"/>
  <c r="J266"/>
  <c r="AU266" s="1"/>
  <c r="AV266" s="1"/>
  <c r="N266"/>
  <c r="R266"/>
  <c r="V266"/>
  <c r="S266"/>
  <c r="Z266"/>
  <c r="AD266"/>
  <c r="AH266"/>
  <c r="AL266"/>
  <c r="AP266"/>
  <c r="D267"/>
  <c r="H267"/>
  <c r="L267"/>
  <c r="P267"/>
  <c r="X267"/>
  <c r="AB267"/>
  <c r="AF267"/>
  <c r="AJ267"/>
  <c r="AN267"/>
  <c r="AR267"/>
  <c r="AV267"/>
  <c r="F268"/>
  <c r="J268"/>
  <c r="N268"/>
  <c r="AS268" s="1"/>
  <c r="R268"/>
  <c r="V268"/>
  <c r="Z268"/>
  <c r="AD268"/>
  <c r="AH268"/>
  <c r="AL268"/>
  <c r="AP268"/>
  <c r="D269"/>
  <c r="H269"/>
  <c r="L269"/>
  <c r="AU269" s="1"/>
  <c r="P269"/>
  <c r="X269"/>
  <c r="AB269"/>
  <c r="AF269"/>
  <c r="AJ269"/>
  <c r="AN269"/>
  <c r="AR269"/>
  <c r="F270"/>
  <c r="J270"/>
  <c r="N270"/>
  <c r="R270"/>
  <c r="V270"/>
  <c r="S270" s="1"/>
  <c r="T270" s="1"/>
  <c r="Z270"/>
  <c r="AD270"/>
  <c r="AS270" s="1"/>
  <c r="AH270"/>
  <c r="AL270"/>
  <c r="AP270"/>
  <c r="D271"/>
  <c r="H271"/>
  <c r="L271"/>
  <c r="P271"/>
  <c r="AU271" s="1"/>
  <c r="AV271" s="1"/>
  <c r="X271"/>
  <c r="AB271"/>
  <c r="AF271"/>
  <c r="AJ271"/>
  <c r="AN271"/>
  <c r="AR271"/>
  <c r="F272"/>
  <c r="AS272" s="1"/>
  <c r="AT272" s="1"/>
  <c r="J272"/>
  <c r="N272"/>
  <c r="R272"/>
  <c r="V272"/>
  <c r="S272" s="1"/>
  <c r="T272" s="1"/>
  <c r="Z272"/>
  <c r="AD272"/>
  <c r="AH272"/>
  <c r="AL272"/>
  <c r="AP272"/>
  <c r="D273"/>
  <c r="AU273" s="1"/>
  <c r="AV273" s="1"/>
  <c r="H273"/>
  <c r="AS273" s="1"/>
  <c r="L273"/>
  <c r="P273"/>
  <c r="X273"/>
  <c r="AB273"/>
  <c r="AF273"/>
  <c r="AJ273"/>
  <c r="AN273"/>
  <c r="AR273"/>
  <c r="F274"/>
  <c r="AS274" s="1"/>
  <c r="AT274" s="1"/>
  <c r="J274"/>
  <c r="AU274" s="1"/>
  <c r="N274"/>
  <c r="R274"/>
  <c r="V274"/>
  <c r="S274"/>
  <c r="Z274"/>
  <c r="AD274"/>
  <c r="AH274"/>
  <c r="AL274"/>
  <c r="AP274"/>
  <c r="D275"/>
  <c r="AU275" s="1"/>
  <c r="H275"/>
  <c r="L275"/>
  <c r="P275"/>
  <c r="X275"/>
  <c r="AB275"/>
  <c r="AF275"/>
  <c r="AJ275"/>
  <c r="AN275"/>
  <c r="AR275"/>
  <c r="F276"/>
  <c r="J276"/>
  <c r="N276"/>
  <c r="AS276" s="1"/>
  <c r="AT276" s="1"/>
  <c r="R276"/>
  <c r="V276"/>
  <c r="Z276"/>
  <c r="AD276"/>
  <c r="AH276"/>
  <c r="AL276"/>
  <c r="AP276"/>
  <c r="D277"/>
  <c r="H277"/>
  <c r="L277"/>
  <c r="AU277" s="1"/>
  <c r="P277"/>
  <c r="X277"/>
  <c r="AB277"/>
  <c r="AF277"/>
  <c r="AJ277"/>
  <c r="AN277"/>
  <c r="AR277"/>
  <c r="F278"/>
  <c r="J278"/>
  <c r="N278"/>
  <c r="R278"/>
  <c r="V278"/>
  <c r="S278" s="1"/>
  <c r="Z278"/>
  <c r="AD278"/>
  <c r="AS278" s="1"/>
  <c r="AH278"/>
  <c r="AL278"/>
  <c r="AP278"/>
  <c r="D279"/>
  <c r="H279"/>
  <c r="L279"/>
  <c r="P279"/>
  <c r="AU279" s="1"/>
  <c r="X279"/>
  <c r="AB279"/>
  <c r="AF279"/>
  <c r="AJ279"/>
  <c r="AN279"/>
  <c r="AR279"/>
  <c r="F280"/>
  <c r="J280"/>
  <c r="N280"/>
  <c r="R280"/>
  <c r="V280"/>
  <c r="S280"/>
  <c r="Z280"/>
  <c r="AD280"/>
  <c r="AH280"/>
  <c r="AL280"/>
  <c r="AP280"/>
  <c r="AT280"/>
  <c r="D281"/>
  <c r="AU281" s="1"/>
  <c r="H281"/>
  <c r="AS281" s="1"/>
  <c r="AT281" s="1"/>
  <c r="L281"/>
  <c r="P281"/>
  <c r="X281"/>
  <c r="AB281"/>
  <c r="AF281"/>
  <c r="AJ281"/>
  <c r="AN281"/>
  <c r="AR281"/>
  <c r="F282"/>
  <c r="AS282" s="1"/>
  <c r="J282"/>
  <c r="AU282" s="1"/>
  <c r="N282"/>
  <c r="R282"/>
  <c r="V282"/>
  <c r="S282"/>
  <c r="Z282"/>
  <c r="AD282"/>
  <c r="AH282"/>
  <c r="AL282"/>
  <c r="AP282"/>
  <c r="D283"/>
  <c r="AU283" s="1"/>
  <c r="H283"/>
  <c r="L283"/>
  <c r="P283"/>
  <c r="X283"/>
  <c r="AB283"/>
  <c r="AF283"/>
  <c r="AJ283"/>
  <c r="AN283"/>
  <c r="AR283"/>
  <c r="F284"/>
  <c r="J284"/>
  <c r="N284"/>
  <c r="AS284" s="1"/>
  <c r="R284"/>
  <c r="V284"/>
  <c r="Z284"/>
  <c r="AD284"/>
  <c r="AH284"/>
  <c r="AL284"/>
  <c r="AP284"/>
  <c r="D285"/>
  <c r="H285"/>
  <c r="L285"/>
  <c r="AU285" s="1"/>
  <c r="AV285" s="1"/>
  <c r="P285"/>
  <c r="X285"/>
  <c r="AB285"/>
  <c r="AF285"/>
  <c r="AJ285"/>
  <c r="AN285"/>
  <c r="AR285"/>
  <c r="F286"/>
  <c r="AS286" s="1"/>
  <c r="AT286" s="1"/>
  <c r="J286"/>
  <c r="P286"/>
  <c r="Z286"/>
  <c r="S286" s="1"/>
  <c r="AF286"/>
  <c r="AP286"/>
  <c r="L287"/>
  <c r="R287"/>
  <c r="AB287"/>
  <c r="AH287"/>
  <c r="AR287"/>
  <c r="D288"/>
  <c r="AU288" s="1"/>
  <c r="N288"/>
  <c r="AB288"/>
  <c r="AJ288"/>
  <c r="AR288"/>
  <c r="F289"/>
  <c r="N289"/>
  <c r="V289"/>
  <c r="S289" s="1"/>
  <c r="T289" s="1"/>
  <c r="AD289"/>
  <c r="AL289"/>
  <c r="H290"/>
  <c r="AU290" s="1"/>
  <c r="P290"/>
  <c r="Z290"/>
  <c r="AP290"/>
  <c r="L291"/>
  <c r="AB291"/>
  <c r="AR291"/>
  <c r="N292"/>
  <c r="AD292"/>
  <c r="X290"/>
  <c r="AB290"/>
  <c r="AF290"/>
  <c r="AJ290"/>
  <c r="AN290"/>
  <c r="AR290"/>
  <c r="F291"/>
  <c r="AS291" s="1"/>
  <c r="J291"/>
  <c r="N291"/>
  <c r="R291"/>
  <c r="V291"/>
  <c r="S291" s="1"/>
  <c r="T291" s="1"/>
  <c r="Z291"/>
  <c r="AD291"/>
  <c r="AH291"/>
  <c r="AL291"/>
  <c r="AP291"/>
  <c r="D292"/>
  <c r="H292"/>
  <c r="AS292" s="1"/>
  <c r="L292"/>
  <c r="P292"/>
  <c r="X292"/>
  <c r="S292" s="1"/>
  <c r="AB292"/>
  <c r="AF292"/>
  <c r="AJ292"/>
  <c r="AN292"/>
  <c r="AR292"/>
  <c r="F293"/>
  <c r="J293"/>
  <c r="N293"/>
  <c r="R293"/>
  <c r="V293"/>
  <c r="S293"/>
  <c r="Z293"/>
  <c r="AD293"/>
  <c r="AH293"/>
  <c r="AL293"/>
  <c r="AP293"/>
  <c r="AT293"/>
  <c r="D294"/>
  <c r="H294"/>
  <c r="AS294" s="1"/>
  <c r="L294"/>
  <c r="P294"/>
  <c r="X294"/>
  <c r="AB294"/>
  <c r="AF294"/>
  <c r="AJ294"/>
  <c r="AN294"/>
  <c r="AR294"/>
  <c r="F295"/>
  <c r="J295"/>
  <c r="N295"/>
  <c r="R295"/>
  <c r="V295"/>
  <c r="S295"/>
  <c r="Z295"/>
  <c r="AD295"/>
  <c r="AH295"/>
  <c r="AL295"/>
  <c r="AP295"/>
  <c r="D296"/>
  <c r="H296"/>
  <c r="L296"/>
  <c r="P296"/>
  <c r="X296"/>
  <c r="AB296"/>
  <c r="AF296"/>
  <c r="AJ296"/>
  <c r="AN296"/>
  <c r="AR296"/>
  <c r="F297"/>
  <c r="AS297" s="1"/>
  <c r="J297"/>
  <c r="N297"/>
  <c r="R297"/>
  <c r="V297"/>
  <c r="Z297"/>
  <c r="AD297"/>
  <c r="AH297"/>
  <c r="AL297"/>
  <c r="AP297"/>
  <c r="D298"/>
  <c r="AU298" s="1"/>
  <c r="H298"/>
  <c r="L298"/>
  <c r="P298"/>
  <c r="X298"/>
  <c r="AB298"/>
  <c r="AF298"/>
  <c r="AJ298"/>
  <c r="AN298"/>
  <c r="AR298"/>
  <c r="F299"/>
  <c r="J299"/>
  <c r="N299"/>
  <c r="R299"/>
  <c r="V299"/>
  <c r="S299" s="1"/>
  <c r="T299" s="1"/>
  <c r="Z299"/>
  <c r="AD299"/>
  <c r="AH299"/>
  <c r="AL299"/>
  <c r="AP299"/>
  <c r="D300"/>
  <c r="H300"/>
  <c r="L300"/>
  <c r="P300"/>
  <c r="X300"/>
  <c r="AB300"/>
  <c r="AF300"/>
  <c r="AJ300"/>
  <c r="AN300"/>
  <c r="AR300"/>
  <c r="F301"/>
  <c r="J301"/>
  <c r="N301"/>
  <c r="R301"/>
  <c r="V301"/>
  <c r="S301" s="1"/>
  <c r="T301" s="1"/>
  <c r="Z301"/>
  <c r="AD301"/>
  <c r="AH301"/>
  <c r="AL301"/>
  <c r="AP301"/>
  <c r="D302"/>
  <c r="H302"/>
  <c r="AS302" s="1"/>
  <c r="L302"/>
  <c r="P302"/>
  <c r="X302"/>
  <c r="AB302"/>
  <c r="AF302"/>
  <c r="AJ302"/>
  <c r="AN302"/>
  <c r="AR302"/>
  <c r="F303"/>
  <c r="J303"/>
  <c r="N303"/>
  <c r="R303"/>
  <c r="V303"/>
  <c r="S303"/>
  <c r="Z303"/>
  <c r="AD303"/>
  <c r="AH303"/>
  <c r="AL303"/>
  <c r="AP303"/>
  <c r="D304"/>
  <c r="H304"/>
  <c r="L304"/>
  <c r="P304"/>
  <c r="X304"/>
  <c r="AB304"/>
  <c r="AF304"/>
  <c r="AJ304"/>
  <c r="AN304"/>
  <c r="AR304"/>
  <c r="F305"/>
  <c r="AS305" s="1"/>
  <c r="AT305" s="1"/>
  <c r="J305"/>
  <c r="N305"/>
  <c r="R305"/>
  <c r="V305"/>
  <c r="S305" s="1"/>
  <c r="T305" s="1"/>
  <c r="Z305"/>
  <c r="AD305"/>
  <c r="AH305"/>
  <c r="AL305"/>
  <c r="AP305"/>
  <c r="D306"/>
  <c r="H306"/>
  <c r="L306"/>
  <c r="P306"/>
  <c r="X306"/>
  <c r="AB306"/>
  <c r="AF306"/>
  <c r="AJ306"/>
  <c r="AN306"/>
  <c r="AR306"/>
  <c r="AV306"/>
  <c r="F307"/>
  <c r="AS307" s="1"/>
  <c r="P307"/>
  <c r="V307"/>
  <c r="AF307"/>
  <c r="AL307"/>
  <c r="H308"/>
  <c r="R308"/>
  <c r="X308"/>
  <c r="AH308"/>
  <c r="AN308"/>
  <c r="D309"/>
  <c r="AU309" s="1"/>
  <c r="J309"/>
  <c r="Z309"/>
  <c r="AJ309"/>
  <c r="AP309"/>
  <c r="F310"/>
  <c r="L310"/>
  <c r="P312"/>
  <c r="AF312"/>
  <c r="R313"/>
  <c r="AH313"/>
  <c r="D314"/>
  <c r="AU314" s="1"/>
  <c r="AJ314"/>
  <c r="F315"/>
  <c r="AS315" s="1"/>
  <c r="V315"/>
  <c r="AL315"/>
  <c r="H316"/>
  <c r="X316"/>
  <c r="AN316"/>
  <c r="J317"/>
  <c r="Z317"/>
  <c r="J307"/>
  <c r="Z307"/>
  <c r="AJ307"/>
  <c r="AP307"/>
  <c r="F308"/>
  <c r="AS308" s="1"/>
  <c r="AT308" s="1"/>
  <c r="L308"/>
  <c r="V308"/>
  <c r="S308" s="1"/>
  <c r="AB308"/>
  <c r="AL308"/>
  <c r="AR308"/>
  <c r="H309"/>
  <c r="N309"/>
  <c r="X309"/>
  <c r="AD309"/>
  <c r="AN309"/>
  <c r="J310"/>
  <c r="P310"/>
  <c r="X310"/>
  <c r="AF310"/>
  <c r="AN310"/>
  <c r="J311"/>
  <c r="R311"/>
  <c r="Z311"/>
  <c r="AH311"/>
  <c r="AP311"/>
  <c r="L312"/>
  <c r="AB312"/>
  <c r="AR312"/>
  <c r="N313"/>
  <c r="AD313"/>
  <c r="P314"/>
  <c r="AF314"/>
  <c r="R315"/>
  <c r="AH315"/>
  <c r="D316"/>
  <c r="AJ316"/>
  <c r="F317"/>
  <c r="V317"/>
  <c r="S317"/>
  <c r="AL317"/>
  <c r="AP292"/>
  <c r="D293"/>
  <c r="H293"/>
  <c r="L293"/>
  <c r="P293"/>
  <c r="X293"/>
  <c r="AB293"/>
  <c r="AF293"/>
  <c r="AJ293"/>
  <c r="AN293"/>
  <c r="AR293"/>
  <c r="AV293"/>
  <c r="F294"/>
  <c r="J294"/>
  <c r="AU294" s="1"/>
  <c r="N294"/>
  <c r="R294"/>
  <c r="V294"/>
  <c r="S294"/>
  <c r="Z294"/>
  <c r="AD294"/>
  <c r="AH294"/>
  <c r="AL294"/>
  <c r="AP294"/>
  <c r="D295"/>
  <c r="H295"/>
  <c r="AS295" s="1"/>
  <c r="AT295" s="1"/>
  <c r="L295"/>
  <c r="P295"/>
  <c r="X295"/>
  <c r="AB295"/>
  <c r="AF295"/>
  <c r="AJ295"/>
  <c r="AN295"/>
  <c r="AR295"/>
  <c r="F296"/>
  <c r="AU296" s="1"/>
  <c r="J296"/>
  <c r="N296"/>
  <c r="AS296" s="1"/>
  <c r="R296"/>
  <c r="V296"/>
  <c r="S296" s="1"/>
  <c r="Z296"/>
  <c r="AD296"/>
  <c r="AH296"/>
  <c r="AL296"/>
  <c r="AP296"/>
  <c r="D297"/>
  <c r="H297"/>
  <c r="L297"/>
  <c r="AU297" s="1"/>
  <c r="P297"/>
  <c r="X297"/>
  <c r="S297" s="1"/>
  <c r="AB297"/>
  <c r="AF297"/>
  <c r="AJ297"/>
  <c r="AN297"/>
  <c r="AR297"/>
  <c r="F298"/>
  <c r="AS298" s="1"/>
  <c r="J298"/>
  <c r="N298"/>
  <c r="R298"/>
  <c r="V298"/>
  <c r="S298" s="1"/>
  <c r="Z298"/>
  <c r="AD298"/>
  <c r="AH298"/>
  <c r="AL298"/>
  <c r="AP298"/>
  <c r="D299"/>
  <c r="AU299" s="1"/>
  <c r="H299"/>
  <c r="L299"/>
  <c r="P299"/>
  <c r="AS299" s="1"/>
  <c r="X299"/>
  <c r="AB299"/>
  <c r="AF299"/>
  <c r="AJ299"/>
  <c r="AN299"/>
  <c r="AR299"/>
  <c r="F300"/>
  <c r="AU300" s="1"/>
  <c r="J300"/>
  <c r="N300"/>
  <c r="R300"/>
  <c r="V300"/>
  <c r="S300" s="1"/>
  <c r="Z300"/>
  <c r="AD300"/>
  <c r="AH300"/>
  <c r="AL300"/>
  <c r="AP300"/>
  <c r="D301"/>
  <c r="AU301" s="1"/>
  <c r="AV301" s="1"/>
  <c r="H301"/>
  <c r="AS301" s="1"/>
  <c r="AT301" s="1"/>
  <c r="L301"/>
  <c r="P301"/>
  <c r="X301"/>
  <c r="AB301"/>
  <c r="AF301"/>
  <c r="AJ301"/>
  <c r="AN301"/>
  <c r="AR301"/>
  <c r="F302"/>
  <c r="J302"/>
  <c r="AU302" s="1"/>
  <c r="N302"/>
  <c r="R302"/>
  <c r="V302"/>
  <c r="S302"/>
  <c r="Z302"/>
  <c r="AD302"/>
  <c r="AH302"/>
  <c r="AL302"/>
  <c r="AP302"/>
  <c r="D303"/>
  <c r="H303"/>
  <c r="AS303" s="1"/>
  <c r="L303"/>
  <c r="P303"/>
  <c r="X303"/>
  <c r="AB303"/>
  <c r="AF303"/>
  <c r="AJ303"/>
  <c r="AN303"/>
  <c r="AR303"/>
  <c r="F304"/>
  <c r="AU304" s="1"/>
  <c r="J304"/>
  <c r="N304"/>
  <c r="AS304" s="1"/>
  <c r="AT304" s="1"/>
  <c r="R304"/>
  <c r="V304"/>
  <c r="S304" s="1"/>
  <c r="T304" s="1"/>
  <c r="Z304"/>
  <c r="AD304"/>
  <c r="AH304"/>
  <c r="AL304"/>
  <c r="AP304"/>
  <c r="D305"/>
  <c r="H305"/>
  <c r="L305"/>
  <c r="AU305" s="1"/>
  <c r="P305"/>
  <c r="X305"/>
  <c r="AB305"/>
  <c r="AF305"/>
  <c r="AJ305"/>
  <c r="AN305"/>
  <c r="AR305"/>
  <c r="F306"/>
  <c r="J306"/>
  <c r="N306"/>
  <c r="R306"/>
  <c r="V306"/>
  <c r="S306" s="1"/>
  <c r="Z306"/>
  <c r="AD306"/>
  <c r="AH306"/>
  <c r="AL306"/>
  <c r="AP306"/>
  <c r="AT306"/>
  <c r="D307"/>
  <c r="AU307" s="1"/>
  <c r="H307"/>
  <c r="N307"/>
  <c r="X307"/>
  <c r="S307" s="1"/>
  <c r="AD307"/>
  <c r="AN307"/>
  <c r="J308"/>
  <c r="P308"/>
  <c r="Z308"/>
  <c r="AF308"/>
  <c r="AP308"/>
  <c r="L309"/>
  <c r="R309"/>
  <c r="AB309"/>
  <c r="AH309"/>
  <c r="AR309"/>
  <c r="D310"/>
  <c r="N310"/>
  <c r="H312"/>
  <c r="X312"/>
  <c r="AN312"/>
  <c r="J313"/>
  <c r="Z313"/>
  <c r="AP313"/>
  <c r="L314"/>
  <c r="AB314"/>
  <c r="AR314"/>
  <c r="N315"/>
  <c r="AD315"/>
  <c r="P316"/>
  <c r="AF316"/>
  <c r="R317"/>
  <c r="AH317"/>
  <c r="L307"/>
  <c r="R307"/>
  <c r="AB307"/>
  <c r="AH307"/>
  <c r="AR307"/>
  <c r="D308"/>
  <c r="N308"/>
  <c r="AD308"/>
  <c r="AJ308"/>
  <c r="AU308" s="1"/>
  <c r="F309"/>
  <c r="AS309" s="1"/>
  <c r="P309"/>
  <c r="V309"/>
  <c r="S309" s="1"/>
  <c r="AF309"/>
  <c r="AL309"/>
  <c r="H310"/>
  <c r="AU310" s="1"/>
  <c r="AV310" s="1"/>
  <c r="AB310"/>
  <c r="AJ310"/>
  <c r="AR310"/>
  <c r="F311"/>
  <c r="AS311" s="1"/>
  <c r="AT311" s="1"/>
  <c r="N311"/>
  <c r="V311"/>
  <c r="S311" s="1"/>
  <c r="AD311"/>
  <c r="AL311"/>
  <c r="D312"/>
  <c r="AJ312"/>
  <c r="F313"/>
  <c r="AS313" s="1"/>
  <c r="V313"/>
  <c r="S313" s="1"/>
  <c r="T313" s="1"/>
  <c r="AL313"/>
  <c r="H314"/>
  <c r="X314"/>
  <c r="AN314"/>
  <c r="J315"/>
  <c r="Z315"/>
  <c r="AP315"/>
  <c r="L316"/>
  <c r="AB316"/>
  <c r="AR316"/>
  <c r="N317"/>
  <c r="AD317"/>
  <c r="AF350"/>
  <c r="AP350"/>
  <c r="L351"/>
  <c r="R351"/>
  <c r="AB351"/>
  <c r="AH351"/>
  <c r="AR351"/>
  <c r="D352"/>
  <c r="N352"/>
  <c r="AD352"/>
  <c r="AJ352"/>
  <c r="F353"/>
  <c r="L353"/>
  <c r="AB353"/>
  <c r="AJ353"/>
  <c r="AR353"/>
  <c r="F354"/>
  <c r="AS354" s="1"/>
  <c r="N354"/>
  <c r="V354"/>
  <c r="AD354"/>
  <c r="AL354"/>
  <c r="H355"/>
  <c r="P355"/>
  <c r="X355"/>
  <c r="AF355"/>
  <c r="AN355"/>
  <c r="J356"/>
  <c r="Z356"/>
  <c r="AP356"/>
  <c r="L357"/>
  <c r="AB357"/>
  <c r="AR357"/>
  <c r="N358"/>
  <c r="AD358"/>
  <c r="R310"/>
  <c r="V310"/>
  <c r="S310" s="1"/>
  <c r="T310" s="1"/>
  <c r="Z310"/>
  <c r="AD310"/>
  <c r="AH310"/>
  <c r="AL310"/>
  <c r="AP310"/>
  <c r="D311"/>
  <c r="AU311" s="1"/>
  <c r="H311"/>
  <c r="L311"/>
  <c r="P311"/>
  <c r="X311"/>
  <c r="AB311"/>
  <c r="AF311"/>
  <c r="AJ311"/>
  <c r="AN311"/>
  <c r="AR311"/>
  <c r="F312"/>
  <c r="AU312" s="1"/>
  <c r="J312"/>
  <c r="N312"/>
  <c r="R312"/>
  <c r="V312"/>
  <c r="S312"/>
  <c r="Z312"/>
  <c r="AD312"/>
  <c r="AH312"/>
  <c r="AL312"/>
  <c r="AP312"/>
  <c r="D313"/>
  <c r="AU313" s="1"/>
  <c r="H313"/>
  <c r="L313"/>
  <c r="P313"/>
  <c r="X313"/>
  <c r="AB313"/>
  <c r="AF313"/>
  <c r="AJ313"/>
  <c r="AN313"/>
  <c r="AR313"/>
  <c r="F314"/>
  <c r="AS314" s="1"/>
  <c r="J314"/>
  <c r="N314"/>
  <c r="R314"/>
  <c r="V314"/>
  <c r="Z314"/>
  <c r="S314" s="1"/>
  <c r="AD314"/>
  <c r="AH314"/>
  <c r="AL314"/>
  <c r="AP314"/>
  <c r="D315"/>
  <c r="AU315" s="1"/>
  <c r="H315"/>
  <c r="L315"/>
  <c r="P315"/>
  <c r="X315"/>
  <c r="S315" s="1"/>
  <c r="T315" s="1"/>
  <c r="AB315"/>
  <c r="AF315"/>
  <c r="AJ315"/>
  <c r="AN315"/>
  <c r="AR315"/>
  <c r="F316"/>
  <c r="AU316" s="1"/>
  <c r="J316"/>
  <c r="N316"/>
  <c r="R316"/>
  <c r="V316"/>
  <c r="Z316"/>
  <c r="S316" s="1"/>
  <c r="AD316"/>
  <c r="AS316" s="1"/>
  <c r="AT316" s="1"/>
  <c r="AH316"/>
  <c r="AL316"/>
  <c r="AP316"/>
  <c r="D317"/>
  <c r="H317"/>
  <c r="L317"/>
  <c r="AS317" s="1"/>
  <c r="P317"/>
  <c r="AU317" s="1"/>
  <c r="X317"/>
  <c r="AB317"/>
  <c r="AF317"/>
  <c r="AJ317"/>
  <c r="AN317"/>
  <c r="AR317"/>
  <c r="F318"/>
  <c r="AS318" s="1"/>
  <c r="J318"/>
  <c r="N318"/>
  <c r="R318"/>
  <c r="S318"/>
  <c r="V318"/>
  <c r="Z318"/>
  <c r="AD318"/>
  <c r="AH318"/>
  <c r="AL318"/>
  <c r="AP318"/>
  <c r="D319"/>
  <c r="H319"/>
  <c r="L319"/>
  <c r="P319"/>
  <c r="X319"/>
  <c r="AB319"/>
  <c r="AF319"/>
  <c r="AJ319"/>
  <c r="AN319"/>
  <c r="AR319"/>
  <c r="AV319"/>
  <c r="F320"/>
  <c r="AS320" s="1"/>
  <c r="J320"/>
  <c r="N320"/>
  <c r="R320"/>
  <c r="V320"/>
  <c r="S320" s="1"/>
  <c r="T320" s="1"/>
  <c r="Z320"/>
  <c r="AD320"/>
  <c r="AH320"/>
  <c r="AL320"/>
  <c r="AP320"/>
  <c r="D321"/>
  <c r="AU321" s="1"/>
  <c r="H321"/>
  <c r="L321"/>
  <c r="P321"/>
  <c r="X321"/>
  <c r="AB321"/>
  <c r="AF321"/>
  <c r="AJ321"/>
  <c r="AN321"/>
  <c r="AR321"/>
  <c r="F322"/>
  <c r="AS322" s="1"/>
  <c r="AT322" s="1"/>
  <c r="J322"/>
  <c r="N322"/>
  <c r="R322"/>
  <c r="V322"/>
  <c r="S322" s="1"/>
  <c r="Z322"/>
  <c r="AD322"/>
  <c r="AH322"/>
  <c r="AL322"/>
  <c r="AP322"/>
  <c r="D323"/>
  <c r="AU323" s="1"/>
  <c r="H323"/>
  <c r="L323"/>
  <c r="P323"/>
  <c r="X323"/>
  <c r="AB323"/>
  <c r="AF323"/>
  <c r="AJ323"/>
  <c r="AN323"/>
  <c r="AR323"/>
  <c r="F324"/>
  <c r="J324"/>
  <c r="N324"/>
  <c r="R324"/>
  <c r="V324"/>
  <c r="S324" s="1"/>
  <c r="Z324"/>
  <c r="AD324"/>
  <c r="AH324"/>
  <c r="AL324"/>
  <c r="AP324"/>
  <c r="D325"/>
  <c r="H325"/>
  <c r="L325"/>
  <c r="P325"/>
  <c r="X325"/>
  <c r="AB325"/>
  <c r="AF325"/>
  <c r="AJ325"/>
  <c r="AN325"/>
  <c r="AR325"/>
  <c r="F326"/>
  <c r="AS326" s="1"/>
  <c r="J326"/>
  <c r="N326"/>
  <c r="R326"/>
  <c r="S326"/>
  <c r="V326"/>
  <c r="Z326"/>
  <c r="AD326"/>
  <c r="AH326"/>
  <c r="AL326"/>
  <c r="AP326"/>
  <c r="D327"/>
  <c r="AU327" s="1"/>
  <c r="H327"/>
  <c r="L327"/>
  <c r="P327"/>
  <c r="X327"/>
  <c r="AB327"/>
  <c r="AF327"/>
  <c r="AJ327"/>
  <c r="AN327"/>
  <c r="AR327"/>
  <c r="F328"/>
  <c r="AS328" s="1"/>
  <c r="J328"/>
  <c r="N328"/>
  <c r="R328"/>
  <c r="S328"/>
  <c r="V328"/>
  <c r="Z328"/>
  <c r="AD328"/>
  <c r="AH328"/>
  <c r="AL328"/>
  <c r="AP328"/>
  <c r="D329"/>
  <c r="AU329" s="1"/>
  <c r="H329"/>
  <c r="L329"/>
  <c r="P329"/>
  <c r="X329"/>
  <c r="AB329"/>
  <c r="AF329"/>
  <c r="AJ329"/>
  <c r="AN329"/>
  <c r="AR329"/>
  <c r="F330"/>
  <c r="AS330" s="1"/>
  <c r="J330"/>
  <c r="N330"/>
  <c r="R330"/>
  <c r="V330"/>
  <c r="S330" s="1"/>
  <c r="Z330"/>
  <c r="AD330"/>
  <c r="AH330"/>
  <c r="AL330"/>
  <c r="AP330"/>
  <c r="D331"/>
  <c r="AU331" s="1"/>
  <c r="AV331" s="1"/>
  <c r="H331"/>
  <c r="L331"/>
  <c r="P331"/>
  <c r="X331"/>
  <c r="AB331"/>
  <c r="AF331"/>
  <c r="AJ331"/>
  <c r="AN331"/>
  <c r="AR331"/>
  <c r="F332"/>
  <c r="J332"/>
  <c r="N332"/>
  <c r="R332"/>
  <c r="S332"/>
  <c r="V332"/>
  <c r="Z332"/>
  <c r="AD332"/>
  <c r="AH332"/>
  <c r="AL332"/>
  <c r="AP332"/>
  <c r="AT332"/>
  <c r="D333"/>
  <c r="H333"/>
  <c r="L333"/>
  <c r="P333"/>
  <c r="X333"/>
  <c r="AB333"/>
  <c r="AF333"/>
  <c r="AJ333"/>
  <c r="AN333"/>
  <c r="AR333"/>
  <c r="F334"/>
  <c r="AS334" s="1"/>
  <c r="J334"/>
  <c r="N334"/>
  <c r="R334"/>
  <c r="S334"/>
  <c r="V334"/>
  <c r="Z334"/>
  <c r="AD334"/>
  <c r="AH334"/>
  <c r="AL334"/>
  <c r="AP334"/>
  <c r="D335"/>
  <c r="AU335" s="1"/>
  <c r="H335"/>
  <c r="L335"/>
  <c r="P335"/>
  <c r="X335"/>
  <c r="AB335"/>
  <c r="AF335"/>
  <c r="AJ335"/>
  <c r="AN335"/>
  <c r="AR335"/>
  <c r="F336"/>
  <c r="AS336" s="1"/>
  <c r="J336"/>
  <c r="N336"/>
  <c r="R336"/>
  <c r="V336"/>
  <c r="S336" s="1"/>
  <c r="T336" s="1"/>
  <c r="Z336"/>
  <c r="AD336"/>
  <c r="AH336"/>
  <c r="AL336"/>
  <c r="AP336"/>
  <c r="D337"/>
  <c r="AU337" s="1"/>
  <c r="H337"/>
  <c r="L337"/>
  <c r="P337"/>
  <c r="X337"/>
  <c r="AB337"/>
  <c r="AF337"/>
  <c r="AJ337"/>
  <c r="AN337"/>
  <c r="AR337"/>
  <c r="F338"/>
  <c r="AS338" s="1"/>
  <c r="AT338" s="1"/>
  <c r="J338"/>
  <c r="N338"/>
  <c r="R338"/>
  <c r="V338"/>
  <c r="S338" s="1"/>
  <c r="Z338"/>
  <c r="AD338"/>
  <c r="AH338"/>
  <c r="AL338"/>
  <c r="AP338"/>
  <c r="D339"/>
  <c r="AU339" s="1"/>
  <c r="H339"/>
  <c r="L339"/>
  <c r="P339"/>
  <c r="X339"/>
  <c r="AB339"/>
  <c r="AF339"/>
  <c r="AJ339"/>
  <c r="AN339"/>
  <c r="AR339"/>
  <c r="F340"/>
  <c r="J340"/>
  <c r="N340"/>
  <c r="R340"/>
  <c r="V340"/>
  <c r="S340" s="1"/>
  <c r="T340" s="1"/>
  <c r="Z340"/>
  <c r="AD340"/>
  <c r="AH340"/>
  <c r="AL340"/>
  <c r="AP340"/>
  <c r="D341"/>
  <c r="H341"/>
  <c r="L341"/>
  <c r="P341"/>
  <c r="X341"/>
  <c r="AB341"/>
  <c r="AF341"/>
  <c r="AJ341"/>
  <c r="AN341"/>
  <c r="AR341"/>
  <c r="F342"/>
  <c r="AS342" s="1"/>
  <c r="J342"/>
  <c r="N342"/>
  <c r="R342"/>
  <c r="S342"/>
  <c r="V342"/>
  <c r="Z342"/>
  <c r="AD342"/>
  <c r="AH342"/>
  <c r="AL342"/>
  <c r="AP342"/>
  <c r="D343"/>
  <c r="AU343" s="1"/>
  <c r="H343"/>
  <c r="L343"/>
  <c r="P343"/>
  <c r="X343"/>
  <c r="AB343"/>
  <c r="AF343"/>
  <c r="AJ343"/>
  <c r="AN343"/>
  <c r="AR343"/>
  <c r="F344"/>
  <c r="AS344" s="1"/>
  <c r="J344"/>
  <c r="N344"/>
  <c r="R344"/>
  <c r="V344"/>
  <c r="S344" s="1"/>
  <c r="Z344"/>
  <c r="AD344"/>
  <c r="AH344"/>
  <c r="AL344"/>
  <c r="AP344"/>
  <c r="D345"/>
  <c r="H345"/>
  <c r="L345"/>
  <c r="P345"/>
  <c r="X345"/>
  <c r="AB345"/>
  <c r="AF345"/>
  <c r="AJ345"/>
  <c r="AN345"/>
  <c r="AR345"/>
  <c r="AV345"/>
  <c r="F346"/>
  <c r="J346"/>
  <c r="N346"/>
  <c r="R346"/>
  <c r="V346"/>
  <c r="S346" s="1"/>
  <c r="Z346"/>
  <c r="AD346"/>
  <c r="AH346"/>
  <c r="AL346"/>
  <c r="AP346"/>
  <c r="D347"/>
  <c r="H347"/>
  <c r="L347"/>
  <c r="P347"/>
  <c r="X347"/>
  <c r="AB347"/>
  <c r="AF347"/>
  <c r="AJ347"/>
  <c r="AN347"/>
  <c r="AR347"/>
  <c r="F348"/>
  <c r="J348"/>
  <c r="N348"/>
  <c r="R348"/>
  <c r="V348"/>
  <c r="Z348"/>
  <c r="AD348"/>
  <c r="AH348"/>
  <c r="AL348"/>
  <c r="AP348"/>
  <c r="D349"/>
  <c r="H349"/>
  <c r="L349"/>
  <c r="P349"/>
  <c r="X349"/>
  <c r="AB349"/>
  <c r="AF349"/>
  <c r="AJ349"/>
  <c r="AN349"/>
  <c r="AR349"/>
  <c r="F350"/>
  <c r="AS350" s="1"/>
  <c r="J350"/>
  <c r="N350"/>
  <c r="R350"/>
  <c r="S350"/>
  <c r="V350"/>
  <c r="Z350"/>
  <c r="AD350"/>
  <c r="AJ350"/>
  <c r="F351"/>
  <c r="P351"/>
  <c r="V351"/>
  <c r="AF351"/>
  <c r="AL351"/>
  <c r="H352"/>
  <c r="R352"/>
  <c r="X352"/>
  <c r="AH352"/>
  <c r="AN352"/>
  <c r="D353"/>
  <c r="AU353" s="1"/>
  <c r="J353"/>
  <c r="R353"/>
  <c r="Z353"/>
  <c r="AH353"/>
  <c r="AP353"/>
  <c r="D354"/>
  <c r="AU354" s="1"/>
  <c r="L354"/>
  <c r="AB354"/>
  <c r="AJ354"/>
  <c r="AR354"/>
  <c r="F355"/>
  <c r="AS355" s="1"/>
  <c r="AT355" s="1"/>
  <c r="N355"/>
  <c r="V355"/>
  <c r="S355" s="1"/>
  <c r="AD355"/>
  <c r="AL355"/>
  <c r="F356"/>
  <c r="AS356" s="1"/>
  <c r="V356"/>
  <c r="S356" s="1"/>
  <c r="AL356"/>
  <c r="H357"/>
  <c r="X357"/>
  <c r="AN357"/>
  <c r="J358"/>
  <c r="Z358"/>
  <c r="AP358"/>
  <c r="AH350"/>
  <c r="AN350"/>
  <c r="D351"/>
  <c r="J351"/>
  <c r="AU351" s="1"/>
  <c r="Z351"/>
  <c r="AJ351"/>
  <c r="AP351"/>
  <c r="F352"/>
  <c r="AU352" s="1"/>
  <c r="L352"/>
  <c r="V352"/>
  <c r="S352"/>
  <c r="AB352"/>
  <c r="AL352"/>
  <c r="AR352"/>
  <c r="H353"/>
  <c r="AS353" s="1"/>
  <c r="AT353" s="1"/>
  <c r="P353"/>
  <c r="X353"/>
  <c r="AF353"/>
  <c r="AN353"/>
  <c r="J354"/>
  <c r="R354"/>
  <c r="Z354"/>
  <c r="AH354"/>
  <c r="AP354"/>
  <c r="D355"/>
  <c r="L355"/>
  <c r="AU355" s="1"/>
  <c r="AB355"/>
  <c r="AJ355"/>
  <c r="R356"/>
  <c r="AH356"/>
  <c r="D357"/>
  <c r="AU357" s="1"/>
  <c r="AV357" s="1"/>
  <c r="AJ357"/>
  <c r="F358"/>
  <c r="V358"/>
  <c r="AL358"/>
  <c r="AP317"/>
  <c r="D318"/>
  <c r="H318"/>
  <c r="L318"/>
  <c r="P318"/>
  <c r="X318"/>
  <c r="AB318"/>
  <c r="AF318"/>
  <c r="AJ318"/>
  <c r="AN318"/>
  <c r="AR318"/>
  <c r="F319"/>
  <c r="J319"/>
  <c r="N319"/>
  <c r="R319"/>
  <c r="V319"/>
  <c r="S319" s="1"/>
  <c r="T319" s="1"/>
  <c r="Z319"/>
  <c r="AD319"/>
  <c r="AH319"/>
  <c r="AL319"/>
  <c r="AP319"/>
  <c r="AT319"/>
  <c r="D320"/>
  <c r="H320"/>
  <c r="L320"/>
  <c r="P320"/>
  <c r="AU320" s="1"/>
  <c r="X320"/>
  <c r="AB320"/>
  <c r="AF320"/>
  <c r="AJ320"/>
  <c r="AN320"/>
  <c r="AR320"/>
  <c r="F321"/>
  <c r="AS321" s="1"/>
  <c r="J321"/>
  <c r="N321"/>
  <c r="R321"/>
  <c r="V321"/>
  <c r="S321" s="1"/>
  <c r="T321" s="1"/>
  <c r="Z321"/>
  <c r="AD321"/>
  <c r="AH321"/>
  <c r="AL321"/>
  <c r="AP321"/>
  <c r="D322"/>
  <c r="AU322" s="1"/>
  <c r="AV322" s="1"/>
  <c r="H322"/>
  <c r="L322"/>
  <c r="P322"/>
  <c r="X322"/>
  <c r="AB322"/>
  <c r="AF322"/>
  <c r="AJ322"/>
  <c r="AN322"/>
  <c r="AR322"/>
  <c r="F323"/>
  <c r="AS323" s="1"/>
  <c r="J323"/>
  <c r="N323"/>
  <c r="R323"/>
  <c r="V323"/>
  <c r="S323"/>
  <c r="Z323"/>
  <c r="AD323"/>
  <c r="AH323"/>
  <c r="AL323"/>
  <c r="AP323"/>
  <c r="D324"/>
  <c r="AU324" s="1"/>
  <c r="AV324" s="1"/>
  <c r="H324"/>
  <c r="AS324" s="1"/>
  <c r="L324"/>
  <c r="P324"/>
  <c r="X324"/>
  <c r="AB324"/>
  <c r="AF324"/>
  <c r="AJ324"/>
  <c r="AN324"/>
  <c r="AR324"/>
  <c r="F325"/>
  <c r="J325"/>
  <c r="AU325" s="1"/>
  <c r="AV325" s="1"/>
  <c r="N325"/>
  <c r="R325"/>
  <c r="V325"/>
  <c r="Z325"/>
  <c r="S325" s="1"/>
  <c r="T325" s="1"/>
  <c r="AD325"/>
  <c r="AH325"/>
  <c r="AL325"/>
  <c r="AP325"/>
  <c r="D326"/>
  <c r="H326"/>
  <c r="L326"/>
  <c r="P326"/>
  <c r="X326"/>
  <c r="AB326"/>
  <c r="AF326"/>
  <c r="AJ326"/>
  <c r="AN326"/>
  <c r="AR326"/>
  <c r="F327"/>
  <c r="J327"/>
  <c r="N327"/>
  <c r="R327"/>
  <c r="V327"/>
  <c r="S327" s="1"/>
  <c r="Z327"/>
  <c r="AD327"/>
  <c r="AS327" s="1"/>
  <c r="AH327"/>
  <c r="AL327"/>
  <c r="AP327"/>
  <c r="D328"/>
  <c r="H328"/>
  <c r="L328"/>
  <c r="P328"/>
  <c r="AU328" s="1"/>
  <c r="AV328" s="1"/>
  <c r="X328"/>
  <c r="AB328"/>
  <c r="AF328"/>
  <c r="AJ328"/>
  <c r="AN328"/>
  <c r="AR328"/>
  <c r="F329"/>
  <c r="AS329" s="1"/>
  <c r="J329"/>
  <c r="N329"/>
  <c r="R329"/>
  <c r="V329"/>
  <c r="S329" s="1"/>
  <c r="T329" s="1"/>
  <c r="Z329"/>
  <c r="AD329"/>
  <c r="AH329"/>
  <c r="AL329"/>
  <c r="AP329"/>
  <c r="D330"/>
  <c r="AU330" s="1"/>
  <c r="AV330" s="1"/>
  <c r="H330"/>
  <c r="L330"/>
  <c r="P330"/>
  <c r="X330"/>
  <c r="AB330"/>
  <c r="AF330"/>
  <c r="AJ330"/>
  <c r="AN330"/>
  <c r="AR330"/>
  <c r="F331"/>
  <c r="AS331" s="1"/>
  <c r="AT331" s="1"/>
  <c r="J331"/>
  <c r="N331"/>
  <c r="R331"/>
  <c r="V331"/>
  <c r="S331"/>
  <c r="Z331"/>
  <c r="AD331"/>
  <c r="AH331"/>
  <c r="AL331"/>
  <c r="AP331"/>
  <c r="D332"/>
  <c r="H332"/>
  <c r="L332"/>
  <c r="P332"/>
  <c r="X332"/>
  <c r="AB332"/>
  <c r="AF332"/>
  <c r="AJ332"/>
  <c r="AN332"/>
  <c r="AR332"/>
  <c r="AV332"/>
  <c r="F333"/>
  <c r="J333"/>
  <c r="AU333" s="1"/>
  <c r="N333"/>
  <c r="R333"/>
  <c r="V333"/>
  <c r="Z333"/>
  <c r="S333" s="1"/>
  <c r="T333" s="1"/>
  <c r="AD333"/>
  <c r="AH333"/>
  <c r="AL333"/>
  <c r="AP333"/>
  <c r="D334"/>
  <c r="H334"/>
  <c r="L334"/>
  <c r="P334"/>
  <c r="X334"/>
  <c r="AB334"/>
  <c r="AF334"/>
  <c r="AJ334"/>
  <c r="AN334"/>
  <c r="AR334"/>
  <c r="F335"/>
  <c r="J335"/>
  <c r="N335"/>
  <c r="R335"/>
  <c r="V335"/>
  <c r="S335" s="1"/>
  <c r="T335" s="1"/>
  <c r="Z335"/>
  <c r="AD335"/>
  <c r="AS335" s="1"/>
  <c r="AH335"/>
  <c r="AL335"/>
  <c r="AP335"/>
  <c r="D336"/>
  <c r="H336"/>
  <c r="L336"/>
  <c r="P336"/>
  <c r="AU336" s="1"/>
  <c r="X336"/>
  <c r="AB336"/>
  <c r="AF336"/>
  <c r="AJ336"/>
  <c r="AN336"/>
  <c r="AR336"/>
  <c r="F337"/>
  <c r="AS337" s="1"/>
  <c r="AT337" s="1"/>
  <c r="J337"/>
  <c r="N337"/>
  <c r="R337"/>
  <c r="V337"/>
  <c r="S337" s="1"/>
  <c r="T337" s="1"/>
  <c r="Z337"/>
  <c r="AD337"/>
  <c r="AH337"/>
  <c r="AL337"/>
  <c r="AP337"/>
  <c r="D338"/>
  <c r="AU338" s="1"/>
  <c r="AV338" s="1"/>
  <c r="H338"/>
  <c r="L338"/>
  <c r="P338"/>
  <c r="X338"/>
  <c r="AB338"/>
  <c r="AF338"/>
  <c r="AJ338"/>
  <c r="AN338"/>
  <c r="AR338"/>
  <c r="F339"/>
  <c r="AS339" s="1"/>
  <c r="J339"/>
  <c r="N339"/>
  <c r="R339"/>
  <c r="V339"/>
  <c r="S339"/>
  <c r="T339" s="1"/>
  <c r="Z339"/>
  <c r="AD339"/>
  <c r="AH339"/>
  <c r="AL339"/>
  <c r="AP339"/>
  <c r="D340"/>
  <c r="AU340" s="1"/>
  <c r="AV340" s="1"/>
  <c r="H340"/>
  <c r="AS340" s="1"/>
  <c r="AT340" s="1"/>
  <c r="L340"/>
  <c r="P340"/>
  <c r="X340"/>
  <c r="AB340"/>
  <c r="AF340"/>
  <c r="AJ340"/>
  <c r="AN340"/>
  <c r="AR340"/>
  <c r="F341"/>
  <c r="J341"/>
  <c r="AU341" s="1"/>
  <c r="N341"/>
  <c r="R341"/>
  <c r="V341"/>
  <c r="Z341"/>
  <c r="S341" s="1"/>
  <c r="AD341"/>
  <c r="AH341"/>
  <c r="AL341"/>
  <c r="AP341"/>
  <c r="D342"/>
  <c r="H342"/>
  <c r="L342"/>
  <c r="P342"/>
  <c r="X342"/>
  <c r="AB342"/>
  <c r="AF342"/>
  <c r="AJ342"/>
  <c r="AN342"/>
  <c r="AR342"/>
  <c r="F343"/>
  <c r="J343"/>
  <c r="N343"/>
  <c r="R343"/>
  <c r="V343"/>
  <c r="S343" s="1"/>
  <c r="T343" s="1"/>
  <c r="Z343"/>
  <c r="AD343"/>
  <c r="AS343" s="1"/>
  <c r="AT343" s="1"/>
  <c r="AH343"/>
  <c r="AL343"/>
  <c r="AP343"/>
  <c r="D344"/>
  <c r="H344"/>
  <c r="L344"/>
  <c r="P344"/>
  <c r="AU344" s="1"/>
  <c r="X344"/>
  <c r="AB344"/>
  <c r="AF344"/>
  <c r="AJ344"/>
  <c r="AN344"/>
  <c r="AR344"/>
  <c r="F345"/>
  <c r="J345"/>
  <c r="N345"/>
  <c r="R345"/>
  <c r="V345"/>
  <c r="S345"/>
  <c r="Z345"/>
  <c r="AD345"/>
  <c r="AH345"/>
  <c r="AL345"/>
  <c r="AP345"/>
  <c r="AT345"/>
  <c r="D346"/>
  <c r="AU346" s="1"/>
  <c r="H346"/>
  <c r="AS346" s="1"/>
  <c r="L346"/>
  <c r="P346"/>
  <c r="X346"/>
  <c r="AB346"/>
  <c r="AF346"/>
  <c r="AJ346"/>
  <c r="AN346"/>
  <c r="AR346"/>
  <c r="F347"/>
  <c r="AS347" s="1"/>
  <c r="AT347" s="1"/>
  <c r="J347"/>
  <c r="N347"/>
  <c r="R347"/>
  <c r="V347"/>
  <c r="S347"/>
  <c r="Z347"/>
  <c r="AD347"/>
  <c r="AH347"/>
  <c r="AL347"/>
  <c r="AP347"/>
  <c r="D348"/>
  <c r="AU348" s="1"/>
  <c r="H348"/>
  <c r="AS348" s="1"/>
  <c r="AT348" s="1"/>
  <c r="L348"/>
  <c r="P348"/>
  <c r="X348"/>
  <c r="S348" s="1"/>
  <c r="AB348"/>
  <c r="AF348"/>
  <c r="AJ348"/>
  <c r="AN348"/>
  <c r="AR348"/>
  <c r="F349"/>
  <c r="J349"/>
  <c r="AU349" s="1"/>
  <c r="N349"/>
  <c r="R349"/>
  <c r="V349"/>
  <c r="Z349"/>
  <c r="S349" s="1"/>
  <c r="AD349"/>
  <c r="AH349"/>
  <c r="AL349"/>
  <c r="AP349"/>
  <c r="D350"/>
  <c r="AU350" s="1"/>
  <c r="H350"/>
  <c r="L350"/>
  <c r="P350"/>
  <c r="X350"/>
  <c r="AB350"/>
  <c r="AL350"/>
  <c r="AR350"/>
  <c r="H351"/>
  <c r="AS351" s="1"/>
  <c r="N351"/>
  <c r="X351"/>
  <c r="S351" s="1"/>
  <c r="T351" s="1"/>
  <c r="AD351"/>
  <c r="AN351"/>
  <c r="J352"/>
  <c r="P352"/>
  <c r="Z352"/>
  <c r="AF352"/>
  <c r="AP352"/>
  <c r="N353"/>
  <c r="V353"/>
  <c r="S353" s="1"/>
  <c r="T353" s="1"/>
  <c r="AD353"/>
  <c r="AL353"/>
  <c r="H354"/>
  <c r="P354"/>
  <c r="X354"/>
  <c r="S354" s="1"/>
  <c r="AF354"/>
  <c r="AN354"/>
  <c r="J355"/>
  <c r="R355"/>
  <c r="Z355"/>
  <c r="AH355"/>
  <c r="AR355"/>
  <c r="N356"/>
  <c r="AD356"/>
  <c r="P357"/>
  <c r="AF357"/>
  <c r="R358"/>
  <c r="AH358"/>
  <c r="AD372"/>
  <c r="AJ372"/>
  <c r="F373"/>
  <c r="AS373" s="1"/>
  <c r="P373"/>
  <c r="V373"/>
  <c r="S373"/>
  <c r="AB373"/>
  <c r="AJ373"/>
  <c r="AR373"/>
  <c r="F374"/>
  <c r="N374"/>
  <c r="V374"/>
  <c r="AD374"/>
  <c r="AL374"/>
  <c r="H375"/>
  <c r="P375"/>
  <c r="X375"/>
  <c r="AL375"/>
  <c r="H376"/>
  <c r="X376"/>
  <c r="AN376"/>
  <c r="J377"/>
  <c r="Z377"/>
  <c r="AP377"/>
  <c r="L378"/>
  <c r="AT358"/>
  <c r="D359"/>
  <c r="AU359" s="1"/>
  <c r="H359"/>
  <c r="L359"/>
  <c r="P359"/>
  <c r="X359"/>
  <c r="AB359"/>
  <c r="AF359"/>
  <c r="AJ359"/>
  <c r="AN359"/>
  <c r="AR359"/>
  <c r="F360"/>
  <c r="J360"/>
  <c r="N360"/>
  <c r="R360"/>
  <c r="V360"/>
  <c r="S360" s="1"/>
  <c r="T360" s="1"/>
  <c r="Z360"/>
  <c r="AD360"/>
  <c r="AH360"/>
  <c r="AL360"/>
  <c r="AP360"/>
  <c r="D361"/>
  <c r="AU361" s="1"/>
  <c r="H361"/>
  <c r="L361"/>
  <c r="P361"/>
  <c r="X361"/>
  <c r="AB361"/>
  <c r="AF361"/>
  <c r="AJ361"/>
  <c r="AN361"/>
  <c r="AR361"/>
  <c r="F362"/>
  <c r="J362"/>
  <c r="N362"/>
  <c r="R362"/>
  <c r="V362"/>
  <c r="Z362"/>
  <c r="AD362"/>
  <c r="AH362"/>
  <c r="AL362"/>
  <c r="AP362"/>
  <c r="D363"/>
  <c r="H363"/>
  <c r="L363"/>
  <c r="P363"/>
  <c r="X363"/>
  <c r="AB363"/>
  <c r="AF363"/>
  <c r="AJ363"/>
  <c r="AN363"/>
  <c r="AR363"/>
  <c r="F364"/>
  <c r="AS364" s="1"/>
  <c r="J364"/>
  <c r="N364"/>
  <c r="R364"/>
  <c r="S364"/>
  <c r="V364"/>
  <c r="Z364"/>
  <c r="AD364"/>
  <c r="AH364"/>
  <c r="AL364"/>
  <c r="AP364"/>
  <c r="D365"/>
  <c r="H365"/>
  <c r="L365"/>
  <c r="P365"/>
  <c r="X365"/>
  <c r="AB365"/>
  <c r="AF365"/>
  <c r="AJ365"/>
  <c r="AN365"/>
  <c r="AR365"/>
  <c r="F366"/>
  <c r="AS366" s="1"/>
  <c r="J366"/>
  <c r="N366"/>
  <c r="R366"/>
  <c r="S366"/>
  <c r="V366"/>
  <c r="Z366"/>
  <c r="AD366"/>
  <c r="AH366"/>
  <c r="AL366"/>
  <c r="AP366"/>
  <c r="D367"/>
  <c r="AU367" s="1"/>
  <c r="H367"/>
  <c r="L367"/>
  <c r="P367"/>
  <c r="X367"/>
  <c r="AB367"/>
  <c r="AF367"/>
  <c r="AJ367"/>
  <c r="AN367"/>
  <c r="AR367"/>
  <c r="F368"/>
  <c r="AS368" s="1"/>
  <c r="J368"/>
  <c r="N368"/>
  <c r="R368"/>
  <c r="V368"/>
  <c r="S368" s="1"/>
  <c r="Z368"/>
  <c r="AD368"/>
  <c r="AH368"/>
  <c r="AL368"/>
  <c r="AP368"/>
  <c r="D369"/>
  <c r="AU369" s="1"/>
  <c r="AV369" s="1"/>
  <c r="H369"/>
  <c r="L369"/>
  <c r="P369"/>
  <c r="X369"/>
  <c r="AB369"/>
  <c r="AF369"/>
  <c r="AJ369"/>
  <c r="AN369"/>
  <c r="AR369"/>
  <c r="F370"/>
  <c r="J370"/>
  <c r="N370"/>
  <c r="R370"/>
  <c r="V370"/>
  <c r="S370" s="1"/>
  <c r="T370" s="1"/>
  <c r="Z370"/>
  <c r="AD370"/>
  <c r="AH370"/>
  <c r="AL370"/>
  <c r="AP370"/>
  <c r="D371"/>
  <c r="H371"/>
  <c r="L371"/>
  <c r="P371"/>
  <c r="X371"/>
  <c r="S371" s="1"/>
  <c r="T371" s="1"/>
  <c r="AB371"/>
  <c r="AF371"/>
  <c r="AJ371"/>
  <c r="AN371"/>
  <c r="AR371"/>
  <c r="AV371"/>
  <c r="F372"/>
  <c r="J372"/>
  <c r="N372"/>
  <c r="R372"/>
  <c r="X372"/>
  <c r="AH372"/>
  <c r="AN372"/>
  <c r="D373"/>
  <c r="AU373" s="1"/>
  <c r="J373"/>
  <c r="Z373"/>
  <c r="AH373"/>
  <c r="AP373"/>
  <c r="D374"/>
  <c r="AU374" s="1"/>
  <c r="AV374" s="1"/>
  <c r="L374"/>
  <c r="AS374" s="1"/>
  <c r="AT374" s="1"/>
  <c r="AB374"/>
  <c r="AJ374"/>
  <c r="AR374"/>
  <c r="F375"/>
  <c r="AS375" s="1"/>
  <c r="N375"/>
  <c r="V375"/>
  <c r="AH375"/>
  <c r="D376"/>
  <c r="AU376" s="1"/>
  <c r="AV376" s="1"/>
  <c r="AJ376"/>
  <c r="F377"/>
  <c r="AU377" s="1"/>
  <c r="V377"/>
  <c r="S377"/>
  <c r="AL377"/>
  <c r="H378"/>
  <c r="X378"/>
  <c r="V372"/>
  <c r="S372" s="1"/>
  <c r="T372" s="1"/>
  <c r="AB372"/>
  <c r="AL372"/>
  <c r="AR372"/>
  <c r="H373"/>
  <c r="N373"/>
  <c r="X373"/>
  <c r="AF373"/>
  <c r="AN373"/>
  <c r="J374"/>
  <c r="R374"/>
  <c r="Z374"/>
  <c r="AH374"/>
  <c r="AP374"/>
  <c r="D375"/>
  <c r="L375"/>
  <c r="AD375"/>
  <c r="P376"/>
  <c r="AF376"/>
  <c r="R377"/>
  <c r="AH377"/>
  <c r="D378"/>
  <c r="AU378" s="1"/>
  <c r="AP355"/>
  <c r="D356"/>
  <c r="H356"/>
  <c r="AU356" s="1"/>
  <c r="AV356" s="1"/>
  <c r="L356"/>
  <c r="P356"/>
  <c r="X356"/>
  <c r="AB356"/>
  <c r="AF356"/>
  <c r="AJ356"/>
  <c r="AN356"/>
  <c r="AR356"/>
  <c r="F357"/>
  <c r="J357"/>
  <c r="N357"/>
  <c r="AS357" s="1"/>
  <c r="AT357" s="1"/>
  <c r="R357"/>
  <c r="V357"/>
  <c r="S357" s="1"/>
  <c r="T357" s="1"/>
  <c r="Z357"/>
  <c r="AD357"/>
  <c r="AH357"/>
  <c r="AL357"/>
  <c r="AP357"/>
  <c r="D358"/>
  <c r="H358"/>
  <c r="L358"/>
  <c r="P358"/>
  <c r="X358"/>
  <c r="S358" s="1"/>
  <c r="T358" s="1"/>
  <c r="AB358"/>
  <c r="AF358"/>
  <c r="AJ358"/>
  <c r="AN358"/>
  <c r="AR358"/>
  <c r="AV358"/>
  <c r="F359"/>
  <c r="J359"/>
  <c r="N359"/>
  <c r="R359"/>
  <c r="V359"/>
  <c r="S359" s="1"/>
  <c r="Z359"/>
  <c r="AD359"/>
  <c r="AS359" s="1"/>
  <c r="AH359"/>
  <c r="AL359"/>
  <c r="AP359"/>
  <c r="D360"/>
  <c r="H360"/>
  <c r="AS360" s="1"/>
  <c r="AT360" s="1"/>
  <c r="L360"/>
  <c r="P360"/>
  <c r="AU360" s="1"/>
  <c r="AV360" s="1"/>
  <c r="X360"/>
  <c r="AB360"/>
  <c r="AF360"/>
  <c r="AJ360"/>
  <c r="AN360"/>
  <c r="AR360"/>
  <c r="F361"/>
  <c r="AS361" s="1"/>
  <c r="J361"/>
  <c r="N361"/>
  <c r="R361"/>
  <c r="V361"/>
  <c r="S361" s="1"/>
  <c r="Z361"/>
  <c r="AD361"/>
  <c r="AH361"/>
  <c r="AL361"/>
  <c r="AP361"/>
  <c r="D362"/>
  <c r="AU362" s="1"/>
  <c r="H362"/>
  <c r="AS362" s="1"/>
  <c r="L362"/>
  <c r="P362"/>
  <c r="X362"/>
  <c r="S362" s="1"/>
  <c r="AB362"/>
  <c r="AF362"/>
  <c r="AJ362"/>
  <c r="AN362"/>
  <c r="AR362"/>
  <c r="F363"/>
  <c r="J363"/>
  <c r="AU363" s="1"/>
  <c r="AV363" s="1"/>
  <c r="N363"/>
  <c r="R363"/>
  <c r="V363"/>
  <c r="S363"/>
  <c r="Z363"/>
  <c r="AD363"/>
  <c r="AH363"/>
  <c r="AL363"/>
  <c r="AP363"/>
  <c r="D364"/>
  <c r="AU364" s="1"/>
  <c r="AV364" s="1"/>
  <c r="H364"/>
  <c r="L364"/>
  <c r="P364"/>
  <c r="X364"/>
  <c r="AB364"/>
  <c r="AF364"/>
  <c r="AJ364"/>
  <c r="AN364"/>
  <c r="AR364"/>
  <c r="F365"/>
  <c r="J365"/>
  <c r="N365"/>
  <c r="AU365" s="1"/>
  <c r="AV365" s="1"/>
  <c r="R365"/>
  <c r="V365"/>
  <c r="S365" s="1"/>
  <c r="Z365"/>
  <c r="AD365"/>
  <c r="AH365"/>
  <c r="AL365"/>
  <c r="AP365"/>
  <c r="D366"/>
  <c r="H366"/>
  <c r="L366"/>
  <c r="AU366" s="1"/>
  <c r="P366"/>
  <c r="X366"/>
  <c r="AB366"/>
  <c r="AF366"/>
  <c r="AJ366"/>
  <c r="AN366"/>
  <c r="AR366"/>
  <c r="F367"/>
  <c r="J367"/>
  <c r="N367"/>
  <c r="R367"/>
  <c r="V367"/>
  <c r="S367" s="1"/>
  <c r="T367" s="1"/>
  <c r="Z367"/>
  <c r="AD367"/>
  <c r="AS367" s="1"/>
  <c r="AH367"/>
  <c r="AL367"/>
  <c r="AP367"/>
  <c r="D368"/>
  <c r="H368"/>
  <c r="L368"/>
  <c r="P368"/>
  <c r="AU368" s="1"/>
  <c r="X368"/>
  <c r="AB368"/>
  <c r="AF368"/>
  <c r="AJ368"/>
  <c r="AN368"/>
  <c r="AR368"/>
  <c r="F369"/>
  <c r="AS369" s="1"/>
  <c r="AT369" s="1"/>
  <c r="J369"/>
  <c r="N369"/>
  <c r="R369"/>
  <c r="V369"/>
  <c r="S369" s="1"/>
  <c r="Z369"/>
  <c r="AD369"/>
  <c r="AH369"/>
  <c r="AL369"/>
  <c r="AP369"/>
  <c r="D370"/>
  <c r="AU370" s="1"/>
  <c r="H370"/>
  <c r="AS370" s="1"/>
  <c r="L370"/>
  <c r="P370"/>
  <c r="X370"/>
  <c r="AB370"/>
  <c r="AF370"/>
  <c r="AJ370"/>
  <c r="AN370"/>
  <c r="AR370"/>
  <c r="F371"/>
  <c r="J371"/>
  <c r="N371"/>
  <c r="R371"/>
  <c r="V371"/>
  <c r="Z371"/>
  <c r="AD371"/>
  <c r="AH371"/>
  <c r="AL371"/>
  <c r="AP371"/>
  <c r="AT371"/>
  <c r="D372"/>
  <c r="AU372" s="1"/>
  <c r="H372"/>
  <c r="AS372" s="1"/>
  <c r="AT372" s="1"/>
  <c r="L372"/>
  <c r="P372"/>
  <c r="Z372"/>
  <c r="AF372"/>
  <c r="AP372"/>
  <c r="L373"/>
  <c r="R373"/>
  <c r="AD373"/>
  <c r="AL373"/>
  <c r="H374"/>
  <c r="P374"/>
  <c r="X374"/>
  <c r="S374" s="1"/>
  <c r="T374" s="1"/>
  <c r="AF374"/>
  <c r="AN374"/>
  <c r="J375"/>
  <c r="R375"/>
  <c r="Z375"/>
  <c r="S375" s="1"/>
  <c r="AP375"/>
  <c r="L376"/>
  <c r="AB376"/>
  <c r="AR376"/>
  <c r="N377"/>
  <c r="AD377"/>
  <c r="P378"/>
  <c r="AB375"/>
  <c r="AF375"/>
  <c r="AJ375"/>
  <c r="AN375"/>
  <c r="AU375" s="1"/>
  <c r="AR375"/>
  <c r="F376"/>
  <c r="J376"/>
  <c r="AS376" s="1"/>
  <c r="N376"/>
  <c r="R376"/>
  <c r="V376"/>
  <c r="S376"/>
  <c r="Z376"/>
  <c r="AD376"/>
  <c r="AH376"/>
  <c r="AL376"/>
  <c r="AP376"/>
  <c r="D377"/>
  <c r="H377"/>
  <c r="L377"/>
  <c r="P377"/>
  <c r="X377"/>
  <c r="AB377"/>
  <c r="AF377"/>
  <c r="AJ377"/>
  <c r="AN377"/>
  <c r="AR377"/>
  <c r="F378"/>
  <c r="AS378" s="1"/>
  <c r="J378"/>
  <c r="N378"/>
  <c r="R378"/>
  <c r="V378"/>
  <c r="Z378"/>
  <c r="S378" s="1"/>
  <c r="T378" s="1"/>
  <c r="AD378"/>
  <c r="AH378"/>
  <c r="AL378"/>
  <c r="AP378"/>
  <c r="D379"/>
  <c r="AU379" s="1"/>
  <c r="AV379" s="1"/>
  <c r="H379"/>
  <c r="L379"/>
  <c r="P379"/>
  <c r="X379"/>
  <c r="AB379"/>
  <c r="AF379"/>
  <c r="AJ379"/>
  <c r="AN379"/>
  <c r="AR379"/>
  <c r="F380"/>
  <c r="AS380" s="1"/>
  <c r="J380"/>
  <c r="N380"/>
  <c r="R380"/>
  <c r="V380"/>
  <c r="S380" s="1"/>
  <c r="Z380"/>
  <c r="AD380"/>
  <c r="AH380"/>
  <c r="AL380"/>
  <c r="AP380"/>
  <c r="D381"/>
  <c r="AU381" s="1"/>
  <c r="H381"/>
  <c r="L381"/>
  <c r="P381"/>
  <c r="X381"/>
  <c r="AB381"/>
  <c r="AF381"/>
  <c r="AJ381"/>
  <c r="AN381"/>
  <c r="AR381"/>
  <c r="F382"/>
  <c r="J382"/>
  <c r="N382"/>
  <c r="R382"/>
  <c r="V382"/>
  <c r="AS382" s="1"/>
  <c r="Z382"/>
  <c r="AD382"/>
  <c r="AH382"/>
  <c r="AL382"/>
  <c r="AP382"/>
  <c r="D383"/>
  <c r="H383"/>
  <c r="AS383" s="1"/>
  <c r="L383"/>
  <c r="P383"/>
  <c r="X383"/>
  <c r="AB383"/>
  <c r="AF383"/>
  <c r="AJ383"/>
  <c r="AN383"/>
  <c r="AR383"/>
  <c r="F384"/>
  <c r="J384"/>
  <c r="N384"/>
  <c r="R384"/>
  <c r="V384"/>
  <c r="Z384"/>
  <c r="AD384"/>
  <c r="AH384"/>
  <c r="AL384"/>
  <c r="AP384"/>
  <c r="AT384"/>
  <c r="D385"/>
  <c r="H385"/>
  <c r="AS385" s="1"/>
  <c r="L385"/>
  <c r="P385"/>
  <c r="X385"/>
  <c r="AB385"/>
  <c r="AF385"/>
  <c r="AJ385"/>
  <c r="AN385"/>
  <c r="AR385"/>
  <c r="F386"/>
  <c r="AS386" s="1"/>
  <c r="J386"/>
  <c r="N386"/>
  <c r="R386"/>
  <c r="V386"/>
  <c r="S386" s="1"/>
  <c r="Z386"/>
  <c r="AD386"/>
  <c r="AH386"/>
  <c r="AL386"/>
  <c r="AP386"/>
  <c r="D387"/>
  <c r="AU387" s="1"/>
  <c r="H387"/>
  <c r="L387"/>
  <c r="P387"/>
  <c r="X387"/>
  <c r="AB387"/>
  <c r="AF387"/>
  <c r="AJ387"/>
  <c r="AN387"/>
  <c r="AR387"/>
  <c r="F388"/>
  <c r="AS388" s="1"/>
  <c r="AT388" s="1"/>
  <c r="J388"/>
  <c r="N388"/>
  <c r="R388"/>
  <c r="V388"/>
  <c r="S388" s="1"/>
  <c r="T388" s="1"/>
  <c r="Z388"/>
  <c r="AD388"/>
  <c r="AH388"/>
  <c r="AL388"/>
  <c r="AP388"/>
  <c r="D389"/>
  <c r="AU389" s="1"/>
  <c r="H389"/>
  <c r="L389"/>
  <c r="P389"/>
  <c r="X389"/>
  <c r="AB389"/>
  <c r="AF389"/>
  <c r="AJ389"/>
  <c r="AN389"/>
  <c r="AR389"/>
  <c r="F390"/>
  <c r="J390"/>
  <c r="N390"/>
  <c r="R390"/>
  <c r="V390"/>
  <c r="AS390" s="1"/>
  <c r="AT390" s="1"/>
  <c r="Z390"/>
  <c r="AD390"/>
  <c r="AH390"/>
  <c r="AL390"/>
  <c r="AP390"/>
  <c r="D391"/>
  <c r="H391"/>
  <c r="L391"/>
  <c r="P391"/>
  <c r="X391"/>
  <c r="AB391"/>
  <c r="AF391"/>
  <c r="AJ391"/>
  <c r="AN391"/>
  <c r="AR391"/>
  <c r="F392"/>
  <c r="J392"/>
  <c r="N392"/>
  <c r="R392"/>
  <c r="V392"/>
  <c r="S392"/>
  <c r="Z392"/>
  <c r="AD392"/>
  <c r="AH392"/>
  <c r="AL392"/>
  <c r="AP392"/>
  <c r="D393"/>
  <c r="H393"/>
  <c r="AS393" s="1"/>
  <c r="AT393" s="1"/>
  <c r="L393"/>
  <c r="P393"/>
  <c r="X393"/>
  <c r="AB393"/>
  <c r="AF393"/>
  <c r="AJ393"/>
  <c r="AN393"/>
  <c r="AR393"/>
  <c r="H394"/>
  <c r="R394"/>
  <c r="X394"/>
  <c r="AH394"/>
  <c r="AN394"/>
  <c r="AJ400"/>
  <c r="F401"/>
  <c r="AS401" s="1"/>
  <c r="AT401" s="1"/>
  <c r="F394"/>
  <c r="L394"/>
  <c r="V394"/>
  <c r="S394" s="1"/>
  <c r="AB394"/>
  <c r="AL394"/>
  <c r="AR394"/>
  <c r="F395"/>
  <c r="N395"/>
  <c r="V395"/>
  <c r="AD395"/>
  <c r="AL395"/>
  <c r="H396"/>
  <c r="AS396" s="1"/>
  <c r="P396"/>
  <c r="X396"/>
  <c r="AF396"/>
  <c r="AN396"/>
  <c r="J397"/>
  <c r="R397"/>
  <c r="Z397"/>
  <c r="AH397"/>
  <c r="AP397"/>
  <c r="D398"/>
  <c r="AU398" s="1"/>
  <c r="AV398" s="1"/>
  <c r="L398"/>
  <c r="AB398"/>
  <c r="AJ398"/>
  <c r="AR398"/>
  <c r="F399"/>
  <c r="N399"/>
  <c r="V399"/>
  <c r="S399" s="1"/>
  <c r="T399" s="1"/>
  <c r="AD399"/>
  <c r="AL399"/>
  <c r="H400"/>
  <c r="P400"/>
  <c r="AF400"/>
  <c r="R401"/>
  <c r="AB378"/>
  <c r="AF378"/>
  <c r="AJ378"/>
  <c r="AN378"/>
  <c r="AR378"/>
  <c r="F379"/>
  <c r="J379"/>
  <c r="N379"/>
  <c r="R379"/>
  <c r="V379"/>
  <c r="S379" s="1"/>
  <c r="T379" s="1"/>
  <c r="Z379"/>
  <c r="AD379"/>
  <c r="AS379" s="1"/>
  <c r="AH379"/>
  <c r="AL379"/>
  <c r="AP379"/>
  <c r="D380"/>
  <c r="H380"/>
  <c r="L380"/>
  <c r="P380"/>
  <c r="AU380" s="1"/>
  <c r="X380"/>
  <c r="AB380"/>
  <c r="AF380"/>
  <c r="AJ380"/>
  <c r="AN380"/>
  <c r="AR380"/>
  <c r="F381"/>
  <c r="AS381" s="1"/>
  <c r="AT381" s="1"/>
  <c r="J381"/>
  <c r="N381"/>
  <c r="R381"/>
  <c r="V381"/>
  <c r="S381" s="1"/>
  <c r="T381" s="1"/>
  <c r="Z381"/>
  <c r="AD381"/>
  <c r="AH381"/>
  <c r="AL381"/>
  <c r="AP381"/>
  <c r="D382"/>
  <c r="AU382" s="1"/>
  <c r="H382"/>
  <c r="L382"/>
  <c r="P382"/>
  <c r="X382"/>
  <c r="AB382"/>
  <c r="AF382"/>
  <c r="AJ382"/>
  <c r="AN382"/>
  <c r="AR382"/>
  <c r="F383"/>
  <c r="J383"/>
  <c r="AU383" s="1"/>
  <c r="N383"/>
  <c r="R383"/>
  <c r="V383"/>
  <c r="S383"/>
  <c r="Z383"/>
  <c r="AD383"/>
  <c r="AH383"/>
  <c r="AL383"/>
  <c r="AP383"/>
  <c r="D384"/>
  <c r="H384"/>
  <c r="L384"/>
  <c r="P384"/>
  <c r="X384"/>
  <c r="S384" s="1"/>
  <c r="AB384"/>
  <c r="AF384"/>
  <c r="AJ384"/>
  <c r="AN384"/>
  <c r="AR384"/>
  <c r="AV384"/>
  <c r="F385"/>
  <c r="AU385" s="1"/>
  <c r="J385"/>
  <c r="N385"/>
  <c r="R385"/>
  <c r="V385"/>
  <c r="S385" s="1"/>
  <c r="Z385"/>
  <c r="AD385"/>
  <c r="AH385"/>
  <c r="AL385"/>
  <c r="AP385"/>
  <c r="D386"/>
  <c r="H386"/>
  <c r="L386"/>
  <c r="AU386" s="1"/>
  <c r="P386"/>
  <c r="X386"/>
  <c r="AB386"/>
  <c r="AF386"/>
  <c r="AJ386"/>
  <c r="AN386"/>
  <c r="AR386"/>
  <c r="AS387"/>
  <c r="F387"/>
  <c r="J387"/>
  <c r="N387"/>
  <c r="R387"/>
  <c r="V387"/>
  <c r="S387" s="1"/>
  <c r="Z387"/>
  <c r="AD387"/>
  <c r="AH387"/>
  <c r="AL387"/>
  <c r="AP387"/>
  <c r="D388"/>
  <c r="H388"/>
  <c r="L388"/>
  <c r="P388"/>
  <c r="AU388" s="1"/>
  <c r="X388"/>
  <c r="AB388"/>
  <c r="AF388"/>
  <c r="AJ388"/>
  <c r="AN388"/>
  <c r="AR388"/>
  <c r="F389"/>
  <c r="AS389" s="1"/>
  <c r="J389"/>
  <c r="N389"/>
  <c r="R389"/>
  <c r="V389"/>
  <c r="S389" s="1"/>
  <c r="T389" s="1"/>
  <c r="Z389"/>
  <c r="AD389"/>
  <c r="AH389"/>
  <c r="AL389"/>
  <c r="AP389"/>
  <c r="D390"/>
  <c r="AU390" s="1"/>
  <c r="AV390" s="1"/>
  <c r="H390"/>
  <c r="L390"/>
  <c r="P390"/>
  <c r="X390"/>
  <c r="AB390"/>
  <c r="AF390"/>
  <c r="AJ390"/>
  <c r="AN390"/>
  <c r="AR390"/>
  <c r="F391"/>
  <c r="AS391" s="1"/>
  <c r="J391"/>
  <c r="AU391" s="1"/>
  <c r="N391"/>
  <c r="R391"/>
  <c r="V391"/>
  <c r="S391"/>
  <c r="Z391"/>
  <c r="AD391"/>
  <c r="AH391"/>
  <c r="AL391"/>
  <c r="AP391"/>
  <c r="D392"/>
  <c r="AU392" s="1"/>
  <c r="H392"/>
  <c r="AS392" s="1"/>
  <c r="L392"/>
  <c r="P392"/>
  <c r="X392"/>
  <c r="AB392"/>
  <c r="AF392"/>
  <c r="AJ392"/>
  <c r="AN392"/>
  <c r="AR392"/>
  <c r="F393"/>
  <c r="AU393" s="1"/>
  <c r="AV393" s="1"/>
  <c r="J393"/>
  <c r="N393"/>
  <c r="R393"/>
  <c r="V393"/>
  <c r="Z393"/>
  <c r="S393" s="1"/>
  <c r="AD393"/>
  <c r="AH393"/>
  <c r="AL393"/>
  <c r="AP393"/>
  <c r="J394"/>
  <c r="AS394" s="1"/>
  <c r="P394"/>
  <c r="Z394"/>
  <c r="AF394"/>
  <c r="AP394"/>
  <c r="AB400"/>
  <c r="AR400"/>
  <c r="N401"/>
  <c r="D394"/>
  <c r="N394"/>
  <c r="AD394"/>
  <c r="AJ394"/>
  <c r="J395"/>
  <c r="R395"/>
  <c r="Z395"/>
  <c r="S395" s="1"/>
  <c r="AH395"/>
  <c r="AP395"/>
  <c r="D396"/>
  <c r="L396"/>
  <c r="AB396"/>
  <c r="AJ396"/>
  <c r="AR396"/>
  <c r="F397"/>
  <c r="N397"/>
  <c r="V397"/>
  <c r="S397" s="1"/>
  <c r="T397" s="1"/>
  <c r="AD397"/>
  <c r="AL397"/>
  <c r="AT397"/>
  <c r="H398"/>
  <c r="P398"/>
  <c r="X398"/>
  <c r="AF398"/>
  <c r="AN398"/>
  <c r="J399"/>
  <c r="R399"/>
  <c r="Z399"/>
  <c r="AH399"/>
  <c r="AP399"/>
  <c r="D400"/>
  <c r="L400"/>
  <c r="X400"/>
  <c r="AN400"/>
  <c r="J401"/>
  <c r="S410"/>
  <c r="AU413"/>
  <c r="AS414"/>
  <c r="S414"/>
  <c r="AU417"/>
  <c r="AS418"/>
  <c r="S418"/>
  <c r="AU421"/>
  <c r="AS422"/>
  <c r="S422"/>
  <c r="V401"/>
  <c r="S401" s="1"/>
  <c r="T401" s="1"/>
  <c r="Z401"/>
  <c r="AD401"/>
  <c r="AH401"/>
  <c r="AL401"/>
  <c r="AP401"/>
  <c r="D402"/>
  <c r="H402"/>
  <c r="L402"/>
  <c r="P402"/>
  <c r="X402"/>
  <c r="AB402"/>
  <c r="AF402"/>
  <c r="AJ402"/>
  <c r="AN402"/>
  <c r="AR402"/>
  <c r="F403"/>
  <c r="J403"/>
  <c r="N403"/>
  <c r="R403"/>
  <c r="S403"/>
  <c r="V403"/>
  <c r="Z403"/>
  <c r="AD403"/>
  <c r="AH403"/>
  <c r="AL403"/>
  <c r="AP403"/>
  <c r="D404"/>
  <c r="H404"/>
  <c r="L404"/>
  <c r="P404"/>
  <c r="X404"/>
  <c r="S404" s="1"/>
  <c r="T404" s="1"/>
  <c r="AB404"/>
  <c r="AF404"/>
  <c r="AJ404"/>
  <c r="AN404"/>
  <c r="AR404"/>
  <c r="F405"/>
  <c r="AS405" s="1"/>
  <c r="AT405" s="1"/>
  <c r="J405"/>
  <c r="N405"/>
  <c r="R405"/>
  <c r="S405"/>
  <c r="T405" s="1"/>
  <c r="V405"/>
  <c r="Z405"/>
  <c r="AD405"/>
  <c r="AH405"/>
  <c r="AL405"/>
  <c r="AP405"/>
  <c r="D406"/>
  <c r="AU406" s="1"/>
  <c r="AV406" s="1"/>
  <c r="H406"/>
  <c r="L406"/>
  <c r="P406"/>
  <c r="X406"/>
  <c r="AB406"/>
  <c r="AF406"/>
  <c r="AJ406"/>
  <c r="AN406"/>
  <c r="AR406"/>
  <c r="F407"/>
  <c r="AS407" s="1"/>
  <c r="AT407" s="1"/>
  <c r="J407"/>
  <c r="N407"/>
  <c r="R407"/>
  <c r="V407"/>
  <c r="S407" s="1"/>
  <c r="T407" s="1"/>
  <c r="Z407"/>
  <c r="AD407"/>
  <c r="AH407"/>
  <c r="AL407"/>
  <c r="AP407"/>
  <c r="D408"/>
  <c r="AU408" s="1"/>
  <c r="AV408" s="1"/>
  <c r="H408"/>
  <c r="L408"/>
  <c r="P408"/>
  <c r="X408"/>
  <c r="AB408"/>
  <c r="AF408"/>
  <c r="AJ408"/>
  <c r="AN408"/>
  <c r="AR408"/>
  <c r="F409"/>
  <c r="J409"/>
  <c r="N409"/>
  <c r="R409"/>
  <c r="V409"/>
  <c r="S409" s="1"/>
  <c r="T409" s="1"/>
  <c r="Z409"/>
  <c r="AD409"/>
  <c r="AH409"/>
  <c r="AL409"/>
  <c r="AP409"/>
  <c r="AS411"/>
  <c r="S411"/>
  <c r="AU414"/>
  <c r="AS415"/>
  <c r="S415"/>
  <c r="AU418"/>
  <c r="AS419"/>
  <c r="S419"/>
  <c r="AU422"/>
  <c r="D9" i="57"/>
  <c r="F9"/>
  <c r="H9"/>
  <c r="J9"/>
  <c r="D10"/>
  <c r="F10"/>
  <c r="H10"/>
  <c r="J10"/>
  <c r="D11"/>
  <c r="F11"/>
  <c r="H11"/>
  <c r="J11"/>
  <c r="D12"/>
  <c r="F12"/>
  <c r="H12"/>
  <c r="J12"/>
  <c r="D13"/>
  <c r="F13"/>
  <c r="H13"/>
  <c r="J13"/>
  <c r="D14"/>
  <c r="F14"/>
  <c r="H14"/>
  <c r="J14"/>
  <c r="D15"/>
  <c r="F15"/>
  <c r="H15"/>
  <c r="J15"/>
  <c r="D16"/>
  <c r="F16"/>
  <c r="H16"/>
  <c r="J16"/>
  <c r="E17" i="54"/>
  <c r="D18" i="57"/>
  <c r="F18"/>
  <c r="I17" i="54"/>
  <c r="M17"/>
  <c r="H18" i="57"/>
  <c r="J18"/>
  <c r="Q17" i="54"/>
  <c r="D19" i="57"/>
  <c r="F19"/>
  <c r="H19"/>
  <c r="J19"/>
  <c r="D20"/>
  <c r="F20"/>
  <c r="H20"/>
  <c r="J20"/>
  <c r="D21"/>
  <c r="F21"/>
  <c r="H21"/>
  <c r="J21"/>
  <c r="D22"/>
  <c r="F22"/>
  <c r="H22"/>
  <c r="J22"/>
  <c r="D23"/>
  <c r="F23"/>
  <c r="H23"/>
  <c r="J23"/>
  <c r="D24"/>
  <c r="F24"/>
  <c r="H24"/>
  <c r="J24"/>
  <c r="D25"/>
  <c r="F25"/>
  <c r="H25"/>
  <c r="J25"/>
  <c r="D26"/>
  <c r="F26"/>
  <c r="H26"/>
  <c r="J26"/>
  <c r="D27"/>
  <c r="F27"/>
  <c r="H27"/>
  <c r="J27"/>
  <c r="D28"/>
  <c r="F28"/>
  <c r="H28"/>
  <c r="J28"/>
  <c r="D29"/>
  <c r="F29"/>
  <c r="H29"/>
  <c r="J29"/>
  <c r="E30" i="54"/>
  <c r="D30" i="57" s="1"/>
  <c r="D31"/>
  <c r="F31"/>
  <c r="I30" i="54"/>
  <c r="F30" i="57" s="1"/>
  <c r="M30" i="54"/>
  <c r="H30" i="57" s="1"/>
  <c r="H31"/>
  <c r="J31"/>
  <c r="Q30" i="54"/>
  <c r="J30" i="57" s="1"/>
  <c r="E30" i="58"/>
  <c r="E8" i="61"/>
  <c r="E8" i="60"/>
  <c r="I30" i="58"/>
  <c r="M30"/>
  <c r="Q30"/>
  <c r="G8" i="60"/>
  <c r="G8" i="61"/>
  <c r="U30" i="58"/>
  <c r="Y30"/>
  <c r="D9" i="61"/>
  <c r="D9" i="60"/>
  <c r="F9"/>
  <c r="F9" i="61"/>
  <c r="C9" i="60"/>
  <c r="C9" i="61"/>
  <c r="E10" i="60"/>
  <c r="E10" i="61"/>
  <c r="G10"/>
  <c r="G10" i="60"/>
  <c r="D11"/>
  <c r="D11" i="61"/>
  <c r="F11"/>
  <c r="F11" i="60"/>
  <c r="C11" i="61"/>
  <c r="C11" i="60"/>
  <c r="E12" i="61"/>
  <c r="E12" i="60"/>
  <c r="G12"/>
  <c r="G12" i="61"/>
  <c r="D13"/>
  <c r="D13" i="60"/>
  <c r="F13"/>
  <c r="F13" i="61"/>
  <c r="C13" i="60"/>
  <c r="C13" i="61"/>
  <c r="E14" i="60"/>
  <c r="E14" i="61"/>
  <c r="G14"/>
  <c r="G14" i="60"/>
  <c r="D15"/>
  <c r="D15" i="61"/>
  <c r="F15"/>
  <c r="F15" i="60"/>
  <c r="C15"/>
  <c r="C15" i="61"/>
  <c r="AU411" i="49"/>
  <c r="AS412"/>
  <c r="S412"/>
  <c r="AU415"/>
  <c r="AS416"/>
  <c r="S416"/>
  <c r="AU419"/>
  <c r="AS420"/>
  <c r="S420"/>
  <c r="D395"/>
  <c r="AU395" s="1"/>
  <c r="AV395" s="1"/>
  <c r="H395"/>
  <c r="AS395" s="1"/>
  <c r="L395"/>
  <c r="P395"/>
  <c r="X395"/>
  <c r="AB395"/>
  <c r="AF395"/>
  <c r="AJ395"/>
  <c r="AN395"/>
  <c r="AR395"/>
  <c r="F396"/>
  <c r="J396"/>
  <c r="N396"/>
  <c r="AU396" s="1"/>
  <c r="AV396" s="1"/>
  <c r="R396"/>
  <c r="V396"/>
  <c r="S396" s="1"/>
  <c r="Z396"/>
  <c r="AD396"/>
  <c r="AH396"/>
  <c r="AL396"/>
  <c r="AP396"/>
  <c r="D397"/>
  <c r="H397"/>
  <c r="L397"/>
  <c r="P397"/>
  <c r="X397"/>
  <c r="AB397"/>
  <c r="AF397"/>
  <c r="AJ397"/>
  <c r="AN397"/>
  <c r="AR397"/>
  <c r="AV397"/>
  <c r="F398"/>
  <c r="J398"/>
  <c r="N398"/>
  <c r="R398"/>
  <c r="V398"/>
  <c r="S398" s="1"/>
  <c r="T398" s="1"/>
  <c r="Z398"/>
  <c r="AD398"/>
  <c r="AS398" s="1"/>
  <c r="AT398" s="1"/>
  <c r="AH398"/>
  <c r="AL398"/>
  <c r="AP398"/>
  <c r="D399"/>
  <c r="H399"/>
  <c r="L399"/>
  <c r="P399"/>
  <c r="AS399" s="1"/>
  <c r="AT399" s="1"/>
  <c r="X399"/>
  <c r="AB399"/>
  <c r="AF399"/>
  <c r="AJ399"/>
  <c r="AN399"/>
  <c r="AR399"/>
  <c r="F400"/>
  <c r="AU400" s="1"/>
  <c r="AV400" s="1"/>
  <c r="J400"/>
  <c r="N400"/>
  <c r="R400"/>
  <c r="V400"/>
  <c r="S400" s="1"/>
  <c r="T400" s="1"/>
  <c r="Z400"/>
  <c r="AD400"/>
  <c r="AH400"/>
  <c r="AL400"/>
  <c r="AP400"/>
  <c r="D401"/>
  <c r="AU401" s="1"/>
  <c r="AV401" s="1"/>
  <c r="H401"/>
  <c r="L401"/>
  <c r="P401"/>
  <c r="X401"/>
  <c r="AB401"/>
  <c r="AF401"/>
  <c r="AJ401"/>
  <c r="AN401"/>
  <c r="AR401"/>
  <c r="F402"/>
  <c r="AS402" s="1"/>
  <c r="AT402" s="1"/>
  <c r="J402"/>
  <c r="AU402" s="1"/>
  <c r="AV402" s="1"/>
  <c r="N402"/>
  <c r="R402"/>
  <c r="V402"/>
  <c r="S402"/>
  <c r="T402" s="1"/>
  <c r="Z402"/>
  <c r="AD402"/>
  <c r="AH402"/>
  <c r="AL402"/>
  <c r="AP402"/>
  <c r="D403"/>
  <c r="AU403" s="1"/>
  <c r="AV403" s="1"/>
  <c r="H403"/>
  <c r="AS403" s="1"/>
  <c r="AT403" s="1"/>
  <c r="L403"/>
  <c r="P403"/>
  <c r="X403"/>
  <c r="AB403"/>
  <c r="AF403"/>
  <c r="AJ403"/>
  <c r="AN403"/>
  <c r="AR403"/>
  <c r="F404"/>
  <c r="J404"/>
  <c r="N404"/>
  <c r="AS404" s="1"/>
  <c r="AT404" s="1"/>
  <c r="R404"/>
  <c r="V404"/>
  <c r="Z404"/>
  <c r="AD404"/>
  <c r="AH404"/>
  <c r="AL404"/>
  <c r="AP404"/>
  <c r="D405"/>
  <c r="H405"/>
  <c r="L405"/>
  <c r="P405"/>
  <c r="X405"/>
  <c r="AB405"/>
  <c r="AF405"/>
  <c r="AJ405"/>
  <c r="AN405"/>
  <c r="AR405"/>
  <c r="F406"/>
  <c r="J406"/>
  <c r="N406"/>
  <c r="R406"/>
  <c r="V406"/>
  <c r="S406" s="1"/>
  <c r="T406" s="1"/>
  <c r="Z406"/>
  <c r="AD406"/>
  <c r="AS406" s="1"/>
  <c r="AT406" s="1"/>
  <c r="AH406"/>
  <c r="AL406"/>
  <c r="AP406"/>
  <c r="D407"/>
  <c r="H407"/>
  <c r="L407"/>
  <c r="P407"/>
  <c r="AU407" s="1"/>
  <c r="AV407" s="1"/>
  <c r="X407"/>
  <c r="AB407"/>
  <c r="AF407"/>
  <c r="AJ407"/>
  <c r="AN407"/>
  <c r="AR407"/>
  <c r="F408"/>
  <c r="AS408" s="1"/>
  <c r="AT408" s="1"/>
  <c r="J408"/>
  <c r="N408"/>
  <c r="R408"/>
  <c r="V408"/>
  <c r="S408" s="1"/>
  <c r="T408" s="1"/>
  <c r="Z408"/>
  <c r="AD408"/>
  <c r="AH408"/>
  <c r="AL408"/>
  <c r="AP408"/>
  <c r="D409"/>
  <c r="AU409" s="1"/>
  <c r="AV409" s="1"/>
  <c r="H409"/>
  <c r="AS409" s="1"/>
  <c r="AT409" s="1"/>
  <c r="L409"/>
  <c r="P409"/>
  <c r="X409"/>
  <c r="AB409"/>
  <c r="AF409"/>
  <c r="AJ409"/>
  <c r="AN409"/>
  <c r="AR409"/>
  <c r="AU412"/>
  <c r="AS413"/>
  <c r="S413"/>
  <c r="AU416"/>
  <c r="AS417"/>
  <c r="S417"/>
  <c r="AU420"/>
  <c r="AS421"/>
  <c r="S421"/>
  <c r="C9" i="57"/>
  <c r="E9"/>
  <c r="G9"/>
  <c r="I9"/>
  <c r="C10"/>
  <c r="E10"/>
  <c r="G10"/>
  <c r="I10"/>
  <c r="C11"/>
  <c r="E11"/>
  <c r="G11"/>
  <c r="I11"/>
  <c r="C12"/>
  <c r="E12"/>
  <c r="G12"/>
  <c r="I12"/>
  <c r="C13"/>
  <c r="E13"/>
  <c r="G13"/>
  <c r="I13"/>
  <c r="C14"/>
  <c r="E14"/>
  <c r="G14"/>
  <c r="I14"/>
  <c r="C15"/>
  <c r="E15"/>
  <c r="G15"/>
  <c r="I15"/>
  <c r="C16"/>
  <c r="E16"/>
  <c r="G16"/>
  <c r="I16"/>
  <c r="C17" i="54"/>
  <c r="C18" i="57"/>
  <c r="E18"/>
  <c r="G17" i="54"/>
  <c r="K17"/>
  <c r="G18" i="57"/>
  <c r="I18"/>
  <c r="O17" i="54"/>
  <c r="C19" i="57"/>
  <c r="E19"/>
  <c r="G19"/>
  <c r="I19"/>
  <c r="C20"/>
  <c r="E20"/>
  <c r="G20"/>
  <c r="I20"/>
  <c r="C21"/>
  <c r="E21"/>
  <c r="G21"/>
  <c r="I21"/>
  <c r="C22"/>
  <c r="E22"/>
  <c r="G22"/>
  <c r="I22"/>
  <c r="C23"/>
  <c r="E23"/>
  <c r="G23"/>
  <c r="I23"/>
  <c r="C24"/>
  <c r="E24"/>
  <c r="G24"/>
  <c r="I24"/>
  <c r="C25"/>
  <c r="E25"/>
  <c r="G25"/>
  <c r="I25"/>
  <c r="C26"/>
  <c r="E26"/>
  <c r="G26"/>
  <c r="I26"/>
  <c r="C27"/>
  <c r="E27"/>
  <c r="G27"/>
  <c r="I27"/>
  <c r="C28"/>
  <c r="E28"/>
  <c r="G28"/>
  <c r="I28"/>
  <c r="C29"/>
  <c r="E29"/>
  <c r="G29"/>
  <c r="I29"/>
  <c r="C30" i="54"/>
  <c r="C30" i="57" s="1"/>
  <c r="C31"/>
  <c r="E31"/>
  <c r="G30" i="54"/>
  <c r="E30" i="57" s="1"/>
  <c r="K30" i="54"/>
  <c r="G30" i="57" s="1"/>
  <c r="G31"/>
  <c r="I31"/>
  <c r="O30" i="54"/>
  <c r="I30" i="57" s="1"/>
  <c r="D8" i="60"/>
  <c r="D8" i="61"/>
  <c r="C30" i="58"/>
  <c r="G30"/>
  <c r="K30"/>
  <c r="F8" i="61"/>
  <c r="F8" i="60"/>
  <c r="O30" i="58"/>
  <c r="S30"/>
  <c r="W30"/>
  <c r="C8" i="60"/>
  <c r="C8" i="61"/>
  <c r="AA30" i="58"/>
  <c r="E9" i="61"/>
  <c r="E9" i="60"/>
  <c r="G9"/>
  <c r="G9" i="61"/>
  <c r="D10"/>
  <c r="D10" i="60"/>
  <c r="F10"/>
  <c r="F10" i="61"/>
  <c r="C10"/>
  <c r="C10" i="60"/>
  <c r="E11"/>
  <c r="E11" i="61"/>
  <c r="G11" i="60"/>
  <c r="G11" i="61"/>
  <c r="D12" i="60"/>
  <c r="D12" i="61"/>
  <c r="F12"/>
  <c r="F12" i="60"/>
  <c r="C12"/>
  <c r="C12" i="61"/>
  <c r="E13"/>
  <c r="E13" i="60"/>
  <c r="G13"/>
  <c r="G13" i="61"/>
  <c r="D14" i="60"/>
  <c r="D14" i="61"/>
  <c r="F14" i="60"/>
  <c r="F14" i="61"/>
  <c r="C14"/>
  <c r="C14" i="60"/>
  <c r="E15"/>
  <c r="E15" i="61"/>
  <c r="G15" i="60"/>
  <c r="G15" i="61"/>
  <c r="T393" i="49" l="1"/>
  <c r="AV383"/>
  <c r="T396"/>
  <c r="AT394"/>
  <c r="T385"/>
  <c r="AV385"/>
  <c r="AV382"/>
  <c r="AT379"/>
  <c r="T394"/>
  <c r="AV389"/>
  <c r="AV387"/>
  <c r="AT383"/>
  <c r="AV370"/>
  <c r="AT367"/>
  <c r="AT362"/>
  <c r="AV378"/>
  <c r="AT366"/>
  <c r="T349"/>
  <c r="AV349"/>
  <c r="AV346"/>
  <c r="AV336"/>
  <c r="AV333"/>
  <c r="AT324"/>
  <c r="AT323"/>
  <c r="AT321"/>
  <c r="AV352"/>
  <c r="AV351"/>
  <c r="AT356"/>
  <c r="AV353"/>
  <c r="T344"/>
  <c r="AT344"/>
  <c r="T330"/>
  <c r="AT330"/>
  <c r="AV323"/>
  <c r="AT318"/>
  <c r="AT317"/>
  <c r="AV316"/>
  <c r="AT314"/>
  <c r="AT354"/>
  <c r="T309"/>
  <c r="AV307"/>
  <c r="AT303"/>
  <c r="T300"/>
  <c r="AV300"/>
  <c r="T298"/>
  <c r="AT298"/>
  <c r="AV297"/>
  <c r="T296"/>
  <c r="AV296"/>
  <c r="AV294"/>
  <c r="AT307"/>
  <c r="AV298"/>
  <c r="AT294"/>
  <c r="AV281"/>
  <c r="T278"/>
  <c r="AV277"/>
  <c r="AV274"/>
  <c r="AT265"/>
  <c r="AT259"/>
  <c r="AT288"/>
  <c r="AT275"/>
  <c r="T273"/>
  <c r="T271"/>
  <c r="AT271"/>
  <c r="AT269"/>
  <c r="T260"/>
  <c r="AV252"/>
  <c r="AT248"/>
  <c r="AV245"/>
  <c r="AV240"/>
  <c r="T238"/>
  <c r="AT237"/>
  <c r="AT235"/>
  <c r="T219"/>
  <c r="AV216"/>
  <c r="T213"/>
  <c r="AV213"/>
  <c r="AT212"/>
  <c r="AT191"/>
  <c r="T182"/>
  <c r="AT175"/>
  <c r="AT247"/>
  <c r="AT243"/>
  <c r="AT252"/>
  <c r="AT240"/>
  <c r="AT238"/>
  <c r="T236"/>
  <c r="AT234"/>
  <c r="AT230"/>
  <c r="AV211"/>
  <c r="AV209"/>
  <c r="AV203"/>
  <c r="AT193"/>
  <c r="T186"/>
  <c r="AT186"/>
  <c r="T184"/>
  <c r="AT184"/>
  <c r="AT182"/>
  <c r="T178"/>
  <c r="AT178"/>
  <c r="AV173"/>
  <c r="T170"/>
  <c r="T165"/>
  <c r="AT164"/>
  <c r="AT161"/>
  <c r="AV242"/>
  <c r="AV170"/>
  <c r="T149"/>
  <c r="AV148"/>
  <c r="T147"/>
  <c r="AT145"/>
  <c r="T136"/>
  <c r="T130"/>
  <c r="AT126"/>
  <c r="T123"/>
  <c r="AT121"/>
  <c r="T112"/>
  <c r="AV109"/>
  <c r="T107"/>
  <c r="AT105"/>
  <c r="AT94"/>
  <c r="AV90"/>
  <c r="AV87"/>
  <c r="T82"/>
  <c r="T80"/>
  <c r="AV153"/>
  <c r="AV162"/>
  <c r="AV158"/>
  <c r="AV145"/>
  <c r="AV141"/>
  <c r="AV139"/>
  <c r="T124"/>
  <c r="T122"/>
  <c r="AT120"/>
  <c r="T118"/>
  <c r="AT116"/>
  <c r="T114"/>
  <c r="AV97"/>
  <c r="AV93"/>
  <c r="AV91"/>
  <c r="AV89"/>
  <c r="AT76"/>
  <c r="T67"/>
  <c r="AV67"/>
  <c r="AT62"/>
  <c r="AV172"/>
  <c r="AV164"/>
  <c r="AV57"/>
  <c r="AT55"/>
  <c r="AV49"/>
  <c r="T47"/>
  <c r="AT42"/>
  <c r="T40"/>
  <c r="AT40"/>
  <c r="AV36"/>
  <c r="AT34"/>
  <c r="T31"/>
  <c r="AT23"/>
  <c r="AT21"/>
  <c r="AT67"/>
  <c r="AT63"/>
  <c r="AV18"/>
  <c r="AT15"/>
  <c r="T75"/>
  <c r="AT50"/>
  <c r="T43"/>
  <c r="T41"/>
  <c r="AT41"/>
  <c r="T35"/>
  <c r="T10"/>
  <c r="AT73"/>
  <c r="AT58"/>
  <c r="AT395"/>
  <c r="AV380"/>
  <c r="AT392"/>
  <c r="AT391"/>
  <c r="AT389"/>
  <c r="T387"/>
  <c r="T384"/>
  <c r="AT396"/>
  <c r="AT385"/>
  <c r="AT382"/>
  <c r="T380"/>
  <c r="AT380"/>
  <c r="AT378"/>
  <c r="AT376"/>
  <c r="AV372"/>
  <c r="AT370"/>
  <c r="T361"/>
  <c r="AT361"/>
  <c r="T359"/>
  <c r="AV377"/>
  <c r="AV373"/>
  <c r="T368"/>
  <c r="AT368"/>
  <c r="AV361"/>
  <c r="AV359"/>
  <c r="AT373"/>
  <c r="T354"/>
  <c r="AT351"/>
  <c r="AV350"/>
  <c r="T348"/>
  <c r="AV348"/>
  <c r="AT346"/>
  <c r="AV344"/>
  <c r="T341"/>
  <c r="AV341"/>
  <c r="AT335"/>
  <c r="AT329"/>
  <c r="T327"/>
  <c r="AV320"/>
  <c r="T356"/>
  <c r="T355"/>
  <c r="T346"/>
  <c r="AV339"/>
  <c r="AV337"/>
  <c r="AV335"/>
  <c r="AV327"/>
  <c r="AV317"/>
  <c r="T316"/>
  <c r="T314"/>
  <c r="AV311"/>
  <c r="T311"/>
  <c r="AV308"/>
  <c r="T306"/>
  <c r="AV304"/>
  <c r="AV302"/>
  <c r="T308"/>
  <c r="AV314"/>
  <c r="AT302"/>
  <c r="T292"/>
  <c r="AT284"/>
  <c r="AV283"/>
  <c r="AT270"/>
  <c r="AT268"/>
  <c r="AV255"/>
  <c r="AV286"/>
  <c r="T284"/>
  <c r="AV284"/>
  <c r="T279"/>
  <c r="AT279"/>
  <c r="AT277"/>
  <c r="AV264"/>
  <c r="AV262"/>
  <c r="T255"/>
  <c r="AT251"/>
  <c r="AV289"/>
  <c r="T287"/>
  <c r="AT249"/>
  <c r="T244"/>
  <c r="AT242"/>
  <c r="T231"/>
  <c r="T229"/>
  <c r="AV224"/>
  <c r="T222"/>
  <c r="T211"/>
  <c r="AV208"/>
  <c r="T206"/>
  <c r="AT199"/>
  <c r="AV197"/>
  <c r="AT196"/>
  <c r="AT190"/>
  <c r="T252"/>
  <c r="AV227"/>
  <c r="AV225"/>
  <c r="AV219"/>
  <c r="AV217"/>
  <c r="AT200"/>
  <c r="AT198"/>
  <c r="T194"/>
  <c r="AT194"/>
  <c r="AT192"/>
  <c r="AT172"/>
  <c r="AV171"/>
  <c r="T169"/>
  <c r="AV169"/>
  <c r="AT167"/>
  <c r="AT162"/>
  <c r="T160"/>
  <c r="AV160"/>
  <c r="AT158"/>
  <c r="T151"/>
  <c r="AV144"/>
  <c r="AT134"/>
  <c r="AV130"/>
  <c r="AV127"/>
  <c r="T120"/>
  <c r="AT112"/>
  <c r="T104"/>
  <c r="AT99"/>
  <c r="AV95"/>
  <c r="T91"/>
  <c r="AV82"/>
  <c r="AT80"/>
  <c r="AV79"/>
  <c r="AT169"/>
  <c r="T157"/>
  <c r="AT159"/>
  <c r="AV149"/>
  <c r="AV147"/>
  <c r="AT136"/>
  <c r="T134"/>
  <c r="AT132"/>
  <c r="AT128"/>
  <c r="T126"/>
  <c r="AV107"/>
  <c r="AV105"/>
  <c r="AV101"/>
  <c r="AV99"/>
  <c r="AT84"/>
  <c r="T78"/>
  <c r="AV73"/>
  <c r="AT70"/>
  <c r="T156"/>
  <c r="AV70"/>
  <c r="T53"/>
  <c r="AV44"/>
  <c r="AV39"/>
  <c r="AT29"/>
  <c r="T24"/>
  <c r="AV24"/>
  <c r="AT22"/>
  <c r="AT77"/>
  <c r="AT69"/>
  <c r="AV60"/>
  <c r="T59"/>
  <c r="AV14"/>
  <c r="AV74"/>
  <c r="T51"/>
  <c r="T49"/>
  <c r="AT49"/>
  <c r="AV32"/>
  <c r="AV28"/>
  <c r="AV26"/>
  <c r="T73"/>
  <c r="AT61"/>
  <c r="T18"/>
  <c r="AT18"/>
  <c r="T16"/>
  <c r="AT16"/>
  <c r="AT14"/>
  <c r="T12"/>
  <c r="AT12"/>
  <c r="AT10"/>
  <c r="AT8"/>
  <c r="T395"/>
  <c r="AV388"/>
  <c r="T386"/>
  <c r="AT386"/>
  <c r="AV375"/>
  <c r="AV366"/>
  <c r="T365"/>
  <c r="AV355"/>
  <c r="AV354"/>
  <c r="AV343"/>
  <c r="AT334"/>
  <c r="AT326"/>
  <c r="T324"/>
  <c r="T322"/>
  <c r="AV315"/>
  <c r="AT313"/>
  <c r="AT309"/>
  <c r="AV299"/>
  <c r="T297"/>
  <c r="AT296"/>
  <c r="AV309"/>
  <c r="AT292"/>
  <c r="AV288"/>
  <c r="T286"/>
  <c r="AT282"/>
  <c r="AT278"/>
  <c r="AV275"/>
  <c r="AT273"/>
  <c r="T257"/>
  <c r="AV253"/>
  <c r="AT283"/>
  <c r="AV272"/>
  <c r="T268"/>
  <c r="AT261"/>
  <c r="AT250"/>
  <c r="AT290"/>
  <c r="AV237"/>
  <c r="AV230"/>
  <c r="T192"/>
  <c r="AV192"/>
  <c r="AV181"/>
  <c r="T179"/>
  <c r="T174"/>
  <c r="AV251"/>
  <c r="AV246"/>
  <c r="AV239"/>
  <c r="AV233"/>
  <c r="AV231"/>
  <c r="AT214"/>
  <c r="T210"/>
  <c r="AT210"/>
  <c r="T208"/>
  <c r="AT208"/>
  <c r="AT206"/>
  <c r="AV187"/>
  <c r="AV185"/>
  <c r="AV179"/>
  <c r="AV168"/>
  <c r="T166"/>
  <c r="AV166"/>
  <c r="T162"/>
  <c r="T250"/>
  <c r="AV248"/>
  <c r="T137"/>
  <c r="AT129"/>
  <c r="AT97"/>
  <c r="AT89"/>
  <c r="T83"/>
  <c r="AV81"/>
  <c r="T153"/>
  <c r="T167"/>
  <c r="AT154"/>
  <c r="AT144"/>
  <c r="T142"/>
  <c r="T140"/>
  <c r="T138"/>
  <c r="AV123"/>
  <c r="AV121"/>
  <c r="AV117"/>
  <c r="AV115"/>
  <c r="AV113"/>
  <c r="AT96"/>
  <c r="T94"/>
  <c r="AT92"/>
  <c r="T90"/>
  <c r="AT88"/>
  <c r="T86"/>
  <c r="AV75"/>
  <c r="AV69"/>
  <c r="AV68"/>
  <c r="AV62"/>
  <c r="AT173"/>
  <c r="AT165"/>
  <c r="AV155"/>
  <c r="T57"/>
  <c r="AT51"/>
  <c r="AV48"/>
  <c r="T44"/>
  <c r="AV41"/>
  <c r="T39"/>
  <c r="AT38"/>
  <c r="T32"/>
  <c r="AT32"/>
  <c r="AT30"/>
  <c r="AV30"/>
  <c r="AT26"/>
  <c r="T69"/>
  <c r="AT17"/>
  <c r="T15"/>
  <c r="AT13"/>
  <c r="AV10"/>
  <c r="AV8"/>
  <c r="T56"/>
  <c r="AT9"/>
  <c r="T375"/>
  <c r="AV368"/>
  <c r="T362"/>
  <c r="AV362"/>
  <c r="AT359"/>
  <c r="AT375"/>
  <c r="AV367"/>
  <c r="AT364"/>
  <c r="AT327"/>
  <c r="AT342"/>
  <c r="T338"/>
  <c r="AV312"/>
  <c r="T307"/>
  <c r="AT315"/>
  <c r="AT291"/>
  <c r="AV282"/>
  <c r="AV269"/>
  <c r="AT260"/>
  <c r="T263"/>
  <c r="AT263"/>
  <c r="AV250"/>
  <c r="AV244"/>
  <c r="T235"/>
  <c r="AT223"/>
  <c r="AT207"/>
  <c r="AT204"/>
  <c r="T187"/>
  <c r="T226"/>
  <c r="AT226"/>
  <c r="T224"/>
  <c r="AT224"/>
  <c r="AT222"/>
  <c r="T218"/>
  <c r="AT218"/>
  <c r="T216"/>
  <c r="AT216"/>
  <c r="AV201"/>
  <c r="AV195"/>
  <c r="AV193"/>
  <c r="AT177"/>
  <c r="T176"/>
  <c r="AT174"/>
  <c r="AT170"/>
  <c r="AV165"/>
  <c r="T161"/>
  <c r="AV161"/>
  <c r="AT245"/>
  <c r="AT157"/>
  <c r="AV152"/>
  <c r="T139"/>
  <c r="T128"/>
  <c r="AV122"/>
  <c r="AV119"/>
  <c r="T115"/>
  <c r="AT110"/>
  <c r="AV106"/>
  <c r="AV103"/>
  <c r="T88"/>
  <c r="AV156"/>
  <c r="T163"/>
  <c r="T148"/>
  <c r="AT148"/>
  <c r="AV131"/>
  <c r="AV129"/>
  <c r="AV125"/>
  <c r="T110"/>
  <c r="AT108"/>
  <c r="T106"/>
  <c r="AT104"/>
  <c r="T102"/>
  <c r="AT100"/>
  <c r="AV83"/>
  <c r="AT75"/>
  <c r="AV71"/>
  <c r="T70"/>
  <c r="AT68"/>
  <c r="AV65"/>
  <c r="AT156"/>
  <c r="AT71"/>
  <c r="AV56"/>
  <c r="T54"/>
  <c r="AV54"/>
  <c r="AT53"/>
  <c r="AV52"/>
  <c r="AT44"/>
  <c r="AV43"/>
  <c r="AT39"/>
  <c r="AV31"/>
  <c r="T25"/>
  <c r="AV25"/>
  <c r="AV76"/>
  <c r="AV66"/>
  <c r="AV58"/>
  <c r="AV16"/>
  <c r="AV12"/>
  <c r="AV50"/>
  <c r="T33"/>
  <c r="AT31"/>
  <c r="T27"/>
  <c r="AT27"/>
  <c r="AT25"/>
  <c r="T65"/>
  <c r="T61"/>
  <c r="AV17"/>
  <c r="AV15"/>
  <c r="T11"/>
  <c r="AV11"/>
  <c r="AV9"/>
  <c r="F29" i="60"/>
  <c r="F29" i="61"/>
  <c r="I17" i="57"/>
  <c r="F17"/>
  <c r="C29" i="60"/>
  <c r="C29" i="61"/>
  <c r="G17" i="57"/>
  <c r="C17"/>
  <c r="G29" i="60"/>
  <c r="G29" i="61"/>
  <c r="H17" i="57"/>
  <c r="D17"/>
  <c r="AU405" i="49"/>
  <c r="AV405" s="1"/>
  <c r="AU394"/>
  <c r="AV394" s="1"/>
  <c r="S390"/>
  <c r="T390" s="1"/>
  <c r="AS363"/>
  <c r="AT363" s="1"/>
  <c r="AS377"/>
  <c r="AT377" s="1"/>
  <c r="AS349"/>
  <c r="AT349" s="1"/>
  <c r="AU342"/>
  <c r="AV342" s="1"/>
  <c r="AS341"/>
  <c r="AT341" s="1"/>
  <c r="AU334"/>
  <c r="AV321" s="1"/>
  <c r="AS333"/>
  <c r="AT333" s="1"/>
  <c r="AU326"/>
  <c r="AV326" s="1"/>
  <c r="AS325"/>
  <c r="AT325" s="1"/>
  <c r="AU318"/>
  <c r="AV318" s="1"/>
  <c r="AS352"/>
  <c r="AT352" s="1"/>
  <c r="AU347"/>
  <c r="AV347" s="1"/>
  <c r="AU303"/>
  <c r="AV303" s="1"/>
  <c r="AU295"/>
  <c r="AV295" s="1"/>
  <c r="AS310"/>
  <c r="AT310" s="1"/>
  <c r="AU256"/>
  <c r="AV256" s="1"/>
  <c r="AS246"/>
  <c r="AT246" s="1"/>
  <c r="S158"/>
  <c r="T158" s="1"/>
  <c r="AU146"/>
  <c r="AV146" s="1"/>
  <c r="AU77"/>
  <c r="AV77" s="1"/>
  <c r="AS60"/>
  <c r="AT60" s="1"/>
  <c r="AS57"/>
  <c r="AT57" s="1"/>
  <c r="AU51"/>
  <c r="AV51" s="1"/>
  <c r="AU35"/>
  <c r="AV35" s="1"/>
  <c r="S30"/>
  <c r="T30" s="1"/>
  <c r="S22"/>
  <c r="T22" s="1"/>
  <c r="S8"/>
  <c r="T8" s="1"/>
  <c r="D29" i="61"/>
  <c r="D29" i="60"/>
  <c r="E17" i="57"/>
  <c r="E29" i="60"/>
  <c r="E29" i="61"/>
  <c r="J17" i="57"/>
  <c r="AU399" i="49"/>
  <c r="AV399" s="1"/>
  <c r="AU404"/>
  <c r="AV404" s="1"/>
  <c r="T391"/>
  <c r="T383"/>
  <c r="T403"/>
  <c r="S382"/>
  <c r="T382" s="1"/>
  <c r="AS365"/>
  <c r="AT365" s="1"/>
  <c r="T347"/>
  <c r="AS400"/>
  <c r="AT400" s="1"/>
  <c r="AS312"/>
  <c r="AT312" s="1"/>
  <c r="AS300"/>
  <c r="AT300" s="1"/>
  <c r="AS244"/>
  <c r="AT244" s="1"/>
  <c r="AU249"/>
  <c r="AV249" s="1"/>
  <c r="AS168"/>
  <c r="AT168" s="1"/>
  <c r="AS160"/>
  <c r="AT160" s="1"/>
  <c r="AS151"/>
  <c r="AT151" s="1"/>
  <c r="AS143"/>
  <c r="AT143" s="1"/>
  <c r="AS135"/>
  <c r="AT135" s="1"/>
  <c r="AS127"/>
  <c r="AT127" s="1"/>
  <c r="AS119"/>
  <c r="AT119" s="1"/>
  <c r="AS103"/>
  <c r="AT103" s="1"/>
  <c r="AS95"/>
  <c r="AT95" s="1"/>
  <c r="AS87"/>
  <c r="AT87" s="1"/>
  <c r="AS79"/>
  <c r="AT79" s="1"/>
  <c r="AS56"/>
  <c r="AT56" s="1"/>
  <c r="AS48"/>
  <c r="AT48" s="1"/>
  <c r="AS24"/>
  <c r="AT24" s="1"/>
  <c r="T392"/>
  <c r="T376"/>
  <c r="T363"/>
  <c r="T366"/>
  <c r="T373"/>
  <c r="T328"/>
  <c r="T302"/>
  <c r="T294"/>
  <c r="T317"/>
  <c r="T303"/>
  <c r="T295"/>
  <c r="T293"/>
  <c r="T282"/>
  <c r="T280"/>
  <c r="T274"/>
  <c r="T266"/>
  <c r="T258"/>
  <c r="AU291"/>
  <c r="AV291" s="1"/>
  <c r="T261"/>
  <c r="AU260"/>
  <c r="AV260" s="1"/>
  <c r="T253"/>
  <c r="T290"/>
  <c r="AV247"/>
  <c r="T233"/>
  <c r="T225"/>
  <c r="T217"/>
  <c r="T215"/>
  <c r="T209"/>
  <c r="T201"/>
  <c r="T193"/>
  <c r="AU190"/>
  <c r="AV190" s="1"/>
  <c r="T185"/>
  <c r="T177"/>
  <c r="T247"/>
  <c r="AS166"/>
  <c r="AT166" s="1"/>
  <c r="T145"/>
  <c r="T129"/>
  <c r="T121"/>
  <c r="T113"/>
  <c r="T111"/>
  <c r="T105"/>
  <c r="T97"/>
  <c r="T146"/>
  <c r="T76"/>
  <c r="T68"/>
  <c r="T71"/>
  <c r="AU55"/>
  <c r="AV55" s="1"/>
  <c r="T50"/>
  <c r="AU47"/>
  <c r="AV47" s="1"/>
  <c r="T42"/>
  <c r="T34"/>
  <c r="T26"/>
  <c r="T77"/>
  <c r="T13"/>
  <c r="T9"/>
  <c r="T7"/>
  <c r="T364"/>
  <c r="T345"/>
  <c r="T331"/>
  <c r="T323"/>
  <c r="T352"/>
  <c r="T350"/>
  <c r="T342"/>
  <c r="T334"/>
  <c r="T332"/>
  <c r="T326"/>
  <c r="T318"/>
  <c r="T312"/>
  <c r="AU292"/>
  <c r="AV292" s="1"/>
  <c r="T256"/>
  <c r="T254"/>
  <c r="T288"/>
  <c r="T283"/>
  <c r="T275"/>
  <c r="T259"/>
  <c r="AU236"/>
  <c r="AV223" s="1"/>
  <c r="AU220"/>
  <c r="AV220" s="1"/>
  <c r="AU212"/>
  <c r="AV212" s="1"/>
  <c r="AU204"/>
  <c r="AV204" s="1"/>
  <c r="AU196"/>
  <c r="AV196" s="1"/>
  <c r="AU188"/>
  <c r="AV188" s="1"/>
  <c r="AU180"/>
  <c r="AV180" s="1"/>
  <c r="T168"/>
  <c r="T87"/>
  <c r="T85"/>
  <c r="T79"/>
  <c r="T154"/>
  <c r="AS78"/>
  <c r="AT78" s="1"/>
  <c r="AU53"/>
  <c r="AV53" s="1"/>
  <c r="T377" l="1"/>
  <c r="AT387"/>
  <c r="AT106"/>
  <c r="AT336"/>
  <c r="AT339"/>
  <c r="AV40"/>
  <c r="T17"/>
  <c r="AV177"/>
  <c r="AT320"/>
  <c r="AV329"/>
  <c r="AV391"/>
  <c r="AT65"/>
  <c r="AT82"/>
  <c r="AT130"/>
  <c r="AV175"/>
  <c r="AT233"/>
  <c r="AT122"/>
  <c r="AV290"/>
  <c r="AV392"/>
  <c r="AV236"/>
  <c r="AV334"/>
  <c r="AT35"/>
  <c r="AT47"/>
  <c r="AV133"/>
  <c r="AV191"/>
  <c r="AT287"/>
  <c r="AV278"/>
  <c r="AT328"/>
  <c r="AV34"/>
  <c r="AT66"/>
  <c r="AT138"/>
  <c r="AV243"/>
  <c r="AT297"/>
  <c r="T369"/>
  <c r="AV22"/>
  <c r="AV279"/>
  <c r="AT153"/>
  <c r="AT114"/>
  <c r="AT155"/>
  <c r="AV386"/>
  <c r="AV199"/>
  <c r="AV64"/>
  <c r="AV183"/>
  <c r="AV313"/>
  <c r="AT231"/>
  <c r="AT299"/>
  <c r="AT350"/>
  <c r="AV38"/>
  <c r="AT43"/>
  <c r="AV381"/>
  <c r="AV42"/>
  <c r="AT90"/>
  <c r="AT147"/>
  <c r="AT11"/>
  <c r="AV305"/>
  <c r="AT74"/>
  <c r="AV167"/>
  <c r="AV207"/>
  <c r="B19" i="45"/>
  <c r="J422" l="1"/>
  <c r="R422" i="41"/>
  <c r="I422" i="45" l="1"/>
  <c r="P422" i="41"/>
  <c r="H422" i="45" l="1"/>
  <c r="N422" i="41"/>
  <c r="G422" i="45" l="1"/>
  <c r="L422" i="41"/>
  <c r="F422" i="45" l="1"/>
  <c r="J422" i="41"/>
  <c r="E422" i="45" l="1"/>
  <c r="H422" i="41"/>
  <c r="D422" i="45" l="1"/>
  <c r="F422" i="41"/>
  <c r="C422" i="45" l="1"/>
  <c r="D422" i="41"/>
  <c r="J421" i="45" l="1"/>
  <c r="R421" i="41"/>
  <c r="I421" i="45" l="1"/>
  <c r="P421" i="41"/>
  <c r="H421" i="45" l="1"/>
  <c r="N421" i="41"/>
  <c r="G421" i="45" l="1"/>
  <c r="L421" i="41"/>
  <c r="F421" i="45" l="1"/>
  <c r="J421" i="41"/>
  <c r="E421" i="45" l="1"/>
  <c r="H421" i="41"/>
  <c r="D421" i="45" l="1"/>
  <c r="F421" i="41"/>
  <c r="C421" i="45" l="1"/>
  <c r="D421" i="41"/>
  <c r="J420" i="45" l="1"/>
  <c r="R420" i="41"/>
  <c r="I420" i="45" l="1"/>
  <c r="P420" i="41"/>
  <c r="H420" i="45" l="1"/>
  <c r="N420" i="41"/>
  <c r="G420" i="45" l="1"/>
  <c r="L420" i="41"/>
  <c r="F420" i="45" l="1"/>
  <c r="J420" i="41"/>
  <c r="E420" i="45" l="1"/>
  <c r="H420" i="41"/>
  <c r="D420" i="45" l="1"/>
  <c r="F420" i="41"/>
  <c r="C420" i="45" l="1"/>
  <c r="D420" i="41"/>
  <c r="J419" i="45" l="1"/>
  <c r="R419" i="41"/>
  <c r="I419" i="45" l="1"/>
  <c r="P419" i="41"/>
  <c r="H419" i="45" l="1"/>
  <c r="N419" i="41"/>
  <c r="G419" i="45" l="1"/>
  <c r="L419" i="41"/>
  <c r="F419" i="45" l="1"/>
  <c r="J419" i="41"/>
  <c r="E419" i="45" l="1"/>
  <c r="H419" i="41"/>
  <c r="D419" i="45" l="1"/>
  <c r="F419" i="41"/>
  <c r="C419" i="45" l="1"/>
  <c r="D419" i="41"/>
  <c r="J418" i="45" l="1"/>
  <c r="R418" i="41"/>
  <c r="I418" i="45" l="1"/>
  <c r="P418" i="41"/>
  <c r="H418" i="45" l="1"/>
  <c r="N418" i="41"/>
  <c r="G418" i="45" l="1"/>
  <c r="L418" i="41"/>
  <c r="F418" i="45" l="1"/>
  <c r="J418" i="41"/>
  <c r="E418" i="45" l="1"/>
  <c r="H418" i="41"/>
  <c r="D418" i="45" l="1"/>
  <c r="F418" i="41"/>
  <c r="C418" i="45" l="1"/>
  <c r="D418" i="41"/>
  <c r="J417" i="45" l="1"/>
  <c r="R417" i="41"/>
  <c r="I417" i="45" l="1"/>
  <c r="P417" i="41"/>
  <c r="H417" i="45" l="1"/>
  <c r="N417" i="41"/>
  <c r="G417" i="45" l="1"/>
  <c r="L417" i="41"/>
  <c r="F417" i="45" l="1"/>
  <c r="J417" i="41"/>
  <c r="E417" i="45" l="1"/>
  <c r="H417" i="41"/>
  <c r="D417" i="45" l="1"/>
  <c r="F417" i="41"/>
  <c r="C417" i="45" l="1"/>
  <c r="D417" i="41"/>
  <c r="J416" i="45" l="1"/>
  <c r="R416" i="41"/>
  <c r="I416" i="45" l="1"/>
  <c r="P416" i="41"/>
  <c r="H416" i="45" l="1"/>
  <c r="N416" i="41"/>
  <c r="G416" i="45" l="1"/>
  <c r="L416" i="41"/>
  <c r="F416" i="45" l="1"/>
  <c r="J416" i="41"/>
  <c r="E416" i="45" l="1"/>
  <c r="H416" i="41"/>
  <c r="D416" i="45" l="1"/>
  <c r="F416" i="41"/>
  <c r="C416" i="45" l="1"/>
  <c r="D416" i="41"/>
  <c r="J415" i="45" l="1"/>
  <c r="R415" i="41"/>
  <c r="I415" i="45" l="1"/>
  <c r="P415" i="41"/>
  <c r="H415" i="45" l="1"/>
  <c r="N415" i="41"/>
  <c r="G415" i="45" l="1"/>
  <c r="L415" i="41"/>
  <c r="F415" i="45" l="1"/>
  <c r="J415" i="41"/>
  <c r="E415" i="45" l="1"/>
  <c r="H415" i="41"/>
  <c r="D415" i="45" l="1"/>
  <c r="F415" i="41"/>
  <c r="C415" i="45" l="1"/>
  <c r="D415" i="41"/>
  <c r="J414" i="45" l="1"/>
  <c r="R414" i="41"/>
  <c r="I414" i="45" l="1"/>
  <c r="P414" i="41"/>
  <c r="H414" i="45" l="1"/>
  <c r="N414" i="41"/>
  <c r="G414" i="45" l="1"/>
  <c r="L414" i="41"/>
  <c r="F414" i="45" l="1"/>
  <c r="J414" i="41"/>
  <c r="E414" i="45" l="1"/>
  <c r="H414" i="41"/>
  <c r="D414" i="45" l="1"/>
  <c r="F414" i="41"/>
  <c r="C414" i="45" l="1"/>
  <c r="D414" i="41"/>
  <c r="J413" i="45" l="1"/>
  <c r="R413" i="41"/>
  <c r="I413" i="45" l="1"/>
  <c r="P413" i="41"/>
  <c r="H413" i="45" l="1"/>
  <c r="N413" i="41"/>
  <c r="G413" i="45" l="1"/>
  <c r="L413" i="41"/>
  <c r="F413" i="45" l="1"/>
  <c r="J413" i="41"/>
  <c r="E413" i="45" l="1"/>
  <c r="H413" i="41"/>
  <c r="D413" i="45" l="1"/>
  <c r="F413" i="41"/>
  <c r="C413" i="45" l="1"/>
  <c r="D413" i="41"/>
  <c r="J412" i="45" l="1"/>
  <c r="R412" i="41"/>
  <c r="I412" i="45" l="1"/>
  <c r="P412" i="41"/>
  <c r="H412" i="45" l="1"/>
  <c r="N412" i="41"/>
  <c r="G412" i="45" l="1"/>
  <c r="L412" i="41"/>
  <c r="F412" i="45" l="1"/>
  <c r="J412" i="41"/>
  <c r="E412" i="45" l="1"/>
  <c r="H412" i="41"/>
  <c r="D412" i="45" l="1"/>
  <c r="F412" i="41"/>
  <c r="C412" i="45" l="1"/>
  <c r="D412" i="41"/>
  <c r="J411" i="45" l="1"/>
  <c r="R411" i="41"/>
  <c r="I411" i="45" l="1"/>
  <c r="P411" i="41"/>
  <c r="H411" i="45" l="1"/>
  <c r="N411" i="41"/>
  <c r="G411" i="45" l="1"/>
  <c r="L411" i="41"/>
  <c r="F411" i="45" l="1"/>
  <c r="J411" i="41"/>
  <c r="E411" i="45" l="1"/>
  <c r="H411" i="41"/>
  <c r="D411" i="45" l="1"/>
  <c r="F411" i="41"/>
  <c r="C411" i="45" l="1"/>
  <c r="D411" i="41"/>
  <c r="J410" i="45" l="1"/>
  <c r="R410" i="41"/>
  <c r="I410" i="45" l="1"/>
  <c r="P410" i="41"/>
  <c r="H410" i="45" l="1"/>
  <c r="N410" i="41"/>
  <c r="G410" i="45" l="1"/>
  <c r="L410" i="41"/>
  <c r="F410" i="45" l="1"/>
  <c r="J410" i="41"/>
  <c r="E410" i="45" l="1"/>
  <c r="H410" i="41"/>
  <c r="D410" i="45" l="1"/>
  <c r="F410" i="41"/>
  <c r="C410" i="45" l="1"/>
  <c r="D410" i="41"/>
  <c r="J409" i="45" l="1"/>
  <c r="R409" i="41"/>
  <c r="I409" i="45" l="1"/>
  <c r="P409" i="41"/>
  <c r="H409" i="45" l="1"/>
  <c r="N409" i="41"/>
  <c r="G409" i="45" l="1"/>
  <c r="L409" i="41"/>
  <c r="F409" i="45" l="1"/>
  <c r="J409" i="41"/>
  <c r="E409" i="45" l="1"/>
  <c r="H409" i="41"/>
  <c r="D409" i="45" l="1"/>
  <c r="F409" i="41"/>
  <c r="C409" i="45" l="1"/>
  <c r="D409" i="41"/>
  <c r="J408" i="45" l="1"/>
  <c r="R408" i="41"/>
  <c r="I408" i="45" l="1"/>
  <c r="P408" i="41"/>
  <c r="H408" i="45" l="1"/>
  <c r="N408" i="41"/>
  <c r="G408" i="45" l="1"/>
  <c r="L408" i="41"/>
  <c r="F408" i="45" l="1"/>
  <c r="J408" i="41"/>
  <c r="E408" i="45" l="1"/>
  <c r="H408" i="41"/>
  <c r="D408" i="45" l="1"/>
  <c r="F408" i="41"/>
  <c r="C408" i="45" l="1"/>
  <c r="D408" i="41"/>
  <c r="J407" i="45" l="1"/>
  <c r="R407" i="41"/>
  <c r="I407" i="45" l="1"/>
  <c r="P407" i="41"/>
  <c r="H407" i="45" l="1"/>
  <c r="N407" i="41"/>
  <c r="G407" i="45" l="1"/>
  <c r="L407" i="41"/>
  <c r="F407" i="45" l="1"/>
  <c r="J407" i="41"/>
  <c r="E407" i="45" l="1"/>
  <c r="H407" i="41"/>
  <c r="D407" i="45" l="1"/>
  <c r="F407" i="41"/>
  <c r="C407" i="45" l="1"/>
  <c r="D407" i="41"/>
  <c r="J406" i="45" l="1"/>
  <c r="R406" i="41"/>
  <c r="I406" i="45" l="1"/>
  <c r="P406" i="41"/>
  <c r="H406" i="45" l="1"/>
  <c r="N406" i="41"/>
  <c r="G406" i="45" l="1"/>
  <c r="L406" i="41"/>
  <c r="F406" i="45" l="1"/>
  <c r="J406" i="41"/>
  <c r="E406" i="45" l="1"/>
  <c r="H406" i="41"/>
  <c r="D406" i="45" l="1"/>
  <c r="F406" i="41"/>
  <c r="C406" i="45" l="1"/>
  <c r="D406" i="41"/>
  <c r="J405" i="45" l="1"/>
  <c r="R405" i="41"/>
  <c r="I405" i="45" l="1"/>
  <c r="P405" i="41"/>
  <c r="H405" i="45" l="1"/>
  <c r="N405" i="41"/>
  <c r="G405" i="45" l="1"/>
  <c r="L405" i="41"/>
  <c r="F405" i="45" l="1"/>
  <c r="J405" i="41"/>
  <c r="E405" i="45" l="1"/>
  <c r="H405" i="41"/>
  <c r="D405" i="45" l="1"/>
  <c r="F405" i="41"/>
  <c r="C405" i="45" l="1"/>
  <c r="D405" i="41"/>
  <c r="J404" i="45" l="1"/>
  <c r="R404" i="41"/>
  <c r="I404" i="45" l="1"/>
  <c r="P404" i="41"/>
  <c r="H404" i="45" l="1"/>
  <c r="N404" i="41"/>
  <c r="G404" i="45" l="1"/>
  <c r="L404" i="41"/>
  <c r="F404" i="45" l="1"/>
  <c r="J404" i="41"/>
  <c r="E404" i="45" l="1"/>
  <c r="H404" i="41"/>
  <c r="D404" i="45" l="1"/>
  <c r="F404" i="41"/>
  <c r="C404" i="45" l="1"/>
  <c r="D404" i="41"/>
  <c r="J403" i="45" l="1"/>
  <c r="R403" i="41"/>
  <c r="I403" i="45" l="1"/>
  <c r="P403" i="41"/>
  <c r="H403" i="45" l="1"/>
  <c r="N403" i="41"/>
  <c r="G403" i="45" l="1"/>
  <c r="L403" i="41"/>
  <c r="F403" i="45" l="1"/>
  <c r="J403" i="41"/>
  <c r="E403" i="45" l="1"/>
  <c r="H403" i="41"/>
  <c r="D403" i="45" l="1"/>
  <c r="F403" i="41"/>
  <c r="C403" i="45" l="1"/>
  <c r="D403" i="41"/>
  <c r="J402" i="45" l="1"/>
  <c r="R402" i="41"/>
  <c r="I402" i="45" l="1"/>
  <c r="P402" i="41"/>
  <c r="H402" i="45" l="1"/>
  <c r="N402" i="41"/>
  <c r="G402" i="45" l="1"/>
  <c r="L402" i="41"/>
  <c r="F402" i="45" l="1"/>
  <c r="J402" i="41"/>
  <c r="E402" i="45" l="1"/>
  <c r="H402" i="41"/>
  <c r="D402" i="45" l="1"/>
  <c r="F402" i="41"/>
  <c r="C402" i="45" l="1"/>
  <c r="D402" i="41"/>
  <c r="J401" i="45" l="1"/>
  <c r="R401" i="41"/>
  <c r="I401" i="45" l="1"/>
  <c r="P401" i="41"/>
  <c r="H401" i="45" l="1"/>
  <c r="N401" i="41"/>
  <c r="G401" i="45" l="1"/>
  <c r="L401" i="41"/>
  <c r="F401" i="45" l="1"/>
  <c r="J401" i="41"/>
  <c r="E401" i="45" l="1"/>
  <c r="H401" i="41"/>
  <c r="D401" i="45" l="1"/>
  <c r="F401" i="41"/>
  <c r="C401" i="45" l="1"/>
  <c r="D401" i="41"/>
  <c r="J400" i="45" l="1"/>
  <c r="R400" i="41"/>
  <c r="I400" i="45" l="1"/>
  <c r="P400" i="41"/>
  <c r="H400" i="45" l="1"/>
  <c r="N400" i="41"/>
  <c r="G400" i="45" l="1"/>
  <c r="L400" i="41"/>
  <c r="F400" i="45" l="1"/>
  <c r="J400" i="41"/>
  <c r="E400" i="45" l="1"/>
  <c r="H400" i="41"/>
  <c r="D400" i="45" l="1"/>
  <c r="F400" i="41"/>
  <c r="C400" i="45" l="1"/>
  <c r="D400" i="41"/>
  <c r="J399" i="45" l="1"/>
  <c r="R399" i="41"/>
  <c r="I399" i="45" l="1"/>
  <c r="P399" i="41"/>
  <c r="H399" i="45" l="1"/>
  <c r="N399" i="41"/>
  <c r="G399" i="45" l="1"/>
  <c r="L399" i="41"/>
  <c r="F399" i="45" l="1"/>
  <c r="J399" i="41"/>
  <c r="E399" i="45" l="1"/>
  <c r="H399" i="41"/>
  <c r="D399" i="45" l="1"/>
  <c r="F399" i="41"/>
  <c r="C399" i="45" l="1"/>
  <c r="D399" i="41"/>
  <c r="J398" i="45" l="1"/>
  <c r="R398" i="41"/>
  <c r="I398" i="45" l="1"/>
  <c r="P398" i="41"/>
  <c r="H398" i="45" l="1"/>
  <c r="N398" i="41"/>
  <c r="G398" i="45" l="1"/>
  <c r="L398" i="41"/>
  <c r="F398" i="45" l="1"/>
  <c r="J398" i="41"/>
  <c r="E398" i="45" l="1"/>
  <c r="H398" i="41"/>
  <c r="D398" i="45" l="1"/>
  <c r="F398" i="41"/>
  <c r="C398" i="45" l="1"/>
  <c r="D398" i="41"/>
  <c r="J397" i="45" l="1"/>
  <c r="R397" i="41"/>
  <c r="I397" i="45" l="1"/>
  <c r="P397" i="41"/>
  <c r="H397" i="45" l="1"/>
  <c r="N397" i="41"/>
  <c r="G397" i="45" l="1"/>
  <c r="L397" i="41"/>
  <c r="F397" i="45" l="1"/>
  <c r="J397" i="41"/>
  <c r="E397" i="45" l="1"/>
  <c r="H397" i="41"/>
  <c r="D397" i="45" l="1"/>
  <c r="F397" i="41"/>
  <c r="C397" i="45" l="1"/>
  <c r="D397" i="41"/>
  <c r="J396" i="45" l="1"/>
  <c r="R396" i="41"/>
  <c r="I396" i="45" l="1"/>
  <c r="P396" i="41"/>
  <c r="H396" i="45" l="1"/>
  <c r="N396" i="41"/>
  <c r="G396" i="45" l="1"/>
  <c r="L396" i="41"/>
  <c r="F396" i="45" l="1"/>
  <c r="J396" i="41"/>
  <c r="E396" i="45" l="1"/>
  <c r="H396" i="41"/>
  <c r="D396" i="45" l="1"/>
  <c r="F396" i="41"/>
  <c r="C396" i="45" l="1"/>
  <c r="D396" i="41"/>
  <c r="J395" i="45" l="1"/>
  <c r="R395" i="41"/>
  <c r="I395" i="45" l="1"/>
  <c r="P395" i="41"/>
  <c r="H395" i="45" l="1"/>
  <c r="N395" i="41"/>
  <c r="G395" i="45" l="1"/>
  <c r="L395" i="41"/>
  <c r="F395" i="45" l="1"/>
  <c r="J395" i="41"/>
  <c r="E395" i="45" l="1"/>
  <c r="H395" i="41"/>
  <c r="D395" i="45" l="1"/>
  <c r="F395" i="41"/>
  <c r="C395" i="45" l="1"/>
  <c r="D395" i="41"/>
  <c r="J394" i="45" l="1"/>
  <c r="R394" i="41"/>
  <c r="I394" i="45" l="1"/>
  <c r="P394" i="41"/>
  <c r="H394" i="45" l="1"/>
  <c r="N394" i="41"/>
  <c r="G394" i="45" l="1"/>
  <c r="L394" i="41"/>
  <c r="F394" i="45" l="1"/>
  <c r="J394" i="41"/>
  <c r="E394" i="45" l="1"/>
  <c r="H394" i="41"/>
  <c r="D394" i="45" l="1"/>
  <c r="F394" i="41"/>
  <c r="C394" i="45" l="1"/>
  <c r="D394" i="41"/>
  <c r="J393" i="45" l="1"/>
  <c r="R393" i="41"/>
  <c r="I393" i="45" l="1"/>
  <c r="P393" i="41"/>
  <c r="H393" i="45" l="1"/>
  <c r="N393" i="41"/>
  <c r="G393" i="45" l="1"/>
  <c r="L393" i="41"/>
  <c r="F393" i="45" l="1"/>
  <c r="J393" i="41"/>
  <c r="E393" i="45" l="1"/>
  <c r="H393" i="41"/>
  <c r="D393" i="45" l="1"/>
  <c r="F393" i="41"/>
  <c r="C393" i="45" l="1"/>
  <c r="D393" i="41"/>
  <c r="J392" i="45" l="1"/>
  <c r="R392" i="41"/>
  <c r="I392" i="45" l="1"/>
  <c r="P392" i="41"/>
  <c r="H392" i="45" l="1"/>
  <c r="N392" i="41"/>
  <c r="G392" i="45" l="1"/>
  <c r="L392" i="41"/>
  <c r="F392" i="45" l="1"/>
  <c r="J392" i="41"/>
  <c r="E392" i="45" l="1"/>
  <c r="H392" i="41"/>
  <c r="D392" i="45" l="1"/>
  <c r="F392" i="41"/>
  <c r="C392" i="45" l="1"/>
  <c r="D392" i="41"/>
  <c r="J391" i="45" l="1"/>
  <c r="R391" i="41"/>
  <c r="I391" i="45" l="1"/>
  <c r="P391" i="41"/>
  <c r="H391" i="45" l="1"/>
  <c r="N391" i="41"/>
  <c r="G391" i="45" l="1"/>
  <c r="L391" i="41"/>
  <c r="F391" i="45" l="1"/>
  <c r="J391" i="41"/>
  <c r="E391" i="45" l="1"/>
  <c r="H391" i="41"/>
  <c r="D391" i="45" l="1"/>
  <c r="F391" i="41"/>
  <c r="C391" i="45" l="1"/>
  <c r="D391" i="41"/>
  <c r="J390" i="45" l="1"/>
  <c r="R390" i="41"/>
  <c r="I390" i="45" l="1"/>
  <c r="P390" i="41"/>
  <c r="H390" i="45" l="1"/>
  <c r="N390" i="41"/>
  <c r="G390" i="45" l="1"/>
  <c r="L390" i="41"/>
  <c r="F390" i="45" l="1"/>
  <c r="J390" i="41"/>
  <c r="E390" i="45" l="1"/>
  <c r="H390" i="41"/>
  <c r="D390" i="45" l="1"/>
  <c r="F390" i="41"/>
  <c r="C390" i="45" l="1"/>
  <c r="D390" i="41"/>
  <c r="J389" i="45" l="1"/>
  <c r="R389" i="41"/>
  <c r="I389" i="45" l="1"/>
  <c r="P389" i="41"/>
  <c r="H389" i="45" l="1"/>
  <c r="N389" i="41"/>
  <c r="G389" i="45" l="1"/>
  <c r="L389" i="41"/>
  <c r="F389" i="45" l="1"/>
  <c r="J389" i="41"/>
  <c r="E389" i="45" l="1"/>
  <c r="H389" i="41"/>
  <c r="D389" i="45" l="1"/>
  <c r="F389" i="41"/>
  <c r="C389" i="45" l="1"/>
  <c r="D389" i="41"/>
  <c r="J388" i="45" l="1"/>
  <c r="R388" i="41"/>
  <c r="I388" i="45" l="1"/>
  <c r="P388" i="41"/>
  <c r="H388" i="45" l="1"/>
  <c r="N388" i="41"/>
  <c r="G388" i="45" l="1"/>
  <c r="L388" i="41"/>
  <c r="F388" i="45" l="1"/>
  <c r="J388" i="41"/>
  <c r="E388" i="45" l="1"/>
  <c r="H388" i="41"/>
  <c r="D388" i="45" l="1"/>
  <c r="F388" i="41"/>
  <c r="C388" i="45" l="1"/>
  <c r="D388" i="41"/>
  <c r="J387" i="45" l="1"/>
  <c r="R387" i="41"/>
  <c r="I387" i="45" l="1"/>
  <c r="P387" i="41"/>
  <c r="H387" i="45" l="1"/>
  <c r="N387" i="41"/>
  <c r="G387" i="45" l="1"/>
  <c r="L387" i="41"/>
  <c r="F387" i="45" l="1"/>
  <c r="J387" i="41"/>
  <c r="E387" i="45" l="1"/>
  <c r="H387" i="41"/>
  <c r="D387" i="45" l="1"/>
  <c r="F387" i="41"/>
  <c r="C387" i="45" l="1"/>
  <c r="D387" i="41"/>
  <c r="J386" i="45" l="1"/>
  <c r="R386" i="41"/>
  <c r="I386" i="45" l="1"/>
  <c r="P386" i="41"/>
  <c r="H386" i="45" l="1"/>
  <c r="N386" i="41"/>
  <c r="G386" i="45" l="1"/>
  <c r="L386" i="41"/>
  <c r="F386" i="45" l="1"/>
  <c r="J386" i="41"/>
  <c r="E386" i="45" l="1"/>
  <c r="H386" i="41"/>
  <c r="D386" i="45" l="1"/>
  <c r="F386" i="41"/>
  <c r="C386" i="45" l="1"/>
  <c r="D386" i="41"/>
  <c r="J385" i="45" l="1"/>
  <c r="R385" i="41"/>
  <c r="I385" i="45" l="1"/>
  <c r="P385" i="41"/>
  <c r="H385" i="45" l="1"/>
  <c r="N385" i="41"/>
  <c r="G385" i="45" l="1"/>
  <c r="L385" i="41"/>
  <c r="F385" i="45" l="1"/>
  <c r="J385" i="41"/>
  <c r="E385" i="45" l="1"/>
  <c r="H385" i="41"/>
  <c r="D385" i="45" l="1"/>
  <c r="F385" i="41"/>
  <c r="C385" i="45" l="1"/>
  <c r="D385" i="41"/>
  <c r="J384" i="45" l="1"/>
  <c r="R384" i="41"/>
  <c r="I384" i="45" l="1"/>
  <c r="P384" i="41"/>
  <c r="H384" i="45" l="1"/>
  <c r="N384" i="41"/>
  <c r="G384" i="45" l="1"/>
  <c r="L384" i="41"/>
  <c r="F384" i="45" l="1"/>
  <c r="J384" i="41"/>
  <c r="E384" i="45" l="1"/>
  <c r="H384" i="41"/>
  <c r="D384" i="45" l="1"/>
  <c r="F384" i="41"/>
  <c r="C384" i="45" l="1"/>
  <c r="D384" i="41"/>
  <c r="J383" i="45" l="1"/>
  <c r="R383" i="41"/>
  <c r="I383" i="45" l="1"/>
  <c r="P383" i="41"/>
  <c r="H383" i="45" l="1"/>
  <c r="N383" i="41"/>
  <c r="G383" i="45" l="1"/>
  <c r="L383" i="41"/>
  <c r="F383" i="45" l="1"/>
  <c r="J383" i="41"/>
  <c r="E383" i="45" l="1"/>
  <c r="H383" i="41"/>
  <c r="D383" i="45" l="1"/>
  <c r="F383" i="41"/>
  <c r="C383" i="45" l="1"/>
  <c r="D383" i="41"/>
  <c r="J382" i="45" l="1"/>
  <c r="R382" i="41"/>
  <c r="I382" i="45" l="1"/>
  <c r="P382" i="41"/>
  <c r="H382" i="45" l="1"/>
  <c r="N382" i="41"/>
  <c r="G382" i="45" l="1"/>
  <c r="L382" i="41"/>
  <c r="F382" i="45" l="1"/>
  <c r="J382" i="41"/>
  <c r="E382" i="45" l="1"/>
  <c r="H382" i="41"/>
  <c r="D382" i="45" l="1"/>
  <c r="F382" i="41"/>
  <c r="C382" i="45" l="1"/>
  <c r="D382" i="41"/>
  <c r="J381" i="45" l="1"/>
  <c r="R381" i="41"/>
  <c r="I381" i="45" l="1"/>
  <c r="P381" i="41"/>
  <c r="H381" i="45" l="1"/>
  <c r="N381" i="41"/>
  <c r="G381" i="45" l="1"/>
  <c r="L381" i="41"/>
  <c r="F381" i="45" l="1"/>
  <c r="J381" i="41"/>
  <c r="E381" i="45" l="1"/>
  <c r="H381" i="41"/>
  <c r="D381" i="45" l="1"/>
  <c r="F381" i="41"/>
  <c r="C381" i="45" l="1"/>
  <c r="D381" i="41"/>
  <c r="J380" i="45" l="1"/>
  <c r="R380" i="41"/>
  <c r="I380" i="45" l="1"/>
  <c r="P380" i="41"/>
  <c r="H380" i="45" l="1"/>
  <c r="N380" i="41"/>
  <c r="G380" i="45" l="1"/>
  <c r="L380" i="41"/>
  <c r="F380" i="45" l="1"/>
  <c r="J380" i="41"/>
  <c r="E380" i="45" l="1"/>
  <c r="H380" i="41"/>
  <c r="D380" i="45" l="1"/>
  <c r="F380" i="41"/>
  <c r="C380" i="45" l="1"/>
  <c r="D380" i="41"/>
  <c r="J379" i="45" l="1"/>
  <c r="R379" i="41"/>
  <c r="I379" i="45" l="1"/>
  <c r="P379" i="41"/>
  <c r="H379" i="45" l="1"/>
  <c r="N379" i="41"/>
  <c r="G379" i="45" l="1"/>
  <c r="L379" i="41"/>
  <c r="F379" i="45" l="1"/>
  <c r="J379" i="41"/>
  <c r="E379" i="45" l="1"/>
  <c r="H379" i="41"/>
  <c r="D379" i="45" l="1"/>
  <c r="F379" i="41"/>
  <c r="C379" i="45" l="1"/>
  <c r="D379" i="41"/>
  <c r="J378" i="45" l="1"/>
  <c r="R378" i="41"/>
  <c r="I378" i="45" l="1"/>
  <c r="P378" i="41"/>
  <c r="H378" i="45" l="1"/>
  <c r="N378" i="41"/>
  <c r="G378" i="45" l="1"/>
  <c r="L378" i="41"/>
  <c r="F378" i="45" l="1"/>
  <c r="J378" i="41"/>
  <c r="E378" i="45" l="1"/>
  <c r="H378" i="41"/>
  <c r="D378" i="45" l="1"/>
  <c r="F378" i="41"/>
  <c r="C378" i="45" l="1"/>
  <c r="D378" i="41"/>
  <c r="J377" i="45" l="1"/>
  <c r="R377" i="41"/>
  <c r="I377" i="45" l="1"/>
  <c r="P377" i="41"/>
  <c r="H377" i="45" l="1"/>
  <c r="N377" i="41"/>
  <c r="G377" i="45" l="1"/>
  <c r="L377" i="41"/>
  <c r="F377" i="45" l="1"/>
  <c r="J377" i="41"/>
  <c r="E377" i="45" l="1"/>
  <c r="H377" i="41"/>
  <c r="D377" i="45" l="1"/>
  <c r="F377" i="41"/>
  <c r="C377" i="45" l="1"/>
  <c r="D377" i="41"/>
  <c r="J376" i="45" l="1"/>
  <c r="R376" i="41"/>
  <c r="I376" i="45" l="1"/>
  <c r="P376" i="41"/>
  <c r="H376" i="45" l="1"/>
  <c r="N376" i="41"/>
  <c r="G376" i="45" l="1"/>
  <c r="L376" i="41"/>
  <c r="F376" i="45" l="1"/>
  <c r="J376" i="41"/>
  <c r="E376" i="45" l="1"/>
  <c r="H376" i="41"/>
  <c r="D376" i="45" l="1"/>
  <c r="F376" i="41"/>
  <c r="C376" i="45" l="1"/>
  <c r="D376" i="41"/>
  <c r="J375" i="45" l="1"/>
  <c r="R375" i="41"/>
  <c r="I375" i="45" l="1"/>
  <c r="P375" i="41"/>
  <c r="H375" i="45" l="1"/>
  <c r="N375" i="41"/>
  <c r="G375" i="45" l="1"/>
  <c r="L375" i="41"/>
  <c r="F375" i="45" l="1"/>
  <c r="J375" i="41"/>
  <c r="E375" i="45" l="1"/>
  <c r="H375" i="41"/>
  <c r="D375" i="45" l="1"/>
  <c r="F375" i="41"/>
  <c r="C375" i="45" l="1"/>
  <c r="D375" i="41"/>
  <c r="J374" i="45" l="1"/>
  <c r="R374" i="41"/>
  <c r="I374" i="45" l="1"/>
  <c r="P374" i="41"/>
  <c r="H374" i="45" l="1"/>
  <c r="N374" i="41"/>
  <c r="G374" i="45" l="1"/>
  <c r="L374" i="41"/>
  <c r="F374" i="45" l="1"/>
  <c r="J374" i="41"/>
  <c r="E374" i="45" l="1"/>
  <c r="H374" i="41"/>
  <c r="D374" i="45" l="1"/>
  <c r="F374" i="41"/>
  <c r="C374" i="45" l="1"/>
  <c r="D374" i="41"/>
  <c r="J373" i="45" l="1"/>
  <c r="R373" i="41"/>
  <c r="I373" i="45" l="1"/>
  <c r="P373" i="41"/>
  <c r="H373" i="45" l="1"/>
  <c r="N373" i="41"/>
  <c r="G373" i="45" l="1"/>
  <c r="L373" i="41"/>
  <c r="F373" i="45" l="1"/>
  <c r="J373" i="41"/>
  <c r="E373" i="45" l="1"/>
  <c r="H373" i="41"/>
  <c r="D373" i="45" l="1"/>
  <c r="F373" i="41"/>
  <c r="C373" i="45" l="1"/>
  <c r="D373" i="41"/>
  <c r="J372" i="45" l="1"/>
  <c r="R372" i="41"/>
  <c r="I372" i="45" l="1"/>
  <c r="P372" i="41"/>
  <c r="H372" i="45" l="1"/>
  <c r="N372" i="41"/>
  <c r="G372" i="45" l="1"/>
  <c r="L372" i="41"/>
  <c r="F372" i="45" l="1"/>
  <c r="J372" i="41"/>
  <c r="E372" i="45" l="1"/>
  <c r="H372" i="41"/>
  <c r="D372" i="45" l="1"/>
  <c r="F372" i="41"/>
  <c r="C372" i="45" l="1"/>
  <c r="D372" i="41"/>
  <c r="J371" i="45" l="1"/>
  <c r="R371" i="41"/>
  <c r="I371" i="45" l="1"/>
  <c r="P371" i="41"/>
  <c r="H371" i="45" l="1"/>
  <c r="N371" i="41"/>
  <c r="G371" i="45" l="1"/>
  <c r="L371" i="41"/>
  <c r="F371" i="45" l="1"/>
  <c r="J371" i="41"/>
  <c r="E371" i="45" l="1"/>
  <c r="H371" i="41"/>
  <c r="D371" i="45" l="1"/>
  <c r="F371" i="41"/>
  <c r="C371" i="45" l="1"/>
  <c r="D371" i="41"/>
  <c r="J370" i="45" l="1"/>
  <c r="R370" i="41"/>
  <c r="I370" i="45" l="1"/>
  <c r="P370" i="41"/>
  <c r="H370" i="45" l="1"/>
  <c r="N370" i="41"/>
  <c r="G370" i="45" l="1"/>
  <c r="L370" i="41"/>
  <c r="F370" i="45" l="1"/>
  <c r="J370" i="41"/>
  <c r="E370" i="45" l="1"/>
  <c r="H370" i="41"/>
  <c r="D370" i="45" l="1"/>
  <c r="F370" i="41"/>
  <c r="C370" i="45" l="1"/>
  <c r="D370" i="41"/>
  <c r="J369" i="45" l="1"/>
  <c r="R369" i="41"/>
  <c r="I369" i="45" l="1"/>
  <c r="P369" i="41"/>
  <c r="H369" i="45" l="1"/>
  <c r="N369" i="41"/>
  <c r="G369" i="45" l="1"/>
  <c r="L369" i="41"/>
  <c r="F369" i="45" l="1"/>
  <c r="J369" i="41"/>
  <c r="E369" i="45" l="1"/>
  <c r="H369" i="41"/>
  <c r="D369" i="45" l="1"/>
  <c r="F369" i="41"/>
  <c r="C369" i="45" l="1"/>
  <c r="D369" i="41"/>
  <c r="J368" i="45" l="1"/>
  <c r="R368" i="41"/>
  <c r="I368" i="45" l="1"/>
  <c r="P368" i="41"/>
  <c r="H368" i="45" l="1"/>
  <c r="N368" i="41"/>
  <c r="G368" i="45" l="1"/>
  <c r="L368" i="41"/>
  <c r="F368" i="45" l="1"/>
  <c r="J368" i="41"/>
  <c r="E368" i="45" l="1"/>
  <c r="H368" i="41"/>
  <c r="D368" i="45" l="1"/>
  <c r="F368" i="41"/>
  <c r="C368" i="45" l="1"/>
  <c r="D368" i="41"/>
  <c r="J367" i="45" l="1"/>
  <c r="R367" i="41"/>
  <c r="I367" i="45" l="1"/>
  <c r="P367" i="41"/>
  <c r="H367" i="45" l="1"/>
  <c r="N367" i="41"/>
  <c r="G367" i="45" l="1"/>
  <c r="L367" i="41"/>
  <c r="F367" i="45" l="1"/>
  <c r="J367" i="41"/>
  <c r="E367" i="45" l="1"/>
  <c r="H367" i="41"/>
  <c r="D367" i="45" l="1"/>
  <c r="F367" i="41"/>
  <c r="C367" i="45" l="1"/>
  <c r="D367" i="41"/>
  <c r="J366" i="45" l="1"/>
  <c r="R366" i="41"/>
  <c r="I366" i="45" l="1"/>
  <c r="P366" i="41"/>
  <c r="H366" i="45" l="1"/>
  <c r="N366" i="41"/>
  <c r="G366" i="45" l="1"/>
  <c r="L366" i="41"/>
  <c r="F366" i="45" l="1"/>
  <c r="J366" i="41"/>
  <c r="E366" i="45" l="1"/>
  <c r="H366" i="41"/>
  <c r="D366" i="45" l="1"/>
  <c r="F366" i="41"/>
  <c r="C366" i="45" l="1"/>
  <c r="D366" i="41"/>
  <c r="J365" i="45" l="1"/>
  <c r="R365" i="41"/>
  <c r="I365" i="45" l="1"/>
  <c r="P365" i="41"/>
  <c r="H365" i="45" l="1"/>
  <c r="N365" i="41"/>
  <c r="G365" i="45" l="1"/>
  <c r="L365" i="41"/>
  <c r="F365" i="45" l="1"/>
  <c r="J365" i="41"/>
  <c r="E365" i="45" l="1"/>
  <c r="H365" i="41"/>
  <c r="D365" i="45" l="1"/>
  <c r="F365" i="41"/>
  <c r="C365" i="45" l="1"/>
  <c r="D365" i="41"/>
  <c r="J364" i="45" l="1"/>
  <c r="R364" i="41"/>
  <c r="I364" i="45" l="1"/>
  <c r="P364" i="41"/>
  <c r="H364" i="45" l="1"/>
  <c r="N364" i="41"/>
  <c r="G364" i="45" l="1"/>
  <c r="L364" i="41"/>
  <c r="F364" i="45" l="1"/>
  <c r="J364" i="41"/>
  <c r="E364" i="45" l="1"/>
  <c r="H364" i="41"/>
  <c r="D364" i="45" l="1"/>
  <c r="F364" i="41"/>
  <c r="C364" i="45" l="1"/>
  <c r="D364" i="41"/>
  <c r="J363" i="45" l="1"/>
  <c r="R363" i="41"/>
  <c r="I363" i="45" l="1"/>
  <c r="P363" i="41"/>
  <c r="H363" i="45" l="1"/>
  <c r="N363" i="41"/>
  <c r="G363" i="45" l="1"/>
  <c r="L363" i="41"/>
  <c r="F363" i="45" l="1"/>
  <c r="J363" i="41"/>
  <c r="E363" i="45" l="1"/>
  <c r="H363" i="41"/>
  <c r="D363" i="45" l="1"/>
  <c r="F363" i="41"/>
  <c r="C363" i="45" l="1"/>
  <c r="D363" i="41"/>
  <c r="J362" i="45" l="1"/>
  <c r="R362" i="41"/>
  <c r="I362" i="45" l="1"/>
  <c r="P362" i="41"/>
  <c r="H362" i="45" l="1"/>
  <c r="N362" i="41"/>
  <c r="G362" i="45" l="1"/>
  <c r="L362" i="41"/>
  <c r="F362" i="45" l="1"/>
  <c r="J362" i="41"/>
  <c r="E362" i="45" l="1"/>
  <c r="H362" i="41"/>
  <c r="D362" i="45" l="1"/>
  <c r="F362" i="41"/>
  <c r="C362" i="45" l="1"/>
  <c r="D362" i="41"/>
  <c r="J361" i="45" l="1"/>
  <c r="R361" i="41"/>
  <c r="I361" i="45" l="1"/>
  <c r="P361" i="41"/>
  <c r="H361" i="45" l="1"/>
  <c r="N361" i="41"/>
  <c r="G361" i="45" l="1"/>
  <c r="L361" i="41"/>
  <c r="F361" i="45" l="1"/>
  <c r="J361" i="41"/>
  <c r="E361" i="45" l="1"/>
  <c r="H361" i="41"/>
  <c r="D361" i="45" l="1"/>
  <c r="F361" i="41"/>
  <c r="C361" i="45" l="1"/>
  <c r="D361" i="41"/>
  <c r="J360" i="45" l="1"/>
  <c r="R360" i="41"/>
  <c r="I360" i="45" l="1"/>
  <c r="P360" i="41"/>
  <c r="H360" i="45" l="1"/>
  <c r="N360" i="41"/>
  <c r="G360" i="45" l="1"/>
  <c r="L360" i="41"/>
  <c r="F360" i="45" l="1"/>
  <c r="J360" i="41"/>
  <c r="E360" i="45" l="1"/>
  <c r="H360" i="41"/>
  <c r="D360" i="45" l="1"/>
  <c r="F360" i="41"/>
  <c r="C360" i="45" l="1"/>
  <c r="D360" i="41"/>
  <c r="J359" i="45" l="1"/>
  <c r="R359" i="41"/>
  <c r="I359" i="45" l="1"/>
  <c r="P359" i="41"/>
  <c r="H359" i="45" l="1"/>
  <c r="N359" i="41"/>
  <c r="G359" i="45" l="1"/>
  <c r="L359" i="41"/>
  <c r="F359" i="45" l="1"/>
  <c r="J359" i="41"/>
  <c r="E359" i="45" l="1"/>
  <c r="H359" i="41"/>
  <c r="D359" i="45" l="1"/>
  <c r="F359" i="41"/>
  <c r="C359" i="45" l="1"/>
  <c r="D359" i="41"/>
  <c r="J358" i="45" l="1"/>
  <c r="R358" i="41"/>
  <c r="I358" i="45" l="1"/>
  <c r="P358" i="41"/>
  <c r="H358" i="45" l="1"/>
  <c r="N358" i="41"/>
  <c r="G358" i="45" l="1"/>
  <c r="L358" i="41"/>
  <c r="F358" i="45" l="1"/>
  <c r="J358" i="41"/>
  <c r="E358" i="45" l="1"/>
  <c r="H358" i="41"/>
  <c r="D358" i="45" l="1"/>
  <c r="F358" i="41"/>
  <c r="C358" i="45" l="1"/>
  <c r="D358" i="41"/>
  <c r="J357" i="45" l="1"/>
  <c r="R357" i="41"/>
  <c r="I357" i="45" l="1"/>
  <c r="P357" i="41"/>
  <c r="H357" i="45" l="1"/>
  <c r="N357" i="41"/>
  <c r="G357" i="45" l="1"/>
  <c r="L357" i="41"/>
  <c r="F357" i="45" l="1"/>
  <c r="J357" i="41"/>
  <c r="E357" i="45" l="1"/>
  <c r="H357" i="41"/>
  <c r="D357" i="45" l="1"/>
  <c r="F357" i="41"/>
  <c r="C357" i="45" l="1"/>
  <c r="D357" i="41"/>
  <c r="J356" i="45" l="1"/>
  <c r="R356" i="41"/>
  <c r="I356" i="45" l="1"/>
  <c r="P356" i="41"/>
  <c r="H356" i="45" l="1"/>
  <c r="N356" i="41"/>
  <c r="G356" i="45" l="1"/>
  <c r="L356" i="41"/>
  <c r="F356" i="45" l="1"/>
  <c r="J356" i="41"/>
  <c r="E356" i="45" l="1"/>
  <c r="H356" i="41"/>
  <c r="D356" i="45" l="1"/>
  <c r="F356" i="41"/>
  <c r="C356" i="45" l="1"/>
  <c r="D356" i="41"/>
  <c r="J355" i="45" l="1"/>
  <c r="R355" i="41"/>
  <c r="I355" i="45" l="1"/>
  <c r="P355" i="41"/>
  <c r="H355" i="45" l="1"/>
  <c r="N355" i="41"/>
  <c r="G355" i="45" l="1"/>
  <c r="L355" i="41"/>
  <c r="F355" i="45" l="1"/>
  <c r="J355" i="41"/>
  <c r="E355" i="45" l="1"/>
  <c r="H355" i="41"/>
  <c r="D355" i="45" l="1"/>
  <c r="F355" i="41"/>
  <c r="C355" i="45" l="1"/>
  <c r="D355" i="41"/>
  <c r="J354" i="45" l="1"/>
  <c r="R354" i="41"/>
  <c r="I354" i="45" l="1"/>
  <c r="P354" i="41"/>
  <c r="H354" i="45" l="1"/>
  <c r="N354" i="41"/>
  <c r="G354" i="45" l="1"/>
  <c r="L354" i="41"/>
  <c r="F354" i="45" l="1"/>
  <c r="J354" i="41"/>
  <c r="E354" i="45" l="1"/>
  <c r="H354" i="41"/>
  <c r="D354" i="45" l="1"/>
  <c r="F354" i="41"/>
  <c r="C354" i="45" l="1"/>
  <c r="D354" i="41"/>
  <c r="J353" i="45" l="1"/>
  <c r="R353" i="41"/>
  <c r="I353" i="45" l="1"/>
  <c r="P353" i="41"/>
  <c r="H353" i="45" l="1"/>
  <c r="N353" i="41"/>
  <c r="G353" i="45" l="1"/>
  <c r="L353" i="41"/>
  <c r="F353" i="45" l="1"/>
  <c r="J353" i="41"/>
  <c r="E353" i="45" l="1"/>
  <c r="H353" i="41"/>
  <c r="D353" i="45" l="1"/>
  <c r="F353" i="41"/>
  <c r="C353" i="45" l="1"/>
  <c r="D353" i="41"/>
  <c r="J352" i="45" l="1"/>
  <c r="R352" i="41"/>
  <c r="I352" i="45" l="1"/>
  <c r="P352" i="41"/>
  <c r="H352" i="45" l="1"/>
  <c r="N352" i="41"/>
  <c r="G352" i="45" l="1"/>
  <c r="L352" i="41"/>
  <c r="F352" i="45" l="1"/>
  <c r="J352" i="41"/>
  <c r="E352" i="45" l="1"/>
  <c r="H352" i="41"/>
  <c r="D352" i="45" l="1"/>
  <c r="F352" i="41"/>
  <c r="C352" i="45" l="1"/>
  <c r="D352" i="41"/>
  <c r="J351" i="45" l="1"/>
  <c r="R351" i="41"/>
  <c r="I351" i="45" l="1"/>
  <c r="P351" i="41"/>
  <c r="H351" i="45" l="1"/>
  <c r="N351" i="41"/>
  <c r="G351" i="45" l="1"/>
  <c r="L351" i="41"/>
  <c r="F351" i="45" l="1"/>
  <c r="J351" i="41"/>
  <c r="E351" i="45" l="1"/>
  <c r="H351" i="41"/>
  <c r="D351" i="45" l="1"/>
  <c r="F351" i="41"/>
  <c r="C351" i="45" l="1"/>
  <c r="D351" i="41"/>
  <c r="J350" i="45" l="1"/>
  <c r="R350" i="41"/>
  <c r="I350" i="45" l="1"/>
  <c r="P350" i="41"/>
  <c r="H350" i="45" l="1"/>
  <c r="N350" i="41"/>
  <c r="G350" i="45" l="1"/>
  <c r="L350" i="41"/>
  <c r="F350" i="45" l="1"/>
  <c r="J350" i="41"/>
  <c r="E350" i="45" l="1"/>
  <c r="H350" i="41"/>
  <c r="D350" i="45" l="1"/>
  <c r="F350" i="41"/>
  <c r="C350" i="45" l="1"/>
  <c r="D350" i="41"/>
  <c r="J349" i="45" l="1"/>
  <c r="R349" i="41"/>
  <c r="I349" i="45" l="1"/>
  <c r="P349" i="41"/>
  <c r="H349" i="45" l="1"/>
  <c r="N349" i="41"/>
  <c r="G349" i="45" l="1"/>
  <c r="L349" i="41"/>
  <c r="F349" i="45" l="1"/>
  <c r="J349" i="41"/>
  <c r="E349" i="45" l="1"/>
  <c r="H349" i="41"/>
  <c r="D349" i="45" l="1"/>
  <c r="F349" i="41"/>
  <c r="C349" i="45" l="1"/>
  <c r="D349" i="41"/>
  <c r="J348" i="45" l="1"/>
  <c r="R348" i="41"/>
  <c r="I348" i="45" l="1"/>
  <c r="P348" i="41"/>
  <c r="H348" i="45" l="1"/>
  <c r="N348" i="41"/>
  <c r="G348" i="45" l="1"/>
  <c r="L348" i="41"/>
  <c r="F348" i="45" l="1"/>
  <c r="J348" i="41"/>
  <c r="E348" i="45" l="1"/>
  <c r="H348" i="41"/>
  <c r="D348" i="45" l="1"/>
  <c r="F348" i="41"/>
  <c r="C348" i="45" l="1"/>
  <c r="D348" i="41"/>
  <c r="J347" i="45" l="1"/>
  <c r="R347" i="41"/>
  <c r="I347" i="45" l="1"/>
  <c r="P347" i="41"/>
  <c r="H347" i="45" l="1"/>
  <c r="N347" i="41"/>
  <c r="G347" i="45" l="1"/>
  <c r="L347" i="41"/>
  <c r="F347" i="45" l="1"/>
  <c r="J347" i="41"/>
  <c r="E347" i="45" l="1"/>
  <c r="H347" i="41"/>
  <c r="D347" i="45" l="1"/>
  <c r="F347" i="41"/>
  <c r="C347" i="45" l="1"/>
  <c r="D347" i="41"/>
  <c r="J346" i="45" l="1"/>
  <c r="R346" i="41"/>
  <c r="I346" i="45" l="1"/>
  <c r="P346" i="41"/>
  <c r="H346" i="45" l="1"/>
  <c r="N346" i="41"/>
  <c r="G346" i="45" l="1"/>
  <c r="L346" i="41"/>
  <c r="F346" i="45" l="1"/>
  <c r="J346" i="41"/>
  <c r="E346" i="45" l="1"/>
  <c r="H346" i="41"/>
  <c r="D346" i="45" l="1"/>
  <c r="F346" i="41"/>
  <c r="C346" i="45" l="1"/>
  <c r="D346" i="41"/>
  <c r="J345" i="45" l="1"/>
  <c r="R345" i="41"/>
  <c r="I345" i="45" l="1"/>
  <c r="P345" i="41"/>
  <c r="H345" i="45" l="1"/>
  <c r="N345" i="41"/>
  <c r="G345" i="45" l="1"/>
  <c r="L345" i="41"/>
  <c r="F345" i="45" l="1"/>
  <c r="J345" i="41"/>
  <c r="E345" i="45" l="1"/>
  <c r="H345" i="41"/>
  <c r="D345" i="45" l="1"/>
  <c r="F345" i="41"/>
  <c r="C345" i="45" l="1"/>
  <c r="D345" i="41"/>
  <c r="J344" i="45" l="1"/>
  <c r="R344" i="41"/>
  <c r="I344" i="45" l="1"/>
  <c r="P344" i="41"/>
  <c r="H344" i="45" l="1"/>
  <c r="N344" i="41"/>
  <c r="G344" i="45" l="1"/>
  <c r="L344" i="41"/>
  <c r="F344" i="45" l="1"/>
  <c r="J344" i="41"/>
  <c r="E344" i="45" l="1"/>
  <c r="H344" i="41"/>
  <c r="D344" i="45" l="1"/>
  <c r="F344" i="41"/>
  <c r="C344" i="45" l="1"/>
  <c r="D344" i="41"/>
  <c r="J343" i="45" l="1"/>
  <c r="R343" i="41"/>
  <c r="I343" i="45" l="1"/>
  <c r="P343" i="41"/>
  <c r="H343" i="45" l="1"/>
  <c r="N343" i="41"/>
  <c r="G343" i="45" l="1"/>
  <c r="L343" i="41"/>
  <c r="F343" i="45" l="1"/>
  <c r="J343" i="41"/>
  <c r="E343" i="45" l="1"/>
  <c r="H343" i="41"/>
  <c r="D343" i="45" l="1"/>
  <c r="F343" i="41"/>
  <c r="C343" i="45" l="1"/>
  <c r="D343" i="41"/>
  <c r="J342" i="45" l="1"/>
  <c r="R342" i="41"/>
  <c r="I342" i="45" l="1"/>
  <c r="P342" i="41"/>
  <c r="H342" i="45" l="1"/>
  <c r="N342" i="41"/>
  <c r="G342" i="45" l="1"/>
  <c r="L342" i="41"/>
  <c r="F342" i="45" l="1"/>
  <c r="J342" i="41"/>
  <c r="E342" i="45" l="1"/>
  <c r="H342" i="41"/>
  <c r="D342" i="45" l="1"/>
  <c r="F342" i="41"/>
  <c r="C342" i="45" l="1"/>
  <c r="D342" i="41"/>
  <c r="J341" i="45" l="1"/>
  <c r="R341" i="41"/>
  <c r="I341" i="45" l="1"/>
  <c r="P341" i="41"/>
  <c r="H341" i="45" l="1"/>
  <c r="N341" i="41"/>
  <c r="G341" i="45" l="1"/>
  <c r="L341" i="41"/>
  <c r="F341" i="45" l="1"/>
  <c r="J341" i="41"/>
  <c r="E341" i="45" l="1"/>
  <c r="H341" i="41"/>
  <c r="D341" i="45" l="1"/>
  <c r="F341" i="41"/>
  <c r="C341" i="45" l="1"/>
  <c r="D341" i="41"/>
  <c r="J340" i="45" l="1"/>
  <c r="R340" i="41"/>
  <c r="I340" i="45" l="1"/>
  <c r="P340" i="41"/>
  <c r="H340" i="45" l="1"/>
  <c r="N340" i="41"/>
  <c r="G340" i="45" l="1"/>
  <c r="L340" i="41"/>
  <c r="F340" i="45" l="1"/>
  <c r="J340" i="41"/>
  <c r="E340" i="45" l="1"/>
  <c r="H340" i="41"/>
  <c r="D340" i="45" l="1"/>
  <c r="F340" i="41"/>
  <c r="C340" i="45" l="1"/>
  <c r="D340" i="41"/>
  <c r="J339" i="45" l="1"/>
  <c r="R339" i="41"/>
  <c r="I339" i="45" l="1"/>
  <c r="P339" i="41"/>
  <c r="H339" i="45" l="1"/>
  <c r="N339" i="41"/>
  <c r="G339" i="45" l="1"/>
  <c r="L339" i="41"/>
  <c r="F339" i="45" l="1"/>
  <c r="J339" i="41"/>
  <c r="E339" i="45" l="1"/>
  <c r="H339" i="41"/>
  <c r="D339" i="45" l="1"/>
  <c r="F339" i="41"/>
  <c r="C339" i="45" l="1"/>
  <c r="D339" i="41"/>
  <c r="J338" i="45" l="1"/>
  <c r="R338" i="41"/>
  <c r="I338" i="45" l="1"/>
  <c r="P338" i="41"/>
  <c r="H338" i="45" l="1"/>
  <c r="N338" i="41"/>
  <c r="G338" i="45" l="1"/>
  <c r="L338" i="41"/>
  <c r="F338" i="45" l="1"/>
  <c r="J338" i="41"/>
  <c r="E338" i="45" l="1"/>
  <c r="H338" i="41"/>
  <c r="D338" i="45" l="1"/>
  <c r="F338" i="41"/>
  <c r="C338" i="45" l="1"/>
  <c r="D338" i="41"/>
  <c r="J337" i="45" l="1"/>
  <c r="R337" i="41"/>
  <c r="I337" i="45" l="1"/>
  <c r="P337" i="41"/>
  <c r="H337" i="45" l="1"/>
  <c r="N337" i="41"/>
  <c r="G337" i="45" l="1"/>
  <c r="L337" i="41"/>
  <c r="F337" i="45" l="1"/>
  <c r="J337" i="41"/>
  <c r="E337" i="45" l="1"/>
  <c r="H337" i="41"/>
  <c r="D337" i="45" l="1"/>
  <c r="F337" i="41"/>
  <c r="C337" i="45" l="1"/>
  <c r="D337" i="41"/>
  <c r="J336" i="45" l="1"/>
  <c r="R336" i="41"/>
  <c r="I336" i="45" l="1"/>
  <c r="P336" i="41"/>
  <c r="H336" i="45" l="1"/>
  <c r="N336" i="41"/>
  <c r="G336" i="45" l="1"/>
  <c r="L336" i="41"/>
  <c r="F336" i="45" l="1"/>
  <c r="J336" i="41"/>
  <c r="E336" i="45" l="1"/>
  <c r="H336" i="41"/>
  <c r="D336" i="45" l="1"/>
  <c r="F336" i="41"/>
  <c r="C336" i="45" l="1"/>
  <c r="D336" i="41"/>
  <c r="J335" i="45" l="1"/>
  <c r="R335" i="41"/>
  <c r="I335" i="45" l="1"/>
  <c r="P335" i="41"/>
  <c r="H335" i="45" l="1"/>
  <c r="N335" i="41"/>
  <c r="G335" i="45" l="1"/>
  <c r="L335" i="41"/>
  <c r="F335" i="45" l="1"/>
  <c r="J335" i="41"/>
  <c r="E335" i="45" l="1"/>
  <c r="H335" i="41"/>
  <c r="D335" i="45" l="1"/>
  <c r="F335" i="41"/>
  <c r="C335" i="45" l="1"/>
  <c r="D335" i="41"/>
  <c r="J334" i="45" l="1"/>
  <c r="R334" i="41"/>
  <c r="I334" i="45" l="1"/>
  <c r="P334" i="41"/>
  <c r="H334" i="45" l="1"/>
  <c r="N334" i="41"/>
  <c r="G334" i="45" l="1"/>
  <c r="L334" i="41"/>
  <c r="F334" i="45" l="1"/>
  <c r="J334" i="41"/>
  <c r="E334" i="45" l="1"/>
  <c r="H334" i="41"/>
  <c r="D334" i="45" l="1"/>
  <c r="F334" i="41"/>
  <c r="C334" i="45" l="1"/>
  <c r="D334" i="41"/>
  <c r="J333" i="45" l="1"/>
  <c r="R333" i="41"/>
  <c r="I333" i="45" l="1"/>
  <c r="P333" i="41"/>
  <c r="H333" i="45" l="1"/>
  <c r="N333" i="41"/>
  <c r="G333" i="45" l="1"/>
  <c r="L333" i="41"/>
  <c r="F333" i="45" l="1"/>
  <c r="J333" i="41"/>
  <c r="E333" i="45" l="1"/>
  <c r="H333" i="41"/>
  <c r="D333" i="45" l="1"/>
  <c r="F333" i="41"/>
  <c r="C333" i="45" l="1"/>
  <c r="D333" i="41"/>
  <c r="J332" i="45" l="1"/>
  <c r="R332" i="41"/>
  <c r="I332" i="45" l="1"/>
  <c r="P332" i="41"/>
  <c r="H332" i="45" l="1"/>
  <c r="N332" i="41"/>
  <c r="G332" i="45" l="1"/>
  <c r="L332" i="41"/>
  <c r="F332" i="45" l="1"/>
  <c r="J332" i="41"/>
  <c r="E332" i="45" l="1"/>
  <c r="H332" i="41"/>
  <c r="D332" i="45" l="1"/>
  <c r="F332" i="41"/>
  <c r="C332" i="45" l="1"/>
  <c r="D332" i="41"/>
  <c r="J331" i="45" l="1"/>
  <c r="R331" i="41"/>
  <c r="I331" i="45" l="1"/>
  <c r="P331" i="41"/>
  <c r="H331" i="45" l="1"/>
  <c r="N331" i="41"/>
  <c r="G331" i="45" l="1"/>
  <c r="L331" i="41"/>
  <c r="F331" i="45" l="1"/>
  <c r="J331" i="41"/>
  <c r="E331" i="45" l="1"/>
  <c r="H331" i="41"/>
  <c r="D331" i="45" l="1"/>
  <c r="F331" i="41"/>
  <c r="C331" i="45" l="1"/>
  <c r="D331" i="41"/>
  <c r="J330" i="45" l="1"/>
  <c r="R330" i="41"/>
  <c r="I330" i="45" l="1"/>
  <c r="P330" i="41"/>
  <c r="H330" i="45" l="1"/>
  <c r="N330" i="41"/>
  <c r="G330" i="45" l="1"/>
  <c r="L330" i="41"/>
  <c r="F330" i="45" l="1"/>
  <c r="J330" i="41"/>
  <c r="E330" i="45" l="1"/>
  <c r="H330" i="41"/>
  <c r="D330" i="45" l="1"/>
  <c r="F330" i="41"/>
  <c r="C330" i="45" l="1"/>
  <c r="D330" i="41"/>
  <c r="J329" i="45" l="1"/>
  <c r="R329" i="41"/>
  <c r="I329" i="45" l="1"/>
  <c r="P329" i="41"/>
  <c r="H329" i="45" l="1"/>
  <c r="N329" i="41"/>
  <c r="G329" i="45" l="1"/>
  <c r="L329" i="41"/>
  <c r="F329" i="45" l="1"/>
  <c r="J329" i="41"/>
  <c r="E329" i="45" l="1"/>
  <c r="H329" i="41"/>
  <c r="D329" i="45" l="1"/>
  <c r="F329" i="41"/>
  <c r="C329" i="45" l="1"/>
  <c r="D329" i="41"/>
  <c r="J328" i="45" l="1"/>
  <c r="R328" i="41"/>
  <c r="I328" i="45" l="1"/>
  <c r="P328" i="41"/>
  <c r="H328" i="45" l="1"/>
  <c r="N328" i="41"/>
  <c r="G328" i="45" l="1"/>
  <c r="L328" i="41"/>
  <c r="F328" i="45" l="1"/>
  <c r="J328" i="41"/>
  <c r="E328" i="45" l="1"/>
  <c r="H328" i="41"/>
  <c r="D328" i="45" l="1"/>
  <c r="F328" i="41"/>
  <c r="C328" i="45" l="1"/>
  <c r="D328" i="41"/>
  <c r="J327" i="45" l="1"/>
  <c r="R327" i="41"/>
  <c r="I327" i="45" l="1"/>
  <c r="P327" i="41"/>
  <c r="H327" i="45" l="1"/>
  <c r="N327" i="41"/>
  <c r="G327" i="45" l="1"/>
  <c r="L327" i="41"/>
  <c r="F327" i="45" l="1"/>
  <c r="J327" i="41"/>
  <c r="E327" i="45" l="1"/>
  <c r="H327" i="41"/>
  <c r="D327" i="45" l="1"/>
  <c r="F327" i="41"/>
  <c r="C327" i="45" l="1"/>
  <c r="D327" i="41"/>
  <c r="J326" i="45" l="1"/>
  <c r="R326" i="41"/>
  <c r="I326" i="45" l="1"/>
  <c r="P326" i="41"/>
  <c r="H326" i="45" l="1"/>
  <c r="N326" i="41"/>
  <c r="G326" i="45" l="1"/>
  <c r="L326" i="41"/>
  <c r="F326" i="45" l="1"/>
  <c r="J326" i="41"/>
  <c r="E326" i="45" l="1"/>
  <c r="H326" i="41"/>
  <c r="D326" i="45" l="1"/>
  <c r="F326" i="41"/>
  <c r="C326" i="45" l="1"/>
  <c r="D326" i="41"/>
  <c r="J325" i="45" l="1"/>
  <c r="R325" i="41"/>
  <c r="I325" i="45" l="1"/>
  <c r="P325" i="41"/>
  <c r="H325" i="45" l="1"/>
  <c r="N325" i="41"/>
  <c r="G325" i="45" l="1"/>
  <c r="L325" i="41"/>
  <c r="F325" i="45" l="1"/>
  <c r="J325" i="41"/>
  <c r="E325" i="45" l="1"/>
  <c r="H325" i="41"/>
  <c r="D325" i="45" l="1"/>
  <c r="F325" i="41"/>
  <c r="C325" i="45" l="1"/>
  <c r="D325" i="41"/>
  <c r="J324" i="45" l="1"/>
  <c r="R324" i="41"/>
  <c r="I324" i="45" l="1"/>
  <c r="P324" i="41"/>
  <c r="H324" i="45" l="1"/>
  <c r="N324" i="41"/>
  <c r="G324" i="45" l="1"/>
  <c r="L324" i="41"/>
  <c r="F324" i="45" l="1"/>
  <c r="J324" i="41"/>
  <c r="E324" i="45" l="1"/>
  <c r="H324" i="41"/>
  <c r="D324" i="45" l="1"/>
  <c r="F324" i="41"/>
  <c r="C324" i="45" l="1"/>
  <c r="D324" i="41"/>
  <c r="J323" i="45" l="1"/>
  <c r="R323" i="41"/>
  <c r="I323" i="45" l="1"/>
  <c r="P323" i="41"/>
  <c r="H323" i="45" l="1"/>
  <c r="N323" i="41"/>
  <c r="G323" i="45" l="1"/>
  <c r="L323" i="41"/>
  <c r="F323" i="45" l="1"/>
  <c r="J323" i="41"/>
  <c r="E323" i="45" l="1"/>
  <c r="H323" i="41"/>
  <c r="D323" i="45" l="1"/>
  <c r="F323" i="41"/>
  <c r="C323" i="45" l="1"/>
  <c r="D323" i="41"/>
  <c r="J322" i="45" l="1"/>
  <c r="R322" i="41"/>
  <c r="I322" i="45" l="1"/>
  <c r="P322" i="41"/>
  <c r="H322" i="45" l="1"/>
  <c r="N322" i="41"/>
  <c r="G322" i="45" l="1"/>
  <c r="L322" i="41"/>
  <c r="F322" i="45" l="1"/>
  <c r="J322" i="41"/>
  <c r="E322" i="45" l="1"/>
  <c r="H322" i="41"/>
  <c r="D322" i="45" l="1"/>
  <c r="F322" i="41"/>
  <c r="C322" i="45" l="1"/>
  <c r="D322" i="41"/>
  <c r="J321" i="45" l="1"/>
  <c r="R321" i="41"/>
  <c r="I321" i="45" l="1"/>
  <c r="P321" i="41"/>
  <c r="H321" i="45" l="1"/>
  <c r="N321" i="41"/>
  <c r="G321" i="45" l="1"/>
  <c r="L321" i="41"/>
  <c r="F321" i="45" l="1"/>
  <c r="J321" i="41"/>
  <c r="E321" i="45" l="1"/>
  <c r="H321" i="41"/>
  <c r="D321" i="45" l="1"/>
  <c r="F321" i="41"/>
  <c r="C321" i="45" l="1"/>
  <c r="D321" i="41"/>
  <c r="J320" i="45" l="1"/>
  <c r="R320" i="41"/>
  <c r="I320" i="45" l="1"/>
  <c r="P320" i="41"/>
  <c r="H320" i="45" l="1"/>
  <c r="N320" i="41"/>
  <c r="G320" i="45" l="1"/>
  <c r="L320" i="41"/>
  <c r="F320" i="45" l="1"/>
  <c r="J320" i="41"/>
  <c r="E320" i="45" l="1"/>
  <c r="H320" i="41"/>
  <c r="D320" i="45" l="1"/>
  <c r="F320" i="41"/>
  <c r="C320" i="45" l="1"/>
  <c r="D320" i="41"/>
  <c r="J319" i="45" l="1"/>
  <c r="R319" i="41"/>
  <c r="I319" i="45" l="1"/>
  <c r="P319" i="41"/>
  <c r="H319" i="45" l="1"/>
  <c r="N319" i="41"/>
  <c r="G319" i="45" l="1"/>
  <c r="L319" i="41"/>
  <c r="F319" i="45" l="1"/>
  <c r="J319" i="41"/>
  <c r="E319" i="45" l="1"/>
  <c r="H319" i="41"/>
  <c r="D319" i="45" l="1"/>
  <c r="F319" i="41"/>
  <c r="C319" i="45" l="1"/>
  <c r="D319" i="41"/>
  <c r="J318" i="45" l="1"/>
  <c r="R318" i="41"/>
  <c r="I318" i="45" l="1"/>
  <c r="P318" i="41"/>
  <c r="H318" i="45" l="1"/>
  <c r="N318" i="41"/>
  <c r="G318" i="45" l="1"/>
  <c r="L318" i="41"/>
  <c r="F318" i="45" l="1"/>
  <c r="J318" i="41"/>
  <c r="E318" i="45" l="1"/>
  <c r="H318" i="41"/>
  <c r="D318" i="45" l="1"/>
  <c r="F318" i="41"/>
  <c r="C318" i="45" l="1"/>
  <c r="D318" i="41"/>
  <c r="J317" i="45" l="1"/>
  <c r="R317" i="41"/>
  <c r="I317" i="45" l="1"/>
  <c r="P317" i="41"/>
  <c r="H317" i="45" l="1"/>
  <c r="N317" i="41"/>
  <c r="G317" i="45" l="1"/>
  <c r="L317" i="41"/>
  <c r="F317" i="45" l="1"/>
  <c r="J317" i="41"/>
  <c r="E317" i="45" l="1"/>
  <c r="H317" i="41"/>
  <c r="D317" i="45" l="1"/>
  <c r="F317" i="41"/>
  <c r="C317" i="45" l="1"/>
  <c r="D317" i="41"/>
  <c r="J316" i="45" l="1"/>
  <c r="R316" i="41"/>
  <c r="I316" i="45" l="1"/>
  <c r="P316" i="41"/>
  <c r="H316" i="45" l="1"/>
  <c r="N316" i="41"/>
  <c r="G316" i="45" l="1"/>
  <c r="L316" i="41"/>
  <c r="F316" i="45" l="1"/>
  <c r="J316" i="41"/>
  <c r="E316" i="45" l="1"/>
  <c r="H316" i="41"/>
  <c r="D316" i="45" l="1"/>
  <c r="F316" i="41"/>
  <c r="C316" i="45" l="1"/>
  <c r="D316" i="41"/>
  <c r="J315" i="45" l="1"/>
  <c r="R315" i="41"/>
  <c r="I315" i="45" l="1"/>
  <c r="P315" i="41"/>
  <c r="H315" i="45" l="1"/>
  <c r="N315" i="41"/>
  <c r="G315" i="45" l="1"/>
  <c r="L315" i="41"/>
  <c r="F315" i="45" l="1"/>
  <c r="J315" i="41"/>
  <c r="E315" i="45" l="1"/>
  <c r="H315" i="41"/>
  <c r="D315" i="45" l="1"/>
  <c r="F315" i="41"/>
  <c r="C315" i="45" l="1"/>
  <c r="D315" i="41"/>
  <c r="J314" i="45" l="1"/>
  <c r="R314" i="41"/>
  <c r="I314" i="45" l="1"/>
  <c r="P314" i="41"/>
  <c r="H314" i="45" l="1"/>
  <c r="N314" i="41"/>
  <c r="G314" i="45" l="1"/>
  <c r="L314" i="41"/>
  <c r="F314" i="45" l="1"/>
  <c r="J314" i="41"/>
  <c r="E314" i="45" l="1"/>
  <c r="H314" i="41"/>
  <c r="D314" i="45" l="1"/>
  <c r="F314" i="41"/>
  <c r="C314" i="45" l="1"/>
  <c r="D314" i="41"/>
  <c r="J313" i="45" l="1"/>
  <c r="R313" i="41"/>
  <c r="I313" i="45" l="1"/>
  <c r="P313" i="41"/>
  <c r="H313" i="45" l="1"/>
  <c r="N313" i="41"/>
  <c r="G313" i="45" l="1"/>
  <c r="L313" i="41"/>
  <c r="F313" i="45" l="1"/>
  <c r="J313" i="41"/>
  <c r="E313" i="45" l="1"/>
  <c r="H313" i="41"/>
  <c r="D313" i="45" l="1"/>
  <c r="F313" i="41"/>
  <c r="C313" i="45" l="1"/>
  <c r="D313" i="41"/>
  <c r="J312" i="45" l="1"/>
  <c r="R312" i="41"/>
  <c r="I312" i="45" l="1"/>
  <c r="P312" i="41"/>
  <c r="H312" i="45" l="1"/>
  <c r="N312" i="41"/>
  <c r="G312" i="45" l="1"/>
  <c r="L312" i="41"/>
  <c r="F312" i="45" l="1"/>
  <c r="J312" i="41"/>
  <c r="E312" i="45" l="1"/>
  <c r="H312" i="41"/>
  <c r="D312" i="45" l="1"/>
  <c r="F312" i="41"/>
  <c r="C312" i="45" l="1"/>
  <c r="D312" i="41"/>
  <c r="J311" i="45" l="1"/>
  <c r="R311" i="41"/>
  <c r="I311" i="45" l="1"/>
  <c r="P311" i="41"/>
  <c r="H311" i="45" l="1"/>
  <c r="N311" i="41"/>
  <c r="G311" i="45" l="1"/>
  <c r="L311" i="41"/>
  <c r="F311" i="45" l="1"/>
  <c r="J311" i="41"/>
  <c r="E311" i="45" l="1"/>
  <c r="H311" i="41"/>
  <c r="D311" i="45" l="1"/>
  <c r="F311" i="41"/>
  <c r="C311" i="45" l="1"/>
  <c r="D311" i="41"/>
  <c r="J310" i="45" l="1"/>
  <c r="R310" i="41"/>
  <c r="I310" i="45" l="1"/>
  <c r="P310" i="41"/>
  <c r="H310" i="45" l="1"/>
  <c r="N310" i="41"/>
  <c r="G310" i="45" l="1"/>
  <c r="L310" i="41"/>
  <c r="F310" i="45" l="1"/>
  <c r="J310" i="41"/>
  <c r="E310" i="45" l="1"/>
  <c r="H310" i="41"/>
  <c r="D310" i="45" l="1"/>
  <c r="F310" i="41"/>
  <c r="C310" i="45" l="1"/>
  <c r="D310" i="41"/>
  <c r="J309" i="45" l="1"/>
  <c r="R309" i="41"/>
  <c r="I309" i="45" l="1"/>
  <c r="P309" i="41"/>
  <c r="H309" i="45" l="1"/>
  <c r="N309" i="41"/>
  <c r="G309" i="45" l="1"/>
  <c r="L309" i="41"/>
  <c r="F309" i="45" l="1"/>
  <c r="J309" i="41"/>
  <c r="E309" i="45" l="1"/>
  <c r="H309" i="41"/>
  <c r="D309" i="45" l="1"/>
  <c r="F309" i="41"/>
  <c r="C309" i="45" l="1"/>
  <c r="D309" i="41"/>
  <c r="J308" i="45" l="1"/>
  <c r="R308" i="41"/>
  <c r="I308" i="45" l="1"/>
  <c r="P308" i="41"/>
  <c r="H308" i="45" l="1"/>
  <c r="N308" i="41"/>
  <c r="G308" i="45" l="1"/>
  <c r="L308" i="41"/>
  <c r="F308" i="45" l="1"/>
  <c r="J308" i="41"/>
  <c r="E308" i="45" l="1"/>
  <c r="H308" i="41"/>
  <c r="D308" i="45" l="1"/>
  <c r="F308" i="41"/>
  <c r="C308" i="45" l="1"/>
  <c r="D308" i="41"/>
  <c r="J307" i="45" l="1"/>
  <c r="R307" i="41"/>
  <c r="I307" i="45" l="1"/>
  <c r="P307" i="41"/>
  <c r="H307" i="45" l="1"/>
  <c r="N307" i="41"/>
  <c r="G307" i="45" l="1"/>
  <c r="L307" i="41"/>
  <c r="F307" i="45" l="1"/>
  <c r="J307" i="41"/>
  <c r="E307" i="45" l="1"/>
  <c r="H307" i="41"/>
  <c r="D307" i="45" l="1"/>
  <c r="F307" i="41"/>
  <c r="C307" i="45" l="1"/>
  <c r="D307" i="41"/>
  <c r="J306" i="45" l="1"/>
  <c r="R306" i="41"/>
  <c r="I306" i="45" l="1"/>
  <c r="P306" i="41"/>
  <c r="H306" i="45" l="1"/>
  <c r="N306" i="41"/>
  <c r="G306" i="45" l="1"/>
  <c r="L306" i="41"/>
  <c r="F306" i="45" l="1"/>
  <c r="J306" i="41"/>
  <c r="E306" i="45" l="1"/>
  <c r="H306" i="41"/>
  <c r="D306" i="45" l="1"/>
  <c r="F306" i="41"/>
  <c r="C306" i="45" l="1"/>
  <c r="D306" i="41"/>
  <c r="J305" i="45" l="1"/>
  <c r="R305" i="41"/>
  <c r="I305" i="45" l="1"/>
  <c r="P305" i="41"/>
  <c r="H305" i="45" l="1"/>
  <c r="N305" i="41"/>
  <c r="G305" i="45" l="1"/>
  <c r="L305" i="41"/>
  <c r="F305" i="45" l="1"/>
  <c r="J305" i="41"/>
  <c r="E305" i="45" l="1"/>
  <c r="H305" i="41"/>
  <c r="D305" i="45" l="1"/>
  <c r="F305" i="41"/>
  <c r="C305" i="45" l="1"/>
  <c r="D305" i="41"/>
  <c r="J304" i="45" l="1"/>
  <c r="R304" i="41"/>
  <c r="I304" i="45" l="1"/>
  <c r="P304" i="41"/>
  <c r="H304" i="45" l="1"/>
  <c r="N304" i="41"/>
  <c r="G304" i="45" l="1"/>
  <c r="L304" i="41"/>
  <c r="F304" i="45" l="1"/>
  <c r="J304" i="41"/>
  <c r="E304" i="45" l="1"/>
  <c r="H304" i="41"/>
  <c r="D304" i="45" l="1"/>
  <c r="F304" i="41"/>
  <c r="C304" i="45" l="1"/>
  <c r="D304" i="41"/>
  <c r="J303" i="45" l="1"/>
  <c r="R303" i="41"/>
  <c r="I303" i="45" l="1"/>
  <c r="P303" i="41"/>
  <c r="H303" i="45" l="1"/>
  <c r="N303" i="41"/>
  <c r="G303" i="45" l="1"/>
  <c r="L303" i="41"/>
  <c r="F303" i="45" l="1"/>
  <c r="J303" i="41"/>
  <c r="E303" i="45" l="1"/>
  <c r="H303" i="41"/>
  <c r="D303" i="45" l="1"/>
  <c r="F303" i="41"/>
  <c r="C303" i="45" l="1"/>
  <c r="D303" i="41"/>
  <c r="J302" i="45" l="1"/>
  <c r="R302" i="41"/>
  <c r="I302" i="45" l="1"/>
  <c r="P302" i="41"/>
  <c r="H302" i="45" l="1"/>
  <c r="N302" i="41"/>
  <c r="G302" i="45" l="1"/>
  <c r="L302" i="41"/>
  <c r="F302" i="45" l="1"/>
  <c r="J302" i="41"/>
  <c r="E302" i="45" l="1"/>
  <c r="H302" i="41"/>
  <c r="D302" i="45" l="1"/>
  <c r="F302" i="41"/>
  <c r="C302" i="45" l="1"/>
  <c r="D302" i="41"/>
  <c r="J301" i="45" l="1"/>
  <c r="R301" i="41"/>
  <c r="I301" i="45" l="1"/>
  <c r="P301" i="41"/>
  <c r="H301" i="45" l="1"/>
  <c r="N301" i="41"/>
  <c r="G301" i="45" l="1"/>
  <c r="L301" i="41"/>
  <c r="F301" i="45" l="1"/>
  <c r="J301" i="41"/>
  <c r="E301" i="45" l="1"/>
  <c r="H301" i="41"/>
  <c r="D301" i="45" l="1"/>
  <c r="F301" i="41"/>
  <c r="C301" i="45" l="1"/>
  <c r="D301" i="41"/>
  <c r="J300" i="45" l="1"/>
  <c r="R300" i="41"/>
  <c r="I300" i="45" l="1"/>
  <c r="P300" i="41"/>
  <c r="H300" i="45" l="1"/>
  <c r="N300" i="41"/>
  <c r="G300" i="45" l="1"/>
  <c r="L300" i="41"/>
  <c r="F300" i="45" l="1"/>
  <c r="J300" i="41"/>
  <c r="E300" i="45" l="1"/>
  <c r="H300" i="41"/>
  <c r="D300" i="45" l="1"/>
  <c r="F300" i="41"/>
  <c r="C300" i="45" l="1"/>
  <c r="D300" i="41"/>
  <c r="J299" i="45" l="1"/>
  <c r="R299" i="41"/>
  <c r="I299" i="45" l="1"/>
  <c r="P299" i="41"/>
  <c r="H299" i="45" l="1"/>
  <c r="N299" i="41"/>
  <c r="G299" i="45" l="1"/>
  <c r="L299" i="41"/>
  <c r="F299" i="45" l="1"/>
  <c r="J299" i="41"/>
  <c r="E299" i="45" l="1"/>
  <c r="H299" i="41"/>
  <c r="D299" i="45" l="1"/>
  <c r="F299" i="41"/>
  <c r="C299" i="45" l="1"/>
  <c r="D299" i="41"/>
  <c r="J298" i="45" l="1"/>
  <c r="R298" i="41"/>
  <c r="I298" i="45" l="1"/>
  <c r="P298" i="41"/>
  <c r="H298" i="45" l="1"/>
  <c r="N298" i="41"/>
  <c r="G298" i="45" l="1"/>
  <c r="L298" i="41"/>
  <c r="F298" i="45" l="1"/>
  <c r="J298" i="41"/>
  <c r="E298" i="45" l="1"/>
  <c r="H298" i="41"/>
  <c r="D298" i="45" l="1"/>
  <c r="F298" i="41"/>
  <c r="C298" i="45" l="1"/>
  <c r="D298" i="41"/>
  <c r="J297" i="45" l="1"/>
  <c r="R297" i="41"/>
  <c r="I297" i="45" l="1"/>
  <c r="P297" i="41"/>
  <c r="H297" i="45" l="1"/>
  <c r="N297" i="41"/>
  <c r="G297" i="45" l="1"/>
  <c r="L297" i="41"/>
  <c r="F297" i="45" l="1"/>
  <c r="J297" i="41"/>
  <c r="E297" i="45" l="1"/>
  <c r="H297" i="41"/>
  <c r="D297" i="45" l="1"/>
  <c r="F297" i="41"/>
  <c r="C297" i="45" l="1"/>
  <c r="D297" i="41"/>
  <c r="J296" i="45" l="1"/>
  <c r="R296" i="41"/>
  <c r="I296" i="45" l="1"/>
  <c r="P296" i="41"/>
  <c r="H296" i="45" l="1"/>
  <c r="N296" i="41"/>
  <c r="G296" i="45" l="1"/>
  <c r="L296" i="41"/>
  <c r="F296" i="45" l="1"/>
  <c r="J296" i="41"/>
  <c r="E296" i="45" l="1"/>
  <c r="H296" i="41"/>
  <c r="D296" i="45" l="1"/>
  <c r="F296" i="41"/>
  <c r="C296" i="45" l="1"/>
  <c r="D296" i="41"/>
  <c r="J295" i="45" l="1"/>
  <c r="R295" i="41"/>
  <c r="I295" i="45" l="1"/>
  <c r="P295" i="41"/>
  <c r="H295" i="45" l="1"/>
  <c r="N295" i="41"/>
  <c r="G295" i="45" l="1"/>
  <c r="L295" i="41"/>
  <c r="F295" i="45" l="1"/>
  <c r="J295" i="41"/>
  <c r="E295" i="45" l="1"/>
  <c r="H295" i="41"/>
  <c r="D295" i="45" l="1"/>
  <c r="F295" i="41"/>
  <c r="C295" i="45" l="1"/>
  <c r="D295" i="41"/>
  <c r="J294" i="45" l="1"/>
  <c r="R294" i="41"/>
  <c r="I294" i="45" l="1"/>
  <c r="P294" i="41"/>
  <c r="H294" i="45" l="1"/>
  <c r="N294" i="41"/>
  <c r="G294" i="45" l="1"/>
  <c r="L294" i="41"/>
  <c r="F294" i="45" l="1"/>
  <c r="J294" i="41"/>
  <c r="E294" i="45" l="1"/>
  <c r="H294" i="41"/>
  <c r="D294" i="45" l="1"/>
  <c r="F294" i="41"/>
  <c r="C294" i="45" l="1"/>
  <c r="D294" i="41"/>
  <c r="J293" i="45" l="1"/>
  <c r="R293" i="41"/>
  <c r="I293" i="45" l="1"/>
  <c r="P293" i="41"/>
  <c r="H293" i="45" l="1"/>
  <c r="N293" i="41"/>
  <c r="G293" i="45" l="1"/>
  <c r="L293" i="41"/>
  <c r="F293" i="45" l="1"/>
  <c r="J293" i="41"/>
  <c r="E293" i="45" l="1"/>
  <c r="H293" i="41"/>
  <c r="D293" i="45" l="1"/>
  <c r="F293" i="41"/>
  <c r="C293" i="45" l="1"/>
  <c r="D293" i="41"/>
  <c r="J292" i="45" l="1"/>
  <c r="R292" i="41"/>
  <c r="I292" i="45" l="1"/>
  <c r="P292" i="41"/>
  <c r="H292" i="45" l="1"/>
  <c r="N292" i="41"/>
  <c r="G292" i="45" l="1"/>
  <c r="L292" i="41"/>
  <c r="F292" i="45" l="1"/>
  <c r="J292" i="41"/>
  <c r="E292" i="45" l="1"/>
  <c r="H292" i="41"/>
  <c r="D292" i="45" l="1"/>
  <c r="F292" i="41"/>
  <c r="C292" i="45" l="1"/>
  <c r="D292" i="41"/>
  <c r="J291" i="45" l="1"/>
  <c r="R291" i="41"/>
  <c r="I291" i="45" l="1"/>
  <c r="P291" i="41"/>
  <c r="H291" i="45" l="1"/>
  <c r="N291" i="41"/>
  <c r="G291" i="45" l="1"/>
  <c r="L291" i="41"/>
  <c r="F291" i="45" l="1"/>
  <c r="J291" i="41"/>
  <c r="E291" i="45" l="1"/>
  <c r="H291" i="41"/>
  <c r="D291" i="45" l="1"/>
  <c r="F291" i="41"/>
  <c r="C291" i="45" l="1"/>
  <c r="D291" i="41"/>
  <c r="J290" i="45" l="1"/>
  <c r="R290" i="41"/>
  <c r="I290" i="45" l="1"/>
  <c r="P290" i="41"/>
  <c r="H290" i="45" l="1"/>
  <c r="N290" i="41"/>
  <c r="G290" i="45" l="1"/>
  <c r="L290" i="41"/>
  <c r="F290" i="45" l="1"/>
  <c r="J290" i="41"/>
  <c r="E290" i="45" l="1"/>
  <c r="H290" i="41"/>
  <c r="D290" i="45" l="1"/>
  <c r="F290" i="41"/>
  <c r="C290" i="45" l="1"/>
  <c r="D290" i="41"/>
  <c r="J289" i="45" l="1"/>
  <c r="R289" i="41"/>
  <c r="I289" i="45" l="1"/>
  <c r="P289" i="41"/>
  <c r="H289" i="45" l="1"/>
  <c r="N289" i="41"/>
  <c r="G289" i="45" l="1"/>
  <c r="L289" i="41"/>
  <c r="F289" i="45" l="1"/>
  <c r="J289" i="41"/>
  <c r="E289" i="45" l="1"/>
  <c r="H289" i="41"/>
  <c r="D289" i="45" l="1"/>
  <c r="F289" i="41"/>
  <c r="C289" i="45" l="1"/>
  <c r="D289" i="41"/>
  <c r="J288" i="45" l="1"/>
  <c r="R288" i="41"/>
  <c r="I288" i="45" l="1"/>
  <c r="P288" i="41"/>
  <c r="H288" i="45" l="1"/>
  <c r="N288" i="41"/>
  <c r="G288" i="45" l="1"/>
  <c r="L288" i="41"/>
  <c r="F288" i="45" l="1"/>
  <c r="J288" i="41"/>
  <c r="E288" i="45" l="1"/>
  <c r="H288" i="41"/>
  <c r="D288" i="45" l="1"/>
  <c r="F288" i="41"/>
  <c r="C288" i="45" l="1"/>
  <c r="D288" i="41"/>
  <c r="J287" i="45" l="1"/>
  <c r="R287" i="41"/>
  <c r="I287" i="45" l="1"/>
  <c r="P287" i="41"/>
  <c r="H287" i="45" l="1"/>
  <c r="N287" i="41"/>
  <c r="G287" i="45" l="1"/>
  <c r="L287" i="41"/>
  <c r="F287" i="45" l="1"/>
  <c r="J287" i="41"/>
  <c r="E287" i="45" l="1"/>
  <c r="H287" i="41"/>
  <c r="D287" i="45" l="1"/>
  <c r="F287" i="41"/>
  <c r="C287" i="45" l="1"/>
  <c r="D287" i="41"/>
  <c r="J286" i="45" l="1"/>
  <c r="R286" i="41"/>
  <c r="I286" i="45" l="1"/>
  <c r="P286" i="41"/>
  <c r="H286" i="45" l="1"/>
  <c r="N286" i="41"/>
  <c r="G286" i="45" l="1"/>
  <c r="L286" i="41"/>
  <c r="F286" i="45" l="1"/>
  <c r="J286" i="41"/>
  <c r="E286" i="45" l="1"/>
  <c r="H286" i="41"/>
  <c r="D286" i="45" l="1"/>
  <c r="F286" i="41"/>
  <c r="C286" i="45" l="1"/>
  <c r="D286" i="41"/>
  <c r="J285" i="45" l="1"/>
  <c r="R285" i="41"/>
  <c r="I285" i="45" l="1"/>
  <c r="P285" i="41"/>
  <c r="H285" i="45" l="1"/>
  <c r="N285" i="41"/>
  <c r="G285" i="45" l="1"/>
  <c r="L285" i="41"/>
  <c r="F285" i="45" l="1"/>
  <c r="J285" i="41"/>
  <c r="E285" i="45" l="1"/>
  <c r="H285" i="41"/>
  <c r="D285" i="45" l="1"/>
  <c r="F285" i="41"/>
  <c r="C285" i="45" l="1"/>
  <c r="D285" i="41"/>
  <c r="J284" i="45" l="1"/>
  <c r="R284" i="41"/>
  <c r="I284" i="45" l="1"/>
  <c r="P284" i="41"/>
  <c r="H284" i="45" l="1"/>
  <c r="N284" i="41"/>
  <c r="G284" i="45" l="1"/>
  <c r="L284" i="41"/>
  <c r="F284" i="45" l="1"/>
  <c r="J284" i="41"/>
  <c r="E284" i="45" l="1"/>
  <c r="H284" i="41"/>
  <c r="D284" i="45" l="1"/>
  <c r="F284" i="41"/>
  <c r="C284" i="45" l="1"/>
  <c r="D284" i="41"/>
  <c r="J283" i="45" l="1"/>
  <c r="R283" i="41"/>
  <c r="I283" i="45" l="1"/>
  <c r="P283" i="41"/>
  <c r="H283" i="45" l="1"/>
  <c r="N283" i="41"/>
  <c r="G283" i="45" l="1"/>
  <c r="L283" i="41"/>
  <c r="F283" i="45" l="1"/>
  <c r="J283" i="41"/>
  <c r="E283" i="45" l="1"/>
  <c r="H283" i="41"/>
  <c r="D283" i="45" l="1"/>
  <c r="F283" i="41"/>
  <c r="C283" i="45" l="1"/>
  <c r="D283" i="41"/>
  <c r="J282" i="45" l="1"/>
  <c r="R282" i="41"/>
  <c r="I282" i="45" l="1"/>
  <c r="P282" i="41"/>
  <c r="H282" i="45" l="1"/>
  <c r="N282" i="41"/>
  <c r="G282" i="45" l="1"/>
  <c r="L282" i="41"/>
  <c r="F282" i="45" l="1"/>
  <c r="J282" i="41"/>
  <c r="E282" i="45" l="1"/>
  <c r="H282" i="41"/>
  <c r="D282" i="45" l="1"/>
  <c r="F282" i="41"/>
  <c r="C282" i="45" l="1"/>
  <c r="D282" i="41"/>
  <c r="J281" i="45" l="1"/>
  <c r="R281" i="41"/>
  <c r="I281" i="45" l="1"/>
  <c r="P281" i="41"/>
  <c r="H281" i="45" l="1"/>
  <c r="N281" i="41"/>
  <c r="G281" i="45" l="1"/>
  <c r="L281" i="41"/>
  <c r="F281" i="45" l="1"/>
  <c r="J281" i="41"/>
  <c r="E281" i="45" l="1"/>
  <c r="H281" i="41"/>
  <c r="D281" i="45" l="1"/>
  <c r="F281" i="41"/>
  <c r="C281" i="45" l="1"/>
  <c r="D281" i="41"/>
  <c r="J280" i="45" l="1"/>
  <c r="R280" i="41"/>
  <c r="I280" i="45" l="1"/>
  <c r="P280" i="41"/>
  <c r="H280" i="45" l="1"/>
  <c r="N280" i="41"/>
  <c r="G280" i="45" l="1"/>
  <c r="L280" i="41"/>
  <c r="F280" i="45" l="1"/>
  <c r="J280" i="41"/>
  <c r="E280" i="45" l="1"/>
  <c r="H280" i="41"/>
  <c r="D280" i="45" l="1"/>
  <c r="F280" i="41"/>
  <c r="C280" i="45" l="1"/>
  <c r="D280" i="41"/>
  <c r="J279" i="45" l="1"/>
  <c r="R279" i="41"/>
  <c r="I279" i="45" l="1"/>
  <c r="P279" i="41"/>
  <c r="H279" i="45" l="1"/>
  <c r="N279" i="41"/>
  <c r="G279" i="45" l="1"/>
  <c r="L279" i="41"/>
  <c r="F279" i="45" l="1"/>
  <c r="J279" i="41"/>
  <c r="E279" i="45" l="1"/>
  <c r="H279" i="41"/>
  <c r="D279" i="45" l="1"/>
  <c r="F279" i="41"/>
  <c r="C279" i="45" l="1"/>
  <c r="D279" i="41"/>
  <c r="J278" i="45" l="1"/>
  <c r="R278" i="41"/>
  <c r="I278" i="45" l="1"/>
  <c r="P278" i="41"/>
  <c r="H278" i="45" l="1"/>
  <c r="N278" i="41"/>
  <c r="G278" i="45" l="1"/>
  <c r="L278" i="41"/>
  <c r="F278" i="45" l="1"/>
  <c r="J278" i="41"/>
  <c r="E278" i="45" l="1"/>
  <c r="H278" i="41"/>
  <c r="D278" i="45" l="1"/>
  <c r="F278" i="41"/>
  <c r="C278" i="45" l="1"/>
  <c r="D278" i="41"/>
  <c r="J277" i="45" l="1"/>
  <c r="R277" i="41"/>
  <c r="I277" i="45" l="1"/>
  <c r="P277" i="41"/>
  <c r="H277" i="45" l="1"/>
  <c r="N277" i="41"/>
  <c r="G277" i="45" l="1"/>
  <c r="L277" i="41"/>
  <c r="F277" i="45" l="1"/>
  <c r="J277" i="41"/>
  <c r="E277" i="45" l="1"/>
  <c r="H277" i="41"/>
  <c r="D277" i="45" l="1"/>
  <c r="F277" i="41"/>
  <c r="C277" i="45" l="1"/>
  <c r="D277" i="41"/>
  <c r="J276" i="45" l="1"/>
  <c r="R276" i="41"/>
  <c r="I276" i="45" l="1"/>
  <c r="P276" i="41"/>
  <c r="H276" i="45" l="1"/>
  <c r="N276" i="41"/>
  <c r="G276" i="45" l="1"/>
  <c r="L276" i="41"/>
  <c r="F276" i="45" l="1"/>
  <c r="J276" i="41"/>
  <c r="E276" i="45" l="1"/>
  <c r="H276" i="41"/>
  <c r="D276" i="45" l="1"/>
  <c r="F276" i="41"/>
  <c r="C276" i="45" l="1"/>
  <c r="D276" i="41"/>
  <c r="J275" i="45" l="1"/>
  <c r="R275" i="41"/>
  <c r="I275" i="45" l="1"/>
  <c r="P275" i="41"/>
  <c r="H275" i="45" l="1"/>
  <c r="N275" i="41"/>
  <c r="G275" i="45" l="1"/>
  <c r="L275" i="41"/>
  <c r="F275" i="45" l="1"/>
  <c r="J275" i="41"/>
  <c r="E275" i="45" l="1"/>
  <c r="H275" i="41"/>
  <c r="D275" i="45" l="1"/>
  <c r="F275" i="41"/>
  <c r="C275" i="45" l="1"/>
  <c r="D275" i="41"/>
  <c r="J274" i="45" l="1"/>
  <c r="R274" i="41"/>
  <c r="I274" i="45" l="1"/>
  <c r="P274" i="41"/>
  <c r="H274" i="45" l="1"/>
  <c r="N274" i="41"/>
  <c r="G274" i="45" l="1"/>
  <c r="L274" i="41"/>
  <c r="F274" i="45" l="1"/>
  <c r="J274" i="41"/>
  <c r="E274" i="45" l="1"/>
  <c r="H274" i="41"/>
  <c r="D274" i="45" l="1"/>
  <c r="F274" i="41"/>
  <c r="C274" i="45" l="1"/>
  <c r="D274" i="41"/>
  <c r="J273" i="45" l="1"/>
  <c r="R273" i="41"/>
  <c r="I273" i="45" l="1"/>
  <c r="P273" i="41"/>
  <c r="H273" i="45" l="1"/>
  <c r="N273" i="41"/>
  <c r="G273" i="45" l="1"/>
  <c r="L273" i="41"/>
  <c r="F273" i="45" l="1"/>
  <c r="J273" i="41"/>
  <c r="E273" i="45" l="1"/>
  <c r="H273" i="41"/>
  <c r="D273" i="45" l="1"/>
  <c r="F273" i="41"/>
  <c r="C273" i="45" l="1"/>
  <c r="D273" i="41"/>
  <c r="J272" i="45" l="1"/>
  <c r="R272" i="41"/>
  <c r="I272" i="45" l="1"/>
  <c r="P272" i="41"/>
  <c r="H272" i="45" l="1"/>
  <c r="N272" i="41"/>
  <c r="G272" i="45" l="1"/>
  <c r="L272" i="41"/>
  <c r="F272" i="45" l="1"/>
  <c r="J272" i="41"/>
  <c r="E272" i="45" l="1"/>
  <c r="H272" i="41"/>
  <c r="D272" i="45" l="1"/>
  <c r="F272" i="41"/>
  <c r="C272" i="45" l="1"/>
  <c r="D272" i="41"/>
  <c r="J271" i="45" l="1"/>
  <c r="R271" i="41"/>
  <c r="I271" i="45" l="1"/>
  <c r="P271" i="41"/>
  <c r="H271" i="45" l="1"/>
  <c r="N271" i="41"/>
  <c r="G271" i="45" l="1"/>
  <c r="L271" i="41"/>
  <c r="F271" i="45" l="1"/>
  <c r="J271" i="41"/>
  <c r="E271" i="45" l="1"/>
  <c r="H271" i="41"/>
  <c r="D271" i="45" l="1"/>
  <c r="F271" i="41"/>
  <c r="C271" i="45" l="1"/>
  <c r="D271" i="41"/>
  <c r="J270" i="45" l="1"/>
  <c r="R270" i="41"/>
  <c r="I270" i="45" l="1"/>
  <c r="P270" i="41"/>
  <c r="H270" i="45" l="1"/>
  <c r="N270" i="41"/>
  <c r="G270" i="45" l="1"/>
  <c r="L270" i="41"/>
  <c r="F270" i="45" l="1"/>
  <c r="J270" i="41"/>
  <c r="E270" i="45" l="1"/>
  <c r="H270" i="41"/>
  <c r="D270" i="45" l="1"/>
  <c r="F270" i="41"/>
  <c r="C270" i="45" l="1"/>
  <c r="D270" i="41"/>
  <c r="J269" i="45" l="1"/>
  <c r="R269" i="41"/>
  <c r="I269" i="45" l="1"/>
  <c r="P269" i="41"/>
  <c r="H269" i="45" l="1"/>
  <c r="N269" i="41"/>
  <c r="G269" i="45" l="1"/>
  <c r="L269" i="41"/>
  <c r="F269" i="45" l="1"/>
  <c r="J269" i="41"/>
  <c r="E269" i="45" l="1"/>
  <c r="H269" i="41"/>
  <c r="D269" i="45" l="1"/>
  <c r="F269" i="41"/>
  <c r="C269" i="45" l="1"/>
  <c r="D269" i="41"/>
  <c r="J268" i="45" l="1"/>
  <c r="R268" i="41"/>
  <c r="I268" i="45" l="1"/>
  <c r="P268" i="41"/>
  <c r="H268" i="45" l="1"/>
  <c r="N268" i="41"/>
  <c r="G268" i="45" l="1"/>
  <c r="L268" i="41"/>
  <c r="F268" i="45" l="1"/>
  <c r="J268" i="41"/>
  <c r="E268" i="45" l="1"/>
  <c r="H268" i="41"/>
  <c r="D268" i="45" l="1"/>
  <c r="F268" i="41"/>
  <c r="C268" i="45" l="1"/>
  <c r="D268" i="41"/>
  <c r="J267" i="45" l="1"/>
  <c r="R267" i="41"/>
  <c r="I267" i="45" l="1"/>
  <c r="P267" i="41"/>
  <c r="H267" i="45" l="1"/>
  <c r="N267" i="41"/>
  <c r="G267" i="45" l="1"/>
  <c r="L267" i="41"/>
  <c r="F267" i="45" l="1"/>
  <c r="J267" i="41"/>
  <c r="E267" i="45" l="1"/>
  <c r="H267" i="41"/>
  <c r="D267" i="45" l="1"/>
  <c r="F267" i="41"/>
  <c r="C267" i="45" l="1"/>
  <c r="D267" i="41"/>
  <c r="J266" i="45" l="1"/>
  <c r="R266" i="41"/>
  <c r="I266" i="45" l="1"/>
  <c r="P266" i="41"/>
  <c r="H266" i="45" l="1"/>
  <c r="N266" i="41"/>
  <c r="G266" i="45" l="1"/>
  <c r="L266" i="41"/>
  <c r="F266" i="45" l="1"/>
  <c r="J266" i="41"/>
  <c r="E266" i="45" l="1"/>
  <c r="H266" i="41"/>
  <c r="D266" i="45" l="1"/>
  <c r="F266" i="41"/>
  <c r="C266" i="45" l="1"/>
  <c r="D266" i="41"/>
  <c r="J265" i="45" l="1"/>
  <c r="R265" i="41"/>
  <c r="I265" i="45" l="1"/>
  <c r="P265" i="41"/>
  <c r="H265" i="45" l="1"/>
  <c r="N265" i="41"/>
  <c r="G265" i="45" l="1"/>
  <c r="L265" i="41"/>
  <c r="F265" i="45" l="1"/>
  <c r="J265" i="41"/>
  <c r="E265" i="45" l="1"/>
  <c r="H265" i="41"/>
  <c r="D265" i="45" l="1"/>
  <c r="F265" i="41"/>
  <c r="C265" i="45" l="1"/>
  <c r="D265" i="41"/>
  <c r="J264" i="45" l="1"/>
  <c r="R264" i="41"/>
  <c r="I264" i="45" l="1"/>
  <c r="P264" i="41"/>
  <c r="H264" i="45" l="1"/>
  <c r="N264" i="41"/>
  <c r="G264" i="45" l="1"/>
  <c r="L264" i="41"/>
  <c r="F264" i="45" l="1"/>
  <c r="J264" i="41"/>
  <c r="E264" i="45" l="1"/>
  <c r="H264" i="41"/>
  <c r="D264" i="45" l="1"/>
  <c r="F264" i="41"/>
  <c r="C264" i="45" l="1"/>
  <c r="D264" i="41"/>
  <c r="J263" i="45" l="1"/>
  <c r="R263" i="41"/>
  <c r="I263" i="45" l="1"/>
  <c r="P263" i="41"/>
  <c r="H263" i="45" l="1"/>
  <c r="N263" i="41"/>
  <c r="G263" i="45" l="1"/>
  <c r="L263" i="41"/>
  <c r="F263" i="45" l="1"/>
  <c r="J263" i="41"/>
  <c r="E263" i="45" l="1"/>
  <c r="H263" i="41"/>
  <c r="D263" i="45" l="1"/>
  <c r="F263" i="41"/>
  <c r="C263" i="45" l="1"/>
  <c r="D263" i="41"/>
  <c r="J262" i="45" l="1"/>
  <c r="R262" i="41"/>
  <c r="I262" i="45" l="1"/>
  <c r="P262" i="41"/>
  <c r="H262" i="45" l="1"/>
  <c r="N262" i="41"/>
  <c r="G262" i="45" l="1"/>
  <c r="L262" i="41"/>
  <c r="F262" i="45" l="1"/>
  <c r="J262" i="41"/>
  <c r="E262" i="45" l="1"/>
  <c r="H262" i="41"/>
  <c r="D262" i="45" l="1"/>
  <c r="F262" i="41"/>
  <c r="C262" i="45" l="1"/>
  <c r="D262" i="41"/>
  <c r="J261" i="45" l="1"/>
  <c r="R261" i="41"/>
  <c r="I261" i="45" l="1"/>
  <c r="P261" i="41"/>
  <c r="H261" i="45" l="1"/>
  <c r="N261" i="41"/>
  <c r="G261" i="45" l="1"/>
  <c r="L261" i="41"/>
  <c r="F261" i="45" l="1"/>
  <c r="J261" i="41"/>
  <c r="E261" i="45" l="1"/>
  <c r="H261" i="41"/>
  <c r="D261" i="45" l="1"/>
  <c r="F261" i="41"/>
  <c r="C261" i="45" l="1"/>
  <c r="D261" i="41"/>
  <c r="J260" i="45" l="1"/>
  <c r="R260" i="41"/>
  <c r="I260" i="45" l="1"/>
  <c r="P260" i="41"/>
  <c r="H260" i="45" l="1"/>
  <c r="N260" i="41"/>
  <c r="G260" i="45" l="1"/>
  <c r="L260" i="41"/>
  <c r="F260" i="45" l="1"/>
  <c r="J260" i="41"/>
  <c r="E260" i="45" l="1"/>
  <c r="H260" i="41"/>
  <c r="D260" i="45" l="1"/>
  <c r="F260" i="41"/>
  <c r="C260" i="45" l="1"/>
  <c r="D260" i="41"/>
  <c r="J259" i="45" l="1"/>
  <c r="R259" i="41"/>
  <c r="I259" i="45" l="1"/>
  <c r="P259" i="41"/>
  <c r="H259" i="45" l="1"/>
  <c r="N259" i="41"/>
  <c r="G259" i="45" l="1"/>
  <c r="L259" i="41"/>
  <c r="F259" i="45" l="1"/>
  <c r="J259" i="41"/>
  <c r="E259" i="45" l="1"/>
  <c r="H259" i="41"/>
  <c r="D259" i="45" l="1"/>
  <c r="F259" i="41"/>
  <c r="C259" i="45" l="1"/>
  <c r="D259" i="41"/>
  <c r="J258" i="45" l="1"/>
  <c r="R258" i="41"/>
  <c r="I258" i="45" l="1"/>
  <c r="P258" i="41"/>
  <c r="H258" i="45" l="1"/>
  <c r="N258" i="41"/>
  <c r="G258" i="45" l="1"/>
  <c r="L258" i="41"/>
  <c r="F258" i="45" l="1"/>
  <c r="J258" i="41"/>
  <c r="E258" i="45" l="1"/>
  <c r="H258" i="41"/>
  <c r="D258" i="45" l="1"/>
  <c r="F258" i="41"/>
  <c r="C258" i="45" l="1"/>
  <c r="D258" i="41"/>
  <c r="J257" i="45" l="1"/>
  <c r="R257" i="41"/>
  <c r="I257" i="45" l="1"/>
  <c r="P257" i="41"/>
  <c r="H257" i="45" l="1"/>
  <c r="N257" i="41"/>
  <c r="G257" i="45" l="1"/>
  <c r="L257" i="41"/>
  <c r="F257" i="45" l="1"/>
  <c r="J257" i="41"/>
  <c r="E257" i="45" l="1"/>
  <c r="H257" i="41"/>
  <c r="D257" i="45" l="1"/>
  <c r="F257" i="41"/>
  <c r="C257" i="45" l="1"/>
  <c r="D257" i="41"/>
  <c r="J256" i="45" l="1"/>
  <c r="R256" i="41"/>
  <c r="I256" i="45" l="1"/>
  <c r="P256" i="41"/>
  <c r="H256" i="45" l="1"/>
  <c r="N256" i="41"/>
  <c r="G256" i="45" l="1"/>
  <c r="L256" i="41"/>
  <c r="F256" i="45" l="1"/>
  <c r="J256" i="41"/>
  <c r="E256" i="45" l="1"/>
  <c r="H256" i="41"/>
  <c r="D256" i="45" l="1"/>
  <c r="F256" i="41"/>
  <c r="C256" i="45" l="1"/>
  <c r="D256" i="41"/>
  <c r="J255" i="45" l="1"/>
  <c r="R255" i="41"/>
  <c r="I255" i="45" l="1"/>
  <c r="P255" i="41"/>
  <c r="H255" i="45" l="1"/>
  <c r="N255" i="41"/>
  <c r="G255" i="45" l="1"/>
  <c r="L255" i="41"/>
  <c r="F255" i="45" l="1"/>
  <c r="J255" i="41"/>
  <c r="E255" i="45" l="1"/>
  <c r="H255" i="41"/>
  <c r="D255" i="45" l="1"/>
  <c r="F255" i="41"/>
  <c r="C255" i="45" l="1"/>
  <c r="D255" i="41"/>
  <c r="J254" i="45" l="1"/>
  <c r="R254" i="41"/>
  <c r="I254" i="45" l="1"/>
  <c r="P254" i="41"/>
  <c r="H254" i="45" l="1"/>
  <c r="N254" i="41"/>
  <c r="G254" i="45" l="1"/>
  <c r="L254" i="41"/>
  <c r="F254" i="45" l="1"/>
  <c r="J254" i="41"/>
  <c r="E254" i="45" l="1"/>
  <c r="H254" i="41"/>
  <c r="D254" i="45" l="1"/>
  <c r="F254" i="41"/>
  <c r="C254" i="45" l="1"/>
  <c r="D254" i="41"/>
  <c r="J253" i="45" l="1"/>
  <c r="R253" i="41"/>
  <c r="I253" i="45" l="1"/>
  <c r="P253" i="41"/>
  <c r="H253" i="45" l="1"/>
  <c r="N253" i="41"/>
  <c r="G253" i="45" l="1"/>
  <c r="L253" i="41"/>
  <c r="F253" i="45" l="1"/>
  <c r="J253" i="41"/>
  <c r="E253" i="45" l="1"/>
  <c r="H253" i="41"/>
  <c r="D253" i="45" l="1"/>
  <c r="F253" i="41"/>
  <c r="C253" i="45" l="1"/>
  <c r="D253" i="41"/>
  <c r="J252" i="45" l="1"/>
  <c r="R252" i="41"/>
  <c r="I252" i="45" l="1"/>
  <c r="P252" i="41"/>
  <c r="H252" i="45" l="1"/>
  <c r="N252" i="41"/>
  <c r="G252" i="45" l="1"/>
  <c r="L252" i="41"/>
  <c r="F252" i="45" l="1"/>
  <c r="J252" i="41"/>
  <c r="E252" i="45" l="1"/>
  <c r="H252" i="41"/>
  <c r="D252" i="45" l="1"/>
  <c r="F252" i="41"/>
  <c r="C252" i="45" l="1"/>
  <c r="D252" i="41"/>
  <c r="J251" i="45" l="1"/>
  <c r="R251" i="41"/>
  <c r="I251" i="45" l="1"/>
  <c r="P251" i="41"/>
  <c r="H251" i="45" l="1"/>
  <c r="N251" i="41"/>
  <c r="G251" i="45" l="1"/>
  <c r="L251" i="41"/>
  <c r="F251" i="45" l="1"/>
  <c r="J251" i="41"/>
  <c r="E251" i="45" l="1"/>
  <c r="H251" i="41"/>
  <c r="D251" i="45" l="1"/>
  <c r="F251" i="41"/>
  <c r="C251" i="45" l="1"/>
  <c r="D251" i="41"/>
  <c r="J250" i="45" l="1"/>
  <c r="R250" i="41"/>
  <c r="I250" i="45" l="1"/>
  <c r="P250" i="41"/>
  <c r="H250" i="45" l="1"/>
  <c r="N250" i="41"/>
  <c r="G250" i="45" l="1"/>
  <c r="L250" i="41"/>
  <c r="F250" i="45" l="1"/>
  <c r="J250" i="41"/>
  <c r="E250" i="45" l="1"/>
  <c r="H250" i="41"/>
  <c r="D250" i="45" l="1"/>
  <c r="F250" i="41"/>
  <c r="C250" i="45" l="1"/>
  <c r="D250" i="41"/>
  <c r="J249" i="45" l="1"/>
  <c r="R249" i="41"/>
  <c r="I249" i="45" l="1"/>
  <c r="P249" i="41"/>
  <c r="H249" i="45" l="1"/>
  <c r="N249" i="41"/>
  <c r="G249" i="45" l="1"/>
  <c r="L249" i="41"/>
  <c r="F249" i="45" l="1"/>
  <c r="J249" i="41"/>
  <c r="E249" i="45" l="1"/>
  <c r="H249" i="41"/>
  <c r="D249" i="45" l="1"/>
  <c r="F249" i="41"/>
  <c r="C249" i="45" l="1"/>
  <c r="D249" i="41"/>
  <c r="J248" i="45" l="1"/>
  <c r="R248" i="41"/>
  <c r="I248" i="45" l="1"/>
  <c r="P248" i="41"/>
  <c r="H248" i="45" l="1"/>
  <c r="N248" i="41"/>
  <c r="G248" i="45" l="1"/>
  <c r="L248" i="41"/>
  <c r="F248" i="45" l="1"/>
  <c r="J248" i="41"/>
  <c r="E248" i="45" l="1"/>
  <c r="H248" i="41"/>
  <c r="D248" i="45" l="1"/>
  <c r="F248" i="41"/>
  <c r="C248" i="45" l="1"/>
  <c r="D248" i="41"/>
  <c r="J247" i="45" l="1"/>
  <c r="R247" i="41"/>
  <c r="I247" i="45" l="1"/>
  <c r="P247" i="41"/>
  <c r="H247" i="45" l="1"/>
  <c r="N247" i="41"/>
  <c r="G247" i="45" l="1"/>
  <c r="L247" i="41"/>
  <c r="F247" i="45" l="1"/>
  <c r="J247" i="41"/>
  <c r="E247" i="45" l="1"/>
  <c r="H247" i="41"/>
  <c r="D247" i="45" l="1"/>
  <c r="F247" i="41"/>
  <c r="C247" i="45" l="1"/>
  <c r="D247" i="41"/>
  <c r="J246" i="45" l="1"/>
  <c r="R246" i="41"/>
  <c r="I246" i="45" l="1"/>
  <c r="P246" i="41"/>
  <c r="H246" i="45" l="1"/>
  <c r="N246" i="41"/>
  <c r="G246" i="45" l="1"/>
  <c r="L246" i="41"/>
  <c r="F246" i="45" l="1"/>
  <c r="J246" i="41"/>
  <c r="E246" i="45" l="1"/>
  <c r="H246" i="41"/>
  <c r="D246" i="45" l="1"/>
  <c r="F246" i="41"/>
  <c r="C246" i="45" l="1"/>
  <c r="D246" i="41"/>
  <c r="J245" i="45" l="1"/>
  <c r="R245" i="41"/>
  <c r="I245" i="45" l="1"/>
  <c r="P245" i="41"/>
  <c r="H245" i="45" l="1"/>
  <c r="N245" i="41"/>
  <c r="G245" i="45" l="1"/>
  <c r="L245" i="41"/>
  <c r="F245" i="45" l="1"/>
  <c r="J245" i="41"/>
  <c r="E245" i="45" l="1"/>
  <c r="H245" i="41"/>
  <c r="D245" i="45" l="1"/>
  <c r="F245" i="41"/>
  <c r="C245" i="45" l="1"/>
  <c r="D245" i="41"/>
  <c r="J244" i="45" l="1"/>
  <c r="R244" i="41"/>
  <c r="I244" i="45" l="1"/>
  <c r="P244" i="41"/>
  <c r="H244" i="45" l="1"/>
  <c r="N244" i="41"/>
  <c r="G244" i="45" l="1"/>
  <c r="L244" i="41"/>
  <c r="F244" i="45" l="1"/>
  <c r="J244" i="41"/>
  <c r="E244" i="45" l="1"/>
  <c r="H244" i="41"/>
  <c r="D244" i="45" l="1"/>
  <c r="F244" i="41"/>
  <c r="C244" i="45" l="1"/>
  <c r="D244" i="41"/>
  <c r="J243" i="45" l="1"/>
  <c r="R243" i="41"/>
  <c r="I243" i="45" l="1"/>
  <c r="P243" i="41"/>
  <c r="H243" i="45" l="1"/>
  <c r="N243" i="41"/>
  <c r="G243" i="45" l="1"/>
  <c r="L243" i="41"/>
  <c r="F243" i="45" l="1"/>
  <c r="J243" i="41"/>
  <c r="E243" i="45" l="1"/>
  <c r="H243" i="41"/>
  <c r="D243" i="45" l="1"/>
  <c r="F243" i="41"/>
  <c r="C243" i="45" l="1"/>
  <c r="D243" i="41"/>
  <c r="J242" i="45" l="1"/>
  <c r="R242" i="41"/>
  <c r="I242" i="45" l="1"/>
  <c r="P242" i="41"/>
  <c r="H242" i="45" l="1"/>
  <c r="N242" i="41"/>
  <c r="G242" i="45" l="1"/>
  <c r="L242" i="41"/>
  <c r="F242" i="45" l="1"/>
  <c r="J242" i="41"/>
  <c r="E242" i="45" l="1"/>
  <c r="H242" i="41"/>
  <c r="D242" i="45" l="1"/>
  <c r="F242" i="41"/>
  <c r="C242" i="45" l="1"/>
  <c r="D242" i="41"/>
  <c r="J241" i="45" l="1"/>
  <c r="R241" i="41"/>
  <c r="I241" i="45" l="1"/>
  <c r="P241" i="41"/>
  <c r="H241" i="45" l="1"/>
  <c r="N241" i="41"/>
  <c r="G241" i="45" l="1"/>
  <c r="L241" i="41"/>
  <c r="F241" i="45" l="1"/>
  <c r="J241" i="41"/>
  <c r="E241" i="45" l="1"/>
  <c r="H241" i="41"/>
  <c r="D241" i="45" l="1"/>
  <c r="F241" i="41"/>
  <c r="C241" i="45" l="1"/>
  <c r="D241" i="41"/>
  <c r="J240" i="45" l="1"/>
  <c r="R240" i="41"/>
  <c r="I240" i="45" l="1"/>
  <c r="P240" i="41"/>
  <c r="H240" i="45" l="1"/>
  <c r="N240" i="41"/>
  <c r="G240" i="45" l="1"/>
  <c r="L240" i="41"/>
  <c r="F240" i="45" l="1"/>
  <c r="J240" i="41"/>
  <c r="E240" i="45" l="1"/>
  <c r="H240" i="41"/>
  <c r="D240" i="45" l="1"/>
  <c r="F240" i="41"/>
  <c r="C240" i="45" l="1"/>
  <c r="D240" i="41"/>
  <c r="J239" i="45" l="1"/>
  <c r="R239" i="41"/>
  <c r="I239" i="45" l="1"/>
  <c r="P239" i="41"/>
  <c r="H239" i="45" l="1"/>
  <c r="N239" i="41"/>
  <c r="G239" i="45" l="1"/>
  <c r="L239" i="41"/>
  <c r="F239" i="45" l="1"/>
  <c r="J239" i="41"/>
  <c r="E239" i="45" l="1"/>
  <c r="H239" i="41"/>
  <c r="D239" i="45" l="1"/>
  <c r="F239" i="41"/>
  <c r="C239" i="45" l="1"/>
  <c r="D239" i="41"/>
  <c r="J238" i="45" l="1"/>
  <c r="R238" i="41"/>
  <c r="I238" i="45" l="1"/>
  <c r="P238" i="41"/>
  <c r="H238" i="45" l="1"/>
  <c r="N238" i="41"/>
  <c r="G238" i="45" l="1"/>
  <c r="L238" i="41"/>
  <c r="F238" i="45" l="1"/>
  <c r="J238" i="41"/>
  <c r="E238" i="45" l="1"/>
  <c r="H238" i="41"/>
  <c r="D238" i="45" l="1"/>
  <c r="F238" i="41"/>
  <c r="C238" i="45" l="1"/>
  <c r="D238" i="41"/>
  <c r="J237" i="45" l="1"/>
  <c r="R237" i="41"/>
  <c r="I237" i="45" l="1"/>
  <c r="P237" i="41"/>
  <c r="H237" i="45" l="1"/>
  <c r="N237" i="41"/>
  <c r="G237" i="45" l="1"/>
  <c r="L237" i="41"/>
  <c r="F237" i="45" l="1"/>
  <c r="J237" i="41"/>
  <c r="E237" i="45" l="1"/>
  <c r="H237" i="41"/>
  <c r="D237" i="45" l="1"/>
  <c r="F237" i="41"/>
  <c r="C237" i="45" l="1"/>
  <c r="D237" i="41"/>
  <c r="J236" i="45" l="1"/>
  <c r="R236" i="41"/>
  <c r="I236" i="45" l="1"/>
  <c r="P236" i="41"/>
  <c r="H236" i="45" l="1"/>
  <c r="N236" i="41"/>
  <c r="G236" i="45" l="1"/>
  <c r="L236" i="41"/>
  <c r="F236" i="45" l="1"/>
  <c r="J236" i="41"/>
  <c r="E236" i="45" l="1"/>
  <c r="H236" i="41"/>
  <c r="D236" i="45" l="1"/>
  <c r="F236" i="41"/>
  <c r="C236" i="45" l="1"/>
  <c r="D236" i="41"/>
  <c r="J235" i="45" l="1"/>
  <c r="R235" i="41"/>
  <c r="I235" i="45" l="1"/>
  <c r="P235" i="41"/>
  <c r="H235" i="45" l="1"/>
  <c r="N235" i="41"/>
  <c r="G235" i="45" l="1"/>
  <c r="L235" i="41"/>
  <c r="F235" i="45" l="1"/>
  <c r="J235" i="41"/>
  <c r="E235" i="45" l="1"/>
  <c r="H235" i="41"/>
  <c r="D235" i="45" l="1"/>
  <c r="F235" i="41"/>
  <c r="C235" i="45" l="1"/>
  <c r="D235" i="41"/>
  <c r="J234" i="45" l="1"/>
  <c r="R234" i="41"/>
  <c r="I234" i="45" l="1"/>
  <c r="P234" i="41"/>
  <c r="H234" i="45" l="1"/>
  <c r="N234" i="41"/>
  <c r="G234" i="45" l="1"/>
  <c r="L234" i="41"/>
  <c r="F234" i="45" l="1"/>
  <c r="J234" i="41"/>
  <c r="E234" i="45" l="1"/>
  <c r="H234" i="41"/>
  <c r="D234" i="45" l="1"/>
  <c r="F234" i="41"/>
  <c r="C234" i="45" l="1"/>
  <c r="D234" i="41"/>
  <c r="J233" i="45" l="1"/>
  <c r="R233" i="41"/>
  <c r="I233" i="45" l="1"/>
  <c r="P233" i="41"/>
  <c r="H233" i="45" l="1"/>
  <c r="N233" i="41"/>
  <c r="G233" i="45" l="1"/>
  <c r="L233" i="41"/>
  <c r="F233" i="45" l="1"/>
  <c r="J233" i="41"/>
  <c r="E233" i="45" l="1"/>
  <c r="H233" i="41"/>
  <c r="D233" i="45" l="1"/>
  <c r="F233" i="41"/>
  <c r="C233" i="45" l="1"/>
  <c r="D233" i="41"/>
  <c r="J232" i="45" l="1"/>
  <c r="R232" i="41"/>
  <c r="I232" i="45" l="1"/>
  <c r="P232" i="41"/>
  <c r="H232" i="45" l="1"/>
  <c r="N232" i="41"/>
  <c r="G232" i="45" l="1"/>
  <c r="L232" i="41"/>
  <c r="F232" i="45" l="1"/>
  <c r="J232" i="41"/>
  <c r="E232" i="45" l="1"/>
  <c r="H232" i="41"/>
  <c r="D232" i="45" l="1"/>
  <c r="F232" i="41"/>
  <c r="C232" i="45" l="1"/>
  <c r="D232" i="41"/>
  <c r="J231" i="45" l="1"/>
  <c r="R231" i="41"/>
  <c r="I231" i="45" l="1"/>
  <c r="P231" i="41"/>
  <c r="H231" i="45" l="1"/>
  <c r="N231" i="41"/>
  <c r="G231" i="45" l="1"/>
  <c r="L231" i="41"/>
  <c r="F231" i="45" l="1"/>
  <c r="J231" i="41"/>
  <c r="E231" i="45" l="1"/>
  <c r="H231" i="41"/>
  <c r="D231" i="45" l="1"/>
  <c r="F231" i="41"/>
  <c r="C231" i="45" l="1"/>
  <c r="D231" i="41"/>
  <c r="J230" i="45" l="1"/>
  <c r="R230" i="41"/>
  <c r="I230" i="45" l="1"/>
  <c r="P230" i="41"/>
  <c r="H230" i="45" l="1"/>
  <c r="N230" i="41"/>
  <c r="G230" i="45" l="1"/>
  <c r="L230" i="41"/>
  <c r="F230" i="45" l="1"/>
  <c r="J230" i="41"/>
  <c r="E230" i="45" l="1"/>
  <c r="H230" i="41"/>
  <c r="D230" i="45" l="1"/>
  <c r="F230" i="41"/>
  <c r="C230" i="45" l="1"/>
  <c r="D230" i="41"/>
  <c r="J229" i="45" l="1"/>
  <c r="R229" i="41"/>
  <c r="I229" i="45" l="1"/>
  <c r="P229" i="41"/>
  <c r="H229" i="45" l="1"/>
  <c r="N229" i="41"/>
  <c r="G229" i="45" l="1"/>
  <c r="L229" i="41"/>
  <c r="F229" i="45" l="1"/>
  <c r="J229" i="41"/>
  <c r="E229" i="45" l="1"/>
  <c r="H229" i="41"/>
  <c r="D229" i="45" l="1"/>
  <c r="F229" i="41"/>
  <c r="C229" i="45" l="1"/>
  <c r="D229" i="41"/>
  <c r="J228" i="45" l="1"/>
  <c r="R228" i="41"/>
  <c r="I228" i="45" l="1"/>
  <c r="P228" i="41"/>
  <c r="H228" i="45" l="1"/>
  <c r="N228" i="41"/>
  <c r="G228" i="45" l="1"/>
  <c r="L228" i="41"/>
  <c r="F228" i="45" l="1"/>
  <c r="J228" i="41"/>
  <c r="E228" i="45" l="1"/>
  <c r="H228" i="41"/>
  <c r="D228" i="45" l="1"/>
  <c r="F228" i="41"/>
  <c r="C228" i="45" l="1"/>
  <c r="D228" i="41"/>
  <c r="J227" i="45" l="1"/>
  <c r="R227" i="41"/>
  <c r="I227" i="45" l="1"/>
  <c r="P227" i="41"/>
  <c r="H227" i="45" l="1"/>
  <c r="N227" i="41"/>
  <c r="G227" i="45" l="1"/>
  <c r="L227" i="41"/>
  <c r="F227" i="45" l="1"/>
  <c r="J227" i="41"/>
  <c r="E227" i="45" l="1"/>
  <c r="H227" i="41"/>
  <c r="D227" i="45" l="1"/>
  <c r="F227" i="41"/>
  <c r="C227" i="45" l="1"/>
  <c r="D227" i="41"/>
  <c r="J226" i="45" l="1"/>
  <c r="R226" i="41"/>
  <c r="I226" i="45" l="1"/>
  <c r="P226" i="41"/>
  <c r="H226" i="45" l="1"/>
  <c r="N226" i="41"/>
  <c r="G226" i="45" l="1"/>
  <c r="L226" i="41"/>
  <c r="F226" i="45" l="1"/>
  <c r="J226" i="41"/>
  <c r="E226" i="45" l="1"/>
  <c r="H226" i="41"/>
  <c r="D226" i="45" l="1"/>
  <c r="F226" i="41"/>
  <c r="C226" i="45" l="1"/>
  <c r="D226" i="41"/>
  <c r="J225" i="45" l="1"/>
  <c r="R225" i="41"/>
  <c r="I225" i="45" l="1"/>
  <c r="P225" i="41"/>
  <c r="H225" i="45" l="1"/>
  <c r="N225" i="41"/>
  <c r="G225" i="45" l="1"/>
  <c r="L225" i="41"/>
  <c r="F225" i="45" l="1"/>
  <c r="J225" i="41"/>
  <c r="E225" i="45" l="1"/>
  <c r="H225" i="41"/>
  <c r="D225" i="45" l="1"/>
  <c r="F225" i="41"/>
  <c r="C225" i="45" l="1"/>
  <c r="D225" i="41"/>
  <c r="J224" i="45" l="1"/>
  <c r="R224" i="41"/>
  <c r="I224" i="45" l="1"/>
  <c r="P224" i="41"/>
  <c r="H224" i="45" l="1"/>
  <c r="N224" i="41"/>
  <c r="G224" i="45" l="1"/>
  <c r="L224" i="41"/>
  <c r="F224" i="45" l="1"/>
  <c r="J224" i="41"/>
  <c r="E224" i="45" l="1"/>
  <c r="H224" i="41"/>
  <c r="D224" i="45" l="1"/>
  <c r="F224" i="41"/>
  <c r="C224" i="45" l="1"/>
  <c r="D224" i="41"/>
  <c r="J223" i="45" l="1"/>
  <c r="R223" i="41"/>
  <c r="I223" i="45" l="1"/>
  <c r="P223" i="41"/>
  <c r="H223" i="45" l="1"/>
  <c r="N223" i="41"/>
  <c r="G223" i="45" l="1"/>
  <c r="L223" i="41"/>
  <c r="F223" i="45" l="1"/>
  <c r="J223" i="41"/>
  <c r="E223" i="45" l="1"/>
  <c r="H223" i="41"/>
  <c r="D223" i="45" l="1"/>
  <c r="F223" i="41"/>
  <c r="C223" i="45" l="1"/>
  <c r="D223" i="41"/>
  <c r="J222" i="45" l="1"/>
  <c r="R222" i="41"/>
  <c r="I222" i="45" l="1"/>
  <c r="P222" i="41"/>
  <c r="H222" i="45" l="1"/>
  <c r="N222" i="41"/>
  <c r="G222" i="45" l="1"/>
  <c r="L222" i="41"/>
  <c r="F222" i="45" l="1"/>
  <c r="J222" i="41"/>
  <c r="E222" i="45" l="1"/>
  <c r="H222" i="41"/>
  <c r="D222" i="45" l="1"/>
  <c r="F222" i="41"/>
  <c r="C222" i="45" l="1"/>
  <c r="D222" i="41"/>
  <c r="J221" i="45" l="1"/>
  <c r="R221" i="41"/>
  <c r="I221" i="45" l="1"/>
  <c r="P221" i="41"/>
  <c r="H221" i="45" l="1"/>
  <c r="N221" i="41"/>
  <c r="G221" i="45" l="1"/>
  <c r="L221" i="41"/>
  <c r="F221" i="45" l="1"/>
  <c r="J221" i="41"/>
  <c r="E221" i="45" l="1"/>
  <c r="H221" i="41"/>
  <c r="D221" i="45" l="1"/>
  <c r="F221" i="41"/>
  <c r="C221" i="45" l="1"/>
  <c r="D221" i="41"/>
  <c r="J220" i="45" l="1"/>
  <c r="R220" i="41"/>
  <c r="I220" i="45" l="1"/>
  <c r="P220" i="41"/>
  <c r="H220" i="45" l="1"/>
  <c r="N220" i="41"/>
  <c r="G220" i="45" l="1"/>
  <c r="L220" i="41"/>
  <c r="F220" i="45" l="1"/>
  <c r="J220" i="41"/>
  <c r="E220" i="45" l="1"/>
  <c r="H220" i="41"/>
  <c r="D220" i="45" l="1"/>
  <c r="F220" i="41"/>
  <c r="C220" i="45" l="1"/>
  <c r="D220" i="41"/>
  <c r="J219" i="45" l="1"/>
  <c r="R219" i="41"/>
  <c r="I219" i="45" l="1"/>
  <c r="P219" i="41"/>
  <c r="H219" i="45" l="1"/>
  <c r="N219" i="41"/>
  <c r="G219" i="45" l="1"/>
  <c r="L219" i="41"/>
  <c r="F219" i="45" l="1"/>
  <c r="J219" i="41"/>
  <c r="E219" i="45" l="1"/>
  <c r="H219" i="41"/>
  <c r="D219" i="45" l="1"/>
  <c r="F219" i="41"/>
  <c r="C219" i="45" l="1"/>
  <c r="D219" i="41"/>
  <c r="J218" i="45" l="1"/>
  <c r="R218" i="41"/>
  <c r="I218" i="45" l="1"/>
  <c r="P218" i="41"/>
  <c r="H218" i="45" l="1"/>
  <c r="N218" i="41"/>
  <c r="G218" i="45" l="1"/>
  <c r="L218" i="41"/>
  <c r="F218" i="45" l="1"/>
  <c r="J218" i="41"/>
  <c r="E218" i="45" l="1"/>
  <c r="H218" i="41"/>
  <c r="D218" i="45" l="1"/>
  <c r="F218" i="41"/>
  <c r="C218" i="45" l="1"/>
  <c r="D218" i="41"/>
  <c r="J217" i="45" l="1"/>
  <c r="R217" i="41"/>
  <c r="I217" i="45" l="1"/>
  <c r="P217" i="41"/>
  <c r="H217" i="45" l="1"/>
  <c r="N217" i="41"/>
  <c r="G217" i="45" l="1"/>
  <c r="L217" i="41"/>
  <c r="F217" i="45" l="1"/>
  <c r="J217" i="41"/>
  <c r="E217" i="45" l="1"/>
  <c r="H217" i="41"/>
  <c r="D217" i="45" l="1"/>
  <c r="F217" i="41"/>
  <c r="C217" i="45" l="1"/>
  <c r="D217" i="41"/>
  <c r="J216" i="45" l="1"/>
  <c r="R216" i="41"/>
  <c r="I216" i="45" l="1"/>
  <c r="P216" i="41"/>
  <c r="H216" i="45" l="1"/>
  <c r="N216" i="41"/>
  <c r="G216" i="45" l="1"/>
  <c r="L216" i="41"/>
  <c r="F216" i="45" l="1"/>
  <c r="J216" i="41"/>
  <c r="E216" i="45" l="1"/>
  <c r="H216" i="41"/>
  <c r="D216" i="45" l="1"/>
  <c r="F216" i="41"/>
  <c r="C216" i="45" l="1"/>
  <c r="D216" i="41"/>
  <c r="J215" i="45" l="1"/>
  <c r="R215" i="41"/>
  <c r="I215" i="45" l="1"/>
  <c r="P215" i="41"/>
  <c r="H215" i="45" l="1"/>
  <c r="N215" i="41"/>
  <c r="G215" i="45" l="1"/>
  <c r="L215" i="41"/>
  <c r="F215" i="45" l="1"/>
  <c r="J215" i="41"/>
  <c r="E215" i="45" l="1"/>
  <c r="H215" i="41"/>
  <c r="D215" i="45" l="1"/>
  <c r="F215" i="41"/>
  <c r="C215" i="45" l="1"/>
  <c r="D215" i="41"/>
  <c r="J214" i="45" l="1"/>
  <c r="R214" i="41"/>
  <c r="I214" i="45" l="1"/>
  <c r="P214" i="41"/>
  <c r="H214" i="45" l="1"/>
  <c r="N214" i="41"/>
  <c r="G214" i="45" l="1"/>
  <c r="L214" i="41"/>
  <c r="F214" i="45" l="1"/>
  <c r="J214" i="41"/>
  <c r="E214" i="45" l="1"/>
  <c r="H214" i="41"/>
  <c r="D214" i="45" l="1"/>
  <c r="F214" i="41"/>
  <c r="C214" i="45" l="1"/>
  <c r="D214" i="41"/>
  <c r="J213" i="45" l="1"/>
  <c r="R213" i="41"/>
  <c r="I213" i="45" l="1"/>
  <c r="P213" i="41"/>
  <c r="H213" i="45" l="1"/>
  <c r="N213" i="41"/>
  <c r="G213" i="45" l="1"/>
  <c r="L213" i="41"/>
  <c r="F213" i="45" l="1"/>
  <c r="J213" i="41"/>
  <c r="E213" i="45" l="1"/>
  <c r="H213" i="41"/>
  <c r="D213" i="45" l="1"/>
  <c r="F213" i="41"/>
  <c r="C213" i="45" l="1"/>
  <c r="D213" i="41"/>
  <c r="J212" i="45" l="1"/>
  <c r="R212" i="41"/>
  <c r="I212" i="45" l="1"/>
  <c r="P212" i="41"/>
  <c r="H212" i="45" l="1"/>
  <c r="N212" i="41"/>
  <c r="G212" i="45" l="1"/>
  <c r="L212" i="41"/>
  <c r="F212" i="45" l="1"/>
  <c r="J212" i="41"/>
  <c r="E212" i="45" l="1"/>
  <c r="H212" i="41"/>
  <c r="D212" i="45" l="1"/>
  <c r="F212" i="41"/>
  <c r="C212" i="45" l="1"/>
  <c r="D212" i="41"/>
  <c r="J211" i="45" l="1"/>
  <c r="R211" i="41"/>
  <c r="I211" i="45" l="1"/>
  <c r="P211" i="41"/>
  <c r="H211" i="45" l="1"/>
  <c r="N211" i="41"/>
  <c r="G211" i="45" l="1"/>
  <c r="L211" i="41"/>
  <c r="F211" i="45" l="1"/>
  <c r="J211" i="41"/>
  <c r="E211" i="45" l="1"/>
  <c r="H211" i="41"/>
  <c r="D211" i="45" l="1"/>
  <c r="F211" i="41"/>
  <c r="C211" i="45" l="1"/>
  <c r="D211" i="41"/>
  <c r="J210" i="45" l="1"/>
  <c r="R210" i="41"/>
  <c r="I210" i="45" l="1"/>
  <c r="P210" i="41"/>
  <c r="H210" i="45" l="1"/>
  <c r="N210" i="41"/>
  <c r="G210" i="45" l="1"/>
  <c r="L210" i="41"/>
  <c r="F210" i="45" l="1"/>
  <c r="J210" i="41"/>
  <c r="E210" i="45" l="1"/>
  <c r="H210" i="41"/>
  <c r="D210" i="45" l="1"/>
  <c r="F210" i="41"/>
  <c r="C210" i="45" l="1"/>
  <c r="D210" i="41"/>
  <c r="J209" i="45" l="1"/>
  <c r="R209" i="41"/>
  <c r="I209" i="45" l="1"/>
  <c r="P209" i="41"/>
  <c r="H209" i="45" l="1"/>
  <c r="N209" i="41"/>
  <c r="G209" i="45" l="1"/>
  <c r="L209" i="41"/>
  <c r="F209" i="45" l="1"/>
  <c r="J209" i="41"/>
  <c r="E209" i="45" l="1"/>
  <c r="H209" i="41"/>
  <c r="D209" i="45" l="1"/>
  <c r="F209" i="41"/>
  <c r="C209" i="45" l="1"/>
  <c r="D209" i="41"/>
  <c r="J208" i="45" l="1"/>
  <c r="R208" i="41"/>
  <c r="I208" i="45" l="1"/>
  <c r="P208" i="41"/>
  <c r="H208" i="45" l="1"/>
  <c r="N208" i="41"/>
  <c r="G208" i="45" l="1"/>
  <c r="L208" i="41"/>
  <c r="F208" i="45" l="1"/>
  <c r="J208" i="41"/>
  <c r="E208" i="45" l="1"/>
  <c r="H208" i="41"/>
  <c r="D208" i="45" l="1"/>
  <c r="F208" i="41"/>
  <c r="C208" i="45" l="1"/>
  <c r="D208" i="41"/>
  <c r="J207" i="45" l="1"/>
  <c r="R207" i="41"/>
  <c r="I207" i="45" l="1"/>
  <c r="P207" i="41"/>
  <c r="H207" i="45" l="1"/>
  <c r="N207" i="41"/>
  <c r="G207" i="45" l="1"/>
  <c r="L207" i="41"/>
  <c r="F207" i="45" l="1"/>
  <c r="J207" i="41"/>
  <c r="E207" i="45" l="1"/>
  <c r="H207" i="41"/>
  <c r="D207" i="45" l="1"/>
  <c r="F207" i="41"/>
  <c r="C207" i="45" l="1"/>
  <c r="D207" i="41"/>
  <c r="J206" i="45" l="1"/>
  <c r="R206" i="41"/>
  <c r="I206" i="45" l="1"/>
  <c r="P206" i="41"/>
  <c r="H206" i="45" l="1"/>
  <c r="N206" i="41"/>
  <c r="G206" i="45" l="1"/>
  <c r="L206" i="41"/>
  <c r="F206" i="45" l="1"/>
  <c r="J206" i="41"/>
  <c r="E206" i="45" l="1"/>
  <c r="H206" i="41"/>
  <c r="D206" i="45" l="1"/>
  <c r="F206" i="41"/>
  <c r="C206" i="45" l="1"/>
  <c r="D206" i="41"/>
  <c r="J205" i="45" l="1"/>
  <c r="R205" i="41"/>
  <c r="I205" i="45" l="1"/>
  <c r="P205" i="41"/>
  <c r="H205" i="45" l="1"/>
  <c r="N205" i="41"/>
  <c r="G205" i="45" l="1"/>
  <c r="L205" i="41"/>
  <c r="F205" i="45" l="1"/>
  <c r="J205" i="41"/>
  <c r="E205" i="45" l="1"/>
  <c r="H205" i="41"/>
  <c r="D205" i="45" l="1"/>
  <c r="F205" i="41"/>
  <c r="C205" i="45" l="1"/>
  <c r="D205" i="41"/>
  <c r="J204" i="45" l="1"/>
  <c r="R204" i="41"/>
  <c r="I204" i="45" l="1"/>
  <c r="P204" i="41"/>
  <c r="H204" i="45" l="1"/>
  <c r="N204" i="41"/>
  <c r="G204" i="45" l="1"/>
  <c r="L204" i="41"/>
  <c r="F204" i="45" l="1"/>
  <c r="J204" i="41"/>
  <c r="E204" i="45" l="1"/>
  <c r="H204" i="41"/>
  <c r="D204" i="45" l="1"/>
  <c r="F204" i="41"/>
  <c r="C204" i="45" l="1"/>
  <c r="D204" i="41"/>
  <c r="J203" i="45" l="1"/>
  <c r="R203" i="41"/>
  <c r="I203" i="45" l="1"/>
  <c r="P203" i="41"/>
  <c r="H203" i="45" l="1"/>
  <c r="N203" i="41"/>
  <c r="G203" i="45" l="1"/>
  <c r="L203" i="41"/>
  <c r="F203" i="45" l="1"/>
  <c r="J203" i="41"/>
  <c r="E203" i="45" l="1"/>
  <c r="H203" i="41"/>
  <c r="D203" i="45" l="1"/>
  <c r="F203" i="41"/>
  <c r="C203" i="45" l="1"/>
  <c r="D203" i="41"/>
  <c r="J202" i="45" l="1"/>
  <c r="R202" i="41"/>
  <c r="I202" i="45" l="1"/>
  <c r="P202" i="41"/>
  <c r="H202" i="45" l="1"/>
  <c r="N202" i="41"/>
  <c r="G202" i="45" l="1"/>
  <c r="L202" i="41"/>
  <c r="F202" i="45" l="1"/>
  <c r="J202" i="41"/>
  <c r="E202" i="45" l="1"/>
  <c r="H202" i="41"/>
  <c r="D202" i="45" l="1"/>
  <c r="F202" i="41"/>
  <c r="C202" i="45" l="1"/>
  <c r="D202" i="41"/>
  <c r="J201" i="45" l="1"/>
  <c r="R201" i="41"/>
  <c r="I201" i="45" l="1"/>
  <c r="P201" i="41"/>
  <c r="H201" i="45" l="1"/>
  <c r="N201" i="41"/>
  <c r="G201" i="45" l="1"/>
  <c r="L201" i="41"/>
  <c r="F201" i="45" l="1"/>
  <c r="J201" i="41"/>
  <c r="E201" i="45" l="1"/>
  <c r="H201" i="41"/>
  <c r="D201" i="45" l="1"/>
  <c r="F201" i="41"/>
  <c r="C201" i="45" l="1"/>
  <c r="D201" i="41"/>
  <c r="J200" i="45" l="1"/>
  <c r="R200" i="41"/>
  <c r="I200" i="45" l="1"/>
  <c r="P200" i="41"/>
  <c r="H200" i="45" l="1"/>
  <c r="N200" i="41"/>
  <c r="G200" i="45" l="1"/>
  <c r="L200" i="41"/>
  <c r="F200" i="45" l="1"/>
  <c r="J200" i="41"/>
  <c r="E200" i="45" l="1"/>
  <c r="H200" i="41"/>
  <c r="D200" i="45" l="1"/>
  <c r="F200" i="41"/>
  <c r="C200" i="45" l="1"/>
  <c r="D200" i="41"/>
  <c r="J199" i="45" l="1"/>
  <c r="R199" i="41"/>
  <c r="I199" i="45" l="1"/>
  <c r="P199" i="41"/>
  <c r="H199" i="45" l="1"/>
  <c r="N199" i="41"/>
  <c r="G199" i="45" l="1"/>
  <c r="L199" i="41"/>
  <c r="F199" i="45" l="1"/>
  <c r="J199" i="41"/>
  <c r="E199" i="45" l="1"/>
  <c r="H199" i="41"/>
  <c r="D199" i="45" l="1"/>
  <c r="F199" i="41"/>
  <c r="C199" i="45" l="1"/>
  <c r="D199" i="41"/>
  <c r="J198" i="45" l="1"/>
  <c r="R198" i="41"/>
  <c r="I198" i="45" l="1"/>
  <c r="P198" i="41"/>
  <c r="H198" i="45" l="1"/>
  <c r="N198" i="41"/>
  <c r="G198" i="45" l="1"/>
  <c r="L198" i="41"/>
  <c r="F198" i="45" l="1"/>
  <c r="J198" i="41"/>
  <c r="E198" i="45" l="1"/>
  <c r="H198" i="41"/>
  <c r="D198" i="45" l="1"/>
  <c r="F198" i="41"/>
  <c r="C198" i="45" l="1"/>
  <c r="D198" i="41"/>
  <c r="J197" i="45" l="1"/>
  <c r="R197" i="41"/>
  <c r="I197" i="45" l="1"/>
  <c r="P197" i="41"/>
  <c r="H197" i="45" l="1"/>
  <c r="N197" i="41"/>
  <c r="G197" i="45" l="1"/>
  <c r="L197" i="41"/>
  <c r="F197" i="45" l="1"/>
  <c r="J197" i="41"/>
  <c r="E197" i="45" l="1"/>
  <c r="H197" i="41"/>
  <c r="D197" i="45" l="1"/>
  <c r="F197" i="41"/>
  <c r="C197" i="45" l="1"/>
  <c r="D197" i="41"/>
  <c r="J196" i="45" l="1"/>
  <c r="R196" i="41"/>
  <c r="I196" i="45" l="1"/>
  <c r="P196" i="41"/>
  <c r="H196" i="45" l="1"/>
  <c r="N196" i="41"/>
  <c r="G196" i="45" l="1"/>
  <c r="L196" i="41"/>
  <c r="F196" i="45" l="1"/>
  <c r="J196" i="41"/>
  <c r="E196" i="45" l="1"/>
  <c r="H196" i="41"/>
  <c r="D196" i="45" l="1"/>
  <c r="F196" i="41"/>
  <c r="C196" i="45" l="1"/>
  <c r="D196" i="41"/>
  <c r="J195" i="45" l="1"/>
  <c r="R195" i="41"/>
  <c r="I195" i="45" l="1"/>
  <c r="P195" i="41"/>
  <c r="H195" i="45" l="1"/>
  <c r="N195" i="41"/>
  <c r="G195" i="45" l="1"/>
  <c r="L195" i="41"/>
  <c r="F195" i="45" l="1"/>
  <c r="J195" i="41"/>
  <c r="E195" i="45" l="1"/>
  <c r="H195" i="41"/>
  <c r="D195" i="45" l="1"/>
  <c r="F195" i="41"/>
  <c r="C195" i="45" l="1"/>
  <c r="D195" i="41"/>
  <c r="J194" i="45" l="1"/>
  <c r="R194" i="41"/>
  <c r="I194" i="45" l="1"/>
  <c r="P194" i="41"/>
  <c r="H194" i="45" l="1"/>
  <c r="N194" i="41"/>
  <c r="G194" i="45" l="1"/>
  <c r="L194" i="41"/>
  <c r="F194" i="45" l="1"/>
  <c r="J194" i="41"/>
  <c r="E194" i="45" l="1"/>
  <c r="H194" i="41"/>
  <c r="D194" i="45" l="1"/>
  <c r="F194" i="41"/>
  <c r="C194" i="45" l="1"/>
  <c r="D194" i="41"/>
  <c r="J193" i="45" l="1"/>
  <c r="R193" i="41"/>
  <c r="I193" i="45" l="1"/>
  <c r="P193" i="41"/>
  <c r="H193" i="45" l="1"/>
  <c r="N193" i="41"/>
  <c r="G193" i="45" l="1"/>
  <c r="L193" i="41"/>
  <c r="F193" i="45" l="1"/>
  <c r="J193" i="41"/>
  <c r="E193" i="45" l="1"/>
  <c r="H193" i="41"/>
  <c r="D193" i="45" l="1"/>
  <c r="F193" i="41"/>
  <c r="C193" i="45" l="1"/>
  <c r="D193" i="41"/>
  <c r="J192" i="45" l="1"/>
  <c r="R192" i="41"/>
  <c r="I192" i="45" l="1"/>
  <c r="P192" i="41"/>
  <c r="H192" i="45" l="1"/>
  <c r="N192" i="41"/>
  <c r="G192" i="45" l="1"/>
  <c r="L192" i="41"/>
  <c r="F192" i="45" l="1"/>
  <c r="J192" i="41"/>
  <c r="E192" i="45" l="1"/>
  <c r="H192" i="41"/>
  <c r="D192" i="45" l="1"/>
  <c r="F192" i="41"/>
  <c r="C192" i="45" l="1"/>
  <c r="D192" i="41"/>
  <c r="J191" i="45" l="1"/>
  <c r="R191" i="41"/>
  <c r="I191" i="45" l="1"/>
  <c r="P191" i="41"/>
  <c r="H191" i="45" l="1"/>
  <c r="N191" i="41"/>
  <c r="G191" i="45" l="1"/>
  <c r="L191" i="41"/>
  <c r="F191" i="45" l="1"/>
  <c r="J191" i="41"/>
  <c r="E191" i="45" l="1"/>
  <c r="H191" i="41"/>
  <c r="D191" i="45" l="1"/>
  <c r="F191" i="41"/>
  <c r="C191" i="45" l="1"/>
  <c r="D191" i="41"/>
  <c r="J190" i="45" l="1"/>
  <c r="R190" i="41"/>
  <c r="I190" i="45" l="1"/>
  <c r="P190" i="41"/>
  <c r="H190" i="45" l="1"/>
  <c r="N190" i="41"/>
  <c r="G190" i="45" l="1"/>
  <c r="L190" i="41"/>
  <c r="F190" i="45" l="1"/>
  <c r="J190" i="41"/>
  <c r="E190" i="45" l="1"/>
  <c r="H190" i="41"/>
  <c r="D190" i="45" l="1"/>
  <c r="F190" i="41"/>
  <c r="C190" i="45" l="1"/>
  <c r="D190" i="41"/>
  <c r="J189" i="45" l="1"/>
  <c r="R189" i="41"/>
  <c r="I189" i="45" l="1"/>
  <c r="P189" i="41"/>
  <c r="H189" i="45" l="1"/>
  <c r="N189" i="41"/>
  <c r="G189" i="45" l="1"/>
  <c r="L189" i="41"/>
  <c r="F189" i="45" l="1"/>
  <c r="J189" i="41"/>
  <c r="E189" i="45" l="1"/>
  <c r="H189" i="41"/>
  <c r="D189" i="45" l="1"/>
  <c r="F189" i="41"/>
  <c r="C189" i="45" l="1"/>
  <c r="D189" i="41"/>
  <c r="J188" i="45" l="1"/>
  <c r="R188" i="41"/>
  <c r="I188" i="45" l="1"/>
  <c r="P188" i="41"/>
  <c r="H188" i="45" l="1"/>
  <c r="N188" i="41"/>
  <c r="G188" i="45" l="1"/>
  <c r="L188" i="41"/>
  <c r="F188" i="45" l="1"/>
  <c r="J188" i="41"/>
  <c r="E188" i="45" l="1"/>
  <c r="H188" i="41"/>
  <c r="D188" i="45" l="1"/>
  <c r="F188" i="41"/>
  <c r="C188" i="45" l="1"/>
  <c r="D188" i="41"/>
  <c r="J187" i="45" l="1"/>
  <c r="R187" i="41"/>
  <c r="I187" i="45" l="1"/>
  <c r="P187" i="41"/>
  <c r="H187" i="45" l="1"/>
  <c r="N187" i="41"/>
  <c r="G187" i="45" l="1"/>
  <c r="L187" i="41"/>
  <c r="F187" i="45" l="1"/>
  <c r="J187" i="41"/>
  <c r="E187" i="45" l="1"/>
  <c r="H187" i="41"/>
  <c r="D187" i="45" l="1"/>
  <c r="F187" i="41"/>
  <c r="C187" i="45" l="1"/>
  <c r="D187" i="41"/>
  <c r="J186" i="45" l="1"/>
  <c r="R186" i="41"/>
  <c r="I186" i="45" l="1"/>
  <c r="P186" i="41"/>
  <c r="H186" i="45" l="1"/>
  <c r="N186" i="41"/>
  <c r="G186" i="45" l="1"/>
  <c r="L186" i="41"/>
  <c r="F186" i="45" l="1"/>
  <c r="J186" i="41"/>
  <c r="E186" i="45" l="1"/>
  <c r="H186" i="41"/>
  <c r="D186" i="45" l="1"/>
  <c r="F186" i="41"/>
  <c r="C186" i="45" l="1"/>
  <c r="D186" i="41"/>
  <c r="J185" i="45" l="1"/>
  <c r="R185" i="41"/>
  <c r="I185" i="45" l="1"/>
  <c r="P185" i="41"/>
  <c r="H185" i="45" l="1"/>
  <c r="N185" i="41"/>
  <c r="G185" i="45" l="1"/>
  <c r="L185" i="41"/>
  <c r="F185" i="45" l="1"/>
  <c r="J185" i="41"/>
  <c r="E185" i="45" l="1"/>
  <c r="H185" i="41"/>
  <c r="D185" i="45" l="1"/>
  <c r="F185" i="41"/>
  <c r="C185" i="45" l="1"/>
  <c r="D185" i="41"/>
  <c r="J184" i="45" l="1"/>
  <c r="R184" i="41"/>
  <c r="I184" i="45" l="1"/>
  <c r="P184" i="41"/>
  <c r="H184" i="45" l="1"/>
  <c r="N184" i="41"/>
  <c r="G184" i="45" l="1"/>
  <c r="L184" i="41"/>
  <c r="F184" i="45" l="1"/>
  <c r="J184" i="41"/>
  <c r="E184" i="45" l="1"/>
  <c r="H184" i="41"/>
  <c r="D184" i="45" l="1"/>
  <c r="F184" i="41"/>
  <c r="C184" i="45" l="1"/>
  <c r="D184" i="41"/>
  <c r="J183" i="45" l="1"/>
  <c r="R183" i="41"/>
  <c r="I183" i="45" l="1"/>
  <c r="P183" i="41"/>
  <c r="H183" i="45" l="1"/>
  <c r="N183" i="41"/>
  <c r="G183" i="45" l="1"/>
  <c r="L183" i="41"/>
  <c r="F183" i="45" l="1"/>
  <c r="J183" i="41"/>
  <c r="E183" i="45" l="1"/>
  <c r="H183" i="41"/>
  <c r="D183" i="45" l="1"/>
  <c r="F183" i="41"/>
  <c r="C183" i="45" l="1"/>
  <c r="D183" i="41"/>
  <c r="J182" i="45" l="1"/>
  <c r="R182" i="41"/>
  <c r="I182" i="45" l="1"/>
  <c r="P182" i="41"/>
  <c r="H182" i="45" l="1"/>
  <c r="N182" i="41"/>
  <c r="G182" i="45" l="1"/>
  <c r="L182" i="41"/>
  <c r="F182" i="45" l="1"/>
  <c r="J182" i="41"/>
  <c r="E182" i="45" l="1"/>
  <c r="H182" i="41"/>
  <c r="D182" i="45" l="1"/>
  <c r="F182" i="41"/>
  <c r="C182" i="45" l="1"/>
  <c r="D182" i="41"/>
  <c r="J181" i="45" l="1"/>
  <c r="R181" i="41"/>
  <c r="I181" i="45" l="1"/>
  <c r="P181" i="41"/>
  <c r="H181" i="45" l="1"/>
  <c r="N181" i="41"/>
  <c r="G181" i="45" l="1"/>
  <c r="L181" i="41"/>
  <c r="F181" i="45" l="1"/>
  <c r="J181" i="41"/>
  <c r="E181" i="45" l="1"/>
  <c r="H181" i="41"/>
  <c r="D181" i="45" l="1"/>
  <c r="F181" i="41"/>
  <c r="C181" i="45" l="1"/>
  <c r="D181" i="41"/>
  <c r="J180" i="45" l="1"/>
  <c r="R180" i="41"/>
  <c r="I180" i="45" l="1"/>
  <c r="P180" i="41"/>
  <c r="H180" i="45" l="1"/>
  <c r="N180" i="41"/>
  <c r="G180" i="45" l="1"/>
  <c r="L180" i="41"/>
  <c r="F180" i="45" l="1"/>
  <c r="J180" i="41"/>
  <c r="E180" i="45" l="1"/>
  <c r="H180" i="41"/>
  <c r="D180" i="45" l="1"/>
  <c r="F180" i="41"/>
  <c r="C180" i="45" l="1"/>
  <c r="D180" i="41"/>
  <c r="J179" i="45" l="1"/>
  <c r="R179" i="41"/>
  <c r="I179" i="45" l="1"/>
  <c r="P179" i="41"/>
  <c r="H179" i="45" l="1"/>
  <c r="N179" i="41"/>
  <c r="G179" i="45" l="1"/>
  <c r="L179" i="41"/>
  <c r="F179" i="45" l="1"/>
  <c r="J179" i="41"/>
  <c r="E179" i="45" l="1"/>
  <c r="H179" i="41"/>
  <c r="D179" i="45" l="1"/>
  <c r="F179" i="41"/>
  <c r="C179" i="45" l="1"/>
  <c r="D179" i="41"/>
  <c r="J178" i="45" l="1"/>
  <c r="R178" i="41"/>
  <c r="I178" i="45" l="1"/>
  <c r="P178" i="41"/>
  <c r="H178" i="45" l="1"/>
  <c r="N178" i="41"/>
  <c r="G178" i="45" l="1"/>
  <c r="L178" i="41"/>
  <c r="F178" i="45" l="1"/>
  <c r="J178" i="41"/>
  <c r="E178" i="45" l="1"/>
  <c r="H178" i="41"/>
  <c r="D178" i="45" l="1"/>
  <c r="F178" i="41"/>
  <c r="C178" i="45" l="1"/>
  <c r="D178" i="41"/>
  <c r="J177" i="45" l="1"/>
  <c r="R177" i="41"/>
  <c r="I177" i="45" l="1"/>
  <c r="P177" i="41"/>
  <c r="H177" i="45" l="1"/>
  <c r="N177" i="41"/>
  <c r="G177" i="45" l="1"/>
  <c r="L177" i="41"/>
  <c r="F177" i="45" l="1"/>
  <c r="J177" i="41"/>
  <c r="E177" i="45" l="1"/>
  <c r="H177" i="41"/>
  <c r="D177" i="45" l="1"/>
  <c r="F177" i="41"/>
  <c r="C177" i="45" l="1"/>
  <c r="D177" i="41"/>
  <c r="J176" i="45" l="1"/>
  <c r="R176" i="41"/>
  <c r="I176" i="45" l="1"/>
  <c r="P176" i="41"/>
  <c r="H176" i="45" l="1"/>
  <c r="N176" i="41"/>
  <c r="G176" i="45" l="1"/>
  <c r="L176" i="41"/>
  <c r="F176" i="45" l="1"/>
  <c r="J176" i="41"/>
  <c r="E176" i="45" l="1"/>
  <c r="H176" i="41"/>
  <c r="D176" i="45" l="1"/>
  <c r="F176" i="41"/>
  <c r="C176" i="45" l="1"/>
  <c r="D176" i="41"/>
  <c r="J175" i="45" l="1"/>
  <c r="R175" i="41"/>
  <c r="I175" i="45" l="1"/>
  <c r="P175" i="41"/>
  <c r="H175" i="45" l="1"/>
  <c r="N175" i="41"/>
  <c r="G175" i="45" l="1"/>
  <c r="L175" i="41"/>
  <c r="F175" i="45" l="1"/>
  <c r="J175" i="41"/>
  <c r="E175" i="45" l="1"/>
  <c r="H175" i="41"/>
  <c r="D175" i="45" l="1"/>
  <c r="F175" i="41"/>
  <c r="C175" i="45" l="1"/>
  <c r="D175" i="41"/>
  <c r="J174" i="45" l="1"/>
  <c r="R174" i="41"/>
  <c r="I174" i="45" l="1"/>
  <c r="P174" i="41"/>
  <c r="H174" i="45" l="1"/>
  <c r="N174" i="41"/>
  <c r="G174" i="45" l="1"/>
  <c r="L174" i="41"/>
  <c r="F174" i="45" l="1"/>
  <c r="J174" i="41"/>
  <c r="E174" i="45" l="1"/>
  <c r="H174" i="41"/>
  <c r="D174" i="45" l="1"/>
  <c r="F174" i="41"/>
  <c r="C174" i="45" l="1"/>
  <c r="D174" i="41"/>
  <c r="J173" i="45" l="1"/>
  <c r="R173" i="41"/>
  <c r="I173" i="45" l="1"/>
  <c r="P173" i="41"/>
  <c r="H173" i="45" l="1"/>
  <c r="N173" i="41"/>
  <c r="G173" i="45" l="1"/>
  <c r="L173" i="41"/>
  <c r="F173" i="45" l="1"/>
  <c r="J173" i="41"/>
  <c r="E173" i="45" l="1"/>
  <c r="H173" i="41"/>
  <c r="D173" i="45" l="1"/>
  <c r="F173" i="41"/>
  <c r="C173" i="45" l="1"/>
  <c r="D173" i="41"/>
  <c r="J172" i="45" l="1"/>
  <c r="R172" i="41"/>
  <c r="I172" i="45" l="1"/>
  <c r="P172" i="41"/>
  <c r="H172" i="45" l="1"/>
  <c r="N172" i="41"/>
  <c r="G172" i="45" l="1"/>
  <c r="L172" i="41"/>
  <c r="F172" i="45" l="1"/>
  <c r="J172" i="41"/>
  <c r="E172" i="45" l="1"/>
  <c r="H172" i="41"/>
  <c r="D172" i="45" l="1"/>
  <c r="F172" i="41"/>
  <c r="C172" i="45" l="1"/>
  <c r="D172" i="41"/>
  <c r="J171" i="45" l="1"/>
  <c r="R171" i="41"/>
  <c r="I171" i="45" l="1"/>
  <c r="P171" i="41"/>
  <c r="H171" i="45" l="1"/>
  <c r="N171" i="41"/>
  <c r="G171" i="45" l="1"/>
  <c r="L171" i="41"/>
  <c r="F171" i="45" l="1"/>
  <c r="J171" i="41"/>
  <c r="E171" i="45" l="1"/>
  <c r="H171" i="41"/>
  <c r="D171" i="45" l="1"/>
  <c r="F171" i="41"/>
  <c r="C171" i="45" l="1"/>
  <c r="D171" i="41"/>
  <c r="J170" i="45" l="1"/>
  <c r="R170" i="41"/>
  <c r="I170" i="45" l="1"/>
  <c r="P170" i="41"/>
  <c r="H170" i="45" l="1"/>
  <c r="N170" i="41"/>
  <c r="G170" i="45" l="1"/>
  <c r="L170" i="41"/>
  <c r="F170" i="45" l="1"/>
  <c r="J170" i="41"/>
  <c r="E170" i="45" l="1"/>
  <c r="H170" i="41"/>
  <c r="D170" i="45" l="1"/>
  <c r="F170" i="41"/>
  <c r="C170" i="45" l="1"/>
  <c r="D170" i="41"/>
  <c r="J169" i="45" l="1"/>
  <c r="R169" i="41"/>
  <c r="I169" i="45" l="1"/>
  <c r="P169" i="41"/>
  <c r="H169" i="45" l="1"/>
  <c r="N169" i="41"/>
  <c r="G169" i="45" l="1"/>
  <c r="L169" i="41"/>
  <c r="F169" i="45" l="1"/>
  <c r="J169" i="41"/>
  <c r="E169" i="45" l="1"/>
  <c r="H169" i="41"/>
  <c r="D169" i="45" l="1"/>
  <c r="F169" i="41"/>
  <c r="C169" i="45" l="1"/>
  <c r="D169" i="41"/>
  <c r="J168" i="45" l="1"/>
  <c r="R168" i="41"/>
  <c r="I168" i="45" l="1"/>
  <c r="P168" i="41"/>
  <c r="H168" i="45" l="1"/>
  <c r="N168" i="41"/>
  <c r="G168" i="45" l="1"/>
  <c r="L168" i="41"/>
  <c r="F168" i="45" l="1"/>
  <c r="J168" i="41"/>
  <c r="E168" i="45" l="1"/>
  <c r="H168" i="41"/>
  <c r="D168" i="45" l="1"/>
  <c r="F168" i="41"/>
  <c r="C168" i="45" l="1"/>
  <c r="D168" i="41"/>
  <c r="J167" i="45" l="1"/>
  <c r="R167" i="41"/>
  <c r="I167" i="45" l="1"/>
  <c r="P167" i="41"/>
  <c r="H167" i="45" l="1"/>
  <c r="N167" i="41"/>
  <c r="G167" i="45" l="1"/>
  <c r="L167" i="41"/>
  <c r="F167" i="45" l="1"/>
  <c r="J167" i="41"/>
  <c r="E167" i="45" l="1"/>
  <c r="H167" i="41"/>
  <c r="D167" i="45" l="1"/>
  <c r="F167" i="41"/>
  <c r="C167" i="45" l="1"/>
  <c r="D167" i="41"/>
  <c r="J166" i="45" l="1"/>
  <c r="R166" i="41"/>
  <c r="I166" i="45" l="1"/>
  <c r="P166" i="41"/>
  <c r="H166" i="45" l="1"/>
  <c r="N166" i="41"/>
  <c r="G166" i="45" l="1"/>
  <c r="L166" i="41"/>
  <c r="F166" i="45" l="1"/>
  <c r="J166" i="41"/>
  <c r="E166" i="45" l="1"/>
  <c r="H166" i="41"/>
  <c r="D166" i="45" l="1"/>
  <c r="F166" i="41"/>
  <c r="C166" i="45" l="1"/>
  <c r="D166" i="41"/>
  <c r="J165" i="45" l="1"/>
  <c r="R165" i="41"/>
  <c r="I165" i="45" l="1"/>
  <c r="P165" i="41"/>
  <c r="H165" i="45" l="1"/>
  <c r="N165" i="41"/>
  <c r="G165" i="45" l="1"/>
  <c r="L165" i="41"/>
  <c r="F165" i="45" l="1"/>
  <c r="J165" i="41"/>
  <c r="E165" i="45" l="1"/>
  <c r="H165" i="41"/>
  <c r="D165" i="45" l="1"/>
  <c r="F165" i="41"/>
  <c r="C165" i="45" l="1"/>
  <c r="D165" i="41"/>
  <c r="J164" i="45" l="1"/>
  <c r="R164" i="41"/>
  <c r="I164" i="45" l="1"/>
  <c r="P164" i="41"/>
  <c r="H164" i="45" l="1"/>
  <c r="N164" i="41"/>
  <c r="G164" i="45" l="1"/>
  <c r="L164" i="41"/>
  <c r="F164" i="45" l="1"/>
  <c r="J164" i="41"/>
  <c r="E164" i="45" l="1"/>
  <c r="H164" i="41"/>
  <c r="D164" i="45" l="1"/>
  <c r="F164" i="41"/>
  <c r="C164" i="45" l="1"/>
  <c r="D164" i="41"/>
  <c r="J163" i="45" l="1"/>
  <c r="R163" i="41"/>
  <c r="I163" i="45" l="1"/>
  <c r="P163" i="41"/>
  <c r="H163" i="45" l="1"/>
  <c r="N163" i="41"/>
  <c r="G163" i="45" l="1"/>
  <c r="L163" i="41"/>
  <c r="F163" i="45" l="1"/>
  <c r="J163" i="41"/>
  <c r="E163" i="45" l="1"/>
  <c r="H163" i="41"/>
  <c r="D163" i="45" l="1"/>
  <c r="F163" i="41"/>
  <c r="C163" i="45" l="1"/>
  <c r="D163" i="41"/>
  <c r="J162" i="45" l="1"/>
  <c r="R162" i="41"/>
  <c r="I162" i="45" l="1"/>
  <c r="P162" i="41"/>
  <c r="H162" i="45" l="1"/>
  <c r="N162" i="41"/>
  <c r="G162" i="45" l="1"/>
  <c r="L162" i="41"/>
  <c r="F162" i="45" l="1"/>
  <c r="J162" i="41"/>
  <c r="E162" i="45" l="1"/>
  <c r="H162" i="41"/>
  <c r="D162" i="45" l="1"/>
  <c r="F162" i="41"/>
  <c r="C162" i="45" l="1"/>
  <c r="D162" i="41"/>
  <c r="J161" i="45" l="1"/>
  <c r="R161" i="41"/>
  <c r="I161" i="45" l="1"/>
  <c r="P161" i="41"/>
  <c r="H161" i="45" l="1"/>
  <c r="N161" i="41"/>
  <c r="G161" i="45" l="1"/>
  <c r="L161" i="41"/>
  <c r="F161" i="45" l="1"/>
  <c r="J161" i="41"/>
  <c r="E161" i="45" l="1"/>
  <c r="H161" i="41"/>
  <c r="D161" i="45" l="1"/>
  <c r="F161" i="41"/>
  <c r="C161" i="45" l="1"/>
  <c r="D161" i="41"/>
  <c r="J160" i="45" l="1"/>
  <c r="R160" i="41"/>
  <c r="I160" i="45" l="1"/>
  <c r="P160" i="41"/>
  <c r="H160" i="45" l="1"/>
  <c r="N160" i="41"/>
  <c r="G160" i="45" l="1"/>
  <c r="L160" i="41"/>
  <c r="F160" i="45" l="1"/>
  <c r="J160" i="41"/>
  <c r="E160" i="45" l="1"/>
  <c r="H160" i="41"/>
  <c r="D160" i="45" l="1"/>
  <c r="F160" i="41"/>
  <c r="C160" i="45" l="1"/>
  <c r="D160" i="41"/>
  <c r="J159" i="45" l="1"/>
  <c r="R159" i="41"/>
  <c r="I159" i="45" l="1"/>
  <c r="P159" i="41"/>
  <c r="H159" i="45" l="1"/>
  <c r="N159" i="41"/>
  <c r="G159" i="45" l="1"/>
  <c r="L159" i="41"/>
  <c r="F159" i="45" l="1"/>
  <c r="J159" i="41"/>
  <c r="E159" i="45" l="1"/>
  <c r="H159" i="41"/>
  <c r="D159" i="45" l="1"/>
  <c r="F159" i="41"/>
  <c r="C159" i="45" l="1"/>
  <c r="D159" i="41"/>
  <c r="J158" i="45" l="1"/>
  <c r="R158" i="41"/>
  <c r="I158" i="45" l="1"/>
  <c r="P158" i="41"/>
  <c r="H158" i="45" l="1"/>
  <c r="N158" i="41"/>
  <c r="G158" i="45" l="1"/>
  <c r="L158" i="41"/>
  <c r="F158" i="45" l="1"/>
  <c r="J158" i="41"/>
  <c r="E158" i="45" l="1"/>
  <c r="H158" i="41"/>
  <c r="D158" i="45" l="1"/>
  <c r="F158" i="41"/>
  <c r="C158" i="45" l="1"/>
  <c r="D158" i="41"/>
  <c r="J157" i="45" l="1"/>
  <c r="R157" i="41"/>
  <c r="I157" i="45" l="1"/>
  <c r="P157" i="41"/>
  <c r="H157" i="45" l="1"/>
  <c r="N157" i="41"/>
  <c r="G157" i="45" l="1"/>
  <c r="L157" i="41"/>
  <c r="F157" i="45" l="1"/>
  <c r="J157" i="41"/>
  <c r="E157" i="45" l="1"/>
  <c r="H157" i="41"/>
  <c r="D157" i="45" l="1"/>
  <c r="F157" i="41"/>
  <c r="C157" i="45" l="1"/>
  <c r="D157" i="41"/>
  <c r="J156" i="45" l="1"/>
  <c r="R156" i="41"/>
  <c r="I156" i="45" l="1"/>
  <c r="P156" i="41"/>
  <c r="H156" i="45" l="1"/>
  <c r="N156" i="41"/>
  <c r="G156" i="45" l="1"/>
  <c r="L156" i="41"/>
  <c r="F156" i="45" l="1"/>
  <c r="J156" i="41"/>
  <c r="E156" i="45" l="1"/>
  <c r="H156" i="41"/>
  <c r="D156" i="45" l="1"/>
  <c r="F156" i="41"/>
  <c r="C156" i="45" l="1"/>
  <c r="D156" i="41"/>
  <c r="J155" i="45" l="1"/>
  <c r="R155" i="41"/>
  <c r="I155" i="45" l="1"/>
  <c r="P155" i="41"/>
  <c r="H155" i="45" l="1"/>
  <c r="N155" i="41"/>
  <c r="G155" i="45" l="1"/>
  <c r="L155" i="41"/>
  <c r="F155" i="45" l="1"/>
  <c r="J155" i="41"/>
  <c r="E155" i="45" l="1"/>
  <c r="H155" i="41"/>
  <c r="D155" i="45" l="1"/>
  <c r="F155" i="41"/>
  <c r="C155" i="45" l="1"/>
  <c r="D155" i="41"/>
  <c r="J154" i="45" l="1"/>
  <c r="R154" i="41"/>
  <c r="I154" i="45" l="1"/>
  <c r="P154" i="41"/>
  <c r="H154" i="45" l="1"/>
  <c r="N154" i="41"/>
  <c r="G154" i="45" l="1"/>
  <c r="L154" i="41"/>
  <c r="F154" i="45" l="1"/>
  <c r="J154" i="41"/>
  <c r="E154" i="45" l="1"/>
  <c r="H154" i="41"/>
  <c r="D154" i="45" l="1"/>
  <c r="F154" i="41"/>
  <c r="C154" i="45" l="1"/>
  <c r="D154" i="41"/>
  <c r="J153" i="45" l="1"/>
  <c r="R153" i="41"/>
  <c r="I153" i="45" l="1"/>
  <c r="P153" i="41"/>
  <c r="H153" i="45" l="1"/>
  <c r="N153" i="41"/>
  <c r="G153" i="45" l="1"/>
  <c r="L153" i="41"/>
  <c r="F153" i="45" l="1"/>
  <c r="J153" i="41"/>
  <c r="E153" i="45" l="1"/>
  <c r="H153" i="41"/>
  <c r="D153" i="45" l="1"/>
  <c r="F153" i="41"/>
  <c r="C153" i="45" l="1"/>
  <c r="D153" i="41"/>
  <c r="J152" i="45" l="1"/>
  <c r="R152" i="41"/>
  <c r="I152" i="45" l="1"/>
  <c r="P152" i="41"/>
  <c r="H152" i="45" l="1"/>
  <c r="N152" i="41"/>
  <c r="G152" i="45" l="1"/>
  <c r="L152" i="41"/>
  <c r="F152" i="45" l="1"/>
  <c r="J152" i="41"/>
  <c r="E152" i="45" l="1"/>
  <c r="H152" i="41"/>
  <c r="D152" i="45" l="1"/>
  <c r="F152" i="41"/>
  <c r="C152" i="45" l="1"/>
  <c r="D152" i="41"/>
  <c r="J151" i="45" l="1"/>
  <c r="R151" i="41"/>
  <c r="I151" i="45" l="1"/>
  <c r="P151" i="41"/>
  <c r="H151" i="45" l="1"/>
  <c r="N151" i="41"/>
  <c r="G151" i="45" l="1"/>
  <c r="L151" i="41"/>
  <c r="F151" i="45" l="1"/>
  <c r="J151" i="41"/>
  <c r="E151" i="45" l="1"/>
  <c r="H151" i="41"/>
  <c r="D151" i="45" l="1"/>
  <c r="F151" i="41"/>
  <c r="C151" i="45" l="1"/>
  <c r="D151" i="41"/>
  <c r="J150" i="45" l="1"/>
  <c r="R150" i="41"/>
  <c r="I150" i="45" l="1"/>
  <c r="P150" i="41"/>
  <c r="H150" i="45" l="1"/>
  <c r="N150" i="41"/>
  <c r="G150" i="45" l="1"/>
  <c r="L150" i="41"/>
  <c r="F150" i="45" l="1"/>
  <c r="J150" i="41"/>
  <c r="E150" i="45" l="1"/>
  <c r="H150" i="41"/>
  <c r="D150" i="45" l="1"/>
  <c r="F150" i="41"/>
  <c r="C150" i="45" l="1"/>
  <c r="D150" i="41"/>
  <c r="J149" i="45" l="1"/>
  <c r="R149" i="41"/>
  <c r="I149" i="45" l="1"/>
  <c r="P149" i="41"/>
  <c r="H149" i="45" l="1"/>
  <c r="N149" i="41"/>
  <c r="G149" i="45" l="1"/>
  <c r="L149" i="41"/>
  <c r="F149" i="45" l="1"/>
  <c r="J149" i="41"/>
  <c r="E149" i="45" l="1"/>
  <c r="H149" i="41"/>
  <c r="D149" i="45" l="1"/>
  <c r="F149" i="41"/>
  <c r="C149" i="45" l="1"/>
  <c r="D149" i="41"/>
  <c r="J148" i="45" l="1"/>
  <c r="R148" i="41"/>
  <c r="I148" i="45" l="1"/>
  <c r="P148" i="41"/>
  <c r="H148" i="45" l="1"/>
  <c r="N148" i="41"/>
  <c r="G148" i="45" l="1"/>
  <c r="L148" i="41"/>
  <c r="F148" i="45" l="1"/>
  <c r="J148" i="41"/>
  <c r="E148" i="45" l="1"/>
  <c r="H148" i="41"/>
  <c r="D148" i="45" l="1"/>
  <c r="F148" i="41"/>
  <c r="C148" i="45" l="1"/>
  <c r="D148" i="41"/>
  <c r="J147" i="45" l="1"/>
  <c r="R147" i="41"/>
  <c r="I147" i="45" l="1"/>
  <c r="P147" i="41"/>
  <c r="H147" i="45" l="1"/>
  <c r="N147" i="41"/>
  <c r="G147" i="45" l="1"/>
  <c r="L147" i="41"/>
  <c r="F147" i="45" l="1"/>
  <c r="J147" i="41"/>
  <c r="E147" i="45" l="1"/>
  <c r="H147" i="41"/>
  <c r="D147" i="45" l="1"/>
  <c r="F147" i="41"/>
  <c r="C147" i="45" l="1"/>
  <c r="D147" i="41"/>
  <c r="J146" i="45" l="1"/>
  <c r="R146" i="41"/>
  <c r="I146" i="45" l="1"/>
  <c r="P146" i="41"/>
  <c r="H146" i="45" l="1"/>
  <c r="N146" i="41"/>
  <c r="G146" i="45" l="1"/>
  <c r="L146" i="41"/>
  <c r="F146" i="45" l="1"/>
  <c r="J146" i="41"/>
  <c r="E146" i="45" l="1"/>
  <c r="H146" i="41"/>
  <c r="D146" i="45" l="1"/>
  <c r="F146" i="41"/>
  <c r="C146" i="45" l="1"/>
  <c r="D146" i="41"/>
  <c r="J145" i="45" l="1"/>
  <c r="R145" i="41"/>
  <c r="I145" i="45" l="1"/>
  <c r="P145" i="41"/>
  <c r="H145" i="45" l="1"/>
  <c r="N145" i="41"/>
  <c r="G145" i="45" l="1"/>
  <c r="L145" i="41"/>
  <c r="F145" i="45" l="1"/>
  <c r="J145" i="41"/>
  <c r="E145" i="45" l="1"/>
  <c r="H145" i="41"/>
  <c r="D145" i="45" l="1"/>
  <c r="F145" i="41"/>
  <c r="C145" i="45" l="1"/>
  <c r="D145" i="41"/>
  <c r="J144" i="45" l="1"/>
  <c r="R144" i="41"/>
  <c r="I144" i="45" l="1"/>
  <c r="P144" i="41"/>
  <c r="H144" i="45" l="1"/>
  <c r="N144" i="41"/>
  <c r="G144" i="45" l="1"/>
  <c r="L144" i="41"/>
  <c r="F144" i="45" l="1"/>
  <c r="J144" i="41"/>
  <c r="E144" i="45" l="1"/>
  <c r="H144" i="41"/>
  <c r="D144" i="45" l="1"/>
  <c r="F144" i="41"/>
  <c r="C144" i="45" l="1"/>
  <c r="D144" i="41"/>
  <c r="J143" i="45" l="1"/>
  <c r="R143" i="41"/>
  <c r="I143" i="45" l="1"/>
  <c r="P143" i="41"/>
  <c r="H143" i="45" l="1"/>
  <c r="N143" i="41"/>
  <c r="G143" i="45" l="1"/>
  <c r="L143" i="41"/>
  <c r="F143" i="45" l="1"/>
  <c r="J143" i="41"/>
  <c r="E143" i="45" l="1"/>
  <c r="H143" i="41"/>
  <c r="D143" i="45" l="1"/>
  <c r="F143" i="41"/>
  <c r="C143" i="45" l="1"/>
  <c r="D143" i="41"/>
  <c r="J142" i="45" l="1"/>
  <c r="R142" i="41"/>
  <c r="I142" i="45" l="1"/>
  <c r="P142" i="41"/>
  <c r="H142" i="45" l="1"/>
  <c r="N142" i="41"/>
  <c r="G142" i="45" l="1"/>
  <c r="L142" i="41"/>
  <c r="F142" i="45" l="1"/>
  <c r="J142" i="41"/>
  <c r="E142" i="45" l="1"/>
  <c r="H142" i="41"/>
  <c r="D142" i="45" l="1"/>
  <c r="F142" i="41"/>
  <c r="C142" i="45" l="1"/>
  <c r="D142" i="41"/>
  <c r="J141" i="45" l="1"/>
  <c r="R141" i="41"/>
  <c r="I141" i="45" l="1"/>
  <c r="P141" i="41"/>
  <c r="H141" i="45" l="1"/>
  <c r="N141" i="41"/>
  <c r="G141" i="45" l="1"/>
  <c r="L141" i="41"/>
  <c r="F141" i="45" l="1"/>
  <c r="J141" i="41"/>
  <c r="E141" i="45" l="1"/>
  <c r="H141" i="41"/>
  <c r="D141" i="45" l="1"/>
  <c r="F141" i="41"/>
  <c r="C141" i="45" l="1"/>
  <c r="D141" i="41"/>
  <c r="J140" i="45" l="1"/>
  <c r="R140" i="41"/>
  <c r="I140" i="45" l="1"/>
  <c r="P140" i="41"/>
  <c r="H140" i="45" l="1"/>
  <c r="N140" i="41"/>
  <c r="G140" i="45" l="1"/>
  <c r="L140" i="41"/>
  <c r="F140" i="45" l="1"/>
  <c r="J140" i="41"/>
  <c r="E140" i="45" l="1"/>
  <c r="H140" i="41"/>
  <c r="D140" i="45" l="1"/>
  <c r="F140" i="41"/>
  <c r="C140" i="45" l="1"/>
  <c r="D140" i="41"/>
  <c r="J139" i="45" l="1"/>
  <c r="R139" i="41"/>
  <c r="I139" i="45" l="1"/>
  <c r="P139" i="41"/>
  <c r="H139" i="45" l="1"/>
  <c r="N139" i="41"/>
  <c r="G139" i="45" l="1"/>
  <c r="L139" i="41"/>
  <c r="F139" i="45" l="1"/>
  <c r="J139" i="41"/>
  <c r="E139" i="45" l="1"/>
  <c r="H139" i="41"/>
  <c r="D139" i="45" l="1"/>
  <c r="F139" i="41"/>
  <c r="C139" i="45" l="1"/>
  <c r="D139" i="41"/>
  <c r="J138" i="45" l="1"/>
  <c r="R138" i="41"/>
  <c r="I138" i="45" l="1"/>
  <c r="P138" i="41"/>
  <c r="H138" i="45" l="1"/>
  <c r="N138" i="41"/>
  <c r="G138" i="45" l="1"/>
  <c r="L138" i="41"/>
  <c r="F138" i="45" l="1"/>
  <c r="J138" i="41"/>
  <c r="E138" i="45" l="1"/>
  <c r="H138" i="41"/>
  <c r="D138" i="45" l="1"/>
  <c r="F138" i="41"/>
  <c r="C138" i="45" l="1"/>
  <c r="D138" i="41"/>
  <c r="J137" i="45" l="1"/>
  <c r="R137" i="41"/>
  <c r="I137" i="45" l="1"/>
  <c r="P137" i="41"/>
  <c r="H137" i="45" l="1"/>
  <c r="N137" i="41"/>
  <c r="G137" i="45" l="1"/>
  <c r="L137" i="41"/>
  <c r="F137" i="45" l="1"/>
  <c r="J137" i="41"/>
  <c r="E137" i="45" l="1"/>
  <c r="H137" i="41"/>
  <c r="D137" i="45" l="1"/>
  <c r="F137" i="41"/>
  <c r="C137" i="45" l="1"/>
  <c r="D137" i="41"/>
  <c r="J136" i="45" l="1"/>
  <c r="R136" i="41"/>
  <c r="I136" i="45" l="1"/>
  <c r="P136" i="41"/>
  <c r="H136" i="45" l="1"/>
  <c r="N136" i="41"/>
  <c r="G136" i="45" l="1"/>
  <c r="L136" i="41"/>
  <c r="F136" i="45" l="1"/>
  <c r="J136" i="41"/>
  <c r="E136" i="45" l="1"/>
  <c r="H136" i="41"/>
  <c r="D136" i="45" l="1"/>
  <c r="F136" i="41"/>
  <c r="C136" i="45" l="1"/>
  <c r="D136" i="41"/>
  <c r="J135" i="45" l="1"/>
  <c r="R135" i="41"/>
  <c r="I135" i="45" l="1"/>
  <c r="P135" i="41"/>
  <c r="H135" i="45" l="1"/>
  <c r="N135" i="41"/>
  <c r="G135" i="45" l="1"/>
  <c r="L135" i="41"/>
  <c r="F135" i="45" l="1"/>
  <c r="J135" i="41"/>
  <c r="E135" i="45" l="1"/>
  <c r="H135" i="41"/>
  <c r="D135" i="45" l="1"/>
  <c r="F135" i="41"/>
  <c r="C135" i="45" l="1"/>
  <c r="D135" i="41"/>
  <c r="J134" i="45" l="1"/>
  <c r="R134" i="41"/>
  <c r="I134" i="45" l="1"/>
  <c r="P134" i="41"/>
  <c r="H134" i="45" l="1"/>
  <c r="N134" i="41"/>
  <c r="G134" i="45" l="1"/>
  <c r="L134" i="41"/>
  <c r="F134" i="45" l="1"/>
  <c r="J134" i="41"/>
  <c r="E134" i="45" l="1"/>
  <c r="H134" i="41"/>
  <c r="D134" i="45" l="1"/>
  <c r="F134" i="41"/>
  <c r="C134" i="45" l="1"/>
  <c r="D134" i="41"/>
  <c r="J133" i="45" l="1"/>
  <c r="R133" i="41"/>
  <c r="I133" i="45" l="1"/>
  <c r="P133" i="41"/>
  <c r="H133" i="45" l="1"/>
  <c r="N133" i="41"/>
  <c r="G133" i="45" l="1"/>
  <c r="L133" i="41"/>
  <c r="F133" i="45" l="1"/>
  <c r="J133" i="41"/>
  <c r="E133" i="45" l="1"/>
  <c r="H133" i="41"/>
  <c r="D133" i="45" l="1"/>
  <c r="F133" i="41"/>
  <c r="C133" i="45" l="1"/>
  <c r="D133" i="41"/>
  <c r="J132" i="45" l="1"/>
  <c r="R132" i="41"/>
  <c r="I132" i="45" l="1"/>
  <c r="P132" i="41"/>
  <c r="H132" i="45" l="1"/>
  <c r="N132" i="41"/>
  <c r="G132" i="45" l="1"/>
  <c r="L132" i="41"/>
  <c r="F132" i="45" l="1"/>
  <c r="J132" i="41"/>
  <c r="E132" i="45" l="1"/>
  <c r="H132" i="41"/>
  <c r="D132" i="45" l="1"/>
  <c r="F132" i="41"/>
  <c r="C132" i="45" l="1"/>
  <c r="D132" i="41"/>
  <c r="J131" i="45" l="1"/>
  <c r="R131" i="41"/>
  <c r="I131" i="45" l="1"/>
  <c r="P131" i="41"/>
  <c r="H131" i="45" l="1"/>
  <c r="N131" i="41"/>
  <c r="G131" i="45" l="1"/>
  <c r="L131" i="41"/>
  <c r="F131" i="45" l="1"/>
  <c r="J131" i="41"/>
  <c r="E131" i="45" l="1"/>
  <c r="H131" i="41"/>
  <c r="D131" i="45" l="1"/>
  <c r="F131" i="41"/>
  <c r="C131" i="45" l="1"/>
  <c r="D131" i="41"/>
  <c r="J130" i="45" l="1"/>
  <c r="R130" i="41"/>
  <c r="I130" i="45" l="1"/>
  <c r="P130" i="41"/>
  <c r="H130" i="45" l="1"/>
  <c r="N130" i="41"/>
  <c r="G130" i="45" l="1"/>
  <c r="L130" i="41"/>
  <c r="F130" i="45" l="1"/>
  <c r="J130" i="41"/>
  <c r="E130" i="45" l="1"/>
  <c r="H130" i="41"/>
  <c r="D130" i="45" l="1"/>
  <c r="F130" i="41"/>
  <c r="C130" i="45" l="1"/>
  <c r="D130" i="41"/>
  <c r="J129" i="45" l="1"/>
  <c r="R129" i="41"/>
  <c r="I129" i="45" l="1"/>
  <c r="P129" i="41"/>
  <c r="H129" i="45" l="1"/>
  <c r="N129" i="41"/>
  <c r="G129" i="45" l="1"/>
  <c r="L129" i="41"/>
  <c r="F129" i="45" l="1"/>
  <c r="J129" i="41"/>
  <c r="E129" i="45" l="1"/>
  <c r="H129" i="41"/>
  <c r="D129" i="45" l="1"/>
  <c r="F129" i="41"/>
  <c r="C129" i="45" l="1"/>
  <c r="D129" i="41"/>
  <c r="J128" i="45" l="1"/>
  <c r="R128" i="41"/>
  <c r="I128" i="45" l="1"/>
  <c r="P128" i="41"/>
  <c r="H128" i="45" l="1"/>
  <c r="N128" i="41"/>
  <c r="G128" i="45" l="1"/>
  <c r="L128" i="41"/>
  <c r="F128" i="45" l="1"/>
  <c r="J128" i="41"/>
  <c r="E128" i="45" l="1"/>
  <c r="H128" i="41"/>
  <c r="D128" i="45" l="1"/>
  <c r="F128" i="41"/>
  <c r="C128" i="45" l="1"/>
  <c r="D128" i="41"/>
  <c r="J127" i="45" l="1"/>
  <c r="R127" i="41"/>
  <c r="I127" i="45" l="1"/>
  <c r="P127" i="41"/>
  <c r="H127" i="45" l="1"/>
  <c r="N127" i="41"/>
  <c r="G127" i="45" l="1"/>
  <c r="L127" i="41"/>
  <c r="F127" i="45" l="1"/>
  <c r="J127" i="41"/>
  <c r="E127" i="45" l="1"/>
  <c r="H127" i="41"/>
  <c r="D127" i="45" l="1"/>
  <c r="F127" i="41"/>
  <c r="C127" i="45" l="1"/>
  <c r="D127" i="41"/>
  <c r="J126" i="45" l="1"/>
  <c r="R126" i="41"/>
  <c r="I126" i="45" l="1"/>
  <c r="P126" i="41"/>
  <c r="H126" i="45" l="1"/>
  <c r="N126" i="41"/>
  <c r="G126" i="45" l="1"/>
  <c r="L126" i="41"/>
  <c r="F126" i="45" l="1"/>
  <c r="J126" i="41"/>
  <c r="E126" i="45" l="1"/>
  <c r="H126" i="41"/>
  <c r="D126" i="45" l="1"/>
  <c r="F126" i="41"/>
  <c r="C126" i="45" l="1"/>
  <c r="D126" i="41"/>
  <c r="J125" i="45" l="1"/>
  <c r="R125" i="41"/>
  <c r="I125" i="45" l="1"/>
  <c r="P125" i="41"/>
  <c r="H125" i="45" l="1"/>
  <c r="N125" i="41"/>
  <c r="G125" i="45" l="1"/>
  <c r="L125" i="41"/>
  <c r="F125" i="45" l="1"/>
  <c r="J125" i="41"/>
  <c r="E125" i="45" l="1"/>
  <c r="H125" i="41"/>
  <c r="D125" i="45" l="1"/>
  <c r="F125" i="41"/>
  <c r="C125" i="45" l="1"/>
  <c r="D125" i="41"/>
  <c r="J124" i="45" l="1"/>
  <c r="R124" i="41"/>
  <c r="I124" i="45" l="1"/>
  <c r="P124" i="41"/>
  <c r="H124" i="45" l="1"/>
  <c r="N124" i="41"/>
  <c r="G124" i="45" l="1"/>
  <c r="L124" i="41"/>
  <c r="F124" i="45" l="1"/>
  <c r="J124" i="41"/>
  <c r="E124" i="45" l="1"/>
  <c r="H124" i="41"/>
  <c r="D124" i="45" l="1"/>
  <c r="F124" i="41"/>
  <c r="C124" i="45" l="1"/>
  <c r="D124" i="41"/>
  <c r="J123" i="45" l="1"/>
  <c r="R123" i="41"/>
  <c r="I123" i="45" l="1"/>
  <c r="P123" i="41"/>
  <c r="H123" i="45" l="1"/>
  <c r="N123" i="41"/>
  <c r="G123" i="45" l="1"/>
  <c r="L123" i="41"/>
  <c r="F123" i="45" l="1"/>
  <c r="J123" i="41"/>
  <c r="E123" i="45" l="1"/>
  <c r="H123" i="41"/>
  <c r="D123" i="45" l="1"/>
  <c r="F123" i="41"/>
  <c r="C123" i="45" l="1"/>
  <c r="D123" i="41"/>
  <c r="J122" i="45" l="1"/>
  <c r="R122" i="41"/>
  <c r="I122" i="45" l="1"/>
  <c r="P122" i="41"/>
  <c r="H122" i="45" l="1"/>
  <c r="N122" i="41"/>
  <c r="G122" i="45" l="1"/>
  <c r="L122" i="41"/>
  <c r="F122" i="45" l="1"/>
  <c r="J122" i="41"/>
  <c r="E122" i="45" l="1"/>
  <c r="H122" i="41"/>
  <c r="D122" i="45" l="1"/>
  <c r="F122" i="41"/>
  <c r="C122" i="45" l="1"/>
  <c r="D122" i="41"/>
  <c r="J121" i="45" l="1"/>
  <c r="R121" i="41"/>
  <c r="I121" i="45" l="1"/>
  <c r="P121" i="41"/>
  <c r="H121" i="45" l="1"/>
  <c r="N121" i="41"/>
  <c r="G121" i="45" l="1"/>
  <c r="L121" i="41"/>
  <c r="F121" i="45" l="1"/>
  <c r="J121" i="41"/>
  <c r="E121" i="45" l="1"/>
  <c r="H121" i="41"/>
  <c r="D121" i="45" l="1"/>
  <c r="F121" i="41"/>
  <c r="C121" i="45" l="1"/>
  <c r="D121" i="41"/>
  <c r="J120" i="45" l="1"/>
  <c r="R120" i="41"/>
  <c r="I120" i="45" l="1"/>
  <c r="P120" i="41"/>
  <c r="H120" i="45" l="1"/>
  <c r="N120" i="41"/>
  <c r="G120" i="45" l="1"/>
  <c r="L120" i="41"/>
  <c r="F120" i="45" l="1"/>
  <c r="J120" i="41"/>
  <c r="E120" i="45" l="1"/>
  <c r="H120" i="41"/>
  <c r="D120" i="45" l="1"/>
  <c r="F120" i="41"/>
  <c r="C120" i="45" l="1"/>
  <c r="D120" i="41"/>
  <c r="J119" i="45" l="1"/>
  <c r="R119" i="41"/>
  <c r="I119" i="45" l="1"/>
  <c r="P119" i="41"/>
  <c r="H119" i="45" l="1"/>
  <c r="N119" i="41"/>
  <c r="G119" i="45" l="1"/>
  <c r="L119" i="41"/>
  <c r="F119" i="45" l="1"/>
  <c r="J119" i="41"/>
  <c r="E119" i="45" l="1"/>
  <c r="H119" i="41"/>
  <c r="D119" i="45" l="1"/>
  <c r="F119" i="41"/>
  <c r="C119" i="45" l="1"/>
  <c r="D119" i="41"/>
  <c r="J118" i="45" l="1"/>
  <c r="R118" i="41"/>
  <c r="I118" i="45" l="1"/>
  <c r="P118" i="41"/>
  <c r="H118" i="45" l="1"/>
  <c r="N118" i="41"/>
  <c r="G118" i="45" l="1"/>
  <c r="L118" i="41"/>
  <c r="F118" i="45" l="1"/>
  <c r="J118" i="41"/>
  <c r="E118" i="45" l="1"/>
  <c r="H118" i="41"/>
  <c r="D118" i="45" l="1"/>
  <c r="F118" i="41"/>
  <c r="C118" i="45" l="1"/>
  <c r="D118" i="41"/>
  <c r="J117" i="45" l="1"/>
  <c r="R117" i="41"/>
  <c r="I117" i="45" l="1"/>
  <c r="P117" i="41"/>
  <c r="H117" i="45" l="1"/>
  <c r="N117" i="41"/>
  <c r="G117" i="45" l="1"/>
  <c r="L117" i="41"/>
  <c r="F117" i="45" l="1"/>
  <c r="J117" i="41"/>
  <c r="E117" i="45" l="1"/>
  <c r="H117" i="41"/>
  <c r="D117" i="45" l="1"/>
  <c r="F117" i="41"/>
  <c r="C117" i="45" l="1"/>
  <c r="D117" i="41"/>
  <c r="J116" i="45" l="1"/>
  <c r="R116" i="41"/>
  <c r="I116" i="45" l="1"/>
  <c r="P116" i="41"/>
  <c r="H116" i="45" l="1"/>
  <c r="N116" i="41"/>
  <c r="G116" i="45" l="1"/>
  <c r="L116" i="41"/>
  <c r="F116" i="45" l="1"/>
  <c r="J116" i="41"/>
  <c r="E116" i="45" l="1"/>
  <c r="H116" i="41"/>
  <c r="D116" i="45" l="1"/>
  <c r="F116" i="41"/>
  <c r="C116" i="45" l="1"/>
  <c r="D116" i="41"/>
  <c r="J115" i="45" l="1"/>
  <c r="R115" i="41"/>
  <c r="I115" i="45" l="1"/>
  <c r="P115" i="41"/>
  <c r="H115" i="45" l="1"/>
  <c r="N115" i="41"/>
  <c r="G115" i="45" l="1"/>
  <c r="L115" i="41"/>
  <c r="F115" i="45" l="1"/>
  <c r="J115" i="41"/>
  <c r="E115" i="45" l="1"/>
  <c r="H115" i="41"/>
  <c r="D115" i="45" l="1"/>
  <c r="F115" i="41"/>
  <c r="C115" i="45" l="1"/>
  <c r="D115" i="41"/>
  <c r="J114" i="45" l="1"/>
  <c r="R114" i="41"/>
  <c r="I114" i="45" l="1"/>
  <c r="P114" i="41"/>
  <c r="H114" i="45" l="1"/>
  <c r="N114" i="41"/>
  <c r="G114" i="45" l="1"/>
  <c r="L114" i="41"/>
  <c r="F114" i="45" l="1"/>
  <c r="J114" i="41"/>
  <c r="E114" i="45" l="1"/>
  <c r="H114" i="41"/>
  <c r="D114" i="45" l="1"/>
  <c r="F114" i="41"/>
  <c r="C114" i="45" l="1"/>
  <c r="D114" i="41"/>
  <c r="J113" i="45" l="1"/>
  <c r="R113" i="41"/>
  <c r="I113" i="45" l="1"/>
  <c r="P113" i="41"/>
  <c r="H113" i="45" l="1"/>
  <c r="N113" i="41"/>
  <c r="G113" i="45" l="1"/>
  <c r="L113" i="41"/>
  <c r="F113" i="45" l="1"/>
  <c r="J113" i="41"/>
  <c r="E113" i="45" l="1"/>
  <c r="H113" i="41"/>
  <c r="D113" i="45" l="1"/>
  <c r="F113" i="41"/>
  <c r="C113" i="45" l="1"/>
  <c r="D113" i="41"/>
  <c r="J112" i="45" l="1"/>
  <c r="R112" i="41"/>
  <c r="I112" i="45" l="1"/>
  <c r="P112" i="41"/>
  <c r="H112" i="45" l="1"/>
  <c r="N112" i="41"/>
  <c r="G112" i="45" l="1"/>
  <c r="L112" i="41"/>
  <c r="F112" i="45" l="1"/>
  <c r="J112" i="41"/>
  <c r="E112" i="45" l="1"/>
  <c r="H112" i="41"/>
  <c r="D112" i="45" l="1"/>
  <c r="F112" i="41"/>
  <c r="C112" i="45" l="1"/>
  <c r="D112" i="41"/>
  <c r="J111" i="45" l="1"/>
  <c r="R111" i="41"/>
  <c r="I111" i="45" l="1"/>
  <c r="P111" i="41"/>
  <c r="H111" i="45" l="1"/>
  <c r="N111" i="41"/>
  <c r="G111" i="45" l="1"/>
  <c r="L111" i="41"/>
  <c r="F111" i="45" l="1"/>
  <c r="J111" i="41"/>
  <c r="E111" i="45" l="1"/>
  <c r="H111" i="41"/>
  <c r="D111" i="45" l="1"/>
  <c r="F111" i="41"/>
  <c r="C111" i="45" l="1"/>
  <c r="D111" i="41"/>
  <c r="J110" i="45" l="1"/>
  <c r="R110" i="41"/>
  <c r="I110" i="45" l="1"/>
  <c r="P110" i="41"/>
  <c r="H110" i="45" l="1"/>
  <c r="N110" i="41"/>
  <c r="G110" i="45" l="1"/>
  <c r="L110" i="41"/>
  <c r="F110" i="45" l="1"/>
  <c r="J110" i="41"/>
  <c r="E110" i="45" l="1"/>
  <c r="H110" i="41"/>
  <c r="D110" i="45" l="1"/>
  <c r="F110" i="41"/>
  <c r="C110" i="45" l="1"/>
  <c r="D110" i="41"/>
  <c r="J109" i="45" l="1"/>
  <c r="R109" i="41"/>
  <c r="I109" i="45" l="1"/>
  <c r="P109" i="41"/>
  <c r="H109" i="45" l="1"/>
  <c r="N109" i="41"/>
  <c r="G109" i="45" l="1"/>
  <c r="L109" i="41"/>
  <c r="F109" i="45" l="1"/>
  <c r="J109" i="41"/>
  <c r="E109" i="45" l="1"/>
  <c r="H109" i="41"/>
  <c r="D109" i="45" l="1"/>
  <c r="F109" i="41"/>
  <c r="C109" i="45" l="1"/>
  <c r="D109" i="41"/>
  <c r="J108" i="45" l="1"/>
  <c r="R108" i="41"/>
  <c r="I108" i="45" l="1"/>
  <c r="P108" i="41"/>
  <c r="H108" i="45" l="1"/>
  <c r="N108" i="41"/>
  <c r="G108" i="45" l="1"/>
  <c r="L108" i="41"/>
  <c r="F108" i="45" l="1"/>
  <c r="J108" i="41"/>
  <c r="E108" i="45" l="1"/>
  <c r="H108" i="41"/>
  <c r="D108" i="45" l="1"/>
  <c r="F108" i="41"/>
  <c r="C108" i="45" l="1"/>
  <c r="D108" i="41"/>
  <c r="J107" i="45" l="1"/>
  <c r="R107" i="41"/>
  <c r="I107" i="45" l="1"/>
  <c r="P107" i="41"/>
  <c r="H107" i="45" l="1"/>
  <c r="N107" i="41"/>
  <c r="G107" i="45" l="1"/>
  <c r="L107" i="41"/>
  <c r="F107" i="45" l="1"/>
  <c r="J107" i="41"/>
  <c r="E107" i="45" l="1"/>
  <c r="H107" i="41"/>
  <c r="D107" i="45" l="1"/>
  <c r="F107" i="41"/>
  <c r="C107" i="45" l="1"/>
  <c r="D107" i="41"/>
  <c r="J106" i="45" l="1"/>
  <c r="R106" i="41"/>
  <c r="I106" i="45" l="1"/>
  <c r="P106" i="41"/>
  <c r="H106" i="45" l="1"/>
  <c r="N106" i="41"/>
  <c r="G106" i="45" l="1"/>
  <c r="L106" i="41"/>
  <c r="F106" i="45" l="1"/>
  <c r="J106" i="41"/>
  <c r="E106" i="45" l="1"/>
  <c r="H106" i="41"/>
  <c r="D106" i="45" l="1"/>
  <c r="F106" i="41"/>
  <c r="C106" i="45" l="1"/>
  <c r="D106" i="41"/>
  <c r="J105" i="45" l="1"/>
  <c r="R105" i="41"/>
  <c r="I105" i="45" l="1"/>
  <c r="P105" i="41"/>
  <c r="H105" i="45" l="1"/>
  <c r="N105" i="41"/>
  <c r="G105" i="45" l="1"/>
  <c r="L105" i="41"/>
  <c r="F105" i="45" l="1"/>
  <c r="J105" i="41"/>
  <c r="E105" i="45" l="1"/>
  <c r="H105" i="41"/>
  <c r="D105" i="45" l="1"/>
  <c r="F105" i="41"/>
  <c r="C105" i="45" l="1"/>
  <c r="D105" i="41"/>
  <c r="J104" i="45" l="1"/>
  <c r="R104" i="41"/>
  <c r="I104" i="45" l="1"/>
  <c r="P104" i="41"/>
  <c r="H104" i="45" l="1"/>
  <c r="N104" i="41"/>
  <c r="G104" i="45" l="1"/>
  <c r="L104" i="41"/>
  <c r="F104" i="45" l="1"/>
  <c r="J104" i="41"/>
  <c r="E104" i="45" l="1"/>
  <c r="H104" i="41"/>
  <c r="D104" i="45" l="1"/>
  <c r="F104" i="41"/>
  <c r="C104" i="45" l="1"/>
  <c r="D104" i="41"/>
  <c r="J103" i="45" l="1"/>
  <c r="R103" i="41"/>
  <c r="I103" i="45" l="1"/>
  <c r="P103" i="41"/>
  <c r="H103" i="45" l="1"/>
  <c r="N103" i="41"/>
  <c r="G103" i="45" l="1"/>
  <c r="L103" i="41"/>
  <c r="F103" i="45" l="1"/>
  <c r="J103" i="41"/>
  <c r="E103" i="45" l="1"/>
  <c r="H103" i="41"/>
  <c r="D103" i="45" l="1"/>
  <c r="F103" i="41"/>
  <c r="C103" i="45" l="1"/>
  <c r="D103" i="41"/>
  <c r="J102" i="45" l="1"/>
  <c r="R102" i="41"/>
  <c r="I102" i="45" l="1"/>
  <c r="P102" i="41"/>
  <c r="H102" i="45" l="1"/>
  <c r="N102" i="41"/>
  <c r="G102" i="45" l="1"/>
  <c r="L102" i="41"/>
  <c r="F102" i="45" l="1"/>
  <c r="J102" i="41"/>
  <c r="E102" i="45" l="1"/>
  <c r="H102" i="41"/>
  <c r="D102" i="45" l="1"/>
  <c r="F102" i="41"/>
  <c r="C102" i="45" l="1"/>
  <c r="D102" i="41"/>
  <c r="J101" i="45" l="1"/>
  <c r="R101" i="41"/>
  <c r="I101" i="45" l="1"/>
  <c r="P101" i="41"/>
  <c r="H101" i="45" l="1"/>
  <c r="N101" i="41"/>
  <c r="G101" i="45" l="1"/>
  <c r="L101" i="41"/>
  <c r="F101" i="45" l="1"/>
  <c r="J101" i="41"/>
  <c r="E101" i="45" l="1"/>
  <c r="H101" i="41"/>
  <c r="D101" i="45" l="1"/>
  <c r="F101" i="41"/>
  <c r="C101" i="45" l="1"/>
  <c r="D101" i="41"/>
  <c r="J100" i="45" l="1"/>
  <c r="R100" i="41"/>
  <c r="I100" i="45" l="1"/>
  <c r="P100" i="41"/>
  <c r="H100" i="45" l="1"/>
  <c r="N100" i="41"/>
  <c r="G100" i="45" l="1"/>
  <c r="L100" i="41"/>
  <c r="F100" i="45" l="1"/>
  <c r="J100" i="41"/>
  <c r="E100" i="45" l="1"/>
  <c r="H100" i="41"/>
  <c r="D100" i="45" l="1"/>
  <c r="F100" i="41"/>
  <c r="C100" i="45" l="1"/>
  <c r="D100" i="41"/>
  <c r="J99" i="45" l="1"/>
  <c r="R99" i="41"/>
  <c r="I99" i="45" l="1"/>
  <c r="P99" i="41"/>
  <c r="H99" i="45" l="1"/>
  <c r="N99" i="41"/>
  <c r="G99" i="45" l="1"/>
  <c r="L99" i="41"/>
  <c r="F99" i="45" l="1"/>
  <c r="J99" i="41"/>
  <c r="E99" i="45" l="1"/>
  <c r="H99" i="41"/>
  <c r="D99" i="45" l="1"/>
  <c r="F99" i="41"/>
  <c r="C99" i="45" l="1"/>
  <c r="D99" i="41"/>
  <c r="J98" i="45" l="1"/>
  <c r="R98" i="41"/>
  <c r="I98" i="45" l="1"/>
  <c r="P98" i="41"/>
  <c r="H98" i="45" l="1"/>
  <c r="N98" i="41"/>
  <c r="G98" i="45" l="1"/>
  <c r="L98" i="41"/>
  <c r="F98" i="45" l="1"/>
  <c r="J98" i="41"/>
  <c r="E98" i="45" l="1"/>
  <c r="H98" i="41"/>
  <c r="D98" i="45" l="1"/>
  <c r="F98" i="41"/>
  <c r="C98" i="45" l="1"/>
  <c r="D98" i="41"/>
  <c r="J97" i="45" l="1"/>
  <c r="R97" i="41"/>
  <c r="I97" i="45" l="1"/>
  <c r="P97" i="41"/>
  <c r="H97" i="45" l="1"/>
  <c r="N97" i="41"/>
  <c r="G97" i="45" l="1"/>
  <c r="L97" i="41"/>
  <c r="F97" i="45" l="1"/>
  <c r="J97" i="41"/>
  <c r="E97" i="45" l="1"/>
  <c r="H97" i="41"/>
  <c r="D97" i="45" l="1"/>
  <c r="F97" i="41"/>
  <c r="C97" i="45" l="1"/>
  <c r="D97" i="41"/>
  <c r="J96" i="45" l="1"/>
  <c r="R96" i="41"/>
  <c r="I96" i="45" l="1"/>
  <c r="P96" i="41"/>
  <c r="H96" i="45" l="1"/>
  <c r="N96" i="41"/>
  <c r="G96" i="45" l="1"/>
  <c r="L96" i="41"/>
  <c r="F96" i="45" l="1"/>
  <c r="J96" i="41"/>
  <c r="E96" i="45" l="1"/>
  <c r="H96" i="41"/>
  <c r="D96" i="45" l="1"/>
  <c r="F96" i="41"/>
  <c r="C96" i="45" l="1"/>
  <c r="D96" i="41"/>
  <c r="J95" i="45" l="1"/>
  <c r="R95" i="41"/>
  <c r="I95" i="45" l="1"/>
  <c r="P95" i="41"/>
  <c r="H95" i="45" l="1"/>
  <c r="N95" i="41"/>
  <c r="G95" i="45" l="1"/>
  <c r="L95" i="41"/>
  <c r="F95" i="45" l="1"/>
  <c r="J95" i="41"/>
  <c r="E95" i="45" l="1"/>
  <c r="H95" i="41"/>
  <c r="D95" i="45" l="1"/>
  <c r="F95" i="41"/>
  <c r="C95" i="45" l="1"/>
  <c r="D95" i="41"/>
  <c r="J94" i="45" l="1"/>
  <c r="R94" i="41"/>
  <c r="I94" i="45" l="1"/>
  <c r="P94" i="41"/>
  <c r="H94" i="45" l="1"/>
  <c r="N94" i="41"/>
  <c r="G94" i="45" l="1"/>
  <c r="L94" i="41"/>
  <c r="F94" i="45" l="1"/>
  <c r="J94" i="41"/>
  <c r="E94" i="45" l="1"/>
  <c r="H94" i="41"/>
  <c r="D94" i="45" l="1"/>
  <c r="F94" i="41"/>
  <c r="C94" i="45" l="1"/>
  <c r="D94" i="41"/>
  <c r="J93" i="45" l="1"/>
  <c r="R93" i="41"/>
  <c r="I93" i="45" l="1"/>
  <c r="P93" i="41"/>
  <c r="H93" i="45" l="1"/>
  <c r="N93" i="41"/>
  <c r="G93" i="45" l="1"/>
  <c r="L93" i="41"/>
  <c r="F93" i="45" l="1"/>
  <c r="J93" i="41"/>
  <c r="E93" i="45" l="1"/>
  <c r="H93" i="41"/>
  <c r="D93" i="45" l="1"/>
  <c r="F93" i="41"/>
  <c r="C93" i="45" l="1"/>
  <c r="D93" i="41"/>
  <c r="J92" i="45" l="1"/>
  <c r="R92" i="41"/>
  <c r="I92" i="45" l="1"/>
  <c r="P92" i="41"/>
  <c r="H92" i="45" l="1"/>
  <c r="N92" i="41"/>
  <c r="G92" i="45" l="1"/>
  <c r="L92" i="41"/>
  <c r="F92" i="45" l="1"/>
  <c r="J92" i="41"/>
  <c r="E92" i="45" l="1"/>
  <c r="H92" i="41"/>
  <c r="D92" i="45" l="1"/>
  <c r="F92" i="41"/>
  <c r="C92" i="45" l="1"/>
  <c r="D92" i="41"/>
  <c r="J91" i="45" l="1"/>
  <c r="R91" i="41"/>
  <c r="I91" i="45" l="1"/>
  <c r="P91" i="41"/>
  <c r="H91" i="45" l="1"/>
  <c r="N91" i="41"/>
  <c r="G91" i="45" l="1"/>
  <c r="L91" i="41"/>
  <c r="F91" i="45" l="1"/>
  <c r="J91" i="41"/>
  <c r="E91" i="45" l="1"/>
  <c r="H91" i="41"/>
  <c r="D91" i="45" l="1"/>
  <c r="F91" i="41"/>
  <c r="C91" i="45" l="1"/>
  <c r="D91" i="41"/>
  <c r="J90" i="45" l="1"/>
  <c r="R90" i="41"/>
  <c r="I90" i="45" l="1"/>
  <c r="P90" i="41"/>
  <c r="H90" i="45" l="1"/>
  <c r="N90" i="41"/>
  <c r="G90" i="45" l="1"/>
  <c r="L90" i="41"/>
  <c r="F90" i="45" l="1"/>
  <c r="J90" i="41"/>
  <c r="E90" i="45" l="1"/>
  <c r="H90" i="41"/>
  <c r="D90" i="45" l="1"/>
  <c r="F90" i="41"/>
  <c r="C90" i="45" l="1"/>
  <c r="D90" i="41"/>
  <c r="J89" i="45" l="1"/>
  <c r="R89" i="41"/>
  <c r="I89" i="45" l="1"/>
  <c r="P89" i="41"/>
  <c r="H89" i="45" l="1"/>
  <c r="N89" i="41"/>
  <c r="G89" i="45" l="1"/>
  <c r="L89" i="41"/>
  <c r="F89" i="45" l="1"/>
  <c r="J89" i="41"/>
  <c r="E89" i="45" l="1"/>
  <c r="H89" i="41"/>
  <c r="D89" i="45" l="1"/>
  <c r="F89" i="41"/>
  <c r="C89" i="45" l="1"/>
  <c r="D89" i="41"/>
  <c r="J88" i="45" l="1"/>
  <c r="R88" i="41"/>
  <c r="I88" i="45" l="1"/>
  <c r="P88" i="41"/>
  <c r="H88" i="45" l="1"/>
  <c r="N88" i="41"/>
  <c r="G88" i="45" l="1"/>
  <c r="L88" i="41"/>
  <c r="F88" i="45" l="1"/>
  <c r="J88" i="41"/>
  <c r="E88" i="45" l="1"/>
  <c r="H88" i="41"/>
  <c r="D88" i="45" l="1"/>
  <c r="F88" i="41"/>
  <c r="C88" i="45" l="1"/>
  <c r="D88" i="41"/>
  <c r="J87" i="45" l="1"/>
  <c r="R87" i="41"/>
  <c r="I87" i="45" l="1"/>
  <c r="P87" i="41"/>
  <c r="H87" i="45" l="1"/>
  <c r="N87" i="41"/>
  <c r="G87" i="45" l="1"/>
  <c r="L87" i="41"/>
  <c r="F87" i="45" l="1"/>
  <c r="J87" i="41"/>
  <c r="E87" i="45" l="1"/>
  <c r="H87" i="41"/>
  <c r="D87" i="45" l="1"/>
  <c r="F87" i="41"/>
  <c r="C87" i="45" l="1"/>
  <c r="D87" i="41"/>
  <c r="J86" i="45" l="1"/>
  <c r="R86" i="41"/>
  <c r="I86" i="45" l="1"/>
  <c r="P86" i="41"/>
  <c r="H86" i="45" l="1"/>
  <c r="N86" i="41"/>
  <c r="G86" i="45" l="1"/>
  <c r="L86" i="41"/>
  <c r="F86" i="45" l="1"/>
  <c r="J86" i="41"/>
  <c r="E86" i="45" l="1"/>
  <c r="H86" i="41"/>
  <c r="D86" i="45" l="1"/>
  <c r="F86" i="41"/>
  <c r="C86" i="45" l="1"/>
  <c r="D86" i="41"/>
  <c r="J85" i="45" l="1"/>
  <c r="R85" i="41"/>
  <c r="I85" i="45" l="1"/>
  <c r="P85" i="41"/>
  <c r="H85" i="45" l="1"/>
  <c r="N85" i="41"/>
  <c r="G85" i="45" l="1"/>
  <c r="L85" i="41"/>
  <c r="F85" i="45" l="1"/>
  <c r="J85" i="41"/>
  <c r="E85" i="45" l="1"/>
  <c r="H85" i="41"/>
  <c r="D85" i="45" l="1"/>
  <c r="F85" i="41"/>
  <c r="C85" i="45" l="1"/>
  <c r="D85" i="41"/>
  <c r="J84" i="45" l="1"/>
  <c r="R84" i="41"/>
  <c r="I84" i="45" l="1"/>
  <c r="P84" i="41"/>
  <c r="H84" i="45" l="1"/>
  <c r="N84" i="41"/>
  <c r="G84" i="45" l="1"/>
  <c r="L84" i="41"/>
  <c r="F84" i="45" l="1"/>
  <c r="J84" i="41"/>
  <c r="E84" i="45" l="1"/>
  <c r="H84" i="41"/>
  <c r="D84" i="45" l="1"/>
  <c r="F84" i="41"/>
  <c r="C84" i="45" l="1"/>
  <c r="D84" i="41"/>
  <c r="J83" i="45" l="1"/>
  <c r="R83" i="41"/>
  <c r="I83" i="45" l="1"/>
  <c r="P83" i="41"/>
  <c r="H83" i="45" l="1"/>
  <c r="N83" i="41"/>
  <c r="G83" i="45" l="1"/>
  <c r="L83" i="41"/>
  <c r="F83" i="45" l="1"/>
  <c r="J83" i="41"/>
  <c r="E83" i="45" l="1"/>
  <c r="H83" i="41"/>
  <c r="D83" i="45" l="1"/>
  <c r="F83" i="41"/>
  <c r="C83" i="45" l="1"/>
  <c r="D83" i="41"/>
  <c r="J82" i="45" l="1"/>
  <c r="R82" i="41"/>
  <c r="I82" i="45" l="1"/>
  <c r="P82" i="41"/>
  <c r="H82" i="45" l="1"/>
  <c r="N82" i="41"/>
  <c r="G82" i="45" l="1"/>
  <c r="L82" i="41"/>
  <c r="F82" i="45" l="1"/>
  <c r="J82" i="41"/>
  <c r="E82" i="45" l="1"/>
  <c r="H82" i="41"/>
  <c r="D82" i="45" l="1"/>
  <c r="F82" i="41"/>
  <c r="C82" i="45" l="1"/>
  <c r="D82" i="41"/>
  <c r="J81" i="45" l="1"/>
  <c r="R81" i="41"/>
  <c r="I81" i="45" l="1"/>
  <c r="P81" i="41"/>
  <c r="H81" i="45" l="1"/>
  <c r="N81" i="41"/>
  <c r="G81" i="45" l="1"/>
  <c r="L81" i="41"/>
  <c r="F81" i="45" l="1"/>
  <c r="J81" i="41"/>
  <c r="E81" i="45" l="1"/>
  <c r="H81" i="41"/>
  <c r="D81" i="45" l="1"/>
  <c r="F81" i="41"/>
  <c r="C81" i="45" l="1"/>
  <c r="D81" i="41"/>
  <c r="J80" i="45" l="1"/>
  <c r="R80" i="41"/>
  <c r="I80" i="45" l="1"/>
  <c r="P80" i="41"/>
  <c r="H80" i="45" l="1"/>
  <c r="N80" i="41"/>
  <c r="G80" i="45" l="1"/>
  <c r="L80" i="41"/>
  <c r="F80" i="45" l="1"/>
  <c r="J80" i="41"/>
  <c r="E80" i="45" l="1"/>
  <c r="H80" i="41"/>
  <c r="D80" i="45" l="1"/>
  <c r="F80" i="41"/>
  <c r="C80" i="45" l="1"/>
  <c r="D80" i="41"/>
  <c r="J79" i="45" l="1"/>
  <c r="R79" i="41"/>
  <c r="I79" i="45" l="1"/>
  <c r="P79" i="41"/>
  <c r="H79" i="45" l="1"/>
  <c r="N79" i="41"/>
  <c r="G79" i="45" l="1"/>
  <c r="L79" i="41"/>
  <c r="F79" i="45" l="1"/>
  <c r="J79" i="41"/>
  <c r="E79" i="45" l="1"/>
  <c r="H79" i="41"/>
  <c r="D79" i="45" l="1"/>
  <c r="F79" i="41"/>
  <c r="C79" i="45" l="1"/>
  <c r="D79" i="41"/>
  <c r="J78" i="45" l="1"/>
  <c r="R78" i="41"/>
  <c r="I78" i="45" l="1"/>
  <c r="P78" i="41"/>
  <c r="H78" i="45" l="1"/>
  <c r="N78" i="41"/>
  <c r="G78" i="45" l="1"/>
  <c r="L78" i="41"/>
  <c r="F78" i="45" l="1"/>
  <c r="J78" i="41"/>
  <c r="E78" i="45" l="1"/>
  <c r="H78" i="41"/>
  <c r="D78" i="45" l="1"/>
  <c r="F78" i="41"/>
  <c r="C78" i="45" l="1"/>
  <c r="D78" i="41"/>
  <c r="J77" i="45" l="1"/>
  <c r="R77" i="41"/>
  <c r="I77" i="45" l="1"/>
  <c r="P77" i="41"/>
  <c r="H77" i="45" l="1"/>
  <c r="N77" i="41"/>
  <c r="G77" i="45" l="1"/>
  <c r="L77" i="41"/>
  <c r="F77" i="45" l="1"/>
  <c r="J77" i="41"/>
  <c r="E77" i="45" l="1"/>
  <c r="H77" i="41"/>
  <c r="D77" i="45" l="1"/>
  <c r="F77" i="41"/>
  <c r="C77" i="45" l="1"/>
  <c r="D77" i="41"/>
  <c r="J76" i="45" l="1"/>
  <c r="R76" i="41"/>
  <c r="I76" i="45" l="1"/>
  <c r="P76" i="41"/>
  <c r="H76" i="45" l="1"/>
  <c r="N76" i="41"/>
  <c r="G76" i="45" l="1"/>
  <c r="L76" i="41"/>
  <c r="F76" i="45" l="1"/>
  <c r="J76" i="41"/>
  <c r="E76" i="45" l="1"/>
  <c r="H76" i="41"/>
  <c r="D76" i="45" l="1"/>
  <c r="F76" i="41"/>
  <c r="C76" i="45" l="1"/>
  <c r="D76" i="41"/>
  <c r="J75" i="45" l="1"/>
  <c r="R75" i="41"/>
  <c r="I75" i="45" l="1"/>
  <c r="P75" i="41"/>
  <c r="H75" i="45" l="1"/>
  <c r="N75" i="41"/>
  <c r="G75" i="45" l="1"/>
  <c r="L75" i="41"/>
  <c r="F75" i="45" l="1"/>
  <c r="J75" i="41"/>
  <c r="E75" i="45" l="1"/>
  <c r="H75" i="41"/>
  <c r="D75" i="45" l="1"/>
  <c r="F75" i="41"/>
  <c r="C75" i="45" l="1"/>
  <c r="D75" i="41"/>
  <c r="J74" i="45" l="1"/>
  <c r="R74" i="41"/>
  <c r="I74" i="45" l="1"/>
  <c r="P74" i="41"/>
  <c r="H74" i="45" l="1"/>
  <c r="N74" i="41"/>
  <c r="G74" i="45" l="1"/>
  <c r="L74" i="41"/>
  <c r="F74" i="45" l="1"/>
  <c r="J74" i="41"/>
  <c r="E74" i="45" l="1"/>
  <c r="H74" i="41"/>
  <c r="D74" i="45" l="1"/>
  <c r="F74" i="41"/>
  <c r="C74" i="45" l="1"/>
  <c r="D74" i="41"/>
  <c r="J73" i="45" l="1"/>
  <c r="R73" i="41"/>
  <c r="I73" i="45" l="1"/>
  <c r="P73" i="41"/>
  <c r="H73" i="45" l="1"/>
  <c r="N73" i="41"/>
  <c r="G73" i="45" l="1"/>
  <c r="L73" i="41"/>
  <c r="F73" i="45" l="1"/>
  <c r="J73" i="41"/>
  <c r="E73" i="45" l="1"/>
  <c r="H73" i="41"/>
  <c r="D73" i="45" l="1"/>
  <c r="F73" i="41"/>
  <c r="C73" i="45" l="1"/>
  <c r="D73" i="41"/>
  <c r="J72" i="45" l="1"/>
  <c r="R72" i="41"/>
  <c r="I72" i="45" l="1"/>
  <c r="P72" i="41"/>
  <c r="H72" i="45" l="1"/>
  <c r="N72" i="41"/>
  <c r="G72" i="45" l="1"/>
  <c r="L72" i="41"/>
  <c r="F72" i="45" l="1"/>
  <c r="J72" i="41"/>
  <c r="E72" i="45" l="1"/>
  <c r="H72" i="41"/>
  <c r="D72" i="45" l="1"/>
  <c r="F72" i="41"/>
  <c r="C72" i="45" l="1"/>
  <c r="D72" i="41"/>
  <c r="J71" i="45" l="1"/>
  <c r="R71" i="41"/>
  <c r="I71" i="45" l="1"/>
  <c r="P71" i="41"/>
  <c r="H71" i="45" l="1"/>
  <c r="N71" i="41"/>
  <c r="G71" i="45" l="1"/>
  <c r="L71" i="41"/>
  <c r="F71" i="45" l="1"/>
  <c r="J71" i="41"/>
  <c r="E71" i="45" l="1"/>
  <c r="H71" i="41"/>
  <c r="D71" i="45" l="1"/>
  <c r="F71" i="41"/>
  <c r="C71" i="45" l="1"/>
  <c r="D71" i="41"/>
  <c r="J70" i="45" l="1"/>
  <c r="R70" i="41"/>
  <c r="I70" i="45" l="1"/>
  <c r="P70" i="41"/>
  <c r="H70" i="45" l="1"/>
  <c r="N70" i="41"/>
  <c r="G70" i="45" l="1"/>
  <c r="L70" i="41"/>
  <c r="F70" i="45" l="1"/>
  <c r="J70" i="41"/>
  <c r="E70" i="45" l="1"/>
  <c r="H70" i="41"/>
  <c r="D70" i="45" l="1"/>
  <c r="F70" i="41"/>
  <c r="C70" i="45" l="1"/>
  <c r="D70" i="41"/>
  <c r="J69" i="45" l="1"/>
  <c r="R69" i="41"/>
  <c r="I69" i="45" l="1"/>
  <c r="P69" i="41"/>
  <c r="H69" i="45" l="1"/>
  <c r="N69" i="41"/>
  <c r="G69" i="45" l="1"/>
  <c r="L69" i="41"/>
  <c r="F69" i="45" l="1"/>
  <c r="J69" i="41"/>
  <c r="E69" i="45" l="1"/>
  <c r="H69" i="41"/>
  <c r="D69" i="45" l="1"/>
  <c r="F69" i="41"/>
  <c r="C69" i="45" l="1"/>
  <c r="D69" i="41"/>
  <c r="J68" i="45" l="1"/>
  <c r="R68" i="41"/>
  <c r="I68" i="45" l="1"/>
  <c r="P68" i="41"/>
  <c r="H68" i="45" l="1"/>
  <c r="N68" i="41"/>
  <c r="G68" i="45" l="1"/>
  <c r="L68" i="41"/>
  <c r="F68" i="45" l="1"/>
  <c r="J68" i="41"/>
  <c r="E68" i="45" l="1"/>
  <c r="H68" i="41"/>
  <c r="D68" i="45" l="1"/>
  <c r="F68" i="41"/>
  <c r="C68" i="45" l="1"/>
  <c r="D68" i="41"/>
  <c r="J67" i="45" l="1"/>
  <c r="R67" i="41"/>
  <c r="I67" i="45" l="1"/>
  <c r="P67" i="41"/>
  <c r="H67" i="45" l="1"/>
  <c r="N67" i="41"/>
  <c r="G67" i="45" l="1"/>
  <c r="L67" i="41"/>
  <c r="F67" i="45" l="1"/>
  <c r="J67" i="41"/>
  <c r="E67" i="45" l="1"/>
  <c r="H67" i="41"/>
  <c r="D67" i="45" l="1"/>
  <c r="F67" i="41"/>
  <c r="C67" i="45" l="1"/>
  <c r="D67" i="41"/>
  <c r="J66" i="45" l="1"/>
  <c r="R66" i="41"/>
  <c r="I66" i="45" l="1"/>
  <c r="P66" i="41"/>
  <c r="H66" i="45" l="1"/>
  <c r="N66" i="41"/>
  <c r="G66" i="45" l="1"/>
  <c r="L66" i="41"/>
  <c r="F66" i="45" l="1"/>
  <c r="J66" i="41"/>
  <c r="E66" i="45" l="1"/>
  <c r="H66" i="41"/>
  <c r="D66" i="45" l="1"/>
  <c r="F66" i="41"/>
  <c r="C66" i="45" l="1"/>
  <c r="D66" i="41"/>
  <c r="J65" i="45" l="1"/>
  <c r="R65" i="41"/>
  <c r="I65" i="45" l="1"/>
  <c r="P65" i="41"/>
  <c r="H65" i="45" l="1"/>
  <c r="N65" i="41"/>
  <c r="G65" i="45" l="1"/>
  <c r="L65" i="41"/>
  <c r="F65" i="45" l="1"/>
  <c r="J65" i="41"/>
  <c r="E65" i="45" l="1"/>
  <c r="H65" i="41"/>
  <c r="D65" i="45" l="1"/>
  <c r="F65" i="41"/>
  <c r="C65" i="45" l="1"/>
  <c r="D65" i="41"/>
  <c r="J64" i="45" l="1"/>
  <c r="R64" i="41"/>
  <c r="I64" i="45" l="1"/>
  <c r="P64" i="41"/>
  <c r="H64" i="45" l="1"/>
  <c r="N64" i="41"/>
  <c r="G64" i="45" l="1"/>
  <c r="L64" i="41"/>
  <c r="F64" i="45" l="1"/>
  <c r="J64" i="41"/>
  <c r="E64" i="45" l="1"/>
  <c r="H64" i="41"/>
  <c r="D64" i="45" l="1"/>
  <c r="F64" i="41"/>
  <c r="C64" i="45" l="1"/>
  <c r="D64" i="41"/>
  <c r="J63" i="45" l="1"/>
  <c r="R63" i="41"/>
  <c r="I63" i="45" l="1"/>
  <c r="P63" i="41"/>
  <c r="H63" i="45" l="1"/>
  <c r="N63" i="41"/>
  <c r="G63" i="45" l="1"/>
  <c r="L63" i="41"/>
  <c r="F63" i="45" l="1"/>
  <c r="J63" i="41"/>
  <c r="E63" i="45" l="1"/>
  <c r="H63" i="41"/>
  <c r="D63" i="45" l="1"/>
  <c r="F63" i="41"/>
  <c r="C63" i="45" l="1"/>
  <c r="D63" i="41"/>
  <c r="J62" i="45" l="1"/>
  <c r="R62" i="41"/>
  <c r="I62" i="45" l="1"/>
  <c r="P62" i="41"/>
  <c r="H62" i="45" l="1"/>
  <c r="N62" i="41"/>
  <c r="G62" i="45" l="1"/>
  <c r="L62" i="41"/>
  <c r="F62" i="45" l="1"/>
  <c r="J62" i="41"/>
  <c r="E62" i="45" l="1"/>
  <c r="H62" i="41"/>
  <c r="D62" i="45" l="1"/>
  <c r="F62" i="41"/>
  <c r="C62" i="45" l="1"/>
  <c r="D62" i="41"/>
  <c r="J61" i="45" l="1"/>
  <c r="R61" i="41"/>
  <c r="I61" i="45" l="1"/>
  <c r="P61" i="41"/>
  <c r="H61" i="45" l="1"/>
  <c r="N61" i="41"/>
  <c r="G61" i="45" l="1"/>
  <c r="L61" i="41"/>
  <c r="F61" i="45" l="1"/>
  <c r="J61" i="41"/>
  <c r="E61" i="45" l="1"/>
  <c r="H61" i="41"/>
  <c r="D61" i="45" l="1"/>
  <c r="F61" i="41"/>
  <c r="C61" i="45" l="1"/>
  <c r="D61" i="41"/>
  <c r="J60" i="45" l="1"/>
  <c r="R60" i="41"/>
  <c r="I60" i="45" l="1"/>
  <c r="P60" i="41"/>
  <c r="H60" i="45" l="1"/>
  <c r="N60" i="41"/>
  <c r="G60" i="45" l="1"/>
  <c r="L60" i="41"/>
  <c r="F60" i="45" l="1"/>
  <c r="J60" i="41"/>
  <c r="E60" i="45" l="1"/>
  <c r="H60" i="41"/>
  <c r="D60" i="45" l="1"/>
  <c r="F60" i="41"/>
  <c r="C60" i="45" l="1"/>
  <c r="D60" i="41"/>
  <c r="J59" i="45" l="1"/>
  <c r="R59" i="41"/>
  <c r="I59" i="45" l="1"/>
  <c r="P59" i="41"/>
  <c r="H59" i="45" l="1"/>
  <c r="N59" i="41"/>
  <c r="G59" i="45" l="1"/>
  <c r="L59" i="41"/>
  <c r="F59" i="45" l="1"/>
  <c r="J59" i="41"/>
  <c r="E59" i="45" l="1"/>
  <c r="H59" i="41"/>
  <c r="D59" i="45" l="1"/>
  <c r="F59" i="41"/>
  <c r="C59" i="45" l="1"/>
  <c r="D59" i="41"/>
  <c r="J58" i="45" l="1"/>
  <c r="R58" i="41"/>
  <c r="I58" i="45" l="1"/>
  <c r="P58" i="41"/>
  <c r="H58" i="45" l="1"/>
  <c r="N58" i="41"/>
  <c r="G58" i="45" l="1"/>
  <c r="L58" i="41"/>
  <c r="F58" i="45" l="1"/>
  <c r="J58" i="41"/>
  <c r="E58" i="45" l="1"/>
  <c r="H58" i="41"/>
  <c r="D58" i="45" l="1"/>
  <c r="F58" i="41"/>
  <c r="C58" i="45" l="1"/>
  <c r="D58" i="41"/>
  <c r="J57" i="45" l="1"/>
  <c r="R57" i="41"/>
  <c r="I57" i="45" l="1"/>
  <c r="P57" i="41"/>
  <c r="H57" i="45" l="1"/>
  <c r="N57" i="41"/>
  <c r="G57" i="45" l="1"/>
  <c r="L57" i="41"/>
  <c r="F57" i="45" l="1"/>
  <c r="J57" i="41"/>
  <c r="E57" i="45" l="1"/>
  <c r="H57" i="41"/>
  <c r="D57" i="45" l="1"/>
  <c r="F57" i="41"/>
  <c r="C57" i="45" l="1"/>
  <c r="D57" i="41"/>
  <c r="J56" i="45" l="1"/>
  <c r="R56" i="41"/>
  <c r="I56" i="45" l="1"/>
  <c r="P56" i="41"/>
  <c r="H56" i="45" l="1"/>
  <c r="N56" i="41"/>
  <c r="G56" i="45" l="1"/>
  <c r="L56" i="41"/>
  <c r="F56" i="45" l="1"/>
  <c r="J56" i="41"/>
  <c r="E56" i="45" l="1"/>
  <c r="H56" i="41"/>
  <c r="D56" i="45" l="1"/>
  <c r="F56" i="41"/>
  <c r="C56" i="45" l="1"/>
  <c r="D56" i="41"/>
  <c r="J55" i="45" l="1"/>
  <c r="R55" i="41"/>
  <c r="I55" i="45" l="1"/>
  <c r="P55" i="41"/>
  <c r="H55" i="45" l="1"/>
  <c r="N55" i="41"/>
  <c r="G55" i="45" l="1"/>
  <c r="L55" i="41"/>
  <c r="F55" i="45" l="1"/>
  <c r="J55" i="41"/>
  <c r="E55" i="45" l="1"/>
  <c r="H55" i="41"/>
  <c r="D55" i="45" l="1"/>
  <c r="F55" i="41"/>
  <c r="C55" i="45" l="1"/>
  <c r="D55" i="41"/>
  <c r="J54" i="45" l="1"/>
  <c r="R54" i="41"/>
  <c r="I54" i="45" l="1"/>
  <c r="P54" i="41"/>
  <c r="H54" i="45" l="1"/>
  <c r="N54" i="41"/>
  <c r="G54" i="45" l="1"/>
  <c r="L54" i="41"/>
  <c r="F54" i="45" l="1"/>
  <c r="J54" i="41"/>
  <c r="E54" i="45" l="1"/>
  <c r="H54" i="41"/>
  <c r="D54" i="45" l="1"/>
  <c r="F54" i="41"/>
  <c r="C54" i="45" l="1"/>
  <c r="D54" i="41"/>
  <c r="J53" i="45" l="1"/>
  <c r="R53" i="41"/>
  <c r="I53" i="45" l="1"/>
  <c r="P53" i="41"/>
  <c r="H53" i="45" l="1"/>
  <c r="N53" i="41"/>
  <c r="G53" i="45" l="1"/>
  <c r="L53" i="41"/>
  <c r="F53" i="45" l="1"/>
  <c r="J53" i="41"/>
  <c r="E53" i="45" l="1"/>
  <c r="H53" i="41"/>
  <c r="D53" i="45" l="1"/>
  <c r="F53" i="41"/>
  <c r="C53" i="45" l="1"/>
  <c r="D53" i="41"/>
  <c r="J52" i="45" l="1"/>
  <c r="R52" i="41"/>
  <c r="I52" i="45" l="1"/>
  <c r="P52" i="41"/>
  <c r="H52" i="45" l="1"/>
  <c r="N52" i="41"/>
  <c r="G52" i="45" l="1"/>
  <c r="L52" i="41"/>
  <c r="F52" i="45" l="1"/>
  <c r="J52" i="41"/>
  <c r="E52" i="45" l="1"/>
  <c r="H52" i="41"/>
  <c r="D52" i="45" l="1"/>
  <c r="F52" i="41"/>
  <c r="C52" i="45" l="1"/>
  <c r="D52" i="41"/>
  <c r="J51" i="45" l="1"/>
  <c r="R51" i="41"/>
  <c r="I51" i="45" l="1"/>
  <c r="P51" i="41"/>
  <c r="H51" i="45" l="1"/>
  <c r="N51" i="41"/>
  <c r="G51" i="45" l="1"/>
  <c r="L51" i="41"/>
  <c r="F51" i="45" l="1"/>
  <c r="J51" i="41"/>
  <c r="E51" i="45" l="1"/>
  <c r="H51" i="41"/>
  <c r="D51" i="45" l="1"/>
  <c r="F51" i="41"/>
  <c r="C51" i="45" l="1"/>
  <c r="D51" i="41"/>
  <c r="J50" i="45" l="1"/>
  <c r="R50" i="41"/>
  <c r="I50" i="45" l="1"/>
  <c r="P50" i="41"/>
  <c r="H50" i="45" l="1"/>
  <c r="N50" i="41"/>
  <c r="G50" i="45" l="1"/>
  <c r="L50" i="41"/>
  <c r="F50" i="45" l="1"/>
  <c r="J50" i="41"/>
  <c r="E50" i="45" l="1"/>
  <c r="H50" i="41"/>
  <c r="D50" i="45" l="1"/>
  <c r="F50" i="41"/>
  <c r="C50" i="45" l="1"/>
  <c r="D50" i="41"/>
  <c r="J49" i="45" l="1"/>
  <c r="R49" i="41"/>
  <c r="I49" i="45" l="1"/>
  <c r="P49" i="41"/>
  <c r="H49" i="45" l="1"/>
  <c r="N49" i="41"/>
  <c r="G49" i="45" l="1"/>
  <c r="L49" i="41"/>
  <c r="F49" i="45" l="1"/>
  <c r="J49" i="41"/>
  <c r="E49" i="45" l="1"/>
  <c r="H49" i="41"/>
  <c r="D49" i="45" l="1"/>
  <c r="F49" i="41"/>
  <c r="C49" i="45" l="1"/>
  <c r="D49" i="41"/>
  <c r="J48" i="45" l="1"/>
  <c r="R48" i="41"/>
  <c r="I48" i="45" l="1"/>
  <c r="P48" i="41"/>
  <c r="H48" i="45" l="1"/>
  <c r="N48" i="41"/>
  <c r="G48" i="45" l="1"/>
  <c r="L48" i="41"/>
  <c r="F48" i="45" l="1"/>
  <c r="J48" i="41"/>
  <c r="E48" i="45" l="1"/>
  <c r="H48" i="41"/>
  <c r="D48" i="45" l="1"/>
  <c r="F48" i="41"/>
  <c r="C48" i="45" l="1"/>
  <c r="D48" i="41"/>
  <c r="J47" i="45" l="1"/>
  <c r="R47" i="41"/>
  <c r="I47" i="45" l="1"/>
  <c r="P47" i="41"/>
  <c r="H47" i="45" l="1"/>
  <c r="N47" i="41"/>
  <c r="G47" i="45" l="1"/>
  <c r="L47" i="41"/>
  <c r="F47" i="45" l="1"/>
  <c r="J47" i="41"/>
  <c r="E47" i="45" l="1"/>
  <c r="H47" i="41"/>
  <c r="D47" i="45" l="1"/>
  <c r="F47" i="41"/>
  <c r="C47" i="45" l="1"/>
  <c r="D47" i="41"/>
  <c r="J46" i="45" l="1"/>
  <c r="R46" i="41"/>
  <c r="I46" i="45" l="1"/>
  <c r="P46" i="41"/>
  <c r="H46" i="45" l="1"/>
  <c r="N46" i="41"/>
  <c r="G46" i="45" l="1"/>
  <c r="L46" i="41"/>
  <c r="F46" i="45" l="1"/>
  <c r="J46" i="41"/>
  <c r="E46" i="45" l="1"/>
  <c r="H46" i="41"/>
  <c r="D46" i="45" l="1"/>
  <c r="F46" i="41"/>
  <c r="C46" i="45" l="1"/>
  <c r="D46" i="41"/>
  <c r="J45" i="45" l="1"/>
  <c r="R45" i="41"/>
  <c r="I45" i="45" l="1"/>
  <c r="P45" i="41"/>
  <c r="H45" i="45" l="1"/>
  <c r="N45" i="41"/>
  <c r="G45" i="45" l="1"/>
  <c r="L45" i="41"/>
  <c r="F45" i="45" l="1"/>
  <c r="J45" i="41"/>
  <c r="E45" i="45" l="1"/>
  <c r="H45" i="41"/>
  <c r="D45" i="45" l="1"/>
  <c r="F45" i="41"/>
  <c r="C45" i="45" l="1"/>
  <c r="D45" i="41"/>
  <c r="J44" i="45" l="1"/>
  <c r="R44" i="41"/>
  <c r="I44" i="45" l="1"/>
  <c r="P44" i="41"/>
  <c r="H44" i="45" l="1"/>
  <c r="N44" i="41"/>
  <c r="G44" i="45" l="1"/>
  <c r="L44" i="41"/>
  <c r="F44" i="45" l="1"/>
  <c r="J44" i="41"/>
  <c r="E44" i="45" l="1"/>
  <c r="H44" i="41"/>
  <c r="D44" i="45" l="1"/>
  <c r="F44" i="41"/>
  <c r="C44" i="45" l="1"/>
  <c r="D44" i="41"/>
  <c r="J43" i="45" l="1"/>
  <c r="R43" i="41"/>
  <c r="I43" i="45" l="1"/>
  <c r="P43" i="41"/>
  <c r="H43" i="45" l="1"/>
  <c r="N43" i="41"/>
  <c r="G43" i="45" l="1"/>
  <c r="L43" i="41"/>
  <c r="F43" i="45" l="1"/>
  <c r="J43" i="41"/>
  <c r="E43" i="45" l="1"/>
  <c r="H43" i="41"/>
  <c r="D43" i="45" l="1"/>
  <c r="F43" i="41"/>
  <c r="C43" i="45" l="1"/>
  <c r="D43" i="41"/>
  <c r="J42" i="45" l="1"/>
  <c r="R42" i="41"/>
  <c r="I42" i="45" l="1"/>
  <c r="P42" i="41"/>
  <c r="H42" i="45" l="1"/>
  <c r="N42" i="41"/>
  <c r="G42" i="45" l="1"/>
  <c r="L42" i="41"/>
  <c r="F42" i="45" l="1"/>
  <c r="J42" i="41"/>
  <c r="E42" i="45" l="1"/>
  <c r="H42" i="41"/>
  <c r="D42" i="45" l="1"/>
  <c r="F42" i="41"/>
  <c r="C42" i="45" l="1"/>
  <c r="D42" i="41"/>
  <c r="J41" i="45" l="1"/>
  <c r="R41" i="41"/>
  <c r="I41" i="45" l="1"/>
  <c r="P41" i="41"/>
  <c r="H41" i="45" l="1"/>
  <c r="N41" i="41"/>
  <c r="G41" i="45" l="1"/>
  <c r="L41" i="41"/>
  <c r="F41" i="45" l="1"/>
  <c r="J41" i="41"/>
  <c r="E41" i="45" l="1"/>
  <c r="H41" i="41"/>
  <c r="D41" i="45" l="1"/>
  <c r="F41" i="41"/>
  <c r="C41" i="45" l="1"/>
  <c r="D41" i="41"/>
  <c r="J40" i="45" l="1"/>
  <c r="R40" i="41"/>
  <c r="I40" i="45" l="1"/>
  <c r="P40" i="41"/>
  <c r="H40" i="45" l="1"/>
  <c r="N40" i="41"/>
  <c r="G40" i="45" l="1"/>
  <c r="L40" i="41"/>
  <c r="F40" i="45" l="1"/>
  <c r="J40" i="41"/>
  <c r="E40" i="45" l="1"/>
  <c r="H40" i="41"/>
  <c r="D40" i="45" l="1"/>
  <c r="F40" i="41"/>
  <c r="C40" i="45" l="1"/>
  <c r="D40" i="41"/>
  <c r="J39" i="45" l="1"/>
  <c r="R39" i="41"/>
  <c r="I39" i="45" l="1"/>
  <c r="P39" i="41"/>
  <c r="H39" i="45" l="1"/>
  <c r="N39" i="41"/>
  <c r="G39" i="45" l="1"/>
  <c r="L39" i="41"/>
  <c r="F39" i="45" l="1"/>
  <c r="J39" i="41"/>
  <c r="E39" i="45" l="1"/>
  <c r="H39" i="41"/>
  <c r="D39" i="45" l="1"/>
  <c r="F39" i="41"/>
  <c r="C39" i="45" l="1"/>
  <c r="D39" i="41"/>
  <c r="J38" i="45" l="1"/>
  <c r="R38" i="41"/>
  <c r="I38" i="45" l="1"/>
  <c r="P38" i="41"/>
  <c r="H38" i="45" l="1"/>
  <c r="N38" i="41"/>
  <c r="G38" i="45" l="1"/>
  <c r="L38" i="41"/>
  <c r="F38" i="45" l="1"/>
  <c r="J38" i="41"/>
  <c r="E38" i="45" l="1"/>
  <c r="H38" i="41"/>
  <c r="D38" i="45" l="1"/>
  <c r="F38" i="41"/>
  <c r="C38" i="45" l="1"/>
  <c r="D38" i="41"/>
  <c r="J37" i="45" l="1"/>
  <c r="R37" i="41"/>
  <c r="I37" i="45" l="1"/>
  <c r="P37" i="41"/>
  <c r="H37" i="45" l="1"/>
  <c r="N37" i="41"/>
  <c r="G37" i="45" l="1"/>
  <c r="L37" i="41"/>
  <c r="F37" i="45" l="1"/>
  <c r="J37" i="41"/>
  <c r="E37" i="45" l="1"/>
  <c r="H37" i="41"/>
  <c r="D37" i="45" l="1"/>
  <c r="F37" i="41"/>
  <c r="C37" i="45" l="1"/>
  <c r="D37" i="41"/>
  <c r="J36" i="45" l="1"/>
  <c r="R36" i="41"/>
  <c r="I36" i="45" l="1"/>
  <c r="P36" i="41"/>
  <c r="H36" i="45" l="1"/>
  <c r="N36" i="41"/>
  <c r="G36" i="45" l="1"/>
  <c r="L36" i="41"/>
  <c r="F36" i="45" l="1"/>
  <c r="J36" i="41"/>
  <c r="E36" i="45" l="1"/>
  <c r="H36" i="41"/>
  <c r="D36" i="45" l="1"/>
  <c r="F36" i="41"/>
  <c r="C36" i="45" l="1"/>
  <c r="D36" i="41"/>
  <c r="J35" i="45" l="1"/>
  <c r="R35" i="41"/>
  <c r="I35" i="45" l="1"/>
  <c r="P35" i="41"/>
  <c r="H35" i="45" l="1"/>
  <c r="N35" i="41"/>
  <c r="G35" i="45" l="1"/>
  <c r="L35" i="41"/>
  <c r="F35" i="45" l="1"/>
  <c r="J35" i="41"/>
  <c r="E35" i="45" l="1"/>
  <c r="H35" i="41"/>
  <c r="D35" i="45" l="1"/>
  <c r="F35" i="41"/>
  <c r="C35" i="45" l="1"/>
  <c r="D35" i="41"/>
  <c r="J34" i="45" l="1"/>
  <c r="R34" i="41"/>
  <c r="I34" i="45" l="1"/>
  <c r="P34" i="41"/>
  <c r="H34" i="45" l="1"/>
  <c r="N34" i="41"/>
  <c r="G34" i="45" l="1"/>
  <c r="L34" i="41"/>
  <c r="F34" i="45" l="1"/>
  <c r="J34" i="41"/>
  <c r="E34" i="45" l="1"/>
  <c r="H34" i="41"/>
  <c r="D34" i="45" l="1"/>
  <c r="F34" i="41"/>
  <c r="C34" i="45" l="1"/>
  <c r="D34" i="41"/>
  <c r="J33" i="45" l="1"/>
  <c r="R33" i="41"/>
  <c r="I33" i="45" l="1"/>
  <c r="P33" i="41"/>
  <c r="H33" i="45" l="1"/>
  <c r="N33" i="41"/>
  <c r="G33" i="45" l="1"/>
  <c r="L33" i="41"/>
  <c r="F33" i="45" l="1"/>
  <c r="J33" i="41"/>
  <c r="E33" i="45" l="1"/>
  <c r="H33" i="41"/>
  <c r="D33" i="45" l="1"/>
  <c r="F33" i="41"/>
  <c r="C33" i="45" l="1"/>
  <c r="D33" i="41"/>
  <c r="J32" i="45" l="1"/>
  <c r="R32" i="41"/>
  <c r="I32" i="45" l="1"/>
  <c r="P32" i="41"/>
  <c r="H32" i="45" l="1"/>
  <c r="N32" i="41"/>
  <c r="G32" i="45" l="1"/>
  <c r="L32" i="41"/>
  <c r="F32" i="45" l="1"/>
  <c r="J32" i="41"/>
  <c r="E32" i="45" l="1"/>
  <c r="H32" i="41"/>
  <c r="D32" i="45" l="1"/>
  <c r="F32" i="41"/>
  <c r="C32" i="45" l="1"/>
  <c r="D32" i="41"/>
  <c r="J31" i="45" l="1"/>
  <c r="R31" i="41"/>
  <c r="I31" i="45" l="1"/>
  <c r="P31" i="41"/>
  <c r="H31" i="45" l="1"/>
  <c r="N31" i="41"/>
  <c r="G31" i="45" l="1"/>
  <c r="L31" i="41"/>
  <c r="F31" i="45" l="1"/>
  <c r="J31" i="41"/>
  <c r="E31" i="45" l="1"/>
  <c r="H31" i="41"/>
  <c r="D31" i="45" l="1"/>
  <c r="F31" i="41"/>
  <c r="C31" i="45" l="1"/>
  <c r="D31" i="41"/>
  <c r="J30" i="45" l="1"/>
  <c r="R30" i="41"/>
  <c r="I30" i="45" l="1"/>
  <c r="P30" i="41"/>
  <c r="H30" i="45" l="1"/>
  <c r="N30" i="41"/>
  <c r="G30" i="45" l="1"/>
  <c r="L30" i="41"/>
  <c r="F30" i="45" l="1"/>
  <c r="J30" i="41"/>
  <c r="E30" i="45" l="1"/>
  <c r="H30" i="41"/>
  <c r="D30" i="45" l="1"/>
  <c r="F30" i="41"/>
  <c r="C30" i="45" l="1"/>
  <c r="D30" i="41"/>
  <c r="J29" i="45" l="1"/>
  <c r="R29" i="41"/>
  <c r="I29" i="45" l="1"/>
  <c r="P29" i="41"/>
  <c r="H29" i="45" l="1"/>
  <c r="N29" i="41"/>
  <c r="G29" i="45" l="1"/>
  <c r="L29" i="41"/>
  <c r="F29" i="45" l="1"/>
  <c r="J29" i="41"/>
  <c r="E29" i="45" l="1"/>
  <c r="H29" i="41"/>
  <c r="D29" i="45" l="1"/>
  <c r="F29" i="41"/>
  <c r="C29" i="45" l="1"/>
  <c r="D29" i="41"/>
  <c r="J28" i="45" l="1"/>
  <c r="R28" i="41"/>
  <c r="I28" i="45" l="1"/>
  <c r="P28" i="41"/>
  <c r="H28" i="45" l="1"/>
  <c r="N28" i="41"/>
  <c r="G28" i="45" l="1"/>
  <c r="L28" i="41"/>
  <c r="F28" i="45" l="1"/>
  <c r="J28" i="41"/>
  <c r="E28" i="45" l="1"/>
  <c r="H28" i="41"/>
  <c r="D28" i="45" l="1"/>
  <c r="F28" i="41"/>
  <c r="C28" i="45" l="1"/>
  <c r="D28" i="41"/>
  <c r="J27" i="45" l="1"/>
  <c r="R27" i="41"/>
  <c r="I27" i="45" l="1"/>
  <c r="P27" i="41"/>
  <c r="H27" i="45" l="1"/>
  <c r="N27" i="41"/>
  <c r="G27" i="45" l="1"/>
  <c r="L27" i="41"/>
  <c r="F27" i="45" l="1"/>
  <c r="J27" i="41"/>
  <c r="E27" i="45" l="1"/>
  <c r="H27" i="41"/>
  <c r="D27" i="45" l="1"/>
  <c r="F27" i="41"/>
  <c r="C27" i="45" l="1"/>
  <c r="D27" i="41"/>
  <c r="J26" i="45" l="1"/>
  <c r="R26" i="41"/>
  <c r="I26" i="45" l="1"/>
  <c r="P26" i="41"/>
  <c r="H26" i="45" l="1"/>
  <c r="N26" i="41"/>
  <c r="G26" i="45" l="1"/>
  <c r="L26" i="41"/>
  <c r="F26" i="45" l="1"/>
  <c r="J26" i="41"/>
  <c r="E26" i="45" l="1"/>
  <c r="H26" i="41"/>
  <c r="D26" i="45" l="1"/>
  <c r="F26" i="41"/>
  <c r="C26" i="45" l="1"/>
  <c r="D26" i="41"/>
  <c r="J25" i="45" l="1"/>
  <c r="R25" i="41"/>
  <c r="I25" i="45" l="1"/>
  <c r="P25" i="41"/>
  <c r="H25" i="45" l="1"/>
  <c r="N25" i="41"/>
  <c r="G25" i="45" l="1"/>
  <c r="L25" i="41"/>
  <c r="F25" i="45" l="1"/>
  <c r="J25" i="41"/>
  <c r="E25" i="45" l="1"/>
  <c r="H25" i="41"/>
  <c r="D25" i="45" l="1"/>
  <c r="F25" i="41"/>
  <c r="C25" i="45" l="1"/>
  <c r="D25" i="41"/>
  <c r="J24" i="45" l="1"/>
  <c r="R24" i="41"/>
  <c r="I24" i="45" l="1"/>
  <c r="P24" i="41"/>
  <c r="H24" i="45" l="1"/>
  <c r="N24" i="41"/>
  <c r="G24" i="45" l="1"/>
  <c r="L24" i="41"/>
  <c r="F24" i="45" l="1"/>
  <c r="J24" i="41"/>
  <c r="E24" i="45" l="1"/>
  <c r="H24" i="41"/>
  <c r="D24" i="45" l="1"/>
  <c r="F24" i="41"/>
  <c r="C24" i="45" l="1"/>
  <c r="D24" i="41"/>
  <c r="J23" i="45" l="1"/>
  <c r="R23" i="41"/>
  <c r="I23" i="45" l="1"/>
  <c r="P23" i="41"/>
  <c r="H23" i="45" l="1"/>
  <c r="N23" i="41"/>
  <c r="G23" i="45" l="1"/>
  <c r="L23" i="41"/>
  <c r="F23" i="45" l="1"/>
  <c r="J23" i="41"/>
  <c r="E23" i="45" l="1"/>
  <c r="H23" i="41"/>
  <c r="D23" i="45" l="1"/>
  <c r="F23" i="41"/>
  <c r="C23" i="45" l="1"/>
  <c r="D23" i="41"/>
  <c r="J22" i="45" l="1"/>
  <c r="R22" i="41"/>
  <c r="I22" i="45" l="1"/>
  <c r="P22" i="41"/>
  <c r="H22" i="45" l="1"/>
  <c r="N22" i="41"/>
  <c r="G22" i="45" l="1"/>
  <c r="L22" i="41"/>
  <c r="F22" i="45" l="1"/>
  <c r="J22" i="41"/>
  <c r="E22" i="45" l="1"/>
  <c r="H22" i="41"/>
  <c r="D22" i="45" l="1"/>
  <c r="F22" i="41"/>
  <c r="C22" i="45" l="1"/>
  <c r="D22" i="41"/>
  <c r="J21" i="45" l="1"/>
  <c r="R21" i="41"/>
  <c r="I21" i="45" l="1"/>
  <c r="P21" i="41"/>
  <c r="H21" i="45" l="1"/>
  <c r="N21" i="41"/>
  <c r="G21" i="45" l="1"/>
  <c r="L21" i="41"/>
  <c r="F21" i="45" l="1"/>
  <c r="J21" i="41"/>
  <c r="E21" i="45" l="1"/>
  <c r="H21" i="41"/>
  <c r="D21" i="45" l="1"/>
  <c r="F21" i="41"/>
  <c r="C21" i="45" l="1"/>
  <c r="D21" i="41"/>
  <c r="J20" i="45" l="1"/>
  <c r="R20" i="41"/>
  <c r="I20" i="45" l="1"/>
  <c r="P20" i="41"/>
  <c r="H20" i="45" l="1"/>
  <c r="N20" i="41"/>
  <c r="G20" i="45" l="1"/>
  <c r="L20" i="41"/>
  <c r="F20" i="45" l="1"/>
  <c r="J20" i="41"/>
  <c r="E20" i="45" l="1"/>
  <c r="H20" i="41"/>
  <c r="D20" i="45" l="1"/>
  <c r="F20" i="41"/>
  <c r="C20" i="45" l="1"/>
  <c r="D20" i="41"/>
  <c r="B19"/>
  <c r="J18" i="45" l="1"/>
  <c r="R18" i="41"/>
  <c r="I18" i="45" l="1"/>
  <c r="P18" i="41"/>
  <c r="H18" i="45" l="1"/>
  <c r="N18" i="41"/>
  <c r="G18" i="45" l="1"/>
  <c r="L18" i="41"/>
  <c r="F18" i="45" l="1"/>
  <c r="J18" i="41"/>
  <c r="E18" i="45" l="1"/>
  <c r="H18" i="41"/>
  <c r="D18" i="45" l="1"/>
  <c r="F18" i="41"/>
  <c r="C18" i="45" l="1"/>
  <c r="D18" i="41"/>
  <c r="J17" i="45" l="1"/>
  <c r="R17" i="41"/>
  <c r="I17" i="45" l="1"/>
  <c r="P17" i="41"/>
  <c r="H17" i="45" l="1"/>
  <c r="N17" i="41"/>
  <c r="G17" i="45" l="1"/>
  <c r="L17" i="41"/>
  <c r="F17" i="45" l="1"/>
  <c r="J17" i="41"/>
  <c r="E17" i="45" l="1"/>
  <c r="H17" i="41"/>
  <c r="D17" i="45" l="1"/>
  <c r="F17" i="41"/>
  <c r="C17" i="45" l="1"/>
  <c r="D17" i="41"/>
  <c r="J16" i="45" l="1"/>
  <c r="R16" i="41"/>
  <c r="I16" i="45" l="1"/>
  <c r="P16" i="41"/>
  <c r="H16" i="45" l="1"/>
  <c r="N16" i="41"/>
  <c r="G16" i="45" l="1"/>
  <c r="L16" i="41"/>
  <c r="F16" i="45" l="1"/>
  <c r="J16" i="41"/>
  <c r="E16" i="45" l="1"/>
  <c r="H16" i="41"/>
  <c r="D16" i="45" l="1"/>
  <c r="F16" i="41"/>
  <c r="C16" i="45" l="1"/>
  <c r="D16" i="41"/>
  <c r="J15" i="45" l="1"/>
  <c r="R15" i="41"/>
  <c r="I15" i="45" l="1"/>
  <c r="P15" i="41"/>
  <c r="H15" i="45" l="1"/>
  <c r="N15" i="41"/>
  <c r="G15" i="45" l="1"/>
  <c r="L15" i="41"/>
  <c r="F15" i="45" l="1"/>
  <c r="J15" i="41"/>
  <c r="E15" i="45" l="1"/>
  <c r="H15" i="41"/>
  <c r="D15" i="45" l="1"/>
  <c r="F15" i="41"/>
  <c r="C15" i="45" l="1"/>
  <c r="D15" i="41"/>
  <c r="J14" i="45" l="1"/>
  <c r="R14" i="41"/>
  <c r="I14" i="45" l="1"/>
  <c r="P14" i="41"/>
  <c r="H14" i="45" l="1"/>
  <c r="N14" i="41"/>
  <c r="G14" i="45" l="1"/>
  <c r="L14" i="41"/>
  <c r="F14" i="45" l="1"/>
  <c r="J14" i="41"/>
  <c r="E14" i="45" l="1"/>
  <c r="H14" i="41"/>
  <c r="D14" i="45" l="1"/>
  <c r="F14" i="41"/>
  <c r="C14" i="45" l="1"/>
  <c r="D14" i="41"/>
  <c r="J13" i="45" l="1"/>
  <c r="R13" i="41"/>
  <c r="I13" i="45" l="1"/>
  <c r="P13" i="41"/>
  <c r="H13" i="45" l="1"/>
  <c r="N13" i="41"/>
  <c r="G13" i="45" l="1"/>
  <c r="L13" i="41"/>
  <c r="F13" i="45" l="1"/>
  <c r="J13" i="41"/>
  <c r="E13" i="45" l="1"/>
  <c r="H13" i="41"/>
  <c r="D13" i="45" l="1"/>
  <c r="F13" i="41"/>
  <c r="C13" i="45" l="1"/>
  <c r="D13" i="41"/>
  <c r="J12" i="45" l="1"/>
  <c r="R12" i="41"/>
  <c r="I12" i="45" l="1"/>
  <c r="P12" i="41"/>
  <c r="H12" i="45" l="1"/>
  <c r="N12" i="41"/>
  <c r="G12" i="45" l="1"/>
  <c r="L12" i="41"/>
  <c r="F12" i="45" l="1"/>
  <c r="J12" i="41"/>
  <c r="E12" i="45" l="1"/>
  <c r="H12" i="41"/>
  <c r="D12" i="45" l="1"/>
  <c r="F12" i="41"/>
  <c r="C12" i="45" l="1"/>
  <c r="D12" i="41"/>
  <c r="J11" i="45" l="1"/>
  <c r="R11" i="41"/>
  <c r="I11" i="45" l="1"/>
  <c r="P11" i="41"/>
  <c r="H11" i="45" l="1"/>
  <c r="N11" i="41"/>
  <c r="G11" i="45" l="1"/>
  <c r="L11" i="41"/>
  <c r="F11" i="45" l="1"/>
  <c r="J11" i="41"/>
  <c r="E11" i="45" l="1"/>
  <c r="H11" i="41"/>
  <c r="D11" i="45" l="1"/>
  <c r="F11" i="41"/>
  <c r="C11" i="45" l="1"/>
  <c r="D11" i="41"/>
  <c r="J10" i="45" l="1"/>
  <c r="R10" i="41"/>
  <c r="I10" i="45" l="1"/>
  <c r="P10" i="41"/>
  <c r="H10" i="45" l="1"/>
  <c r="N10" i="41"/>
  <c r="G10" i="45" l="1"/>
  <c r="L10" i="41"/>
  <c r="F10" i="45" l="1"/>
  <c r="J10" i="41"/>
  <c r="E10" i="45" l="1"/>
  <c r="H10" i="41"/>
  <c r="D10" i="45" l="1"/>
  <c r="F10" i="41"/>
  <c r="C10" i="45" l="1"/>
  <c r="D10" i="41"/>
  <c r="J9" i="45" l="1"/>
  <c r="R9" i="41"/>
  <c r="I9" i="45" l="1"/>
  <c r="P9" i="41"/>
  <c r="H9" i="45" l="1"/>
  <c r="N9" i="41"/>
  <c r="G9" i="45" l="1"/>
  <c r="L9" i="41"/>
  <c r="F9" i="45" l="1"/>
  <c r="J9" i="41"/>
  <c r="E9" i="45" l="1"/>
  <c r="H9" i="41"/>
  <c r="D9" i="45" l="1"/>
  <c r="F9" i="41"/>
  <c r="C9" i="45" l="1"/>
  <c r="D9" i="41"/>
  <c r="J8" i="45" l="1"/>
  <c r="R8" i="41"/>
  <c r="I8" i="45" l="1"/>
  <c r="P8" i="41"/>
  <c r="H8" i="45" l="1"/>
  <c r="N8" i="41"/>
  <c r="G8" i="45" l="1"/>
  <c r="L8" i="41"/>
  <c r="F8" i="45" l="1"/>
  <c r="J8" i="41"/>
  <c r="E8" i="45" l="1"/>
  <c r="H8" i="41"/>
  <c r="D8" i="45" l="1"/>
  <c r="F8" i="41"/>
  <c r="C8" i="45" l="1"/>
  <c r="D8" i="41"/>
  <c r="J7" i="45" l="1"/>
  <c r="R7" i="41"/>
  <c r="I7" i="45" l="1"/>
  <c r="P7" i="41"/>
  <c r="H7" i="45" l="1"/>
  <c r="N7" i="41"/>
  <c r="G7" i="45" l="1"/>
  <c r="L7" i="41"/>
  <c r="F7" i="45" l="1"/>
  <c r="J7" i="41"/>
  <c r="E7" i="45" l="1"/>
  <c r="H7" i="41"/>
  <c r="D7" i="45" l="1"/>
  <c r="F7" i="41"/>
  <c r="C7" i="45" l="1"/>
  <c r="D7" i="41"/>
  <c r="G17" i="39" l="1"/>
  <c r="G15" l="1"/>
  <c r="G14" l="1"/>
  <c r="G13" l="1"/>
  <c r="G12" l="1"/>
  <c r="G11" l="1"/>
  <c r="G10" l="1"/>
  <c r="F17" l="1"/>
  <c r="F15"/>
  <c r="F14"/>
  <c r="F13"/>
  <c r="F12"/>
  <c r="F11"/>
  <c r="F10"/>
  <c r="F8"/>
  <c r="D17" l="1"/>
  <c r="D15"/>
  <c r="D14"/>
  <c r="D13"/>
  <c r="D12"/>
  <c r="D11"/>
  <c r="D10"/>
  <c r="D8"/>
  <c r="G8"/>
  <c r="E6"/>
  <c r="C6"/>
  <c r="L96" i="38" l="1"/>
  <c r="M96"/>
  <c r="N96"/>
  <c r="O96"/>
  <c r="P96"/>
  <c r="Q96"/>
  <c r="L95" l="1"/>
  <c r="M95"/>
  <c r="N95"/>
  <c r="O95"/>
  <c r="P95"/>
  <c r="Q95"/>
  <c r="L94" l="1"/>
  <c r="M94"/>
  <c r="N94"/>
  <c r="O94"/>
  <c r="P94"/>
  <c r="Q94"/>
  <c r="L93" l="1"/>
  <c r="M93"/>
  <c r="N93"/>
  <c r="O93"/>
  <c r="P93"/>
  <c r="Q93"/>
  <c r="L92" l="1"/>
  <c r="M92"/>
  <c r="N92"/>
  <c r="O92"/>
  <c r="P92"/>
  <c r="Q92"/>
  <c r="L91" l="1"/>
  <c r="M91"/>
  <c r="N91"/>
  <c r="O91"/>
  <c r="P91"/>
  <c r="Q91"/>
  <c r="L90" l="1"/>
  <c r="M90"/>
  <c r="N90"/>
  <c r="O90"/>
  <c r="P90"/>
  <c r="Q90"/>
  <c r="L89" l="1"/>
  <c r="M89"/>
  <c r="N89"/>
  <c r="O89"/>
  <c r="P89"/>
  <c r="Q89"/>
  <c r="L88" l="1"/>
  <c r="M88"/>
  <c r="N88"/>
  <c r="O88"/>
  <c r="P88"/>
  <c r="Q88"/>
  <c r="L87" l="1"/>
  <c r="M87"/>
  <c r="N87"/>
  <c r="O87"/>
  <c r="P87"/>
  <c r="Q87"/>
  <c r="L86" l="1"/>
  <c r="M86"/>
  <c r="N86"/>
  <c r="O86"/>
  <c r="P86"/>
  <c r="Q86"/>
  <c r="L85" l="1"/>
  <c r="M85"/>
  <c r="N85"/>
  <c r="O85"/>
  <c r="P85"/>
  <c r="Q85"/>
  <c r="L84" l="1"/>
  <c r="M84"/>
  <c r="N84"/>
  <c r="O84"/>
  <c r="P84"/>
  <c r="Q84"/>
  <c r="L76" l="1"/>
  <c r="M76"/>
  <c r="N76"/>
  <c r="O76"/>
  <c r="P76"/>
  <c r="Q76"/>
  <c r="L75" l="1"/>
  <c r="M75"/>
  <c r="N75"/>
  <c r="O75"/>
  <c r="P75"/>
  <c r="Q75"/>
  <c r="L74" l="1"/>
  <c r="M74"/>
  <c r="N74"/>
  <c r="O74"/>
  <c r="P74"/>
  <c r="Q74"/>
  <c r="L73" l="1"/>
  <c r="M73"/>
  <c r="N73"/>
  <c r="O73"/>
  <c r="P73"/>
  <c r="Q73"/>
  <c r="L72" l="1"/>
  <c r="M72"/>
  <c r="N72"/>
  <c r="O72"/>
  <c r="P72"/>
  <c r="Q72"/>
  <c r="L71" l="1"/>
  <c r="M71"/>
  <c r="N71"/>
  <c r="O71"/>
  <c r="P71"/>
  <c r="Q71"/>
  <c r="L70" l="1"/>
  <c r="M70"/>
  <c r="N70"/>
  <c r="O70"/>
  <c r="P70"/>
  <c r="Q70"/>
  <c r="L69" l="1"/>
  <c r="M69"/>
  <c r="N69"/>
  <c r="O69"/>
  <c r="P69"/>
  <c r="Q69"/>
  <c r="L68" l="1"/>
  <c r="M68"/>
  <c r="N68"/>
  <c r="O68"/>
  <c r="P68"/>
  <c r="Q68"/>
  <c r="L67" l="1"/>
  <c r="M67"/>
  <c r="N67"/>
  <c r="O67"/>
  <c r="P67"/>
  <c r="Q67"/>
  <c r="L66" l="1"/>
  <c r="M66"/>
  <c r="N66"/>
  <c r="O66"/>
  <c r="P66"/>
  <c r="Q66"/>
  <c r="L65" l="1"/>
  <c r="M65"/>
  <c r="N65"/>
  <c r="O65"/>
  <c r="P65"/>
  <c r="Q65"/>
  <c r="L64" l="1"/>
  <c r="M64"/>
  <c r="N64"/>
  <c r="O64"/>
  <c r="P64"/>
  <c r="Q64"/>
  <c r="L57" l="1"/>
  <c r="M57"/>
  <c r="N57"/>
  <c r="O57"/>
  <c r="P57"/>
  <c r="Q57"/>
  <c r="L56" l="1"/>
  <c r="M56"/>
  <c r="N56"/>
  <c r="O56"/>
  <c r="P56"/>
  <c r="Q56"/>
  <c r="L55" l="1"/>
  <c r="M55"/>
  <c r="N55"/>
  <c r="O55"/>
  <c r="P55"/>
  <c r="Q55"/>
  <c r="L54" l="1"/>
  <c r="M54"/>
  <c r="N54"/>
  <c r="O54"/>
  <c r="P54"/>
  <c r="Q54"/>
  <c r="L53" l="1"/>
  <c r="M53"/>
  <c r="N53"/>
  <c r="O53"/>
  <c r="P53"/>
  <c r="Q53"/>
  <c r="L52" l="1"/>
  <c r="M52"/>
  <c r="N52"/>
  <c r="O52"/>
  <c r="P52"/>
  <c r="Q52"/>
  <c r="L51" l="1"/>
  <c r="M51"/>
  <c r="N51"/>
  <c r="O51"/>
  <c r="P51"/>
  <c r="Q51"/>
  <c r="L50" l="1"/>
  <c r="M50"/>
  <c r="N50"/>
  <c r="O50"/>
  <c r="P50"/>
  <c r="Q50"/>
  <c r="L49" l="1"/>
  <c r="M49"/>
  <c r="N49"/>
  <c r="O49"/>
  <c r="P49"/>
  <c r="Q49"/>
  <c r="L48" l="1"/>
  <c r="M48"/>
  <c r="N48"/>
  <c r="O48"/>
  <c r="P48"/>
  <c r="Q48"/>
  <c r="L47" l="1"/>
  <c r="M47"/>
  <c r="N47"/>
  <c r="O47"/>
  <c r="P47"/>
  <c r="Q47"/>
  <c r="L46" l="1"/>
  <c r="M46"/>
  <c r="N46"/>
  <c r="O46"/>
  <c r="P46"/>
  <c r="Q46"/>
  <c r="L45" l="1"/>
  <c r="M45"/>
  <c r="N45"/>
  <c r="O45"/>
  <c r="P45"/>
  <c r="Q45"/>
  <c r="L38" l="1"/>
  <c r="M38"/>
  <c r="N38"/>
  <c r="O38"/>
  <c r="P38"/>
  <c r="Q38"/>
  <c r="L37" l="1"/>
  <c r="M37"/>
  <c r="N37"/>
  <c r="O37"/>
  <c r="P37"/>
  <c r="Q37"/>
  <c r="L36" l="1"/>
  <c r="M36"/>
  <c r="N36"/>
  <c r="O36"/>
  <c r="P36"/>
  <c r="Q36"/>
  <c r="L35" l="1"/>
  <c r="M35"/>
  <c r="N35"/>
  <c r="O35"/>
  <c r="P35"/>
  <c r="Q35"/>
  <c r="L34" l="1"/>
  <c r="M34"/>
  <c r="N34"/>
  <c r="O34"/>
  <c r="P34"/>
  <c r="Q34"/>
  <c r="L33" l="1"/>
  <c r="M33"/>
  <c r="N33"/>
  <c r="O33"/>
  <c r="P33"/>
  <c r="Q33"/>
  <c r="L32" l="1"/>
  <c r="M32"/>
  <c r="N32"/>
  <c r="O32"/>
  <c r="P32"/>
  <c r="Q32"/>
  <c r="L31" l="1"/>
  <c r="M31"/>
  <c r="N31"/>
  <c r="O31"/>
  <c r="P31"/>
  <c r="Q31"/>
  <c r="L30" l="1"/>
  <c r="M30"/>
  <c r="N30"/>
  <c r="O30"/>
  <c r="P30"/>
  <c r="Q30"/>
  <c r="L29" l="1"/>
  <c r="M29"/>
  <c r="N29"/>
  <c r="O29"/>
  <c r="P29"/>
  <c r="Q29"/>
  <c r="L28" l="1"/>
  <c r="M28"/>
  <c r="N28"/>
  <c r="O28"/>
  <c r="P28"/>
  <c r="Q28"/>
  <c r="L27" l="1"/>
  <c r="M27"/>
  <c r="N27"/>
  <c r="O27"/>
  <c r="P27"/>
  <c r="Q27"/>
  <c r="L26" l="1"/>
  <c r="M26"/>
  <c r="N26"/>
  <c r="O26"/>
  <c r="P26"/>
  <c r="Q26"/>
  <c r="F19" l="1"/>
  <c r="G19"/>
  <c r="F18" l="1"/>
  <c r="G18"/>
  <c r="F17" l="1"/>
  <c r="G17"/>
  <c r="F16" l="1"/>
  <c r="G16"/>
  <c r="F15" l="1"/>
  <c r="G15"/>
  <c r="F14" l="1"/>
  <c r="G14"/>
  <c r="F13" l="1"/>
  <c r="G13"/>
  <c r="F12" l="1"/>
  <c r="G12"/>
  <c r="F11" l="1"/>
  <c r="G11"/>
  <c r="F10" l="1"/>
  <c r="G10"/>
  <c r="F9" l="1"/>
  <c r="G9"/>
  <c r="F8" l="1"/>
  <c r="G8"/>
  <c r="F7" l="1"/>
  <c r="G7"/>
  <c r="B20" i="34" l="1"/>
  <c r="O423" l="1"/>
  <c r="N423" l="1"/>
  <c r="M423" l="1"/>
  <c r="L423" l="1"/>
  <c r="K423" l="1"/>
  <c r="J423" l="1"/>
  <c r="I423" l="1"/>
  <c r="H423" l="1"/>
  <c r="G423" l="1"/>
  <c r="F423" l="1"/>
  <c r="E423" l="1"/>
  <c r="D423" l="1"/>
  <c r="C423" l="1"/>
  <c r="O422" l="1"/>
  <c r="N422" l="1"/>
  <c r="M422" l="1"/>
  <c r="L422" l="1"/>
  <c r="K422" l="1"/>
  <c r="J422" l="1"/>
  <c r="I422" l="1"/>
  <c r="H422" l="1"/>
  <c r="G422" l="1"/>
  <c r="F422" l="1"/>
  <c r="E422" l="1"/>
  <c r="D422" l="1"/>
  <c r="C422" l="1"/>
  <c r="O421" l="1"/>
  <c r="N421" l="1"/>
  <c r="M421" l="1"/>
  <c r="L421" l="1"/>
  <c r="K421" l="1"/>
  <c r="J421" l="1"/>
  <c r="I421" l="1"/>
  <c r="H421" l="1"/>
  <c r="G421" l="1"/>
  <c r="F421" l="1"/>
  <c r="E421" l="1"/>
  <c r="D421" l="1"/>
  <c r="C421" l="1"/>
  <c r="O420" l="1"/>
  <c r="N420" l="1"/>
  <c r="M420" l="1"/>
  <c r="L420" l="1"/>
  <c r="K420" l="1"/>
  <c r="J420" l="1"/>
  <c r="I420" l="1"/>
  <c r="H420" l="1"/>
  <c r="G420" l="1"/>
  <c r="F420" l="1"/>
  <c r="E420" l="1"/>
  <c r="D420" l="1"/>
  <c r="C420" l="1"/>
  <c r="O419" l="1"/>
  <c r="N419" l="1"/>
  <c r="M419" l="1"/>
  <c r="L419" l="1"/>
  <c r="K419" l="1"/>
  <c r="J419" l="1"/>
  <c r="I419" l="1"/>
  <c r="H419" l="1"/>
  <c r="G419" l="1"/>
  <c r="F419" l="1"/>
  <c r="E419" l="1"/>
  <c r="D419" l="1"/>
  <c r="C419" l="1"/>
  <c r="O418" l="1"/>
  <c r="N418" l="1"/>
  <c r="M418" l="1"/>
  <c r="L418" l="1"/>
  <c r="K418" l="1"/>
  <c r="J418" l="1"/>
  <c r="I418" l="1"/>
  <c r="H418" l="1"/>
  <c r="G418" l="1"/>
  <c r="F418" l="1"/>
  <c r="E418" l="1"/>
  <c r="D418" l="1"/>
  <c r="C418" l="1"/>
  <c r="O417" l="1"/>
  <c r="N417" l="1"/>
  <c r="M417" l="1"/>
  <c r="L417" l="1"/>
  <c r="K417" l="1"/>
  <c r="J417" l="1"/>
  <c r="I417" l="1"/>
  <c r="H417" l="1"/>
  <c r="G417" l="1"/>
  <c r="F417" l="1"/>
  <c r="E417" l="1"/>
  <c r="D417" l="1"/>
  <c r="C417" l="1"/>
  <c r="O416" l="1"/>
  <c r="N416" l="1"/>
  <c r="M416" l="1"/>
  <c r="L416" l="1"/>
  <c r="K416" l="1"/>
  <c r="J416" l="1"/>
  <c r="I416" l="1"/>
  <c r="H416" l="1"/>
  <c r="G416" l="1"/>
  <c r="F416" l="1"/>
  <c r="E416" l="1"/>
  <c r="D416" l="1"/>
  <c r="C416" l="1"/>
  <c r="O415" l="1"/>
  <c r="N415" l="1"/>
  <c r="M415" l="1"/>
  <c r="L415" l="1"/>
  <c r="K415" l="1"/>
  <c r="J415" l="1"/>
  <c r="I415" l="1"/>
  <c r="H415" l="1"/>
  <c r="G415" l="1"/>
  <c r="F415" l="1"/>
  <c r="E415" l="1"/>
  <c r="D415" l="1"/>
  <c r="C415" l="1"/>
  <c r="O414" l="1"/>
  <c r="N414" l="1"/>
  <c r="M414" l="1"/>
  <c r="L414" l="1"/>
  <c r="K414" l="1"/>
  <c r="J414" l="1"/>
  <c r="I414" l="1"/>
  <c r="H414" l="1"/>
  <c r="G414" l="1"/>
  <c r="F414" l="1"/>
  <c r="E414" l="1"/>
  <c r="D414" l="1"/>
  <c r="C414" l="1"/>
  <c r="O413" l="1"/>
  <c r="N413" l="1"/>
  <c r="M413" l="1"/>
  <c r="L413" l="1"/>
  <c r="K413" l="1"/>
  <c r="J413" l="1"/>
  <c r="I413" l="1"/>
  <c r="H413" l="1"/>
  <c r="G413" l="1"/>
  <c r="F413" l="1"/>
  <c r="E413" l="1"/>
  <c r="D413" l="1"/>
  <c r="C413" l="1"/>
  <c r="O412" l="1"/>
  <c r="N412" l="1"/>
  <c r="M412" l="1"/>
  <c r="L412" l="1"/>
  <c r="K412" l="1"/>
  <c r="J412" l="1"/>
  <c r="I412" l="1"/>
  <c r="H412" l="1"/>
  <c r="G412" l="1"/>
  <c r="F412" l="1"/>
  <c r="E412" l="1"/>
  <c r="D412" l="1"/>
  <c r="C412" l="1"/>
  <c r="O411" l="1"/>
  <c r="N411" l="1"/>
  <c r="M411" l="1"/>
  <c r="L411" l="1"/>
  <c r="K411" l="1"/>
  <c r="J411" l="1"/>
  <c r="I411" l="1"/>
  <c r="H411" l="1"/>
  <c r="G411" l="1"/>
  <c r="F411" l="1"/>
  <c r="E411" l="1"/>
  <c r="D411" l="1"/>
  <c r="C411" l="1"/>
  <c r="O410" l="1"/>
  <c r="N410" l="1"/>
  <c r="M410" l="1"/>
  <c r="L410" l="1"/>
  <c r="K410" l="1"/>
  <c r="J410" l="1"/>
  <c r="I410" l="1"/>
  <c r="H410" l="1"/>
  <c r="G410" l="1"/>
  <c r="F410" l="1"/>
  <c r="E410" l="1"/>
  <c r="D410" l="1"/>
  <c r="C410" l="1"/>
  <c r="O409" l="1"/>
  <c r="N409" l="1"/>
  <c r="M409" l="1"/>
  <c r="L409" l="1"/>
  <c r="K409" l="1"/>
  <c r="J409" l="1"/>
  <c r="I409" l="1"/>
  <c r="H409" l="1"/>
  <c r="G409" l="1"/>
  <c r="F409" l="1"/>
  <c r="E409" l="1"/>
  <c r="D409" l="1"/>
  <c r="C409" l="1"/>
  <c r="O408" l="1"/>
  <c r="N408" l="1"/>
  <c r="M408" l="1"/>
  <c r="L408" l="1"/>
  <c r="K408" l="1"/>
  <c r="J408" l="1"/>
  <c r="I408" l="1"/>
  <c r="H408" l="1"/>
  <c r="G408" l="1"/>
  <c r="F408" l="1"/>
  <c r="E408" l="1"/>
  <c r="D408" l="1"/>
  <c r="C408" l="1"/>
  <c r="O407" l="1"/>
  <c r="N407" l="1"/>
  <c r="M407" l="1"/>
  <c r="L407" l="1"/>
  <c r="K407" l="1"/>
  <c r="J407" l="1"/>
  <c r="I407" l="1"/>
  <c r="H407" l="1"/>
  <c r="G407" l="1"/>
  <c r="F407" l="1"/>
  <c r="E407" l="1"/>
  <c r="D407" l="1"/>
  <c r="C407" l="1"/>
  <c r="O406" l="1"/>
  <c r="N406" l="1"/>
  <c r="M406" l="1"/>
  <c r="L406" l="1"/>
  <c r="K406" l="1"/>
  <c r="J406" l="1"/>
  <c r="I406" l="1"/>
  <c r="H406" l="1"/>
  <c r="G406" l="1"/>
  <c r="F406" l="1"/>
  <c r="E406" l="1"/>
  <c r="D406" l="1"/>
  <c r="C406" l="1"/>
  <c r="O405" l="1"/>
  <c r="N405" l="1"/>
  <c r="M405" l="1"/>
  <c r="L405" l="1"/>
  <c r="K405" l="1"/>
  <c r="J405" l="1"/>
  <c r="I405" l="1"/>
  <c r="H405" l="1"/>
  <c r="G405" l="1"/>
  <c r="F405" l="1"/>
  <c r="E405" l="1"/>
  <c r="D405" l="1"/>
  <c r="C405" l="1"/>
  <c r="O404" l="1"/>
  <c r="N404" l="1"/>
  <c r="M404" l="1"/>
  <c r="L404" l="1"/>
  <c r="K404" l="1"/>
  <c r="J404" l="1"/>
  <c r="I404" l="1"/>
  <c r="H404" l="1"/>
  <c r="G404" l="1"/>
  <c r="F404" l="1"/>
  <c r="E404" l="1"/>
  <c r="D404" l="1"/>
  <c r="C404" l="1"/>
  <c r="O403" l="1"/>
  <c r="N403" l="1"/>
  <c r="M403" l="1"/>
  <c r="L403" l="1"/>
  <c r="K403" l="1"/>
  <c r="J403" l="1"/>
  <c r="I403" l="1"/>
  <c r="H403" l="1"/>
  <c r="G403" l="1"/>
  <c r="F403" l="1"/>
  <c r="E403" l="1"/>
  <c r="D403" l="1"/>
  <c r="C403" l="1"/>
  <c r="O402" l="1"/>
  <c r="N402" l="1"/>
  <c r="M402" l="1"/>
  <c r="L402" l="1"/>
  <c r="K402" l="1"/>
  <c r="J402" l="1"/>
  <c r="I402" l="1"/>
  <c r="H402" l="1"/>
  <c r="G402" l="1"/>
  <c r="F402" l="1"/>
  <c r="E402" l="1"/>
  <c r="D402" l="1"/>
  <c r="C402" l="1"/>
  <c r="O401" l="1"/>
  <c r="N401" l="1"/>
  <c r="M401" l="1"/>
  <c r="L401" l="1"/>
  <c r="K401" l="1"/>
  <c r="J401" l="1"/>
  <c r="I401" l="1"/>
  <c r="H401" l="1"/>
  <c r="G401" l="1"/>
  <c r="F401" l="1"/>
  <c r="E401" l="1"/>
  <c r="D401" l="1"/>
  <c r="C401" l="1"/>
  <c r="O400" l="1"/>
  <c r="N400" l="1"/>
  <c r="M400" l="1"/>
  <c r="L400" l="1"/>
  <c r="K400" l="1"/>
  <c r="J400" l="1"/>
  <c r="I400" l="1"/>
  <c r="H400" l="1"/>
  <c r="G400" l="1"/>
  <c r="F400" l="1"/>
  <c r="E400" l="1"/>
  <c r="D400" l="1"/>
  <c r="C400" l="1"/>
  <c r="O399" l="1"/>
  <c r="N399" l="1"/>
  <c r="M399" l="1"/>
  <c r="L399" l="1"/>
  <c r="K399" l="1"/>
  <c r="J399" l="1"/>
  <c r="I399" l="1"/>
  <c r="H399" l="1"/>
  <c r="G399" l="1"/>
  <c r="F399" l="1"/>
  <c r="E399" l="1"/>
  <c r="D399" l="1"/>
  <c r="C399" l="1"/>
  <c r="O398" l="1"/>
  <c r="N398" l="1"/>
  <c r="M398" l="1"/>
  <c r="L398" l="1"/>
  <c r="K398" l="1"/>
  <c r="J398" l="1"/>
  <c r="I398" l="1"/>
  <c r="H398" l="1"/>
  <c r="G398" l="1"/>
  <c r="F398" l="1"/>
  <c r="E398" l="1"/>
  <c r="D398" l="1"/>
  <c r="C398" l="1"/>
  <c r="O397" l="1"/>
  <c r="N397" l="1"/>
  <c r="M397" l="1"/>
  <c r="L397" l="1"/>
  <c r="K397" l="1"/>
  <c r="J397" l="1"/>
  <c r="I397" l="1"/>
  <c r="H397" l="1"/>
  <c r="G397" l="1"/>
  <c r="F397" l="1"/>
  <c r="E397" l="1"/>
  <c r="D397" l="1"/>
  <c r="C397" l="1"/>
  <c r="O396" l="1"/>
  <c r="N396" l="1"/>
  <c r="M396" l="1"/>
  <c r="L396" l="1"/>
  <c r="K396" l="1"/>
  <c r="J396" l="1"/>
  <c r="I396" l="1"/>
  <c r="H396" l="1"/>
  <c r="G396" l="1"/>
  <c r="F396" l="1"/>
  <c r="E396" l="1"/>
  <c r="D396" l="1"/>
  <c r="C396" l="1"/>
  <c r="O395" l="1"/>
  <c r="N395" l="1"/>
  <c r="M395" l="1"/>
  <c r="L395" l="1"/>
  <c r="K395" l="1"/>
  <c r="J395" l="1"/>
  <c r="I395" l="1"/>
  <c r="H395" l="1"/>
  <c r="G395" l="1"/>
  <c r="F395" l="1"/>
  <c r="E395" l="1"/>
  <c r="D395" l="1"/>
  <c r="C395" l="1"/>
  <c r="O394" l="1"/>
  <c r="N394" l="1"/>
  <c r="M394" l="1"/>
  <c r="L394" l="1"/>
  <c r="K394" l="1"/>
  <c r="J394" l="1"/>
  <c r="I394" l="1"/>
  <c r="H394" l="1"/>
  <c r="G394" l="1"/>
  <c r="F394" l="1"/>
  <c r="E394" l="1"/>
  <c r="D394" l="1"/>
  <c r="C394" l="1"/>
  <c r="O393" l="1"/>
  <c r="N393" l="1"/>
  <c r="M393" l="1"/>
  <c r="L393" l="1"/>
  <c r="K393" l="1"/>
  <c r="J393" l="1"/>
  <c r="I393" l="1"/>
  <c r="H393" l="1"/>
  <c r="G393" l="1"/>
  <c r="F393" l="1"/>
  <c r="E393" l="1"/>
  <c r="D393" l="1"/>
  <c r="C393" l="1"/>
  <c r="O392" l="1"/>
  <c r="N392" l="1"/>
  <c r="M392" l="1"/>
  <c r="L392" l="1"/>
  <c r="K392" l="1"/>
  <c r="J392" l="1"/>
  <c r="I392" l="1"/>
  <c r="H392" l="1"/>
  <c r="G392" l="1"/>
  <c r="F392" l="1"/>
  <c r="E392" l="1"/>
  <c r="D392" l="1"/>
  <c r="C392" l="1"/>
  <c r="O391" l="1"/>
  <c r="N391" l="1"/>
  <c r="M391" l="1"/>
  <c r="L391" l="1"/>
  <c r="K391" l="1"/>
  <c r="J391" l="1"/>
  <c r="I391" l="1"/>
  <c r="H391" l="1"/>
  <c r="G391" l="1"/>
  <c r="F391" l="1"/>
  <c r="E391" l="1"/>
  <c r="D391" l="1"/>
  <c r="C391" l="1"/>
  <c r="O390" l="1"/>
  <c r="N390" l="1"/>
  <c r="M390" l="1"/>
  <c r="L390" l="1"/>
  <c r="K390" l="1"/>
  <c r="J390" l="1"/>
  <c r="I390" l="1"/>
  <c r="H390" l="1"/>
  <c r="G390" l="1"/>
  <c r="F390" l="1"/>
  <c r="E390" l="1"/>
  <c r="D390" l="1"/>
  <c r="C390" l="1"/>
  <c r="O389" l="1"/>
  <c r="N389" l="1"/>
  <c r="M389" l="1"/>
  <c r="L389" l="1"/>
  <c r="K389" l="1"/>
  <c r="J389" l="1"/>
  <c r="I389" l="1"/>
  <c r="H389" l="1"/>
  <c r="G389" l="1"/>
  <c r="F389" l="1"/>
  <c r="E389" l="1"/>
  <c r="D389" l="1"/>
  <c r="C389" l="1"/>
  <c r="O388" l="1"/>
  <c r="N388" l="1"/>
  <c r="M388" l="1"/>
  <c r="L388" l="1"/>
  <c r="K388" l="1"/>
  <c r="J388" l="1"/>
  <c r="I388" l="1"/>
  <c r="H388" l="1"/>
  <c r="G388" l="1"/>
  <c r="F388" l="1"/>
  <c r="E388" l="1"/>
  <c r="D388" l="1"/>
  <c r="C388" l="1"/>
  <c r="O387" l="1"/>
  <c r="N387" l="1"/>
  <c r="M387" l="1"/>
  <c r="L387" l="1"/>
  <c r="K387" l="1"/>
  <c r="J387" l="1"/>
  <c r="I387" l="1"/>
  <c r="H387" l="1"/>
  <c r="G387" l="1"/>
  <c r="F387" l="1"/>
  <c r="E387" l="1"/>
  <c r="D387" l="1"/>
  <c r="C387" l="1"/>
  <c r="O386" l="1"/>
  <c r="N386" l="1"/>
  <c r="M386" l="1"/>
  <c r="L386" l="1"/>
  <c r="K386" l="1"/>
  <c r="J386" l="1"/>
  <c r="I386" l="1"/>
  <c r="H386" l="1"/>
  <c r="G386" l="1"/>
  <c r="F386" l="1"/>
  <c r="E386" l="1"/>
  <c r="D386" l="1"/>
  <c r="C386" l="1"/>
  <c r="O385" l="1"/>
  <c r="N385" l="1"/>
  <c r="M385" l="1"/>
  <c r="L385" l="1"/>
  <c r="K385" l="1"/>
  <c r="J385" l="1"/>
  <c r="I385" l="1"/>
  <c r="H385" l="1"/>
  <c r="G385" l="1"/>
  <c r="F385" l="1"/>
  <c r="E385" l="1"/>
  <c r="D385" l="1"/>
  <c r="C385" l="1"/>
  <c r="O384" l="1"/>
  <c r="N384" l="1"/>
  <c r="M384" l="1"/>
  <c r="L384" l="1"/>
  <c r="K384" l="1"/>
  <c r="J384" l="1"/>
  <c r="I384" l="1"/>
  <c r="H384" l="1"/>
  <c r="G384" l="1"/>
  <c r="F384" l="1"/>
  <c r="E384" l="1"/>
  <c r="D384" l="1"/>
  <c r="C384" l="1"/>
  <c r="O383" l="1"/>
  <c r="N383" l="1"/>
  <c r="M383" l="1"/>
  <c r="L383" l="1"/>
  <c r="K383" l="1"/>
  <c r="J383" l="1"/>
  <c r="I383" l="1"/>
  <c r="H383" l="1"/>
  <c r="G383" l="1"/>
  <c r="F383" l="1"/>
  <c r="E383" l="1"/>
  <c r="D383" l="1"/>
  <c r="C383" l="1"/>
  <c r="O382" l="1"/>
  <c r="N382" l="1"/>
  <c r="M382" l="1"/>
  <c r="L382" l="1"/>
  <c r="K382" l="1"/>
  <c r="J382" l="1"/>
  <c r="I382" l="1"/>
  <c r="H382" l="1"/>
  <c r="G382" l="1"/>
  <c r="F382" l="1"/>
  <c r="E382" l="1"/>
  <c r="D382" l="1"/>
  <c r="C382" l="1"/>
  <c r="O381" l="1"/>
  <c r="N381" l="1"/>
  <c r="M381" l="1"/>
  <c r="L381" l="1"/>
  <c r="K381" l="1"/>
  <c r="J381" l="1"/>
  <c r="I381" l="1"/>
  <c r="H381" l="1"/>
  <c r="G381" l="1"/>
  <c r="F381" l="1"/>
  <c r="E381" l="1"/>
  <c r="D381" l="1"/>
  <c r="C381" l="1"/>
  <c r="O380" l="1"/>
  <c r="N380" l="1"/>
  <c r="M380" l="1"/>
  <c r="L380" l="1"/>
  <c r="K380" l="1"/>
  <c r="J380" l="1"/>
  <c r="I380" l="1"/>
  <c r="H380" l="1"/>
  <c r="G380" l="1"/>
  <c r="F380" l="1"/>
  <c r="E380" l="1"/>
  <c r="D380" l="1"/>
  <c r="C380" l="1"/>
  <c r="O379" l="1"/>
  <c r="N379" l="1"/>
  <c r="M379" l="1"/>
  <c r="L379" l="1"/>
  <c r="K379" l="1"/>
  <c r="J379" l="1"/>
  <c r="I379" l="1"/>
  <c r="H379" l="1"/>
  <c r="G379" l="1"/>
  <c r="F379" l="1"/>
  <c r="E379" l="1"/>
  <c r="D379" l="1"/>
  <c r="C379" l="1"/>
  <c r="O378" l="1"/>
  <c r="N378" l="1"/>
  <c r="M378" l="1"/>
  <c r="L378" l="1"/>
  <c r="K378" l="1"/>
  <c r="J378" l="1"/>
  <c r="I378" l="1"/>
  <c r="H378" l="1"/>
  <c r="G378" l="1"/>
  <c r="F378" l="1"/>
  <c r="E378" l="1"/>
  <c r="D378" l="1"/>
  <c r="C378" l="1"/>
  <c r="O377" l="1"/>
  <c r="N377" l="1"/>
  <c r="M377" l="1"/>
  <c r="L377" l="1"/>
  <c r="K377" l="1"/>
  <c r="J377" l="1"/>
  <c r="I377" l="1"/>
  <c r="H377" l="1"/>
  <c r="G377" l="1"/>
  <c r="F377" l="1"/>
  <c r="E377" l="1"/>
  <c r="D377" l="1"/>
  <c r="C377" l="1"/>
  <c r="O376" l="1"/>
  <c r="N376" l="1"/>
  <c r="M376" l="1"/>
  <c r="L376" l="1"/>
  <c r="K376" l="1"/>
  <c r="J376" l="1"/>
  <c r="I376" l="1"/>
  <c r="H376" l="1"/>
  <c r="G376" l="1"/>
  <c r="F376" l="1"/>
  <c r="E376" l="1"/>
  <c r="D376" l="1"/>
  <c r="C376" l="1"/>
  <c r="O375" l="1"/>
  <c r="N375" l="1"/>
  <c r="M375" l="1"/>
  <c r="L375" l="1"/>
  <c r="K375" l="1"/>
  <c r="J375" l="1"/>
  <c r="I375" l="1"/>
  <c r="H375" l="1"/>
  <c r="G375" l="1"/>
  <c r="F375" l="1"/>
  <c r="E375" l="1"/>
  <c r="D375" l="1"/>
  <c r="C375" l="1"/>
  <c r="O374" l="1"/>
  <c r="N374" l="1"/>
  <c r="M374" l="1"/>
  <c r="L374" l="1"/>
  <c r="K374" l="1"/>
  <c r="J374" l="1"/>
  <c r="I374" l="1"/>
  <c r="H374" l="1"/>
  <c r="G374" l="1"/>
  <c r="F374" l="1"/>
  <c r="E374" l="1"/>
  <c r="D374" l="1"/>
  <c r="C374" l="1"/>
  <c r="O373" l="1"/>
  <c r="N373" l="1"/>
  <c r="M373" l="1"/>
  <c r="L373" l="1"/>
  <c r="K373" l="1"/>
  <c r="J373" l="1"/>
  <c r="I373" l="1"/>
  <c r="H373" l="1"/>
  <c r="G373" l="1"/>
  <c r="F373" l="1"/>
  <c r="E373" l="1"/>
  <c r="D373" l="1"/>
  <c r="C373" l="1"/>
  <c r="O372" l="1"/>
  <c r="N372" l="1"/>
  <c r="M372" l="1"/>
  <c r="L372" l="1"/>
  <c r="K372" l="1"/>
  <c r="J372" l="1"/>
  <c r="I372" l="1"/>
  <c r="H372" l="1"/>
  <c r="G372" l="1"/>
  <c r="F372" l="1"/>
  <c r="E372" l="1"/>
  <c r="D372" l="1"/>
  <c r="C372" l="1"/>
  <c r="O371" l="1"/>
  <c r="N371" l="1"/>
  <c r="M371" l="1"/>
  <c r="L371" l="1"/>
  <c r="K371" l="1"/>
  <c r="J371" l="1"/>
  <c r="I371" l="1"/>
  <c r="H371" l="1"/>
  <c r="G371" l="1"/>
  <c r="F371" l="1"/>
  <c r="E371" l="1"/>
  <c r="D371" l="1"/>
  <c r="C371" l="1"/>
  <c r="O370" l="1"/>
  <c r="N370" l="1"/>
  <c r="M370" l="1"/>
  <c r="L370" l="1"/>
  <c r="K370" l="1"/>
  <c r="J370" l="1"/>
  <c r="I370" l="1"/>
  <c r="H370" l="1"/>
  <c r="G370" l="1"/>
  <c r="F370" l="1"/>
  <c r="E370" l="1"/>
  <c r="D370" l="1"/>
  <c r="C370" l="1"/>
  <c r="O369" l="1"/>
  <c r="N369" l="1"/>
  <c r="M369" l="1"/>
  <c r="L369" l="1"/>
  <c r="K369" l="1"/>
  <c r="J369" l="1"/>
  <c r="I369" l="1"/>
  <c r="H369" l="1"/>
  <c r="G369" l="1"/>
  <c r="F369" l="1"/>
  <c r="E369" l="1"/>
  <c r="D369" l="1"/>
  <c r="C369" l="1"/>
  <c r="O368" l="1"/>
  <c r="N368" l="1"/>
  <c r="M368" l="1"/>
  <c r="L368" l="1"/>
  <c r="K368" l="1"/>
  <c r="J368" l="1"/>
  <c r="I368" l="1"/>
  <c r="H368" l="1"/>
  <c r="G368" l="1"/>
  <c r="F368" l="1"/>
  <c r="E368" l="1"/>
  <c r="D368" l="1"/>
  <c r="C368" l="1"/>
  <c r="O367" l="1"/>
  <c r="N367" l="1"/>
  <c r="M367" l="1"/>
  <c r="L367" l="1"/>
  <c r="K367" l="1"/>
  <c r="J367" l="1"/>
  <c r="I367" l="1"/>
  <c r="H367" l="1"/>
  <c r="G367" l="1"/>
  <c r="F367" l="1"/>
  <c r="E367" l="1"/>
  <c r="D367" l="1"/>
  <c r="C367" l="1"/>
  <c r="O366" l="1"/>
  <c r="N366" l="1"/>
  <c r="M366" l="1"/>
  <c r="L366" l="1"/>
  <c r="K366" l="1"/>
  <c r="J366" l="1"/>
  <c r="I366" l="1"/>
  <c r="H366" l="1"/>
  <c r="G366" l="1"/>
  <c r="F366" l="1"/>
  <c r="E366" l="1"/>
  <c r="D366" l="1"/>
  <c r="C366" l="1"/>
  <c r="O365" l="1"/>
  <c r="N365" l="1"/>
  <c r="M365" l="1"/>
  <c r="L365" l="1"/>
  <c r="K365" l="1"/>
  <c r="J365" l="1"/>
  <c r="I365" l="1"/>
  <c r="H365" l="1"/>
  <c r="G365" l="1"/>
  <c r="F365" l="1"/>
  <c r="E365" l="1"/>
  <c r="D365" l="1"/>
  <c r="C365" l="1"/>
  <c r="O364" l="1"/>
  <c r="N364" l="1"/>
  <c r="M364" l="1"/>
  <c r="L364" l="1"/>
  <c r="K364" l="1"/>
  <c r="J364" l="1"/>
  <c r="I364" l="1"/>
  <c r="H364" l="1"/>
  <c r="G364" l="1"/>
  <c r="F364" l="1"/>
  <c r="E364" l="1"/>
  <c r="D364" l="1"/>
  <c r="C364" l="1"/>
  <c r="O363" l="1"/>
  <c r="N363" l="1"/>
  <c r="M363" l="1"/>
  <c r="L363" l="1"/>
  <c r="K363" l="1"/>
  <c r="J363" l="1"/>
  <c r="I363" l="1"/>
  <c r="H363" l="1"/>
  <c r="G363" l="1"/>
  <c r="F363" l="1"/>
  <c r="E363" l="1"/>
  <c r="D363" l="1"/>
  <c r="C363" l="1"/>
  <c r="O362" l="1"/>
  <c r="N362" l="1"/>
  <c r="M362" l="1"/>
  <c r="L362" l="1"/>
  <c r="K362" l="1"/>
  <c r="J362" l="1"/>
  <c r="I362" l="1"/>
  <c r="H362" l="1"/>
  <c r="G362" l="1"/>
  <c r="F362" l="1"/>
  <c r="E362" l="1"/>
  <c r="D362" l="1"/>
  <c r="C362" l="1"/>
  <c r="O361" l="1"/>
  <c r="N361" l="1"/>
  <c r="M361" l="1"/>
  <c r="L361" l="1"/>
  <c r="K361" l="1"/>
  <c r="J361" l="1"/>
  <c r="I361" l="1"/>
  <c r="H361" l="1"/>
  <c r="G361" l="1"/>
  <c r="F361" l="1"/>
  <c r="E361" l="1"/>
  <c r="D361" l="1"/>
  <c r="C361" l="1"/>
  <c r="O360" l="1"/>
  <c r="N360" l="1"/>
  <c r="M360" l="1"/>
  <c r="L360" l="1"/>
  <c r="K360" l="1"/>
  <c r="J360" l="1"/>
  <c r="I360" l="1"/>
  <c r="H360" l="1"/>
  <c r="G360" l="1"/>
  <c r="F360" l="1"/>
  <c r="E360" l="1"/>
  <c r="D360" l="1"/>
  <c r="C360" l="1"/>
  <c r="O359" l="1"/>
  <c r="N359" l="1"/>
  <c r="M359" l="1"/>
  <c r="L359" l="1"/>
  <c r="K359" l="1"/>
  <c r="J359" l="1"/>
  <c r="I359" l="1"/>
  <c r="H359" l="1"/>
  <c r="G359" l="1"/>
  <c r="F359" l="1"/>
  <c r="E359" l="1"/>
  <c r="D359" l="1"/>
  <c r="C359" l="1"/>
  <c r="O358" l="1"/>
  <c r="N358" l="1"/>
  <c r="M358" l="1"/>
  <c r="L358" l="1"/>
  <c r="K358" l="1"/>
  <c r="J358" l="1"/>
  <c r="I358" l="1"/>
  <c r="H358" l="1"/>
  <c r="G358" l="1"/>
  <c r="F358" l="1"/>
  <c r="E358" l="1"/>
  <c r="D358" l="1"/>
  <c r="C358" l="1"/>
  <c r="O357" l="1"/>
  <c r="N357" l="1"/>
  <c r="M357" l="1"/>
  <c r="L357" l="1"/>
  <c r="K357" l="1"/>
  <c r="J357" l="1"/>
  <c r="I357" l="1"/>
  <c r="H357" l="1"/>
  <c r="G357" l="1"/>
  <c r="F357" l="1"/>
  <c r="E357" l="1"/>
  <c r="D357" l="1"/>
  <c r="C357" l="1"/>
  <c r="O356" l="1"/>
  <c r="N356" l="1"/>
  <c r="M356" l="1"/>
  <c r="L356" l="1"/>
  <c r="K356" l="1"/>
  <c r="J356" l="1"/>
  <c r="I356" l="1"/>
  <c r="H356" l="1"/>
  <c r="G356" l="1"/>
  <c r="F356" l="1"/>
  <c r="E356" l="1"/>
  <c r="D356" l="1"/>
  <c r="C356" l="1"/>
  <c r="O355" l="1"/>
  <c r="N355" l="1"/>
  <c r="M355" l="1"/>
  <c r="L355" l="1"/>
  <c r="K355" l="1"/>
  <c r="J355" l="1"/>
  <c r="I355" l="1"/>
  <c r="H355" l="1"/>
  <c r="G355" l="1"/>
  <c r="F355" l="1"/>
  <c r="E355" l="1"/>
  <c r="D355" l="1"/>
  <c r="C355" l="1"/>
  <c r="O354" l="1"/>
  <c r="N354" l="1"/>
  <c r="M354" l="1"/>
  <c r="L354" l="1"/>
  <c r="K354" l="1"/>
  <c r="J354" l="1"/>
  <c r="I354" l="1"/>
  <c r="H354" l="1"/>
  <c r="G354" l="1"/>
  <c r="F354" l="1"/>
  <c r="E354" l="1"/>
  <c r="D354" l="1"/>
  <c r="C354" l="1"/>
  <c r="O353" l="1"/>
  <c r="N353" l="1"/>
  <c r="M353" l="1"/>
  <c r="L353" l="1"/>
  <c r="K353" l="1"/>
  <c r="J353" l="1"/>
  <c r="I353" l="1"/>
  <c r="H353" l="1"/>
  <c r="G353" l="1"/>
  <c r="F353" l="1"/>
  <c r="E353" l="1"/>
  <c r="D353" l="1"/>
  <c r="C353" l="1"/>
  <c r="O352" l="1"/>
  <c r="N352" l="1"/>
  <c r="M352" l="1"/>
  <c r="L352" l="1"/>
  <c r="K352" l="1"/>
  <c r="J352" l="1"/>
  <c r="I352" l="1"/>
  <c r="H352" l="1"/>
  <c r="G352" l="1"/>
  <c r="F352" l="1"/>
  <c r="E352" l="1"/>
  <c r="D352" l="1"/>
  <c r="C352" l="1"/>
  <c r="O351" l="1"/>
  <c r="N351" l="1"/>
  <c r="M351" l="1"/>
  <c r="L351" l="1"/>
  <c r="K351" l="1"/>
  <c r="J351" l="1"/>
  <c r="I351" l="1"/>
  <c r="H351" l="1"/>
  <c r="G351" l="1"/>
  <c r="F351" l="1"/>
  <c r="E351" l="1"/>
  <c r="D351" l="1"/>
  <c r="C351" l="1"/>
  <c r="O350" l="1"/>
  <c r="N350" l="1"/>
  <c r="M350" l="1"/>
  <c r="L350" l="1"/>
  <c r="K350" l="1"/>
  <c r="J350" l="1"/>
  <c r="I350" l="1"/>
  <c r="H350" l="1"/>
  <c r="G350" l="1"/>
  <c r="F350" l="1"/>
  <c r="E350" l="1"/>
  <c r="D350" l="1"/>
  <c r="C350" l="1"/>
  <c r="O349" l="1"/>
  <c r="N349" l="1"/>
  <c r="M349" l="1"/>
  <c r="L349" l="1"/>
  <c r="K349" l="1"/>
  <c r="J349" l="1"/>
  <c r="I349" l="1"/>
  <c r="H349" l="1"/>
  <c r="G349" l="1"/>
  <c r="F349" l="1"/>
  <c r="E349" l="1"/>
  <c r="D349" l="1"/>
  <c r="C349" l="1"/>
  <c r="O348" l="1"/>
  <c r="N348" l="1"/>
  <c r="M348" l="1"/>
  <c r="L348" l="1"/>
  <c r="K348" l="1"/>
  <c r="J348" l="1"/>
  <c r="I348" l="1"/>
  <c r="H348" l="1"/>
  <c r="G348" l="1"/>
  <c r="F348" l="1"/>
  <c r="E348" l="1"/>
  <c r="D348" l="1"/>
  <c r="C348" l="1"/>
  <c r="O347" l="1"/>
  <c r="N347" l="1"/>
  <c r="M347" l="1"/>
  <c r="L347" l="1"/>
  <c r="K347" l="1"/>
  <c r="J347" l="1"/>
  <c r="I347" l="1"/>
  <c r="H347" l="1"/>
  <c r="G347" l="1"/>
  <c r="F347" l="1"/>
  <c r="E347" l="1"/>
  <c r="D347" l="1"/>
  <c r="C347" l="1"/>
  <c r="O346" l="1"/>
  <c r="N346" l="1"/>
  <c r="M346" l="1"/>
  <c r="L346" l="1"/>
  <c r="K346" l="1"/>
  <c r="J346" l="1"/>
  <c r="I346" l="1"/>
  <c r="H346" l="1"/>
  <c r="G346" l="1"/>
  <c r="F346" l="1"/>
  <c r="E346" l="1"/>
  <c r="D346" l="1"/>
  <c r="C346" l="1"/>
  <c r="O345" l="1"/>
  <c r="N345" l="1"/>
  <c r="M345" l="1"/>
  <c r="L345" l="1"/>
  <c r="K345" l="1"/>
  <c r="J345" l="1"/>
  <c r="I345" l="1"/>
  <c r="H345" l="1"/>
  <c r="G345" l="1"/>
  <c r="F345" l="1"/>
  <c r="E345" l="1"/>
  <c r="D345" l="1"/>
  <c r="C345" l="1"/>
  <c r="O344" l="1"/>
  <c r="N344" l="1"/>
  <c r="M344" l="1"/>
  <c r="L344" l="1"/>
  <c r="K344" l="1"/>
  <c r="J344" l="1"/>
  <c r="I344" l="1"/>
  <c r="H344" l="1"/>
  <c r="G344" l="1"/>
  <c r="F344" l="1"/>
  <c r="E344" l="1"/>
  <c r="D344" l="1"/>
  <c r="C344" l="1"/>
  <c r="O343" l="1"/>
  <c r="N343" l="1"/>
  <c r="M343" l="1"/>
  <c r="L343" l="1"/>
  <c r="K343" l="1"/>
  <c r="J343" l="1"/>
  <c r="I343" l="1"/>
  <c r="H343" l="1"/>
  <c r="G343" l="1"/>
  <c r="F343" l="1"/>
  <c r="E343" l="1"/>
  <c r="D343" l="1"/>
  <c r="C343" l="1"/>
  <c r="O342" l="1"/>
  <c r="N342" l="1"/>
  <c r="M342" l="1"/>
  <c r="L342" l="1"/>
  <c r="K342" l="1"/>
  <c r="J342" l="1"/>
  <c r="I342" l="1"/>
  <c r="H342" l="1"/>
  <c r="G342" l="1"/>
  <c r="F342" l="1"/>
  <c r="E342" l="1"/>
  <c r="D342" l="1"/>
  <c r="C342" l="1"/>
  <c r="O341" l="1"/>
  <c r="N341" l="1"/>
  <c r="M341" l="1"/>
  <c r="L341" l="1"/>
  <c r="K341" l="1"/>
  <c r="J341" l="1"/>
  <c r="I341" l="1"/>
  <c r="H341" l="1"/>
  <c r="G341" l="1"/>
  <c r="F341" l="1"/>
  <c r="E341" l="1"/>
  <c r="D341" l="1"/>
  <c r="C341" l="1"/>
  <c r="O340" l="1"/>
  <c r="N340" l="1"/>
  <c r="M340" l="1"/>
  <c r="L340" l="1"/>
  <c r="K340" l="1"/>
  <c r="J340" l="1"/>
  <c r="I340" l="1"/>
  <c r="H340" l="1"/>
  <c r="G340" l="1"/>
  <c r="F340" l="1"/>
  <c r="E340" l="1"/>
  <c r="D340" l="1"/>
  <c r="C340" l="1"/>
  <c r="O339" l="1"/>
  <c r="N339" l="1"/>
  <c r="M339" l="1"/>
  <c r="L339" l="1"/>
  <c r="K339" l="1"/>
  <c r="J339" l="1"/>
  <c r="I339" l="1"/>
  <c r="H339" l="1"/>
  <c r="G339" l="1"/>
  <c r="F339" l="1"/>
  <c r="E339" l="1"/>
  <c r="D339" l="1"/>
  <c r="C339" l="1"/>
  <c r="O338" l="1"/>
  <c r="N338" l="1"/>
  <c r="M338" l="1"/>
  <c r="L338" l="1"/>
  <c r="K338" l="1"/>
  <c r="J338" l="1"/>
  <c r="I338" l="1"/>
  <c r="H338" l="1"/>
  <c r="G338" l="1"/>
  <c r="F338" l="1"/>
  <c r="E338" l="1"/>
  <c r="D338" l="1"/>
  <c r="C338" l="1"/>
  <c r="O337" l="1"/>
  <c r="N337" l="1"/>
  <c r="M337" l="1"/>
  <c r="L337" l="1"/>
  <c r="K337" l="1"/>
  <c r="J337" l="1"/>
  <c r="I337" l="1"/>
  <c r="H337" l="1"/>
  <c r="G337" l="1"/>
  <c r="F337" l="1"/>
  <c r="E337" l="1"/>
  <c r="D337" l="1"/>
  <c r="C337" l="1"/>
  <c r="O336" l="1"/>
  <c r="N336" l="1"/>
  <c r="M336" l="1"/>
  <c r="L336" l="1"/>
  <c r="K336" l="1"/>
  <c r="J336" l="1"/>
  <c r="I336" l="1"/>
  <c r="H336" l="1"/>
  <c r="G336" l="1"/>
  <c r="F336" l="1"/>
  <c r="E336" l="1"/>
  <c r="D336" l="1"/>
  <c r="C336" l="1"/>
  <c r="O335" l="1"/>
  <c r="N335" l="1"/>
  <c r="M335" l="1"/>
  <c r="L335" l="1"/>
  <c r="K335" l="1"/>
  <c r="J335" l="1"/>
  <c r="I335" l="1"/>
  <c r="H335" l="1"/>
  <c r="G335" l="1"/>
  <c r="F335" l="1"/>
  <c r="E335" l="1"/>
  <c r="D335" l="1"/>
  <c r="C335" l="1"/>
  <c r="O334" l="1"/>
  <c r="N334" l="1"/>
  <c r="M334" l="1"/>
  <c r="L334" l="1"/>
  <c r="K334" l="1"/>
  <c r="J334" l="1"/>
  <c r="I334" l="1"/>
  <c r="H334" l="1"/>
  <c r="G334" l="1"/>
  <c r="F334" l="1"/>
  <c r="E334" l="1"/>
  <c r="D334" l="1"/>
  <c r="C334" l="1"/>
  <c r="O333" l="1"/>
  <c r="N333" l="1"/>
  <c r="M333" l="1"/>
  <c r="L333" l="1"/>
  <c r="K333" l="1"/>
  <c r="J333" l="1"/>
  <c r="I333" l="1"/>
  <c r="H333" l="1"/>
  <c r="G333" l="1"/>
  <c r="F333" l="1"/>
  <c r="E333" l="1"/>
  <c r="D333" l="1"/>
  <c r="C333" l="1"/>
  <c r="O332" l="1"/>
  <c r="N332" l="1"/>
  <c r="M332" l="1"/>
  <c r="L332" l="1"/>
  <c r="K332" l="1"/>
  <c r="J332" l="1"/>
  <c r="I332" l="1"/>
  <c r="H332" l="1"/>
  <c r="G332" l="1"/>
  <c r="F332" l="1"/>
  <c r="E332" l="1"/>
  <c r="D332" l="1"/>
  <c r="C332" l="1"/>
  <c r="O331" l="1"/>
  <c r="N331" l="1"/>
  <c r="M331" l="1"/>
  <c r="L331" l="1"/>
  <c r="K331" l="1"/>
  <c r="J331" l="1"/>
  <c r="I331" l="1"/>
  <c r="H331" l="1"/>
  <c r="G331" l="1"/>
  <c r="F331" l="1"/>
  <c r="E331" l="1"/>
  <c r="D331" l="1"/>
  <c r="C331" l="1"/>
  <c r="O330" l="1"/>
  <c r="N330" l="1"/>
  <c r="M330" l="1"/>
  <c r="L330" l="1"/>
  <c r="K330" l="1"/>
  <c r="J330" l="1"/>
  <c r="I330" l="1"/>
  <c r="H330" l="1"/>
  <c r="G330" l="1"/>
  <c r="F330" l="1"/>
  <c r="E330" l="1"/>
  <c r="D330" l="1"/>
  <c r="C330" l="1"/>
  <c r="O329" l="1"/>
  <c r="N329" l="1"/>
  <c r="M329" l="1"/>
  <c r="L329" l="1"/>
  <c r="K329" l="1"/>
  <c r="J329" l="1"/>
  <c r="I329" l="1"/>
  <c r="H329" l="1"/>
  <c r="G329" l="1"/>
  <c r="F329" l="1"/>
  <c r="E329" l="1"/>
  <c r="D329" l="1"/>
  <c r="C329" l="1"/>
  <c r="O328" l="1"/>
  <c r="N328" l="1"/>
  <c r="M328" l="1"/>
  <c r="L328" l="1"/>
  <c r="K328" l="1"/>
  <c r="J328" l="1"/>
  <c r="I328" l="1"/>
  <c r="H328" l="1"/>
  <c r="G328" l="1"/>
  <c r="F328" l="1"/>
  <c r="E328" l="1"/>
  <c r="D328" l="1"/>
  <c r="C328" l="1"/>
  <c r="O327" l="1"/>
  <c r="N327" l="1"/>
  <c r="M327" l="1"/>
  <c r="L327" l="1"/>
  <c r="K327" l="1"/>
  <c r="J327" l="1"/>
  <c r="I327" l="1"/>
  <c r="H327" l="1"/>
  <c r="G327" l="1"/>
  <c r="F327" l="1"/>
  <c r="E327" l="1"/>
  <c r="D327" l="1"/>
  <c r="C327" l="1"/>
  <c r="O326" l="1"/>
  <c r="N326" l="1"/>
  <c r="M326" l="1"/>
  <c r="L326" l="1"/>
  <c r="K326" l="1"/>
  <c r="J326" l="1"/>
  <c r="I326" l="1"/>
  <c r="H326" l="1"/>
  <c r="G326" l="1"/>
  <c r="F326" l="1"/>
  <c r="E326" l="1"/>
  <c r="D326" l="1"/>
  <c r="C326" l="1"/>
  <c r="O325" l="1"/>
  <c r="N325" l="1"/>
  <c r="M325" l="1"/>
  <c r="L325" l="1"/>
  <c r="K325" l="1"/>
  <c r="J325" l="1"/>
  <c r="I325" l="1"/>
  <c r="H325" l="1"/>
  <c r="G325" l="1"/>
  <c r="F325" l="1"/>
  <c r="E325" l="1"/>
  <c r="D325" l="1"/>
  <c r="C325" l="1"/>
  <c r="O324" l="1"/>
  <c r="N324" l="1"/>
  <c r="M324" l="1"/>
  <c r="L324" l="1"/>
  <c r="K324" l="1"/>
  <c r="J324" l="1"/>
  <c r="I324" l="1"/>
  <c r="H324" l="1"/>
  <c r="G324" l="1"/>
  <c r="F324" l="1"/>
  <c r="E324" l="1"/>
  <c r="D324" l="1"/>
  <c r="C324" l="1"/>
  <c r="O323" l="1"/>
  <c r="N323" l="1"/>
  <c r="M323" l="1"/>
  <c r="L323" l="1"/>
  <c r="K323" l="1"/>
  <c r="J323" l="1"/>
  <c r="I323" l="1"/>
  <c r="H323" l="1"/>
  <c r="G323" l="1"/>
  <c r="F323" l="1"/>
  <c r="E323" l="1"/>
  <c r="D323" l="1"/>
  <c r="C323" l="1"/>
  <c r="O322" l="1"/>
  <c r="N322" l="1"/>
  <c r="M322" l="1"/>
  <c r="L322" l="1"/>
  <c r="K322" l="1"/>
  <c r="J322" l="1"/>
  <c r="I322" l="1"/>
  <c r="H322" l="1"/>
  <c r="G322" l="1"/>
  <c r="F322" l="1"/>
  <c r="E322" l="1"/>
  <c r="D322" l="1"/>
  <c r="C322" l="1"/>
  <c r="O321" l="1"/>
  <c r="N321" l="1"/>
  <c r="M321" l="1"/>
  <c r="L321" l="1"/>
  <c r="K321" l="1"/>
  <c r="J321" l="1"/>
  <c r="I321" l="1"/>
  <c r="H321" l="1"/>
  <c r="G321" l="1"/>
  <c r="F321" l="1"/>
  <c r="E321" l="1"/>
  <c r="D321" l="1"/>
  <c r="C321" l="1"/>
  <c r="O320" l="1"/>
  <c r="N320" l="1"/>
  <c r="M320" l="1"/>
  <c r="L320" l="1"/>
  <c r="K320" l="1"/>
  <c r="J320" l="1"/>
  <c r="I320" l="1"/>
  <c r="H320" l="1"/>
  <c r="G320" l="1"/>
  <c r="F320" l="1"/>
  <c r="E320" l="1"/>
  <c r="D320" l="1"/>
  <c r="C320" l="1"/>
  <c r="O319" l="1"/>
  <c r="N319" l="1"/>
  <c r="M319" l="1"/>
  <c r="L319" l="1"/>
  <c r="K319" l="1"/>
  <c r="J319" l="1"/>
  <c r="I319" l="1"/>
  <c r="H319" l="1"/>
  <c r="G319" l="1"/>
  <c r="F319" l="1"/>
  <c r="E319" l="1"/>
  <c r="D319" l="1"/>
  <c r="C319" l="1"/>
  <c r="O318" l="1"/>
  <c r="N318" l="1"/>
  <c r="M318" l="1"/>
  <c r="L318" l="1"/>
  <c r="K318" l="1"/>
  <c r="J318" l="1"/>
  <c r="I318" l="1"/>
  <c r="H318" l="1"/>
  <c r="G318" l="1"/>
  <c r="F318" l="1"/>
  <c r="E318" l="1"/>
  <c r="D318" l="1"/>
  <c r="C318" l="1"/>
  <c r="O317" l="1"/>
  <c r="N317" l="1"/>
  <c r="M317" l="1"/>
  <c r="L317" l="1"/>
  <c r="K317" l="1"/>
  <c r="J317" l="1"/>
  <c r="I317" l="1"/>
  <c r="H317" l="1"/>
  <c r="G317" l="1"/>
  <c r="F317" l="1"/>
  <c r="E317" l="1"/>
  <c r="D317" l="1"/>
  <c r="C317" l="1"/>
  <c r="O316" l="1"/>
  <c r="N316" l="1"/>
  <c r="M316" l="1"/>
  <c r="L316" l="1"/>
  <c r="K316" l="1"/>
  <c r="J316" l="1"/>
  <c r="I316" l="1"/>
  <c r="H316" l="1"/>
  <c r="G316" l="1"/>
  <c r="F316" l="1"/>
  <c r="E316" l="1"/>
  <c r="D316" l="1"/>
  <c r="C316" l="1"/>
  <c r="O315" l="1"/>
  <c r="N315" l="1"/>
  <c r="M315" l="1"/>
  <c r="L315" l="1"/>
  <c r="K315" l="1"/>
  <c r="J315" l="1"/>
  <c r="I315" l="1"/>
  <c r="H315" l="1"/>
  <c r="G315" l="1"/>
  <c r="F315" l="1"/>
  <c r="E315" l="1"/>
  <c r="D315" l="1"/>
  <c r="C315" l="1"/>
  <c r="O314" l="1"/>
  <c r="N314" l="1"/>
  <c r="M314" l="1"/>
  <c r="L314" l="1"/>
  <c r="K314" l="1"/>
  <c r="J314" l="1"/>
  <c r="I314" l="1"/>
  <c r="H314" l="1"/>
  <c r="G314" l="1"/>
  <c r="F314" l="1"/>
  <c r="E314" l="1"/>
  <c r="D314" l="1"/>
  <c r="C314" l="1"/>
  <c r="O313" l="1"/>
  <c r="N313" l="1"/>
  <c r="M313" l="1"/>
  <c r="L313" l="1"/>
  <c r="K313" l="1"/>
  <c r="J313" l="1"/>
  <c r="I313" l="1"/>
  <c r="H313" l="1"/>
  <c r="G313" l="1"/>
  <c r="F313" l="1"/>
  <c r="E313" l="1"/>
  <c r="D313" l="1"/>
  <c r="C313" l="1"/>
  <c r="O312" l="1"/>
  <c r="N312" l="1"/>
  <c r="M312" l="1"/>
  <c r="L312" l="1"/>
  <c r="K312" l="1"/>
  <c r="J312" l="1"/>
  <c r="I312" l="1"/>
  <c r="H312" l="1"/>
  <c r="G312" l="1"/>
  <c r="F312" l="1"/>
  <c r="E312" l="1"/>
  <c r="D312" l="1"/>
  <c r="C312" l="1"/>
  <c r="O311" l="1"/>
  <c r="N311" l="1"/>
  <c r="M311" l="1"/>
  <c r="L311" l="1"/>
  <c r="K311" l="1"/>
  <c r="J311" l="1"/>
  <c r="I311" l="1"/>
  <c r="H311" l="1"/>
  <c r="G311" l="1"/>
  <c r="F311" l="1"/>
  <c r="E311" l="1"/>
  <c r="D311" l="1"/>
  <c r="C311" l="1"/>
  <c r="O310" l="1"/>
  <c r="N310" l="1"/>
  <c r="M310" l="1"/>
  <c r="L310" l="1"/>
  <c r="K310" l="1"/>
  <c r="J310" l="1"/>
  <c r="I310" l="1"/>
  <c r="H310" l="1"/>
  <c r="G310" l="1"/>
  <c r="F310" l="1"/>
  <c r="E310" l="1"/>
  <c r="D310" l="1"/>
  <c r="C310" l="1"/>
  <c r="O309" l="1"/>
  <c r="N309" l="1"/>
  <c r="M309" l="1"/>
  <c r="L309" l="1"/>
  <c r="K309" l="1"/>
  <c r="J309" l="1"/>
  <c r="I309" l="1"/>
  <c r="H309" l="1"/>
  <c r="G309" l="1"/>
  <c r="F309" l="1"/>
  <c r="E309" l="1"/>
  <c r="D309" l="1"/>
  <c r="C309" l="1"/>
  <c r="O308" l="1"/>
  <c r="N308" l="1"/>
  <c r="M308" l="1"/>
  <c r="L308" l="1"/>
  <c r="K308" l="1"/>
  <c r="J308" l="1"/>
  <c r="I308" l="1"/>
  <c r="H308" l="1"/>
  <c r="G308" l="1"/>
  <c r="F308" l="1"/>
  <c r="E308" l="1"/>
  <c r="D308" l="1"/>
  <c r="C308" l="1"/>
  <c r="O307" l="1"/>
  <c r="N307" l="1"/>
  <c r="M307" l="1"/>
  <c r="L307" l="1"/>
  <c r="K307" l="1"/>
  <c r="J307" l="1"/>
  <c r="I307" l="1"/>
  <c r="H307" l="1"/>
  <c r="G307" l="1"/>
  <c r="F307" l="1"/>
  <c r="E307" l="1"/>
  <c r="D307" l="1"/>
  <c r="C307" l="1"/>
  <c r="O306" l="1"/>
  <c r="N306" l="1"/>
  <c r="M306" l="1"/>
  <c r="L306" l="1"/>
  <c r="K306" l="1"/>
  <c r="J306" l="1"/>
  <c r="I306" l="1"/>
  <c r="H306" l="1"/>
  <c r="G306" l="1"/>
  <c r="F306" l="1"/>
  <c r="E306" l="1"/>
  <c r="D306" l="1"/>
  <c r="C306" l="1"/>
  <c r="O305" l="1"/>
  <c r="N305" l="1"/>
  <c r="M305" l="1"/>
  <c r="L305" l="1"/>
  <c r="K305" l="1"/>
  <c r="J305" l="1"/>
  <c r="I305" l="1"/>
  <c r="H305" l="1"/>
  <c r="G305" l="1"/>
  <c r="F305" l="1"/>
  <c r="E305" l="1"/>
  <c r="D305" l="1"/>
  <c r="C305" l="1"/>
  <c r="O304" l="1"/>
  <c r="N304" l="1"/>
  <c r="M304" l="1"/>
  <c r="L304" l="1"/>
  <c r="K304" l="1"/>
  <c r="J304" l="1"/>
  <c r="I304" l="1"/>
  <c r="H304" l="1"/>
  <c r="G304" l="1"/>
  <c r="F304" l="1"/>
  <c r="E304" l="1"/>
  <c r="D304" l="1"/>
  <c r="C304" l="1"/>
  <c r="O303" l="1"/>
  <c r="N303" l="1"/>
  <c r="M303" l="1"/>
  <c r="L303" l="1"/>
  <c r="K303" l="1"/>
  <c r="J303" l="1"/>
  <c r="I303" l="1"/>
  <c r="H303" l="1"/>
  <c r="G303" l="1"/>
  <c r="F303" l="1"/>
  <c r="E303" l="1"/>
  <c r="D303" l="1"/>
  <c r="C303" l="1"/>
  <c r="O302" l="1"/>
  <c r="N302" l="1"/>
  <c r="M302" l="1"/>
  <c r="L302" l="1"/>
  <c r="K302" l="1"/>
  <c r="J302" l="1"/>
  <c r="I302" l="1"/>
  <c r="H302" l="1"/>
  <c r="G302" l="1"/>
  <c r="F302" l="1"/>
  <c r="E302" l="1"/>
  <c r="D302" l="1"/>
  <c r="C302" l="1"/>
  <c r="O301" l="1"/>
  <c r="N301" l="1"/>
  <c r="M301" l="1"/>
  <c r="L301" l="1"/>
  <c r="K301" l="1"/>
  <c r="J301" l="1"/>
  <c r="I301" l="1"/>
  <c r="H301" l="1"/>
  <c r="G301" l="1"/>
  <c r="F301" l="1"/>
  <c r="E301" l="1"/>
  <c r="D301" l="1"/>
  <c r="C301" l="1"/>
  <c r="O300" l="1"/>
  <c r="N300" l="1"/>
  <c r="M300" l="1"/>
  <c r="L300" l="1"/>
  <c r="K300" l="1"/>
  <c r="J300" l="1"/>
  <c r="I300" l="1"/>
  <c r="H300" l="1"/>
  <c r="G300" l="1"/>
  <c r="F300" l="1"/>
  <c r="E300" l="1"/>
  <c r="D300" l="1"/>
  <c r="C300" l="1"/>
  <c r="O299" l="1"/>
  <c r="N299" l="1"/>
  <c r="M299" l="1"/>
  <c r="L299" l="1"/>
  <c r="K299" l="1"/>
  <c r="J299" l="1"/>
  <c r="I299" l="1"/>
  <c r="H299" l="1"/>
  <c r="G299" l="1"/>
  <c r="F299" l="1"/>
  <c r="E299" l="1"/>
  <c r="D299" l="1"/>
  <c r="C299" l="1"/>
  <c r="O298" l="1"/>
  <c r="N298" l="1"/>
  <c r="M298" l="1"/>
  <c r="L298" l="1"/>
  <c r="K298" l="1"/>
  <c r="J298" l="1"/>
  <c r="I298" l="1"/>
  <c r="H298" l="1"/>
  <c r="G298" l="1"/>
  <c r="F298" l="1"/>
  <c r="E298" l="1"/>
  <c r="D298" l="1"/>
  <c r="C298" l="1"/>
  <c r="O297" l="1"/>
  <c r="N297" l="1"/>
  <c r="M297" l="1"/>
  <c r="L297" l="1"/>
  <c r="K297" l="1"/>
  <c r="J297" l="1"/>
  <c r="I297" l="1"/>
  <c r="H297" l="1"/>
  <c r="G297" l="1"/>
  <c r="F297" l="1"/>
  <c r="E297" l="1"/>
  <c r="D297" l="1"/>
  <c r="C297" l="1"/>
  <c r="O296" l="1"/>
  <c r="N296" l="1"/>
  <c r="M296" l="1"/>
  <c r="L296" l="1"/>
  <c r="K296" l="1"/>
  <c r="J296" l="1"/>
  <c r="I296" l="1"/>
  <c r="H296" l="1"/>
  <c r="G296" l="1"/>
  <c r="F296" l="1"/>
  <c r="E296" l="1"/>
  <c r="D296" l="1"/>
  <c r="C296" l="1"/>
  <c r="O295" l="1"/>
  <c r="N295" l="1"/>
  <c r="M295" l="1"/>
  <c r="L295" l="1"/>
  <c r="K295" l="1"/>
  <c r="J295" l="1"/>
  <c r="I295" l="1"/>
  <c r="H295" l="1"/>
  <c r="G295" l="1"/>
  <c r="F295" l="1"/>
  <c r="E295" l="1"/>
  <c r="D295" l="1"/>
  <c r="C295" l="1"/>
  <c r="O294" l="1"/>
  <c r="N294" l="1"/>
  <c r="M294" l="1"/>
  <c r="L294" l="1"/>
  <c r="K294" l="1"/>
  <c r="J294" l="1"/>
  <c r="I294" l="1"/>
  <c r="H294" l="1"/>
  <c r="G294" l="1"/>
  <c r="F294" l="1"/>
  <c r="E294" l="1"/>
  <c r="D294" l="1"/>
  <c r="C294" l="1"/>
  <c r="O293" l="1"/>
  <c r="N293" l="1"/>
  <c r="M293" l="1"/>
  <c r="L293" l="1"/>
  <c r="K293" l="1"/>
  <c r="J293" l="1"/>
  <c r="I293" l="1"/>
  <c r="H293" l="1"/>
  <c r="G293" l="1"/>
  <c r="F293" l="1"/>
  <c r="E293" l="1"/>
  <c r="D293" l="1"/>
  <c r="C293" l="1"/>
  <c r="O292" l="1"/>
  <c r="N292" l="1"/>
  <c r="M292" l="1"/>
  <c r="L292" l="1"/>
  <c r="K292" l="1"/>
  <c r="J292" l="1"/>
  <c r="I292" l="1"/>
  <c r="H292" l="1"/>
  <c r="G292" l="1"/>
  <c r="F292" l="1"/>
  <c r="E292" l="1"/>
  <c r="D292" l="1"/>
  <c r="C292" l="1"/>
  <c r="O291" l="1"/>
  <c r="N291" l="1"/>
  <c r="M291" l="1"/>
  <c r="L291" l="1"/>
  <c r="K291" l="1"/>
  <c r="J291" l="1"/>
  <c r="I291" l="1"/>
  <c r="H291" l="1"/>
  <c r="G291" l="1"/>
  <c r="F291" l="1"/>
  <c r="E291" l="1"/>
  <c r="D291" l="1"/>
  <c r="C291" l="1"/>
  <c r="O290" l="1"/>
  <c r="N290" l="1"/>
  <c r="M290" l="1"/>
  <c r="L290" l="1"/>
  <c r="K290" l="1"/>
  <c r="J290" l="1"/>
  <c r="I290" l="1"/>
  <c r="H290" l="1"/>
  <c r="G290" l="1"/>
  <c r="F290" l="1"/>
  <c r="E290" l="1"/>
  <c r="D290" l="1"/>
  <c r="C290" l="1"/>
  <c r="O289" l="1"/>
  <c r="N289" l="1"/>
  <c r="M289" l="1"/>
  <c r="L289" l="1"/>
  <c r="K289" l="1"/>
  <c r="J289" l="1"/>
  <c r="I289" l="1"/>
  <c r="H289" l="1"/>
  <c r="G289" l="1"/>
  <c r="F289" l="1"/>
  <c r="E289" l="1"/>
  <c r="D289" l="1"/>
  <c r="C289" l="1"/>
  <c r="O288" l="1"/>
  <c r="N288" l="1"/>
  <c r="M288" l="1"/>
  <c r="L288" l="1"/>
  <c r="K288" l="1"/>
  <c r="J288" l="1"/>
  <c r="I288" l="1"/>
  <c r="H288" l="1"/>
  <c r="G288" l="1"/>
  <c r="F288" l="1"/>
  <c r="E288" l="1"/>
  <c r="D288" l="1"/>
  <c r="C288" l="1"/>
  <c r="O287" l="1"/>
  <c r="N287" l="1"/>
  <c r="M287" l="1"/>
  <c r="L287" l="1"/>
  <c r="K287" l="1"/>
  <c r="J287" l="1"/>
  <c r="I287" l="1"/>
  <c r="H287" l="1"/>
  <c r="G287" l="1"/>
  <c r="F287" l="1"/>
  <c r="E287" l="1"/>
  <c r="D287" l="1"/>
  <c r="C287" l="1"/>
  <c r="O286" l="1"/>
  <c r="N286" l="1"/>
  <c r="M286" l="1"/>
  <c r="L286" l="1"/>
  <c r="K286" l="1"/>
  <c r="J286" l="1"/>
  <c r="I286" l="1"/>
  <c r="H286" l="1"/>
  <c r="G286" l="1"/>
  <c r="F286" l="1"/>
  <c r="E286" l="1"/>
  <c r="D286" l="1"/>
  <c r="C286" l="1"/>
  <c r="O285" l="1"/>
  <c r="N285" l="1"/>
  <c r="M285" l="1"/>
  <c r="L285" l="1"/>
  <c r="K285" l="1"/>
  <c r="J285" l="1"/>
  <c r="I285" l="1"/>
  <c r="H285" l="1"/>
  <c r="G285" l="1"/>
  <c r="F285" l="1"/>
  <c r="E285" l="1"/>
  <c r="D285" l="1"/>
  <c r="C285" l="1"/>
  <c r="O284" l="1"/>
  <c r="N284" l="1"/>
  <c r="M284" l="1"/>
  <c r="L284" l="1"/>
  <c r="K284" l="1"/>
  <c r="J284" l="1"/>
  <c r="I284" l="1"/>
  <c r="H284" l="1"/>
  <c r="G284" l="1"/>
  <c r="F284" l="1"/>
  <c r="E284" l="1"/>
  <c r="D284" l="1"/>
  <c r="C284" l="1"/>
  <c r="O283" l="1"/>
  <c r="N283" l="1"/>
  <c r="M283" l="1"/>
  <c r="L283" l="1"/>
  <c r="K283" l="1"/>
  <c r="J283" l="1"/>
  <c r="I283" l="1"/>
  <c r="H283" l="1"/>
  <c r="G283" l="1"/>
  <c r="F283" l="1"/>
  <c r="E283" l="1"/>
  <c r="D283" l="1"/>
  <c r="C283" l="1"/>
  <c r="O282" l="1"/>
  <c r="N282" l="1"/>
  <c r="M282" l="1"/>
  <c r="L282" l="1"/>
  <c r="K282" l="1"/>
  <c r="J282" l="1"/>
  <c r="I282" l="1"/>
  <c r="H282" l="1"/>
  <c r="G282" l="1"/>
  <c r="F282" l="1"/>
  <c r="E282" l="1"/>
  <c r="D282" l="1"/>
  <c r="C282" l="1"/>
  <c r="O281" l="1"/>
  <c r="N281" l="1"/>
  <c r="M281" l="1"/>
  <c r="L281" l="1"/>
  <c r="K281" l="1"/>
  <c r="J281" l="1"/>
  <c r="I281" l="1"/>
  <c r="H281" l="1"/>
  <c r="G281" l="1"/>
  <c r="F281" l="1"/>
  <c r="E281" l="1"/>
  <c r="D281" l="1"/>
  <c r="C281" l="1"/>
  <c r="O280" l="1"/>
  <c r="N280" l="1"/>
  <c r="M280" l="1"/>
  <c r="L280" l="1"/>
  <c r="K280" l="1"/>
  <c r="J280" l="1"/>
  <c r="I280" l="1"/>
  <c r="H280" l="1"/>
  <c r="G280" l="1"/>
  <c r="F280" l="1"/>
  <c r="E280" l="1"/>
  <c r="D280" l="1"/>
  <c r="C280" l="1"/>
  <c r="O279" l="1"/>
  <c r="N279" l="1"/>
  <c r="M279" l="1"/>
  <c r="L279" l="1"/>
  <c r="K279" l="1"/>
  <c r="J279" l="1"/>
  <c r="I279" l="1"/>
  <c r="H279" l="1"/>
  <c r="G279" l="1"/>
  <c r="F279" l="1"/>
  <c r="E279" l="1"/>
  <c r="D279" l="1"/>
  <c r="C279" l="1"/>
  <c r="O278" l="1"/>
  <c r="N278" l="1"/>
  <c r="M278" l="1"/>
  <c r="L278" l="1"/>
  <c r="K278" l="1"/>
  <c r="J278" l="1"/>
  <c r="I278" l="1"/>
  <c r="H278" l="1"/>
  <c r="G278" l="1"/>
  <c r="F278" l="1"/>
  <c r="E278" l="1"/>
  <c r="D278" l="1"/>
  <c r="C278" l="1"/>
  <c r="O277" l="1"/>
  <c r="N277" l="1"/>
  <c r="M277" l="1"/>
  <c r="L277" l="1"/>
  <c r="K277" l="1"/>
  <c r="J277" l="1"/>
  <c r="I277" l="1"/>
  <c r="H277" l="1"/>
  <c r="G277" l="1"/>
  <c r="F277" l="1"/>
  <c r="E277" l="1"/>
  <c r="D277" l="1"/>
  <c r="C277" l="1"/>
  <c r="O276" l="1"/>
  <c r="N276" l="1"/>
  <c r="M276" l="1"/>
  <c r="L276" l="1"/>
  <c r="K276" l="1"/>
  <c r="J276" l="1"/>
  <c r="I276" l="1"/>
  <c r="H276" l="1"/>
  <c r="G276" l="1"/>
  <c r="F276" l="1"/>
  <c r="E276" l="1"/>
  <c r="D276" l="1"/>
  <c r="C276" l="1"/>
  <c r="O275" l="1"/>
  <c r="N275" l="1"/>
  <c r="M275" l="1"/>
  <c r="L275" l="1"/>
  <c r="K275" l="1"/>
  <c r="J275" l="1"/>
  <c r="I275" l="1"/>
  <c r="H275" l="1"/>
  <c r="G275" l="1"/>
  <c r="F275" l="1"/>
  <c r="E275" l="1"/>
  <c r="D275" l="1"/>
  <c r="C275" l="1"/>
  <c r="O274" l="1"/>
  <c r="N274" l="1"/>
  <c r="M274" l="1"/>
  <c r="L274" l="1"/>
  <c r="K274" l="1"/>
  <c r="J274" l="1"/>
  <c r="I274" l="1"/>
  <c r="H274" l="1"/>
  <c r="G274" l="1"/>
  <c r="F274" l="1"/>
  <c r="E274" l="1"/>
  <c r="D274" l="1"/>
  <c r="C274" l="1"/>
  <c r="O273" l="1"/>
  <c r="N273" l="1"/>
  <c r="M273" l="1"/>
  <c r="L273" l="1"/>
  <c r="K273" l="1"/>
  <c r="J273" l="1"/>
  <c r="I273" l="1"/>
  <c r="H273" l="1"/>
  <c r="G273" l="1"/>
  <c r="F273" l="1"/>
  <c r="E273" l="1"/>
  <c r="D273" l="1"/>
  <c r="C273" l="1"/>
  <c r="O272" l="1"/>
  <c r="N272" l="1"/>
  <c r="M272" l="1"/>
  <c r="L272" l="1"/>
  <c r="K272" l="1"/>
  <c r="J272" l="1"/>
  <c r="I272" l="1"/>
  <c r="H272" l="1"/>
  <c r="G272" l="1"/>
  <c r="F272" l="1"/>
  <c r="E272" l="1"/>
  <c r="D272" l="1"/>
  <c r="C272" l="1"/>
  <c r="O271" l="1"/>
  <c r="N271" l="1"/>
  <c r="M271" l="1"/>
  <c r="L271" l="1"/>
  <c r="K271" l="1"/>
  <c r="J271" l="1"/>
  <c r="I271" l="1"/>
  <c r="H271" l="1"/>
  <c r="G271" l="1"/>
  <c r="F271" l="1"/>
  <c r="E271" l="1"/>
  <c r="D271" l="1"/>
  <c r="C271" l="1"/>
  <c r="O270" l="1"/>
  <c r="N270" l="1"/>
  <c r="M270" l="1"/>
  <c r="L270" l="1"/>
  <c r="K270" l="1"/>
  <c r="J270" l="1"/>
  <c r="I270" l="1"/>
  <c r="H270" l="1"/>
  <c r="G270" l="1"/>
  <c r="F270" l="1"/>
  <c r="E270" l="1"/>
  <c r="D270" l="1"/>
  <c r="C270" l="1"/>
  <c r="O269" l="1"/>
  <c r="N269" l="1"/>
  <c r="M269" l="1"/>
  <c r="L269" l="1"/>
  <c r="K269" l="1"/>
  <c r="J269" l="1"/>
  <c r="I269" l="1"/>
  <c r="H269" l="1"/>
  <c r="G269" l="1"/>
  <c r="F269" l="1"/>
  <c r="E269" l="1"/>
  <c r="D269" l="1"/>
  <c r="C269" l="1"/>
  <c r="O268" l="1"/>
  <c r="N268" l="1"/>
  <c r="M268" l="1"/>
  <c r="L268" l="1"/>
  <c r="K268" l="1"/>
  <c r="J268" l="1"/>
  <c r="I268" l="1"/>
  <c r="H268" l="1"/>
  <c r="G268" l="1"/>
  <c r="F268" l="1"/>
  <c r="E268" l="1"/>
  <c r="D268" l="1"/>
  <c r="C268" l="1"/>
  <c r="O267" l="1"/>
  <c r="N267" l="1"/>
  <c r="M267" l="1"/>
  <c r="L267" l="1"/>
  <c r="K267" l="1"/>
  <c r="J267" l="1"/>
  <c r="I267" l="1"/>
  <c r="H267" l="1"/>
  <c r="G267" l="1"/>
  <c r="F267" l="1"/>
  <c r="E267" l="1"/>
  <c r="D267" l="1"/>
  <c r="C267" l="1"/>
  <c r="O266" l="1"/>
  <c r="N266" l="1"/>
  <c r="M266" l="1"/>
  <c r="L266" l="1"/>
  <c r="K266" l="1"/>
  <c r="J266" l="1"/>
  <c r="I266" l="1"/>
  <c r="H266" l="1"/>
  <c r="G266" l="1"/>
  <c r="F266" l="1"/>
  <c r="E266" l="1"/>
  <c r="D266" l="1"/>
  <c r="C266" l="1"/>
  <c r="O265" l="1"/>
  <c r="N265" l="1"/>
  <c r="M265" l="1"/>
  <c r="L265" l="1"/>
  <c r="K265" l="1"/>
  <c r="J265" l="1"/>
  <c r="I265" l="1"/>
  <c r="H265" l="1"/>
  <c r="G265" l="1"/>
  <c r="F265" l="1"/>
  <c r="E265" l="1"/>
  <c r="D265" l="1"/>
  <c r="C265" l="1"/>
  <c r="O264" l="1"/>
  <c r="N264" l="1"/>
  <c r="M264" l="1"/>
  <c r="L264" l="1"/>
  <c r="K264" l="1"/>
  <c r="J264" l="1"/>
  <c r="I264" l="1"/>
  <c r="H264" l="1"/>
  <c r="G264" l="1"/>
  <c r="F264" l="1"/>
  <c r="E264" l="1"/>
  <c r="D264" l="1"/>
  <c r="C264" l="1"/>
  <c r="O263" l="1"/>
  <c r="N263" l="1"/>
  <c r="M263" l="1"/>
  <c r="L263" l="1"/>
  <c r="K263" l="1"/>
  <c r="J263" l="1"/>
  <c r="I263" l="1"/>
  <c r="H263" l="1"/>
  <c r="G263" l="1"/>
  <c r="F263" l="1"/>
  <c r="E263" l="1"/>
  <c r="D263" l="1"/>
  <c r="C263" l="1"/>
  <c r="O262" l="1"/>
  <c r="N262" l="1"/>
  <c r="M262" l="1"/>
  <c r="L262" l="1"/>
  <c r="K262" l="1"/>
  <c r="J262" l="1"/>
  <c r="I262" l="1"/>
  <c r="H262" l="1"/>
  <c r="G262" l="1"/>
  <c r="F262" l="1"/>
  <c r="E262" l="1"/>
  <c r="D262" l="1"/>
  <c r="C262" l="1"/>
  <c r="O261" l="1"/>
  <c r="N261" l="1"/>
  <c r="M261" l="1"/>
  <c r="L261" l="1"/>
  <c r="K261" l="1"/>
  <c r="J261" l="1"/>
  <c r="I261" l="1"/>
  <c r="H261" l="1"/>
  <c r="G261" l="1"/>
  <c r="F261" l="1"/>
  <c r="E261" l="1"/>
  <c r="D261" l="1"/>
  <c r="C261" l="1"/>
  <c r="O260" l="1"/>
  <c r="N260" l="1"/>
  <c r="M260" l="1"/>
  <c r="L260" l="1"/>
  <c r="K260" l="1"/>
  <c r="J260" l="1"/>
  <c r="I260" l="1"/>
  <c r="H260" l="1"/>
  <c r="G260" l="1"/>
  <c r="F260" l="1"/>
  <c r="E260" l="1"/>
  <c r="D260" l="1"/>
  <c r="C260" l="1"/>
  <c r="O259" l="1"/>
  <c r="N259" l="1"/>
  <c r="M259" l="1"/>
  <c r="L259" l="1"/>
  <c r="K259" l="1"/>
  <c r="J259" l="1"/>
  <c r="I259" l="1"/>
  <c r="H259" l="1"/>
  <c r="G259" l="1"/>
  <c r="F259" l="1"/>
  <c r="E259" l="1"/>
  <c r="D259" l="1"/>
  <c r="C259" l="1"/>
  <c r="O258" l="1"/>
  <c r="N258" l="1"/>
  <c r="M258" l="1"/>
  <c r="L258" l="1"/>
  <c r="K258" l="1"/>
  <c r="J258" l="1"/>
  <c r="I258" l="1"/>
  <c r="H258" l="1"/>
  <c r="G258" l="1"/>
  <c r="F258" l="1"/>
  <c r="E258" l="1"/>
  <c r="D258" l="1"/>
  <c r="C258" l="1"/>
  <c r="O257" l="1"/>
  <c r="N257" l="1"/>
  <c r="M257" l="1"/>
  <c r="L257" l="1"/>
  <c r="K257" l="1"/>
  <c r="J257" l="1"/>
  <c r="I257" l="1"/>
  <c r="H257" l="1"/>
  <c r="G257" l="1"/>
  <c r="F257" l="1"/>
  <c r="E257" l="1"/>
  <c r="D257" l="1"/>
  <c r="C257" l="1"/>
  <c r="O256" l="1"/>
  <c r="N256" l="1"/>
  <c r="M256" l="1"/>
  <c r="L256" l="1"/>
  <c r="K256" l="1"/>
  <c r="J256" l="1"/>
  <c r="I256" l="1"/>
  <c r="H256" l="1"/>
  <c r="G256" l="1"/>
  <c r="F256" l="1"/>
  <c r="E256" l="1"/>
  <c r="D256" l="1"/>
  <c r="C256" l="1"/>
  <c r="O255" l="1"/>
  <c r="N255" l="1"/>
  <c r="M255" l="1"/>
  <c r="L255" l="1"/>
  <c r="K255" l="1"/>
  <c r="J255" l="1"/>
  <c r="I255" l="1"/>
  <c r="H255" l="1"/>
  <c r="G255" l="1"/>
  <c r="F255" l="1"/>
  <c r="E255" l="1"/>
  <c r="D255" l="1"/>
  <c r="C255" l="1"/>
  <c r="O254" l="1"/>
  <c r="N254" l="1"/>
  <c r="M254" l="1"/>
  <c r="L254" l="1"/>
  <c r="K254" l="1"/>
  <c r="J254" l="1"/>
  <c r="I254" l="1"/>
  <c r="H254" l="1"/>
  <c r="G254" l="1"/>
  <c r="F254" l="1"/>
  <c r="E254" l="1"/>
  <c r="D254" l="1"/>
  <c r="C254" l="1"/>
  <c r="O253" l="1"/>
  <c r="N253" l="1"/>
  <c r="M253" l="1"/>
  <c r="L253" l="1"/>
  <c r="K253" l="1"/>
  <c r="J253" l="1"/>
  <c r="I253" l="1"/>
  <c r="H253" l="1"/>
  <c r="G253" l="1"/>
  <c r="F253" l="1"/>
  <c r="E253" l="1"/>
  <c r="D253" l="1"/>
  <c r="C253" l="1"/>
  <c r="O252" l="1"/>
  <c r="N252" l="1"/>
  <c r="M252" l="1"/>
  <c r="L252" l="1"/>
  <c r="K252" l="1"/>
  <c r="J252" l="1"/>
  <c r="I252" l="1"/>
  <c r="H252" l="1"/>
  <c r="G252" l="1"/>
  <c r="F252" l="1"/>
  <c r="E252" l="1"/>
  <c r="D252" l="1"/>
  <c r="C252" l="1"/>
  <c r="O251" l="1"/>
  <c r="N251" l="1"/>
  <c r="M251" l="1"/>
  <c r="L251" l="1"/>
  <c r="K251" l="1"/>
  <c r="J251" l="1"/>
  <c r="I251" l="1"/>
  <c r="H251" l="1"/>
  <c r="G251" l="1"/>
  <c r="F251" l="1"/>
  <c r="E251" l="1"/>
  <c r="D251" l="1"/>
  <c r="C251" l="1"/>
  <c r="O250" l="1"/>
  <c r="N250" l="1"/>
  <c r="M250" l="1"/>
  <c r="L250" l="1"/>
  <c r="K250" l="1"/>
  <c r="J250" l="1"/>
  <c r="I250" l="1"/>
  <c r="H250" l="1"/>
  <c r="G250" l="1"/>
  <c r="F250" l="1"/>
  <c r="E250" l="1"/>
  <c r="D250" l="1"/>
  <c r="C250" l="1"/>
  <c r="O249" l="1"/>
  <c r="N249" l="1"/>
  <c r="M249" l="1"/>
  <c r="L249" l="1"/>
  <c r="K249" l="1"/>
  <c r="J249" l="1"/>
  <c r="I249" l="1"/>
  <c r="H249" l="1"/>
  <c r="G249" l="1"/>
  <c r="F249" l="1"/>
  <c r="E249" l="1"/>
  <c r="D249" l="1"/>
  <c r="C249" l="1"/>
  <c r="O248" l="1"/>
  <c r="N248" l="1"/>
  <c r="M248" l="1"/>
  <c r="L248" l="1"/>
  <c r="K248" l="1"/>
  <c r="J248" l="1"/>
  <c r="I248" l="1"/>
  <c r="H248" l="1"/>
  <c r="G248" l="1"/>
  <c r="F248" l="1"/>
  <c r="E248" l="1"/>
  <c r="D248" l="1"/>
  <c r="C248" l="1"/>
  <c r="O247" l="1"/>
  <c r="N247" l="1"/>
  <c r="M247" l="1"/>
  <c r="L247" l="1"/>
  <c r="K247" l="1"/>
  <c r="J247" l="1"/>
  <c r="I247" l="1"/>
  <c r="H247" l="1"/>
  <c r="G247" l="1"/>
  <c r="F247" l="1"/>
  <c r="E247" l="1"/>
  <c r="D247" l="1"/>
  <c r="C247" l="1"/>
  <c r="O246" l="1"/>
  <c r="N246" l="1"/>
  <c r="M246" l="1"/>
  <c r="L246" l="1"/>
  <c r="K246" l="1"/>
  <c r="J246" l="1"/>
  <c r="I246" l="1"/>
  <c r="H246" l="1"/>
  <c r="G246" l="1"/>
  <c r="F246" l="1"/>
  <c r="E246" l="1"/>
  <c r="D246" l="1"/>
  <c r="C246" l="1"/>
  <c r="O245" l="1"/>
  <c r="N245" l="1"/>
  <c r="M245" l="1"/>
  <c r="L245" l="1"/>
  <c r="K245" l="1"/>
  <c r="J245" l="1"/>
  <c r="I245" l="1"/>
  <c r="H245" l="1"/>
  <c r="G245" l="1"/>
  <c r="F245" l="1"/>
  <c r="E245" l="1"/>
  <c r="D245" l="1"/>
  <c r="C245" l="1"/>
  <c r="O244" l="1"/>
  <c r="N244" l="1"/>
  <c r="M244" l="1"/>
  <c r="L244" l="1"/>
  <c r="K244" l="1"/>
  <c r="J244" l="1"/>
  <c r="I244" l="1"/>
  <c r="H244" l="1"/>
  <c r="G244" l="1"/>
  <c r="F244" l="1"/>
  <c r="E244" l="1"/>
  <c r="D244" l="1"/>
  <c r="C244" l="1"/>
  <c r="O243" l="1"/>
  <c r="N243" l="1"/>
  <c r="M243" l="1"/>
  <c r="L243" l="1"/>
  <c r="K243" l="1"/>
  <c r="J243" l="1"/>
  <c r="I243" l="1"/>
  <c r="H243" l="1"/>
  <c r="G243" l="1"/>
  <c r="F243" l="1"/>
  <c r="E243" l="1"/>
  <c r="D243" l="1"/>
  <c r="C243" l="1"/>
  <c r="O242" l="1"/>
  <c r="N242" l="1"/>
  <c r="M242" l="1"/>
  <c r="L242" l="1"/>
  <c r="K242" l="1"/>
  <c r="J242" l="1"/>
  <c r="I242" l="1"/>
  <c r="H242" l="1"/>
  <c r="G242" l="1"/>
  <c r="F242" l="1"/>
  <c r="E242" l="1"/>
  <c r="D242" l="1"/>
  <c r="C242" l="1"/>
  <c r="O241" l="1"/>
  <c r="N241" l="1"/>
  <c r="M241" l="1"/>
  <c r="L241" l="1"/>
  <c r="K241" l="1"/>
  <c r="J241" l="1"/>
  <c r="I241" l="1"/>
  <c r="H241" l="1"/>
  <c r="G241" l="1"/>
  <c r="F241" l="1"/>
  <c r="E241" l="1"/>
  <c r="D241" l="1"/>
  <c r="C241" l="1"/>
  <c r="O240" l="1"/>
  <c r="N240" l="1"/>
  <c r="M240" l="1"/>
  <c r="L240" l="1"/>
  <c r="K240" l="1"/>
  <c r="J240" l="1"/>
  <c r="I240" l="1"/>
  <c r="H240" l="1"/>
  <c r="G240" l="1"/>
  <c r="F240" l="1"/>
  <c r="E240" l="1"/>
  <c r="D240" l="1"/>
  <c r="C240" l="1"/>
  <c r="O239" l="1"/>
  <c r="N239" l="1"/>
  <c r="M239" l="1"/>
  <c r="L239" l="1"/>
  <c r="K239" l="1"/>
  <c r="J239" l="1"/>
  <c r="I239" l="1"/>
  <c r="H239" l="1"/>
  <c r="G239" l="1"/>
  <c r="F239" l="1"/>
  <c r="E239" l="1"/>
  <c r="D239" l="1"/>
  <c r="C239" l="1"/>
  <c r="O238" l="1"/>
  <c r="N238" l="1"/>
  <c r="M238" l="1"/>
  <c r="L238" l="1"/>
  <c r="K238" l="1"/>
  <c r="J238" l="1"/>
  <c r="I238" l="1"/>
  <c r="H238" l="1"/>
  <c r="G238" l="1"/>
  <c r="F238" l="1"/>
  <c r="E238" l="1"/>
  <c r="D238" l="1"/>
  <c r="C238" l="1"/>
  <c r="O237" l="1"/>
  <c r="N237" l="1"/>
  <c r="M237" l="1"/>
  <c r="L237" l="1"/>
  <c r="K237" l="1"/>
  <c r="J237" l="1"/>
  <c r="I237" l="1"/>
  <c r="H237" l="1"/>
  <c r="G237" l="1"/>
  <c r="F237" l="1"/>
  <c r="E237" l="1"/>
  <c r="D237" l="1"/>
  <c r="C237" l="1"/>
  <c r="O236" l="1"/>
  <c r="N236" l="1"/>
  <c r="M236" l="1"/>
  <c r="L236" l="1"/>
  <c r="K236" l="1"/>
  <c r="J236" l="1"/>
  <c r="I236" l="1"/>
  <c r="H236" l="1"/>
  <c r="G236" l="1"/>
  <c r="F236" l="1"/>
  <c r="E236" l="1"/>
  <c r="D236" l="1"/>
  <c r="C236" l="1"/>
  <c r="O235" l="1"/>
  <c r="N235" l="1"/>
  <c r="M235" l="1"/>
  <c r="L235" l="1"/>
  <c r="K235" l="1"/>
  <c r="J235" l="1"/>
  <c r="I235" l="1"/>
  <c r="H235" l="1"/>
  <c r="G235" l="1"/>
  <c r="F235" l="1"/>
  <c r="E235" l="1"/>
  <c r="D235" l="1"/>
  <c r="C235" l="1"/>
  <c r="O234" l="1"/>
  <c r="N234" l="1"/>
  <c r="M234" l="1"/>
  <c r="L234" l="1"/>
  <c r="K234" l="1"/>
  <c r="J234" l="1"/>
  <c r="I234" l="1"/>
  <c r="H234" l="1"/>
  <c r="G234" l="1"/>
  <c r="F234" l="1"/>
  <c r="E234" l="1"/>
  <c r="D234" l="1"/>
  <c r="C234" l="1"/>
  <c r="O233" l="1"/>
  <c r="N233" l="1"/>
  <c r="M233" l="1"/>
  <c r="L233" l="1"/>
  <c r="K233" l="1"/>
  <c r="J233" l="1"/>
  <c r="I233" l="1"/>
  <c r="H233" l="1"/>
  <c r="G233" l="1"/>
  <c r="F233" l="1"/>
  <c r="E233" l="1"/>
  <c r="D233" l="1"/>
  <c r="C233" l="1"/>
  <c r="O232" l="1"/>
  <c r="N232" l="1"/>
  <c r="M232" l="1"/>
  <c r="L232" l="1"/>
  <c r="K232" l="1"/>
  <c r="J232" l="1"/>
  <c r="I232" l="1"/>
  <c r="H232" l="1"/>
  <c r="G232" l="1"/>
  <c r="F232" l="1"/>
  <c r="E232" l="1"/>
  <c r="D232" l="1"/>
  <c r="C232" l="1"/>
  <c r="O231" l="1"/>
  <c r="N231" l="1"/>
  <c r="M231" l="1"/>
  <c r="L231" l="1"/>
  <c r="K231" l="1"/>
  <c r="J231" l="1"/>
  <c r="I231" l="1"/>
  <c r="H231" l="1"/>
  <c r="G231" l="1"/>
  <c r="F231" l="1"/>
  <c r="E231" l="1"/>
  <c r="D231" l="1"/>
  <c r="C231" l="1"/>
  <c r="O230" l="1"/>
  <c r="N230" l="1"/>
  <c r="M230" l="1"/>
  <c r="L230" l="1"/>
  <c r="K230" l="1"/>
  <c r="J230" l="1"/>
  <c r="I230" l="1"/>
  <c r="H230" l="1"/>
  <c r="G230" l="1"/>
  <c r="F230" l="1"/>
  <c r="E230" l="1"/>
  <c r="D230" l="1"/>
  <c r="C230" l="1"/>
  <c r="O229" l="1"/>
  <c r="N229" l="1"/>
  <c r="M229" l="1"/>
  <c r="L229" l="1"/>
  <c r="K229" l="1"/>
  <c r="J229" l="1"/>
  <c r="I229" l="1"/>
  <c r="H229" l="1"/>
  <c r="G229" l="1"/>
  <c r="F229" l="1"/>
  <c r="E229" l="1"/>
  <c r="D229" l="1"/>
  <c r="C229" l="1"/>
  <c r="O228" l="1"/>
  <c r="N228" l="1"/>
  <c r="M228" l="1"/>
  <c r="L228" l="1"/>
  <c r="K228" l="1"/>
  <c r="J228" l="1"/>
  <c r="I228" l="1"/>
  <c r="H228" l="1"/>
  <c r="G228" l="1"/>
  <c r="F228" l="1"/>
  <c r="E228" l="1"/>
  <c r="D228" l="1"/>
  <c r="C228" l="1"/>
  <c r="O227" l="1"/>
  <c r="N227" l="1"/>
  <c r="M227" l="1"/>
  <c r="L227" l="1"/>
  <c r="K227" l="1"/>
  <c r="J227" l="1"/>
  <c r="I227" l="1"/>
  <c r="H227" l="1"/>
  <c r="G227" l="1"/>
  <c r="F227" l="1"/>
  <c r="E227" l="1"/>
  <c r="D227" l="1"/>
  <c r="C227" l="1"/>
  <c r="O226" l="1"/>
  <c r="N226" l="1"/>
  <c r="M226" l="1"/>
  <c r="L226" l="1"/>
  <c r="K226" l="1"/>
  <c r="J226" l="1"/>
  <c r="I226" l="1"/>
  <c r="H226" l="1"/>
  <c r="G226" l="1"/>
  <c r="F226" l="1"/>
  <c r="E226" l="1"/>
  <c r="D226" l="1"/>
  <c r="C226" l="1"/>
  <c r="O225" l="1"/>
  <c r="N225" l="1"/>
  <c r="M225" l="1"/>
  <c r="L225" l="1"/>
  <c r="K225" l="1"/>
  <c r="J225" l="1"/>
  <c r="I225" l="1"/>
  <c r="H225" l="1"/>
  <c r="G225" l="1"/>
  <c r="F225" l="1"/>
  <c r="E225" l="1"/>
  <c r="D225" l="1"/>
  <c r="C225" l="1"/>
  <c r="O224" l="1"/>
  <c r="N224" l="1"/>
  <c r="M224" l="1"/>
  <c r="L224" l="1"/>
  <c r="K224" l="1"/>
  <c r="J224" l="1"/>
  <c r="I224" l="1"/>
  <c r="H224" l="1"/>
  <c r="G224" l="1"/>
  <c r="F224" l="1"/>
  <c r="E224" l="1"/>
  <c r="D224" l="1"/>
  <c r="C224" l="1"/>
  <c r="O223" l="1"/>
  <c r="N223" l="1"/>
  <c r="M223" l="1"/>
  <c r="L223" l="1"/>
  <c r="K223" l="1"/>
  <c r="J223" l="1"/>
  <c r="I223" l="1"/>
  <c r="H223" l="1"/>
  <c r="G223" l="1"/>
  <c r="F223" l="1"/>
  <c r="E223" l="1"/>
  <c r="D223" l="1"/>
  <c r="C223" l="1"/>
  <c r="O222" l="1"/>
  <c r="N222" l="1"/>
  <c r="M222" l="1"/>
  <c r="L222" l="1"/>
  <c r="K222" l="1"/>
  <c r="J222" l="1"/>
  <c r="I222" l="1"/>
  <c r="H222" l="1"/>
  <c r="G222" l="1"/>
  <c r="F222" l="1"/>
  <c r="E222" l="1"/>
  <c r="D222" l="1"/>
  <c r="C222" l="1"/>
  <c r="O221" l="1"/>
  <c r="N221" l="1"/>
  <c r="M221" l="1"/>
  <c r="L221" l="1"/>
  <c r="K221" l="1"/>
  <c r="J221" l="1"/>
  <c r="I221" l="1"/>
  <c r="H221" l="1"/>
  <c r="G221" l="1"/>
  <c r="F221" l="1"/>
  <c r="E221" l="1"/>
  <c r="D221" l="1"/>
  <c r="C221" l="1"/>
  <c r="O220" l="1"/>
  <c r="N220" l="1"/>
  <c r="M220" l="1"/>
  <c r="L220" l="1"/>
  <c r="K220" l="1"/>
  <c r="J220" l="1"/>
  <c r="I220" l="1"/>
  <c r="H220" l="1"/>
  <c r="G220" l="1"/>
  <c r="F220" l="1"/>
  <c r="E220" l="1"/>
  <c r="D220" l="1"/>
  <c r="C220" l="1"/>
  <c r="O219" l="1"/>
  <c r="N219" l="1"/>
  <c r="M219" l="1"/>
  <c r="L219" l="1"/>
  <c r="K219" l="1"/>
  <c r="J219" l="1"/>
  <c r="I219" l="1"/>
  <c r="H219" l="1"/>
  <c r="G219" l="1"/>
  <c r="F219" l="1"/>
  <c r="E219" l="1"/>
  <c r="D219" l="1"/>
  <c r="C219" l="1"/>
  <c r="O218" l="1"/>
  <c r="N218" l="1"/>
  <c r="M218" l="1"/>
  <c r="L218" l="1"/>
  <c r="K218" l="1"/>
  <c r="J218" l="1"/>
  <c r="I218" l="1"/>
  <c r="H218" l="1"/>
  <c r="G218" l="1"/>
  <c r="F218" l="1"/>
  <c r="E218" l="1"/>
  <c r="D218" l="1"/>
  <c r="C218" l="1"/>
  <c r="O217" l="1"/>
  <c r="N217" l="1"/>
  <c r="M217" l="1"/>
  <c r="L217" l="1"/>
  <c r="K217" l="1"/>
  <c r="J217" l="1"/>
  <c r="I217" l="1"/>
  <c r="H217" l="1"/>
  <c r="G217" l="1"/>
  <c r="F217" l="1"/>
  <c r="E217" l="1"/>
  <c r="D217" l="1"/>
  <c r="C217" l="1"/>
  <c r="O216" l="1"/>
  <c r="N216" l="1"/>
  <c r="M216" l="1"/>
  <c r="L216" l="1"/>
  <c r="K216" l="1"/>
  <c r="J216" l="1"/>
  <c r="I216" l="1"/>
  <c r="H216" l="1"/>
  <c r="G216" l="1"/>
  <c r="F216" l="1"/>
  <c r="E216" l="1"/>
  <c r="D216" l="1"/>
  <c r="C216" l="1"/>
  <c r="O215" l="1"/>
  <c r="N215" l="1"/>
  <c r="M215" l="1"/>
  <c r="L215" l="1"/>
  <c r="K215" l="1"/>
  <c r="J215" l="1"/>
  <c r="I215" l="1"/>
  <c r="H215" l="1"/>
  <c r="G215" l="1"/>
  <c r="F215" l="1"/>
  <c r="E215" l="1"/>
  <c r="D215" l="1"/>
  <c r="C215" l="1"/>
  <c r="O214" l="1"/>
  <c r="N214" l="1"/>
  <c r="M214" l="1"/>
  <c r="L214" l="1"/>
  <c r="K214" l="1"/>
  <c r="J214" l="1"/>
  <c r="I214" l="1"/>
  <c r="H214" l="1"/>
  <c r="G214" l="1"/>
  <c r="F214" l="1"/>
  <c r="E214" l="1"/>
  <c r="D214" l="1"/>
  <c r="C214" l="1"/>
  <c r="O213" l="1"/>
  <c r="N213" l="1"/>
  <c r="M213" l="1"/>
  <c r="L213" l="1"/>
  <c r="K213" l="1"/>
  <c r="J213" l="1"/>
  <c r="I213" l="1"/>
  <c r="H213" l="1"/>
  <c r="G213" l="1"/>
  <c r="F213" l="1"/>
  <c r="E213" l="1"/>
  <c r="D213" l="1"/>
  <c r="C213" l="1"/>
  <c r="O212" l="1"/>
  <c r="N212" l="1"/>
  <c r="M212" l="1"/>
  <c r="L212" l="1"/>
  <c r="K212" l="1"/>
  <c r="J212" l="1"/>
  <c r="I212" l="1"/>
  <c r="H212" l="1"/>
  <c r="G212" l="1"/>
  <c r="F212" l="1"/>
  <c r="E212" l="1"/>
  <c r="D212" l="1"/>
  <c r="C212" l="1"/>
  <c r="O211" l="1"/>
  <c r="N211" l="1"/>
  <c r="M211" l="1"/>
  <c r="L211" l="1"/>
  <c r="K211" l="1"/>
  <c r="J211" l="1"/>
  <c r="I211" l="1"/>
  <c r="H211" l="1"/>
  <c r="G211" l="1"/>
  <c r="F211" l="1"/>
  <c r="E211" l="1"/>
  <c r="D211" l="1"/>
  <c r="C211" l="1"/>
  <c r="O210" l="1"/>
  <c r="N210" l="1"/>
  <c r="M210" l="1"/>
  <c r="L210" l="1"/>
  <c r="K210" l="1"/>
  <c r="J210" l="1"/>
  <c r="I210" l="1"/>
  <c r="H210" l="1"/>
  <c r="G210" l="1"/>
  <c r="F210" l="1"/>
  <c r="E210" l="1"/>
  <c r="D210" l="1"/>
  <c r="C210" l="1"/>
  <c r="O209" l="1"/>
  <c r="N209" l="1"/>
  <c r="M209" l="1"/>
  <c r="L209" l="1"/>
  <c r="K209" l="1"/>
  <c r="J209" l="1"/>
  <c r="I209" l="1"/>
  <c r="H209" l="1"/>
  <c r="G209" l="1"/>
  <c r="F209" l="1"/>
  <c r="E209" l="1"/>
  <c r="D209" l="1"/>
  <c r="C209" l="1"/>
  <c r="O208" l="1"/>
  <c r="N208" l="1"/>
  <c r="M208" l="1"/>
  <c r="L208" l="1"/>
  <c r="K208" l="1"/>
  <c r="J208" l="1"/>
  <c r="I208" l="1"/>
  <c r="H208" l="1"/>
  <c r="G208" l="1"/>
  <c r="F208" l="1"/>
  <c r="E208" l="1"/>
  <c r="D208" l="1"/>
  <c r="C208" l="1"/>
  <c r="O207" l="1"/>
  <c r="N207" l="1"/>
  <c r="M207" l="1"/>
  <c r="L207" l="1"/>
  <c r="K207" l="1"/>
  <c r="J207" l="1"/>
  <c r="I207" l="1"/>
  <c r="H207" l="1"/>
  <c r="G207" l="1"/>
  <c r="F207" l="1"/>
  <c r="E207" l="1"/>
  <c r="D207" l="1"/>
  <c r="C207" l="1"/>
  <c r="O206" l="1"/>
  <c r="N206" l="1"/>
  <c r="M206" l="1"/>
  <c r="L206" l="1"/>
  <c r="K206" l="1"/>
  <c r="J206" l="1"/>
  <c r="I206" l="1"/>
  <c r="H206" l="1"/>
  <c r="G206" l="1"/>
  <c r="F206" l="1"/>
  <c r="E206" l="1"/>
  <c r="D206" l="1"/>
  <c r="C206" l="1"/>
  <c r="O205" l="1"/>
  <c r="N205" l="1"/>
  <c r="M205" l="1"/>
  <c r="L205" l="1"/>
  <c r="K205" l="1"/>
  <c r="J205" l="1"/>
  <c r="I205" l="1"/>
  <c r="H205" l="1"/>
  <c r="G205" l="1"/>
  <c r="F205" l="1"/>
  <c r="E205" l="1"/>
  <c r="D205" l="1"/>
  <c r="C205" l="1"/>
  <c r="O204" l="1"/>
  <c r="N204" l="1"/>
  <c r="M204" l="1"/>
  <c r="L204" l="1"/>
  <c r="K204" l="1"/>
  <c r="J204" l="1"/>
  <c r="I204" l="1"/>
  <c r="H204" l="1"/>
  <c r="G204" l="1"/>
  <c r="F204" l="1"/>
  <c r="E204" l="1"/>
  <c r="D204" l="1"/>
  <c r="C204" l="1"/>
  <c r="O203" l="1"/>
  <c r="N203" l="1"/>
  <c r="M203" l="1"/>
  <c r="L203" l="1"/>
  <c r="K203" l="1"/>
  <c r="J203" l="1"/>
  <c r="I203" l="1"/>
  <c r="H203" l="1"/>
  <c r="G203" l="1"/>
  <c r="F203" l="1"/>
  <c r="E203" l="1"/>
  <c r="D203" l="1"/>
  <c r="C203" l="1"/>
  <c r="O202" l="1"/>
  <c r="N202" l="1"/>
  <c r="M202" l="1"/>
  <c r="L202" l="1"/>
  <c r="K202" l="1"/>
  <c r="J202" l="1"/>
  <c r="I202" l="1"/>
  <c r="H202" l="1"/>
  <c r="G202" l="1"/>
  <c r="F202" l="1"/>
  <c r="E202" l="1"/>
  <c r="D202" l="1"/>
  <c r="C202" l="1"/>
  <c r="O201" l="1"/>
  <c r="N201" l="1"/>
  <c r="M201" l="1"/>
  <c r="L201" l="1"/>
  <c r="K201" l="1"/>
  <c r="J201" l="1"/>
  <c r="I201" l="1"/>
  <c r="H201" l="1"/>
  <c r="G201" l="1"/>
  <c r="F201" l="1"/>
  <c r="E201" l="1"/>
  <c r="D201" l="1"/>
  <c r="C201" l="1"/>
  <c r="O200" l="1"/>
  <c r="N200" l="1"/>
  <c r="M200" l="1"/>
  <c r="L200" l="1"/>
  <c r="K200" l="1"/>
  <c r="J200" l="1"/>
  <c r="I200" l="1"/>
  <c r="H200" l="1"/>
  <c r="G200" l="1"/>
  <c r="F200" l="1"/>
  <c r="E200" l="1"/>
  <c r="D200" l="1"/>
  <c r="C200" l="1"/>
  <c r="O199" l="1"/>
  <c r="N199" l="1"/>
  <c r="M199" l="1"/>
  <c r="L199" l="1"/>
  <c r="K199" l="1"/>
  <c r="J199" l="1"/>
  <c r="I199" l="1"/>
  <c r="H199" l="1"/>
  <c r="G199" l="1"/>
  <c r="F199" l="1"/>
  <c r="E199" l="1"/>
  <c r="D199" l="1"/>
  <c r="C199" l="1"/>
  <c r="O198" l="1"/>
  <c r="N198" l="1"/>
  <c r="M198" l="1"/>
  <c r="L198" l="1"/>
  <c r="K198" l="1"/>
  <c r="J198" l="1"/>
  <c r="I198" l="1"/>
  <c r="H198" l="1"/>
  <c r="G198" l="1"/>
  <c r="F198" l="1"/>
  <c r="E198" l="1"/>
  <c r="D198" l="1"/>
  <c r="C198" l="1"/>
  <c r="O197" l="1"/>
  <c r="N197" l="1"/>
  <c r="M197" l="1"/>
  <c r="L197" l="1"/>
  <c r="K197" l="1"/>
  <c r="J197" l="1"/>
  <c r="I197" l="1"/>
  <c r="H197" l="1"/>
  <c r="G197" l="1"/>
  <c r="F197" l="1"/>
  <c r="E197" l="1"/>
  <c r="D197" l="1"/>
  <c r="C197" l="1"/>
  <c r="O196" l="1"/>
  <c r="N196" l="1"/>
  <c r="M196" l="1"/>
  <c r="L196" l="1"/>
  <c r="K196" l="1"/>
  <c r="J196" l="1"/>
  <c r="I196" l="1"/>
  <c r="H196" l="1"/>
  <c r="G196" l="1"/>
  <c r="F196" l="1"/>
  <c r="E196" l="1"/>
  <c r="D196" l="1"/>
  <c r="C196" l="1"/>
  <c r="O195" l="1"/>
  <c r="N195" l="1"/>
  <c r="M195" l="1"/>
  <c r="L195" l="1"/>
  <c r="K195" l="1"/>
  <c r="J195" l="1"/>
  <c r="I195" l="1"/>
  <c r="H195" l="1"/>
  <c r="G195" l="1"/>
  <c r="F195" l="1"/>
  <c r="E195" l="1"/>
  <c r="D195" l="1"/>
  <c r="C195" l="1"/>
  <c r="O194" l="1"/>
  <c r="N194" l="1"/>
  <c r="M194" l="1"/>
  <c r="L194" l="1"/>
  <c r="K194" l="1"/>
  <c r="J194" l="1"/>
  <c r="I194" l="1"/>
  <c r="H194" l="1"/>
  <c r="G194" l="1"/>
  <c r="F194" l="1"/>
  <c r="E194" l="1"/>
  <c r="D194" l="1"/>
  <c r="C194" l="1"/>
  <c r="O193" l="1"/>
  <c r="N193" l="1"/>
  <c r="M193" l="1"/>
  <c r="L193" l="1"/>
  <c r="K193" l="1"/>
  <c r="J193" l="1"/>
  <c r="I193" l="1"/>
  <c r="H193" l="1"/>
  <c r="G193" l="1"/>
  <c r="F193" l="1"/>
  <c r="E193" l="1"/>
  <c r="D193" l="1"/>
  <c r="C193" l="1"/>
  <c r="O192" l="1"/>
  <c r="N192" l="1"/>
  <c r="M192" l="1"/>
  <c r="L192" l="1"/>
  <c r="K192" l="1"/>
  <c r="J192" l="1"/>
  <c r="I192" l="1"/>
  <c r="H192" l="1"/>
  <c r="G192" l="1"/>
  <c r="F192" l="1"/>
  <c r="E192" l="1"/>
  <c r="D192" l="1"/>
  <c r="C192" l="1"/>
  <c r="O191" l="1"/>
  <c r="N191" l="1"/>
  <c r="M191" l="1"/>
  <c r="L191" l="1"/>
  <c r="K191" l="1"/>
  <c r="J191" l="1"/>
  <c r="I191" l="1"/>
  <c r="H191" l="1"/>
  <c r="G191" l="1"/>
  <c r="F191" l="1"/>
  <c r="E191" l="1"/>
  <c r="D191" l="1"/>
  <c r="C191" l="1"/>
  <c r="O190" l="1"/>
  <c r="N190" l="1"/>
  <c r="M190" l="1"/>
  <c r="L190" l="1"/>
  <c r="K190" l="1"/>
  <c r="J190" l="1"/>
  <c r="I190" l="1"/>
  <c r="H190" l="1"/>
  <c r="G190" l="1"/>
  <c r="F190" l="1"/>
  <c r="E190" l="1"/>
  <c r="D190" l="1"/>
  <c r="C190" l="1"/>
  <c r="O189" l="1"/>
  <c r="N189" l="1"/>
  <c r="M189" l="1"/>
  <c r="L189" l="1"/>
  <c r="K189" l="1"/>
  <c r="J189" l="1"/>
  <c r="I189" l="1"/>
  <c r="H189" l="1"/>
  <c r="G189" l="1"/>
  <c r="F189" l="1"/>
  <c r="E189" l="1"/>
  <c r="D189" l="1"/>
  <c r="C189" l="1"/>
  <c r="O188" l="1"/>
  <c r="N188" l="1"/>
  <c r="M188" l="1"/>
  <c r="L188" l="1"/>
  <c r="K188" l="1"/>
  <c r="J188" l="1"/>
  <c r="I188" l="1"/>
  <c r="H188" l="1"/>
  <c r="G188" l="1"/>
  <c r="F188" l="1"/>
  <c r="E188" l="1"/>
  <c r="D188" l="1"/>
  <c r="C188" l="1"/>
  <c r="O187" l="1"/>
  <c r="N187" l="1"/>
  <c r="M187" l="1"/>
  <c r="L187" l="1"/>
  <c r="K187" l="1"/>
  <c r="J187" l="1"/>
  <c r="I187" l="1"/>
  <c r="H187" l="1"/>
  <c r="G187" l="1"/>
  <c r="F187" l="1"/>
  <c r="E187" l="1"/>
  <c r="D187" l="1"/>
  <c r="C187" l="1"/>
  <c r="O186" l="1"/>
  <c r="N186" l="1"/>
  <c r="M186" l="1"/>
  <c r="L186" l="1"/>
  <c r="K186" l="1"/>
  <c r="J186" l="1"/>
  <c r="I186" l="1"/>
  <c r="H186" l="1"/>
  <c r="G186" l="1"/>
  <c r="F186" l="1"/>
  <c r="E186" l="1"/>
  <c r="D186" l="1"/>
  <c r="C186" l="1"/>
  <c r="O185" l="1"/>
  <c r="N185" l="1"/>
  <c r="M185" l="1"/>
  <c r="L185" l="1"/>
  <c r="K185" l="1"/>
  <c r="J185" l="1"/>
  <c r="I185" l="1"/>
  <c r="H185" l="1"/>
  <c r="G185" l="1"/>
  <c r="F185" l="1"/>
  <c r="E185" l="1"/>
  <c r="D185" l="1"/>
  <c r="C185" l="1"/>
  <c r="O184" l="1"/>
  <c r="N184" l="1"/>
  <c r="M184" l="1"/>
  <c r="L184" l="1"/>
  <c r="K184" l="1"/>
  <c r="J184" l="1"/>
  <c r="I184" l="1"/>
  <c r="H184" l="1"/>
  <c r="G184" l="1"/>
  <c r="F184" l="1"/>
  <c r="E184" l="1"/>
  <c r="D184" l="1"/>
  <c r="C184" l="1"/>
  <c r="O183" l="1"/>
  <c r="N183" l="1"/>
  <c r="M183" l="1"/>
  <c r="L183" l="1"/>
  <c r="K183" l="1"/>
  <c r="J183" l="1"/>
  <c r="I183" l="1"/>
  <c r="H183" l="1"/>
  <c r="G183" l="1"/>
  <c r="F183" l="1"/>
  <c r="E183" l="1"/>
  <c r="D183" l="1"/>
  <c r="C183" l="1"/>
  <c r="O182" l="1"/>
  <c r="N182" l="1"/>
  <c r="M182" l="1"/>
  <c r="L182" l="1"/>
  <c r="K182" l="1"/>
  <c r="J182" l="1"/>
  <c r="I182" l="1"/>
  <c r="H182" l="1"/>
  <c r="G182" l="1"/>
  <c r="F182" l="1"/>
  <c r="E182" l="1"/>
  <c r="D182" l="1"/>
  <c r="C182" l="1"/>
  <c r="O181" l="1"/>
  <c r="N181" l="1"/>
  <c r="M181" l="1"/>
  <c r="L181" l="1"/>
  <c r="K181" l="1"/>
  <c r="J181" l="1"/>
  <c r="I181" l="1"/>
  <c r="H181" l="1"/>
  <c r="G181" l="1"/>
  <c r="F181" l="1"/>
  <c r="E181" l="1"/>
  <c r="D181" l="1"/>
  <c r="C181" l="1"/>
  <c r="O180" l="1"/>
  <c r="N180" l="1"/>
  <c r="M180" l="1"/>
  <c r="L180" l="1"/>
  <c r="K180" l="1"/>
  <c r="J180" l="1"/>
  <c r="I180" l="1"/>
  <c r="H180" l="1"/>
  <c r="G180" l="1"/>
  <c r="F180" l="1"/>
  <c r="E180" l="1"/>
  <c r="D180" l="1"/>
  <c r="C180" l="1"/>
  <c r="O179" l="1"/>
  <c r="N179" l="1"/>
  <c r="M179" l="1"/>
  <c r="L179" l="1"/>
  <c r="K179" l="1"/>
  <c r="J179" l="1"/>
  <c r="I179" l="1"/>
  <c r="H179" l="1"/>
  <c r="G179" l="1"/>
  <c r="F179" l="1"/>
  <c r="E179" l="1"/>
  <c r="D179" l="1"/>
  <c r="C179" l="1"/>
  <c r="O178" l="1"/>
  <c r="N178" l="1"/>
  <c r="M178" l="1"/>
  <c r="L178" l="1"/>
  <c r="K178" l="1"/>
  <c r="J178" l="1"/>
  <c r="I178" l="1"/>
  <c r="H178" l="1"/>
  <c r="G178" l="1"/>
  <c r="F178" l="1"/>
  <c r="E178" l="1"/>
  <c r="D178" l="1"/>
  <c r="C178" l="1"/>
  <c r="O177" l="1"/>
  <c r="N177" l="1"/>
  <c r="M177" l="1"/>
  <c r="L177" l="1"/>
  <c r="K177" l="1"/>
  <c r="J177" l="1"/>
  <c r="I177" l="1"/>
  <c r="H177" l="1"/>
  <c r="G177" l="1"/>
  <c r="F177" l="1"/>
  <c r="E177" l="1"/>
  <c r="D177" l="1"/>
  <c r="C177" l="1"/>
  <c r="O176" l="1"/>
  <c r="N176" l="1"/>
  <c r="M176" l="1"/>
  <c r="L176" l="1"/>
  <c r="K176" l="1"/>
  <c r="J176" l="1"/>
  <c r="I176" l="1"/>
  <c r="H176" l="1"/>
  <c r="G176" l="1"/>
  <c r="F176" l="1"/>
  <c r="E176" l="1"/>
  <c r="D176" l="1"/>
  <c r="C176" l="1"/>
  <c r="O175" l="1"/>
  <c r="N175" l="1"/>
  <c r="M175" l="1"/>
  <c r="L175" l="1"/>
  <c r="K175" l="1"/>
  <c r="J175" l="1"/>
  <c r="I175" l="1"/>
  <c r="H175" l="1"/>
  <c r="G175" l="1"/>
  <c r="F175" l="1"/>
  <c r="E175" l="1"/>
  <c r="D175" l="1"/>
  <c r="C175" l="1"/>
  <c r="O174" l="1"/>
  <c r="N174" l="1"/>
  <c r="M174" l="1"/>
  <c r="L174" l="1"/>
  <c r="K174" l="1"/>
  <c r="J174" l="1"/>
  <c r="I174" l="1"/>
  <c r="H174" l="1"/>
  <c r="G174" l="1"/>
  <c r="F174" l="1"/>
  <c r="E174" l="1"/>
  <c r="D174" l="1"/>
  <c r="C174" l="1"/>
  <c r="O173" l="1"/>
  <c r="N173" l="1"/>
  <c r="M173" l="1"/>
  <c r="L173" l="1"/>
  <c r="K173" l="1"/>
  <c r="J173" l="1"/>
  <c r="I173" l="1"/>
  <c r="H173" l="1"/>
  <c r="G173" l="1"/>
  <c r="F173" l="1"/>
  <c r="E173" l="1"/>
  <c r="D173" l="1"/>
  <c r="C173" l="1"/>
  <c r="O172" l="1"/>
  <c r="N172" l="1"/>
  <c r="M172" l="1"/>
  <c r="L172" l="1"/>
  <c r="K172" l="1"/>
  <c r="J172" l="1"/>
  <c r="I172" l="1"/>
  <c r="H172" l="1"/>
  <c r="G172" l="1"/>
  <c r="F172" l="1"/>
  <c r="E172" l="1"/>
  <c r="D172" l="1"/>
  <c r="C172" l="1"/>
  <c r="O171" l="1"/>
  <c r="N171" l="1"/>
  <c r="M171" l="1"/>
  <c r="L171" l="1"/>
  <c r="K171" l="1"/>
  <c r="J171" l="1"/>
  <c r="I171" l="1"/>
  <c r="H171" l="1"/>
  <c r="G171" l="1"/>
  <c r="F171" l="1"/>
  <c r="E171" l="1"/>
  <c r="D171" l="1"/>
  <c r="C171" l="1"/>
  <c r="O170" l="1"/>
  <c r="N170" l="1"/>
  <c r="M170" l="1"/>
  <c r="L170" l="1"/>
  <c r="K170" l="1"/>
  <c r="J170" l="1"/>
  <c r="I170" l="1"/>
  <c r="H170" l="1"/>
  <c r="G170" l="1"/>
  <c r="F170" l="1"/>
  <c r="E170" l="1"/>
  <c r="D170" l="1"/>
  <c r="C170" l="1"/>
  <c r="O169" l="1"/>
  <c r="N169" l="1"/>
  <c r="M169" l="1"/>
  <c r="L169" l="1"/>
  <c r="K169" l="1"/>
  <c r="J169" l="1"/>
  <c r="I169" l="1"/>
  <c r="H169" l="1"/>
  <c r="G169" l="1"/>
  <c r="F169" l="1"/>
  <c r="E169" l="1"/>
  <c r="D169" l="1"/>
  <c r="C169" l="1"/>
  <c r="O168" l="1"/>
  <c r="N168" l="1"/>
  <c r="M168" l="1"/>
  <c r="L168" l="1"/>
  <c r="K168" l="1"/>
  <c r="J168" l="1"/>
  <c r="I168" l="1"/>
  <c r="H168" l="1"/>
  <c r="G168" l="1"/>
  <c r="F168" l="1"/>
  <c r="E168" l="1"/>
  <c r="D168" l="1"/>
  <c r="C168" l="1"/>
  <c r="O167" l="1"/>
  <c r="N167" l="1"/>
  <c r="M167" l="1"/>
  <c r="L167" l="1"/>
  <c r="K167" l="1"/>
  <c r="J167" l="1"/>
  <c r="I167" l="1"/>
  <c r="H167" l="1"/>
  <c r="G167" l="1"/>
  <c r="F167" l="1"/>
  <c r="E167" l="1"/>
  <c r="D167" l="1"/>
  <c r="C167" l="1"/>
  <c r="O166" l="1"/>
  <c r="N166" l="1"/>
  <c r="M166" l="1"/>
  <c r="L166" l="1"/>
  <c r="K166" l="1"/>
  <c r="J166" l="1"/>
  <c r="I166" l="1"/>
  <c r="H166" l="1"/>
  <c r="G166" l="1"/>
  <c r="F166" l="1"/>
  <c r="E166" l="1"/>
  <c r="D166" l="1"/>
  <c r="C166" l="1"/>
  <c r="O165" l="1"/>
  <c r="N165" l="1"/>
  <c r="M165" l="1"/>
  <c r="L165" l="1"/>
  <c r="K165" l="1"/>
  <c r="J165" l="1"/>
  <c r="I165" l="1"/>
  <c r="H165" l="1"/>
  <c r="G165" l="1"/>
  <c r="F165" l="1"/>
  <c r="E165" l="1"/>
  <c r="D165" l="1"/>
  <c r="C165" l="1"/>
  <c r="O164" l="1"/>
  <c r="N164" l="1"/>
  <c r="M164" l="1"/>
  <c r="L164" l="1"/>
  <c r="K164" l="1"/>
  <c r="J164" l="1"/>
  <c r="I164" l="1"/>
  <c r="H164" l="1"/>
  <c r="G164" l="1"/>
  <c r="F164" l="1"/>
  <c r="E164" l="1"/>
  <c r="D164" l="1"/>
  <c r="C164" l="1"/>
  <c r="O163" l="1"/>
  <c r="N163" l="1"/>
  <c r="M163" l="1"/>
  <c r="L163" l="1"/>
  <c r="K163" l="1"/>
  <c r="J163" l="1"/>
  <c r="I163" l="1"/>
  <c r="H163" l="1"/>
  <c r="G163" l="1"/>
  <c r="F163" l="1"/>
  <c r="E163" l="1"/>
  <c r="D163" l="1"/>
  <c r="C163" l="1"/>
  <c r="O162" l="1"/>
  <c r="N162" l="1"/>
  <c r="M162" l="1"/>
  <c r="L162" l="1"/>
  <c r="K162" l="1"/>
  <c r="J162" l="1"/>
  <c r="I162" l="1"/>
  <c r="H162" l="1"/>
  <c r="G162" l="1"/>
  <c r="F162" l="1"/>
  <c r="E162" l="1"/>
  <c r="D162" l="1"/>
  <c r="C162" l="1"/>
  <c r="O161" l="1"/>
  <c r="N161" l="1"/>
  <c r="M161" l="1"/>
  <c r="L161" l="1"/>
  <c r="K161" l="1"/>
  <c r="J161" l="1"/>
  <c r="I161" l="1"/>
  <c r="H161" l="1"/>
  <c r="G161" l="1"/>
  <c r="F161" l="1"/>
  <c r="E161" l="1"/>
  <c r="D161" l="1"/>
  <c r="C161" l="1"/>
  <c r="O160" l="1"/>
  <c r="N160" l="1"/>
  <c r="M160" l="1"/>
  <c r="L160" l="1"/>
  <c r="K160" l="1"/>
  <c r="J160" l="1"/>
  <c r="I160" l="1"/>
  <c r="H160" l="1"/>
  <c r="G160" l="1"/>
  <c r="F160" l="1"/>
  <c r="E160" l="1"/>
  <c r="D160" l="1"/>
  <c r="C160" l="1"/>
  <c r="O159" l="1"/>
  <c r="N159" l="1"/>
  <c r="M159" l="1"/>
  <c r="L159" l="1"/>
  <c r="K159" l="1"/>
  <c r="J159" l="1"/>
  <c r="I159" l="1"/>
  <c r="H159" l="1"/>
  <c r="G159" l="1"/>
  <c r="F159" l="1"/>
  <c r="E159" l="1"/>
  <c r="D159" l="1"/>
  <c r="C159" l="1"/>
  <c r="O158" l="1"/>
  <c r="N158" l="1"/>
  <c r="M158" l="1"/>
  <c r="L158" l="1"/>
  <c r="K158" l="1"/>
  <c r="J158" l="1"/>
  <c r="I158" l="1"/>
  <c r="H158" l="1"/>
  <c r="G158" l="1"/>
  <c r="F158" l="1"/>
  <c r="E158" l="1"/>
  <c r="D158" l="1"/>
  <c r="C158" l="1"/>
  <c r="O157" l="1"/>
  <c r="N157" l="1"/>
  <c r="M157" l="1"/>
  <c r="L157" l="1"/>
  <c r="K157" l="1"/>
  <c r="J157" l="1"/>
  <c r="I157" l="1"/>
  <c r="H157" l="1"/>
  <c r="G157" l="1"/>
  <c r="F157" l="1"/>
  <c r="E157" l="1"/>
  <c r="D157" l="1"/>
  <c r="C157" l="1"/>
  <c r="O156" l="1"/>
  <c r="N156" l="1"/>
  <c r="M156" l="1"/>
  <c r="L156" l="1"/>
  <c r="K156" l="1"/>
  <c r="J156" l="1"/>
  <c r="I156" l="1"/>
  <c r="H156" l="1"/>
  <c r="G156" l="1"/>
  <c r="F156" l="1"/>
  <c r="E156" l="1"/>
  <c r="D156" l="1"/>
  <c r="C156" l="1"/>
  <c r="O155" l="1"/>
  <c r="N155" l="1"/>
  <c r="M155" l="1"/>
  <c r="L155" l="1"/>
  <c r="K155" l="1"/>
  <c r="J155" l="1"/>
  <c r="I155" l="1"/>
  <c r="H155" l="1"/>
  <c r="G155" l="1"/>
  <c r="F155" l="1"/>
  <c r="E155" l="1"/>
  <c r="D155" l="1"/>
  <c r="C155" l="1"/>
  <c r="O154" l="1"/>
  <c r="N154" l="1"/>
  <c r="M154" l="1"/>
  <c r="L154" l="1"/>
  <c r="K154" l="1"/>
  <c r="J154" l="1"/>
  <c r="I154" l="1"/>
  <c r="H154" l="1"/>
  <c r="G154" l="1"/>
  <c r="F154" l="1"/>
  <c r="E154" l="1"/>
  <c r="D154" l="1"/>
  <c r="C154" l="1"/>
  <c r="O153" l="1"/>
  <c r="N153" l="1"/>
  <c r="M153" l="1"/>
  <c r="L153" l="1"/>
  <c r="K153" l="1"/>
  <c r="J153" l="1"/>
  <c r="I153" l="1"/>
  <c r="H153" l="1"/>
  <c r="G153" l="1"/>
  <c r="F153" l="1"/>
  <c r="E153" l="1"/>
  <c r="D153" l="1"/>
  <c r="C153" l="1"/>
  <c r="O152" l="1"/>
  <c r="N152" l="1"/>
  <c r="M152" l="1"/>
  <c r="L152" l="1"/>
  <c r="K152" l="1"/>
  <c r="J152" l="1"/>
  <c r="I152" l="1"/>
  <c r="H152" l="1"/>
  <c r="G152" l="1"/>
  <c r="F152" l="1"/>
  <c r="E152" l="1"/>
  <c r="D152" l="1"/>
  <c r="C152" l="1"/>
  <c r="O151" l="1"/>
  <c r="N151" l="1"/>
  <c r="M151" l="1"/>
  <c r="L151" l="1"/>
  <c r="K151" l="1"/>
  <c r="J151" l="1"/>
  <c r="I151" l="1"/>
  <c r="H151" l="1"/>
  <c r="G151" l="1"/>
  <c r="F151" l="1"/>
  <c r="E151" l="1"/>
  <c r="D151" l="1"/>
  <c r="C151" l="1"/>
  <c r="O150" l="1"/>
  <c r="N150" l="1"/>
  <c r="M150" l="1"/>
  <c r="L150" l="1"/>
  <c r="K150" l="1"/>
  <c r="J150" l="1"/>
  <c r="I150" l="1"/>
  <c r="H150" l="1"/>
  <c r="G150" l="1"/>
  <c r="F150" l="1"/>
  <c r="E150" l="1"/>
  <c r="D150" l="1"/>
  <c r="C150" l="1"/>
  <c r="O149" l="1"/>
  <c r="N149" l="1"/>
  <c r="M149" l="1"/>
  <c r="L149" l="1"/>
  <c r="K149" l="1"/>
  <c r="J149" l="1"/>
  <c r="I149" l="1"/>
  <c r="H149" l="1"/>
  <c r="G149" l="1"/>
  <c r="F149" l="1"/>
  <c r="E149" l="1"/>
  <c r="D149" l="1"/>
  <c r="C149" l="1"/>
  <c r="O148" l="1"/>
  <c r="N148" l="1"/>
  <c r="M148" l="1"/>
  <c r="L148" l="1"/>
  <c r="K148" l="1"/>
  <c r="J148" l="1"/>
  <c r="I148" l="1"/>
  <c r="H148" l="1"/>
  <c r="G148" l="1"/>
  <c r="F148" l="1"/>
  <c r="E148" l="1"/>
  <c r="D148" l="1"/>
  <c r="C148" l="1"/>
  <c r="O147" l="1"/>
  <c r="N147" l="1"/>
  <c r="M147" l="1"/>
  <c r="L147" l="1"/>
  <c r="K147" l="1"/>
  <c r="J147" l="1"/>
  <c r="I147" l="1"/>
  <c r="H147" l="1"/>
  <c r="G147" l="1"/>
  <c r="F147" l="1"/>
  <c r="E147" l="1"/>
  <c r="D147" l="1"/>
  <c r="C147" l="1"/>
  <c r="O146" l="1"/>
  <c r="N146" l="1"/>
  <c r="M146" l="1"/>
  <c r="L146" l="1"/>
  <c r="K146" l="1"/>
  <c r="J146" l="1"/>
  <c r="I146" l="1"/>
  <c r="H146" l="1"/>
  <c r="G146" l="1"/>
  <c r="F146" l="1"/>
  <c r="E146" l="1"/>
  <c r="D146" l="1"/>
  <c r="C146" l="1"/>
  <c r="O145" l="1"/>
  <c r="N145" l="1"/>
  <c r="M145" l="1"/>
  <c r="L145" l="1"/>
  <c r="K145" l="1"/>
  <c r="J145" l="1"/>
  <c r="I145" l="1"/>
  <c r="H145" l="1"/>
  <c r="G145" l="1"/>
  <c r="F145" l="1"/>
  <c r="E145" l="1"/>
  <c r="D145" l="1"/>
  <c r="C145" l="1"/>
  <c r="O144" l="1"/>
  <c r="N144" l="1"/>
  <c r="M144" l="1"/>
  <c r="L144" l="1"/>
  <c r="K144" l="1"/>
  <c r="J144" l="1"/>
  <c r="I144" l="1"/>
  <c r="H144" l="1"/>
  <c r="G144" l="1"/>
  <c r="F144" l="1"/>
  <c r="E144" l="1"/>
  <c r="D144" l="1"/>
  <c r="C144" l="1"/>
  <c r="O143" l="1"/>
  <c r="N143" l="1"/>
  <c r="M143" l="1"/>
  <c r="L143" l="1"/>
  <c r="K143" l="1"/>
  <c r="J143" l="1"/>
  <c r="I143" l="1"/>
  <c r="H143" l="1"/>
  <c r="G143" l="1"/>
  <c r="F143" l="1"/>
  <c r="E143" l="1"/>
  <c r="D143" l="1"/>
  <c r="C143" l="1"/>
  <c r="O142" l="1"/>
  <c r="N142" l="1"/>
  <c r="M142" l="1"/>
  <c r="L142" l="1"/>
  <c r="K142" l="1"/>
  <c r="J142" l="1"/>
  <c r="I142" l="1"/>
  <c r="H142" l="1"/>
  <c r="G142" l="1"/>
  <c r="F142" l="1"/>
  <c r="E142" l="1"/>
  <c r="D142" l="1"/>
  <c r="C142" l="1"/>
  <c r="O141" l="1"/>
  <c r="N141" l="1"/>
  <c r="M141" l="1"/>
  <c r="L141" l="1"/>
  <c r="K141" l="1"/>
  <c r="J141" l="1"/>
  <c r="I141" l="1"/>
  <c r="H141" l="1"/>
  <c r="G141" l="1"/>
  <c r="F141" l="1"/>
  <c r="E141" l="1"/>
  <c r="D141" l="1"/>
  <c r="C141" l="1"/>
  <c r="O140" l="1"/>
  <c r="N140" l="1"/>
  <c r="M140" l="1"/>
  <c r="L140" l="1"/>
  <c r="K140" l="1"/>
  <c r="J140" l="1"/>
  <c r="I140" l="1"/>
  <c r="H140" l="1"/>
  <c r="G140" l="1"/>
  <c r="F140" l="1"/>
  <c r="E140" l="1"/>
  <c r="D140" l="1"/>
  <c r="C140" l="1"/>
  <c r="O139" l="1"/>
  <c r="N139" l="1"/>
  <c r="M139" l="1"/>
  <c r="L139" l="1"/>
  <c r="K139" l="1"/>
  <c r="J139" l="1"/>
  <c r="I139" l="1"/>
  <c r="H139" l="1"/>
  <c r="G139" l="1"/>
  <c r="F139" l="1"/>
  <c r="E139" l="1"/>
  <c r="D139" l="1"/>
  <c r="C139" l="1"/>
  <c r="O138" l="1"/>
  <c r="N138" l="1"/>
  <c r="M138" l="1"/>
  <c r="L138" l="1"/>
  <c r="K138" l="1"/>
  <c r="J138" l="1"/>
  <c r="I138" l="1"/>
  <c r="H138" l="1"/>
  <c r="G138" l="1"/>
  <c r="F138" l="1"/>
  <c r="E138" l="1"/>
  <c r="D138" l="1"/>
  <c r="C138" l="1"/>
  <c r="O137" l="1"/>
  <c r="N137" l="1"/>
  <c r="M137" l="1"/>
  <c r="L137" l="1"/>
  <c r="K137" l="1"/>
  <c r="J137" l="1"/>
  <c r="I137" l="1"/>
  <c r="H137" l="1"/>
  <c r="G137" l="1"/>
  <c r="F137" l="1"/>
  <c r="E137" l="1"/>
  <c r="D137" l="1"/>
  <c r="C137" l="1"/>
  <c r="O136" l="1"/>
  <c r="N136" l="1"/>
  <c r="M136" l="1"/>
  <c r="L136" l="1"/>
  <c r="K136" l="1"/>
  <c r="J136" l="1"/>
  <c r="I136" l="1"/>
  <c r="H136" l="1"/>
  <c r="G136" l="1"/>
  <c r="F136" l="1"/>
  <c r="E136" l="1"/>
  <c r="D136" l="1"/>
  <c r="C136" l="1"/>
  <c r="O135" l="1"/>
  <c r="N135" l="1"/>
  <c r="M135" l="1"/>
  <c r="L135" l="1"/>
  <c r="K135" l="1"/>
  <c r="J135" l="1"/>
  <c r="I135" l="1"/>
  <c r="H135" l="1"/>
  <c r="G135" l="1"/>
  <c r="F135" l="1"/>
  <c r="E135" l="1"/>
  <c r="D135" l="1"/>
  <c r="C135" l="1"/>
  <c r="O134" l="1"/>
  <c r="N134" l="1"/>
  <c r="M134" l="1"/>
  <c r="L134" l="1"/>
  <c r="K134" l="1"/>
  <c r="J134" l="1"/>
  <c r="I134" l="1"/>
  <c r="H134" l="1"/>
  <c r="G134" l="1"/>
  <c r="F134" l="1"/>
  <c r="E134" l="1"/>
  <c r="D134" l="1"/>
  <c r="C134" l="1"/>
  <c r="O133" l="1"/>
  <c r="N133" l="1"/>
  <c r="M133" l="1"/>
  <c r="L133" l="1"/>
  <c r="K133" l="1"/>
  <c r="J133" l="1"/>
  <c r="I133" l="1"/>
  <c r="H133" l="1"/>
  <c r="G133" l="1"/>
  <c r="F133" l="1"/>
  <c r="E133" l="1"/>
  <c r="D133" l="1"/>
  <c r="C133" l="1"/>
  <c r="O132" l="1"/>
  <c r="N132" l="1"/>
  <c r="M132" l="1"/>
  <c r="L132" l="1"/>
  <c r="K132" l="1"/>
  <c r="J132" l="1"/>
  <c r="I132" l="1"/>
  <c r="H132" l="1"/>
  <c r="G132" l="1"/>
  <c r="F132" l="1"/>
  <c r="E132" l="1"/>
  <c r="D132" l="1"/>
  <c r="C132" l="1"/>
  <c r="O131" l="1"/>
  <c r="N131" l="1"/>
  <c r="M131" l="1"/>
  <c r="L131" l="1"/>
  <c r="K131" l="1"/>
  <c r="J131" l="1"/>
  <c r="I131" l="1"/>
  <c r="H131" l="1"/>
  <c r="G131" l="1"/>
  <c r="F131" l="1"/>
  <c r="E131" l="1"/>
  <c r="D131" l="1"/>
  <c r="C131" l="1"/>
  <c r="O130" l="1"/>
  <c r="N130" l="1"/>
  <c r="M130" l="1"/>
  <c r="L130" l="1"/>
  <c r="K130" l="1"/>
  <c r="J130" l="1"/>
  <c r="I130" l="1"/>
  <c r="H130" l="1"/>
  <c r="G130" l="1"/>
  <c r="F130" l="1"/>
  <c r="E130" l="1"/>
  <c r="D130" l="1"/>
  <c r="C130" l="1"/>
  <c r="O129" l="1"/>
  <c r="N129" l="1"/>
  <c r="M129" l="1"/>
  <c r="L129" l="1"/>
  <c r="K129" l="1"/>
  <c r="J129" l="1"/>
  <c r="I129" l="1"/>
  <c r="H129" l="1"/>
  <c r="G129" l="1"/>
  <c r="F129" l="1"/>
  <c r="E129" l="1"/>
  <c r="D129" l="1"/>
  <c r="C129" l="1"/>
  <c r="O128" l="1"/>
  <c r="N128" l="1"/>
  <c r="M128" l="1"/>
  <c r="L128" l="1"/>
  <c r="K128" l="1"/>
  <c r="J128" l="1"/>
  <c r="I128" l="1"/>
  <c r="H128" l="1"/>
  <c r="G128" l="1"/>
  <c r="F128" l="1"/>
  <c r="E128" l="1"/>
  <c r="D128" l="1"/>
  <c r="C128" l="1"/>
  <c r="O127" l="1"/>
  <c r="N127" l="1"/>
  <c r="M127" l="1"/>
  <c r="L127" l="1"/>
  <c r="K127" l="1"/>
  <c r="J127" l="1"/>
  <c r="I127" l="1"/>
  <c r="H127" l="1"/>
  <c r="G127" l="1"/>
  <c r="F127" l="1"/>
  <c r="E127" l="1"/>
  <c r="D127" l="1"/>
  <c r="C127" l="1"/>
  <c r="O126" l="1"/>
  <c r="N126" l="1"/>
  <c r="M126" l="1"/>
  <c r="L126" l="1"/>
  <c r="K126" l="1"/>
  <c r="J126" l="1"/>
  <c r="I126" l="1"/>
  <c r="H126" l="1"/>
  <c r="G126" l="1"/>
  <c r="F126" l="1"/>
  <c r="E126" l="1"/>
  <c r="D126" l="1"/>
  <c r="C126" l="1"/>
  <c r="O125" l="1"/>
  <c r="N125" l="1"/>
  <c r="M125" l="1"/>
  <c r="L125" l="1"/>
  <c r="K125" l="1"/>
  <c r="J125" l="1"/>
  <c r="I125" l="1"/>
  <c r="H125" l="1"/>
  <c r="G125" l="1"/>
  <c r="F125" l="1"/>
  <c r="E125" l="1"/>
  <c r="D125" l="1"/>
  <c r="C125" l="1"/>
  <c r="O124" l="1"/>
  <c r="N124" l="1"/>
  <c r="M124" l="1"/>
  <c r="L124" l="1"/>
  <c r="K124" l="1"/>
  <c r="J124" l="1"/>
  <c r="I124" l="1"/>
  <c r="H124" l="1"/>
  <c r="G124" l="1"/>
  <c r="F124" l="1"/>
  <c r="E124" l="1"/>
  <c r="D124" l="1"/>
  <c r="C124" l="1"/>
  <c r="O123" l="1"/>
  <c r="N123" l="1"/>
  <c r="M123" l="1"/>
  <c r="L123" l="1"/>
  <c r="K123" l="1"/>
  <c r="J123" l="1"/>
  <c r="I123" l="1"/>
  <c r="H123" l="1"/>
  <c r="G123" l="1"/>
  <c r="F123" l="1"/>
  <c r="E123" l="1"/>
  <c r="D123" l="1"/>
  <c r="C123" l="1"/>
  <c r="O122" l="1"/>
  <c r="N122" l="1"/>
  <c r="M122" l="1"/>
  <c r="L122" l="1"/>
  <c r="K122" l="1"/>
  <c r="J122" l="1"/>
  <c r="I122" l="1"/>
  <c r="H122" l="1"/>
  <c r="G122" l="1"/>
  <c r="F122" l="1"/>
  <c r="E122" l="1"/>
  <c r="D122" l="1"/>
  <c r="C122" l="1"/>
  <c r="O121" l="1"/>
  <c r="N121" l="1"/>
  <c r="M121" l="1"/>
  <c r="L121" l="1"/>
  <c r="K121" l="1"/>
  <c r="J121" l="1"/>
  <c r="I121" l="1"/>
  <c r="H121" l="1"/>
  <c r="G121" l="1"/>
  <c r="F121" l="1"/>
  <c r="E121" l="1"/>
  <c r="D121" l="1"/>
  <c r="C121" l="1"/>
  <c r="O120" l="1"/>
  <c r="N120" l="1"/>
  <c r="M120" l="1"/>
  <c r="L120" l="1"/>
  <c r="K120" l="1"/>
  <c r="J120" l="1"/>
  <c r="I120" l="1"/>
  <c r="H120" l="1"/>
  <c r="G120" l="1"/>
  <c r="F120" l="1"/>
  <c r="E120" l="1"/>
  <c r="D120" l="1"/>
  <c r="C120" l="1"/>
  <c r="O119" l="1"/>
  <c r="N119" l="1"/>
  <c r="M119" l="1"/>
  <c r="L119" l="1"/>
  <c r="K119" l="1"/>
  <c r="J119" l="1"/>
  <c r="I119" l="1"/>
  <c r="H119" l="1"/>
  <c r="G119" l="1"/>
  <c r="F119" l="1"/>
  <c r="E119" l="1"/>
  <c r="D119" l="1"/>
  <c r="C119" l="1"/>
  <c r="O118" l="1"/>
  <c r="N118" l="1"/>
  <c r="M118" l="1"/>
  <c r="L118" l="1"/>
  <c r="K118" l="1"/>
  <c r="J118" l="1"/>
  <c r="I118" l="1"/>
  <c r="H118" l="1"/>
  <c r="G118" l="1"/>
  <c r="F118" l="1"/>
  <c r="E118" l="1"/>
  <c r="D118" l="1"/>
  <c r="C118" l="1"/>
  <c r="O117" l="1"/>
  <c r="N117" l="1"/>
  <c r="M117" l="1"/>
  <c r="L117" l="1"/>
  <c r="K117" l="1"/>
  <c r="J117" l="1"/>
  <c r="I117" l="1"/>
  <c r="H117" l="1"/>
  <c r="G117" l="1"/>
  <c r="F117" l="1"/>
  <c r="E117" l="1"/>
  <c r="D117" l="1"/>
  <c r="C117" l="1"/>
  <c r="O116" l="1"/>
  <c r="N116" l="1"/>
  <c r="M116" l="1"/>
  <c r="L116" l="1"/>
  <c r="K116" l="1"/>
  <c r="J116" l="1"/>
  <c r="I116" l="1"/>
  <c r="H116" l="1"/>
  <c r="G116" l="1"/>
  <c r="F116" l="1"/>
  <c r="E116" l="1"/>
  <c r="D116" l="1"/>
  <c r="C116" l="1"/>
  <c r="O115" l="1"/>
  <c r="N115" l="1"/>
  <c r="M115" l="1"/>
  <c r="L115" l="1"/>
  <c r="K115" l="1"/>
  <c r="J115" l="1"/>
  <c r="I115" l="1"/>
  <c r="H115" l="1"/>
  <c r="G115" l="1"/>
  <c r="F115" l="1"/>
  <c r="E115" l="1"/>
  <c r="D115" l="1"/>
  <c r="C115" l="1"/>
  <c r="O114" l="1"/>
  <c r="N114" l="1"/>
  <c r="M114" l="1"/>
  <c r="L114" l="1"/>
  <c r="K114" l="1"/>
  <c r="J114" l="1"/>
  <c r="I114" l="1"/>
  <c r="H114" l="1"/>
  <c r="G114" l="1"/>
  <c r="F114" l="1"/>
  <c r="E114" l="1"/>
  <c r="D114" l="1"/>
  <c r="C114" l="1"/>
  <c r="O113" l="1"/>
  <c r="N113" l="1"/>
  <c r="M113" l="1"/>
  <c r="L113" l="1"/>
  <c r="K113" l="1"/>
  <c r="J113" l="1"/>
  <c r="I113" l="1"/>
  <c r="H113" l="1"/>
  <c r="G113" l="1"/>
  <c r="F113" l="1"/>
  <c r="E113" l="1"/>
  <c r="D113" l="1"/>
  <c r="C113" l="1"/>
  <c r="O112" l="1"/>
  <c r="N112" l="1"/>
  <c r="M112" l="1"/>
  <c r="L112" l="1"/>
  <c r="K112" l="1"/>
  <c r="J112" l="1"/>
  <c r="I112" l="1"/>
  <c r="H112" l="1"/>
  <c r="G112" l="1"/>
  <c r="F112" l="1"/>
  <c r="E112" l="1"/>
  <c r="D112" l="1"/>
  <c r="C112" l="1"/>
  <c r="O111" l="1"/>
  <c r="N111" l="1"/>
  <c r="M111" l="1"/>
  <c r="L111" l="1"/>
  <c r="K111" l="1"/>
  <c r="J111" l="1"/>
  <c r="I111" l="1"/>
  <c r="H111" l="1"/>
  <c r="G111" l="1"/>
  <c r="F111" l="1"/>
  <c r="E111" l="1"/>
  <c r="D111" l="1"/>
  <c r="C111" l="1"/>
  <c r="O110" l="1"/>
  <c r="N110" l="1"/>
  <c r="M110" l="1"/>
  <c r="L110" l="1"/>
  <c r="K110" l="1"/>
  <c r="J110" l="1"/>
  <c r="I110" l="1"/>
  <c r="H110" l="1"/>
  <c r="G110" l="1"/>
  <c r="F110" l="1"/>
  <c r="E110" l="1"/>
  <c r="D110" l="1"/>
  <c r="C110" l="1"/>
  <c r="O109" l="1"/>
  <c r="N109" l="1"/>
  <c r="M109" l="1"/>
  <c r="L109" l="1"/>
  <c r="K109" l="1"/>
  <c r="J109" l="1"/>
  <c r="I109" l="1"/>
  <c r="H109" l="1"/>
  <c r="G109" l="1"/>
  <c r="F109" l="1"/>
  <c r="E109" l="1"/>
  <c r="D109" l="1"/>
  <c r="C109" l="1"/>
  <c r="O108" l="1"/>
  <c r="N108" l="1"/>
  <c r="M108" l="1"/>
  <c r="L108" l="1"/>
  <c r="K108" l="1"/>
  <c r="J108" l="1"/>
  <c r="I108" l="1"/>
  <c r="H108" l="1"/>
  <c r="G108" l="1"/>
  <c r="F108" l="1"/>
  <c r="E108" l="1"/>
  <c r="D108" l="1"/>
  <c r="C108" l="1"/>
  <c r="O107" l="1"/>
  <c r="N107" l="1"/>
  <c r="M107" l="1"/>
  <c r="L107" l="1"/>
  <c r="K107" l="1"/>
  <c r="J107" l="1"/>
  <c r="I107" l="1"/>
  <c r="H107" l="1"/>
  <c r="G107" l="1"/>
  <c r="F107" l="1"/>
  <c r="E107" l="1"/>
  <c r="D107" l="1"/>
  <c r="C107" l="1"/>
  <c r="O106" l="1"/>
  <c r="N106" l="1"/>
  <c r="M106" l="1"/>
  <c r="L106" l="1"/>
  <c r="K106" l="1"/>
  <c r="J106" l="1"/>
  <c r="I106" l="1"/>
  <c r="H106" l="1"/>
  <c r="G106" l="1"/>
  <c r="F106" l="1"/>
  <c r="E106" l="1"/>
  <c r="D106" l="1"/>
  <c r="C106" l="1"/>
  <c r="O105" l="1"/>
  <c r="N105" l="1"/>
  <c r="M105" l="1"/>
  <c r="L105" l="1"/>
  <c r="K105" l="1"/>
  <c r="J105" l="1"/>
  <c r="I105" l="1"/>
  <c r="H105" l="1"/>
  <c r="G105" l="1"/>
  <c r="F105" l="1"/>
  <c r="E105" l="1"/>
  <c r="D105" l="1"/>
  <c r="C105" l="1"/>
  <c r="O104" l="1"/>
  <c r="N104" l="1"/>
  <c r="M104" l="1"/>
  <c r="L104" l="1"/>
  <c r="K104" l="1"/>
  <c r="J104" l="1"/>
  <c r="I104" l="1"/>
  <c r="H104" l="1"/>
  <c r="G104" l="1"/>
  <c r="F104" l="1"/>
  <c r="E104" l="1"/>
  <c r="D104" l="1"/>
  <c r="C104" l="1"/>
  <c r="O103" l="1"/>
  <c r="N103" l="1"/>
  <c r="M103" l="1"/>
  <c r="L103" l="1"/>
  <c r="K103" l="1"/>
  <c r="J103" l="1"/>
  <c r="I103" l="1"/>
  <c r="H103" l="1"/>
  <c r="G103" l="1"/>
  <c r="F103" l="1"/>
  <c r="E103" l="1"/>
  <c r="D103" l="1"/>
  <c r="C103" l="1"/>
  <c r="O102" l="1"/>
  <c r="N102" l="1"/>
  <c r="M102" l="1"/>
  <c r="L102" l="1"/>
  <c r="K102" l="1"/>
  <c r="J102" l="1"/>
  <c r="I102" l="1"/>
  <c r="H102" l="1"/>
  <c r="G102" l="1"/>
  <c r="F102" l="1"/>
  <c r="E102" l="1"/>
  <c r="D102" l="1"/>
  <c r="C102" l="1"/>
  <c r="O101" l="1"/>
  <c r="N101" l="1"/>
  <c r="M101" l="1"/>
  <c r="L101" l="1"/>
  <c r="K101" l="1"/>
  <c r="J101" l="1"/>
  <c r="I101" l="1"/>
  <c r="H101" l="1"/>
  <c r="G101" l="1"/>
  <c r="F101" l="1"/>
  <c r="E101" l="1"/>
  <c r="D101" l="1"/>
  <c r="C101" l="1"/>
  <c r="O100" l="1"/>
  <c r="N100" l="1"/>
  <c r="M100" l="1"/>
  <c r="L100" l="1"/>
  <c r="K100" l="1"/>
  <c r="J100" l="1"/>
  <c r="I100" l="1"/>
  <c r="H100" l="1"/>
  <c r="G100" l="1"/>
  <c r="F100" l="1"/>
  <c r="E100" l="1"/>
  <c r="D100" l="1"/>
  <c r="C100" l="1"/>
  <c r="O99" l="1"/>
  <c r="N99" l="1"/>
  <c r="M99" l="1"/>
  <c r="L99" l="1"/>
  <c r="K99" l="1"/>
  <c r="J99" l="1"/>
  <c r="I99" l="1"/>
  <c r="H99" l="1"/>
  <c r="G99" l="1"/>
  <c r="F99" l="1"/>
  <c r="E99" l="1"/>
  <c r="D99" l="1"/>
  <c r="C99" l="1"/>
  <c r="O98" l="1"/>
  <c r="N98" l="1"/>
  <c r="M98" l="1"/>
  <c r="L98" l="1"/>
  <c r="K98" l="1"/>
  <c r="J98" l="1"/>
  <c r="I98" l="1"/>
  <c r="H98" l="1"/>
  <c r="G98" l="1"/>
  <c r="F98" l="1"/>
  <c r="E98" l="1"/>
  <c r="D98" l="1"/>
  <c r="C98" l="1"/>
  <c r="O97" l="1"/>
  <c r="N97" l="1"/>
  <c r="M97" l="1"/>
  <c r="L97" l="1"/>
  <c r="K97" l="1"/>
  <c r="J97" l="1"/>
  <c r="I97" l="1"/>
  <c r="H97" l="1"/>
  <c r="G97" l="1"/>
  <c r="F97" l="1"/>
  <c r="E97" l="1"/>
  <c r="D97" l="1"/>
  <c r="C97" l="1"/>
  <c r="O96" l="1"/>
  <c r="N96" l="1"/>
  <c r="M96" l="1"/>
  <c r="L96" l="1"/>
  <c r="K96" l="1"/>
  <c r="J96" l="1"/>
  <c r="I96" l="1"/>
  <c r="H96" l="1"/>
  <c r="G96" l="1"/>
  <c r="F96" l="1"/>
  <c r="E96" l="1"/>
  <c r="D96" l="1"/>
  <c r="C96" l="1"/>
  <c r="O95" l="1"/>
  <c r="N95" l="1"/>
  <c r="M95" l="1"/>
  <c r="L95" l="1"/>
  <c r="K95" l="1"/>
  <c r="J95" l="1"/>
  <c r="I95" l="1"/>
  <c r="H95" l="1"/>
  <c r="G95" l="1"/>
  <c r="F95" l="1"/>
  <c r="E95" l="1"/>
  <c r="D95" l="1"/>
  <c r="C95" l="1"/>
  <c r="O94" l="1"/>
  <c r="N94" l="1"/>
  <c r="M94" l="1"/>
  <c r="L94" l="1"/>
  <c r="K94" l="1"/>
  <c r="J94" l="1"/>
  <c r="I94" l="1"/>
  <c r="H94" l="1"/>
  <c r="G94" l="1"/>
  <c r="F94" l="1"/>
  <c r="E94" l="1"/>
  <c r="D94" l="1"/>
  <c r="C94" l="1"/>
  <c r="O93" l="1"/>
  <c r="N93" l="1"/>
  <c r="M93" l="1"/>
  <c r="L93" l="1"/>
  <c r="K93" l="1"/>
  <c r="J93" l="1"/>
  <c r="I93" l="1"/>
  <c r="H93" l="1"/>
  <c r="G93" l="1"/>
  <c r="F93" l="1"/>
  <c r="E93" l="1"/>
  <c r="D93" l="1"/>
  <c r="C93" l="1"/>
  <c r="O92" l="1"/>
  <c r="N92" l="1"/>
  <c r="M92" l="1"/>
  <c r="L92" l="1"/>
  <c r="K92" l="1"/>
  <c r="J92" l="1"/>
  <c r="I92" l="1"/>
  <c r="H92" l="1"/>
  <c r="G92" l="1"/>
  <c r="F92" l="1"/>
  <c r="E92" l="1"/>
  <c r="D92" l="1"/>
  <c r="C92" l="1"/>
  <c r="O91" l="1"/>
  <c r="N91" l="1"/>
  <c r="M91" l="1"/>
  <c r="L91" l="1"/>
  <c r="K91" l="1"/>
  <c r="J91" l="1"/>
  <c r="I91" l="1"/>
  <c r="H91" l="1"/>
  <c r="G91" l="1"/>
  <c r="F91" l="1"/>
  <c r="E91" l="1"/>
  <c r="D91" l="1"/>
  <c r="C91" l="1"/>
  <c r="O90" l="1"/>
  <c r="N90" l="1"/>
  <c r="M90" l="1"/>
  <c r="L90" l="1"/>
  <c r="K90" l="1"/>
  <c r="J90" l="1"/>
  <c r="I90" l="1"/>
  <c r="H90" l="1"/>
  <c r="G90" l="1"/>
  <c r="F90" l="1"/>
  <c r="E90" l="1"/>
  <c r="D90" l="1"/>
  <c r="C90" l="1"/>
  <c r="O89" l="1"/>
  <c r="N89" l="1"/>
  <c r="M89" l="1"/>
  <c r="L89" l="1"/>
  <c r="K89" l="1"/>
  <c r="J89" l="1"/>
  <c r="I89" l="1"/>
  <c r="H89" l="1"/>
  <c r="G89" l="1"/>
  <c r="F89" l="1"/>
  <c r="E89" l="1"/>
  <c r="D89" l="1"/>
  <c r="C89" l="1"/>
  <c r="O88" l="1"/>
  <c r="N88" l="1"/>
  <c r="M88" l="1"/>
  <c r="L88" l="1"/>
  <c r="K88" l="1"/>
  <c r="J88" l="1"/>
  <c r="I88" l="1"/>
  <c r="H88" l="1"/>
  <c r="G88" l="1"/>
  <c r="F88" l="1"/>
  <c r="E88" l="1"/>
  <c r="D88" l="1"/>
  <c r="C88" l="1"/>
  <c r="O87" l="1"/>
  <c r="N87" l="1"/>
  <c r="M87" l="1"/>
  <c r="L87" l="1"/>
  <c r="K87" l="1"/>
  <c r="J87" l="1"/>
  <c r="I87" l="1"/>
  <c r="H87" l="1"/>
  <c r="G87" l="1"/>
  <c r="F87" l="1"/>
  <c r="E87" l="1"/>
  <c r="D87" l="1"/>
  <c r="C87" l="1"/>
  <c r="O86" l="1"/>
  <c r="N86" l="1"/>
  <c r="M86" l="1"/>
  <c r="L86" l="1"/>
  <c r="K86" l="1"/>
  <c r="J86" l="1"/>
  <c r="I86" l="1"/>
  <c r="H86" l="1"/>
  <c r="G86" l="1"/>
  <c r="F86" l="1"/>
  <c r="E86" l="1"/>
  <c r="D86" l="1"/>
  <c r="C86" l="1"/>
  <c r="O85" l="1"/>
  <c r="N85" l="1"/>
  <c r="M85" l="1"/>
  <c r="L85" l="1"/>
  <c r="K85" l="1"/>
  <c r="J85" l="1"/>
  <c r="I85" l="1"/>
  <c r="H85" l="1"/>
  <c r="G85" l="1"/>
  <c r="F85" l="1"/>
  <c r="E85" l="1"/>
  <c r="D85" l="1"/>
  <c r="C85" l="1"/>
  <c r="O84" l="1"/>
  <c r="N84" l="1"/>
  <c r="M84" l="1"/>
  <c r="L84" l="1"/>
  <c r="K84" l="1"/>
  <c r="J84" l="1"/>
  <c r="I84" l="1"/>
  <c r="H84" l="1"/>
  <c r="G84" l="1"/>
  <c r="F84" l="1"/>
  <c r="E84" l="1"/>
  <c r="D84" l="1"/>
  <c r="C84" l="1"/>
  <c r="O83" l="1"/>
  <c r="N83" l="1"/>
  <c r="M83" l="1"/>
  <c r="L83" l="1"/>
  <c r="K83" l="1"/>
  <c r="J83" l="1"/>
  <c r="I83" l="1"/>
  <c r="H83" l="1"/>
  <c r="G83" l="1"/>
  <c r="F83" l="1"/>
  <c r="E83" l="1"/>
  <c r="D83" l="1"/>
  <c r="C83" l="1"/>
  <c r="O82" l="1"/>
  <c r="N82" l="1"/>
  <c r="M82" l="1"/>
  <c r="L82" l="1"/>
  <c r="K82" l="1"/>
  <c r="J82" l="1"/>
  <c r="I82" l="1"/>
  <c r="H82" l="1"/>
  <c r="G82" l="1"/>
  <c r="F82" l="1"/>
  <c r="E82" l="1"/>
  <c r="D82" l="1"/>
  <c r="C82" l="1"/>
  <c r="O81" l="1"/>
  <c r="N81" l="1"/>
  <c r="M81" l="1"/>
  <c r="L81" l="1"/>
  <c r="K81" l="1"/>
  <c r="J81" l="1"/>
  <c r="I81" l="1"/>
  <c r="H81" l="1"/>
  <c r="G81" l="1"/>
  <c r="F81" l="1"/>
  <c r="E81" l="1"/>
  <c r="D81" l="1"/>
  <c r="C81" l="1"/>
  <c r="O80" l="1"/>
  <c r="N80" l="1"/>
  <c r="M80" l="1"/>
  <c r="L80" l="1"/>
  <c r="K80" l="1"/>
  <c r="J80" l="1"/>
  <c r="I80" l="1"/>
  <c r="H80" l="1"/>
  <c r="G80" l="1"/>
  <c r="F80" l="1"/>
  <c r="E80" l="1"/>
  <c r="D80" l="1"/>
  <c r="C80" l="1"/>
  <c r="O79" l="1"/>
  <c r="N79" l="1"/>
  <c r="M79" l="1"/>
  <c r="L79" l="1"/>
  <c r="K79" l="1"/>
  <c r="J79" l="1"/>
  <c r="I79" l="1"/>
  <c r="H79" l="1"/>
  <c r="G79" l="1"/>
  <c r="F79" l="1"/>
  <c r="E79" l="1"/>
  <c r="D79" l="1"/>
  <c r="C79" l="1"/>
  <c r="O78" l="1"/>
  <c r="N78" l="1"/>
  <c r="M78" l="1"/>
  <c r="L78" l="1"/>
  <c r="K78" l="1"/>
  <c r="J78" l="1"/>
  <c r="I78" l="1"/>
  <c r="H78" l="1"/>
  <c r="G78" l="1"/>
  <c r="F78" l="1"/>
  <c r="E78" l="1"/>
  <c r="D78" l="1"/>
  <c r="C78" l="1"/>
  <c r="O77" l="1"/>
  <c r="N77" l="1"/>
  <c r="M77" l="1"/>
  <c r="L77" l="1"/>
  <c r="K77" l="1"/>
  <c r="J77" l="1"/>
  <c r="I77" l="1"/>
  <c r="H77" l="1"/>
  <c r="G77" l="1"/>
  <c r="F77" l="1"/>
  <c r="E77" l="1"/>
  <c r="D77" l="1"/>
  <c r="C77" l="1"/>
  <c r="O76" l="1"/>
  <c r="N76" l="1"/>
  <c r="M76" l="1"/>
  <c r="L76" l="1"/>
  <c r="K76" l="1"/>
  <c r="J76" l="1"/>
  <c r="I76" l="1"/>
  <c r="H76" l="1"/>
  <c r="G76" l="1"/>
  <c r="F76" l="1"/>
  <c r="E76" l="1"/>
  <c r="D76" l="1"/>
  <c r="C76" l="1"/>
  <c r="O75" l="1"/>
  <c r="N75" l="1"/>
  <c r="M75" l="1"/>
  <c r="L75" l="1"/>
  <c r="K75" l="1"/>
  <c r="J75" l="1"/>
  <c r="I75" l="1"/>
  <c r="H75" l="1"/>
  <c r="G75" l="1"/>
  <c r="F75" l="1"/>
  <c r="E75" l="1"/>
  <c r="D75" l="1"/>
  <c r="C75" l="1"/>
  <c r="O74" l="1"/>
  <c r="N74" l="1"/>
  <c r="M74" l="1"/>
  <c r="L74" l="1"/>
  <c r="K74" l="1"/>
  <c r="J74" l="1"/>
  <c r="I74" l="1"/>
  <c r="H74" l="1"/>
  <c r="G74" l="1"/>
  <c r="F74" l="1"/>
  <c r="E74" l="1"/>
  <c r="D74" l="1"/>
  <c r="C74" l="1"/>
  <c r="O73" l="1"/>
  <c r="N73" l="1"/>
  <c r="M73" l="1"/>
  <c r="L73" l="1"/>
  <c r="K73" l="1"/>
  <c r="J73" l="1"/>
  <c r="I73" l="1"/>
  <c r="H73" l="1"/>
  <c r="G73" l="1"/>
  <c r="F73" l="1"/>
  <c r="E73" l="1"/>
  <c r="D73" l="1"/>
  <c r="C73" l="1"/>
  <c r="O72" l="1"/>
  <c r="N72" l="1"/>
  <c r="M72" l="1"/>
  <c r="L72" l="1"/>
  <c r="K72" l="1"/>
  <c r="J72" l="1"/>
  <c r="I72" l="1"/>
  <c r="H72" l="1"/>
  <c r="G72" l="1"/>
  <c r="F72" l="1"/>
  <c r="E72" l="1"/>
  <c r="D72" l="1"/>
  <c r="C72" l="1"/>
  <c r="O71" l="1"/>
  <c r="N71" l="1"/>
  <c r="M71" l="1"/>
  <c r="L71" l="1"/>
  <c r="K71" l="1"/>
  <c r="J71" l="1"/>
  <c r="I71" l="1"/>
  <c r="H71" l="1"/>
  <c r="G71" l="1"/>
  <c r="F71" l="1"/>
  <c r="E71" l="1"/>
  <c r="D71" l="1"/>
  <c r="C71" l="1"/>
  <c r="O70" l="1"/>
  <c r="N70" l="1"/>
  <c r="M70" l="1"/>
  <c r="L70" l="1"/>
  <c r="K70" l="1"/>
  <c r="J70" l="1"/>
  <c r="I70" l="1"/>
  <c r="H70" l="1"/>
  <c r="G70" l="1"/>
  <c r="F70" l="1"/>
  <c r="E70" l="1"/>
  <c r="D70" l="1"/>
  <c r="C70" l="1"/>
  <c r="O69" l="1"/>
  <c r="N69" l="1"/>
  <c r="M69" l="1"/>
  <c r="L69" l="1"/>
  <c r="K69" l="1"/>
  <c r="J69" l="1"/>
  <c r="I69" l="1"/>
  <c r="H69" l="1"/>
  <c r="G69" l="1"/>
  <c r="F69" l="1"/>
  <c r="E69" l="1"/>
  <c r="D69" l="1"/>
  <c r="C69" l="1"/>
  <c r="O68" l="1"/>
  <c r="N68" l="1"/>
  <c r="M68" l="1"/>
  <c r="L68" l="1"/>
  <c r="K68" l="1"/>
  <c r="J68" l="1"/>
  <c r="I68" l="1"/>
  <c r="H68" l="1"/>
  <c r="G68" l="1"/>
  <c r="F68" l="1"/>
  <c r="E68" l="1"/>
  <c r="D68" l="1"/>
  <c r="C68" l="1"/>
  <c r="O67" l="1"/>
  <c r="N67" l="1"/>
  <c r="M67" l="1"/>
  <c r="L67" l="1"/>
  <c r="K67" l="1"/>
  <c r="J67" l="1"/>
  <c r="I67" l="1"/>
  <c r="H67" l="1"/>
  <c r="G67" l="1"/>
  <c r="F67" l="1"/>
  <c r="E67" l="1"/>
  <c r="D67" l="1"/>
  <c r="C67" l="1"/>
  <c r="O66" l="1"/>
  <c r="N66" l="1"/>
  <c r="M66" l="1"/>
  <c r="L66" l="1"/>
  <c r="K66" l="1"/>
  <c r="J66" l="1"/>
  <c r="I66" l="1"/>
  <c r="H66" l="1"/>
  <c r="G66" l="1"/>
  <c r="F66" l="1"/>
  <c r="E66" l="1"/>
  <c r="D66" l="1"/>
  <c r="C66" l="1"/>
  <c r="O65" l="1"/>
  <c r="N65" l="1"/>
  <c r="M65" l="1"/>
  <c r="L65" l="1"/>
  <c r="K65" l="1"/>
  <c r="J65" l="1"/>
  <c r="I65" l="1"/>
  <c r="H65" l="1"/>
  <c r="G65" l="1"/>
  <c r="F65" l="1"/>
  <c r="E65" l="1"/>
  <c r="D65" l="1"/>
  <c r="C65" l="1"/>
  <c r="O64" l="1"/>
  <c r="N64" l="1"/>
  <c r="M64" l="1"/>
  <c r="L64" l="1"/>
  <c r="K64" l="1"/>
  <c r="J64" l="1"/>
  <c r="I64" l="1"/>
  <c r="H64" l="1"/>
  <c r="G64" l="1"/>
  <c r="F64" l="1"/>
  <c r="E64" l="1"/>
  <c r="D64" l="1"/>
  <c r="C64" l="1"/>
  <c r="O63" l="1"/>
  <c r="N63" l="1"/>
  <c r="M63" l="1"/>
  <c r="L63" l="1"/>
  <c r="K63" l="1"/>
  <c r="J63" l="1"/>
  <c r="I63" l="1"/>
  <c r="H63" l="1"/>
  <c r="G63" l="1"/>
  <c r="F63" l="1"/>
  <c r="E63" l="1"/>
  <c r="D63" l="1"/>
  <c r="C63" l="1"/>
  <c r="O62" l="1"/>
  <c r="N62" l="1"/>
  <c r="M62" l="1"/>
  <c r="L62" l="1"/>
  <c r="K62" l="1"/>
  <c r="J62" l="1"/>
  <c r="I62" l="1"/>
  <c r="H62" l="1"/>
  <c r="G62" l="1"/>
  <c r="F62" l="1"/>
  <c r="E62" l="1"/>
  <c r="D62" l="1"/>
  <c r="C62" l="1"/>
  <c r="O61" l="1"/>
  <c r="N61" l="1"/>
  <c r="M61" l="1"/>
  <c r="L61" l="1"/>
  <c r="K61" l="1"/>
  <c r="J61" l="1"/>
  <c r="I61" l="1"/>
  <c r="H61" l="1"/>
  <c r="G61" l="1"/>
  <c r="F61" l="1"/>
  <c r="E61" l="1"/>
  <c r="D61" l="1"/>
  <c r="C61" l="1"/>
  <c r="O60" l="1"/>
  <c r="N60" l="1"/>
  <c r="M60" l="1"/>
  <c r="L60" l="1"/>
  <c r="K60" l="1"/>
  <c r="J60" l="1"/>
  <c r="I60" l="1"/>
  <c r="H60" l="1"/>
  <c r="G60" l="1"/>
  <c r="F60" l="1"/>
  <c r="E60" l="1"/>
  <c r="D60" l="1"/>
  <c r="C60" l="1"/>
  <c r="O59" l="1"/>
  <c r="N59" l="1"/>
  <c r="M59" l="1"/>
  <c r="L59" l="1"/>
  <c r="K59" l="1"/>
  <c r="J59" l="1"/>
  <c r="I59" l="1"/>
  <c r="H59" l="1"/>
  <c r="G59" l="1"/>
  <c r="F59" l="1"/>
  <c r="E59" l="1"/>
  <c r="D59" l="1"/>
  <c r="C59" l="1"/>
  <c r="O58" l="1"/>
  <c r="N58" l="1"/>
  <c r="M58" l="1"/>
  <c r="L58" l="1"/>
  <c r="K58" l="1"/>
  <c r="J58" l="1"/>
  <c r="I58" l="1"/>
  <c r="H58" l="1"/>
  <c r="G58" l="1"/>
  <c r="F58" l="1"/>
  <c r="E58" l="1"/>
  <c r="D58" l="1"/>
  <c r="C58" l="1"/>
  <c r="O57" l="1"/>
  <c r="N57" l="1"/>
  <c r="M57" l="1"/>
  <c r="L57" l="1"/>
  <c r="K57" l="1"/>
  <c r="J57" l="1"/>
  <c r="I57" l="1"/>
  <c r="H57" l="1"/>
  <c r="G57" l="1"/>
  <c r="F57" l="1"/>
  <c r="E57" l="1"/>
  <c r="D57" l="1"/>
  <c r="C57" l="1"/>
  <c r="O56" l="1"/>
  <c r="N56" l="1"/>
  <c r="M56" l="1"/>
  <c r="L56" l="1"/>
  <c r="K56" l="1"/>
  <c r="J56" l="1"/>
  <c r="I56" l="1"/>
  <c r="H56" l="1"/>
  <c r="G56" l="1"/>
  <c r="F56" l="1"/>
  <c r="E56" l="1"/>
  <c r="D56" l="1"/>
  <c r="C56" l="1"/>
  <c r="O55" l="1"/>
  <c r="N55" l="1"/>
  <c r="M55" l="1"/>
  <c r="L55" l="1"/>
  <c r="K55" l="1"/>
  <c r="J55" l="1"/>
  <c r="I55" l="1"/>
  <c r="H55" l="1"/>
  <c r="G55" l="1"/>
  <c r="F55" l="1"/>
  <c r="E55" l="1"/>
  <c r="D55" l="1"/>
  <c r="C55" l="1"/>
  <c r="O54" l="1"/>
  <c r="N54" l="1"/>
  <c r="M54" l="1"/>
  <c r="L54" l="1"/>
  <c r="K54" l="1"/>
  <c r="J54" l="1"/>
  <c r="I54" l="1"/>
  <c r="H54" l="1"/>
  <c r="G54" l="1"/>
  <c r="F54" l="1"/>
  <c r="E54" l="1"/>
  <c r="D54" l="1"/>
  <c r="C54" l="1"/>
  <c r="O53" l="1"/>
  <c r="N53" l="1"/>
  <c r="M53" l="1"/>
  <c r="L53" l="1"/>
  <c r="K53" l="1"/>
  <c r="J53" l="1"/>
  <c r="I53" l="1"/>
  <c r="H53" l="1"/>
  <c r="G53" l="1"/>
  <c r="F53" l="1"/>
  <c r="E53" l="1"/>
  <c r="D53" l="1"/>
  <c r="C53" l="1"/>
  <c r="O52" l="1"/>
  <c r="N52" l="1"/>
  <c r="M52" l="1"/>
  <c r="L52" l="1"/>
  <c r="K52" l="1"/>
  <c r="J52" l="1"/>
  <c r="I52" l="1"/>
  <c r="H52" l="1"/>
  <c r="G52" l="1"/>
  <c r="F52" l="1"/>
  <c r="E52" l="1"/>
  <c r="D52" l="1"/>
  <c r="C52" l="1"/>
  <c r="O51" l="1"/>
  <c r="N51" l="1"/>
  <c r="M51" l="1"/>
  <c r="L51" l="1"/>
  <c r="K51" l="1"/>
  <c r="J51" l="1"/>
  <c r="I51" l="1"/>
  <c r="H51" l="1"/>
  <c r="G51" l="1"/>
  <c r="F51" l="1"/>
  <c r="E51" l="1"/>
  <c r="D51" l="1"/>
  <c r="C51" l="1"/>
  <c r="O50" l="1"/>
  <c r="N50" l="1"/>
  <c r="M50" l="1"/>
  <c r="L50" l="1"/>
  <c r="K50" l="1"/>
  <c r="J50" l="1"/>
  <c r="I50" l="1"/>
  <c r="H50" l="1"/>
  <c r="G50" l="1"/>
  <c r="F50" l="1"/>
  <c r="E50" l="1"/>
  <c r="D50" l="1"/>
  <c r="C50" l="1"/>
  <c r="O49" l="1"/>
  <c r="N49" l="1"/>
  <c r="M49" l="1"/>
  <c r="L49" l="1"/>
  <c r="K49" l="1"/>
  <c r="J49" l="1"/>
  <c r="I49" l="1"/>
  <c r="H49" l="1"/>
  <c r="G49" l="1"/>
  <c r="F49" l="1"/>
  <c r="E49" l="1"/>
  <c r="D49" l="1"/>
  <c r="C49" l="1"/>
  <c r="O48" l="1"/>
  <c r="N48" l="1"/>
  <c r="M48" l="1"/>
  <c r="L48" l="1"/>
  <c r="K48" l="1"/>
  <c r="J48" l="1"/>
  <c r="I48" l="1"/>
  <c r="H48" l="1"/>
  <c r="G48" l="1"/>
  <c r="F48" l="1"/>
  <c r="E48" l="1"/>
  <c r="D48" l="1"/>
  <c r="C48" l="1"/>
  <c r="O47" l="1"/>
  <c r="N47" l="1"/>
  <c r="M47" l="1"/>
  <c r="L47" l="1"/>
  <c r="K47" l="1"/>
  <c r="J47" l="1"/>
  <c r="I47" l="1"/>
  <c r="H47" l="1"/>
  <c r="G47" l="1"/>
  <c r="F47" l="1"/>
  <c r="E47" l="1"/>
  <c r="D47" l="1"/>
  <c r="C47" l="1"/>
  <c r="O46" l="1"/>
  <c r="N46" l="1"/>
  <c r="M46" l="1"/>
  <c r="L46" l="1"/>
  <c r="K46" l="1"/>
  <c r="J46" l="1"/>
  <c r="I46" l="1"/>
  <c r="H46" l="1"/>
  <c r="G46" l="1"/>
  <c r="F46" l="1"/>
  <c r="E46" l="1"/>
  <c r="D46" l="1"/>
  <c r="C46" l="1"/>
  <c r="O45" l="1"/>
  <c r="N45" l="1"/>
  <c r="M45" l="1"/>
  <c r="L45" l="1"/>
  <c r="K45" l="1"/>
  <c r="J45" l="1"/>
  <c r="I45" l="1"/>
  <c r="H45" l="1"/>
  <c r="G45" l="1"/>
  <c r="F45" l="1"/>
  <c r="E45" l="1"/>
  <c r="D45" l="1"/>
  <c r="C45" l="1"/>
  <c r="O44" l="1"/>
  <c r="N44" l="1"/>
  <c r="M44" l="1"/>
  <c r="L44" l="1"/>
  <c r="K44" l="1"/>
  <c r="J44" l="1"/>
  <c r="I44" l="1"/>
  <c r="H44" l="1"/>
  <c r="G44" l="1"/>
  <c r="F44" l="1"/>
  <c r="E44" l="1"/>
  <c r="D44" l="1"/>
  <c r="C44" l="1"/>
  <c r="O43" l="1"/>
  <c r="N43" l="1"/>
  <c r="M43" l="1"/>
  <c r="L43" l="1"/>
  <c r="K43" l="1"/>
  <c r="J43" l="1"/>
  <c r="I43" l="1"/>
  <c r="H43" l="1"/>
  <c r="G43" l="1"/>
  <c r="F43" l="1"/>
  <c r="E43" l="1"/>
  <c r="D43" l="1"/>
  <c r="C43" l="1"/>
  <c r="O42" l="1"/>
  <c r="N42" l="1"/>
  <c r="M42" l="1"/>
  <c r="L42" l="1"/>
  <c r="K42" l="1"/>
  <c r="J42" l="1"/>
  <c r="I42" l="1"/>
  <c r="H42" l="1"/>
  <c r="G42" l="1"/>
  <c r="F42" l="1"/>
  <c r="E42" l="1"/>
  <c r="D42" l="1"/>
  <c r="C42" l="1"/>
  <c r="O41" l="1"/>
  <c r="N41" l="1"/>
  <c r="M41" l="1"/>
  <c r="L41" l="1"/>
  <c r="K41" l="1"/>
  <c r="J41" l="1"/>
  <c r="I41" l="1"/>
  <c r="H41" l="1"/>
  <c r="G41" l="1"/>
  <c r="F41" l="1"/>
  <c r="E41" l="1"/>
  <c r="D41" l="1"/>
  <c r="C41" l="1"/>
  <c r="O40" l="1"/>
  <c r="N40" l="1"/>
  <c r="M40" l="1"/>
  <c r="L40" l="1"/>
  <c r="K40" l="1"/>
  <c r="J40" l="1"/>
  <c r="I40" l="1"/>
  <c r="H40" l="1"/>
  <c r="G40" l="1"/>
  <c r="F40" l="1"/>
  <c r="E40" l="1"/>
  <c r="D40" l="1"/>
  <c r="C40" l="1"/>
  <c r="O39" l="1"/>
  <c r="N39" l="1"/>
  <c r="M39" l="1"/>
  <c r="L39" l="1"/>
  <c r="K39" l="1"/>
  <c r="J39" l="1"/>
  <c r="I39" l="1"/>
  <c r="H39" l="1"/>
  <c r="G39" l="1"/>
  <c r="F39" l="1"/>
  <c r="E39" l="1"/>
  <c r="D39" l="1"/>
  <c r="C39" l="1"/>
  <c r="O38" l="1"/>
  <c r="N38" l="1"/>
  <c r="M38" l="1"/>
  <c r="L38" l="1"/>
  <c r="K38" l="1"/>
  <c r="J38" l="1"/>
  <c r="I38" l="1"/>
  <c r="H38" l="1"/>
  <c r="G38" l="1"/>
  <c r="F38" l="1"/>
  <c r="E38" l="1"/>
  <c r="D38" l="1"/>
  <c r="C38" l="1"/>
  <c r="O37" l="1"/>
  <c r="N37" l="1"/>
  <c r="M37" l="1"/>
  <c r="L37" l="1"/>
  <c r="K37" l="1"/>
  <c r="J37" l="1"/>
  <c r="I37" l="1"/>
  <c r="H37" l="1"/>
  <c r="G37" l="1"/>
  <c r="F37" l="1"/>
  <c r="E37" l="1"/>
  <c r="D37" l="1"/>
  <c r="C37" l="1"/>
  <c r="O36" l="1"/>
  <c r="N36" l="1"/>
  <c r="M36" l="1"/>
  <c r="L36" l="1"/>
  <c r="K36" l="1"/>
  <c r="J36" l="1"/>
  <c r="I36" l="1"/>
  <c r="H36" l="1"/>
  <c r="G36" l="1"/>
  <c r="F36" l="1"/>
  <c r="E36" l="1"/>
  <c r="D36" l="1"/>
  <c r="C36" l="1"/>
  <c r="O35" l="1"/>
  <c r="N35" l="1"/>
  <c r="M35" l="1"/>
  <c r="L35" l="1"/>
  <c r="K35" l="1"/>
  <c r="J35" l="1"/>
  <c r="I35" l="1"/>
  <c r="H35" l="1"/>
  <c r="G35" l="1"/>
  <c r="F35" l="1"/>
  <c r="E35" l="1"/>
  <c r="D35" l="1"/>
  <c r="C35" l="1"/>
  <c r="O34" l="1"/>
  <c r="N34" l="1"/>
  <c r="M34" l="1"/>
  <c r="L34" l="1"/>
  <c r="K34" l="1"/>
  <c r="J34" l="1"/>
  <c r="I34" l="1"/>
  <c r="H34" l="1"/>
  <c r="G34" l="1"/>
  <c r="F34" l="1"/>
  <c r="E34" l="1"/>
  <c r="D34" l="1"/>
  <c r="C34" l="1"/>
  <c r="O33" l="1"/>
  <c r="N33" l="1"/>
  <c r="M33" l="1"/>
  <c r="L33" l="1"/>
  <c r="K33" l="1"/>
  <c r="J33" l="1"/>
  <c r="I33" l="1"/>
  <c r="H33" l="1"/>
  <c r="G33" l="1"/>
  <c r="F33" l="1"/>
  <c r="E33" l="1"/>
  <c r="D33" l="1"/>
  <c r="C33" l="1"/>
  <c r="O32" l="1"/>
  <c r="N32" l="1"/>
  <c r="M32" l="1"/>
  <c r="L32" l="1"/>
  <c r="K32" l="1"/>
  <c r="J32" l="1"/>
  <c r="I32" l="1"/>
  <c r="H32" l="1"/>
  <c r="G32" l="1"/>
  <c r="F32" l="1"/>
  <c r="E32" l="1"/>
  <c r="D32" l="1"/>
  <c r="C32" l="1"/>
  <c r="O31" l="1"/>
  <c r="N31" l="1"/>
  <c r="M31" l="1"/>
  <c r="L31" l="1"/>
  <c r="K31" l="1"/>
  <c r="J31" l="1"/>
  <c r="I31" l="1"/>
  <c r="H31" l="1"/>
  <c r="G31" l="1"/>
  <c r="F31" l="1"/>
  <c r="E31" l="1"/>
  <c r="D31" l="1"/>
  <c r="C31" l="1"/>
  <c r="O30" l="1"/>
  <c r="N30" l="1"/>
  <c r="M30" l="1"/>
  <c r="L30" l="1"/>
  <c r="K30" l="1"/>
  <c r="J30" l="1"/>
  <c r="I30" l="1"/>
  <c r="H30" l="1"/>
  <c r="G30" l="1"/>
  <c r="F30" l="1"/>
  <c r="E30" l="1"/>
  <c r="D30" l="1"/>
  <c r="C30" l="1"/>
  <c r="O29" l="1"/>
  <c r="N29" l="1"/>
  <c r="M29" l="1"/>
  <c r="L29" l="1"/>
  <c r="K29" l="1"/>
  <c r="J29" l="1"/>
  <c r="I29" l="1"/>
  <c r="H29" l="1"/>
  <c r="G29" l="1"/>
  <c r="F29" l="1"/>
  <c r="E29" l="1"/>
  <c r="D29" l="1"/>
  <c r="C29" l="1"/>
  <c r="O28" l="1"/>
  <c r="N28" l="1"/>
  <c r="M28" l="1"/>
  <c r="L28" l="1"/>
  <c r="K28" l="1"/>
  <c r="J28" l="1"/>
  <c r="I28" l="1"/>
  <c r="H28" l="1"/>
  <c r="G28" l="1"/>
  <c r="F28" l="1"/>
  <c r="E28" l="1"/>
  <c r="D28" l="1"/>
  <c r="C28" l="1"/>
  <c r="O27" l="1"/>
  <c r="N27" l="1"/>
  <c r="M27" l="1"/>
  <c r="L27" l="1"/>
  <c r="K27" l="1"/>
  <c r="J27" l="1"/>
  <c r="I27" l="1"/>
  <c r="H27" l="1"/>
  <c r="G27" l="1"/>
  <c r="F27" l="1"/>
  <c r="E27" l="1"/>
  <c r="D27" l="1"/>
  <c r="C27" l="1"/>
  <c r="O26" l="1"/>
  <c r="N26" l="1"/>
  <c r="M26" l="1"/>
  <c r="L26" l="1"/>
  <c r="K26" l="1"/>
  <c r="J26" l="1"/>
  <c r="I26" l="1"/>
  <c r="H26" l="1"/>
  <c r="G26" l="1"/>
  <c r="F26" l="1"/>
  <c r="E26" l="1"/>
  <c r="D26" l="1"/>
  <c r="C26" l="1"/>
  <c r="O25" l="1"/>
  <c r="N25" l="1"/>
  <c r="M25" l="1"/>
  <c r="L25" l="1"/>
  <c r="K25" l="1"/>
  <c r="J25" l="1"/>
  <c r="I25" l="1"/>
  <c r="H25" l="1"/>
  <c r="G25" l="1"/>
  <c r="F25" l="1"/>
  <c r="E25" l="1"/>
  <c r="D25" l="1"/>
  <c r="C25" l="1"/>
  <c r="O24" l="1"/>
  <c r="N24" l="1"/>
  <c r="M24" l="1"/>
  <c r="L24" l="1"/>
  <c r="K24" l="1"/>
  <c r="J24" l="1"/>
  <c r="I24" l="1"/>
  <c r="H24" l="1"/>
  <c r="G24" l="1"/>
  <c r="F24" l="1"/>
  <c r="E24" l="1"/>
  <c r="D24" l="1"/>
  <c r="C24" l="1"/>
  <c r="O23" l="1"/>
  <c r="N23" l="1"/>
  <c r="M23" l="1"/>
  <c r="L23" l="1"/>
  <c r="K23" l="1"/>
  <c r="J23" l="1"/>
  <c r="I23" l="1"/>
  <c r="H23" l="1"/>
  <c r="G23" l="1"/>
  <c r="F23" l="1"/>
  <c r="E23" l="1"/>
  <c r="D23" l="1"/>
  <c r="C23" l="1"/>
  <c r="O22" l="1"/>
  <c r="N22" l="1"/>
  <c r="M22" l="1"/>
  <c r="L22" l="1"/>
  <c r="K22" l="1"/>
  <c r="J22" l="1"/>
  <c r="I22" l="1"/>
  <c r="H22" l="1"/>
  <c r="G22" l="1"/>
  <c r="F22" l="1"/>
  <c r="E22" l="1"/>
  <c r="D22" l="1"/>
  <c r="C22" l="1"/>
  <c r="O21" l="1"/>
  <c r="N21" l="1"/>
  <c r="M21" l="1"/>
  <c r="L21" l="1"/>
  <c r="K21" l="1"/>
  <c r="J21" l="1"/>
  <c r="I21" l="1"/>
  <c r="H21" l="1"/>
  <c r="G21" l="1"/>
  <c r="F21" l="1"/>
  <c r="E21" l="1"/>
  <c r="D21" l="1"/>
  <c r="C21" l="1"/>
  <c r="O19" l="1"/>
  <c r="N19" l="1"/>
  <c r="M19" l="1"/>
  <c r="L19" l="1"/>
  <c r="K19" l="1"/>
  <c r="J19" l="1"/>
  <c r="I19" l="1"/>
  <c r="H19" l="1"/>
  <c r="G19" l="1"/>
  <c r="F19" l="1"/>
  <c r="E19" l="1"/>
  <c r="D19" l="1"/>
  <c r="C19" l="1"/>
  <c r="O18" l="1"/>
  <c r="N18" l="1"/>
  <c r="M18" l="1"/>
  <c r="L18" l="1"/>
  <c r="K18" l="1"/>
  <c r="J18" l="1"/>
  <c r="I18" l="1"/>
  <c r="H18" l="1"/>
  <c r="G18" l="1"/>
  <c r="F18" l="1"/>
  <c r="E18" l="1"/>
  <c r="D18" l="1"/>
  <c r="C18" l="1"/>
  <c r="O17" l="1"/>
  <c r="N17" l="1"/>
  <c r="M17" l="1"/>
  <c r="L17" l="1"/>
  <c r="K17" l="1"/>
  <c r="J17" l="1"/>
  <c r="I17" l="1"/>
  <c r="H17" l="1"/>
  <c r="G17" l="1"/>
  <c r="F17" l="1"/>
  <c r="E17" l="1"/>
  <c r="D17" l="1"/>
  <c r="C17" l="1"/>
  <c r="O16" l="1"/>
  <c r="N16" l="1"/>
  <c r="M16" l="1"/>
  <c r="L16" l="1"/>
  <c r="K16" l="1"/>
  <c r="J16" l="1"/>
  <c r="I16" l="1"/>
  <c r="H16" l="1"/>
  <c r="G16" l="1"/>
  <c r="F16" l="1"/>
  <c r="E16" l="1"/>
  <c r="D16" l="1"/>
  <c r="C16" l="1"/>
  <c r="O15" l="1"/>
  <c r="N15" l="1"/>
  <c r="M15" l="1"/>
  <c r="L15" l="1"/>
  <c r="K15" l="1"/>
  <c r="J15" l="1"/>
  <c r="I15" l="1"/>
  <c r="H15" l="1"/>
  <c r="G15" l="1"/>
  <c r="F15" l="1"/>
  <c r="E15" l="1"/>
  <c r="D15" l="1"/>
  <c r="C15" l="1"/>
  <c r="O14" l="1"/>
  <c r="N14" l="1"/>
  <c r="M14" l="1"/>
  <c r="L14" l="1"/>
  <c r="K14" l="1"/>
  <c r="J14" l="1"/>
  <c r="I14" l="1"/>
  <c r="H14" l="1"/>
  <c r="G14" l="1"/>
  <c r="F14" l="1"/>
  <c r="E14" l="1"/>
  <c r="D14" l="1"/>
  <c r="C14" l="1"/>
  <c r="O13" l="1"/>
  <c r="N13" l="1"/>
  <c r="M13" l="1"/>
  <c r="L13" l="1"/>
  <c r="K13" l="1"/>
  <c r="J13" l="1"/>
  <c r="I13" l="1"/>
  <c r="H13" l="1"/>
  <c r="G13" l="1"/>
  <c r="F13" l="1"/>
  <c r="E13" l="1"/>
  <c r="D13" l="1"/>
  <c r="C13" l="1"/>
  <c r="O12" l="1"/>
  <c r="N12" l="1"/>
  <c r="M12" l="1"/>
  <c r="L12" l="1"/>
  <c r="K12" l="1"/>
  <c r="J12" l="1"/>
  <c r="I12" l="1"/>
  <c r="H12" l="1"/>
  <c r="G12" l="1"/>
  <c r="F12" l="1"/>
  <c r="E12" l="1"/>
  <c r="D12" l="1"/>
  <c r="C12" l="1"/>
  <c r="O11" l="1"/>
  <c r="N11" l="1"/>
  <c r="M11" l="1"/>
  <c r="L11" l="1"/>
  <c r="K11" l="1"/>
  <c r="J11" l="1"/>
  <c r="I11" l="1"/>
  <c r="H11" l="1"/>
  <c r="G11" l="1"/>
  <c r="F11" l="1"/>
  <c r="E11" l="1"/>
  <c r="D11" l="1"/>
  <c r="C11" l="1"/>
  <c r="O10" l="1"/>
  <c r="N10" l="1"/>
  <c r="M10" l="1"/>
  <c r="L10" l="1"/>
  <c r="K10" l="1"/>
  <c r="J10" l="1"/>
  <c r="I10" l="1"/>
  <c r="H10" l="1"/>
  <c r="G10" l="1"/>
  <c r="F10" l="1"/>
  <c r="E10" l="1"/>
  <c r="D10" l="1"/>
  <c r="C10" l="1"/>
  <c r="O9" l="1"/>
  <c r="N9" l="1"/>
  <c r="M9" l="1"/>
  <c r="L9" l="1"/>
  <c r="K9" l="1"/>
  <c r="J9" l="1"/>
  <c r="I9" l="1"/>
  <c r="H9" l="1"/>
  <c r="G9" l="1"/>
  <c r="F9" l="1"/>
  <c r="E9" l="1"/>
  <c r="D9" l="1"/>
  <c r="C9" l="1"/>
  <c r="O8" l="1"/>
  <c r="N8" l="1"/>
  <c r="M8" l="1"/>
  <c r="L8" l="1"/>
  <c r="K8" l="1"/>
  <c r="J8" l="1"/>
  <c r="I8" l="1"/>
  <c r="H8" l="1"/>
  <c r="G8" l="1"/>
  <c r="F8" l="1"/>
  <c r="E8" l="1"/>
  <c r="D8" l="1"/>
  <c r="C8" l="1"/>
  <c r="F10" i="31" l="1"/>
  <c r="F9" l="1"/>
  <c r="F8" l="1"/>
  <c r="C11" l="1"/>
  <c r="D11"/>
  <c r="F7"/>
  <c r="D6"/>
  <c r="C6"/>
  <c r="F24" i="29" l="1"/>
  <c r="E11" i="31"/>
  <c r="F11"/>
  <c r="E10"/>
  <c r="E9"/>
  <c r="E8"/>
  <c r="E7"/>
  <c r="D24" i="29" l="1"/>
  <c r="G24"/>
  <c r="F23" l="1"/>
  <c r="G23" l="1"/>
  <c r="D23"/>
  <c r="F22" l="1"/>
  <c r="D22" l="1"/>
  <c r="G22"/>
  <c r="F21" l="1"/>
  <c r="D21" l="1"/>
  <c r="G21"/>
  <c r="G20"/>
  <c r="F18" l="1"/>
  <c r="D18" l="1"/>
  <c r="G18"/>
  <c r="F17" l="1"/>
  <c r="D17" l="1"/>
  <c r="G17"/>
  <c r="F16" l="1"/>
  <c r="D16" l="1"/>
  <c r="G16"/>
  <c r="F15" l="1"/>
  <c r="G15" l="1"/>
  <c r="D15"/>
  <c r="F14" l="1"/>
  <c r="G14" l="1"/>
  <c r="D14"/>
  <c r="F12" l="1"/>
  <c r="D12" l="1"/>
  <c r="G12"/>
  <c r="F11" l="1"/>
  <c r="G11" l="1"/>
  <c r="D11"/>
  <c r="F10" l="1"/>
  <c r="D10" l="1"/>
  <c r="G10"/>
  <c r="F9" l="1"/>
  <c r="G9" l="1"/>
  <c r="D9"/>
  <c r="F8" l="1"/>
  <c r="D8" l="1"/>
  <c r="G8"/>
  <c r="E6"/>
  <c r="C6"/>
  <c r="G26" i="27" l="1"/>
  <c r="G25" l="1"/>
  <c r="F26" l="1"/>
  <c r="F25"/>
  <c r="F24"/>
  <c r="D26" l="1"/>
  <c r="D25"/>
  <c r="G24"/>
  <c r="D24"/>
  <c r="G22" l="1"/>
  <c r="G21" l="1"/>
  <c r="F22" l="1"/>
  <c r="F21"/>
  <c r="F20"/>
  <c r="D22" l="1"/>
  <c r="D21"/>
  <c r="G20"/>
  <c r="D20"/>
  <c r="G18" l="1"/>
  <c r="G17" l="1"/>
  <c r="F18" l="1"/>
  <c r="F17"/>
  <c r="F16"/>
  <c r="D18" l="1"/>
  <c r="D17"/>
  <c r="G16"/>
  <c r="D16"/>
  <c r="G13" l="1"/>
  <c r="F13" l="1"/>
  <c r="F12"/>
  <c r="D13" l="1"/>
  <c r="D12"/>
  <c r="G12"/>
  <c r="G10" l="1"/>
  <c r="G9" l="1"/>
  <c r="F10" l="1"/>
  <c r="F9"/>
  <c r="F8"/>
  <c r="D10" l="1"/>
  <c r="D9"/>
  <c r="G8"/>
  <c r="D8"/>
  <c r="E6"/>
  <c r="C6"/>
  <c r="I41" i="25" l="1"/>
  <c r="J41"/>
  <c r="K41"/>
  <c r="I40" l="1"/>
  <c r="J40"/>
  <c r="K40"/>
  <c r="I39" l="1"/>
  <c r="J39"/>
  <c r="K39"/>
  <c r="I38" l="1"/>
  <c r="J38"/>
  <c r="K38"/>
  <c r="I37" l="1"/>
  <c r="J37"/>
  <c r="K37"/>
  <c r="I36" l="1"/>
  <c r="J36"/>
  <c r="K36"/>
  <c r="I35" l="1"/>
  <c r="J35"/>
  <c r="K35"/>
  <c r="I34" l="1"/>
  <c r="J34"/>
  <c r="K34"/>
  <c r="I33" l="1"/>
  <c r="J33"/>
  <c r="K33"/>
  <c r="I32" l="1"/>
  <c r="J32"/>
  <c r="K32"/>
  <c r="I31" l="1"/>
  <c r="J31"/>
  <c r="K31"/>
  <c r="C42" l="1"/>
  <c r="I42" s="1"/>
  <c r="I30"/>
  <c r="D42"/>
  <c r="J30"/>
  <c r="E42"/>
  <c r="K42" s="1"/>
  <c r="K30"/>
  <c r="H42"/>
  <c r="F42"/>
  <c r="G42"/>
  <c r="I20" l="1"/>
  <c r="J20"/>
  <c r="K20"/>
  <c r="J42"/>
  <c r="I19" l="1"/>
  <c r="J19"/>
  <c r="K19"/>
  <c r="I18" l="1"/>
  <c r="J18"/>
  <c r="K18"/>
  <c r="I17" l="1"/>
  <c r="J17"/>
  <c r="K17"/>
  <c r="I16" l="1"/>
  <c r="J16"/>
  <c r="K16"/>
  <c r="I15" l="1"/>
  <c r="J15"/>
  <c r="K15"/>
  <c r="I14" l="1"/>
  <c r="J14"/>
  <c r="K14"/>
  <c r="I13" l="1"/>
  <c r="J13"/>
  <c r="K13"/>
  <c r="I12" l="1"/>
  <c r="J12"/>
  <c r="K12"/>
  <c r="I11" l="1"/>
  <c r="J11"/>
  <c r="K11"/>
  <c r="I10" l="1"/>
  <c r="J10"/>
  <c r="K10"/>
  <c r="C21" l="1"/>
  <c r="I9"/>
  <c r="D21"/>
  <c r="J9"/>
  <c r="E21"/>
  <c r="K21" s="1"/>
  <c r="K9"/>
  <c r="F21"/>
  <c r="H21"/>
  <c r="G21"/>
  <c r="I21" l="1"/>
  <c r="J21"/>
  <c r="B19" i="22"/>
  <c r="E422" l="1"/>
  <c r="H423" i="20"/>
  <c r="D422" i="22" l="1"/>
  <c r="F423" i="20"/>
  <c r="C422" i="22" l="1"/>
  <c r="D423" i="20"/>
  <c r="E421" i="22" l="1"/>
  <c r="H422" i="20"/>
  <c r="D421" i="22" l="1"/>
  <c r="F422" i="20"/>
  <c r="C421" i="22" l="1"/>
  <c r="D422" i="20"/>
  <c r="E420" i="22" l="1"/>
  <c r="H421" i="20"/>
  <c r="D420" i="22" l="1"/>
  <c r="F421" i="20"/>
  <c r="C420" i="22" l="1"/>
  <c r="D421" i="20"/>
  <c r="E419" i="22" l="1"/>
  <c r="H420" i="20"/>
  <c r="D419" i="22" l="1"/>
  <c r="F420" i="20"/>
  <c r="C419" i="22" l="1"/>
  <c r="D420" i="20"/>
  <c r="E418" i="22" l="1"/>
  <c r="H419" i="20"/>
  <c r="D418" i="22" l="1"/>
  <c r="F419" i="20"/>
  <c r="C418" i="22" l="1"/>
  <c r="D419" i="20"/>
  <c r="E417" i="22" l="1"/>
  <c r="H418" i="20"/>
  <c r="D417" i="22" l="1"/>
  <c r="F418" i="20"/>
  <c r="C417" i="22" l="1"/>
  <c r="D418" i="20"/>
  <c r="E416" i="22" l="1"/>
  <c r="H417" i="20"/>
  <c r="D416" i="22" l="1"/>
  <c r="F417" i="20"/>
  <c r="C416" i="22" l="1"/>
  <c r="D417" i="20"/>
  <c r="E415" i="22" l="1"/>
  <c r="H416" i="20"/>
  <c r="D415" i="22" l="1"/>
  <c r="F416" i="20"/>
  <c r="C415" i="22" l="1"/>
  <c r="D416" i="20"/>
  <c r="E414" i="22" l="1"/>
  <c r="H415" i="20"/>
  <c r="D414" i="22" l="1"/>
  <c r="F415" i="20"/>
  <c r="C414" i="22" l="1"/>
  <c r="D415" i="20"/>
  <c r="E413" i="22" l="1"/>
  <c r="H414" i="20"/>
  <c r="D413" i="22" l="1"/>
  <c r="F414" i="20"/>
  <c r="C413" i="22" l="1"/>
  <c r="D414" i="20"/>
  <c r="E412" i="22" l="1"/>
  <c r="H413" i="20"/>
  <c r="D412" i="22" l="1"/>
  <c r="F413" i="20"/>
  <c r="C412" i="22" l="1"/>
  <c r="D413" i="20"/>
  <c r="E411" i="22" l="1"/>
  <c r="H412" i="20"/>
  <c r="D411" i="22" l="1"/>
  <c r="F412" i="20"/>
  <c r="C411" i="22" l="1"/>
  <c r="D412" i="20"/>
  <c r="E410" i="22" l="1"/>
  <c r="H411" i="20"/>
  <c r="D410" i="22" l="1"/>
  <c r="F411" i="20"/>
  <c r="C410" i="22" l="1"/>
  <c r="D411" i="20"/>
  <c r="E409" i="22" l="1"/>
  <c r="H410" i="20"/>
  <c r="D409" i="22" l="1"/>
  <c r="F410" i="20"/>
  <c r="C409" i="22" l="1"/>
  <c r="D410" i="20"/>
  <c r="E408" i="22" l="1"/>
  <c r="H409" i="20"/>
  <c r="D408" i="22" l="1"/>
  <c r="F409" i="20"/>
  <c r="C408" i="22" l="1"/>
  <c r="D409" i="20"/>
  <c r="E407" i="22" l="1"/>
  <c r="H408" i="20"/>
  <c r="D407" i="22" l="1"/>
  <c r="F408" i="20"/>
  <c r="C407" i="22" l="1"/>
  <c r="D408" i="20"/>
  <c r="E406" i="22" l="1"/>
  <c r="H407" i="20"/>
  <c r="D406" i="22" l="1"/>
  <c r="F407" i="20"/>
  <c r="C406" i="22" l="1"/>
  <c r="D407" i="20"/>
  <c r="E405" i="22" l="1"/>
  <c r="H406" i="20"/>
  <c r="D405" i="22" l="1"/>
  <c r="F406" i="20"/>
  <c r="C405" i="22" l="1"/>
  <c r="D406" i="20"/>
  <c r="E404" i="22" l="1"/>
  <c r="H405" i="20"/>
  <c r="D404" i="22" l="1"/>
  <c r="F405" i="20"/>
  <c r="C404" i="22" l="1"/>
  <c r="D405" i="20"/>
  <c r="E403" i="22" l="1"/>
  <c r="H404" i="20"/>
  <c r="D403" i="22" l="1"/>
  <c r="F404" i="20"/>
  <c r="C403" i="22" l="1"/>
  <c r="D404" i="20"/>
  <c r="E402" i="22" l="1"/>
  <c r="H403" i="20"/>
  <c r="D402" i="22" l="1"/>
  <c r="F403" i="20"/>
  <c r="C402" i="22" l="1"/>
  <c r="D403" i="20"/>
  <c r="E401" i="22" l="1"/>
  <c r="H402" i="20"/>
  <c r="D401" i="22" l="1"/>
  <c r="F402" i="20"/>
  <c r="C401" i="22" l="1"/>
  <c r="D402" i="20"/>
  <c r="E400" i="22" l="1"/>
  <c r="H401" i="20"/>
  <c r="D400" i="22" l="1"/>
  <c r="F401" i="20"/>
  <c r="C400" i="22" l="1"/>
  <c r="D401" i="20"/>
  <c r="E399" i="22" l="1"/>
  <c r="H400" i="20"/>
  <c r="D399" i="22" l="1"/>
  <c r="F400" i="20"/>
  <c r="C399" i="22" l="1"/>
  <c r="D400" i="20"/>
  <c r="E398" i="22" l="1"/>
  <c r="H399" i="20"/>
  <c r="D398" i="22" l="1"/>
  <c r="F399" i="20"/>
  <c r="C398" i="22" l="1"/>
  <c r="D399" i="20"/>
  <c r="E397" i="22" l="1"/>
  <c r="H398" i="20"/>
  <c r="D397" i="22" l="1"/>
  <c r="F398" i="20"/>
  <c r="C397" i="22" l="1"/>
  <c r="D398" i="20"/>
  <c r="E396" i="22" l="1"/>
  <c r="H397" i="20"/>
  <c r="D396" i="22" l="1"/>
  <c r="F397" i="20"/>
  <c r="C396" i="22" l="1"/>
  <c r="D397" i="20"/>
  <c r="E395" i="22" l="1"/>
  <c r="H396" i="20"/>
  <c r="D395" i="22" l="1"/>
  <c r="F396" i="20"/>
  <c r="C395" i="22" l="1"/>
  <c r="D396" i="20"/>
  <c r="E394" i="22" l="1"/>
  <c r="H395" i="20"/>
  <c r="D394" i="22" l="1"/>
  <c r="F395" i="20"/>
  <c r="C394" i="22" l="1"/>
  <c r="D395" i="20"/>
  <c r="E393" i="22" l="1"/>
  <c r="H394" i="20"/>
  <c r="D393" i="22" l="1"/>
  <c r="F394" i="20"/>
  <c r="C393" i="22" l="1"/>
  <c r="D394" i="20"/>
  <c r="E392" i="22" l="1"/>
  <c r="H393" i="20"/>
  <c r="D392" i="22" l="1"/>
  <c r="F393" i="20"/>
  <c r="C392" i="22" l="1"/>
  <c r="D393" i="20"/>
  <c r="E391" i="22" l="1"/>
  <c r="H392" i="20"/>
  <c r="D391" i="22" l="1"/>
  <c r="F392" i="20"/>
  <c r="C391" i="22" l="1"/>
  <c r="D392" i="20"/>
  <c r="E390" i="22" l="1"/>
  <c r="H391" i="20"/>
  <c r="D390" i="22" l="1"/>
  <c r="F391" i="20"/>
  <c r="C390" i="22" l="1"/>
  <c r="D391" i="20"/>
  <c r="E389" i="22" l="1"/>
  <c r="H390" i="20"/>
  <c r="D389" i="22" l="1"/>
  <c r="F390" i="20"/>
  <c r="C389" i="22" l="1"/>
  <c r="D390" i="20"/>
  <c r="E388" i="22" l="1"/>
  <c r="H389" i="20"/>
  <c r="D388" i="22" l="1"/>
  <c r="F389" i="20"/>
  <c r="C388" i="22" l="1"/>
  <c r="D389" i="20"/>
  <c r="E387" i="22" l="1"/>
  <c r="H388" i="20"/>
  <c r="D387" i="22" l="1"/>
  <c r="F388" i="20"/>
  <c r="C387" i="22" l="1"/>
  <c r="D388" i="20"/>
  <c r="E386" i="22" l="1"/>
  <c r="H387" i="20"/>
  <c r="D386" i="22" l="1"/>
  <c r="F387" i="20"/>
  <c r="C386" i="22" l="1"/>
  <c r="D387" i="20"/>
  <c r="E385" i="22" l="1"/>
  <c r="H386" i="20"/>
  <c r="D385" i="22" l="1"/>
  <c r="F386" i="20"/>
  <c r="C385" i="22" l="1"/>
  <c r="D386" i="20"/>
  <c r="E384" i="22" l="1"/>
  <c r="H385" i="20"/>
  <c r="D384" i="22" l="1"/>
  <c r="F385" i="20"/>
  <c r="C384" i="22" l="1"/>
  <c r="D385" i="20"/>
  <c r="E383" i="22" l="1"/>
  <c r="H384" i="20"/>
  <c r="D383" i="22" l="1"/>
  <c r="F384" i="20"/>
  <c r="C383" i="22" l="1"/>
  <c r="D384" i="20"/>
  <c r="E382" i="22" l="1"/>
  <c r="H383" i="20"/>
  <c r="D382" i="22" l="1"/>
  <c r="F383" i="20"/>
  <c r="C382" i="22" l="1"/>
  <c r="D383" i="20"/>
  <c r="E381" i="22" l="1"/>
  <c r="H382" i="20"/>
  <c r="D381" i="22" l="1"/>
  <c r="F382" i="20"/>
  <c r="C381" i="22" l="1"/>
  <c r="D382" i="20"/>
  <c r="E380" i="22" l="1"/>
  <c r="H381" i="20"/>
  <c r="D380" i="22" l="1"/>
  <c r="F381" i="20"/>
  <c r="C380" i="22" l="1"/>
  <c r="D381" i="20"/>
  <c r="E379" i="22" l="1"/>
  <c r="H380" i="20"/>
  <c r="D379" i="22" l="1"/>
  <c r="F380" i="20"/>
  <c r="C379" i="22" l="1"/>
  <c r="D380" i="20"/>
  <c r="E378" i="22" l="1"/>
  <c r="H379" i="20"/>
  <c r="D378" i="22" l="1"/>
  <c r="F379" i="20"/>
  <c r="C378" i="22" l="1"/>
  <c r="D379" i="20"/>
  <c r="E377" i="22" l="1"/>
  <c r="H378" i="20"/>
  <c r="D377" i="22" l="1"/>
  <c r="F378" i="20"/>
  <c r="C377" i="22" l="1"/>
  <c r="D378" i="20"/>
  <c r="E376" i="22" l="1"/>
  <c r="H377" i="20"/>
  <c r="D376" i="22" l="1"/>
  <c r="F377" i="20"/>
  <c r="C376" i="22" l="1"/>
  <c r="D377" i="20"/>
  <c r="E375" i="22" l="1"/>
  <c r="H376" i="20"/>
  <c r="D375" i="22" l="1"/>
  <c r="F376" i="20"/>
  <c r="C375" i="22" l="1"/>
  <c r="D376" i="20"/>
  <c r="E374" i="22" l="1"/>
  <c r="H375" i="20"/>
  <c r="D374" i="22" l="1"/>
  <c r="F375" i="20"/>
  <c r="C374" i="22" l="1"/>
  <c r="D375" i="20"/>
  <c r="E373" i="22" l="1"/>
  <c r="H374" i="20"/>
  <c r="D373" i="22" l="1"/>
  <c r="F374" i="20"/>
  <c r="C373" i="22" l="1"/>
  <c r="D374" i="20"/>
  <c r="E372" i="22" l="1"/>
  <c r="H373" i="20"/>
  <c r="D372" i="22" l="1"/>
  <c r="F373" i="20"/>
  <c r="C372" i="22" l="1"/>
  <c r="D373" i="20"/>
  <c r="E371" i="22" l="1"/>
  <c r="H372" i="20"/>
  <c r="D371" i="22" l="1"/>
  <c r="F372" i="20"/>
  <c r="C371" i="22" l="1"/>
  <c r="D372" i="20"/>
  <c r="E370" i="22" l="1"/>
  <c r="H371" i="20"/>
  <c r="D370" i="22" l="1"/>
  <c r="F371" i="20"/>
  <c r="C370" i="22" l="1"/>
  <c r="D371" i="20"/>
  <c r="E369" i="22" l="1"/>
  <c r="H370" i="20"/>
  <c r="D369" i="22" l="1"/>
  <c r="F370" i="20"/>
  <c r="C369" i="22" l="1"/>
  <c r="D370" i="20"/>
  <c r="E368" i="22" l="1"/>
  <c r="H369" i="20"/>
  <c r="D368" i="22" l="1"/>
  <c r="F369" i="20"/>
  <c r="C368" i="22" l="1"/>
  <c r="D369" i="20"/>
  <c r="E367" i="22" l="1"/>
  <c r="H368" i="20"/>
  <c r="D367" i="22" l="1"/>
  <c r="F368" i="20"/>
  <c r="C367" i="22" l="1"/>
  <c r="D368" i="20"/>
  <c r="E366" i="22" l="1"/>
  <c r="H367" i="20"/>
  <c r="D366" i="22" l="1"/>
  <c r="F367" i="20"/>
  <c r="C366" i="22" l="1"/>
  <c r="D367" i="20"/>
  <c r="E365" i="22" l="1"/>
  <c r="H366" i="20"/>
  <c r="D365" i="22" l="1"/>
  <c r="F366" i="20"/>
  <c r="C365" i="22" l="1"/>
  <c r="D366" i="20"/>
  <c r="E364" i="22" l="1"/>
  <c r="H365" i="20"/>
  <c r="D364" i="22" l="1"/>
  <c r="F365" i="20"/>
  <c r="C364" i="22" l="1"/>
  <c r="D365" i="20"/>
  <c r="E363" i="22" l="1"/>
  <c r="H364" i="20"/>
  <c r="D363" i="22" l="1"/>
  <c r="F364" i="20"/>
  <c r="C363" i="22" l="1"/>
  <c r="D364" i="20"/>
  <c r="E362" i="22" l="1"/>
  <c r="H363" i="20"/>
  <c r="D362" i="22" l="1"/>
  <c r="F363" i="20"/>
  <c r="C362" i="22" l="1"/>
  <c r="D363" i="20"/>
  <c r="E361" i="22" l="1"/>
  <c r="H362" i="20"/>
  <c r="D361" i="22" l="1"/>
  <c r="F362" i="20"/>
  <c r="C361" i="22" l="1"/>
  <c r="D362" i="20"/>
  <c r="E360" i="22" l="1"/>
  <c r="H361" i="20"/>
  <c r="D360" i="22" l="1"/>
  <c r="F361" i="20"/>
  <c r="C360" i="22" l="1"/>
  <c r="D361" i="20"/>
  <c r="E359" i="22" l="1"/>
  <c r="H360" i="20"/>
  <c r="D359" i="22" l="1"/>
  <c r="F360" i="20"/>
  <c r="C359" i="22" l="1"/>
  <c r="D360" i="20"/>
  <c r="E358" i="22" l="1"/>
  <c r="H359" i="20"/>
  <c r="D358" i="22" l="1"/>
  <c r="F359" i="20"/>
  <c r="C358" i="22" l="1"/>
  <c r="D359" i="20"/>
  <c r="E357" i="22" l="1"/>
  <c r="H358" i="20"/>
  <c r="D357" i="22" l="1"/>
  <c r="F358" i="20"/>
  <c r="C357" i="22" l="1"/>
  <c r="D358" i="20"/>
  <c r="E356" i="22" l="1"/>
  <c r="H357" i="20"/>
  <c r="D356" i="22" l="1"/>
  <c r="F357" i="20"/>
  <c r="C356" i="22" l="1"/>
  <c r="D357" i="20"/>
  <c r="E355" i="22" l="1"/>
  <c r="H356" i="20"/>
  <c r="D355" i="22" l="1"/>
  <c r="F356" i="20"/>
  <c r="C355" i="22" l="1"/>
  <c r="D356" i="20"/>
  <c r="E354" i="22" l="1"/>
  <c r="H355" i="20"/>
  <c r="D354" i="22" l="1"/>
  <c r="F355" i="20"/>
  <c r="C354" i="22" l="1"/>
  <c r="D355" i="20"/>
  <c r="E353" i="22" l="1"/>
  <c r="H354" i="20"/>
  <c r="D353" i="22" l="1"/>
  <c r="F354" i="20"/>
  <c r="C353" i="22" l="1"/>
  <c r="D354" i="20"/>
  <c r="E352" i="22" l="1"/>
  <c r="H353" i="20"/>
  <c r="D352" i="22" l="1"/>
  <c r="F353" i="20"/>
  <c r="C352" i="22" l="1"/>
  <c r="D353" i="20"/>
  <c r="E351" i="22" l="1"/>
  <c r="H352" i="20"/>
  <c r="D351" i="22" l="1"/>
  <c r="F352" i="20"/>
  <c r="C351" i="22" l="1"/>
  <c r="D352" i="20"/>
  <c r="E350" i="22" l="1"/>
  <c r="H351" i="20"/>
  <c r="D350" i="22" l="1"/>
  <c r="F351" i="20"/>
  <c r="C350" i="22" l="1"/>
  <c r="D351" i="20"/>
  <c r="E349" i="22" l="1"/>
  <c r="H350" i="20"/>
  <c r="D349" i="22" l="1"/>
  <c r="F350" i="20"/>
  <c r="C349" i="22" l="1"/>
  <c r="D350" i="20"/>
  <c r="E348" i="22" l="1"/>
  <c r="H349" i="20"/>
  <c r="D348" i="22" l="1"/>
  <c r="F349" i="20"/>
  <c r="C348" i="22" l="1"/>
  <c r="D349" i="20"/>
  <c r="E347" i="22" l="1"/>
  <c r="H348" i="20"/>
  <c r="D347" i="22" l="1"/>
  <c r="F348" i="20"/>
  <c r="C347" i="22" l="1"/>
  <c r="D348" i="20"/>
  <c r="E346" i="22" l="1"/>
  <c r="H347" i="20"/>
  <c r="D346" i="22" l="1"/>
  <c r="F347" i="20"/>
  <c r="C346" i="22" l="1"/>
  <c r="D347" i="20"/>
  <c r="E345" i="22" l="1"/>
  <c r="H346" i="20"/>
  <c r="D345" i="22" l="1"/>
  <c r="F346" i="20"/>
  <c r="C345" i="22" l="1"/>
  <c r="D346" i="20"/>
  <c r="E344" i="22" l="1"/>
  <c r="H345" i="20"/>
  <c r="D344" i="22" l="1"/>
  <c r="F345" i="20"/>
  <c r="C344" i="22" l="1"/>
  <c r="D345" i="20"/>
  <c r="E343" i="22" l="1"/>
  <c r="H344" i="20"/>
  <c r="D343" i="22" l="1"/>
  <c r="F344" i="20"/>
  <c r="C343" i="22" l="1"/>
  <c r="D344" i="20"/>
  <c r="E342" i="22" l="1"/>
  <c r="H343" i="20"/>
  <c r="D342" i="22" l="1"/>
  <c r="F343" i="20"/>
  <c r="C342" i="22" l="1"/>
  <c r="D343" i="20"/>
  <c r="E341" i="22" l="1"/>
  <c r="H342" i="20"/>
  <c r="D341" i="22" l="1"/>
  <c r="F342" i="20"/>
  <c r="C341" i="22" l="1"/>
  <c r="D342" i="20"/>
  <c r="E340" i="22" l="1"/>
  <c r="H341" i="20"/>
  <c r="D340" i="22" l="1"/>
  <c r="F341" i="20"/>
  <c r="C340" i="22" l="1"/>
  <c r="D341" i="20"/>
  <c r="E339" i="22" l="1"/>
  <c r="H340" i="20"/>
  <c r="D339" i="22" l="1"/>
  <c r="F340" i="20"/>
  <c r="C339" i="22" l="1"/>
  <c r="D340" i="20"/>
  <c r="E338" i="22" l="1"/>
  <c r="H339" i="20"/>
  <c r="D338" i="22" l="1"/>
  <c r="F339" i="20"/>
  <c r="C338" i="22" l="1"/>
  <c r="D339" i="20"/>
  <c r="E337" i="22" l="1"/>
  <c r="H338" i="20"/>
  <c r="D337" i="22" l="1"/>
  <c r="F338" i="20"/>
  <c r="C337" i="22" l="1"/>
  <c r="D338" i="20"/>
  <c r="E336" i="22" l="1"/>
  <c r="H337" i="20"/>
  <c r="D336" i="22" l="1"/>
  <c r="F337" i="20"/>
  <c r="C336" i="22" l="1"/>
  <c r="D337" i="20"/>
  <c r="E335" i="22" l="1"/>
  <c r="H336" i="20"/>
  <c r="D335" i="22" l="1"/>
  <c r="F336" i="20"/>
  <c r="C335" i="22" l="1"/>
  <c r="D336" i="20"/>
  <c r="E334" i="22" l="1"/>
  <c r="H335" i="20"/>
  <c r="D334" i="22" l="1"/>
  <c r="F335" i="20"/>
  <c r="C334" i="22" l="1"/>
  <c r="D335" i="20"/>
  <c r="E333" i="22" l="1"/>
  <c r="H334" i="20"/>
  <c r="D333" i="22" l="1"/>
  <c r="F334" i="20"/>
  <c r="C333" i="22" l="1"/>
  <c r="D334" i="20"/>
  <c r="E332" i="22" l="1"/>
  <c r="H333" i="20"/>
  <c r="D332" i="22" l="1"/>
  <c r="F333" i="20"/>
  <c r="C332" i="22" l="1"/>
  <c r="D333" i="20"/>
  <c r="E331" i="22" l="1"/>
  <c r="H332" i="20"/>
  <c r="D331" i="22" l="1"/>
  <c r="F332" i="20"/>
  <c r="C331" i="22" l="1"/>
  <c r="D332" i="20"/>
  <c r="E330" i="22" l="1"/>
  <c r="H331" i="20"/>
  <c r="D330" i="22" l="1"/>
  <c r="F331" i="20"/>
  <c r="C330" i="22" l="1"/>
  <c r="D331" i="20"/>
  <c r="E329" i="22" l="1"/>
  <c r="H330" i="20"/>
  <c r="D329" i="22" l="1"/>
  <c r="F330" i="20"/>
  <c r="C329" i="22" l="1"/>
  <c r="D330" i="20"/>
  <c r="E328" i="22" l="1"/>
  <c r="H329" i="20"/>
  <c r="D328" i="22" l="1"/>
  <c r="F329" i="20"/>
  <c r="C328" i="22" l="1"/>
  <c r="D329" i="20"/>
  <c r="E327" i="22" l="1"/>
  <c r="H328" i="20"/>
  <c r="D327" i="22" l="1"/>
  <c r="F328" i="20"/>
  <c r="C327" i="22" l="1"/>
  <c r="D328" i="20"/>
  <c r="E326" i="22" l="1"/>
  <c r="H327" i="20"/>
  <c r="D326" i="22" l="1"/>
  <c r="F327" i="20"/>
  <c r="C326" i="22" l="1"/>
  <c r="D327" i="20"/>
  <c r="E325" i="22" l="1"/>
  <c r="H326" i="20"/>
  <c r="D325" i="22" l="1"/>
  <c r="F326" i="20"/>
  <c r="C325" i="22" l="1"/>
  <c r="D326" i="20"/>
  <c r="E324" i="22" l="1"/>
  <c r="H325" i="20"/>
  <c r="D324" i="22" l="1"/>
  <c r="F325" i="20"/>
  <c r="C324" i="22" l="1"/>
  <c r="D325" i="20"/>
  <c r="E323" i="22" l="1"/>
  <c r="H324" i="20"/>
  <c r="D323" i="22" l="1"/>
  <c r="F324" i="20"/>
  <c r="C323" i="22" l="1"/>
  <c r="D324" i="20"/>
  <c r="E322" i="22" l="1"/>
  <c r="H323" i="20"/>
  <c r="D322" i="22" l="1"/>
  <c r="F323" i="20"/>
  <c r="C322" i="22" l="1"/>
  <c r="D323" i="20"/>
  <c r="E321" i="22" l="1"/>
  <c r="H322" i="20"/>
  <c r="D321" i="22" l="1"/>
  <c r="F322" i="20"/>
  <c r="C321" i="22" l="1"/>
  <c r="D322" i="20"/>
  <c r="E320" i="22" l="1"/>
  <c r="H321" i="20"/>
  <c r="D320" i="22" l="1"/>
  <c r="F321" i="20"/>
  <c r="C320" i="22" l="1"/>
  <c r="D321" i="20"/>
  <c r="E319" i="22" l="1"/>
  <c r="H320" i="20"/>
  <c r="D319" i="22" l="1"/>
  <c r="F320" i="20"/>
  <c r="C319" i="22" l="1"/>
  <c r="D320" i="20"/>
  <c r="E318" i="22" l="1"/>
  <c r="H319" i="20"/>
  <c r="D318" i="22" l="1"/>
  <c r="F319" i="20"/>
  <c r="C318" i="22" l="1"/>
  <c r="D319" i="20"/>
  <c r="E317" i="22" l="1"/>
  <c r="H318" i="20"/>
  <c r="D317" i="22" l="1"/>
  <c r="F318" i="20"/>
  <c r="C317" i="22" l="1"/>
  <c r="D318" i="20"/>
  <c r="E316" i="22" l="1"/>
  <c r="H317" i="20"/>
  <c r="D316" i="22" l="1"/>
  <c r="F317" i="20"/>
  <c r="C316" i="22" l="1"/>
  <c r="D317" i="20"/>
  <c r="E315" i="22" l="1"/>
  <c r="H316" i="20"/>
  <c r="D315" i="22" l="1"/>
  <c r="F316" i="20"/>
  <c r="C315" i="22" l="1"/>
  <c r="D316" i="20"/>
  <c r="E314" i="22" l="1"/>
  <c r="H315" i="20"/>
  <c r="D314" i="22" l="1"/>
  <c r="F315" i="20"/>
  <c r="C314" i="22" l="1"/>
  <c r="D315" i="20"/>
  <c r="E313" i="22" l="1"/>
  <c r="H314" i="20"/>
  <c r="D313" i="22" l="1"/>
  <c r="F314" i="20"/>
  <c r="C313" i="22" l="1"/>
  <c r="D314" i="20"/>
  <c r="E312" i="22" l="1"/>
  <c r="H313" i="20"/>
  <c r="D312" i="22" l="1"/>
  <c r="F313" i="20"/>
  <c r="C312" i="22" l="1"/>
  <c r="D313" i="20"/>
  <c r="E311" i="22" l="1"/>
  <c r="H312" i="20"/>
  <c r="D311" i="22" l="1"/>
  <c r="F312" i="20"/>
  <c r="C311" i="22" l="1"/>
  <c r="D312" i="20"/>
  <c r="E310" i="22" l="1"/>
  <c r="H311" i="20"/>
  <c r="D310" i="22" l="1"/>
  <c r="F311" i="20"/>
  <c r="C310" i="22" l="1"/>
  <c r="D311" i="20"/>
  <c r="E309" i="22" l="1"/>
  <c r="H310" i="20"/>
  <c r="D309" i="22" l="1"/>
  <c r="F310" i="20"/>
  <c r="C309" i="22" l="1"/>
  <c r="D310" i="20"/>
  <c r="E308" i="22" l="1"/>
  <c r="H309" i="20"/>
  <c r="D308" i="22" l="1"/>
  <c r="F309" i="20"/>
  <c r="C308" i="22" l="1"/>
  <c r="D309" i="20"/>
  <c r="E307" i="22" l="1"/>
  <c r="H308" i="20"/>
  <c r="D307" i="22" l="1"/>
  <c r="F308" i="20"/>
  <c r="C307" i="22" l="1"/>
  <c r="D308" i="20"/>
  <c r="E306" i="22" l="1"/>
  <c r="H307" i="20"/>
  <c r="D306" i="22" l="1"/>
  <c r="F307" i="20"/>
  <c r="C306" i="22" l="1"/>
  <c r="D307" i="20"/>
  <c r="E305" i="22" l="1"/>
  <c r="H306" i="20"/>
  <c r="D305" i="22" l="1"/>
  <c r="F306" i="20"/>
  <c r="C305" i="22" l="1"/>
  <c r="D306" i="20"/>
  <c r="E304" i="22" l="1"/>
  <c r="H305" i="20"/>
  <c r="D304" i="22" l="1"/>
  <c r="F305" i="20"/>
  <c r="C304" i="22" l="1"/>
  <c r="D305" i="20"/>
  <c r="E303" i="22" l="1"/>
  <c r="H304" i="20"/>
  <c r="D303" i="22" l="1"/>
  <c r="F304" i="20"/>
  <c r="C303" i="22" l="1"/>
  <c r="D304" i="20"/>
  <c r="E302" i="22" l="1"/>
  <c r="H303" i="20"/>
  <c r="D302" i="22" l="1"/>
  <c r="F303" i="20"/>
  <c r="C302" i="22" l="1"/>
  <c r="D303" i="20"/>
  <c r="E301" i="22" l="1"/>
  <c r="H302" i="20"/>
  <c r="D301" i="22" l="1"/>
  <c r="F302" i="20"/>
  <c r="C301" i="22" l="1"/>
  <c r="D302" i="20"/>
  <c r="E300" i="22" l="1"/>
  <c r="H301" i="20"/>
  <c r="D300" i="22" l="1"/>
  <c r="F301" i="20"/>
  <c r="C300" i="22" l="1"/>
  <c r="D301" i="20"/>
  <c r="E299" i="22" l="1"/>
  <c r="H300" i="20"/>
  <c r="D299" i="22" l="1"/>
  <c r="F300" i="20"/>
  <c r="C299" i="22" l="1"/>
  <c r="D300" i="20"/>
  <c r="E298" i="22" l="1"/>
  <c r="H299" i="20"/>
  <c r="D298" i="22" l="1"/>
  <c r="F299" i="20"/>
  <c r="C298" i="22" l="1"/>
  <c r="D299" i="20"/>
  <c r="E297" i="22" l="1"/>
  <c r="H298" i="20"/>
  <c r="D297" i="22" l="1"/>
  <c r="F298" i="20"/>
  <c r="C297" i="22" l="1"/>
  <c r="D298" i="20"/>
  <c r="E296" i="22" l="1"/>
  <c r="H297" i="20"/>
  <c r="D296" i="22" l="1"/>
  <c r="F297" i="20"/>
  <c r="C296" i="22" l="1"/>
  <c r="D297" i="20"/>
  <c r="E295" i="22" l="1"/>
  <c r="H296" i="20"/>
  <c r="D295" i="22" l="1"/>
  <c r="F296" i="20"/>
  <c r="C295" i="22" l="1"/>
  <c r="D296" i="20"/>
  <c r="E294" i="22" l="1"/>
  <c r="H295" i="20"/>
  <c r="D294" i="22" l="1"/>
  <c r="F295" i="20"/>
  <c r="C294" i="22" l="1"/>
  <c r="D295" i="20"/>
  <c r="E293" i="22" l="1"/>
  <c r="H294" i="20"/>
  <c r="D293" i="22" l="1"/>
  <c r="F294" i="20"/>
  <c r="C293" i="22" l="1"/>
  <c r="D294" i="20"/>
  <c r="E292" i="22" l="1"/>
  <c r="H293" i="20"/>
  <c r="D292" i="22" l="1"/>
  <c r="F293" i="20"/>
  <c r="C292" i="22" l="1"/>
  <c r="D293" i="20"/>
  <c r="E291" i="22" l="1"/>
  <c r="H292" i="20"/>
  <c r="D291" i="22" l="1"/>
  <c r="F292" i="20"/>
  <c r="C291" i="22" l="1"/>
  <c r="D292" i="20"/>
  <c r="E290" i="22" l="1"/>
  <c r="H291" i="20"/>
  <c r="D290" i="22" l="1"/>
  <c r="F291" i="20"/>
  <c r="C290" i="22" l="1"/>
  <c r="D291" i="20"/>
  <c r="E289" i="22" l="1"/>
  <c r="H290" i="20"/>
  <c r="D289" i="22" l="1"/>
  <c r="F290" i="20"/>
  <c r="C289" i="22" l="1"/>
  <c r="D290" i="20"/>
  <c r="E288" i="22" l="1"/>
  <c r="H289" i="20"/>
  <c r="D288" i="22" l="1"/>
  <c r="F289" i="20"/>
  <c r="C288" i="22" l="1"/>
  <c r="D289" i="20"/>
  <c r="E287" i="22" l="1"/>
  <c r="H288" i="20"/>
  <c r="D287" i="22" l="1"/>
  <c r="F288" i="20"/>
  <c r="C287" i="22" l="1"/>
  <c r="D288" i="20"/>
  <c r="E286" i="22" l="1"/>
  <c r="H287" i="20"/>
  <c r="D286" i="22" l="1"/>
  <c r="F287" i="20"/>
  <c r="C286" i="22" l="1"/>
  <c r="D287" i="20"/>
  <c r="E285" i="22" l="1"/>
  <c r="H286" i="20"/>
  <c r="D285" i="22" l="1"/>
  <c r="F286" i="20"/>
  <c r="C285" i="22" l="1"/>
  <c r="D286" i="20"/>
  <c r="E284" i="22" l="1"/>
  <c r="H285" i="20"/>
  <c r="D284" i="22" l="1"/>
  <c r="F285" i="20"/>
  <c r="C284" i="22" l="1"/>
  <c r="D285" i="20"/>
  <c r="E283" i="22" l="1"/>
  <c r="H284" i="20"/>
  <c r="D283" i="22" l="1"/>
  <c r="F284" i="20"/>
  <c r="C283" i="22" l="1"/>
  <c r="D284" i="20"/>
  <c r="E282" i="22" l="1"/>
  <c r="H283" i="20"/>
  <c r="D282" i="22" l="1"/>
  <c r="F283" i="20"/>
  <c r="C282" i="22" l="1"/>
  <c r="D283" i="20"/>
  <c r="E281" i="22" l="1"/>
  <c r="H282" i="20"/>
  <c r="D281" i="22" l="1"/>
  <c r="F282" i="20"/>
  <c r="C281" i="22" l="1"/>
  <c r="D282" i="20"/>
  <c r="E280" i="22" l="1"/>
  <c r="H281" i="20"/>
  <c r="D280" i="22" l="1"/>
  <c r="F281" i="20"/>
  <c r="C280" i="22" l="1"/>
  <c r="D281" i="20"/>
  <c r="E279" i="22" l="1"/>
  <c r="H280" i="20"/>
  <c r="D279" i="22" l="1"/>
  <c r="F280" i="20"/>
  <c r="C279" i="22" l="1"/>
  <c r="D280" i="20"/>
  <c r="E278" i="22" l="1"/>
  <c r="H279" i="20"/>
  <c r="D278" i="22" l="1"/>
  <c r="F279" i="20"/>
  <c r="C278" i="22" l="1"/>
  <c r="D279" i="20"/>
  <c r="E277" i="22" l="1"/>
  <c r="H278" i="20"/>
  <c r="D277" i="22" l="1"/>
  <c r="F278" i="20"/>
  <c r="C277" i="22" l="1"/>
  <c r="D278" i="20"/>
  <c r="E276" i="22" l="1"/>
  <c r="H277" i="20"/>
  <c r="D276" i="22" l="1"/>
  <c r="F277" i="20"/>
  <c r="C276" i="22" l="1"/>
  <c r="D277" i="20"/>
  <c r="E275" i="22" l="1"/>
  <c r="H276" i="20"/>
  <c r="D275" i="22" l="1"/>
  <c r="F276" i="20"/>
  <c r="C275" i="22" l="1"/>
  <c r="D276" i="20"/>
  <c r="E274" i="22" l="1"/>
  <c r="H275" i="20"/>
  <c r="D274" i="22" l="1"/>
  <c r="F275" i="20"/>
  <c r="C274" i="22" l="1"/>
  <c r="D275" i="20"/>
  <c r="E273" i="22" l="1"/>
  <c r="H274" i="20"/>
  <c r="D273" i="22" l="1"/>
  <c r="F274" i="20"/>
  <c r="C273" i="22" l="1"/>
  <c r="D274" i="20"/>
  <c r="E272" i="22" l="1"/>
  <c r="H273" i="20"/>
  <c r="D272" i="22" l="1"/>
  <c r="F273" i="20"/>
  <c r="C272" i="22" l="1"/>
  <c r="D273" i="20"/>
  <c r="E271" i="22" l="1"/>
  <c r="H272" i="20"/>
  <c r="D271" i="22" l="1"/>
  <c r="F272" i="20"/>
  <c r="C271" i="22" l="1"/>
  <c r="D272" i="20"/>
  <c r="E270" i="22" l="1"/>
  <c r="H271" i="20"/>
  <c r="D270" i="22" l="1"/>
  <c r="F271" i="20"/>
  <c r="C270" i="22" l="1"/>
  <c r="D271" i="20"/>
  <c r="E269" i="22" l="1"/>
  <c r="H270" i="20"/>
  <c r="D269" i="22" l="1"/>
  <c r="F270" i="20"/>
  <c r="C269" i="22" l="1"/>
  <c r="D270" i="20"/>
  <c r="E268" i="22" l="1"/>
  <c r="H269" i="20"/>
  <c r="D268" i="22" l="1"/>
  <c r="F269" i="20"/>
  <c r="C268" i="22" l="1"/>
  <c r="D269" i="20"/>
  <c r="E267" i="22" l="1"/>
  <c r="H268" i="20"/>
  <c r="D267" i="22" l="1"/>
  <c r="F268" i="20"/>
  <c r="C267" i="22" l="1"/>
  <c r="D268" i="20"/>
  <c r="E266" i="22" l="1"/>
  <c r="H267" i="20"/>
  <c r="D266" i="22" l="1"/>
  <c r="F267" i="20"/>
  <c r="C266" i="22" l="1"/>
  <c r="D267" i="20"/>
  <c r="E265" i="22" l="1"/>
  <c r="H266" i="20"/>
  <c r="D265" i="22" l="1"/>
  <c r="F266" i="20"/>
  <c r="C265" i="22" l="1"/>
  <c r="D266" i="20"/>
  <c r="E264" i="22" l="1"/>
  <c r="H265" i="20"/>
  <c r="D264" i="22" l="1"/>
  <c r="F265" i="20"/>
  <c r="C264" i="22" l="1"/>
  <c r="D265" i="20"/>
  <c r="E263" i="22" l="1"/>
  <c r="H264" i="20"/>
  <c r="D263" i="22" l="1"/>
  <c r="F264" i="20"/>
  <c r="C263" i="22" l="1"/>
  <c r="D264" i="20"/>
  <c r="E262" i="22" l="1"/>
  <c r="H263" i="20"/>
  <c r="D262" i="22" l="1"/>
  <c r="F263" i="20"/>
  <c r="C262" i="22" l="1"/>
  <c r="D263" i="20"/>
  <c r="E261" i="22" l="1"/>
  <c r="H262" i="20"/>
  <c r="D261" i="22" l="1"/>
  <c r="F262" i="20"/>
  <c r="C261" i="22" l="1"/>
  <c r="D262" i="20"/>
  <c r="E260" i="22" l="1"/>
  <c r="H261" i="20"/>
  <c r="D260" i="22" l="1"/>
  <c r="F261" i="20"/>
  <c r="C260" i="22" l="1"/>
  <c r="D261" i="20"/>
  <c r="E259" i="22" l="1"/>
  <c r="H260" i="20"/>
  <c r="D259" i="22" l="1"/>
  <c r="F260" i="20"/>
  <c r="C259" i="22" l="1"/>
  <c r="D260" i="20"/>
  <c r="E258" i="22" l="1"/>
  <c r="H259" i="20"/>
  <c r="D258" i="22" l="1"/>
  <c r="F259" i="20"/>
  <c r="C258" i="22" l="1"/>
  <c r="D259" i="20"/>
  <c r="E257" i="22" l="1"/>
  <c r="H258" i="20"/>
  <c r="D257" i="22" l="1"/>
  <c r="F258" i="20"/>
  <c r="C257" i="22" l="1"/>
  <c r="D258" i="20"/>
  <c r="E256" i="22" l="1"/>
  <c r="H257" i="20"/>
  <c r="D256" i="22" l="1"/>
  <c r="F257" i="20"/>
  <c r="C256" i="22" l="1"/>
  <c r="D257" i="20"/>
  <c r="E255" i="22" l="1"/>
  <c r="H256" i="20"/>
  <c r="D255" i="22" l="1"/>
  <c r="F256" i="20"/>
  <c r="C255" i="22" l="1"/>
  <c r="D256" i="20"/>
  <c r="E254" i="22" l="1"/>
  <c r="H255" i="20"/>
  <c r="D254" i="22" l="1"/>
  <c r="F255" i="20"/>
  <c r="C254" i="22" l="1"/>
  <c r="D255" i="20"/>
  <c r="E253" i="22" l="1"/>
  <c r="H254" i="20"/>
  <c r="D253" i="22" l="1"/>
  <c r="F254" i="20"/>
  <c r="C253" i="22" l="1"/>
  <c r="D254" i="20"/>
  <c r="E252" i="22" l="1"/>
  <c r="H253" i="20"/>
  <c r="D252" i="22" l="1"/>
  <c r="F253" i="20"/>
  <c r="C252" i="22" l="1"/>
  <c r="D253" i="20"/>
  <c r="E251" i="22" l="1"/>
  <c r="H252" i="20"/>
  <c r="D251" i="22" l="1"/>
  <c r="F252" i="20"/>
  <c r="C251" i="22" l="1"/>
  <c r="D252" i="20"/>
  <c r="E250" i="22" l="1"/>
  <c r="H251" i="20"/>
  <c r="D250" i="22" l="1"/>
  <c r="F251" i="20"/>
  <c r="C250" i="22" l="1"/>
  <c r="D251" i="20"/>
  <c r="E249" i="22" l="1"/>
  <c r="H250" i="20"/>
  <c r="D249" i="22" l="1"/>
  <c r="F250" i="20"/>
  <c r="C249" i="22" l="1"/>
  <c r="D250" i="20"/>
  <c r="E248" i="22" l="1"/>
  <c r="H249" i="20"/>
  <c r="D248" i="22" l="1"/>
  <c r="F249" i="20"/>
  <c r="C248" i="22" l="1"/>
  <c r="D249" i="20"/>
  <c r="E247" i="22" l="1"/>
  <c r="H248" i="20"/>
  <c r="D247" i="22" l="1"/>
  <c r="F248" i="20"/>
  <c r="C247" i="22" l="1"/>
  <c r="D248" i="20"/>
  <c r="E246" i="22" l="1"/>
  <c r="H247" i="20"/>
  <c r="D246" i="22" l="1"/>
  <c r="F247" i="20"/>
  <c r="C246" i="22" l="1"/>
  <c r="D247" i="20"/>
  <c r="E245" i="22" l="1"/>
  <c r="H246" i="20"/>
  <c r="D245" i="22" l="1"/>
  <c r="F246" i="20"/>
  <c r="C245" i="22" l="1"/>
  <c r="D246" i="20"/>
  <c r="E244" i="22" l="1"/>
  <c r="H245" i="20"/>
  <c r="D244" i="22" l="1"/>
  <c r="F245" i="20"/>
  <c r="C244" i="22" l="1"/>
  <c r="D245" i="20"/>
  <c r="E243" i="22" l="1"/>
  <c r="H244" i="20"/>
  <c r="D243" i="22" l="1"/>
  <c r="F244" i="20"/>
  <c r="C243" i="22" l="1"/>
  <c r="D244" i="20"/>
  <c r="E242" i="22" l="1"/>
  <c r="H243" i="20"/>
  <c r="D242" i="22" l="1"/>
  <c r="F243" i="20"/>
  <c r="C242" i="22" l="1"/>
  <c r="D243" i="20"/>
  <c r="E241" i="22" l="1"/>
  <c r="H242" i="20"/>
  <c r="D241" i="22" l="1"/>
  <c r="F242" i="20"/>
  <c r="C241" i="22" l="1"/>
  <c r="D242" i="20"/>
  <c r="E240" i="22" l="1"/>
  <c r="H241" i="20"/>
  <c r="D240" i="22" l="1"/>
  <c r="F241" i="20"/>
  <c r="C240" i="22" l="1"/>
  <c r="D241" i="20"/>
  <c r="E239" i="22" l="1"/>
  <c r="H240" i="20"/>
  <c r="D239" i="22" l="1"/>
  <c r="F240" i="20"/>
  <c r="C239" i="22" l="1"/>
  <c r="D240" i="20"/>
  <c r="E238" i="22" l="1"/>
  <c r="H239" i="20"/>
  <c r="D238" i="22" l="1"/>
  <c r="F239" i="20"/>
  <c r="C238" i="22" l="1"/>
  <c r="D239" i="20"/>
  <c r="E237" i="22" l="1"/>
  <c r="H238" i="20"/>
  <c r="D237" i="22" l="1"/>
  <c r="F238" i="20"/>
  <c r="C237" i="22" l="1"/>
  <c r="D238" i="20"/>
  <c r="E236" i="22" l="1"/>
  <c r="H237" i="20"/>
  <c r="D236" i="22" l="1"/>
  <c r="F237" i="20"/>
  <c r="C236" i="22" l="1"/>
  <c r="D237" i="20"/>
  <c r="E235" i="22" l="1"/>
  <c r="H236" i="20"/>
  <c r="D235" i="22" l="1"/>
  <c r="F236" i="20"/>
  <c r="C235" i="22" l="1"/>
  <c r="D236" i="20"/>
  <c r="E234" i="22" l="1"/>
  <c r="H235" i="20"/>
  <c r="D234" i="22" l="1"/>
  <c r="F235" i="20"/>
  <c r="C234" i="22" l="1"/>
  <c r="D235" i="20"/>
  <c r="E233" i="22" l="1"/>
  <c r="H234" i="20"/>
  <c r="D233" i="22" l="1"/>
  <c r="F234" i="20"/>
  <c r="C233" i="22" l="1"/>
  <c r="D234" i="20"/>
  <c r="E232" i="22" l="1"/>
  <c r="H233" i="20"/>
  <c r="D232" i="22" l="1"/>
  <c r="F233" i="20"/>
  <c r="C232" i="22" l="1"/>
  <c r="D233" i="20"/>
  <c r="E231" i="22" l="1"/>
  <c r="H232" i="20"/>
  <c r="D231" i="22" l="1"/>
  <c r="F232" i="20"/>
  <c r="C231" i="22" l="1"/>
  <c r="D232" i="20"/>
  <c r="E230" i="22" l="1"/>
  <c r="H231" i="20"/>
  <c r="D230" i="22" l="1"/>
  <c r="F231" i="20"/>
  <c r="C230" i="22" l="1"/>
  <c r="D231" i="20"/>
  <c r="E229" i="22" l="1"/>
  <c r="H230" i="20"/>
  <c r="D229" i="22" l="1"/>
  <c r="F230" i="20"/>
  <c r="C229" i="22" l="1"/>
  <c r="D230" i="20"/>
  <c r="E228" i="22" l="1"/>
  <c r="H229" i="20"/>
  <c r="D228" i="22" l="1"/>
  <c r="F229" i="20"/>
  <c r="C228" i="22" l="1"/>
  <c r="D229" i="20"/>
  <c r="E227" i="22" l="1"/>
  <c r="H228" i="20"/>
  <c r="D227" i="22" l="1"/>
  <c r="F228" i="20"/>
  <c r="C227" i="22" l="1"/>
  <c r="D228" i="20"/>
  <c r="E226" i="22" l="1"/>
  <c r="H227" i="20"/>
  <c r="D226" i="22" l="1"/>
  <c r="F227" i="20"/>
  <c r="C226" i="22" l="1"/>
  <c r="D227" i="20"/>
  <c r="E225" i="22" l="1"/>
  <c r="H226" i="20"/>
  <c r="D225" i="22" l="1"/>
  <c r="F226" i="20"/>
  <c r="C225" i="22" l="1"/>
  <c r="D226" i="20"/>
  <c r="E224" i="22" l="1"/>
  <c r="H225" i="20"/>
  <c r="D224" i="22" l="1"/>
  <c r="F225" i="20"/>
  <c r="C224" i="22" l="1"/>
  <c r="D225" i="20"/>
  <c r="E223" i="22" l="1"/>
  <c r="H224" i="20"/>
  <c r="D223" i="22" l="1"/>
  <c r="F224" i="20"/>
  <c r="C223" i="22" l="1"/>
  <c r="D224" i="20"/>
  <c r="E222" i="22" l="1"/>
  <c r="H223" i="20"/>
  <c r="D222" i="22" l="1"/>
  <c r="F223" i="20"/>
  <c r="C222" i="22" l="1"/>
  <c r="D223" i="20"/>
  <c r="E221" i="22" l="1"/>
  <c r="H222" i="20"/>
  <c r="D221" i="22" l="1"/>
  <c r="F222" i="20"/>
  <c r="C221" i="22" l="1"/>
  <c r="D222" i="20"/>
  <c r="E220" i="22" l="1"/>
  <c r="H221" i="20"/>
  <c r="D220" i="22" l="1"/>
  <c r="F221" i="20"/>
  <c r="C220" i="22" l="1"/>
  <c r="D221" i="20"/>
  <c r="E219" i="22" l="1"/>
  <c r="H220" i="20"/>
  <c r="D219" i="22" l="1"/>
  <c r="F220" i="20"/>
  <c r="C219" i="22" l="1"/>
  <c r="D220" i="20"/>
  <c r="E218" i="22" l="1"/>
  <c r="H219" i="20"/>
  <c r="D218" i="22" l="1"/>
  <c r="F219" i="20"/>
  <c r="C218" i="22" l="1"/>
  <c r="D219" i="20"/>
  <c r="E217" i="22" l="1"/>
  <c r="H218" i="20"/>
  <c r="D217" i="22" l="1"/>
  <c r="F218" i="20"/>
  <c r="C217" i="22" l="1"/>
  <c r="D218" i="20"/>
  <c r="E216" i="22" l="1"/>
  <c r="H217" i="20"/>
  <c r="D216" i="22" l="1"/>
  <c r="F217" i="20"/>
  <c r="C216" i="22" l="1"/>
  <c r="D217" i="20"/>
  <c r="E215" i="22" l="1"/>
  <c r="H216" i="20"/>
  <c r="D215" i="22" l="1"/>
  <c r="F216" i="20"/>
  <c r="C215" i="22" l="1"/>
  <c r="D216" i="20"/>
  <c r="E214" i="22" l="1"/>
  <c r="H215" i="20"/>
  <c r="D214" i="22" l="1"/>
  <c r="F215" i="20"/>
  <c r="C214" i="22" l="1"/>
  <c r="D215" i="20"/>
  <c r="E213" i="22" l="1"/>
  <c r="H214" i="20"/>
  <c r="D213" i="22" l="1"/>
  <c r="F214" i="20"/>
  <c r="C213" i="22" l="1"/>
  <c r="D214" i="20"/>
  <c r="E212" i="22" l="1"/>
  <c r="H213" i="20"/>
  <c r="D212" i="22" l="1"/>
  <c r="F213" i="20"/>
  <c r="C212" i="22" l="1"/>
  <c r="D213" i="20"/>
  <c r="E211" i="22" l="1"/>
  <c r="H212" i="20"/>
  <c r="D211" i="22" l="1"/>
  <c r="F212" i="20"/>
  <c r="C211" i="22" l="1"/>
  <c r="D212" i="20"/>
  <c r="E210" i="22" l="1"/>
  <c r="H211" i="20"/>
  <c r="D210" i="22" l="1"/>
  <c r="F211" i="20"/>
  <c r="C210" i="22" l="1"/>
  <c r="D211" i="20"/>
  <c r="E209" i="22" l="1"/>
  <c r="H210" i="20"/>
  <c r="D209" i="22" l="1"/>
  <c r="F210" i="20"/>
  <c r="C209" i="22" l="1"/>
  <c r="D210" i="20"/>
  <c r="E208" i="22" l="1"/>
  <c r="H209" i="20"/>
  <c r="D208" i="22" l="1"/>
  <c r="F209" i="20"/>
  <c r="C208" i="22" l="1"/>
  <c r="D209" i="20"/>
  <c r="E207" i="22" l="1"/>
  <c r="H208" i="20"/>
  <c r="D207" i="22" l="1"/>
  <c r="F208" i="20"/>
  <c r="C207" i="22" l="1"/>
  <c r="D208" i="20"/>
  <c r="E206" i="22" l="1"/>
  <c r="H207" i="20"/>
  <c r="D206" i="22" l="1"/>
  <c r="F207" i="20"/>
  <c r="C206" i="22" l="1"/>
  <c r="D207" i="20"/>
  <c r="E205" i="22" l="1"/>
  <c r="H206" i="20"/>
  <c r="D205" i="22" l="1"/>
  <c r="F206" i="20"/>
  <c r="C205" i="22" l="1"/>
  <c r="D206" i="20"/>
  <c r="E204" i="22" l="1"/>
  <c r="H205" i="20"/>
  <c r="D204" i="22" l="1"/>
  <c r="F205" i="20"/>
  <c r="C204" i="22" l="1"/>
  <c r="D205" i="20"/>
  <c r="E203" i="22" l="1"/>
  <c r="H204" i="20"/>
  <c r="D203" i="22" l="1"/>
  <c r="F204" i="20"/>
  <c r="C203" i="22" l="1"/>
  <c r="D204" i="20"/>
  <c r="E202" i="22" l="1"/>
  <c r="H203" i="20"/>
  <c r="D202" i="22" l="1"/>
  <c r="F203" i="20"/>
  <c r="C202" i="22" l="1"/>
  <c r="D203" i="20"/>
  <c r="E201" i="22" l="1"/>
  <c r="H202" i="20"/>
  <c r="D201" i="22" l="1"/>
  <c r="F202" i="20"/>
  <c r="C201" i="22" l="1"/>
  <c r="D202" i="20"/>
  <c r="E200" i="22" l="1"/>
  <c r="H201" i="20"/>
  <c r="D200" i="22" l="1"/>
  <c r="F201" i="20"/>
  <c r="C200" i="22" l="1"/>
  <c r="D201" i="20"/>
  <c r="E199" i="22" l="1"/>
  <c r="H200" i="20"/>
  <c r="D199" i="22" l="1"/>
  <c r="F200" i="20"/>
  <c r="C199" i="22" l="1"/>
  <c r="D200" i="20"/>
  <c r="E198" i="22" l="1"/>
  <c r="H199" i="20"/>
  <c r="D198" i="22" l="1"/>
  <c r="F199" i="20"/>
  <c r="C198" i="22" l="1"/>
  <c r="D199" i="20"/>
  <c r="E197" i="22" l="1"/>
  <c r="H198" i="20"/>
  <c r="D197" i="22" l="1"/>
  <c r="F198" i="20"/>
  <c r="C197" i="22" l="1"/>
  <c r="D198" i="20"/>
  <c r="E196" i="22" l="1"/>
  <c r="H197" i="20"/>
  <c r="D196" i="22" l="1"/>
  <c r="F197" i="20"/>
  <c r="C196" i="22" l="1"/>
  <c r="D197" i="20"/>
  <c r="E195" i="22" l="1"/>
  <c r="H196" i="20"/>
  <c r="D195" i="22" l="1"/>
  <c r="F196" i="20"/>
  <c r="C195" i="22" l="1"/>
  <c r="D196" i="20"/>
  <c r="E194" i="22" l="1"/>
  <c r="H195" i="20"/>
  <c r="D194" i="22" l="1"/>
  <c r="F195" i="20"/>
  <c r="C194" i="22" l="1"/>
  <c r="D195" i="20"/>
  <c r="E193" i="22" l="1"/>
  <c r="H194" i="20"/>
  <c r="D193" i="22" l="1"/>
  <c r="F194" i="20"/>
  <c r="C193" i="22" l="1"/>
  <c r="D194" i="20"/>
  <c r="E192" i="22" l="1"/>
  <c r="H193" i="20"/>
  <c r="D192" i="22" l="1"/>
  <c r="F193" i="20"/>
  <c r="C192" i="22" l="1"/>
  <c r="D193" i="20"/>
  <c r="E191" i="22" l="1"/>
  <c r="H192" i="20"/>
  <c r="D191" i="22" l="1"/>
  <c r="F192" i="20"/>
  <c r="C191" i="22" l="1"/>
  <c r="D192" i="20"/>
  <c r="E190" i="22" l="1"/>
  <c r="H191" i="20"/>
  <c r="D190" i="22" l="1"/>
  <c r="F191" i="20"/>
  <c r="C190" i="22" l="1"/>
  <c r="D191" i="20"/>
  <c r="E189" i="22" l="1"/>
  <c r="H190" i="20"/>
  <c r="D189" i="22" l="1"/>
  <c r="F190" i="20"/>
  <c r="C189" i="22" l="1"/>
  <c r="D190" i="20"/>
  <c r="E188" i="22" l="1"/>
  <c r="H189" i="20"/>
  <c r="D188" i="22" l="1"/>
  <c r="F189" i="20"/>
  <c r="C188" i="22" l="1"/>
  <c r="D189" i="20"/>
  <c r="E187" i="22" l="1"/>
  <c r="H188" i="20"/>
  <c r="D187" i="22" l="1"/>
  <c r="F188" i="20"/>
  <c r="C187" i="22" l="1"/>
  <c r="D188" i="20"/>
  <c r="E186" i="22" l="1"/>
  <c r="H187" i="20"/>
  <c r="D186" i="22" l="1"/>
  <c r="F187" i="20"/>
  <c r="C186" i="22" l="1"/>
  <c r="D187" i="20"/>
  <c r="E185" i="22" l="1"/>
  <c r="H186" i="20"/>
  <c r="D185" i="22" l="1"/>
  <c r="F186" i="20"/>
  <c r="C185" i="22" l="1"/>
  <c r="D186" i="20"/>
  <c r="E184" i="22" l="1"/>
  <c r="H185" i="20"/>
  <c r="D184" i="22" l="1"/>
  <c r="F185" i="20"/>
  <c r="C184" i="22" l="1"/>
  <c r="D185" i="20"/>
  <c r="E183" i="22" l="1"/>
  <c r="H184" i="20"/>
  <c r="D183" i="22" l="1"/>
  <c r="F184" i="20"/>
  <c r="C183" i="22" l="1"/>
  <c r="D184" i="20"/>
  <c r="E182" i="22" l="1"/>
  <c r="H183" i="20"/>
  <c r="D182" i="22" l="1"/>
  <c r="F183" i="20"/>
  <c r="C182" i="22" l="1"/>
  <c r="D183" i="20"/>
  <c r="E181" i="22" l="1"/>
  <c r="H182" i="20"/>
  <c r="D181" i="22" l="1"/>
  <c r="F182" i="20"/>
  <c r="C181" i="22" l="1"/>
  <c r="D182" i="20"/>
  <c r="E180" i="22" l="1"/>
  <c r="H181" i="20"/>
  <c r="D180" i="22" l="1"/>
  <c r="F181" i="20"/>
  <c r="C180" i="22" l="1"/>
  <c r="D181" i="20"/>
  <c r="E179" i="22" l="1"/>
  <c r="H180" i="20"/>
  <c r="D179" i="22" l="1"/>
  <c r="F180" i="20"/>
  <c r="C179" i="22" l="1"/>
  <c r="D180" i="20"/>
  <c r="E178" i="22" l="1"/>
  <c r="H179" i="20"/>
  <c r="D178" i="22" l="1"/>
  <c r="F179" i="20"/>
  <c r="C178" i="22" l="1"/>
  <c r="D179" i="20"/>
  <c r="E177" i="22" l="1"/>
  <c r="H178" i="20"/>
  <c r="D177" i="22" l="1"/>
  <c r="F178" i="20"/>
  <c r="C177" i="22" l="1"/>
  <c r="D178" i="20"/>
  <c r="E176" i="22" l="1"/>
  <c r="H177" i="20"/>
  <c r="D176" i="22" l="1"/>
  <c r="F177" i="20"/>
  <c r="C176" i="22" l="1"/>
  <c r="D177" i="20"/>
  <c r="E175" i="22" l="1"/>
  <c r="H176" i="20"/>
  <c r="D175" i="22" l="1"/>
  <c r="F176" i="20"/>
  <c r="C175" i="22" l="1"/>
  <c r="D176" i="20"/>
  <c r="E174" i="22" l="1"/>
  <c r="H175" i="20"/>
  <c r="D174" i="22" l="1"/>
  <c r="F175" i="20"/>
  <c r="C174" i="22" l="1"/>
  <c r="D175" i="20"/>
  <c r="E173" i="22" l="1"/>
  <c r="H174" i="20"/>
  <c r="D173" i="22" l="1"/>
  <c r="F174" i="20"/>
  <c r="C173" i="22" l="1"/>
  <c r="D174" i="20"/>
  <c r="E172" i="22" l="1"/>
  <c r="H173" i="20"/>
  <c r="D172" i="22" l="1"/>
  <c r="F173" i="20"/>
  <c r="C172" i="22" l="1"/>
  <c r="D173" i="20"/>
  <c r="E171" i="22" l="1"/>
  <c r="H172" i="20"/>
  <c r="D171" i="22" l="1"/>
  <c r="F172" i="20"/>
  <c r="C171" i="22" l="1"/>
  <c r="D172" i="20"/>
  <c r="E170" i="22" l="1"/>
  <c r="H171" i="20"/>
  <c r="D170" i="22" l="1"/>
  <c r="F171" i="20"/>
  <c r="C170" i="22" l="1"/>
  <c r="D171" i="20"/>
  <c r="E169" i="22" l="1"/>
  <c r="H170" i="20"/>
  <c r="D169" i="22" l="1"/>
  <c r="F170" i="20"/>
  <c r="C169" i="22" l="1"/>
  <c r="D170" i="20"/>
  <c r="E168" i="22" l="1"/>
  <c r="H169" i="20"/>
  <c r="D168" i="22" l="1"/>
  <c r="F169" i="20"/>
  <c r="C168" i="22" l="1"/>
  <c r="D169" i="20"/>
  <c r="E167" i="22" l="1"/>
  <c r="H168" i="20"/>
  <c r="D167" i="22" l="1"/>
  <c r="F168" i="20"/>
  <c r="C167" i="22" l="1"/>
  <c r="D168" i="20"/>
  <c r="E166" i="22" l="1"/>
  <c r="H167" i="20"/>
  <c r="D166" i="22" l="1"/>
  <c r="F167" i="20"/>
  <c r="C166" i="22" l="1"/>
  <c r="D167" i="20"/>
  <c r="E165" i="22" l="1"/>
  <c r="H166" i="20"/>
  <c r="D165" i="22" l="1"/>
  <c r="F166" i="20"/>
  <c r="C165" i="22" l="1"/>
  <c r="D166" i="20"/>
  <c r="E164" i="22" l="1"/>
  <c r="H165" i="20"/>
  <c r="D164" i="22" l="1"/>
  <c r="F165" i="20"/>
  <c r="C164" i="22" l="1"/>
  <c r="D165" i="20"/>
  <c r="E163" i="22" l="1"/>
  <c r="H164" i="20"/>
  <c r="D163" i="22" l="1"/>
  <c r="F164" i="20"/>
  <c r="C163" i="22" l="1"/>
  <c r="D164" i="20"/>
  <c r="E162" i="22" l="1"/>
  <c r="H163" i="20"/>
  <c r="D162" i="22" l="1"/>
  <c r="F163" i="20"/>
  <c r="C162" i="22" l="1"/>
  <c r="D163" i="20"/>
  <c r="E161" i="22" l="1"/>
  <c r="H162" i="20"/>
  <c r="D161" i="22" l="1"/>
  <c r="F162" i="20"/>
  <c r="C161" i="22" l="1"/>
  <c r="D162" i="20"/>
  <c r="E160" i="22" l="1"/>
  <c r="H161" i="20"/>
  <c r="D160" i="22" l="1"/>
  <c r="F161" i="20"/>
  <c r="C160" i="22" l="1"/>
  <c r="D161" i="20"/>
  <c r="E159" i="22" l="1"/>
  <c r="H160" i="20"/>
  <c r="D159" i="22" l="1"/>
  <c r="F160" i="20"/>
  <c r="C159" i="22" l="1"/>
  <c r="D160" i="20"/>
  <c r="E158" i="22" l="1"/>
  <c r="H159" i="20"/>
  <c r="D158" i="22" l="1"/>
  <c r="F159" i="20"/>
  <c r="C158" i="22" l="1"/>
  <c r="D159" i="20"/>
  <c r="E157" i="22" l="1"/>
  <c r="H158" i="20"/>
  <c r="D157" i="22" l="1"/>
  <c r="F158" i="20"/>
  <c r="C157" i="22" l="1"/>
  <c r="D158" i="20"/>
  <c r="E156" i="22" l="1"/>
  <c r="H157" i="20"/>
  <c r="D156" i="22" l="1"/>
  <c r="F157" i="20"/>
  <c r="C156" i="22" l="1"/>
  <c r="D157" i="20"/>
  <c r="E155" i="22" l="1"/>
  <c r="H156" i="20"/>
  <c r="D155" i="22" l="1"/>
  <c r="F156" i="20"/>
  <c r="C155" i="22" l="1"/>
  <c r="D156" i="20"/>
  <c r="E154" i="22" l="1"/>
  <c r="H155" i="20"/>
  <c r="D154" i="22" l="1"/>
  <c r="F155" i="20"/>
  <c r="C154" i="22" l="1"/>
  <c r="D155" i="20"/>
  <c r="E153" i="22" l="1"/>
  <c r="H154" i="20"/>
  <c r="D153" i="22" l="1"/>
  <c r="F154" i="20"/>
  <c r="C153" i="22" l="1"/>
  <c r="D154" i="20"/>
  <c r="E152" i="22" l="1"/>
  <c r="H153" i="20"/>
  <c r="D152" i="22" l="1"/>
  <c r="F153" i="20"/>
  <c r="C152" i="22" l="1"/>
  <c r="D153" i="20"/>
  <c r="E151" i="22" l="1"/>
  <c r="H152" i="20"/>
  <c r="D151" i="22" l="1"/>
  <c r="F152" i="20"/>
  <c r="C151" i="22" l="1"/>
  <c r="D152" i="20"/>
  <c r="E150" i="22" l="1"/>
  <c r="H151" i="20"/>
  <c r="D150" i="22" l="1"/>
  <c r="F151" i="20"/>
  <c r="C150" i="22" l="1"/>
  <c r="D151" i="20"/>
  <c r="E149" i="22" l="1"/>
  <c r="H150" i="20"/>
  <c r="D149" i="22" l="1"/>
  <c r="F150" i="20"/>
  <c r="C149" i="22" l="1"/>
  <c r="D150" i="20"/>
  <c r="E148" i="22" l="1"/>
  <c r="H149" i="20"/>
  <c r="D148" i="22" l="1"/>
  <c r="F149" i="20"/>
  <c r="C148" i="22" l="1"/>
  <c r="D149" i="20"/>
  <c r="E147" i="22" l="1"/>
  <c r="H148" i="20"/>
  <c r="D147" i="22" l="1"/>
  <c r="F148" i="20"/>
  <c r="C147" i="22" l="1"/>
  <c r="D148" i="20"/>
  <c r="E146" i="22" l="1"/>
  <c r="H147" i="20"/>
  <c r="D146" i="22" l="1"/>
  <c r="F147" i="20"/>
  <c r="C146" i="22" l="1"/>
  <c r="D147" i="20"/>
  <c r="E145" i="22" l="1"/>
  <c r="H146" i="20"/>
  <c r="D145" i="22" l="1"/>
  <c r="F146" i="20"/>
  <c r="C145" i="22" l="1"/>
  <c r="D146" i="20"/>
  <c r="E144" i="22" l="1"/>
  <c r="H145" i="20"/>
  <c r="D144" i="22" l="1"/>
  <c r="F145" i="20"/>
  <c r="C144" i="22" l="1"/>
  <c r="D145" i="20"/>
  <c r="E143" i="22" l="1"/>
  <c r="H144" i="20"/>
  <c r="D143" i="22" l="1"/>
  <c r="F144" i="20"/>
  <c r="C143" i="22" l="1"/>
  <c r="D144" i="20"/>
  <c r="E142" i="22" l="1"/>
  <c r="H143" i="20"/>
  <c r="D142" i="22" l="1"/>
  <c r="F143" i="20"/>
  <c r="C142" i="22" l="1"/>
  <c r="D143" i="20"/>
  <c r="E141" i="22" l="1"/>
  <c r="H142" i="20"/>
  <c r="D141" i="22" l="1"/>
  <c r="F142" i="20"/>
  <c r="C141" i="22" l="1"/>
  <c r="D142" i="20"/>
  <c r="E140" i="22" l="1"/>
  <c r="H141" i="20"/>
  <c r="D140" i="22" l="1"/>
  <c r="F141" i="20"/>
  <c r="C140" i="22" l="1"/>
  <c r="D141" i="20"/>
  <c r="E139" i="22" l="1"/>
  <c r="H140" i="20"/>
  <c r="D139" i="22" l="1"/>
  <c r="F140" i="20"/>
  <c r="C139" i="22" l="1"/>
  <c r="D140" i="20"/>
  <c r="E138" i="22" l="1"/>
  <c r="H139" i="20"/>
  <c r="D138" i="22" l="1"/>
  <c r="F139" i="20"/>
  <c r="C138" i="22" l="1"/>
  <c r="D139" i="20"/>
  <c r="E137" i="22" l="1"/>
  <c r="H138" i="20"/>
  <c r="D137" i="22" l="1"/>
  <c r="F138" i="20"/>
  <c r="C137" i="22" l="1"/>
  <c r="D138" i="20"/>
  <c r="E136" i="22" l="1"/>
  <c r="H137" i="20"/>
  <c r="D136" i="22" l="1"/>
  <c r="F137" i="20"/>
  <c r="C136" i="22" l="1"/>
  <c r="D137" i="20"/>
  <c r="E135" i="22" l="1"/>
  <c r="H136" i="20"/>
  <c r="D135" i="22" l="1"/>
  <c r="F136" i="20"/>
  <c r="C135" i="22" l="1"/>
  <c r="D136" i="20"/>
  <c r="E134" i="22" l="1"/>
  <c r="H135" i="20"/>
  <c r="D134" i="22" l="1"/>
  <c r="F135" i="20"/>
  <c r="C134" i="22" l="1"/>
  <c r="D135" i="20"/>
  <c r="E133" i="22" l="1"/>
  <c r="H134" i="20"/>
  <c r="D133" i="22" l="1"/>
  <c r="F134" i="20"/>
  <c r="C133" i="22" l="1"/>
  <c r="D134" i="20"/>
  <c r="E132" i="22" l="1"/>
  <c r="H133" i="20"/>
  <c r="D132" i="22" l="1"/>
  <c r="F133" i="20"/>
  <c r="C132" i="22" l="1"/>
  <c r="D133" i="20"/>
  <c r="E131" i="22" l="1"/>
  <c r="H132" i="20"/>
  <c r="D131" i="22" l="1"/>
  <c r="F132" i="20"/>
  <c r="C131" i="22" l="1"/>
  <c r="D132" i="20"/>
  <c r="E130" i="22" l="1"/>
  <c r="H131" i="20"/>
  <c r="D130" i="22" l="1"/>
  <c r="F131" i="20"/>
  <c r="C130" i="22" l="1"/>
  <c r="D131" i="20"/>
  <c r="E129" i="22" l="1"/>
  <c r="H130" i="20"/>
  <c r="D129" i="22" l="1"/>
  <c r="F130" i="20"/>
  <c r="C129" i="22" l="1"/>
  <c r="D130" i="20"/>
  <c r="E128" i="22" l="1"/>
  <c r="H129" i="20"/>
  <c r="D128" i="22" l="1"/>
  <c r="F129" i="20"/>
  <c r="C128" i="22" l="1"/>
  <c r="D129" i="20"/>
  <c r="E127" i="22" l="1"/>
  <c r="H128" i="20"/>
  <c r="D127" i="22" l="1"/>
  <c r="F128" i="20"/>
  <c r="C127" i="22" l="1"/>
  <c r="D128" i="20"/>
  <c r="E126" i="22" l="1"/>
  <c r="H127" i="20"/>
  <c r="D126" i="22" l="1"/>
  <c r="F127" i="20"/>
  <c r="C126" i="22" l="1"/>
  <c r="D127" i="20"/>
  <c r="E125" i="22" l="1"/>
  <c r="H126" i="20"/>
  <c r="D125" i="22" l="1"/>
  <c r="F126" i="20"/>
  <c r="C125" i="22" l="1"/>
  <c r="D126" i="20"/>
  <c r="E124" i="22" l="1"/>
  <c r="H125" i="20"/>
  <c r="D124" i="22" l="1"/>
  <c r="F125" i="20"/>
  <c r="C124" i="22" l="1"/>
  <c r="D125" i="20"/>
  <c r="E123" i="22" l="1"/>
  <c r="H124" i="20"/>
  <c r="D123" i="22" l="1"/>
  <c r="F124" i="20"/>
  <c r="C123" i="22" l="1"/>
  <c r="D124" i="20"/>
  <c r="E122" i="22" l="1"/>
  <c r="H123" i="20"/>
  <c r="D122" i="22" l="1"/>
  <c r="F123" i="20"/>
  <c r="C122" i="22" l="1"/>
  <c r="D123" i="20"/>
  <c r="E121" i="22" l="1"/>
  <c r="H122" i="20"/>
  <c r="D121" i="22" l="1"/>
  <c r="F122" i="20"/>
  <c r="C121" i="22" l="1"/>
  <c r="D122" i="20"/>
  <c r="E120" i="22" l="1"/>
  <c r="H121" i="20"/>
  <c r="D120" i="22" l="1"/>
  <c r="F121" i="20"/>
  <c r="C120" i="22" l="1"/>
  <c r="D121" i="20"/>
  <c r="E119" i="22" l="1"/>
  <c r="H120" i="20"/>
  <c r="D119" i="22" l="1"/>
  <c r="F120" i="20"/>
  <c r="C119" i="22" l="1"/>
  <c r="D120" i="20"/>
  <c r="E118" i="22" l="1"/>
  <c r="H119" i="20"/>
  <c r="D118" i="22" l="1"/>
  <c r="F119" i="20"/>
  <c r="C118" i="22" l="1"/>
  <c r="D119" i="20"/>
  <c r="E117" i="22" l="1"/>
  <c r="H118" i="20"/>
  <c r="D117" i="22" l="1"/>
  <c r="F118" i="20"/>
  <c r="C117" i="22" l="1"/>
  <c r="D118" i="20"/>
  <c r="E116" i="22" l="1"/>
  <c r="H117" i="20"/>
  <c r="D116" i="22" l="1"/>
  <c r="F117" i="20"/>
  <c r="C116" i="22" l="1"/>
  <c r="D117" i="20"/>
  <c r="E115" i="22" l="1"/>
  <c r="H116" i="20"/>
  <c r="D115" i="22" l="1"/>
  <c r="F116" i="20"/>
  <c r="C115" i="22" l="1"/>
  <c r="D116" i="20"/>
  <c r="E114" i="22" l="1"/>
  <c r="H115" i="20"/>
  <c r="D114" i="22" l="1"/>
  <c r="F115" i="20"/>
  <c r="C114" i="22" l="1"/>
  <c r="D115" i="20"/>
  <c r="E113" i="22" l="1"/>
  <c r="H114" i="20"/>
  <c r="D113" i="22" l="1"/>
  <c r="F114" i="20"/>
  <c r="C113" i="22" l="1"/>
  <c r="D114" i="20"/>
  <c r="E112" i="22" l="1"/>
  <c r="H113" i="20"/>
  <c r="D112" i="22" l="1"/>
  <c r="F113" i="20"/>
  <c r="C112" i="22" l="1"/>
  <c r="D113" i="20"/>
  <c r="E111" i="22" l="1"/>
  <c r="H112" i="20"/>
  <c r="D111" i="22" l="1"/>
  <c r="F112" i="20"/>
  <c r="C111" i="22" l="1"/>
  <c r="D112" i="20"/>
  <c r="E110" i="22" l="1"/>
  <c r="H111" i="20"/>
  <c r="D110" i="22" l="1"/>
  <c r="F111" i="20"/>
  <c r="C110" i="22" l="1"/>
  <c r="D111" i="20"/>
  <c r="E109" i="22" l="1"/>
  <c r="H110" i="20"/>
  <c r="D109" i="22" l="1"/>
  <c r="F110" i="20"/>
  <c r="C109" i="22" l="1"/>
  <c r="D110" i="20"/>
  <c r="E108" i="22" l="1"/>
  <c r="H109" i="20"/>
  <c r="D108" i="22" l="1"/>
  <c r="F109" i="20"/>
  <c r="C108" i="22" l="1"/>
  <c r="D109" i="20"/>
  <c r="E107" i="22" l="1"/>
  <c r="H108" i="20"/>
  <c r="D107" i="22" l="1"/>
  <c r="F108" i="20"/>
  <c r="C107" i="22" l="1"/>
  <c r="D108" i="20"/>
  <c r="E106" i="22" l="1"/>
  <c r="H107" i="20"/>
  <c r="D106" i="22" l="1"/>
  <c r="F107" i="20"/>
  <c r="C106" i="22" l="1"/>
  <c r="D107" i="20"/>
  <c r="E105" i="22" l="1"/>
  <c r="H106" i="20"/>
  <c r="D105" i="22" l="1"/>
  <c r="F106" i="20"/>
  <c r="C105" i="22" l="1"/>
  <c r="D106" i="20"/>
  <c r="E104" i="22" l="1"/>
  <c r="H105" i="20"/>
  <c r="D104" i="22" l="1"/>
  <c r="F105" i="20"/>
  <c r="C104" i="22" l="1"/>
  <c r="D105" i="20"/>
  <c r="E103" i="22" l="1"/>
  <c r="H104" i="20"/>
  <c r="D103" i="22" l="1"/>
  <c r="F104" i="20"/>
  <c r="C103" i="22" l="1"/>
  <c r="D104" i="20"/>
  <c r="E102" i="22" l="1"/>
  <c r="H103" i="20"/>
  <c r="D102" i="22" l="1"/>
  <c r="F103" i="20"/>
  <c r="C102" i="22" l="1"/>
  <c r="D103" i="20"/>
  <c r="E101" i="22" l="1"/>
  <c r="H102" i="20"/>
  <c r="D101" i="22" l="1"/>
  <c r="F102" i="20"/>
  <c r="C101" i="22" l="1"/>
  <c r="D102" i="20"/>
  <c r="E100" i="22" l="1"/>
  <c r="H101" i="20"/>
  <c r="D100" i="22" l="1"/>
  <c r="F101" i="20"/>
  <c r="C100" i="22" l="1"/>
  <c r="D101" i="20"/>
  <c r="E99" i="22" l="1"/>
  <c r="H100" i="20"/>
  <c r="D99" i="22" l="1"/>
  <c r="F100" i="20"/>
  <c r="C99" i="22" l="1"/>
  <c r="D100" i="20"/>
  <c r="E98" i="22" l="1"/>
  <c r="H99" i="20"/>
  <c r="D98" i="22" l="1"/>
  <c r="F99" i="20"/>
  <c r="C98" i="22" l="1"/>
  <c r="D99" i="20"/>
  <c r="E97" i="22" l="1"/>
  <c r="H98" i="20"/>
  <c r="D97" i="22" l="1"/>
  <c r="F98" i="20"/>
  <c r="C97" i="22" l="1"/>
  <c r="D98" i="20"/>
  <c r="E96" i="22" l="1"/>
  <c r="H97" i="20"/>
  <c r="D96" i="22" l="1"/>
  <c r="F97" i="20"/>
  <c r="C96" i="22" l="1"/>
  <c r="D97" i="20"/>
  <c r="E95" i="22" l="1"/>
  <c r="H96" i="20"/>
  <c r="D95" i="22" l="1"/>
  <c r="F96" i="20"/>
  <c r="C95" i="22" l="1"/>
  <c r="D96" i="20"/>
  <c r="E94" i="22" l="1"/>
  <c r="H95" i="20"/>
  <c r="D94" i="22" l="1"/>
  <c r="F95" i="20"/>
  <c r="C94" i="22" l="1"/>
  <c r="D95" i="20"/>
  <c r="E93" i="22" l="1"/>
  <c r="H94" i="20"/>
  <c r="D93" i="22" l="1"/>
  <c r="F94" i="20"/>
  <c r="C93" i="22" l="1"/>
  <c r="D94" i="20"/>
  <c r="E92" i="22" l="1"/>
  <c r="H93" i="20"/>
  <c r="D92" i="22" l="1"/>
  <c r="F93" i="20"/>
  <c r="C92" i="22" l="1"/>
  <c r="D93" i="20"/>
  <c r="E91" i="22" l="1"/>
  <c r="H92" i="20"/>
  <c r="D91" i="22" l="1"/>
  <c r="F92" i="20"/>
  <c r="C91" i="22" l="1"/>
  <c r="D92" i="20"/>
  <c r="E90" i="22" l="1"/>
  <c r="H91" i="20"/>
  <c r="D90" i="22" l="1"/>
  <c r="F91" i="20"/>
  <c r="C90" i="22" l="1"/>
  <c r="D91" i="20"/>
  <c r="E89" i="22" l="1"/>
  <c r="H90" i="20"/>
  <c r="D89" i="22" l="1"/>
  <c r="F90" i="20"/>
  <c r="C89" i="22" l="1"/>
  <c r="D90" i="20"/>
  <c r="E88" i="22" l="1"/>
  <c r="H89" i="20"/>
  <c r="D88" i="22" l="1"/>
  <c r="F89" i="20"/>
  <c r="C88" i="22" l="1"/>
  <c r="D89" i="20"/>
  <c r="E87" i="22" l="1"/>
  <c r="H88" i="20"/>
  <c r="D87" i="22" l="1"/>
  <c r="F88" i="20"/>
  <c r="C87" i="22" l="1"/>
  <c r="D88" i="20"/>
  <c r="E86" i="22" l="1"/>
  <c r="H87" i="20"/>
  <c r="D86" i="22" l="1"/>
  <c r="F87" i="20"/>
  <c r="C86" i="22" l="1"/>
  <c r="D87" i="20"/>
  <c r="E85" i="22" l="1"/>
  <c r="H86" i="20"/>
  <c r="D85" i="22" l="1"/>
  <c r="F86" i="20"/>
  <c r="C85" i="22" l="1"/>
  <c r="D86" i="20"/>
  <c r="E84" i="22" l="1"/>
  <c r="H85" i="20"/>
  <c r="D84" i="22" l="1"/>
  <c r="F85" i="20"/>
  <c r="C84" i="22" l="1"/>
  <c r="D85" i="20"/>
  <c r="E83" i="22" l="1"/>
  <c r="H84" i="20"/>
  <c r="D83" i="22" l="1"/>
  <c r="F84" i="20"/>
  <c r="C83" i="22" l="1"/>
  <c r="D84" i="20"/>
  <c r="E82" i="22" l="1"/>
  <c r="H83" i="20"/>
  <c r="D82" i="22" l="1"/>
  <c r="F83" i="20"/>
  <c r="C82" i="22" l="1"/>
  <c r="D83" i="20"/>
  <c r="E81" i="22" l="1"/>
  <c r="H82" i="20"/>
  <c r="D81" i="22" l="1"/>
  <c r="F82" i="20"/>
  <c r="C81" i="22" l="1"/>
  <c r="D82" i="20"/>
  <c r="E80" i="22" l="1"/>
  <c r="H81" i="20"/>
  <c r="D80" i="22" l="1"/>
  <c r="F81" i="20"/>
  <c r="C80" i="22" l="1"/>
  <c r="D81" i="20"/>
  <c r="E79" i="22" l="1"/>
  <c r="H80" i="20"/>
  <c r="D79" i="22" l="1"/>
  <c r="F80" i="20"/>
  <c r="C79" i="22" l="1"/>
  <c r="D80" i="20"/>
  <c r="E78" i="22" l="1"/>
  <c r="H79" i="20"/>
  <c r="D78" i="22" l="1"/>
  <c r="F79" i="20"/>
  <c r="C78" i="22" l="1"/>
  <c r="D79" i="20"/>
  <c r="E77" i="22" l="1"/>
  <c r="H78" i="20"/>
  <c r="D77" i="22" l="1"/>
  <c r="F78" i="20"/>
  <c r="C77" i="22" l="1"/>
  <c r="D78" i="20"/>
  <c r="E76" i="22" l="1"/>
  <c r="H77" i="20"/>
  <c r="D76" i="22" l="1"/>
  <c r="F77" i="20"/>
  <c r="C76" i="22" l="1"/>
  <c r="D77" i="20"/>
  <c r="E75" i="22" l="1"/>
  <c r="H76" i="20"/>
  <c r="D75" i="22" l="1"/>
  <c r="F76" i="20"/>
  <c r="C75" i="22" l="1"/>
  <c r="D76" i="20"/>
  <c r="E74" i="22" l="1"/>
  <c r="H75" i="20"/>
  <c r="D74" i="22" l="1"/>
  <c r="F75" i="20"/>
  <c r="C74" i="22" l="1"/>
  <c r="D75" i="20"/>
  <c r="E73" i="22" l="1"/>
  <c r="H74" i="20"/>
  <c r="D73" i="22" l="1"/>
  <c r="F74" i="20"/>
  <c r="C73" i="22" l="1"/>
  <c r="D74" i="20"/>
  <c r="E72" i="22" l="1"/>
  <c r="H73" i="20"/>
  <c r="D72" i="22" l="1"/>
  <c r="F73" i="20"/>
  <c r="C72" i="22" l="1"/>
  <c r="D73" i="20"/>
  <c r="E71" i="22" l="1"/>
  <c r="H72" i="20"/>
  <c r="D71" i="22" l="1"/>
  <c r="F72" i="20"/>
  <c r="C71" i="22" l="1"/>
  <c r="D72" i="20"/>
  <c r="E70" i="22" l="1"/>
  <c r="H71" i="20"/>
  <c r="D70" i="22" l="1"/>
  <c r="F71" i="20"/>
  <c r="C70" i="22" l="1"/>
  <c r="D71" i="20"/>
  <c r="E69" i="22" l="1"/>
  <c r="H70" i="20"/>
  <c r="D69" i="22" l="1"/>
  <c r="F70" i="20"/>
  <c r="C69" i="22" l="1"/>
  <c r="D70" i="20"/>
  <c r="E68" i="22" l="1"/>
  <c r="H69" i="20"/>
  <c r="D68" i="22" l="1"/>
  <c r="F69" i="20"/>
  <c r="C68" i="22" l="1"/>
  <c r="D69" i="20"/>
  <c r="E67" i="22" l="1"/>
  <c r="H68" i="20"/>
  <c r="D67" i="22" l="1"/>
  <c r="F68" i="20"/>
  <c r="C67" i="22" l="1"/>
  <c r="D68" i="20"/>
  <c r="E66" i="22" l="1"/>
  <c r="H67" i="20"/>
  <c r="D66" i="22" l="1"/>
  <c r="F67" i="20"/>
  <c r="C66" i="22" l="1"/>
  <c r="D67" i="20"/>
  <c r="E65" i="22" l="1"/>
  <c r="H66" i="20"/>
  <c r="D65" i="22" l="1"/>
  <c r="F66" i="20"/>
  <c r="C65" i="22" l="1"/>
  <c r="D66" i="20"/>
  <c r="E64" i="22" l="1"/>
  <c r="H65" i="20"/>
  <c r="D64" i="22" l="1"/>
  <c r="F65" i="20"/>
  <c r="C64" i="22" l="1"/>
  <c r="D65" i="20"/>
  <c r="E63" i="22" l="1"/>
  <c r="H64" i="20"/>
  <c r="D63" i="22" l="1"/>
  <c r="F64" i="20"/>
  <c r="C63" i="22" l="1"/>
  <c r="D64" i="20"/>
  <c r="E62" i="22" l="1"/>
  <c r="H63" i="20"/>
  <c r="D62" i="22" l="1"/>
  <c r="F63" i="20"/>
  <c r="C62" i="22" l="1"/>
  <c r="D63" i="20"/>
  <c r="E61" i="22" l="1"/>
  <c r="H62" i="20"/>
  <c r="D61" i="22" l="1"/>
  <c r="F62" i="20"/>
  <c r="C61" i="22" l="1"/>
  <c r="D62" i="20"/>
  <c r="E60" i="22" l="1"/>
  <c r="H61" i="20"/>
  <c r="D60" i="22" l="1"/>
  <c r="F61" i="20"/>
  <c r="C60" i="22" l="1"/>
  <c r="D61" i="20"/>
  <c r="E59" i="22" l="1"/>
  <c r="H60" i="20"/>
  <c r="D59" i="22" l="1"/>
  <c r="F60" i="20"/>
  <c r="C59" i="22" l="1"/>
  <c r="D60" i="20"/>
  <c r="E58" i="22" l="1"/>
  <c r="H59" i="20"/>
  <c r="D58" i="22" l="1"/>
  <c r="F59" i="20"/>
  <c r="C58" i="22" l="1"/>
  <c r="D59" i="20"/>
  <c r="E57" i="22" l="1"/>
  <c r="H58" i="20"/>
  <c r="D57" i="22" l="1"/>
  <c r="F58" i="20"/>
  <c r="C57" i="22" l="1"/>
  <c r="D58" i="20"/>
  <c r="E56" i="22" l="1"/>
  <c r="H57" i="20"/>
  <c r="D56" i="22" l="1"/>
  <c r="F57" i="20"/>
  <c r="C56" i="22" l="1"/>
  <c r="D57" i="20"/>
  <c r="E55" i="22" l="1"/>
  <c r="H56" i="20"/>
  <c r="D55" i="22" l="1"/>
  <c r="F56" i="20"/>
  <c r="C55" i="22" l="1"/>
  <c r="D56" i="20"/>
  <c r="E54" i="22" l="1"/>
  <c r="H55" i="20"/>
  <c r="D54" i="22" l="1"/>
  <c r="F55" i="20"/>
  <c r="C54" i="22" l="1"/>
  <c r="D55" i="20"/>
  <c r="E53" i="22" l="1"/>
  <c r="H54" i="20"/>
  <c r="D53" i="22" l="1"/>
  <c r="F54" i="20"/>
  <c r="C53" i="22" l="1"/>
  <c r="D54" i="20"/>
  <c r="E52" i="22" l="1"/>
  <c r="H53" i="20"/>
  <c r="D52" i="22" l="1"/>
  <c r="F53" i="20"/>
  <c r="C52" i="22" l="1"/>
  <c r="D53" i="20"/>
  <c r="E51" i="22" l="1"/>
  <c r="H52" i="20"/>
  <c r="D51" i="22" l="1"/>
  <c r="F52" i="20"/>
  <c r="C51" i="22" l="1"/>
  <c r="D52" i="20"/>
  <c r="E50" i="22" l="1"/>
  <c r="H51" i="20"/>
  <c r="D50" i="22" l="1"/>
  <c r="F51" i="20"/>
  <c r="C50" i="22" l="1"/>
  <c r="D51" i="20"/>
  <c r="E49" i="22" l="1"/>
  <c r="H50" i="20"/>
  <c r="D49" i="22" l="1"/>
  <c r="F50" i="20"/>
  <c r="C49" i="22" l="1"/>
  <c r="D50" i="20"/>
  <c r="E48" i="22" l="1"/>
  <c r="H49" i="20"/>
  <c r="D48" i="22" l="1"/>
  <c r="F49" i="20"/>
  <c r="C48" i="22" l="1"/>
  <c r="D49" i="20"/>
  <c r="E47" i="22" l="1"/>
  <c r="H48" i="20"/>
  <c r="D47" i="22" l="1"/>
  <c r="F48" i="20"/>
  <c r="C47" i="22" l="1"/>
  <c r="D48" i="20"/>
  <c r="E46" i="22" l="1"/>
  <c r="H47" i="20"/>
  <c r="D46" i="22" l="1"/>
  <c r="F47" i="20"/>
  <c r="C46" i="22" l="1"/>
  <c r="D47" i="20"/>
  <c r="E45" i="22" l="1"/>
  <c r="H46" i="20"/>
  <c r="D45" i="22" l="1"/>
  <c r="F46" i="20"/>
  <c r="C45" i="22" l="1"/>
  <c r="D46" i="20"/>
  <c r="E44" i="22" l="1"/>
  <c r="H45" i="20"/>
  <c r="D44" i="22" l="1"/>
  <c r="F45" i="20"/>
  <c r="C44" i="22" l="1"/>
  <c r="D45" i="20"/>
  <c r="E43" i="22" l="1"/>
  <c r="H44" i="20"/>
  <c r="D43" i="22" l="1"/>
  <c r="F44" i="20"/>
  <c r="C43" i="22" l="1"/>
  <c r="D44" i="20"/>
  <c r="E42" i="22" l="1"/>
  <c r="H43" i="20"/>
  <c r="D42" i="22" l="1"/>
  <c r="F43" i="20"/>
  <c r="C42" i="22" l="1"/>
  <c r="D43" i="20"/>
  <c r="E41" i="22" l="1"/>
  <c r="H42" i="20"/>
  <c r="D41" i="22" l="1"/>
  <c r="F42" i="20"/>
  <c r="C41" i="22" l="1"/>
  <c r="D42" i="20"/>
  <c r="E40" i="22" l="1"/>
  <c r="H41" i="20"/>
  <c r="D40" i="22" l="1"/>
  <c r="F41" i="20"/>
  <c r="C40" i="22" l="1"/>
  <c r="D41" i="20"/>
  <c r="E39" i="22" l="1"/>
  <c r="H40" i="20"/>
  <c r="D39" i="22" l="1"/>
  <c r="F40" i="20"/>
  <c r="C39" i="22" l="1"/>
  <c r="D40" i="20"/>
  <c r="E38" i="22" l="1"/>
  <c r="H39" i="20"/>
  <c r="D38" i="22" l="1"/>
  <c r="F39" i="20"/>
  <c r="C38" i="22" l="1"/>
  <c r="D39" i="20"/>
  <c r="E37" i="22" l="1"/>
  <c r="H38" i="20"/>
  <c r="D37" i="22" l="1"/>
  <c r="F38" i="20"/>
  <c r="C37" i="22" l="1"/>
  <c r="D38" i="20"/>
  <c r="E36" i="22" l="1"/>
  <c r="H37" i="20"/>
  <c r="D36" i="22" l="1"/>
  <c r="F37" i="20"/>
  <c r="C36" i="22" l="1"/>
  <c r="D37" i="20"/>
  <c r="E35" i="22" l="1"/>
  <c r="H36" i="20"/>
  <c r="D35" i="22" l="1"/>
  <c r="F36" i="20"/>
  <c r="C35" i="22" l="1"/>
  <c r="D36" i="20"/>
  <c r="E34" i="22" l="1"/>
  <c r="H35" i="20"/>
  <c r="D34" i="22" l="1"/>
  <c r="F35" i="20"/>
  <c r="C34" i="22" l="1"/>
  <c r="D35" i="20"/>
  <c r="E33" i="22" l="1"/>
  <c r="H34" i="20"/>
  <c r="D33" i="22" l="1"/>
  <c r="F34" i="20"/>
  <c r="C33" i="22" l="1"/>
  <c r="D34" i="20"/>
  <c r="E32" i="22" l="1"/>
  <c r="H33" i="20"/>
  <c r="D32" i="22" l="1"/>
  <c r="F33" i="20"/>
  <c r="C32" i="22" l="1"/>
  <c r="D33" i="20"/>
  <c r="E31" i="22" l="1"/>
  <c r="H32" i="20"/>
  <c r="D31" i="22" l="1"/>
  <c r="F32" i="20"/>
  <c r="C31" i="22" l="1"/>
  <c r="D32" i="20"/>
  <c r="E30" i="22" l="1"/>
  <c r="H31" i="20"/>
  <c r="D30" i="22" l="1"/>
  <c r="F31" i="20"/>
  <c r="C30" i="22" l="1"/>
  <c r="D31" i="20"/>
  <c r="E29" i="22" l="1"/>
  <c r="H30" i="20"/>
  <c r="D29" i="22" l="1"/>
  <c r="F30" i="20"/>
  <c r="C29" i="22" l="1"/>
  <c r="D30" i="20"/>
  <c r="E28" i="22" l="1"/>
  <c r="H29" i="20"/>
  <c r="D28" i="22" l="1"/>
  <c r="F29" i="20"/>
  <c r="C28" i="22" l="1"/>
  <c r="D29" i="20"/>
  <c r="E27" i="22" l="1"/>
  <c r="H28" i="20"/>
  <c r="D27" i="22" l="1"/>
  <c r="F28" i="20"/>
  <c r="C27" i="22" l="1"/>
  <c r="D28" i="20"/>
  <c r="E26" i="22" l="1"/>
  <c r="H27" i="20"/>
  <c r="D26" i="22" l="1"/>
  <c r="F27" i="20"/>
  <c r="C26" i="22" l="1"/>
  <c r="D27" i="20"/>
  <c r="E25" i="22" l="1"/>
  <c r="H26" i="20"/>
  <c r="D25" i="22" l="1"/>
  <c r="F26" i="20"/>
  <c r="C25" i="22" l="1"/>
  <c r="D26" i="20"/>
  <c r="E24" i="22" l="1"/>
  <c r="H25" i="20"/>
  <c r="D24" i="22" l="1"/>
  <c r="F25" i="20"/>
  <c r="C24" i="22" l="1"/>
  <c r="D25" i="20"/>
  <c r="E23" i="22" l="1"/>
  <c r="H24" i="20"/>
  <c r="D23" i="22" l="1"/>
  <c r="F24" i="20"/>
  <c r="C23" i="22" l="1"/>
  <c r="D24" i="20"/>
  <c r="E22" i="22" l="1"/>
  <c r="H23" i="20"/>
  <c r="D22" i="22" l="1"/>
  <c r="F23" i="20"/>
  <c r="C22" i="22" l="1"/>
  <c r="D23" i="20"/>
  <c r="E21" i="22" l="1"/>
  <c r="H22" i="20"/>
  <c r="D21" i="22" l="1"/>
  <c r="F22" i="20"/>
  <c r="C21" i="22" l="1"/>
  <c r="D22" i="20"/>
  <c r="E20" i="22" l="1"/>
  <c r="H21" i="20"/>
  <c r="D20" i="22" l="1"/>
  <c r="F21" i="20"/>
  <c r="C20" i="22" l="1"/>
  <c r="D21" i="20"/>
  <c r="B20"/>
  <c r="E18" i="22" l="1"/>
  <c r="H19" i="20"/>
  <c r="D18" i="22" l="1"/>
  <c r="F19" i="20"/>
  <c r="C18" i="22" l="1"/>
  <c r="D19" i="20"/>
  <c r="E17" i="22" l="1"/>
  <c r="H18" i="20"/>
  <c r="D17" i="22" l="1"/>
  <c r="F18" i="20"/>
  <c r="C17" i="22" l="1"/>
  <c r="D18" i="20"/>
  <c r="E16" i="22" l="1"/>
  <c r="H17" i="20"/>
  <c r="D16" i="22" l="1"/>
  <c r="F17" i="20"/>
  <c r="C16" i="22" l="1"/>
  <c r="D17" i="20"/>
  <c r="E15" i="22" l="1"/>
  <c r="H16" i="20"/>
  <c r="D15" i="22" l="1"/>
  <c r="F16" i="20"/>
  <c r="C15" i="22" l="1"/>
  <c r="D16" i="20"/>
  <c r="E14" i="22" l="1"/>
  <c r="H15" i="20"/>
  <c r="D14" i="22" l="1"/>
  <c r="F15" i="20"/>
  <c r="C14" i="22" l="1"/>
  <c r="D15" i="20"/>
  <c r="E13" i="22" l="1"/>
  <c r="H14" i="20"/>
  <c r="D13" i="22" l="1"/>
  <c r="F14" i="20"/>
  <c r="C13" i="22" l="1"/>
  <c r="D14" i="20"/>
  <c r="E12" i="22" l="1"/>
  <c r="H13" i="20"/>
  <c r="D12" i="22" l="1"/>
  <c r="F13" i="20"/>
  <c r="C12" i="22" l="1"/>
  <c r="D13" i="20"/>
  <c r="E11" i="22" l="1"/>
  <c r="H12" i="20"/>
  <c r="D11" i="22" l="1"/>
  <c r="F12" i="20"/>
  <c r="C11" i="22" l="1"/>
  <c r="D12" i="20"/>
  <c r="E10" i="22" l="1"/>
  <c r="H11" i="20"/>
  <c r="D10" i="22" l="1"/>
  <c r="F11" i="20"/>
  <c r="C10" i="22" l="1"/>
  <c r="D11" i="20"/>
  <c r="E9" i="22" l="1"/>
  <c r="H10" i="20"/>
  <c r="D9" i="22" l="1"/>
  <c r="F10" i="20"/>
  <c r="C9" i="22" l="1"/>
  <c r="D10" i="20"/>
  <c r="E8" i="22" l="1"/>
  <c r="H9" i="20"/>
  <c r="D8" i="22" l="1"/>
  <c r="F9" i="20"/>
  <c r="C8" i="22" l="1"/>
  <c r="D9" i="20"/>
  <c r="E7" i="22" l="1"/>
  <c r="H8" i="20"/>
  <c r="D7" i="22" l="1"/>
  <c r="F8" i="20"/>
  <c r="C7" i="22" l="1"/>
  <c r="D8" i="20"/>
  <c r="G9" i="19" l="1"/>
  <c r="G8" l="1"/>
  <c r="F9" l="1"/>
  <c r="F8"/>
  <c r="F7"/>
  <c r="D9" l="1"/>
  <c r="D8"/>
  <c r="G7"/>
  <c r="D7"/>
  <c r="E6"/>
  <c r="C6"/>
  <c r="B19" i="15"/>
  <c r="C7" i="16" l="1"/>
  <c r="D7"/>
  <c r="E7"/>
  <c r="F7"/>
  <c r="G7"/>
  <c r="H7"/>
  <c r="C20" i="15"/>
  <c r="D20"/>
  <c r="E20"/>
  <c r="F20"/>
  <c r="G20"/>
  <c r="H20"/>
  <c r="C21"/>
  <c r="D21"/>
  <c r="E21"/>
  <c r="F21"/>
  <c r="G21"/>
  <c r="H21"/>
  <c r="C22"/>
  <c r="D22"/>
  <c r="E22"/>
  <c r="F22"/>
  <c r="G22"/>
  <c r="H22"/>
  <c r="C23"/>
  <c r="D23"/>
  <c r="E23"/>
  <c r="F23"/>
  <c r="G23"/>
  <c r="H23"/>
  <c r="C24"/>
  <c r="D24"/>
  <c r="E24"/>
  <c r="F24"/>
  <c r="G24"/>
  <c r="H24"/>
  <c r="C25"/>
  <c r="D25"/>
  <c r="E25"/>
  <c r="F25"/>
  <c r="G25"/>
  <c r="H25"/>
  <c r="C26"/>
  <c r="D26"/>
  <c r="E26"/>
  <c r="F26"/>
  <c r="G26"/>
  <c r="H26"/>
  <c r="C27"/>
  <c r="D27"/>
  <c r="E27"/>
  <c r="F27"/>
  <c r="G27"/>
  <c r="H27"/>
  <c r="C28"/>
  <c r="D28"/>
  <c r="E28"/>
  <c r="F28"/>
  <c r="G28"/>
  <c r="H28"/>
  <c r="C29"/>
  <c r="D29"/>
  <c r="E29"/>
  <c r="F29"/>
  <c r="G29"/>
  <c r="H29"/>
  <c r="C30"/>
  <c r="D30"/>
  <c r="E30"/>
  <c r="F30"/>
  <c r="G30"/>
  <c r="H30"/>
  <c r="C31"/>
  <c r="D31"/>
  <c r="E31"/>
  <c r="F31"/>
  <c r="G31"/>
  <c r="H31"/>
  <c r="C8" i="16"/>
  <c r="C32" i="15"/>
  <c r="D8" i="16"/>
  <c r="D32" i="15"/>
  <c r="E32"/>
  <c r="E8" i="16"/>
  <c r="F32" i="15"/>
  <c r="F8" i="16"/>
  <c r="G8"/>
  <c r="G32" i="15"/>
  <c r="H8" i="16"/>
  <c r="H32" i="15"/>
  <c r="C33"/>
  <c r="D33"/>
  <c r="E33"/>
  <c r="F33"/>
  <c r="G33"/>
  <c r="H33"/>
  <c r="C34"/>
  <c r="D34"/>
  <c r="E34"/>
  <c r="F34"/>
  <c r="G34"/>
  <c r="H34"/>
  <c r="C35"/>
  <c r="D35"/>
  <c r="E35"/>
  <c r="F35"/>
  <c r="G35"/>
  <c r="H35"/>
  <c r="C36"/>
  <c r="D36"/>
  <c r="E36"/>
  <c r="F36"/>
  <c r="G36"/>
  <c r="H36"/>
  <c r="C37"/>
  <c r="D37"/>
  <c r="E37"/>
  <c r="F37"/>
  <c r="G37"/>
  <c r="H37"/>
  <c r="C38"/>
  <c r="D38"/>
  <c r="E38"/>
  <c r="F38"/>
  <c r="G38"/>
  <c r="H38"/>
  <c r="C39"/>
  <c r="D39"/>
  <c r="E39"/>
  <c r="F39"/>
  <c r="G39"/>
  <c r="H39"/>
  <c r="C40"/>
  <c r="D40"/>
  <c r="E40"/>
  <c r="F40"/>
  <c r="G40"/>
  <c r="H40"/>
  <c r="C41"/>
  <c r="D41"/>
  <c r="E41"/>
  <c r="F41"/>
  <c r="G41"/>
  <c r="H41"/>
  <c r="C42"/>
  <c r="D42"/>
  <c r="E42"/>
  <c r="F42"/>
  <c r="G42"/>
  <c r="H42"/>
  <c r="C43"/>
  <c r="D43"/>
  <c r="E43"/>
  <c r="F43"/>
  <c r="G43"/>
  <c r="H43"/>
  <c r="C44"/>
  <c r="D44"/>
  <c r="E44"/>
  <c r="F44"/>
  <c r="G44"/>
  <c r="H44"/>
  <c r="C45"/>
  <c r="C9" i="16"/>
  <c r="D45" i="15"/>
  <c r="D9" i="16"/>
  <c r="E9"/>
  <c r="E45" i="15"/>
  <c r="F9" i="16"/>
  <c r="F45" i="15"/>
  <c r="G45"/>
  <c r="G9" i="16"/>
  <c r="H45" i="15"/>
  <c r="H9" i="16"/>
  <c r="C46" i="15"/>
  <c r="D46"/>
  <c r="E46"/>
  <c r="F46"/>
  <c r="G46"/>
  <c r="H46"/>
  <c r="C47"/>
  <c r="D47"/>
  <c r="E47"/>
  <c r="F47"/>
  <c r="G47"/>
  <c r="H47"/>
  <c r="C48"/>
  <c r="D48"/>
  <c r="E48"/>
  <c r="F48"/>
  <c r="G48"/>
  <c r="H48"/>
  <c r="C49"/>
  <c r="D49"/>
  <c r="E49"/>
  <c r="F49"/>
  <c r="G49"/>
  <c r="H49"/>
  <c r="C50"/>
  <c r="D50"/>
  <c r="E50"/>
  <c r="F50"/>
  <c r="G50"/>
  <c r="H50"/>
  <c r="C51"/>
  <c r="D51"/>
  <c r="E51"/>
  <c r="F51"/>
  <c r="G51"/>
  <c r="H51"/>
  <c r="C52"/>
  <c r="D52"/>
  <c r="E52"/>
  <c r="F52"/>
  <c r="G52"/>
  <c r="H52"/>
  <c r="C53"/>
  <c r="D53"/>
  <c r="E53"/>
  <c r="F53"/>
  <c r="G53"/>
  <c r="H53"/>
  <c r="C54"/>
  <c r="D54"/>
  <c r="E54"/>
  <c r="F54"/>
  <c r="G54"/>
  <c r="H54"/>
  <c r="C55"/>
  <c r="D55"/>
  <c r="E55"/>
  <c r="F55"/>
  <c r="G55"/>
  <c r="H55"/>
  <c r="C56"/>
  <c r="D56"/>
  <c r="E56"/>
  <c r="F56"/>
  <c r="G56"/>
  <c r="H56"/>
  <c r="C57"/>
  <c r="D57"/>
  <c r="E57"/>
  <c r="F57"/>
  <c r="G57"/>
  <c r="H57"/>
  <c r="C10" i="16"/>
  <c r="C58" i="15"/>
  <c r="D10" i="16"/>
  <c r="D58" i="15"/>
  <c r="E58"/>
  <c r="E10" i="16"/>
  <c r="F58" i="15"/>
  <c r="F10" i="16"/>
  <c r="G10"/>
  <c r="G58" i="15"/>
  <c r="H10" i="16"/>
  <c r="H58" i="15"/>
  <c r="C59"/>
  <c r="D59"/>
  <c r="E59"/>
  <c r="F59"/>
  <c r="G59"/>
  <c r="H59"/>
  <c r="C60"/>
  <c r="D60"/>
  <c r="E60"/>
  <c r="F60"/>
  <c r="G60"/>
  <c r="H60"/>
  <c r="C61"/>
  <c r="D61"/>
  <c r="E61"/>
  <c r="F61"/>
  <c r="G61"/>
  <c r="H61"/>
  <c r="C62"/>
  <c r="D62"/>
  <c r="E62"/>
  <c r="F62"/>
  <c r="G62"/>
  <c r="H62"/>
  <c r="C63"/>
  <c r="D63"/>
  <c r="E63"/>
  <c r="F63"/>
  <c r="G63"/>
  <c r="H63"/>
  <c r="C64"/>
  <c r="D64"/>
  <c r="E64"/>
  <c r="F64"/>
  <c r="G64"/>
  <c r="H64"/>
  <c r="C65"/>
  <c r="D65"/>
  <c r="E65"/>
  <c r="F65"/>
  <c r="G65"/>
  <c r="H65"/>
  <c r="C66"/>
  <c r="D66"/>
  <c r="E66"/>
  <c r="F66"/>
  <c r="G66"/>
  <c r="H66"/>
  <c r="C67"/>
  <c r="D67"/>
  <c r="E67"/>
  <c r="F67"/>
  <c r="G67"/>
  <c r="H67"/>
  <c r="C68"/>
  <c r="D68"/>
  <c r="E68"/>
  <c r="F68"/>
  <c r="G68"/>
  <c r="H68"/>
  <c r="C69"/>
  <c r="D69"/>
  <c r="E69"/>
  <c r="F69"/>
  <c r="G69"/>
  <c r="H69"/>
  <c r="C70"/>
  <c r="D70"/>
  <c r="E70"/>
  <c r="F70"/>
  <c r="G70"/>
  <c r="H70"/>
  <c r="C71"/>
  <c r="C11" i="16"/>
  <c r="D71" i="15"/>
  <c r="D11" i="16"/>
  <c r="E11"/>
  <c r="E71" i="15"/>
  <c r="F11" i="16"/>
  <c r="F71" i="15"/>
  <c r="G71"/>
  <c r="G11" i="16"/>
  <c r="H71" i="15"/>
  <c r="H11" i="16"/>
  <c r="C72" i="15"/>
  <c r="D72"/>
  <c r="E72"/>
  <c r="F72"/>
  <c r="G72"/>
  <c r="H72"/>
  <c r="C73"/>
  <c r="D73"/>
  <c r="E73"/>
  <c r="F73"/>
  <c r="G73"/>
  <c r="H73"/>
  <c r="C74"/>
  <c r="D74"/>
  <c r="E74"/>
  <c r="F74"/>
  <c r="G74"/>
  <c r="H74"/>
  <c r="C75"/>
  <c r="D75"/>
  <c r="E75"/>
  <c r="F75"/>
  <c r="G75"/>
  <c r="H75"/>
  <c r="C76"/>
  <c r="D76"/>
  <c r="E76"/>
  <c r="F76"/>
  <c r="G76"/>
  <c r="H76"/>
  <c r="C77"/>
  <c r="D77"/>
  <c r="E77"/>
  <c r="F77"/>
  <c r="G77"/>
  <c r="H77"/>
  <c r="C78"/>
  <c r="D78"/>
  <c r="E78"/>
  <c r="F78"/>
  <c r="G78"/>
  <c r="H78"/>
  <c r="C79"/>
  <c r="D79"/>
  <c r="E79"/>
  <c r="F79"/>
  <c r="G79"/>
  <c r="H79"/>
  <c r="C80"/>
  <c r="D80"/>
  <c r="E80"/>
  <c r="F80"/>
  <c r="G80"/>
  <c r="H80"/>
  <c r="C81"/>
  <c r="D81"/>
  <c r="E81"/>
  <c r="F81"/>
  <c r="G81"/>
  <c r="H81"/>
  <c r="C82"/>
  <c r="D82"/>
  <c r="E82"/>
  <c r="F82"/>
  <c r="G82"/>
  <c r="H82"/>
  <c r="C83"/>
  <c r="D83"/>
  <c r="E83"/>
  <c r="F83"/>
  <c r="G83"/>
  <c r="H83"/>
  <c r="C12" i="16"/>
  <c r="C84" i="15"/>
  <c r="D12" i="16"/>
  <c r="D84" i="15"/>
  <c r="E84"/>
  <c r="E12" i="16"/>
  <c r="F84" i="15"/>
  <c r="F12" i="16"/>
  <c r="G12"/>
  <c r="G84" i="15"/>
  <c r="H12" i="16"/>
  <c r="H84" i="15"/>
  <c r="C85"/>
  <c r="D85"/>
  <c r="E85"/>
  <c r="F85"/>
  <c r="G85"/>
  <c r="H85"/>
  <c r="C86"/>
  <c r="D86"/>
  <c r="E86"/>
  <c r="F86"/>
  <c r="G86"/>
  <c r="H86"/>
  <c r="C87"/>
  <c r="D87"/>
  <c r="E87"/>
  <c r="F87"/>
  <c r="G87"/>
  <c r="H87"/>
  <c r="C88"/>
  <c r="D88"/>
  <c r="E88"/>
  <c r="F88"/>
  <c r="G88"/>
  <c r="H88"/>
  <c r="C89"/>
  <c r="D89"/>
  <c r="E89"/>
  <c r="F89"/>
  <c r="G89"/>
  <c r="H89"/>
  <c r="C90"/>
  <c r="D90"/>
  <c r="E90"/>
  <c r="F90"/>
  <c r="G90"/>
  <c r="H90"/>
  <c r="C91"/>
  <c r="D91"/>
  <c r="E91"/>
  <c r="F91"/>
  <c r="G91"/>
  <c r="H91"/>
  <c r="C92"/>
  <c r="D92"/>
  <c r="E92"/>
  <c r="F92"/>
  <c r="G92"/>
  <c r="H92"/>
  <c r="C93"/>
  <c r="D93"/>
  <c r="E93"/>
  <c r="F93"/>
  <c r="G93"/>
  <c r="H93"/>
  <c r="C94"/>
  <c r="D94"/>
  <c r="E94"/>
  <c r="F94"/>
  <c r="G94"/>
  <c r="H94"/>
  <c r="C95"/>
  <c r="D95"/>
  <c r="E95"/>
  <c r="F95"/>
  <c r="G95"/>
  <c r="H95"/>
  <c r="C96"/>
  <c r="D96"/>
  <c r="E96"/>
  <c r="F96"/>
  <c r="G96"/>
  <c r="H96"/>
  <c r="C97"/>
  <c r="C13" i="16"/>
  <c r="D97" i="15"/>
  <c r="D13" i="16"/>
  <c r="E13"/>
  <c r="E97" i="15"/>
  <c r="F13" i="16"/>
  <c r="F97" i="15"/>
  <c r="G97"/>
  <c r="G13" i="16"/>
  <c r="H97" i="15"/>
  <c r="H13" i="16"/>
  <c r="C98" i="15"/>
  <c r="D98"/>
  <c r="E98"/>
  <c r="F98"/>
  <c r="G98"/>
  <c r="H98"/>
  <c r="C99"/>
  <c r="D99"/>
  <c r="E99"/>
  <c r="F99"/>
  <c r="G99"/>
  <c r="H99"/>
  <c r="C100"/>
  <c r="D100"/>
  <c r="E100"/>
  <c r="F100"/>
  <c r="G100"/>
  <c r="H100"/>
  <c r="C101"/>
  <c r="D101"/>
  <c r="E101"/>
  <c r="F101"/>
  <c r="G101"/>
  <c r="H101"/>
  <c r="C102"/>
  <c r="D102"/>
  <c r="E102"/>
  <c r="F102"/>
  <c r="G102"/>
  <c r="H102"/>
  <c r="C103"/>
  <c r="D103"/>
  <c r="E103"/>
  <c r="F103"/>
  <c r="G103"/>
  <c r="H103"/>
  <c r="C104"/>
  <c r="D104"/>
  <c r="E104"/>
  <c r="F104"/>
  <c r="G104"/>
  <c r="H104"/>
  <c r="C105"/>
  <c r="D105"/>
  <c r="E105"/>
  <c r="F105"/>
  <c r="G105"/>
  <c r="H105"/>
  <c r="C106"/>
  <c r="D106"/>
  <c r="E106"/>
  <c r="F106"/>
  <c r="G106"/>
  <c r="H106"/>
  <c r="C107"/>
  <c r="D107"/>
  <c r="E107"/>
  <c r="F107"/>
  <c r="G107"/>
  <c r="H107"/>
  <c r="C108"/>
  <c r="D108"/>
  <c r="E108"/>
  <c r="F108"/>
  <c r="G108"/>
  <c r="H108"/>
  <c r="C109"/>
  <c r="D109"/>
  <c r="E109"/>
  <c r="F109"/>
  <c r="G109"/>
  <c r="H109"/>
  <c r="C14" i="16"/>
  <c r="C110" i="15"/>
  <c r="D14" i="16"/>
  <c r="D110" i="15"/>
  <c r="E110"/>
  <c r="E14" i="16"/>
  <c r="F110" i="15"/>
  <c r="F14" i="16"/>
  <c r="G14"/>
  <c r="G110" i="15"/>
  <c r="H14" i="16"/>
  <c r="H110" i="15"/>
  <c r="C111"/>
  <c r="D111"/>
  <c r="E111"/>
  <c r="F111"/>
  <c r="G111"/>
  <c r="H111"/>
  <c r="C112"/>
  <c r="D112"/>
  <c r="E112"/>
  <c r="F112"/>
  <c r="G112"/>
  <c r="H112"/>
  <c r="C113"/>
  <c r="D113"/>
  <c r="E113"/>
  <c r="F113"/>
  <c r="G113"/>
  <c r="H113"/>
  <c r="C114"/>
  <c r="D114"/>
  <c r="E114"/>
  <c r="F114"/>
  <c r="G114"/>
  <c r="H114"/>
  <c r="C115"/>
  <c r="D115"/>
  <c r="E115"/>
  <c r="F115"/>
  <c r="G115"/>
  <c r="H115"/>
  <c r="C116"/>
  <c r="D116"/>
  <c r="E116"/>
  <c r="F116"/>
  <c r="G116"/>
  <c r="H116"/>
  <c r="C117"/>
  <c r="D117"/>
  <c r="E117"/>
  <c r="F117"/>
  <c r="G117"/>
  <c r="H117"/>
  <c r="C118"/>
  <c r="D118"/>
  <c r="E118"/>
  <c r="F118"/>
  <c r="G118"/>
  <c r="H118"/>
  <c r="C119"/>
  <c r="D119"/>
  <c r="E119"/>
  <c r="F119"/>
  <c r="G119"/>
  <c r="H119"/>
  <c r="C120"/>
  <c r="D120"/>
  <c r="E120"/>
  <c r="F120"/>
  <c r="G120"/>
  <c r="H120"/>
  <c r="C121"/>
  <c r="D121"/>
  <c r="E121"/>
  <c r="F121"/>
  <c r="G121"/>
  <c r="H121"/>
  <c r="C122"/>
  <c r="D122"/>
  <c r="E122"/>
  <c r="F122"/>
  <c r="G122"/>
  <c r="H122"/>
  <c r="C123"/>
  <c r="C15" i="16"/>
  <c r="D123" i="15"/>
  <c r="D15" i="16"/>
  <c r="E15"/>
  <c r="E123" i="15"/>
  <c r="F15" i="16"/>
  <c r="F123" i="15"/>
  <c r="G123"/>
  <c r="G15" i="16"/>
  <c r="H123" i="15"/>
  <c r="H15" i="16"/>
  <c r="C124" i="15"/>
  <c r="D124"/>
  <c r="E124"/>
  <c r="F124"/>
  <c r="G124"/>
  <c r="H124"/>
  <c r="C125"/>
  <c r="D125"/>
  <c r="E125"/>
  <c r="F125"/>
  <c r="G125"/>
  <c r="H125"/>
  <c r="C126"/>
  <c r="D126"/>
  <c r="E126"/>
  <c r="F126"/>
  <c r="G126"/>
  <c r="H126"/>
  <c r="C127"/>
  <c r="D127"/>
  <c r="E127"/>
  <c r="F127"/>
  <c r="G127"/>
  <c r="H127"/>
  <c r="C128"/>
  <c r="D128"/>
  <c r="E128"/>
  <c r="F128"/>
  <c r="G128"/>
  <c r="H128"/>
  <c r="C129"/>
  <c r="D129"/>
  <c r="E129"/>
  <c r="F129"/>
  <c r="G129"/>
  <c r="H129"/>
  <c r="C130"/>
  <c r="D130"/>
  <c r="E130"/>
  <c r="F130"/>
  <c r="G130"/>
  <c r="H130"/>
  <c r="C131"/>
  <c r="D131"/>
  <c r="E131"/>
  <c r="F131"/>
  <c r="G131"/>
  <c r="H131"/>
  <c r="C132"/>
  <c r="D132"/>
  <c r="E132"/>
  <c r="F132"/>
  <c r="G132"/>
  <c r="H132"/>
  <c r="C133"/>
  <c r="D133"/>
  <c r="E133"/>
  <c r="F133"/>
  <c r="G133"/>
  <c r="H133"/>
  <c r="C134"/>
  <c r="D134"/>
  <c r="E134"/>
  <c r="F134"/>
  <c r="G134"/>
  <c r="H134"/>
  <c r="C135"/>
  <c r="D135"/>
  <c r="E135"/>
  <c r="F135"/>
  <c r="G135"/>
  <c r="H135"/>
  <c r="C16" i="16"/>
  <c r="C136" i="15"/>
  <c r="D16" i="16"/>
  <c r="D136" i="15"/>
  <c r="E136"/>
  <c r="E16" i="16"/>
  <c r="F136" i="15"/>
  <c r="F16" i="16"/>
  <c r="G16"/>
  <c r="G136" i="15"/>
  <c r="H16" i="16"/>
  <c r="H136" i="15"/>
  <c r="C137"/>
  <c r="D137"/>
  <c r="E137"/>
  <c r="F137"/>
  <c r="G137"/>
  <c r="H137"/>
  <c r="C138"/>
  <c r="D138"/>
  <c r="E138"/>
  <c r="F138"/>
  <c r="G138"/>
  <c r="H138"/>
  <c r="C139"/>
  <c r="D139"/>
  <c r="E139"/>
  <c r="F139"/>
  <c r="G139"/>
  <c r="H139"/>
  <c r="C140"/>
  <c r="D140"/>
  <c r="E140"/>
  <c r="F140"/>
  <c r="G140"/>
  <c r="H140"/>
  <c r="C141"/>
  <c r="D141"/>
  <c r="E141"/>
  <c r="F141"/>
  <c r="G141"/>
  <c r="H141"/>
  <c r="C142"/>
  <c r="D142"/>
  <c r="E142"/>
  <c r="F142"/>
  <c r="G142"/>
  <c r="H142"/>
  <c r="C143"/>
  <c r="D143"/>
  <c r="E143"/>
  <c r="F143"/>
  <c r="G143"/>
  <c r="H143"/>
  <c r="C144"/>
  <c r="D144"/>
  <c r="E144"/>
  <c r="F144"/>
  <c r="G144"/>
  <c r="H144"/>
  <c r="C145"/>
  <c r="D145"/>
  <c r="E145"/>
  <c r="F145"/>
  <c r="G145"/>
  <c r="H145"/>
  <c r="C146"/>
  <c r="D146"/>
  <c r="E146"/>
  <c r="F146"/>
  <c r="G146"/>
  <c r="H146"/>
  <c r="C147"/>
  <c r="D147"/>
  <c r="E147"/>
  <c r="F147"/>
  <c r="G147"/>
  <c r="H147"/>
  <c r="C148"/>
  <c r="D148"/>
  <c r="E148"/>
  <c r="F148"/>
  <c r="G148"/>
  <c r="H148"/>
  <c r="C149"/>
  <c r="C17" i="16"/>
  <c r="D149" i="15"/>
  <c r="D17" i="16"/>
  <c r="E17"/>
  <c r="E149" i="15"/>
  <c r="F17" i="16"/>
  <c r="F149" i="15"/>
  <c r="G149"/>
  <c r="G17" i="16"/>
  <c r="H149" i="15"/>
  <c r="H17" i="16"/>
  <c r="C150" i="15"/>
  <c r="D150"/>
  <c r="E150"/>
  <c r="F150"/>
  <c r="G150"/>
  <c r="H150"/>
  <c r="C151"/>
  <c r="D151"/>
  <c r="E151"/>
  <c r="F151"/>
  <c r="G151"/>
  <c r="H151"/>
  <c r="C152"/>
  <c r="D152"/>
  <c r="E152"/>
  <c r="F152"/>
  <c r="G152"/>
  <c r="H152"/>
  <c r="C153"/>
  <c r="D153"/>
  <c r="E153"/>
  <c r="F153"/>
  <c r="G153"/>
  <c r="H153"/>
  <c r="C154"/>
  <c r="D154"/>
  <c r="E154"/>
  <c r="F154"/>
  <c r="G154"/>
  <c r="H154"/>
  <c r="C155"/>
  <c r="D155"/>
  <c r="E155"/>
  <c r="F155"/>
  <c r="G155"/>
  <c r="H155"/>
  <c r="C156"/>
  <c r="D156"/>
  <c r="E156"/>
  <c r="F156"/>
  <c r="G156"/>
  <c r="H156"/>
  <c r="C157"/>
  <c r="D157"/>
  <c r="E157"/>
  <c r="F157"/>
  <c r="G157"/>
  <c r="H157"/>
  <c r="C158"/>
  <c r="D158"/>
  <c r="E158"/>
  <c r="F158"/>
  <c r="G158"/>
  <c r="H158"/>
  <c r="C159"/>
  <c r="D159"/>
  <c r="E159"/>
  <c r="F159"/>
  <c r="G159"/>
  <c r="H159"/>
  <c r="C160"/>
  <c r="D160"/>
  <c r="E160"/>
  <c r="F160"/>
  <c r="G160"/>
  <c r="H160"/>
  <c r="C161"/>
  <c r="D161"/>
  <c r="E161"/>
  <c r="F161"/>
  <c r="G161"/>
  <c r="H161"/>
  <c r="C18" i="16"/>
  <c r="C162" i="15"/>
  <c r="D18" i="16"/>
  <c r="D162" i="15"/>
  <c r="E162"/>
  <c r="E18" i="16"/>
  <c r="F162" i="15"/>
  <c r="F18" i="16"/>
  <c r="G18"/>
  <c r="G162" i="15"/>
  <c r="H18" i="16"/>
  <c r="H162" i="15"/>
  <c r="C163"/>
  <c r="D163"/>
  <c r="E163"/>
  <c r="F163"/>
  <c r="G163"/>
  <c r="H163"/>
  <c r="C164"/>
  <c r="D164"/>
  <c r="E164"/>
  <c r="F164"/>
  <c r="G164"/>
  <c r="H164"/>
  <c r="C165"/>
  <c r="D165"/>
  <c r="E165"/>
  <c r="F165"/>
  <c r="G165"/>
  <c r="H165"/>
  <c r="C166"/>
  <c r="D166"/>
  <c r="E166"/>
  <c r="F166"/>
  <c r="G166"/>
  <c r="H166"/>
  <c r="C167"/>
  <c r="D167"/>
  <c r="E167"/>
  <c r="F167"/>
  <c r="G167"/>
  <c r="H167"/>
  <c r="C168"/>
  <c r="D168"/>
  <c r="E168"/>
  <c r="F168"/>
  <c r="G168"/>
  <c r="H168"/>
  <c r="C169"/>
  <c r="D169"/>
  <c r="E169"/>
  <c r="F169"/>
  <c r="G169"/>
  <c r="H169"/>
  <c r="C170"/>
  <c r="D170"/>
  <c r="E170"/>
  <c r="F170"/>
  <c r="G170"/>
  <c r="H170"/>
  <c r="C171"/>
  <c r="D171"/>
  <c r="E171"/>
  <c r="F171"/>
  <c r="G171"/>
  <c r="H171"/>
  <c r="C172"/>
  <c r="D172"/>
  <c r="E172"/>
  <c r="F172"/>
  <c r="G172"/>
  <c r="H172"/>
  <c r="C173"/>
  <c r="D173"/>
  <c r="E173"/>
  <c r="F173"/>
  <c r="G173"/>
  <c r="H173"/>
  <c r="C174"/>
  <c r="D174"/>
  <c r="E174"/>
  <c r="F174"/>
  <c r="G174"/>
  <c r="H174"/>
  <c r="C175"/>
  <c r="C19" i="16"/>
  <c r="D175" i="15"/>
  <c r="D19" i="16"/>
  <c r="E19"/>
  <c r="E175" i="15"/>
  <c r="F19" i="16"/>
  <c r="F175" i="15"/>
  <c r="G175"/>
  <c r="G19" i="16"/>
  <c r="H175" i="15"/>
  <c r="H19" i="16"/>
  <c r="C176" i="15"/>
  <c r="D176"/>
  <c r="E176"/>
  <c r="F176"/>
  <c r="G176"/>
  <c r="H176"/>
  <c r="C177"/>
  <c r="D177"/>
  <c r="E177"/>
  <c r="F177"/>
  <c r="G177"/>
  <c r="H177"/>
  <c r="C178"/>
  <c r="D178"/>
  <c r="E178"/>
  <c r="F178"/>
  <c r="G178"/>
  <c r="H178"/>
  <c r="C179"/>
  <c r="D179"/>
  <c r="E179"/>
  <c r="F179"/>
  <c r="G179"/>
  <c r="H179"/>
  <c r="C180"/>
  <c r="D180"/>
  <c r="E180"/>
  <c r="F180"/>
  <c r="G180"/>
  <c r="H180"/>
  <c r="C181"/>
  <c r="D181"/>
  <c r="E181"/>
  <c r="F181"/>
  <c r="G181"/>
  <c r="H181"/>
  <c r="C182"/>
  <c r="D182"/>
  <c r="E182"/>
  <c r="F182"/>
  <c r="G182"/>
  <c r="H182"/>
  <c r="C183"/>
  <c r="D183"/>
  <c r="E183"/>
  <c r="F183"/>
  <c r="G183"/>
  <c r="H183"/>
  <c r="C184"/>
  <c r="D184"/>
  <c r="E184"/>
  <c r="F184"/>
  <c r="G184"/>
  <c r="H184"/>
  <c r="C185"/>
  <c r="D185"/>
  <c r="E185"/>
  <c r="F185"/>
  <c r="G185"/>
  <c r="H185"/>
  <c r="C186"/>
  <c r="D186"/>
  <c r="E186"/>
  <c r="F186"/>
  <c r="G186"/>
  <c r="H186"/>
  <c r="C187"/>
  <c r="D187"/>
  <c r="E187"/>
  <c r="F187"/>
  <c r="G187"/>
  <c r="H187"/>
  <c r="C20" i="16"/>
  <c r="C188" i="15"/>
  <c r="D20" i="16"/>
  <c r="D188" i="15"/>
  <c r="E188"/>
  <c r="E20" i="16"/>
  <c r="F188" i="15"/>
  <c r="F20" i="16"/>
  <c r="G20"/>
  <c r="G188" i="15"/>
  <c r="H20" i="16"/>
  <c r="H188" i="15"/>
  <c r="C189"/>
  <c r="D189"/>
  <c r="E189"/>
  <c r="F189"/>
  <c r="G189"/>
  <c r="H189"/>
  <c r="C190"/>
  <c r="D190"/>
  <c r="E190"/>
  <c r="F190"/>
  <c r="G190"/>
  <c r="H190"/>
  <c r="C191"/>
  <c r="D191"/>
  <c r="E191"/>
  <c r="F191"/>
  <c r="G191"/>
  <c r="H191"/>
  <c r="C192"/>
  <c r="D192"/>
  <c r="E192"/>
  <c r="F192"/>
  <c r="G192"/>
  <c r="H192"/>
  <c r="C193"/>
  <c r="D193"/>
  <c r="E193"/>
  <c r="F193"/>
  <c r="G193"/>
  <c r="H193"/>
  <c r="C194"/>
  <c r="D194"/>
  <c r="E194"/>
  <c r="F194"/>
  <c r="G194"/>
  <c r="H194"/>
  <c r="C195"/>
  <c r="D195"/>
  <c r="E195"/>
  <c r="F195"/>
  <c r="G195"/>
  <c r="H195"/>
  <c r="C196"/>
  <c r="D196"/>
  <c r="E196"/>
  <c r="F196"/>
  <c r="G196"/>
  <c r="H196"/>
  <c r="C197"/>
  <c r="D197"/>
  <c r="E197"/>
  <c r="F197"/>
  <c r="G197"/>
  <c r="H197"/>
  <c r="C198"/>
  <c r="D198"/>
  <c r="E198"/>
  <c r="F198"/>
  <c r="G198"/>
  <c r="H198"/>
  <c r="C199"/>
  <c r="D199"/>
  <c r="E199"/>
  <c r="F199"/>
  <c r="G199"/>
  <c r="H199"/>
  <c r="C200"/>
  <c r="D200"/>
  <c r="E200"/>
  <c r="F200"/>
  <c r="G200"/>
  <c r="H200"/>
  <c r="C201"/>
  <c r="C21" i="16"/>
  <c r="D201" i="15"/>
  <c r="D21" i="16"/>
  <c r="E21"/>
  <c r="E201" i="15"/>
  <c r="F21" i="16"/>
  <c r="F201" i="15"/>
  <c r="G201"/>
  <c r="G21" i="16"/>
  <c r="H201" i="15"/>
  <c r="H21" i="16"/>
  <c r="C202" i="15"/>
  <c r="D202"/>
  <c r="E202"/>
  <c r="F202"/>
  <c r="G202"/>
  <c r="H202"/>
  <c r="C203"/>
  <c r="D203"/>
  <c r="E203"/>
  <c r="F203"/>
  <c r="G203"/>
  <c r="H203"/>
  <c r="C204"/>
  <c r="D204"/>
  <c r="E204"/>
  <c r="F204"/>
  <c r="G204"/>
  <c r="H204"/>
  <c r="C205"/>
  <c r="D205"/>
  <c r="E205"/>
  <c r="F205"/>
  <c r="G205"/>
  <c r="H205"/>
  <c r="C206"/>
  <c r="D206"/>
  <c r="E206"/>
  <c r="F206"/>
  <c r="G206"/>
  <c r="H206"/>
  <c r="C207"/>
  <c r="D207"/>
  <c r="E207"/>
  <c r="F207"/>
  <c r="G207"/>
  <c r="H207"/>
  <c r="C208"/>
  <c r="D208"/>
  <c r="E208"/>
  <c r="F208"/>
  <c r="G208"/>
  <c r="H208"/>
  <c r="C209"/>
  <c r="D209"/>
  <c r="E209"/>
  <c r="F209"/>
  <c r="G209"/>
  <c r="H209"/>
  <c r="C210"/>
  <c r="D210"/>
  <c r="E210"/>
  <c r="F210"/>
  <c r="G210"/>
  <c r="H210"/>
  <c r="C211"/>
  <c r="D211"/>
  <c r="E211"/>
  <c r="F211"/>
  <c r="G211"/>
  <c r="H211"/>
  <c r="C212"/>
  <c r="D212"/>
  <c r="E212"/>
  <c r="F212"/>
  <c r="G212"/>
  <c r="H212"/>
  <c r="C213"/>
  <c r="D213"/>
  <c r="E213"/>
  <c r="F213"/>
  <c r="G213"/>
  <c r="H213"/>
  <c r="C22" i="16"/>
  <c r="C214" i="15"/>
  <c r="D22" i="16"/>
  <c r="D214" i="15"/>
  <c r="E214"/>
  <c r="E22" i="16"/>
  <c r="F214" i="15"/>
  <c r="F22" i="16"/>
  <c r="G22"/>
  <c r="G214" i="15"/>
  <c r="H22" i="16"/>
  <c r="H214" i="15"/>
  <c r="C215"/>
  <c r="D215"/>
  <c r="E215"/>
  <c r="F215"/>
  <c r="G215"/>
  <c r="H215"/>
  <c r="C216"/>
  <c r="D216"/>
  <c r="E216"/>
  <c r="F216"/>
  <c r="G216"/>
  <c r="H216"/>
  <c r="C217"/>
  <c r="D217"/>
  <c r="E217"/>
  <c r="F217"/>
  <c r="G217"/>
  <c r="H217"/>
  <c r="C218"/>
  <c r="D218"/>
  <c r="E218"/>
  <c r="F218"/>
  <c r="G218"/>
  <c r="H218"/>
  <c r="C219"/>
  <c r="D219"/>
  <c r="E219"/>
  <c r="F219"/>
  <c r="G219"/>
  <c r="H219"/>
  <c r="C220"/>
  <c r="D220"/>
  <c r="E220"/>
  <c r="F220"/>
  <c r="G220"/>
  <c r="H220"/>
  <c r="C221"/>
  <c r="D221"/>
  <c r="E221"/>
  <c r="F221"/>
  <c r="G221"/>
  <c r="H221"/>
  <c r="C222"/>
  <c r="D222"/>
  <c r="E222"/>
  <c r="F222"/>
  <c r="G222"/>
  <c r="H222"/>
  <c r="C223"/>
  <c r="D223"/>
  <c r="E223"/>
  <c r="F223"/>
  <c r="G223"/>
  <c r="H223"/>
  <c r="C224"/>
  <c r="D224"/>
  <c r="E224"/>
  <c r="F224"/>
  <c r="G224"/>
  <c r="H224"/>
  <c r="C225"/>
  <c r="D225"/>
  <c r="E225"/>
  <c r="F225"/>
  <c r="G225"/>
  <c r="H225"/>
  <c r="C226"/>
  <c r="D226"/>
  <c r="E226"/>
  <c r="F226"/>
  <c r="G226"/>
  <c r="H226"/>
  <c r="C227"/>
  <c r="C23" i="16"/>
  <c r="D227" i="15"/>
  <c r="D23" i="16"/>
  <c r="E23"/>
  <c r="E227" i="15"/>
  <c r="F23" i="16"/>
  <c r="F227" i="15"/>
  <c r="G227"/>
  <c r="G23" i="16"/>
  <c r="H227" i="15"/>
  <c r="H23" i="16"/>
  <c r="C24"/>
  <c r="D24"/>
  <c r="E24"/>
  <c r="F24"/>
  <c r="G24"/>
  <c r="H24"/>
  <c r="B19" i="13"/>
  <c r="C7" i="15" l="1"/>
  <c r="D7"/>
  <c r="E7"/>
  <c r="F7"/>
  <c r="G7"/>
  <c r="H7"/>
  <c r="C8"/>
  <c r="D8"/>
  <c r="E8"/>
  <c r="F8"/>
  <c r="G8"/>
  <c r="H8"/>
  <c r="C9"/>
  <c r="D9"/>
  <c r="E9"/>
  <c r="F9"/>
  <c r="G9"/>
  <c r="H9"/>
  <c r="C10"/>
  <c r="D10"/>
  <c r="E10"/>
  <c r="F10"/>
  <c r="G10"/>
  <c r="H10"/>
  <c r="C11"/>
  <c r="D11"/>
  <c r="E11"/>
  <c r="F11"/>
  <c r="G11"/>
  <c r="H11"/>
  <c r="C12"/>
  <c r="D12"/>
  <c r="E12"/>
  <c r="F12"/>
  <c r="G12"/>
  <c r="H12"/>
  <c r="C13"/>
  <c r="D13"/>
  <c r="E13"/>
  <c r="F13"/>
  <c r="G13"/>
  <c r="H13"/>
  <c r="C14"/>
  <c r="D14"/>
  <c r="E14"/>
  <c r="F14"/>
  <c r="G14"/>
  <c r="H14"/>
  <c r="C15"/>
  <c r="D15"/>
  <c r="E15"/>
  <c r="F15"/>
  <c r="G15"/>
  <c r="H15"/>
  <c r="C16"/>
  <c r="D16"/>
  <c r="E16"/>
  <c r="F16"/>
  <c r="G16"/>
  <c r="H16"/>
  <c r="C17"/>
  <c r="D17"/>
  <c r="E17"/>
  <c r="F17"/>
  <c r="G17"/>
  <c r="H17"/>
  <c r="C18"/>
  <c r="D18"/>
  <c r="E18"/>
  <c r="F18"/>
  <c r="G18"/>
  <c r="H18"/>
  <c r="D7" i="9" l="1"/>
  <c r="J297" i="7"/>
  <c r="I297"/>
  <c r="H297"/>
  <c r="G297"/>
  <c r="F297"/>
  <c r="E297"/>
  <c r="D297"/>
  <c r="C297"/>
  <c r="J296"/>
  <c r="I296"/>
  <c r="H296"/>
  <c r="G296"/>
  <c r="F296"/>
  <c r="E296"/>
  <c r="D296"/>
  <c r="C296"/>
  <c r="J295"/>
  <c r="I295"/>
  <c r="H295"/>
  <c r="G295"/>
  <c r="F295"/>
  <c r="E295"/>
  <c r="D295"/>
  <c r="C295"/>
  <c r="J294"/>
  <c r="I294"/>
  <c r="H294"/>
  <c r="G294"/>
  <c r="F294"/>
  <c r="E294"/>
  <c r="D294"/>
  <c r="C294"/>
  <c r="J293"/>
  <c r="I293"/>
  <c r="H293"/>
  <c r="G293"/>
  <c r="F293"/>
  <c r="E293"/>
  <c r="D293"/>
  <c r="C293"/>
  <c r="J292"/>
  <c r="I292"/>
  <c r="H292"/>
  <c r="G292"/>
  <c r="F292"/>
  <c r="E292"/>
  <c r="D292"/>
  <c r="C292"/>
  <c r="J291"/>
  <c r="I291"/>
  <c r="H291"/>
  <c r="G291"/>
  <c r="F291"/>
  <c r="E291"/>
  <c r="D291"/>
  <c r="C291"/>
  <c r="J290"/>
  <c r="I290"/>
  <c r="H290"/>
  <c r="G290"/>
  <c r="F290"/>
  <c r="E290"/>
  <c r="D290"/>
  <c r="C290"/>
  <c r="J289"/>
  <c r="I289"/>
  <c r="H289"/>
  <c r="G289"/>
  <c r="F289"/>
  <c r="E289"/>
  <c r="D289"/>
  <c r="C289"/>
  <c r="J288"/>
  <c r="I288"/>
  <c r="H288"/>
  <c r="G288"/>
  <c r="F288"/>
  <c r="E288"/>
  <c r="D288"/>
  <c r="C288"/>
  <c r="J287"/>
  <c r="I287"/>
  <c r="H287"/>
  <c r="G287"/>
  <c r="F287"/>
  <c r="E287"/>
  <c r="D287"/>
  <c r="C287"/>
  <c r="J286"/>
  <c r="I286"/>
  <c r="H286"/>
  <c r="G286"/>
  <c r="F286"/>
  <c r="E286"/>
  <c r="D286"/>
  <c r="C286"/>
  <c r="J285"/>
  <c r="I285"/>
  <c r="H285"/>
  <c r="G285"/>
  <c r="F285"/>
  <c r="E285"/>
  <c r="D285"/>
  <c r="C285"/>
  <c r="J284"/>
  <c r="I284"/>
  <c r="H284"/>
  <c r="G284"/>
  <c r="F284"/>
  <c r="E284"/>
  <c r="D284"/>
  <c r="C284"/>
  <c r="J283"/>
  <c r="I283"/>
  <c r="H283"/>
  <c r="G283"/>
  <c r="F283"/>
  <c r="E283"/>
  <c r="D283"/>
  <c r="C283"/>
  <c r="J282"/>
  <c r="I282"/>
  <c r="H282"/>
  <c r="G282"/>
  <c r="F282"/>
  <c r="E282"/>
  <c r="D282"/>
  <c r="C282"/>
  <c r="J281"/>
  <c r="I281"/>
  <c r="H281"/>
  <c r="G281"/>
  <c r="F281"/>
  <c r="E281"/>
  <c r="D281"/>
  <c r="C281"/>
  <c r="J280"/>
  <c r="I280"/>
  <c r="H280"/>
  <c r="G280"/>
  <c r="F280"/>
  <c r="E280"/>
  <c r="D280"/>
  <c r="C280"/>
  <c r="J279"/>
  <c r="I279"/>
  <c r="H279"/>
  <c r="G279"/>
  <c r="F279"/>
  <c r="E279"/>
  <c r="D279"/>
  <c r="C279"/>
  <c r="J278"/>
  <c r="I278"/>
  <c r="H278"/>
  <c r="G278"/>
  <c r="F278"/>
  <c r="E278"/>
  <c r="D278"/>
  <c r="C278"/>
  <c r="J277"/>
  <c r="I277"/>
  <c r="H277"/>
  <c r="G277"/>
  <c r="F277"/>
  <c r="E277"/>
  <c r="D277"/>
  <c r="C277"/>
  <c r="J276"/>
  <c r="I276"/>
  <c r="H276"/>
  <c r="G276"/>
  <c r="F276"/>
  <c r="E276"/>
  <c r="D276"/>
  <c r="C276"/>
  <c r="J275"/>
  <c r="I275"/>
  <c r="H275"/>
  <c r="G275"/>
  <c r="F275"/>
  <c r="E275"/>
  <c r="D275"/>
  <c r="C275"/>
  <c r="J274"/>
  <c r="I274"/>
  <c r="H274"/>
  <c r="G274"/>
  <c r="F274"/>
  <c r="E274"/>
  <c r="D274"/>
  <c r="C274"/>
  <c r="J273"/>
  <c r="I273"/>
  <c r="H273"/>
  <c r="G273"/>
  <c r="F273"/>
  <c r="E273"/>
  <c r="D273"/>
  <c r="C273"/>
  <c r="J272"/>
  <c r="I272"/>
  <c r="H272"/>
  <c r="G272"/>
  <c r="F272"/>
  <c r="E272"/>
  <c r="D272"/>
  <c r="C272"/>
  <c r="J271"/>
  <c r="I271"/>
  <c r="H271"/>
  <c r="G271"/>
  <c r="F271"/>
  <c r="E271"/>
  <c r="D271"/>
  <c r="C271"/>
  <c r="J270"/>
  <c r="I270"/>
  <c r="H270"/>
  <c r="G270"/>
  <c r="F270"/>
  <c r="E270"/>
  <c r="D270"/>
  <c r="C270"/>
  <c r="J269"/>
  <c r="I269"/>
  <c r="H269"/>
  <c r="G269"/>
  <c r="F269"/>
  <c r="E269"/>
  <c r="D269"/>
  <c r="C269"/>
  <c r="J268"/>
  <c r="I268"/>
  <c r="H268"/>
  <c r="G268"/>
  <c r="F268"/>
  <c r="E268"/>
  <c r="D268"/>
  <c r="C268"/>
  <c r="J267"/>
  <c r="I267"/>
  <c r="H267"/>
  <c r="G267"/>
  <c r="F267"/>
  <c r="E267"/>
  <c r="D267"/>
  <c r="C267"/>
  <c r="J266"/>
  <c r="I266"/>
  <c r="H266"/>
  <c r="G266"/>
  <c r="F266"/>
  <c r="E266"/>
  <c r="D266"/>
  <c r="C266"/>
  <c r="J265"/>
  <c r="I265"/>
  <c r="H265"/>
  <c r="G265"/>
  <c r="F265"/>
  <c r="E265"/>
  <c r="D265"/>
  <c r="C265"/>
  <c r="J264"/>
  <c r="I264"/>
  <c r="H264"/>
  <c r="G264"/>
  <c r="F264"/>
  <c r="E264"/>
  <c r="D264"/>
  <c r="C264"/>
  <c r="J263"/>
  <c r="I263"/>
  <c r="H263"/>
  <c r="G263"/>
  <c r="F263"/>
  <c r="E263"/>
  <c r="D263"/>
  <c r="C263"/>
  <c r="J262"/>
  <c r="I262"/>
  <c r="H262"/>
  <c r="G262"/>
  <c r="F262"/>
  <c r="E262"/>
  <c r="D262"/>
  <c r="C262"/>
  <c r="J261"/>
  <c r="I261"/>
  <c r="H261"/>
  <c r="G261"/>
  <c r="F261"/>
  <c r="E261"/>
  <c r="D261"/>
  <c r="C261"/>
  <c r="J260"/>
  <c r="I260"/>
  <c r="H260"/>
  <c r="G260"/>
  <c r="F260"/>
  <c r="E260"/>
  <c r="D260"/>
  <c r="C260"/>
  <c r="J259"/>
  <c r="I259"/>
  <c r="H259"/>
  <c r="G259"/>
  <c r="F259"/>
  <c r="E259"/>
  <c r="D259"/>
  <c r="C259"/>
  <c r="J258"/>
  <c r="I258"/>
  <c r="H258"/>
  <c r="G258"/>
  <c r="F258"/>
  <c r="E258"/>
  <c r="D258"/>
  <c r="C258"/>
  <c r="J257"/>
  <c r="I257"/>
  <c r="H257"/>
  <c r="G257"/>
  <c r="F257"/>
  <c r="E257"/>
  <c r="D257"/>
  <c r="C257"/>
  <c r="J256"/>
  <c r="I256"/>
  <c r="H256"/>
  <c r="G256"/>
  <c r="F256"/>
  <c r="E256"/>
  <c r="D256"/>
  <c r="C256"/>
  <c r="J255"/>
  <c r="I255"/>
  <c r="H255"/>
  <c r="G255"/>
  <c r="F255"/>
  <c r="E255"/>
  <c r="D255"/>
  <c r="C255"/>
  <c r="J254"/>
  <c r="I254"/>
  <c r="H254"/>
  <c r="G254"/>
  <c r="F254"/>
  <c r="E254"/>
  <c r="D254"/>
  <c r="C254"/>
  <c r="J253"/>
  <c r="I253"/>
  <c r="H253"/>
  <c r="G253"/>
  <c r="F253"/>
  <c r="E253"/>
  <c r="D253"/>
  <c r="C253"/>
  <c r="J252"/>
  <c r="I252"/>
  <c r="H252"/>
  <c r="G252"/>
  <c r="F252"/>
  <c r="E252"/>
  <c r="D252"/>
  <c r="C252"/>
  <c r="J251"/>
  <c r="I251"/>
  <c r="H251"/>
  <c r="G251"/>
  <c r="F251"/>
  <c r="E251"/>
  <c r="D251"/>
  <c r="C251"/>
  <c r="J250"/>
  <c r="I250"/>
  <c r="H250"/>
  <c r="G250"/>
  <c r="F250"/>
  <c r="E250"/>
  <c r="D250"/>
  <c r="C250"/>
  <c r="J249"/>
  <c r="I249"/>
  <c r="H249"/>
  <c r="G249"/>
  <c r="F249"/>
  <c r="E249"/>
  <c r="D249"/>
  <c r="C249"/>
  <c r="J248"/>
  <c r="I248"/>
  <c r="H248"/>
  <c r="G248"/>
  <c r="F248"/>
  <c r="E248"/>
  <c r="D248"/>
  <c r="C248"/>
  <c r="J247"/>
  <c r="I247"/>
  <c r="H247"/>
  <c r="G247"/>
  <c r="F247"/>
  <c r="E247"/>
  <c r="D247"/>
  <c r="C247"/>
  <c r="J246"/>
  <c r="I246"/>
  <c r="H246"/>
  <c r="G246"/>
  <c r="F246"/>
  <c r="E246"/>
  <c r="D246"/>
  <c r="C246"/>
  <c r="J245"/>
  <c r="I245"/>
  <c r="H245"/>
  <c r="G245"/>
  <c r="F245"/>
  <c r="E245"/>
  <c r="D245"/>
  <c r="C245"/>
  <c r="J244"/>
  <c r="I244"/>
  <c r="H244"/>
  <c r="G244"/>
  <c r="F244"/>
  <c r="E244"/>
  <c r="D244"/>
  <c r="C244"/>
  <c r="J243"/>
  <c r="I243"/>
  <c r="H243"/>
  <c r="G243"/>
  <c r="F243"/>
  <c r="E243"/>
  <c r="D243"/>
  <c r="C243"/>
  <c r="J242"/>
  <c r="I242"/>
  <c r="H242"/>
  <c r="G242"/>
  <c r="F242"/>
  <c r="E242"/>
  <c r="D242"/>
  <c r="C242"/>
  <c r="J241"/>
  <c r="I241"/>
  <c r="H241"/>
  <c r="G241"/>
  <c r="F241"/>
  <c r="E241"/>
  <c r="D241"/>
  <c r="C241"/>
  <c r="J240"/>
  <c r="I240"/>
  <c r="H240"/>
  <c r="G240"/>
  <c r="F240"/>
  <c r="E240"/>
  <c r="D240"/>
  <c r="C240"/>
  <c r="J239"/>
  <c r="I239"/>
  <c r="H239"/>
  <c r="G239"/>
  <c r="F239"/>
  <c r="E239"/>
  <c r="D239"/>
  <c r="C239"/>
  <c r="J238"/>
  <c r="I238"/>
  <c r="H238"/>
  <c r="G238"/>
  <c r="F238"/>
  <c r="E238"/>
  <c r="D238"/>
  <c r="C238"/>
  <c r="J237"/>
  <c r="I237"/>
  <c r="H237"/>
  <c r="G237"/>
  <c r="F237"/>
  <c r="E237"/>
  <c r="D237"/>
  <c r="C237"/>
  <c r="J236"/>
  <c r="I236"/>
  <c r="H236"/>
  <c r="G236"/>
  <c r="F236"/>
  <c r="E236"/>
  <c r="D236"/>
  <c r="C236"/>
  <c r="J235"/>
  <c r="I235"/>
  <c r="H235"/>
  <c r="G235"/>
  <c r="F235"/>
  <c r="E235"/>
  <c r="D235"/>
  <c r="C235"/>
  <c r="J234"/>
  <c r="I234"/>
  <c r="H234"/>
  <c r="G234"/>
  <c r="F234"/>
  <c r="E234"/>
  <c r="D234"/>
  <c r="C234"/>
  <c r="J233"/>
  <c r="I233"/>
  <c r="H233"/>
  <c r="G233"/>
  <c r="F233"/>
  <c r="E233"/>
  <c r="D233"/>
  <c r="C233"/>
  <c r="J232"/>
  <c r="I232"/>
  <c r="H232"/>
  <c r="G232"/>
  <c r="F232"/>
  <c r="E232"/>
  <c r="D232"/>
  <c r="C232"/>
  <c r="J231"/>
  <c r="I231"/>
  <c r="H231"/>
  <c r="G231"/>
  <c r="F231"/>
  <c r="E231"/>
  <c r="D231"/>
  <c r="C231"/>
  <c r="J230"/>
  <c r="I230"/>
  <c r="H230"/>
  <c r="G230"/>
  <c r="F230"/>
  <c r="E230"/>
  <c r="D230"/>
  <c r="C230"/>
  <c r="J229"/>
  <c r="I229"/>
  <c r="H229"/>
  <c r="G229"/>
  <c r="F229"/>
  <c r="E229"/>
  <c r="D229"/>
  <c r="C229"/>
  <c r="J228"/>
  <c r="I228"/>
  <c r="H228"/>
  <c r="G228"/>
  <c r="F228"/>
  <c r="E228"/>
  <c r="D228"/>
  <c r="C228"/>
  <c r="J227"/>
  <c r="I227"/>
  <c r="H227"/>
  <c r="G227"/>
  <c r="F227"/>
  <c r="E227"/>
  <c r="D227"/>
  <c r="C227"/>
  <c r="J226"/>
  <c r="I226"/>
  <c r="H226"/>
  <c r="G226"/>
  <c r="F226"/>
  <c r="E226"/>
  <c r="D226"/>
  <c r="C226"/>
  <c r="J225"/>
  <c r="I225"/>
  <c r="H225"/>
  <c r="G225"/>
  <c r="F225"/>
  <c r="E225"/>
  <c r="D225"/>
  <c r="C225"/>
  <c r="J224"/>
  <c r="I224"/>
  <c r="H224"/>
  <c r="G224"/>
  <c r="F224"/>
  <c r="E224"/>
  <c r="D224"/>
  <c r="C224"/>
  <c r="J223"/>
  <c r="I223"/>
  <c r="H223"/>
  <c r="G223"/>
  <c r="F223"/>
  <c r="E223"/>
  <c r="D223"/>
  <c r="C223"/>
  <c r="J222"/>
  <c r="I222"/>
  <c r="H222"/>
  <c r="G222"/>
  <c r="F222"/>
  <c r="E222"/>
  <c r="D222"/>
  <c r="C222"/>
  <c r="J221"/>
  <c r="I221"/>
  <c r="H221"/>
  <c r="G221"/>
  <c r="F221"/>
  <c r="E221"/>
  <c r="D221"/>
  <c r="C221"/>
  <c r="J220"/>
  <c r="I220"/>
  <c r="H220"/>
  <c r="G220"/>
  <c r="F220"/>
  <c r="E220"/>
  <c r="D220"/>
  <c r="C220"/>
  <c r="J219"/>
  <c r="I219"/>
  <c r="H219"/>
  <c r="G219"/>
  <c r="F219"/>
  <c r="E219"/>
  <c r="D219"/>
  <c r="C219"/>
  <c r="J218"/>
  <c r="I218"/>
  <c r="H218"/>
  <c r="G218"/>
  <c r="F218"/>
  <c r="E218"/>
  <c r="D218"/>
  <c r="C218"/>
  <c r="J217"/>
  <c r="I217"/>
  <c r="H217"/>
  <c r="G217"/>
  <c r="F217"/>
  <c r="E217"/>
  <c r="D217"/>
  <c r="C217"/>
  <c r="J216"/>
  <c r="I216"/>
  <c r="H216"/>
  <c r="G216"/>
  <c r="F216"/>
  <c r="E216"/>
  <c r="D216"/>
  <c r="C216"/>
  <c r="J215"/>
  <c r="I215"/>
  <c r="H215"/>
  <c r="G215"/>
  <c r="F215"/>
  <c r="E215"/>
  <c r="D215"/>
  <c r="C215"/>
  <c r="J214"/>
  <c r="I214"/>
  <c r="H214"/>
  <c r="G214"/>
  <c r="F214"/>
  <c r="E214"/>
  <c r="D214"/>
  <c r="C214"/>
  <c r="J213"/>
  <c r="I213"/>
  <c r="H213"/>
  <c r="G213"/>
  <c r="F213"/>
  <c r="E213"/>
  <c r="D213"/>
  <c r="C213"/>
  <c r="J212"/>
  <c r="I212"/>
  <c r="H212"/>
  <c r="G212"/>
  <c r="F212"/>
  <c r="E212"/>
  <c r="D212"/>
  <c r="C212"/>
  <c r="J211"/>
  <c r="I211"/>
  <c r="H211"/>
  <c r="G211"/>
  <c r="F211"/>
  <c r="E211"/>
  <c r="D211"/>
  <c r="C211"/>
  <c r="J210"/>
  <c r="I210"/>
  <c r="H210"/>
  <c r="G210"/>
  <c r="F210"/>
  <c r="E210"/>
  <c r="D210"/>
  <c r="C210"/>
  <c r="J209"/>
  <c r="I209"/>
  <c r="H209"/>
  <c r="G209"/>
  <c r="F209"/>
  <c r="E209"/>
  <c r="D209"/>
  <c r="C209"/>
  <c r="J208"/>
  <c r="I208"/>
  <c r="H208"/>
  <c r="G208"/>
  <c r="F208"/>
  <c r="E208"/>
  <c r="D208"/>
  <c r="C208"/>
  <c r="J207"/>
  <c r="I207"/>
  <c r="H207"/>
  <c r="G207"/>
  <c r="F207"/>
  <c r="E207"/>
  <c r="D207"/>
  <c r="C207"/>
  <c r="J206"/>
  <c r="I206"/>
  <c r="H206"/>
  <c r="G206"/>
  <c r="F206"/>
  <c r="E206"/>
  <c r="D206"/>
  <c r="C206"/>
  <c r="J205"/>
  <c r="I205"/>
  <c r="H205"/>
  <c r="G205"/>
  <c r="F205"/>
  <c r="E205"/>
  <c r="D205"/>
  <c r="C205"/>
  <c r="J204"/>
  <c r="I204"/>
  <c r="H204"/>
  <c r="G204"/>
  <c r="F204"/>
  <c r="E204"/>
  <c r="D204"/>
  <c r="C204"/>
  <c r="J203"/>
  <c r="I203"/>
  <c r="H203"/>
  <c r="G203"/>
  <c r="F203"/>
  <c r="E203"/>
  <c r="D203"/>
  <c r="C203"/>
  <c r="J202"/>
  <c r="I202"/>
  <c r="H202"/>
  <c r="G202"/>
  <c r="F202"/>
  <c r="E202"/>
  <c r="D202"/>
  <c r="C202"/>
  <c r="J201"/>
  <c r="I201"/>
  <c r="H201"/>
  <c r="G201"/>
  <c r="F201"/>
  <c r="E201"/>
  <c r="D201"/>
  <c r="C201"/>
  <c r="J200"/>
  <c r="I200"/>
  <c r="H200"/>
  <c r="G200"/>
  <c r="F200"/>
  <c r="E200"/>
  <c r="D200"/>
  <c r="C200"/>
  <c r="J199"/>
  <c r="I199"/>
  <c r="H199"/>
  <c r="G199"/>
  <c r="F199"/>
  <c r="E199"/>
  <c r="D199"/>
  <c r="C199"/>
  <c r="J198"/>
  <c r="I198"/>
  <c r="H198"/>
  <c r="G198"/>
  <c r="F198"/>
  <c r="E198"/>
  <c r="D198"/>
  <c r="C198"/>
  <c r="J197"/>
  <c r="I197"/>
  <c r="H197"/>
  <c r="G197"/>
  <c r="F197"/>
  <c r="E197"/>
  <c r="D197"/>
  <c r="C197"/>
  <c r="J196"/>
  <c r="I196"/>
  <c r="H196"/>
  <c r="G196"/>
  <c r="F196"/>
  <c r="E196"/>
  <c r="D196"/>
  <c r="C196"/>
  <c r="J195"/>
  <c r="I195"/>
  <c r="H195"/>
  <c r="G195"/>
  <c r="F195"/>
  <c r="E195"/>
  <c r="D195"/>
  <c r="C195"/>
  <c r="J194"/>
  <c r="I194"/>
  <c r="H194"/>
  <c r="G194"/>
  <c r="F194"/>
  <c r="E194"/>
  <c r="D194"/>
  <c r="C194"/>
  <c r="J193"/>
  <c r="I193"/>
  <c r="H193"/>
  <c r="G193"/>
  <c r="F193"/>
  <c r="E193"/>
  <c r="D193"/>
  <c r="C193"/>
  <c r="J192"/>
  <c r="I192"/>
  <c r="H192"/>
  <c r="G192"/>
  <c r="F192"/>
  <c r="E192"/>
  <c r="D192"/>
  <c r="C192"/>
  <c r="J191"/>
  <c r="I191"/>
  <c r="H191"/>
  <c r="G191"/>
  <c r="F191"/>
  <c r="E191"/>
  <c r="D191"/>
  <c r="C191"/>
  <c r="J190"/>
  <c r="I190"/>
  <c r="H190"/>
  <c r="G190"/>
  <c r="F190"/>
  <c r="E190"/>
  <c r="D190"/>
  <c r="C190"/>
  <c r="J189"/>
  <c r="I189"/>
  <c r="H189"/>
  <c r="G189"/>
  <c r="F189"/>
  <c r="E189"/>
  <c r="D189"/>
  <c r="C189"/>
  <c r="J188"/>
  <c r="I188"/>
  <c r="H188"/>
  <c r="G188"/>
  <c r="F188"/>
  <c r="E188"/>
  <c r="D188"/>
  <c r="C188"/>
  <c r="J187"/>
  <c r="I187"/>
  <c r="H187"/>
  <c r="G187"/>
  <c r="F187"/>
  <c r="E187"/>
  <c r="D187"/>
  <c r="C187"/>
  <c r="J186"/>
  <c r="I186"/>
  <c r="H186"/>
  <c r="G186"/>
  <c r="F186"/>
  <c r="E186"/>
  <c r="D186"/>
  <c r="C186"/>
  <c r="J185"/>
  <c r="I185"/>
  <c r="H185"/>
  <c r="G185"/>
  <c r="F185"/>
  <c r="E185"/>
  <c r="D185"/>
  <c r="C185"/>
  <c r="J184"/>
  <c r="I184"/>
  <c r="H184"/>
  <c r="G184"/>
  <c r="F184"/>
  <c r="E184"/>
  <c r="D184"/>
  <c r="C184"/>
  <c r="J183"/>
  <c r="I183"/>
  <c r="H183"/>
  <c r="G183"/>
  <c r="F183"/>
  <c r="E183"/>
  <c r="D183"/>
  <c r="C183"/>
  <c r="J182"/>
  <c r="I182"/>
  <c r="H182"/>
  <c r="G182"/>
  <c r="F182"/>
  <c r="E182"/>
  <c r="D182"/>
  <c r="C182"/>
  <c r="J181"/>
  <c r="I181"/>
  <c r="H181"/>
  <c r="G181"/>
  <c r="F181"/>
  <c r="E181"/>
  <c r="D181"/>
  <c r="C181"/>
  <c r="J180"/>
  <c r="I180"/>
  <c r="H180"/>
  <c r="G180"/>
  <c r="F180"/>
  <c r="E180"/>
  <c r="D180"/>
  <c r="C180"/>
  <c r="J179"/>
  <c r="I179"/>
  <c r="H179"/>
  <c r="G179"/>
  <c r="F179"/>
  <c r="E179"/>
  <c r="D179"/>
  <c r="C179"/>
  <c r="J178"/>
  <c r="I178"/>
  <c r="H178"/>
  <c r="G178"/>
  <c r="F178"/>
  <c r="E178"/>
  <c r="D178"/>
  <c r="C178"/>
  <c r="J177"/>
  <c r="I177"/>
  <c r="H177"/>
  <c r="G177"/>
  <c r="F177"/>
  <c r="E177"/>
  <c r="D177"/>
  <c r="C177"/>
  <c r="J176"/>
  <c r="I176"/>
  <c r="H176"/>
  <c r="G176"/>
  <c r="F176"/>
  <c r="E176"/>
  <c r="D176"/>
  <c r="C176"/>
  <c r="J175"/>
  <c r="I175"/>
  <c r="H175"/>
  <c r="G175"/>
  <c r="F175"/>
  <c r="E175"/>
  <c r="D175"/>
  <c r="C175"/>
  <c r="J174"/>
  <c r="I174"/>
  <c r="H174"/>
  <c r="G174"/>
  <c r="F174"/>
  <c r="E174"/>
  <c r="D174"/>
  <c r="C174"/>
  <c r="J173"/>
  <c r="I173"/>
  <c r="H173"/>
  <c r="G173"/>
  <c r="F173"/>
  <c r="E173"/>
  <c r="D173"/>
  <c r="C173"/>
  <c r="J172"/>
  <c r="I172"/>
  <c r="H172"/>
  <c r="G172"/>
  <c r="F172"/>
  <c r="E172"/>
  <c r="D172"/>
  <c r="C172"/>
  <c r="J171"/>
  <c r="I171"/>
  <c r="H171"/>
  <c r="G171"/>
  <c r="F171"/>
  <c r="E171"/>
  <c r="D171"/>
  <c r="C171"/>
  <c r="J170"/>
  <c r="I170"/>
  <c r="H170"/>
  <c r="G170"/>
  <c r="F170"/>
  <c r="E170"/>
  <c r="D170"/>
  <c r="C170"/>
  <c r="J169"/>
  <c r="I169"/>
  <c r="H169"/>
  <c r="G169"/>
  <c r="F169"/>
  <c r="E169"/>
  <c r="D169"/>
  <c r="C169"/>
  <c r="J168"/>
  <c r="I168"/>
  <c r="H168"/>
  <c r="G168"/>
  <c r="F168"/>
  <c r="E168"/>
  <c r="D168"/>
  <c r="C168"/>
  <c r="J167"/>
  <c r="I167"/>
  <c r="H167"/>
  <c r="G167"/>
  <c r="F167"/>
  <c r="E167"/>
  <c r="D167"/>
  <c r="C167"/>
  <c r="B167"/>
  <c r="J166"/>
  <c r="I166"/>
  <c r="H166"/>
  <c r="G166"/>
  <c r="F166"/>
  <c r="E166"/>
  <c r="D166"/>
  <c r="C166"/>
  <c r="J165"/>
  <c r="I165"/>
  <c r="H165"/>
  <c r="G165"/>
  <c r="F165"/>
  <c r="E165"/>
  <c r="D165"/>
  <c r="C165"/>
  <c r="J164"/>
  <c r="I164"/>
  <c r="H164"/>
  <c r="G164"/>
  <c r="F164"/>
  <c r="E164"/>
  <c r="D164"/>
  <c r="C164"/>
  <c r="J163"/>
  <c r="I163"/>
  <c r="H163"/>
  <c r="G163"/>
  <c r="F163"/>
  <c r="E163"/>
  <c r="D163"/>
  <c r="C163"/>
  <c r="J162"/>
  <c r="I162"/>
  <c r="H162"/>
  <c r="G162"/>
  <c r="F162"/>
  <c r="E162"/>
  <c r="D162"/>
  <c r="C162"/>
  <c r="J161"/>
  <c r="I161"/>
  <c r="H161"/>
  <c r="G161"/>
  <c r="F161"/>
  <c r="E161"/>
  <c r="D161"/>
  <c r="C161"/>
  <c r="J160"/>
  <c r="I160"/>
  <c r="H160"/>
  <c r="G160"/>
  <c r="F160"/>
  <c r="E160"/>
  <c r="D160"/>
  <c r="C160"/>
  <c r="J159"/>
  <c r="I159"/>
  <c r="H159"/>
  <c r="G159"/>
  <c r="F159"/>
  <c r="E159"/>
  <c r="D159"/>
  <c r="C159"/>
  <c r="J158"/>
  <c r="I158"/>
  <c r="H158"/>
  <c r="G158"/>
  <c r="F158"/>
  <c r="E158"/>
  <c r="D158"/>
  <c r="C158"/>
  <c r="J157"/>
  <c r="I157"/>
  <c r="H157"/>
  <c r="G157"/>
  <c r="F157"/>
  <c r="E157"/>
  <c r="D157"/>
  <c r="C157"/>
  <c r="J156"/>
  <c r="I156"/>
  <c r="H156"/>
  <c r="G156"/>
  <c r="F156"/>
  <c r="E156"/>
  <c r="D156"/>
  <c r="C156"/>
  <c r="J155"/>
  <c r="I155"/>
  <c r="H155"/>
  <c r="G155"/>
  <c r="F155"/>
  <c r="E155"/>
  <c r="D155"/>
  <c r="C155"/>
  <c r="B17" l="1"/>
  <c r="O297" i="6"/>
  <c r="N297"/>
  <c r="M297"/>
  <c r="L297"/>
  <c r="K297"/>
  <c r="J297"/>
  <c r="I297"/>
  <c r="H297"/>
  <c r="G297"/>
  <c r="F297"/>
  <c r="E297"/>
  <c r="D297"/>
  <c r="C297"/>
  <c r="O296"/>
  <c r="N296"/>
  <c r="M296"/>
  <c r="L296"/>
  <c r="K296"/>
  <c r="J296"/>
  <c r="I296"/>
  <c r="H296"/>
  <c r="G296"/>
  <c r="F296"/>
  <c r="E296"/>
  <c r="D296"/>
  <c r="C296"/>
  <c r="O295"/>
  <c r="N295"/>
  <c r="M295"/>
  <c r="L295"/>
  <c r="K295"/>
  <c r="J295"/>
  <c r="I295"/>
  <c r="H295"/>
  <c r="G295"/>
  <c r="F295"/>
  <c r="E295"/>
  <c r="D295"/>
  <c r="C295"/>
  <c r="O294"/>
  <c r="N294"/>
  <c r="M294"/>
  <c r="L294"/>
  <c r="K294"/>
  <c r="J294"/>
  <c r="I294"/>
  <c r="H294"/>
  <c r="G294"/>
  <c r="F294"/>
  <c r="E294"/>
  <c r="D294"/>
  <c r="C294"/>
  <c r="O293"/>
  <c r="N293"/>
  <c r="M293"/>
  <c r="L293"/>
  <c r="K293"/>
  <c r="J293"/>
  <c r="I293"/>
  <c r="H293"/>
  <c r="G293"/>
  <c r="F293"/>
  <c r="E293"/>
  <c r="D293"/>
  <c r="C293"/>
  <c r="O292"/>
  <c r="N292"/>
  <c r="M292"/>
  <c r="L292"/>
  <c r="K292"/>
  <c r="J292"/>
  <c r="I292"/>
  <c r="H292"/>
  <c r="G292"/>
  <c r="F292"/>
  <c r="E292"/>
  <c r="D292"/>
  <c r="C292"/>
  <c r="O291"/>
  <c r="N291"/>
  <c r="M291"/>
  <c r="L291"/>
  <c r="K291"/>
  <c r="J291"/>
  <c r="I291"/>
  <c r="H291"/>
  <c r="G291"/>
  <c r="F291"/>
  <c r="E291"/>
  <c r="D291"/>
  <c r="C291"/>
  <c r="O290"/>
  <c r="N290"/>
  <c r="M290"/>
  <c r="L290"/>
  <c r="K290"/>
  <c r="J290"/>
  <c r="I290"/>
  <c r="H290"/>
  <c r="G290"/>
  <c r="F290"/>
  <c r="E290"/>
  <c r="D290"/>
  <c r="C290"/>
  <c r="O289"/>
  <c r="N289"/>
  <c r="M289"/>
  <c r="L289"/>
  <c r="K289"/>
  <c r="J289"/>
  <c r="I289"/>
  <c r="H289"/>
  <c r="G289"/>
  <c r="F289"/>
  <c r="E289"/>
  <c r="D289"/>
  <c r="C289"/>
  <c r="O288"/>
  <c r="N288"/>
  <c r="M288"/>
  <c r="L288"/>
  <c r="K288"/>
  <c r="J288"/>
  <c r="I288"/>
  <c r="H288"/>
  <c r="G288"/>
  <c r="F288"/>
  <c r="E288"/>
  <c r="D288"/>
  <c r="C288"/>
  <c r="O287"/>
  <c r="N287"/>
  <c r="M287"/>
  <c r="L287"/>
  <c r="K287"/>
  <c r="J287"/>
  <c r="I287"/>
  <c r="H287"/>
  <c r="G287"/>
  <c r="F287"/>
  <c r="E287"/>
  <c r="D287"/>
  <c r="C287"/>
  <c r="O286"/>
  <c r="N286"/>
  <c r="M286"/>
  <c r="L286"/>
  <c r="K286"/>
  <c r="J286"/>
  <c r="I286"/>
  <c r="H286"/>
  <c r="G286"/>
  <c r="F286"/>
  <c r="E286"/>
  <c r="D286"/>
  <c r="C286"/>
  <c r="O285"/>
  <c r="N285"/>
  <c r="M285"/>
  <c r="L285"/>
  <c r="K285"/>
  <c r="J285"/>
  <c r="I285"/>
  <c r="H285"/>
  <c r="G285"/>
  <c r="F285"/>
  <c r="E285"/>
  <c r="D285"/>
  <c r="C285"/>
  <c r="O284"/>
  <c r="N284"/>
  <c r="M284"/>
  <c r="L284"/>
  <c r="K284"/>
  <c r="J284"/>
  <c r="I284"/>
  <c r="H284"/>
  <c r="G284"/>
  <c r="F284"/>
  <c r="E284"/>
  <c r="D284"/>
  <c r="C284"/>
  <c r="O283"/>
  <c r="N283"/>
  <c r="M283"/>
  <c r="L283"/>
  <c r="K283"/>
  <c r="J283"/>
  <c r="I283"/>
  <c r="H283"/>
  <c r="G283"/>
  <c r="F283"/>
  <c r="E283"/>
  <c r="D283"/>
  <c r="C283"/>
  <c r="O282"/>
  <c r="N282"/>
  <c r="M282"/>
  <c r="L282"/>
  <c r="K282"/>
  <c r="J282"/>
  <c r="I282"/>
  <c r="H282"/>
  <c r="G282"/>
  <c r="F282"/>
  <c r="E282"/>
  <c r="D282"/>
  <c r="C282"/>
  <c r="O281"/>
  <c r="N281"/>
  <c r="M281"/>
  <c r="L281"/>
  <c r="K281"/>
  <c r="J281"/>
  <c r="I281"/>
  <c r="H281"/>
  <c r="G281"/>
  <c r="F281"/>
  <c r="E281"/>
  <c r="D281"/>
  <c r="C281"/>
  <c r="O280"/>
  <c r="N280"/>
  <c r="M280"/>
  <c r="L280"/>
  <c r="K280"/>
  <c r="J280"/>
  <c r="I280"/>
  <c r="H280"/>
  <c r="G280"/>
  <c r="F280"/>
  <c r="E280"/>
  <c r="D280"/>
  <c r="C280"/>
  <c r="O279"/>
  <c r="N279"/>
  <c r="M279"/>
  <c r="L279"/>
  <c r="K279"/>
  <c r="J279"/>
  <c r="I279"/>
  <c r="H279"/>
  <c r="G279"/>
  <c r="F279"/>
  <c r="E279"/>
  <c r="D279"/>
  <c r="C279"/>
  <c r="O278"/>
  <c r="N278"/>
  <c r="M278"/>
  <c r="L278"/>
  <c r="K278"/>
  <c r="J278"/>
  <c r="I278"/>
  <c r="H278"/>
  <c r="G278"/>
  <c r="F278"/>
  <c r="E278"/>
  <c r="D278"/>
  <c r="C278"/>
  <c r="O277"/>
  <c r="N277"/>
  <c r="M277"/>
  <c r="L277"/>
  <c r="K277"/>
  <c r="J277"/>
  <c r="I277"/>
  <c r="H277"/>
  <c r="G277"/>
  <c r="F277"/>
  <c r="E277"/>
  <c r="D277"/>
  <c r="C277"/>
  <c r="O276"/>
  <c r="N276"/>
  <c r="M276"/>
  <c r="L276"/>
  <c r="K276"/>
  <c r="J276"/>
  <c r="I276"/>
  <c r="H276"/>
  <c r="G276"/>
  <c r="F276"/>
  <c r="E276"/>
  <c r="D276"/>
  <c r="C276"/>
  <c r="O275"/>
  <c r="N275"/>
  <c r="M275"/>
  <c r="L275"/>
  <c r="K275"/>
  <c r="J275"/>
  <c r="I275"/>
  <c r="H275"/>
  <c r="G275"/>
  <c r="F275"/>
  <c r="E275"/>
  <c r="D275"/>
  <c r="C275"/>
  <c r="O274"/>
  <c r="N274"/>
  <c r="M274"/>
  <c r="L274"/>
  <c r="K274"/>
  <c r="J274"/>
  <c r="I274"/>
  <c r="H274"/>
  <c r="G274"/>
  <c r="F274"/>
  <c r="E274"/>
  <c r="D274"/>
  <c r="C274"/>
  <c r="O273"/>
  <c r="N273"/>
  <c r="M273"/>
  <c r="L273"/>
  <c r="K273"/>
  <c r="J273"/>
  <c r="I273"/>
  <c r="H273"/>
  <c r="G273"/>
  <c r="F273"/>
  <c r="E273"/>
  <c r="D273"/>
  <c r="C273"/>
  <c r="O272"/>
  <c r="N272"/>
  <c r="M272"/>
  <c r="L272"/>
  <c r="K272"/>
  <c r="J272"/>
  <c r="I272"/>
  <c r="H272"/>
  <c r="G272"/>
  <c r="F272"/>
  <c r="E272"/>
  <c r="D272"/>
  <c r="C272"/>
  <c r="O271"/>
  <c r="N271"/>
  <c r="M271"/>
  <c r="L271"/>
  <c r="K271"/>
  <c r="J271"/>
  <c r="I271"/>
  <c r="H271"/>
  <c r="G271"/>
  <c r="F271"/>
  <c r="E271"/>
  <c r="D271"/>
  <c r="C271"/>
  <c r="O270"/>
  <c r="N270"/>
  <c r="M270"/>
  <c r="L270"/>
  <c r="K270"/>
  <c r="J270"/>
  <c r="I270"/>
  <c r="H270"/>
  <c r="G270"/>
  <c r="F270"/>
  <c r="E270"/>
  <c r="D270"/>
  <c r="C270"/>
  <c r="O269"/>
  <c r="N269"/>
  <c r="M269"/>
  <c r="L269"/>
  <c r="K269"/>
  <c r="J269"/>
  <c r="I269"/>
  <c r="H269"/>
  <c r="G269"/>
  <c r="F269"/>
  <c r="E269"/>
  <c r="D269"/>
  <c r="C269"/>
  <c r="O268"/>
  <c r="N268"/>
  <c r="M268"/>
  <c r="L268"/>
  <c r="K268"/>
  <c r="J268"/>
  <c r="I268"/>
  <c r="H268"/>
  <c r="G268"/>
  <c r="F268"/>
  <c r="E268"/>
  <c r="D268"/>
  <c r="C268"/>
  <c r="O267"/>
  <c r="N267"/>
  <c r="M267"/>
  <c r="L267"/>
  <c r="K267"/>
  <c r="J267"/>
  <c r="I267"/>
  <c r="H267"/>
  <c r="G267"/>
  <c r="F267"/>
  <c r="E267"/>
  <c r="D267"/>
  <c r="C267"/>
  <c r="O266"/>
  <c r="N266"/>
  <c r="M266"/>
  <c r="L266"/>
  <c r="K266"/>
  <c r="J266"/>
  <c r="I266"/>
  <c r="H266"/>
  <c r="G266"/>
  <c r="F266"/>
  <c r="E266"/>
  <c r="D266"/>
  <c r="C266"/>
  <c r="O265"/>
  <c r="N265"/>
  <c r="M265"/>
  <c r="L265"/>
  <c r="K265"/>
  <c r="J265"/>
  <c r="I265"/>
  <c r="H265"/>
  <c r="G265"/>
  <c r="F265"/>
  <c r="E265"/>
  <c r="D265"/>
  <c r="C265"/>
  <c r="O264"/>
  <c r="N264"/>
  <c r="M264"/>
  <c r="L264"/>
  <c r="K264"/>
  <c r="J264"/>
  <c r="I264"/>
  <c r="H264"/>
  <c r="G264"/>
  <c r="F264"/>
  <c r="E264"/>
  <c r="D264"/>
  <c r="C264"/>
  <c r="O263"/>
  <c r="N263"/>
  <c r="M263"/>
  <c r="L263"/>
  <c r="K263"/>
  <c r="J263"/>
  <c r="I263"/>
  <c r="H263"/>
  <c r="G263"/>
  <c r="F263"/>
  <c r="E263"/>
  <c r="D263"/>
  <c r="C263"/>
  <c r="O262"/>
  <c r="N262"/>
  <c r="M262"/>
  <c r="L262"/>
  <c r="K262"/>
  <c r="J262"/>
  <c r="I262"/>
  <c r="H262"/>
  <c r="G262"/>
  <c r="F262"/>
  <c r="E262"/>
  <c r="D262"/>
  <c r="C262"/>
  <c r="O261"/>
  <c r="N261"/>
  <c r="M261"/>
  <c r="L261"/>
  <c r="K261"/>
  <c r="J261"/>
  <c r="I261"/>
  <c r="H261"/>
  <c r="G261"/>
  <c r="F261"/>
  <c r="E261"/>
  <c r="D261"/>
  <c r="C261"/>
  <c r="O260"/>
  <c r="N260"/>
  <c r="M260"/>
  <c r="L260"/>
  <c r="K260"/>
  <c r="J260"/>
  <c r="I260"/>
  <c r="H260"/>
  <c r="G260"/>
  <c r="F260"/>
  <c r="E260"/>
  <c r="D260"/>
  <c r="C260"/>
  <c r="O259"/>
  <c r="N259"/>
  <c r="M259"/>
  <c r="L259"/>
  <c r="K259"/>
  <c r="J259"/>
  <c r="I259"/>
  <c r="H259"/>
  <c r="G259"/>
  <c r="F259"/>
  <c r="E259"/>
  <c r="D259"/>
  <c r="C259"/>
  <c r="O258"/>
  <c r="N258"/>
  <c r="M258"/>
  <c r="L258"/>
  <c r="K258"/>
  <c r="J258"/>
  <c r="I258"/>
  <c r="H258"/>
  <c r="G258"/>
  <c r="F258"/>
  <c r="E258"/>
  <c r="D258"/>
  <c r="C258"/>
  <c r="O257"/>
  <c r="N257"/>
  <c r="M257"/>
  <c r="L257"/>
  <c r="K257"/>
  <c r="J257"/>
  <c r="I257"/>
  <c r="H257"/>
  <c r="G257"/>
  <c r="F257"/>
  <c r="E257"/>
  <c r="D257"/>
  <c r="C257"/>
  <c r="O256"/>
  <c r="N256"/>
  <c r="M256"/>
  <c r="L256"/>
  <c r="K256"/>
  <c r="J256"/>
  <c r="I256"/>
  <c r="H256"/>
  <c r="G256"/>
  <c r="F256"/>
  <c r="E256"/>
  <c r="D256"/>
  <c r="C256"/>
  <c r="O255"/>
  <c r="N255"/>
  <c r="M255"/>
  <c r="L255"/>
  <c r="K255"/>
  <c r="J255"/>
  <c r="I255"/>
  <c r="H255"/>
  <c r="G255"/>
  <c r="F255"/>
  <c r="E255"/>
  <c r="D255"/>
  <c r="C255"/>
  <c r="O254"/>
  <c r="N254"/>
  <c r="M254"/>
  <c r="L254"/>
  <c r="K254"/>
  <c r="J254"/>
  <c r="I254"/>
  <c r="H254"/>
  <c r="G254"/>
  <c r="F254"/>
  <c r="E254"/>
  <c r="D254"/>
  <c r="C254"/>
  <c r="O253"/>
  <c r="N253"/>
  <c r="M253"/>
  <c r="L253"/>
  <c r="K253"/>
  <c r="J253"/>
  <c r="I253"/>
  <c r="H253"/>
  <c r="G253"/>
  <c r="F253"/>
  <c r="E253"/>
  <c r="D253"/>
  <c r="C253"/>
  <c r="O252"/>
  <c r="N252"/>
  <c r="M252"/>
  <c r="L252"/>
  <c r="K252"/>
  <c r="J252"/>
  <c r="I252"/>
  <c r="H252"/>
  <c r="G252"/>
  <c r="F252"/>
  <c r="E252"/>
  <c r="D252"/>
  <c r="C252"/>
  <c r="O251"/>
  <c r="N251"/>
  <c r="M251"/>
  <c r="L251"/>
  <c r="K251"/>
  <c r="J251"/>
  <c r="I251"/>
  <c r="H251"/>
  <c r="G251"/>
  <c r="F251"/>
  <c r="E251"/>
  <c r="D251"/>
  <c r="C251"/>
  <c r="O250"/>
  <c r="N250"/>
  <c r="M250"/>
  <c r="L250"/>
  <c r="K250"/>
  <c r="J250"/>
  <c r="I250"/>
  <c r="H250"/>
  <c r="G250"/>
  <c r="F250"/>
  <c r="E250"/>
  <c r="D250"/>
  <c r="C250"/>
  <c r="O249"/>
  <c r="N249"/>
  <c r="M249"/>
  <c r="L249"/>
  <c r="K249"/>
  <c r="J249"/>
  <c r="I249"/>
  <c r="H249"/>
  <c r="G249"/>
  <c r="F249"/>
  <c r="E249"/>
  <c r="D249"/>
  <c r="C249"/>
  <c r="O248"/>
  <c r="N248"/>
  <c r="M248"/>
  <c r="L248"/>
  <c r="K248"/>
  <c r="J248"/>
  <c r="I248"/>
  <c r="H248"/>
  <c r="G248"/>
  <c r="F248"/>
  <c r="E248"/>
  <c r="D248"/>
  <c r="C248"/>
  <c r="O247"/>
  <c r="N247"/>
  <c r="M247"/>
  <c r="L247"/>
  <c r="K247"/>
  <c r="J247"/>
  <c r="I247"/>
  <c r="H247"/>
  <c r="G247"/>
  <c r="F247"/>
  <c r="E247"/>
  <c r="D247"/>
  <c r="C247"/>
  <c r="O246"/>
  <c r="N246"/>
  <c r="M246"/>
  <c r="L246"/>
  <c r="K246"/>
  <c r="J246"/>
  <c r="I246"/>
  <c r="H246"/>
  <c r="G246"/>
  <c r="F246"/>
  <c r="E246"/>
  <c r="D246"/>
  <c r="C246"/>
  <c r="O245"/>
  <c r="N245"/>
  <c r="M245"/>
  <c r="L245"/>
  <c r="K245"/>
  <c r="J245"/>
  <c r="I245"/>
  <c r="H245"/>
  <c r="G245"/>
  <c r="F245"/>
  <c r="E245"/>
  <c r="D245"/>
  <c r="C245"/>
  <c r="O244"/>
  <c r="N244"/>
  <c r="M244"/>
  <c r="L244"/>
  <c r="K244"/>
  <c r="J244"/>
  <c r="I244"/>
  <c r="H244"/>
  <c r="G244"/>
  <c r="F244"/>
  <c r="E244"/>
  <c r="D244"/>
  <c r="C244"/>
  <c r="O243"/>
  <c r="N243"/>
  <c r="M243"/>
  <c r="L243"/>
  <c r="K243"/>
  <c r="J243"/>
  <c r="I243"/>
  <c r="H243"/>
  <c r="G243"/>
  <c r="F243"/>
  <c r="E243"/>
  <c r="D243"/>
  <c r="C243"/>
  <c r="O242"/>
  <c r="N242"/>
  <c r="M242"/>
  <c r="L242"/>
  <c r="K242"/>
  <c r="J242"/>
  <c r="I242"/>
  <c r="H242"/>
  <c r="G242"/>
  <c r="F242"/>
  <c r="E242"/>
  <c r="D242"/>
  <c r="C242"/>
  <c r="O241"/>
  <c r="N241"/>
  <c r="M241"/>
  <c r="L241"/>
  <c r="K241"/>
  <c r="J241"/>
  <c r="I241"/>
  <c r="H241"/>
  <c r="G241"/>
  <c r="F241"/>
  <c r="E241"/>
  <c r="D241"/>
  <c r="C241"/>
  <c r="O240"/>
  <c r="N240"/>
  <c r="M240"/>
  <c r="L240"/>
  <c r="K240"/>
  <c r="J240"/>
  <c r="I240"/>
  <c r="H240"/>
  <c r="G240"/>
  <c r="F240"/>
  <c r="E240"/>
  <c r="D240"/>
  <c r="C240"/>
  <c r="O239"/>
  <c r="N239"/>
  <c r="M239"/>
  <c r="L239"/>
  <c r="K239"/>
  <c r="J239"/>
  <c r="I239"/>
  <c r="H239"/>
  <c r="G239"/>
  <c r="F239"/>
  <c r="E239"/>
  <c r="D239"/>
  <c r="C239"/>
  <c r="O238"/>
  <c r="N238"/>
  <c r="M238"/>
  <c r="L238"/>
  <c r="K238"/>
  <c r="J238"/>
  <c r="I238"/>
  <c r="H238"/>
  <c r="G238"/>
  <c r="F238"/>
  <c r="E238"/>
  <c r="D238"/>
  <c r="C238"/>
  <c r="O237"/>
  <c r="N237"/>
  <c r="M237"/>
  <c r="L237"/>
  <c r="K237"/>
  <c r="J237"/>
  <c r="I237"/>
  <c r="H237"/>
  <c r="G237"/>
  <c r="F237"/>
  <c r="E237"/>
  <c r="D237"/>
  <c r="C237"/>
  <c r="O236"/>
  <c r="N236"/>
  <c r="M236"/>
  <c r="L236"/>
  <c r="K236"/>
  <c r="J236"/>
  <c r="I236"/>
  <c r="H236"/>
  <c r="G236"/>
  <c r="F236"/>
  <c r="E236"/>
  <c r="D236"/>
  <c r="C236"/>
  <c r="O235"/>
  <c r="N235"/>
  <c r="M235"/>
  <c r="L235"/>
  <c r="K235"/>
  <c r="J235"/>
  <c r="I235"/>
  <c r="H235"/>
  <c r="G235"/>
  <c r="F235"/>
  <c r="E235"/>
  <c r="D235"/>
  <c r="C235"/>
  <c r="O234"/>
  <c r="N234"/>
  <c r="M234"/>
  <c r="L234"/>
  <c r="K234"/>
  <c r="J234"/>
  <c r="I234"/>
  <c r="H234"/>
  <c r="G234"/>
  <c r="F234"/>
  <c r="E234"/>
  <c r="D234"/>
  <c r="C234"/>
  <c r="O233"/>
  <c r="N233"/>
  <c r="M233"/>
  <c r="L233"/>
  <c r="K233"/>
  <c r="J233"/>
  <c r="I233"/>
  <c r="H233"/>
  <c r="G233"/>
  <c r="F233"/>
  <c r="E233"/>
  <c r="D233"/>
  <c r="C233"/>
  <c r="O232"/>
  <c r="N232"/>
  <c r="M232"/>
  <c r="L232"/>
  <c r="K232"/>
  <c r="J232"/>
  <c r="I232"/>
  <c r="H232"/>
  <c r="G232"/>
  <c r="F232"/>
  <c r="E232"/>
  <c r="D232"/>
  <c r="C232"/>
  <c r="O231"/>
  <c r="N231"/>
  <c r="M231"/>
  <c r="L231"/>
  <c r="K231"/>
  <c r="J231"/>
  <c r="I231"/>
  <c r="H231"/>
  <c r="G231"/>
  <c r="F231"/>
  <c r="E231"/>
  <c r="D231"/>
  <c r="C231"/>
  <c r="O230"/>
  <c r="N230"/>
  <c r="M230"/>
  <c r="L230"/>
  <c r="K230"/>
  <c r="J230"/>
  <c r="I230"/>
  <c r="H230"/>
  <c r="G230"/>
  <c r="F230"/>
  <c r="E230"/>
  <c r="D230"/>
  <c r="C230"/>
  <c r="O229"/>
  <c r="N229"/>
  <c r="M229"/>
  <c r="L229"/>
  <c r="K229"/>
  <c r="J229"/>
  <c r="I229"/>
  <c r="H229"/>
  <c r="G229"/>
  <c r="F229"/>
  <c r="E229"/>
  <c r="D229"/>
  <c r="C229"/>
  <c r="O228"/>
  <c r="N228"/>
  <c r="M228"/>
  <c r="L228"/>
  <c r="K228"/>
  <c r="J228"/>
  <c r="I228"/>
  <c r="H228"/>
  <c r="G228"/>
  <c r="F228"/>
  <c r="E228"/>
  <c r="D228"/>
  <c r="C228"/>
  <c r="O227"/>
  <c r="N227"/>
  <c r="M227"/>
  <c r="L227"/>
  <c r="K227"/>
  <c r="J227"/>
  <c r="I227"/>
  <c r="H227"/>
  <c r="G227"/>
  <c r="F227"/>
  <c r="E227"/>
  <c r="D227"/>
  <c r="C227"/>
  <c r="O226"/>
  <c r="N226"/>
  <c r="M226"/>
  <c r="L226"/>
  <c r="K226"/>
  <c r="J226"/>
  <c r="I226"/>
  <c r="H226"/>
  <c r="G226"/>
  <c r="F226"/>
  <c r="E226"/>
  <c r="D226"/>
  <c r="C226"/>
  <c r="O225"/>
  <c r="N225"/>
  <c r="M225"/>
  <c r="L225"/>
  <c r="K225"/>
  <c r="J225"/>
  <c r="I225"/>
  <c r="H225"/>
  <c r="G225"/>
  <c r="F225"/>
  <c r="E225"/>
  <c r="D225"/>
  <c r="C225"/>
  <c r="O224"/>
  <c r="N224"/>
  <c r="M224"/>
  <c r="L224"/>
  <c r="K224"/>
  <c r="J224"/>
  <c r="I224"/>
  <c r="H224"/>
  <c r="G224"/>
  <c r="F224"/>
  <c r="E224"/>
  <c r="D224"/>
  <c r="C224"/>
  <c r="O223"/>
  <c r="N223"/>
  <c r="M223"/>
  <c r="L223"/>
  <c r="K223"/>
  <c r="J223"/>
  <c r="I223"/>
  <c r="H223"/>
  <c r="G223"/>
  <c r="F223"/>
  <c r="E223"/>
  <c r="D223"/>
  <c r="C223"/>
  <c r="O222"/>
  <c r="N222"/>
  <c r="M222"/>
  <c r="L222"/>
  <c r="K222"/>
  <c r="J222"/>
  <c r="I222"/>
  <c r="H222"/>
  <c r="G222"/>
  <c r="F222"/>
  <c r="E222"/>
  <c r="D222"/>
  <c r="C222"/>
  <c r="O221"/>
  <c r="N221"/>
  <c r="M221"/>
  <c r="L221"/>
  <c r="K221"/>
  <c r="J221"/>
  <c r="I221"/>
  <c r="H221"/>
  <c r="G221"/>
  <c r="F221"/>
  <c r="E221"/>
  <c r="D221"/>
  <c r="C221"/>
  <c r="O220"/>
  <c r="N220"/>
  <c r="M220"/>
  <c r="L220"/>
  <c r="K220"/>
  <c r="J220"/>
  <c r="I220"/>
  <c r="H220"/>
  <c r="G220"/>
  <c r="F220"/>
  <c r="E220"/>
  <c r="D220"/>
  <c r="C220"/>
  <c r="O219"/>
  <c r="N219"/>
  <c r="M219"/>
  <c r="L219"/>
  <c r="K219"/>
  <c r="J219"/>
  <c r="I219"/>
  <c r="H219"/>
  <c r="G219"/>
  <c r="F219"/>
  <c r="E219"/>
  <c r="D219"/>
  <c r="C219"/>
  <c r="O218"/>
  <c r="N218"/>
  <c r="M218"/>
  <c r="L218"/>
  <c r="K218"/>
  <c r="J218"/>
  <c r="I218"/>
  <c r="H218"/>
  <c r="G218"/>
  <c r="F218"/>
  <c r="E218"/>
  <c r="D218"/>
  <c r="C218"/>
  <c r="O217"/>
  <c r="N217"/>
  <c r="M217"/>
  <c r="L217"/>
  <c r="K217"/>
  <c r="J217"/>
  <c r="I217"/>
  <c r="H217"/>
  <c r="G217"/>
  <c r="F217"/>
  <c r="E217"/>
  <c r="D217"/>
  <c r="C217"/>
  <c r="O216"/>
  <c r="N216"/>
  <c r="M216"/>
  <c r="L216"/>
  <c r="K216"/>
  <c r="J216"/>
  <c r="I216"/>
  <c r="H216"/>
  <c r="G216"/>
  <c r="F216"/>
  <c r="E216"/>
  <c r="D216"/>
  <c r="C216"/>
  <c r="O215"/>
  <c r="N215"/>
  <c r="M215"/>
  <c r="L215"/>
  <c r="K215"/>
  <c r="J215"/>
  <c r="I215"/>
  <c r="H215"/>
  <c r="G215"/>
  <c r="F215"/>
  <c r="E215"/>
  <c r="D215"/>
  <c r="C215"/>
  <c r="O214"/>
  <c r="N214"/>
  <c r="M214"/>
  <c r="L214"/>
  <c r="K214"/>
  <c r="J214"/>
  <c r="I214"/>
  <c r="H214"/>
  <c r="G214"/>
  <c r="F214"/>
  <c r="E214"/>
  <c r="D214"/>
  <c r="C214"/>
  <c r="O213"/>
  <c r="N213"/>
  <c r="M213"/>
  <c r="L213"/>
  <c r="K213"/>
  <c r="J213"/>
  <c r="I213"/>
  <c r="H213"/>
  <c r="G213"/>
  <c r="F213"/>
  <c r="E213"/>
  <c r="D213"/>
  <c r="C213"/>
  <c r="O212"/>
  <c r="N212"/>
  <c r="M212"/>
  <c r="L212"/>
  <c r="K212"/>
  <c r="J212"/>
  <c r="I212"/>
  <c r="H212"/>
  <c r="G212"/>
  <c r="F212"/>
  <c r="E212"/>
  <c r="D212"/>
  <c r="C212"/>
  <c r="O211"/>
  <c r="N211"/>
  <c r="M211"/>
  <c r="L211"/>
  <c r="K211"/>
  <c r="J211"/>
  <c r="I211"/>
  <c r="H211"/>
  <c r="G211"/>
  <c r="F211"/>
  <c r="E211"/>
  <c r="D211"/>
  <c r="C211"/>
  <c r="O210"/>
  <c r="N210"/>
  <c r="M210"/>
  <c r="L210"/>
  <c r="K210"/>
  <c r="J210"/>
  <c r="I210"/>
  <c r="H210"/>
  <c r="G210"/>
  <c r="F210"/>
  <c r="E210"/>
  <c r="D210"/>
  <c r="C210"/>
  <c r="O209"/>
  <c r="N209"/>
  <c r="M209"/>
  <c r="L209"/>
  <c r="K209"/>
  <c r="J209"/>
  <c r="I209"/>
  <c r="H209"/>
  <c r="G209"/>
  <c r="F209"/>
  <c r="E209"/>
  <c r="D209"/>
  <c r="C209"/>
  <c r="O208"/>
  <c r="N208"/>
  <c r="M208"/>
  <c r="L208"/>
  <c r="K208"/>
  <c r="J208"/>
  <c r="I208"/>
  <c r="H208"/>
  <c r="G208"/>
  <c r="F208"/>
  <c r="E208"/>
  <c r="D208"/>
  <c r="C208"/>
  <c r="O207"/>
  <c r="N207"/>
  <c r="M207"/>
  <c r="L207"/>
  <c r="K207"/>
  <c r="J207"/>
  <c r="I207"/>
  <c r="H207"/>
  <c r="G207"/>
  <c r="F207"/>
  <c r="E207"/>
  <c r="D207"/>
  <c r="C207"/>
  <c r="O206"/>
  <c r="N206"/>
  <c r="M206"/>
  <c r="L206"/>
  <c r="K206"/>
  <c r="J206"/>
  <c r="I206"/>
  <c r="H206"/>
  <c r="G206"/>
  <c r="F206"/>
  <c r="E206"/>
  <c r="D206"/>
  <c r="C206"/>
  <c r="O205"/>
  <c r="N205"/>
  <c r="M205"/>
  <c r="L205"/>
  <c r="K205"/>
  <c r="J205"/>
  <c r="I205"/>
  <c r="H205"/>
  <c r="G205"/>
  <c r="F205"/>
  <c r="E205"/>
  <c r="D205"/>
  <c r="C205"/>
  <c r="O204"/>
  <c r="N204"/>
  <c r="M204"/>
  <c r="L204"/>
  <c r="K204"/>
  <c r="J204"/>
  <c r="I204"/>
  <c r="H204"/>
  <c r="G204"/>
  <c r="F204"/>
  <c r="E204"/>
  <c r="D204"/>
  <c r="C204"/>
  <c r="O203"/>
  <c r="N203"/>
  <c r="M203"/>
  <c r="L203"/>
  <c r="K203"/>
  <c r="J203"/>
  <c r="I203"/>
  <c r="H203"/>
  <c r="G203"/>
  <c r="F203"/>
  <c r="E203"/>
  <c r="D203"/>
  <c r="C203"/>
  <c r="O202"/>
  <c r="N202"/>
  <c r="M202"/>
  <c r="L202"/>
  <c r="K202"/>
  <c r="J202"/>
  <c r="I202"/>
  <c r="H202"/>
  <c r="G202"/>
  <c r="F202"/>
  <c r="E202"/>
  <c r="D202"/>
  <c r="C202"/>
  <c r="O201"/>
  <c r="N201"/>
  <c r="M201"/>
  <c r="L201"/>
  <c r="K201"/>
  <c r="J201"/>
  <c r="I201"/>
  <c r="H201"/>
  <c r="G201"/>
  <c r="F201"/>
  <c r="E201"/>
  <c r="D201"/>
  <c r="C201"/>
  <c r="O200"/>
  <c r="N200"/>
  <c r="M200"/>
  <c r="L200"/>
  <c r="K200"/>
  <c r="J200"/>
  <c r="I200"/>
  <c r="H200"/>
  <c r="G200"/>
  <c r="F200"/>
  <c r="E200"/>
  <c r="D200"/>
  <c r="C200"/>
  <c r="O199"/>
  <c r="N199"/>
  <c r="M199"/>
  <c r="L199"/>
  <c r="K199"/>
  <c r="J199"/>
  <c r="I199"/>
  <c r="H199"/>
  <c r="G199"/>
  <c r="F199"/>
  <c r="E199"/>
  <c r="D199"/>
  <c r="C199"/>
  <c r="O198"/>
  <c r="N198"/>
  <c r="M198"/>
  <c r="L198"/>
  <c r="K198"/>
  <c r="J198"/>
  <c r="I198"/>
  <c r="H198"/>
  <c r="G198"/>
  <c r="F198"/>
  <c r="E198"/>
  <c r="D198"/>
  <c r="C198"/>
  <c r="O197"/>
  <c r="N197"/>
  <c r="M197"/>
  <c r="L197"/>
  <c r="K197"/>
  <c r="J197"/>
  <c r="I197"/>
  <c r="H197"/>
  <c r="G197"/>
  <c r="F197"/>
  <c r="E197"/>
  <c r="D197"/>
  <c r="C197"/>
  <c r="O196"/>
  <c r="N196"/>
  <c r="M196"/>
  <c r="L196"/>
  <c r="K196"/>
  <c r="J196"/>
  <c r="I196"/>
  <c r="H196"/>
  <c r="G196"/>
  <c r="F196"/>
  <c r="E196"/>
  <c r="D196"/>
  <c r="C196"/>
  <c r="O195"/>
  <c r="N195"/>
  <c r="M195"/>
  <c r="L195"/>
  <c r="K195"/>
  <c r="J195"/>
  <c r="I195"/>
  <c r="H195"/>
  <c r="G195"/>
  <c r="F195"/>
  <c r="E195"/>
  <c r="D195"/>
  <c r="C195"/>
  <c r="O194"/>
  <c r="N194"/>
  <c r="M194"/>
  <c r="L194"/>
  <c r="K194"/>
  <c r="J194"/>
  <c r="I194"/>
  <c r="H194"/>
  <c r="G194"/>
  <c r="F194"/>
  <c r="E194"/>
  <c r="D194"/>
  <c r="C194"/>
  <c r="O193"/>
  <c r="N193"/>
  <c r="M193"/>
  <c r="L193"/>
  <c r="K193"/>
  <c r="J193"/>
  <c r="I193"/>
  <c r="H193"/>
  <c r="G193"/>
  <c r="F193"/>
  <c r="E193"/>
  <c r="D193"/>
  <c r="C193"/>
  <c r="O192"/>
  <c r="N192"/>
  <c r="M192"/>
  <c r="L192"/>
  <c r="K192"/>
  <c r="J192"/>
  <c r="I192"/>
  <c r="H192"/>
  <c r="G192"/>
  <c r="F192"/>
  <c r="E192"/>
  <c r="D192"/>
  <c r="C192"/>
  <c r="O191"/>
  <c r="N191"/>
  <c r="M191"/>
  <c r="L191"/>
  <c r="K191"/>
  <c r="J191"/>
  <c r="I191"/>
  <c r="H191"/>
  <c r="G191"/>
  <c r="F191"/>
  <c r="E191"/>
  <c r="D191"/>
  <c r="C191"/>
  <c r="O190"/>
  <c r="N190"/>
  <c r="M190"/>
  <c r="L190"/>
  <c r="K190"/>
  <c r="J190"/>
  <c r="I190"/>
  <c r="H190"/>
  <c r="G190"/>
  <c r="F190"/>
  <c r="E190"/>
  <c r="D190"/>
  <c r="C190"/>
  <c r="O189"/>
  <c r="N189"/>
  <c r="M189"/>
  <c r="L189"/>
  <c r="K189"/>
  <c r="J189"/>
  <c r="I189"/>
  <c r="H189"/>
  <c r="G189"/>
  <c r="F189"/>
  <c r="E189"/>
  <c r="D189"/>
  <c r="C189"/>
  <c r="O188"/>
  <c r="N188"/>
  <c r="M188"/>
  <c r="L188"/>
  <c r="K188"/>
  <c r="J188"/>
  <c r="I188"/>
  <c r="H188"/>
  <c r="G188"/>
  <c r="F188"/>
  <c r="E188"/>
  <c r="D188"/>
  <c r="C188"/>
  <c r="O187"/>
  <c r="N187"/>
  <c r="M187"/>
  <c r="L187"/>
  <c r="K187"/>
  <c r="J187"/>
  <c r="I187"/>
  <c r="H187"/>
  <c r="G187"/>
  <c r="F187"/>
  <c r="E187"/>
  <c r="D187"/>
  <c r="C187"/>
  <c r="O186"/>
  <c r="N186"/>
  <c r="M186"/>
  <c r="L186"/>
  <c r="K186"/>
  <c r="J186"/>
  <c r="I186"/>
  <c r="H186"/>
  <c r="G186"/>
  <c r="F186"/>
  <c r="E186"/>
  <c r="D186"/>
  <c r="C186"/>
  <c r="O185"/>
  <c r="N185"/>
  <c r="M185"/>
  <c r="L185"/>
  <c r="K185"/>
  <c r="J185"/>
  <c r="I185"/>
  <c r="H185"/>
  <c r="G185"/>
  <c r="F185"/>
  <c r="E185"/>
  <c r="D185"/>
  <c r="C185"/>
  <c r="O184"/>
  <c r="N184"/>
  <c r="M184"/>
  <c r="L184"/>
  <c r="K184"/>
  <c r="J184"/>
  <c r="I184"/>
  <c r="H184"/>
  <c r="G184"/>
  <c r="F184"/>
  <c r="E184"/>
  <c r="D184"/>
  <c r="C184"/>
  <c r="O183"/>
  <c r="N183"/>
  <c r="M183"/>
  <c r="L183"/>
  <c r="K183"/>
  <c r="J183"/>
  <c r="I183"/>
  <c r="H183"/>
  <c r="G183"/>
  <c r="F183"/>
  <c r="E183"/>
  <c r="D183"/>
  <c r="C183"/>
  <c r="O182"/>
  <c r="N182"/>
  <c r="M182"/>
  <c r="L182"/>
  <c r="K182"/>
  <c r="J182"/>
  <c r="I182"/>
  <c r="H182"/>
  <c r="G182"/>
  <c r="F182"/>
  <c r="E182"/>
  <c r="D182"/>
  <c r="C182"/>
  <c r="O181"/>
  <c r="N181"/>
  <c r="M181"/>
  <c r="L181"/>
  <c r="K181"/>
  <c r="J181"/>
  <c r="I181"/>
  <c r="H181"/>
  <c r="G181"/>
  <c r="F181"/>
  <c r="E181"/>
  <c r="D181"/>
  <c r="C181"/>
  <c r="O180"/>
  <c r="N180"/>
  <c r="M180"/>
  <c r="L180"/>
  <c r="K180"/>
  <c r="J180"/>
  <c r="I180"/>
  <c r="H180"/>
  <c r="G180"/>
  <c r="F180"/>
  <c r="E180"/>
  <c r="D180"/>
  <c r="C180"/>
  <c r="O179"/>
  <c r="N179"/>
  <c r="M179"/>
  <c r="L179"/>
  <c r="K179"/>
  <c r="J179"/>
  <c r="I179"/>
  <c r="H179"/>
  <c r="G179"/>
  <c r="F179"/>
  <c r="E179"/>
  <c r="D179"/>
  <c r="C179"/>
  <c r="O178"/>
  <c r="N178"/>
  <c r="M178"/>
  <c r="L178"/>
  <c r="K178"/>
  <c r="J178"/>
  <c r="I178"/>
  <c r="H178"/>
  <c r="G178"/>
  <c r="F178"/>
  <c r="E178"/>
  <c r="D178"/>
  <c r="C178"/>
  <c r="O177"/>
  <c r="N177"/>
  <c r="M177"/>
  <c r="L177"/>
  <c r="K177"/>
  <c r="J177"/>
  <c r="I177"/>
  <c r="H177"/>
  <c r="G177"/>
  <c r="F177"/>
  <c r="E177"/>
  <c r="D177"/>
  <c r="C177"/>
  <c r="O176"/>
  <c r="N176"/>
  <c r="M176"/>
  <c r="L176"/>
  <c r="K176"/>
  <c r="J176"/>
  <c r="I176"/>
  <c r="H176"/>
  <c r="G176"/>
  <c r="F176"/>
  <c r="E176"/>
  <c r="D176"/>
  <c r="C176"/>
  <c r="O175"/>
  <c r="N175"/>
  <c r="M175"/>
  <c r="L175"/>
  <c r="K175"/>
  <c r="J175"/>
  <c r="I175"/>
  <c r="H175"/>
  <c r="G175"/>
  <c r="F175"/>
  <c r="E175"/>
  <c r="D175"/>
  <c r="C175"/>
  <c r="O174"/>
  <c r="N174"/>
  <c r="M174"/>
  <c r="L174"/>
  <c r="K174"/>
  <c r="J174"/>
  <c r="I174"/>
  <c r="H174"/>
  <c r="G174"/>
  <c r="F174"/>
  <c r="E174"/>
  <c r="D174"/>
  <c r="C174"/>
  <c r="O173"/>
  <c r="N173"/>
  <c r="M173"/>
  <c r="L173"/>
  <c r="K173"/>
  <c r="J173"/>
  <c r="I173"/>
  <c r="H173"/>
  <c r="G173"/>
  <c r="F173"/>
  <c r="E173"/>
  <c r="D173"/>
  <c r="C173"/>
  <c r="O172"/>
  <c r="N172"/>
  <c r="M172"/>
  <c r="L172"/>
  <c r="K172"/>
  <c r="J172"/>
  <c r="I172"/>
  <c r="H172"/>
  <c r="G172"/>
  <c r="F172"/>
  <c r="E172"/>
  <c r="D172"/>
  <c r="C172"/>
  <c r="O171"/>
  <c r="N171"/>
  <c r="M171"/>
  <c r="L171"/>
  <c r="K171"/>
  <c r="J171"/>
  <c r="I171"/>
  <c r="H171"/>
  <c r="G171"/>
  <c r="F171"/>
  <c r="E171"/>
  <c r="D171"/>
  <c r="C171"/>
  <c r="O170"/>
  <c r="N170"/>
  <c r="M170"/>
  <c r="L170"/>
  <c r="K170"/>
  <c r="J170"/>
  <c r="I170"/>
  <c r="H170"/>
  <c r="G170"/>
  <c r="F170"/>
  <c r="E170"/>
  <c r="D170"/>
  <c r="C170"/>
  <c r="O169"/>
  <c r="N169"/>
  <c r="M169"/>
  <c r="L169"/>
  <c r="K169"/>
  <c r="J169"/>
  <c r="I169"/>
  <c r="H169"/>
  <c r="G169"/>
  <c r="F169"/>
  <c r="E169"/>
  <c r="D169"/>
  <c r="C169"/>
  <c r="O168"/>
  <c r="N168"/>
  <c r="M168"/>
  <c r="L168"/>
  <c r="K168"/>
  <c r="J168"/>
  <c r="I168"/>
  <c r="H168"/>
  <c r="G168"/>
  <c r="F168"/>
  <c r="E168"/>
  <c r="D168"/>
  <c r="C168"/>
  <c r="B167"/>
  <c r="O166"/>
  <c r="N166"/>
  <c r="M166"/>
  <c r="L166"/>
  <c r="K166"/>
  <c r="J166"/>
  <c r="I166"/>
  <c r="H166"/>
  <c r="G166"/>
  <c r="F166"/>
  <c r="E166"/>
  <c r="D166"/>
  <c r="C166"/>
  <c r="O165"/>
  <c r="N165"/>
  <c r="M165"/>
  <c r="L165"/>
  <c r="K165"/>
  <c r="J165"/>
  <c r="I165"/>
  <c r="H165"/>
  <c r="G165"/>
  <c r="F165"/>
  <c r="E165"/>
  <c r="D165"/>
  <c r="C165"/>
  <c r="O164"/>
  <c r="N164"/>
  <c r="M164"/>
  <c r="L164"/>
  <c r="K164"/>
  <c r="J164"/>
  <c r="I164"/>
  <c r="H164"/>
  <c r="G164"/>
  <c r="F164"/>
  <c r="E164"/>
  <c r="D164"/>
  <c r="C164"/>
  <c r="O163"/>
  <c r="N163"/>
  <c r="M163"/>
  <c r="L163"/>
  <c r="K163"/>
  <c r="J163"/>
  <c r="I163"/>
  <c r="H163"/>
  <c r="G163"/>
  <c r="F163"/>
  <c r="E163"/>
  <c r="D163"/>
  <c r="C163"/>
  <c r="O162"/>
  <c r="N162"/>
  <c r="M162"/>
  <c r="L162"/>
  <c r="K162"/>
  <c r="J162"/>
  <c r="I162"/>
  <c r="H162"/>
  <c r="G162"/>
  <c r="F162"/>
  <c r="E162"/>
  <c r="D162"/>
  <c r="C162"/>
  <c r="O161"/>
  <c r="N161"/>
  <c r="M161"/>
  <c r="L161"/>
  <c r="K161"/>
  <c r="J161"/>
  <c r="I161"/>
  <c r="H161"/>
  <c r="G161"/>
  <c r="F161"/>
  <c r="E161"/>
  <c r="D161"/>
  <c r="C161"/>
  <c r="O160"/>
  <c r="N160"/>
  <c r="M160"/>
  <c r="L160"/>
  <c r="K160"/>
  <c r="J160"/>
  <c r="I160"/>
  <c r="H160"/>
  <c r="G160"/>
  <c r="F160"/>
  <c r="E160"/>
  <c r="D160"/>
  <c r="C160"/>
  <c r="O159"/>
  <c r="N159"/>
  <c r="M159"/>
  <c r="L159"/>
  <c r="K159"/>
  <c r="J159"/>
  <c r="I159"/>
  <c r="H159"/>
  <c r="G159"/>
  <c r="F159"/>
  <c r="E159"/>
  <c r="D159"/>
  <c r="C159"/>
  <c r="O158"/>
  <c r="N158"/>
  <c r="M158"/>
  <c r="L158"/>
  <c r="K158"/>
  <c r="J158"/>
  <c r="I158"/>
  <c r="H158"/>
  <c r="G158"/>
  <c r="F158"/>
  <c r="E158"/>
  <c r="D158"/>
  <c r="C158"/>
  <c r="O157"/>
  <c r="N157"/>
  <c r="M157"/>
  <c r="L157"/>
  <c r="K157"/>
  <c r="J157"/>
  <c r="I157"/>
  <c r="H157"/>
  <c r="G157"/>
  <c r="F157"/>
  <c r="E157"/>
  <c r="D157"/>
  <c r="C157"/>
  <c r="O156"/>
  <c r="N156"/>
  <c r="M156"/>
  <c r="L156"/>
  <c r="K156"/>
  <c r="J156"/>
  <c r="I156"/>
  <c r="H156"/>
  <c r="G156"/>
  <c r="F156"/>
  <c r="E156"/>
  <c r="D156"/>
  <c r="C156"/>
  <c r="O155"/>
  <c r="N155"/>
  <c r="M155"/>
  <c r="L155"/>
  <c r="K155"/>
  <c r="J155"/>
  <c r="I155"/>
  <c r="H155"/>
  <c r="G155"/>
  <c r="F155"/>
  <c r="E155"/>
  <c r="D155"/>
  <c r="C155"/>
  <c r="B18"/>
  <c r="H149" i="5"/>
  <c r="G149"/>
  <c r="F149"/>
  <c r="H148"/>
  <c r="G148"/>
  <c r="F148"/>
  <c r="H147"/>
  <c r="G147"/>
  <c r="F147"/>
  <c r="H146"/>
  <c r="G146"/>
  <c r="F146"/>
  <c r="H145"/>
  <c r="G145"/>
  <c r="F145"/>
  <c r="H144"/>
  <c r="G144"/>
  <c r="F144"/>
  <c r="H143"/>
  <c r="G143"/>
  <c r="F143"/>
  <c r="H142"/>
  <c r="G142"/>
  <c r="F142"/>
  <c r="H141"/>
  <c r="G141"/>
  <c r="F141"/>
  <c r="H140"/>
  <c r="G140"/>
  <c r="F140"/>
  <c r="H139"/>
  <c r="G139"/>
  <c r="F139"/>
  <c r="H138"/>
  <c r="G138"/>
  <c r="F138"/>
  <c r="H137"/>
  <c r="G137"/>
  <c r="F137"/>
  <c r="H136"/>
  <c r="G136"/>
  <c r="F136"/>
  <c r="H135"/>
  <c r="G135"/>
  <c r="F135"/>
  <c r="H134"/>
  <c r="G134"/>
  <c r="F134"/>
  <c r="H133"/>
  <c r="G133"/>
  <c r="F133"/>
  <c r="H132"/>
  <c r="G132"/>
  <c r="F132"/>
  <c r="H131"/>
  <c r="G131"/>
  <c r="F131"/>
  <c r="H130"/>
  <c r="G130"/>
  <c r="F130"/>
  <c r="H129"/>
  <c r="G129"/>
  <c r="F129"/>
  <c r="H128"/>
  <c r="G128"/>
  <c r="F128"/>
  <c r="H127"/>
  <c r="G127"/>
  <c r="F127"/>
  <c r="H126"/>
  <c r="G126"/>
  <c r="F126"/>
  <c r="H125"/>
  <c r="G125"/>
  <c r="F125"/>
  <c r="H124"/>
  <c r="G124"/>
  <c r="F124"/>
  <c r="H123"/>
  <c r="G123"/>
  <c r="F123"/>
  <c r="H122"/>
  <c r="G122"/>
  <c r="F122"/>
  <c r="H121"/>
  <c r="G121"/>
  <c r="F121"/>
  <c r="H120"/>
  <c r="G120"/>
  <c r="F120"/>
  <c r="H119"/>
  <c r="G119"/>
  <c r="F119"/>
  <c r="H118"/>
  <c r="G118"/>
  <c r="F118"/>
  <c r="H117"/>
  <c r="G117"/>
  <c r="F117"/>
  <c r="H116"/>
  <c r="G116"/>
  <c r="F116"/>
  <c r="H115"/>
  <c r="G115"/>
  <c r="F115"/>
  <c r="H114"/>
  <c r="G114"/>
  <c r="F114"/>
  <c r="H113"/>
  <c r="G113"/>
  <c r="F113"/>
  <c r="H112"/>
  <c r="G112"/>
  <c r="F112"/>
  <c r="H111"/>
  <c r="G111"/>
  <c r="F111"/>
  <c r="H110"/>
  <c r="G110"/>
  <c r="F110"/>
  <c r="H109"/>
  <c r="G109"/>
  <c r="F109"/>
  <c r="H108"/>
  <c r="G108"/>
  <c r="F108"/>
  <c r="H107"/>
  <c r="G107"/>
  <c r="F107"/>
  <c r="H106"/>
  <c r="G106"/>
  <c r="F106"/>
  <c r="H105"/>
  <c r="G105"/>
  <c r="F105"/>
  <c r="H104"/>
  <c r="G104"/>
  <c r="F104"/>
  <c r="H103"/>
  <c r="G103"/>
  <c r="F103"/>
  <c r="H102"/>
  <c r="G102"/>
  <c r="F102"/>
  <c r="H101"/>
  <c r="G101"/>
  <c r="F101"/>
  <c r="H100"/>
  <c r="G100"/>
  <c r="F100"/>
  <c r="H99"/>
  <c r="G99"/>
  <c r="F99"/>
  <c r="H98"/>
  <c r="G98"/>
  <c r="F98"/>
  <c r="H97"/>
  <c r="G97"/>
  <c r="F97"/>
  <c r="H96"/>
  <c r="G96"/>
  <c r="F96"/>
  <c r="H95"/>
  <c r="G95"/>
  <c r="F95"/>
  <c r="H94"/>
  <c r="G94"/>
  <c r="F94"/>
  <c r="H93"/>
  <c r="G93"/>
  <c r="F93"/>
  <c r="H92"/>
  <c r="G92"/>
  <c r="F92"/>
  <c r="H91"/>
  <c r="G91"/>
  <c r="F91"/>
  <c r="H90"/>
  <c r="G90"/>
  <c r="F90"/>
  <c r="H89"/>
  <c r="G89"/>
  <c r="F89"/>
  <c r="H88"/>
  <c r="G88"/>
  <c r="F88"/>
  <c r="H87"/>
  <c r="G87"/>
  <c r="F87"/>
  <c r="H86"/>
  <c r="G86"/>
  <c r="F86"/>
  <c r="H85"/>
  <c r="G85"/>
  <c r="F85"/>
  <c r="H84"/>
  <c r="G84"/>
  <c r="F84"/>
  <c r="H83"/>
  <c r="G83"/>
  <c r="F83"/>
  <c r="H82"/>
  <c r="G82"/>
  <c r="F82"/>
  <c r="H81"/>
  <c r="G81"/>
  <c r="F81"/>
  <c r="H80"/>
  <c r="G80"/>
  <c r="F80"/>
  <c r="H79"/>
  <c r="G79"/>
  <c r="F79"/>
  <c r="H78"/>
  <c r="G78"/>
  <c r="F78"/>
  <c r="H77"/>
  <c r="G77"/>
  <c r="F77"/>
  <c r="H76"/>
  <c r="G76"/>
  <c r="F76"/>
  <c r="H75"/>
  <c r="G75"/>
  <c r="F75"/>
  <c r="H74"/>
  <c r="G74"/>
  <c r="F74"/>
  <c r="H73"/>
  <c r="G73"/>
  <c r="F73"/>
  <c r="H72"/>
  <c r="G72"/>
  <c r="F72"/>
  <c r="H71"/>
  <c r="G71"/>
  <c r="F71"/>
  <c r="H70"/>
  <c r="G70"/>
  <c r="F70"/>
  <c r="H69"/>
  <c r="G69"/>
  <c r="F69"/>
  <c r="H68"/>
  <c r="G68"/>
  <c r="F68"/>
  <c r="H67"/>
  <c r="G67"/>
  <c r="F67"/>
  <c r="H66"/>
  <c r="G66"/>
  <c r="F66"/>
  <c r="H65"/>
  <c r="G65"/>
  <c r="F65"/>
  <c r="H64"/>
  <c r="G64"/>
  <c r="F64"/>
  <c r="H63"/>
  <c r="G63"/>
  <c r="F63"/>
  <c r="H62"/>
  <c r="G62"/>
  <c r="F62"/>
  <c r="H61"/>
  <c r="G61"/>
  <c r="F61"/>
  <c r="H60"/>
  <c r="G60"/>
  <c r="F60"/>
  <c r="H59"/>
  <c r="G59"/>
  <c r="F59"/>
  <c r="H58"/>
  <c r="G58"/>
  <c r="F58"/>
  <c r="H57"/>
  <c r="G57"/>
  <c r="F57"/>
  <c r="H56"/>
  <c r="G56"/>
  <c r="F56"/>
  <c r="H55"/>
  <c r="G55"/>
  <c r="F55"/>
  <c r="H54"/>
  <c r="G54"/>
  <c r="F54"/>
  <c r="H53"/>
  <c r="G53"/>
  <c r="F53"/>
  <c r="H52"/>
  <c r="G52"/>
  <c r="F52"/>
  <c r="H51"/>
  <c r="G51"/>
  <c r="F51"/>
  <c r="H50"/>
  <c r="G50"/>
  <c r="F50"/>
  <c r="H49"/>
  <c r="G49"/>
  <c r="F49"/>
  <c r="H48"/>
  <c r="G48"/>
  <c r="F48"/>
  <c r="H47"/>
  <c r="G47"/>
  <c r="F47"/>
  <c r="H46"/>
  <c r="G46"/>
  <c r="F46"/>
  <c r="H45"/>
  <c r="G45"/>
  <c r="F45"/>
  <c r="H44"/>
  <c r="G44"/>
  <c r="F44"/>
  <c r="H43"/>
  <c r="G43"/>
  <c r="F43"/>
  <c r="H42"/>
  <c r="G42"/>
  <c r="F42"/>
  <c r="H41"/>
  <c r="G41"/>
  <c r="F41"/>
  <c r="H40"/>
  <c r="G40"/>
  <c r="F40"/>
  <c r="H39"/>
  <c r="G39"/>
  <c r="F39"/>
  <c r="H38"/>
  <c r="G38"/>
  <c r="F38"/>
  <c r="H37"/>
  <c r="G37"/>
  <c r="F37"/>
  <c r="H36"/>
  <c r="G36"/>
  <c r="F36"/>
  <c r="H35"/>
  <c r="G35"/>
  <c r="F35"/>
  <c r="H34"/>
  <c r="G34"/>
  <c r="F34"/>
  <c r="H33"/>
  <c r="G33"/>
  <c r="F33"/>
  <c r="H32"/>
  <c r="G32"/>
  <c r="F32"/>
  <c r="H31"/>
  <c r="G31"/>
  <c r="F31"/>
  <c r="H30"/>
  <c r="G30"/>
  <c r="F30"/>
  <c r="H29"/>
  <c r="G29"/>
  <c r="F29"/>
  <c r="H28"/>
  <c r="G28"/>
  <c r="F28"/>
  <c r="H27"/>
  <c r="G27"/>
  <c r="F27"/>
  <c r="H26"/>
  <c r="G26"/>
  <c r="F26"/>
  <c r="H25"/>
  <c r="G25"/>
  <c r="F25"/>
  <c r="H24"/>
  <c r="G24"/>
  <c r="F24"/>
  <c r="H23"/>
  <c r="G23"/>
  <c r="F23"/>
  <c r="H22"/>
  <c r="G22"/>
  <c r="F22"/>
  <c r="H21"/>
  <c r="G21"/>
  <c r="F21"/>
  <c r="H20"/>
  <c r="G20"/>
  <c r="F20"/>
  <c r="C151" l="1"/>
  <c r="D151"/>
  <c r="E151"/>
  <c r="B19"/>
  <c r="H18"/>
  <c r="G18"/>
  <c r="F18"/>
  <c r="H17"/>
  <c r="G17"/>
  <c r="F17"/>
  <c r="H16"/>
  <c r="G16"/>
  <c r="F16"/>
  <c r="H15"/>
  <c r="G15"/>
  <c r="F15"/>
  <c r="H14"/>
  <c r="G14"/>
  <c r="F14"/>
  <c r="H13"/>
  <c r="G13"/>
  <c r="F13"/>
  <c r="H12"/>
  <c r="G12"/>
  <c r="F12"/>
  <c r="H11"/>
  <c r="G11"/>
  <c r="F11"/>
  <c r="H10"/>
  <c r="G10"/>
  <c r="F10"/>
  <c r="H9"/>
  <c r="G9"/>
  <c r="F9"/>
  <c r="H8"/>
  <c r="G8"/>
  <c r="F8"/>
  <c r="H7"/>
  <c r="G7"/>
  <c r="F7"/>
  <c r="Q35" i="3" l="1"/>
  <c r="Q34"/>
  <c r="Q33"/>
  <c r="Q32"/>
  <c r="Q31"/>
  <c r="Q30"/>
  <c r="M35" l="1"/>
  <c r="M34"/>
  <c r="M33"/>
  <c r="M32"/>
  <c r="M31"/>
  <c r="M30"/>
  <c r="E35" l="1"/>
  <c r="E34"/>
  <c r="E33"/>
  <c r="E32"/>
  <c r="E31"/>
  <c r="E30"/>
  <c r="I35"/>
  <c r="I34"/>
  <c r="I33"/>
  <c r="I32"/>
  <c r="I31"/>
  <c r="I30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6575" uniqueCount="360">
  <si>
    <t xml:space="preserve">Superficie total: </t>
  </si>
  <si>
    <t xml:space="preserve"> km²</t>
  </si>
  <si>
    <t>Población:</t>
  </si>
  <si>
    <t>habitantes</t>
  </si>
  <si>
    <t>Densidad de población:</t>
  </si>
  <si>
    <t>personas por  km²</t>
  </si>
  <si>
    <r>
      <t>Media de edad:</t>
    </r>
    <r>
      <rPr>
        <sz val="11"/>
        <color rgb="FF000000"/>
        <rFont val="Calibri"/>
        <family val="2"/>
        <scheme val="minor"/>
      </rPr>
      <t xml:space="preserve"> </t>
    </r>
  </si>
  <si>
    <t>años de media</t>
  </si>
  <si>
    <t>hombres:</t>
  </si>
  <si>
    <t>mujeres:</t>
  </si>
  <si>
    <t>Expectativa de vida al nacer:</t>
  </si>
  <si>
    <t>años</t>
  </si>
  <si>
    <t xml:space="preserve">Producto Interno Bruto (PIB) total: </t>
  </si>
  <si>
    <t xml:space="preserve"> millones de euros</t>
  </si>
  <si>
    <t xml:space="preserve">Tasa de inflación (precios al consumidor): </t>
  </si>
  <si>
    <t xml:space="preserve">Tasa de desempleo:  </t>
  </si>
  <si>
    <t>turistas</t>
  </si>
  <si>
    <t>No hay datos de Holanda</t>
  </si>
  <si>
    <t xml:space="preserve">El </t>
  </si>
  <si>
    <t xml:space="preserve">A España llegaron </t>
  </si>
  <si>
    <t>en líneas aéreas de bajo coste</t>
  </si>
  <si>
    <t>en líneas aéreas tradicionales</t>
  </si>
  <si>
    <t>pasajeros</t>
  </si>
  <si>
    <t>variación interanual</t>
  </si>
  <si>
    <t>diferencia</t>
  </si>
  <si>
    <t>cuota</t>
  </si>
  <si>
    <t>Canarias</t>
  </si>
  <si>
    <t>Tenerife</t>
  </si>
  <si>
    <t>Lanzarote</t>
  </si>
  <si>
    <t>Gran Canaria</t>
  </si>
  <si>
    <t>Fuerteventura</t>
  </si>
  <si>
    <t>La Palma</t>
  </si>
  <si>
    <t>FUENTE: AENA. ELABORACIÓN: Turismo de Tenerife</t>
  </si>
  <si>
    <t>Tabla</t>
  </si>
  <si>
    <t>Hotelero</t>
  </si>
  <si>
    <t>Extrahoteleros</t>
  </si>
  <si>
    <t>Total</t>
  </si>
  <si>
    <t>Variación Hotelero</t>
  </si>
  <si>
    <t>Variación Extrahoteleros</t>
  </si>
  <si>
    <t xml:space="preserve"> Variación Total</t>
  </si>
  <si>
    <t>diciembre</t>
  </si>
  <si>
    <t>noviembre</t>
  </si>
  <si>
    <t>octubre</t>
  </si>
  <si>
    <t>septiembre</t>
  </si>
  <si>
    <t>agosto</t>
  </si>
  <si>
    <t>julio</t>
  </si>
  <si>
    <t>junio</t>
  </si>
  <si>
    <t>mayo</t>
  </si>
  <si>
    <t>abril</t>
  </si>
  <si>
    <t>marzo</t>
  </si>
  <si>
    <t>febrero</t>
  </si>
  <si>
    <t>enero</t>
  </si>
  <si>
    <t>FUENTE: STDE Cabildo Insular de Tenerife.  ELABORACIÓN: Turismo de Tenerife.</t>
  </si>
  <si>
    <t>Tasa de variación 2000/2010</t>
  </si>
  <si>
    <t>Zona Santa Cruz</t>
  </si>
  <si>
    <t>Zona La Laguna-Bajamar-La Punta</t>
  </si>
  <si>
    <t>Zona Norte</t>
  </si>
  <si>
    <t>Zona Sur</t>
  </si>
  <si>
    <t xml:space="preserve">Total </t>
  </si>
  <si>
    <t xml:space="preserve">Hotel </t>
  </si>
  <si>
    <t xml:space="preserve">Extrahotelero </t>
  </si>
  <si>
    <t>Extrahotelero</t>
  </si>
  <si>
    <t xml:space="preserve"> Hotel</t>
  </si>
  <si>
    <t>TOTAL</t>
  </si>
  <si>
    <t xml:space="preserve"> TOTAL GENERAL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FUENTE: STDE Cabildo Insular de Tenerife. ELABORACIÓN: Turismo de Tenerife</t>
  </si>
  <si>
    <t xml:space="preserve"> Extrahoteleros</t>
  </si>
  <si>
    <t>TURISMO EN CIFRAS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>Var. 08/07</t>
  </si>
  <si>
    <t>Var. 09/08</t>
  </si>
  <si>
    <t>Var. 10/09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 xml:space="preserve">Tenerife  </t>
  </si>
  <si>
    <t>Gráfica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alojados</t>
  </si>
  <si>
    <t>var. Interanual</t>
  </si>
  <si>
    <t>FUENTE: STDE Cabildo Insular de Tenerife. 
ELABORACIÓN: Turismo de Tenerife.</t>
  </si>
  <si>
    <t xml:space="preserve">Hotelero </t>
  </si>
  <si>
    <t>TURISTAS ALOJADOS SEGÚN TIPOLOGÍA DEL ESTABLECIMIENTO</t>
  </si>
  <si>
    <t>TOTAL TURISTAS</t>
  </si>
  <si>
    <t>Extrahotel.</t>
  </si>
  <si>
    <t>Inv. 06/07</t>
  </si>
  <si>
    <t>Inv. 07/08</t>
  </si>
  <si>
    <t>Inv. 08/09</t>
  </si>
  <si>
    <t>Inv. 09/10</t>
  </si>
  <si>
    <t>Inv. 10/11</t>
  </si>
  <si>
    <t>Temporada invierno</t>
  </si>
  <si>
    <t>Temporada Verano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La Laguna, Bajamar, La Punta, Tegueste, Tacoronte</t>
  </si>
  <si>
    <t xml:space="preserve">FUENTE: STDE Cabildo Insular de Tenerife. ELABORACIÓN: Turismo de Tenerife </t>
  </si>
  <si>
    <t>var. Inter. Total</t>
  </si>
  <si>
    <t>var. Inter. Hotelero</t>
  </si>
  <si>
    <t>var. Inter. Extrahotel.</t>
  </si>
  <si>
    <t>var. 09/08</t>
  </si>
  <si>
    <t>var. 10/09</t>
  </si>
  <si>
    <t>2009/2008</t>
  </si>
  <si>
    <t>2010/2009</t>
  </si>
  <si>
    <t>var. hotelero</t>
  </si>
  <si>
    <t>Var. extrahotelero</t>
  </si>
  <si>
    <t>Var. total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>MES</t>
  </si>
  <si>
    <t xml:space="preserve"> TOTAL HOTELERO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cuota 2010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>Turistas extranjeros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2010</t>
  </si>
  <si>
    <t>año 2009</t>
  </si>
  <si>
    <t>año 2008</t>
  </si>
  <si>
    <t>PLAZAS RESTAURACIÓN AUTORIZADAS SEGÚN TIPOLOGÍA  DEL ESTABLECIMIENTO 2009</t>
  </si>
  <si>
    <t xml:space="preserve">Var. 10/ 09 </t>
  </si>
  <si>
    <t>Var. 09/ 08</t>
  </si>
  <si>
    <t xml:space="preserve">VIAJEROS ALOJADOS EN ESTABLECIMIENTOS HOTELEROS
I trimestre
Total España, Baleares, Canarias </t>
  </si>
  <si>
    <r>
      <t xml:space="preserve">2008 </t>
    </r>
    <r>
      <rPr>
        <b/>
        <vertAlign val="superscript"/>
        <sz val="10"/>
        <rFont val="Arial"/>
        <family val="2"/>
      </rPr>
      <t>(1)</t>
    </r>
  </si>
  <si>
    <r>
      <t xml:space="preserve">2009 </t>
    </r>
    <r>
      <rPr>
        <b/>
        <vertAlign val="superscript"/>
        <sz val="10"/>
        <rFont val="Arial"/>
        <family val="2"/>
      </rPr>
      <t>(1)</t>
    </r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HOLANDA</t>
  </si>
  <si>
    <t>Llegada de turistas HOLANDESES a España en 2009:</t>
  </si>
  <si>
    <t xml:space="preserve">de los turistas que visitaron  España en 2009, son HOLANDESES </t>
  </si>
  <si>
    <t>pasajeros procedentes de aeropuertos HOLANDESES</t>
  </si>
  <si>
    <t xml:space="preserve">EVOLUCIÓN DE PASAJEROS HOLANDESES LLEGADOS A CANARIAS E ISLAS </t>
  </si>
  <si>
    <t>TURISTAS HOLANDESES  ALOJADOS EN TENERIFE POR TIPOLOGÍA DE ESTABLECIMIENTO</t>
  </si>
  <si>
    <t>TURISTAS HOLANDESES ALOJADOS EN TENERIFE</t>
  </si>
  <si>
    <t xml:space="preserve">TURISTAS HOLANDESES  ALOJADOS EN TENERIFE POR ZONAS Y TIPOLOGÍA </t>
  </si>
  <si>
    <t xml:space="preserve">VARIACIONES INTERANUALES DE LOS TURISTAS HOLANDESES  ALOJADOS EN TENERIFE POR ZONAS Y TIPOLOGÍA </t>
  </si>
  <si>
    <t>TURISTAS HOLANDESES ALOJADOS EN LA ZONA LA LAGUAN-BAJAMAR-LA PUNTA POR TIPOLOGÍA DE ESTABLECIMIENTO</t>
  </si>
  <si>
    <t>TURISTAS HOLANDESES ALOJADOS EN LA ZONA NORTE POR TIPOLOGÍA DE ESTABLECIMIENTO</t>
  </si>
  <si>
    <t>TURISTAS HOLANDESES ALOJADOS EN LA ZONA SUR POR TIPOLOGÍA DE ESTABLECIMIENTO</t>
  </si>
  <si>
    <t>LLEGADA DE PASAJEROS PROCEDENTE DE AEROPUERTOS HOLANDESES
 A CANARIAS</t>
  </si>
  <si>
    <t>LLEGADA DE PASAJEROS PROCEDENTE DE AEROPUERTOS HOLANDESES 
A FUERTEVENTURA</t>
  </si>
  <si>
    <t>LLEGADA DE PASAJEROS PROCEDENTE DE AEROPUERTOS HOLANDESES 
 A GRAN CANARIA</t>
  </si>
  <si>
    <t>LLEGADA DE PASAJEROS PROCEDENTE DE AEROPUERTOS HOLANDESES 
 A LA PALMA</t>
  </si>
  <si>
    <t>LLEGADA DE PASAJEROS PROCEDENTE DE AEROPUERTOS HOLANDESES 
 A TENERIFE</t>
  </si>
  <si>
    <t>LLEGADA DE PASAJEROS PROCEDENTE DE AEROPUERTOS HOLANDESES 
 A LANZAROTE</t>
  </si>
  <si>
    <t>EVOLUCIÓN DE PASAJEROS HOLANDESES LLEGADOS A 
CANARIAS - ISLAS</t>
  </si>
  <si>
    <t>VARIACIÓN INTERANUAL DE LA LLEGADA DE PASAJEROS HOLANDESES
CANARIAS - ISLAS</t>
  </si>
  <si>
    <t>CUOTA DE PASAJEROS HOLANDESES POR ISLAS</t>
  </si>
  <si>
    <t>TURISTAS HOLANDESES  ALOJADOS EN TENERIFE POR TIPOLOGÍA DE ESTABLECIMIENTO
VARIACIONES INTERANUALES</t>
  </si>
  <si>
    <t>PESO DE LOS TURISTAS HOLANDESES ALOJADOS EN TENERIFE SOBRE TOTAL DE TURISTAS  POR TIPOLOGÍA DE ESTABLECIMIENTO</t>
  </si>
  <si>
    <t>HOLANDESES</t>
  </si>
  <si>
    <t>Total HOLANDESES s/ total turistas</t>
  </si>
  <si>
    <t>EVOLUCIÓN MENSUAL DE TURSTAS HOLANDESES  ALOJADOS EN LA TEMPORADA DE INVIERNO</t>
  </si>
  <si>
    <t>EVOLUCIÓN MENSUAL DE TURSTAS HOLANDESES  ALOJADOS EN LA TEMPORADA DE VERANO</t>
  </si>
  <si>
    <t>DISTRIBUCIÓN ALOJATIVA DE TURISTAS HOLANDESES POR ZONAS TURÍSTICAS SEGÚN TIPOLOGÍA DEL ALOJAMIENTO</t>
  </si>
  <si>
    <t xml:space="preserve">PESO DE LOS HOLANDESES  ALOJADOS EN TENERIFE SOBRE EL TOTAL DE TURISTAS POR ZONAS Y TIPOLOGÍA </t>
  </si>
  <si>
    <t>TURISTAS HOLANDESES  ALOJADOS EN LA ZONA SANTA CRUZ</t>
  </si>
  <si>
    <t>TURISTAS HOLANDESES  ALOJADOS EN LA ZONA LA LAGUNA, BAJAMAR, PUNTA HIDALGO Y TACORONTE</t>
  </si>
  <si>
    <t>TURISTAS HOLANDESES  ALOJADOS EN LA ZONA NORTE</t>
  </si>
  <si>
    <t>TURISTAS HOLANDESES  ALOJADOS EN LA ZONA SUR</t>
  </si>
  <si>
    <t>TURISTAS  HOLANDESES ALOJADOS EN TENERIFE</t>
  </si>
  <si>
    <t>TURISTAS HOLANDESES  ALOJADOS EN TENERIFE</t>
  </si>
  <si>
    <t>TURISTAS HOLANDESES ALOJADOS SEGÚN TIPOLOGÍA Y CATEGORÍA DE ESTABLECIMIENTO</t>
  </si>
  <si>
    <t xml:space="preserve">TURISTAS HOLANDESES ALOJADOS EN TENERIFE POR CATEGORÍA </t>
  </si>
  <si>
    <t xml:space="preserve">EVOLUCIÓN MENSUAL DE TURISTAS HOLANDESES ALOJADOS </t>
  </si>
  <si>
    <t>DISTRIBUCIÓN DE PASAJEROS PROCEDENTES DE AEROPUERTOS HOLANDESES POR  ISLAS</t>
  </si>
  <si>
    <t xml:space="preserve">DISTRIBUCIÓN DE LOS TURISTAS HOLANDESES ALOJADOS EN TENERIFE POR ZONAS </t>
  </si>
  <si>
    <t xml:space="preserve">DISTRIBUCIÓN DE TURISTAS HOLANDESES  ALOJADOS EN TENERIFE POR CATEGORÍA </t>
  </si>
  <si>
    <t>2.- Evolución del mercado HOLANDÉS en España 2009</t>
  </si>
  <si>
    <t>3.-Evolución del mercado HOLANDÉS en Canarias 2009</t>
  </si>
  <si>
    <t xml:space="preserve">EVOLUCIÓN DEL TURISMO  HOLANDÉS ALOJADO EN TENERIFE POR CATEGORÍA </t>
  </si>
  <si>
    <t xml:space="preserve">EVOLUCIÓN DEL TURISMO HOLANDÉS ALOJADO EN TENERIFE POR CATEGORÍA 
VARIACIONES INTERANUALES </t>
  </si>
  <si>
    <t>TURISMO HOLANDÉS ALOJADO SEGÚN TIPOLOGÍA DE ESTABLECIMIENTO</t>
  </si>
  <si>
    <t>TURISMO HOLANDÉS ALOJADO POR ZONAS TURÍSTICAS Y TIPOLOGÍA DE ESTABLECIMIENTO</t>
  </si>
  <si>
    <t xml:space="preserve">PESO DEL TURISMO HOLANDÉS ALOJADOS EN TENERIFE SOBRE TOTAL DE TURISTAS  POR CATEGORÍA </t>
  </si>
  <si>
    <t>(2009)</t>
  </si>
  <si>
    <t>(2010)</t>
  </si>
  <si>
    <t>Un -11,3% menos que en 2008</t>
  </si>
  <si>
    <t>Un -11,5% menos que en 2008</t>
  </si>
  <si>
    <t>Un -14,9% menos</t>
  </si>
  <si>
    <t>Un -5,4% menos</t>
  </si>
  <si>
    <t>AÑO 2009</t>
  </si>
  <si>
    <t>Invierno 09/10</t>
  </si>
  <si>
    <t>Verano 2010</t>
  </si>
  <si>
    <t>AÑO 2010</t>
  </si>
</sst>
</file>

<file path=xl/styles.xml><?xml version="1.0" encoding="utf-8"?>
<styleSheet xmlns="http://schemas.openxmlformats.org/spreadsheetml/2006/main">
  <numFmts count="11">
    <numFmt numFmtId="41" formatCode="_-* #,##0\ _p_t_a_-;\-* #,##0\ _p_t_a_-;_-* &quot;-&quot;\ _p_t_a_-;_-@_-"/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\$#,#00"/>
    <numFmt numFmtId="170" formatCode="\$#,"/>
    <numFmt numFmtId="171" formatCode="%#,#00"/>
    <numFmt numFmtId="172" formatCode="#.##000"/>
    <numFmt numFmtId="173" formatCode="#.##0,"/>
  </numFmts>
  <fonts count="70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sz val="18"/>
      <color theme="1"/>
      <name val="Calibri"/>
      <family val="2"/>
      <scheme val="minor"/>
    </font>
    <font>
      <b/>
      <sz val="18"/>
      <color theme="1"/>
      <name val="Calibri"/>
      <family val="2"/>
      <scheme val="minor"/>
    </font>
    <font>
      <sz val="11"/>
      <color rgb="FF000000"/>
      <name val="Calibri"/>
      <family val="2"/>
      <scheme val="minor"/>
    </font>
    <font>
      <sz val="20"/>
      <color theme="3"/>
      <name val="Calibri"/>
      <family val="2"/>
      <scheme val="minor"/>
    </font>
    <font>
      <sz val="20"/>
      <color rgb="FFFF0000"/>
      <name val="Calibri"/>
      <family val="2"/>
      <scheme val="minor"/>
    </font>
    <font>
      <sz val="18"/>
      <color theme="3"/>
      <name val="Calibri"/>
      <family val="2"/>
      <scheme val="minor"/>
    </font>
    <font>
      <sz val="20"/>
      <color rgb="FF17375E"/>
      <name val="Calibri"/>
      <family val="2"/>
      <scheme val="minor"/>
    </font>
    <font>
      <sz val="10"/>
      <name val="Arial"/>
      <family val="2"/>
    </font>
    <font>
      <b/>
      <sz val="12"/>
      <color theme="0"/>
      <name val="Calibri"/>
      <family val="2"/>
      <scheme val="minor"/>
    </font>
    <font>
      <sz val="10"/>
      <name val="Calibri"/>
      <family val="2"/>
      <scheme val="minor"/>
    </font>
    <font>
      <sz val="8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Arial"/>
      <family val="2"/>
    </font>
    <font>
      <sz val="10"/>
      <color indexed="8"/>
      <name val="MS Sans Serif"/>
      <family val="2"/>
    </font>
    <font>
      <b/>
      <sz val="12"/>
      <color indexed="9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0"/>
      <color indexed="9"/>
      <name val="Calibri"/>
      <family val="2"/>
      <scheme val="minor"/>
    </font>
    <font>
      <b/>
      <sz val="10"/>
      <name val="Calibri"/>
      <family val="2"/>
      <scheme val="minor"/>
    </font>
    <font>
      <b/>
      <sz val="10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sz val="8"/>
      <color indexed="8"/>
      <name val="Calibri"/>
      <family val="2"/>
      <scheme val="minor"/>
    </font>
    <font>
      <sz val="10"/>
      <color indexed="8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b/>
      <sz val="10"/>
      <color theme="3" tint="-0.249977111117893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b/>
      <sz val="9"/>
      <name val="Arial"/>
      <family val="2"/>
    </font>
    <font>
      <b/>
      <sz val="10"/>
      <color indexed="9"/>
      <name val="Arial"/>
      <family val="2"/>
    </font>
    <font>
      <b/>
      <vertAlign val="superscript"/>
      <sz val="10"/>
      <name val="Arial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41">
    <fill>
      <patternFill patternType="none"/>
    </fill>
    <fill>
      <patternFill patternType="gray125"/>
    </fill>
    <fill>
      <patternFill patternType="solid">
        <fgColor theme="4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6" tint="0.79998168889431442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indexed="4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62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42">
    <border>
      <left/>
      <right/>
      <top/>
      <bottom/>
      <diagonal/>
    </border>
    <border>
      <left style="thick">
        <color theme="3" tint="0.39991454817346722"/>
      </left>
      <right/>
      <top style="thick">
        <color theme="3" tint="0.39991454817346722"/>
      </top>
      <bottom/>
      <diagonal/>
    </border>
    <border>
      <left/>
      <right/>
      <top style="thick">
        <color theme="3" tint="0.39991454817346722"/>
      </top>
      <bottom/>
      <diagonal/>
    </border>
    <border>
      <left/>
      <right style="thick">
        <color theme="3" tint="0.39991454817346722"/>
      </right>
      <top style="thick">
        <color theme="3" tint="0.39991454817346722"/>
      </top>
      <bottom/>
      <diagonal/>
    </border>
    <border>
      <left style="thick">
        <color theme="3" tint="0.39991454817346722"/>
      </left>
      <right/>
      <top/>
      <bottom style="thick">
        <color theme="3" tint="0.39991454817346722"/>
      </bottom>
      <diagonal/>
    </border>
    <border>
      <left/>
      <right/>
      <top/>
      <bottom style="thick">
        <color theme="3" tint="0.39991454817346722"/>
      </bottom>
      <diagonal/>
    </border>
    <border>
      <left/>
      <right style="thick">
        <color theme="3" tint="0.39991454817346722"/>
      </right>
      <top/>
      <bottom style="thick">
        <color theme="3" tint="0.39991454817346722"/>
      </bottom>
      <diagonal/>
    </border>
    <border>
      <left style="thick">
        <color theme="3" tint="0.39988402966399123"/>
      </left>
      <right/>
      <top style="thick">
        <color theme="3" tint="0.39988402966399123"/>
      </top>
      <bottom/>
      <diagonal/>
    </border>
    <border>
      <left/>
      <right/>
      <top style="thick">
        <color theme="3" tint="0.39988402966399123"/>
      </top>
      <bottom/>
      <diagonal/>
    </border>
    <border>
      <left/>
      <right style="thick">
        <color theme="3" tint="0.39988402966399123"/>
      </right>
      <top style="thick">
        <color theme="3" tint="0.39988402966399123"/>
      </top>
      <bottom/>
      <diagonal/>
    </border>
    <border>
      <left style="thick">
        <color theme="3" tint="0.39988402966399123"/>
      </left>
      <right/>
      <top/>
      <bottom style="thick">
        <color theme="3" tint="0.39988402966399123"/>
      </bottom>
      <diagonal/>
    </border>
    <border>
      <left/>
      <right/>
      <top/>
      <bottom style="thick">
        <color theme="3" tint="0.39988402966399123"/>
      </bottom>
      <diagonal/>
    </border>
    <border>
      <left/>
      <right style="thick">
        <color theme="3" tint="0.39988402966399123"/>
      </right>
      <top/>
      <bottom style="thick">
        <color theme="3" tint="0.39988402966399123"/>
      </bottom>
      <diagonal/>
    </border>
    <border>
      <left style="thick">
        <color theme="3" tint="0.39994506668294322"/>
      </left>
      <right/>
      <top style="thick">
        <color theme="3" tint="0.39994506668294322"/>
      </top>
      <bottom/>
      <diagonal/>
    </border>
    <border>
      <left/>
      <right/>
      <top style="thick">
        <color theme="3" tint="0.39994506668294322"/>
      </top>
      <bottom/>
      <diagonal/>
    </border>
    <border>
      <left/>
      <right style="thick">
        <color theme="3" tint="0.39994506668294322"/>
      </right>
      <top style="thick">
        <color theme="3" tint="0.39994506668294322"/>
      </top>
      <bottom/>
      <diagonal/>
    </border>
    <border>
      <left style="thick">
        <color theme="3" tint="0.39994506668294322"/>
      </left>
      <right/>
      <top/>
      <bottom style="thick">
        <color theme="3" tint="0.39994506668294322"/>
      </bottom>
      <diagonal/>
    </border>
    <border>
      <left/>
      <right/>
      <top/>
      <bottom style="thick">
        <color theme="3" tint="0.39994506668294322"/>
      </bottom>
      <diagonal/>
    </border>
    <border>
      <left/>
      <right style="thick">
        <color theme="3" tint="0.39994506668294322"/>
      </right>
      <top/>
      <bottom style="thick">
        <color theme="3" tint="0.39994506668294322"/>
      </bottom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" fillId="0" borderId="0" applyFont="0" applyFill="0" applyBorder="0" applyAlignment="0" applyProtection="0"/>
    <xf numFmtId="3" fontId="11" fillId="0" borderId="0">
      <alignment vertical="center"/>
    </xf>
    <xf numFmtId="0" fontId="15" fillId="0" borderId="0" applyNumberFormat="0" applyFill="0" applyBorder="0" applyAlignment="0" applyProtection="0">
      <alignment vertical="top"/>
      <protection locked="0"/>
    </xf>
    <xf numFmtId="0" fontId="17" fillId="0" borderId="0" applyNumberFormat="0" applyFont="0" applyFill="0" applyBorder="0" applyAlignment="0" applyProtection="0"/>
    <xf numFmtId="1" fontId="11" fillId="0" borderId="0">
      <alignment vertical="center"/>
    </xf>
    <xf numFmtId="3" fontId="11" fillId="0" borderId="0">
      <alignment vertical="center"/>
    </xf>
    <xf numFmtId="9" fontId="11" fillId="0" borderId="0" applyFont="0" applyFill="0" applyBorder="0" applyProtection="0">
      <alignment vertical="center"/>
    </xf>
    <xf numFmtId="1" fontId="11" fillId="0" borderId="0">
      <alignment vertical="center"/>
    </xf>
    <xf numFmtId="0" fontId="49" fillId="0" borderId="0" applyNumberFormat="0" applyFill="0" applyBorder="0" applyAlignment="0" applyProtection="0">
      <alignment vertical="top"/>
      <protection locked="0"/>
    </xf>
    <xf numFmtId="0" fontId="52" fillId="19" borderId="0" applyNumberFormat="0" applyBorder="0" applyAlignment="0" applyProtection="0"/>
    <xf numFmtId="0" fontId="52" fillId="19" borderId="0" applyNumberFormat="0" applyBorder="0" applyAlignment="0" applyProtection="0"/>
    <xf numFmtId="0" fontId="52" fillId="19" borderId="0" applyNumberFormat="0" applyBorder="0" applyAlignment="0" applyProtection="0"/>
    <xf numFmtId="0" fontId="52" fillId="19" borderId="0" applyNumberFormat="0" applyBorder="0" applyAlignment="0" applyProtection="0"/>
    <xf numFmtId="0" fontId="52" fillId="20" borderId="0" applyNumberFormat="0" applyBorder="0" applyAlignment="0" applyProtection="0"/>
    <xf numFmtId="0" fontId="52" fillId="20" borderId="0" applyNumberFormat="0" applyBorder="0" applyAlignment="0" applyProtection="0"/>
    <xf numFmtId="0" fontId="52" fillId="20" borderId="0" applyNumberFormat="0" applyBorder="0" applyAlignment="0" applyProtection="0"/>
    <xf numFmtId="0" fontId="52" fillId="20" borderId="0" applyNumberFormat="0" applyBorder="0" applyAlignment="0" applyProtection="0"/>
    <xf numFmtId="0" fontId="52" fillId="21" borderId="0" applyNumberFormat="0" applyBorder="0" applyAlignment="0" applyProtection="0"/>
    <xf numFmtId="0" fontId="52" fillId="21" borderId="0" applyNumberFormat="0" applyBorder="0" applyAlignment="0" applyProtection="0"/>
    <xf numFmtId="0" fontId="52" fillId="21" borderId="0" applyNumberFormat="0" applyBorder="0" applyAlignment="0" applyProtection="0"/>
    <xf numFmtId="0" fontId="52" fillId="21" borderId="0" applyNumberFormat="0" applyBorder="0" applyAlignment="0" applyProtection="0"/>
    <xf numFmtId="0" fontId="52" fillId="22" borderId="0" applyNumberFormat="0" applyBorder="0" applyAlignment="0" applyProtection="0"/>
    <xf numFmtId="0" fontId="52" fillId="22" borderId="0" applyNumberFormat="0" applyBorder="0" applyAlignment="0" applyProtection="0"/>
    <xf numFmtId="0" fontId="52" fillId="22" borderId="0" applyNumberFormat="0" applyBorder="0" applyAlignment="0" applyProtection="0"/>
    <xf numFmtId="0" fontId="52" fillId="22" borderId="0" applyNumberFormat="0" applyBorder="0" applyAlignment="0" applyProtection="0"/>
    <xf numFmtId="0" fontId="52" fillId="23" borderId="0" applyNumberFormat="0" applyBorder="0" applyAlignment="0" applyProtection="0"/>
    <xf numFmtId="0" fontId="52" fillId="23" borderId="0" applyNumberFormat="0" applyBorder="0" applyAlignment="0" applyProtection="0"/>
    <xf numFmtId="0" fontId="52" fillId="23" borderId="0" applyNumberFormat="0" applyBorder="0" applyAlignment="0" applyProtection="0"/>
    <xf numFmtId="0" fontId="52" fillId="23" borderId="0" applyNumberFormat="0" applyBorder="0" applyAlignment="0" applyProtection="0"/>
    <xf numFmtId="0" fontId="52" fillId="24" borderId="0" applyNumberFormat="0" applyBorder="0" applyAlignment="0" applyProtection="0"/>
    <xf numFmtId="0" fontId="52" fillId="24" borderId="0" applyNumberFormat="0" applyBorder="0" applyAlignment="0" applyProtection="0"/>
    <xf numFmtId="0" fontId="52" fillId="24" borderId="0" applyNumberFormat="0" applyBorder="0" applyAlignment="0" applyProtection="0"/>
    <xf numFmtId="0" fontId="52" fillId="24" borderId="0" applyNumberFormat="0" applyBorder="0" applyAlignment="0" applyProtection="0"/>
    <xf numFmtId="0" fontId="52" fillId="25" borderId="0" applyNumberFormat="0" applyBorder="0" applyAlignment="0" applyProtection="0"/>
    <xf numFmtId="0" fontId="52" fillId="25" borderId="0" applyNumberFormat="0" applyBorder="0" applyAlignment="0" applyProtection="0"/>
    <xf numFmtId="0" fontId="52" fillId="25" borderId="0" applyNumberFormat="0" applyBorder="0" applyAlignment="0" applyProtection="0"/>
    <xf numFmtId="0" fontId="52" fillId="25" borderId="0" applyNumberFormat="0" applyBorder="0" applyAlignment="0" applyProtection="0"/>
    <xf numFmtId="0" fontId="52" fillId="26" borderId="0" applyNumberFormat="0" applyBorder="0" applyAlignment="0" applyProtection="0"/>
    <xf numFmtId="0" fontId="52" fillId="26" borderId="0" applyNumberFormat="0" applyBorder="0" applyAlignment="0" applyProtection="0"/>
    <xf numFmtId="0" fontId="52" fillId="26" borderId="0" applyNumberFormat="0" applyBorder="0" applyAlignment="0" applyProtection="0"/>
    <xf numFmtId="0" fontId="52" fillId="26" borderId="0" applyNumberFormat="0" applyBorder="0" applyAlignment="0" applyProtection="0"/>
    <xf numFmtId="0" fontId="52" fillId="27" borderId="0" applyNumberFormat="0" applyBorder="0" applyAlignment="0" applyProtection="0"/>
    <xf numFmtId="0" fontId="52" fillId="27" borderId="0" applyNumberFormat="0" applyBorder="0" applyAlignment="0" applyProtection="0"/>
    <xf numFmtId="0" fontId="52" fillId="27" borderId="0" applyNumberFormat="0" applyBorder="0" applyAlignment="0" applyProtection="0"/>
    <xf numFmtId="0" fontId="52" fillId="27" borderId="0" applyNumberFormat="0" applyBorder="0" applyAlignment="0" applyProtection="0"/>
    <xf numFmtId="0" fontId="52" fillId="22" borderId="0" applyNumberFormat="0" applyBorder="0" applyAlignment="0" applyProtection="0"/>
    <xf numFmtId="0" fontId="52" fillId="22" borderId="0" applyNumberFormat="0" applyBorder="0" applyAlignment="0" applyProtection="0"/>
    <xf numFmtId="0" fontId="52" fillId="22" borderId="0" applyNumberFormat="0" applyBorder="0" applyAlignment="0" applyProtection="0"/>
    <xf numFmtId="0" fontId="52" fillId="22" borderId="0" applyNumberFormat="0" applyBorder="0" applyAlignment="0" applyProtection="0"/>
    <xf numFmtId="0" fontId="52" fillId="25" borderId="0" applyNumberFormat="0" applyBorder="0" applyAlignment="0" applyProtection="0"/>
    <xf numFmtId="0" fontId="52" fillId="25" borderId="0" applyNumberFormat="0" applyBorder="0" applyAlignment="0" applyProtection="0"/>
    <xf numFmtId="0" fontId="52" fillId="25" borderId="0" applyNumberFormat="0" applyBorder="0" applyAlignment="0" applyProtection="0"/>
    <xf numFmtId="0" fontId="52" fillId="25" borderId="0" applyNumberFormat="0" applyBorder="0" applyAlignment="0" applyProtection="0"/>
    <xf numFmtId="0" fontId="52" fillId="28" borderId="0" applyNumberFormat="0" applyBorder="0" applyAlignment="0" applyProtection="0"/>
    <xf numFmtId="0" fontId="52" fillId="28" borderId="0" applyNumberFormat="0" applyBorder="0" applyAlignment="0" applyProtection="0"/>
    <xf numFmtId="0" fontId="52" fillId="28" borderId="0" applyNumberFormat="0" applyBorder="0" applyAlignment="0" applyProtection="0"/>
    <xf numFmtId="0" fontId="52" fillId="28" borderId="0" applyNumberFormat="0" applyBorder="0" applyAlignment="0" applyProtection="0"/>
    <xf numFmtId="0" fontId="53" fillId="29" borderId="0" applyNumberFormat="0" applyBorder="0" applyAlignment="0" applyProtection="0"/>
    <xf numFmtId="0" fontId="53" fillId="29" borderId="0" applyNumberFormat="0" applyBorder="0" applyAlignment="0" applyProtection="0"/>
    <xf numFmtId="0" fontId="53" fillId="29" borderId="0" applyNumberFormat="0" applyBorder="0" applyAlignment="0" applyProtection="0"/>
    <xf numFmtId="0" fontId="53" fillId="29" borderId="0" applyNumberFormat="0" applyBorder="0" applyAlignment="0" applyProtection="0"/>
    <xf numFmtId="0" fontId="53" fillId="26" borderId="0" applyNumberFormat="0" applyBorder="0" applyAlignment="0" applyProtection="0"/>
    <xf numFmtId="0" fontId="53" fillId="26" borderId="0" applyNumberFormat="0" applyBorder="0" applyAlignment="0" applyProtection="0"/>
    <xf numFmtId="0" fontId="53" fillId="26" borderId="0" applyNumberFormat="0" applyBorder="0" applyAlignment="0" applyProtection="0"/>
    <xf numFmtId="0" fontId="53" fillId="26" borderId="0" applyNumberFormat="0" applyBorder="0" applyAlignment="0" applyProtection="0"/>
    <xf numFmtId="0" fontId="53" fillId="27" borderId="0" applyNumberFormat="0" applyBorder="0" applyAlignment="0" applyProtection="0"/>
    <xf numFmtId="0" fontId="53" fillId="27" borderId="0" applyNumberFormat="0" applyBorder="0" applyAlignment="0" applyProtection="0"/>
    <xf numFmtId="0" fontId="53" fillId="27" borderId="0" applyNumberFormat="0" applyBorder="0" applyAlignment="0" applyProtection="0"/>
    <xf numFmtId="0" fontId="53" fillId="27" borderId="0" applyNumberFormat="0" applyBorder="0" applyAlignment="0" applyProtection="0"/>
    <xf numFmtId="0" fontId="53" fillId="30" borderId="0" applyNumberFormat="0" applyBorder="0" applyAlignment="0" applyProtection="0"/>
    <xf numFmtId="0" fontId="53" fillId="30" borderId="0" applyNumberFormat="0" applyBorder="0" applyAlignment="0" applyProtection="0"/>
    <xf numFmtId="0" fontId="53" fillId="30" borderId="0" applyNumberFormat="0" applyBorder="0" applyAlignment="0" applyProtection="0"/>
    <xf numFmtId="0" fontId="53" fillId="30" borderId="0" applyNumberFormat="0" applyBorder="0" applyAlignment="0" applyProtection="0"/>
    <xf numFmtId="0" fontId="53" fillId="31" borderId="0" applyNumberFormat="0" applyBorder="0" applyAlignment="0" applyProtection="0"/>
    <xf numFmtId="0" fontId="53" fillId="31" borderId="0" applyNumberFormat="0" applyBorder="0" applyAlignment="0" applyProtection="0"/>
    <xf numFmtId="0" fontId="53" fillId="31" borderId="0" applyNumberFormat="0" applyBorder="0" applyAlignment="0" applyProtection="0"/>
    <xf numFmtId="0" fontId="53" fillId="31" borderId="0" applyNumberFormat="0" applyBorder="0" applyAlignment="0" applyProtection="0"/>
    <xf numFmtId="0" fontId="53" fillId="32" borderId="0" applyNumberFormat="0" applyBorder="0" applyAlignment="0" applyProtection="0"/>
    <xf numFmtId="0" fontId="53" fillId="32" borderId="0" applyNumberFormat="0" applyBorder="0" applyAlignment="0" applyProtection="0"/>
    <xf numFmtId="0" fontId="53" fillId="32" borderId="0" applyNumberFormat="0" applyBorder="0" applyAlignment="0" applyProtection="0"/>
    <xf numFmtId="0" fontId="53" fillId="32" borderId="0" applyNumberFormat="0" applyBorder="0" applyAlignment="0" applyProtection="0"/>
    <xf numFmtId="0" fontId="54" fillId="21" borderId="0" applyNumberFormat="0" applyBorder="0" applyAlignment="0" applyProtection="0"/>
    <xf numFmtId="0" fontId="54" fillId="21" borderId="0" applyNumberFormat="0" applyBorder="0" applyAlignment="0" applyProtection="0"/>
    <xf numFmtId="0" fontId="54" fillId="21" borderId="0" applyNumberFormat="0" applyBorder="0" applyAlignment="0" applyProtection="0"/>
    <xf numFmtId="0" fontId="54" fillId="21" borderId="0" applyNumberFormat="0" applyBorder="0" applyAlignment="0" applyProtection="0"/>
    <xf numFmtId="1" fontId="55" fillId="0" borderId="0">
      <protection locked="0"/>
    </xf>
    <xf numFmtId="1" fontId="55" fillId="0" borderId="0">
      <protection locked="0"/>
    </xf>
    <xf numFmtId="0" fontId="56" fillId="33" borderId="33" applyNumberFormat="0" applyAlignment="0" applyProtection="0"/>
    <xf numFmtId="0" fontId="56" fillId="33" borderId="33" applyNumberFormat="0" applyAlignment="0" applyProtection="0"/>
    <xf numFmtId="0" fontId="56" fillId="33" borderId="33" applyNumberFormat="0" applyAlignment="0" applyProtection="0"/>
    <xf numFmtId="0" fontId="56" fillId="33" borderId="33" applyNumberFormat="0" applyAlignment="0" applyProtection="0"/>
    <xf numFmtId="0" fontId="57" fillId="34" borderId="34" applyNumberFormat="0" applyAlignment="0" applyProtection="0"/>
    <xf numFmtId="0" fontId="57" fillId="34" borderId="34" applyNumberFormat="0" applyAlignment="0" applyProtection="0"/>
    <xf numFmtId="0" fontId="57" fillId="34" borderId="34" applyNumberFormat="0" applyAlignment="0" applyProtection="0"/>
    <xf numFmtId="0" fontId="57" fillId="34" borderId="34" applyNumberFormat="0" applyAlignment="0" applyProtection="0"/>
    <xf numFmtId="0" fontId="58" fillId="0" borderId="35" applyNumberFormat="0" applyFill="0" applyAlignment="0" applyProtection="0"/>
    <xf numFmtId="0" fontId="58" fillId="0" borderId="35" applyNumberFormat="0" applyFill="0" applyAlignment="0" applyProtection="0"/>
    <xf numFmtId="0" fontId="58" fillId="0" borderId="35" applyNumberFormat="0" applyFill="0" applyAlignment="0" applyProtection="0"/>
    <xf numFmtId="0" fontId="58" fillId="0" borderId="35" applyNumberFormat="0" applyFill="0" applyAlignment="0" applyProtection="0"/>
    <xf numFmtId="0" fontId="59" fillId="0" borderId="0" applyNumberFormat="0" applyFill="0" applyBorder="0" applyAlignment="0" applyProtection="0"/>
    <xf numFmtId="0" fontId="59" fillId="0" borderId="0" applyNumberFormat="0" applyFill="0" applyBorder="0" applyAlignment="0" applyProtection="0"/>
    <xf numFmtId="0" fontId="59" fillId="0" borderId="0" applyNumberFormat="0" applyFill="0" applyBorder="0" applyAlignment="0" applyProtection="0"/>
    <xf numFmtId="0" fontId="59" fillId="0" borderId="0" applyNumberFormat="0" applyFill="0" applyBorder="0" applyAlignment="0" applyProtection="0"/>
    <xf numFmtId="0" fontId="53" fillId="35" borderId="0" applyNumberFormat="0" applyBorder="0" applyAlignment="0" applyProtection="0"/>
    <xf numFmtId="0" fontId="53" fillId="35" borderId="0" applyNumberFormat="0" applyBorder="0" applyAlignment="0" applyProtection="0"/>
    <xf numFmtId="0" fontId="53" fillId="35" borderId="0" applyNumberFormat="0" applyBorder="0" applyAlignment="0" applyProtection="0"/>
    <xf numFmtId="0" fontId="53" fillId="35" borderId="0" applyNumberFormat="0" applyBorder="0" applyAlignment="0" applyProtection="0"/>
    <xf numFmtId="0" fontId="53" fillId="36" borderId="0" applyNumberFormat="0" applyBorder="0" applyAlignment="0" applyProtection="0"/>
    <xf numFmtId="0" fontId="53" fillId="36" borderId="0" applyNumberFormat="0" applyBorder="0" applyAlignment="0" applyProtection="0"/>
    <xf numFmtId="0" fontId="53" fillId="36" borderId="0" applyNumberFormat="0" applyBorder="0" applyAlignment="0" applyProtection="0"/>
    <xf numFmtId="0" fontId="53" fillId="36" borderId="0" applyNumberFormat="0" applyBorder="0" applyAlignment="0" applyProtection="0"/>
    <xf numFmtId="0" fontId="53" fillId="37" borderId="0" applyNumberFormat="0" applyBorder="0" applyAlignment="0" applyProtection="0"/>
    <xf numFmtId="0" fontId="53" fillId="37" borderId="0" applyNumberFormat="0" applyBorder="0" applyAlignment="0" applyProtection="0"/>
    <xf numFmtId="0" fontId="53" fillId="37" borderId="0" applyNumberFormat="0" applyBorder="0" applyAlignment="0" applyProtection="0"/>
    <xf numFmtId="0" fontId="53" fillId="37" borderId="0" applyNumberFormat="0" applyBorder="0" applyAlignment="0" applyProtection="0"/>
    <xf numFmtId="0" fontId="53" fillId="30" borderId="0" applyNumberFormat="0" applyBorder="0" applyAlignment="0" applyProtection="0"/>
    <xf numFmtId="0" fontId="53" fillId="30" borderId="0" applyNumberFormat="0" applyBorder="0" applyAlignment="0" applyProtection="0"/>
    <xf numFmtId="0" fontId="53" fillId="30" borderId="0" applyNumberFormat="0" applyBorder="0" applyAlignment="0" applyProtection="0"/>
    <xf numFmtId="0" fontId="53" fillId="30" borderId="0" applyNumberFormat="0" applyBorder="0" applyAlignment="0" applyProtection="0"/>
    <xf numFmtId="0" fontId="53" fillId="31" borderId="0" applyNumberFormat="0" applyBorder="0" applyAlignment="0" applyProtection="0"/>
    <xf numFmtId="0" fontId="53" fillId="31" borderId="0" applyNumberFormat="0" applyBorder="0" applyAlignment="0" applyProtection="0"/>
    <xf numFmtId="0" fontId="53" fillId="31" borderId="0" applyNumberFormat="0" applyBorder="0" applyAlignment="0" applyProtection="0"/>
    <xf numFmtId="0" fontId="53" fillId="31" borderId="0" applyNumberFormat="0" applyBorder="0" applyAlignment="0" applyProtection="0"/>
    <xf numFmtId="0" fontId="53" fillId="38" borderId="0" applyNumberFormat="0" applyBorder="0" applyAlignment="0" applyProtection="0"/>
    <xf numFmtId="0" fontId="53" fillId="38" borderId="0" applyNumberFormat="0" applyBorder="0" applyAlignment="0" applyProtection="0"/>
    <xf numFmtId="0" fontId="53" fillId="38" borderId="0" applyNumberFormat="0" applyBorder="0" applyAlignment="0" applyProtection="0"/>
    <xf numFmtId="0" fontId="53" fillId="38" borderId="0" applyNumberFormat="0" applyBorder="0" applyAlignment="0" applyProtection="0"/>
    <xf numFmtId="0" fontId="60" fillId="24" borderId="33" applyNumberFormat="0" applyAlignment="0" applyProtection="0"/>
    <xf numFmtId="0" fontId="60" fillId="24" borderId="33" applyNumberFormat="0" applyAlignment="0" applyProtection="0"/>
    <xf numFmtId="0" fontId="60" fillId="24" borderId="33" applyNumberFormat="0" applyAlignment="0" applyProtection="0"/>
    <xf numFmtId="0" fontId="60" fillId="24" borderId="33" applyNumberFormat="0" applyAlignment="0" applyProtection="0"/>
    <xf numFmtId="0" fontId="11" fillId="0" borderId="0"/>
    <xf numFmtId="167" fontId="11" fillId="0" borderId="0" applyFont="0" applyFill="0" applyBorder="0" applyAlignment="0" applyProtection="0">
      <alignment vertical="center"/>
    </xf>
    <xf numFmtId="1" fontId="61" fillId="0" borderId="0">
      <protection locked="0"/>
    </xf>
    <xf numFmtId="168" fontId="61" fillId="0" borderId="0">
      <protection locked="0"/>
    </xf>
    <xf numFmtId="0" fontId="62" fillId="20" borderId="0" applyNumberFormat="0" applyBorder="0" applyAlignment="0" applyProtection="0"/>
    <xf numFmtId="0" fontId="62" fillId="20" borderId="0" applyNumberFormat="0" applyBorder="0" applyAlignment="0" applyProtection="0"/>
    <xf numFmtId="0" fontId="62" fillId="20" borderId="0" applyNumberFormat="0" applyBorder="0" applyAlignment="0" applyProtection="0"/>
    <xf numFmtId="0" fontId="62" fillId="20" borderId="0" applyNumberFormat="0" applyBorder="0" applyAlignment="0" applyProtection="0"/>
    <xf numFmtId="41" fontId="11" fillId="0" borderId="0" applyFont="0" applyFill="0" applyBorder="0" applyAlignment="0" applyProtection="0"/>
    <xf numFmtId="169" fontId="61" fillId="0" borderId="0">
      <protection locked="0"/>
    </xf>
    <xf numFmtId="170" fontId="61" fillId="0" borderId="0">
      <protection locked="0"/>
    </xf>
    <xf numFmtId="0" fontId="63" fillId="39" borderId="0" applyNumberFormat="0" applyBorder="0" applyAlignment="0" applyProtection="0"/>
    <xf numFmtId="0" fontId="63" fillId="39" borderId="0" applyNumberFormat="0" applyBorder="0" applyAlignment="0" applyProtection="0"/>
    <xf numFmtId="0" fontId="63" fillId="39" borderId="0" applyNumberFormat="0" applyBorder="0" applyAlignment="0" applyProtection="0"/>
    <xf numFmtId="0" fontId="63" fillId="39" borderId="0" applyNumberFormat="0" applyBorder="0" applyAlignment="0" applyProtection="0"/>
    <xf numFmtId="3" fontId="11" fillId="0" borderId="0">
      <alignment vertical="center"/>
    </xf>
    <xf numFmtId="0" fontId="11" fillId="40" borderId="36" applyNumberFormat="0" applyFont="0" applyAlignment="0" applyProtection="0"/>
    <xf numFmtId="0" fontId="11" fillId="40" borderId="36" applyNumberFormat="0" applyFont="0" applyAlignment="0" applyProtection="0"/>
    <xf numFmtId="0" fontId="11" fillId="40" borderId="36" applyNumberFormat="0" applyFont="0" applyAlignment="0" applyProtection="0"/>
    <xf numFmtId="0" fontId="11" fillId="40" borderId="36" applyNumberFormat="0" applyFont="0" applyAlignment="0" applyProtection="0"/>
    <xf numFmtId="171" fontId="61" fillId="0" borderId="0">
      <protection locked="0"/>
    </xf>
    <xf numFmtId="172" fontId="61" fillId="0" borderId="0">
      <protection locked="0"/>
    </xf>
    <xf numFmtId="173" fontId="61" fillId="0" borderId="0">
      <protection locked="0"/>
    </xf>
    <xf numFmtId="0" fontId="64" fillId="33" borderId="37" applyNumberFormat="0" applyAlignment="0" applyProtection="0"/>
    <xf numFmtId="0" fontId="64" fillId="33" borderId="37" applyNumberFormat="0" applyAlignment="0" applyProtection="0"/>
    <xf numFmtId="0" fontId="64" fillId="33" borderId="37" applyNumberFormat="0" applyAlignment="0" applyProtection="0"/>
    <xf numFmtId="0" fontId="64" fillId="33" borderId="37" applyNumberFormat="0" applyAlignment="0" applyProtection="0"/>
    <xf numFmtId="0" fontId="65" fillId="0" borderId="0" applyNumberFormat="0" applyFill="0" applyBorder="0" applyAlignment="0" applyProtection="0"/>
    <xf numFmtId="0" fontId="65" fillId="0" borderId="0" applyNumberFormat="0" applyFill="0" applyBorder="0" applyAlignment="0" applyProtection="0"/>
    <xf numFmtId="0" fontId="65" fillId="0" borderId="0" applyNumberFormat="0" applyFill="0" applyBorder="0" applyAlignment="0" applyProtection="0"/>
    <xf numFmtId="0" fontId="65" fillId="0" borderId="0" applyNumberFormat="0" applyFill="0" applyBorder="0" applyAlignment="0" applyProtection="0"/>
    <xf numFmtId="0" fontId="66" fillId="0" borderId="0" applyNumberFormat="0" applyFill="0" applyBorder="0" applyAlignment="0" applyProtection="0"/>
    <xf numFmtId="0" fontId="66" fillId="0" borderId="0" applyNumberFormat="0" applyFill="0" applyBorder="0" applyAlignment="0" applyProtection="0"/>
    <xf numFmtId="0" fontId="66" fillId="0" borderId="0" applyNumberFormat="0" applyFill="0" applyBorder="0" applyAlignment="0" applyProtection="0"/>
    <xf numFmtId="0" fontId="66" fillId="0" borderId="0" applyNumberFormat="0" applyFill="0" applyBorder="0" applyAlignment="0" applyProtection="0"/>
    <xf numFmtId="0" fontId="67" fillId="0" borderId="38" applyNumberFormat="0" applyFill="0" applyAlignment="0" applyProtection="0"/>
    <xf numFmtId="0" fontId="67" fillId="0" borderId="38" applyNumberFormat="0" applyFill="0" applyAlignment="0" applyProtection="0"/>
    <xf numFmtId="0" fontId="67" fillId="0" borderId="38" applyNumberFormat="0" applyFill="0" applyAlignment="0" applyProtection="0"/>
    <xf numFmtId="0" fontId="67" fillId="0" borderId="38" applyNumberFormat="0" applyFill="0" applyAlignment="0" applyProtection="0"/>
    <xf numFmtId="0" fontId="68" fillId="0" borderId="39" applyNumberFormat="0" applyFill="0" applyAlignment="0" applyProtection="0"/>
    <xf numFmtId="0" fontId="68" fillId="0" borderId="39" applyNumberFormat="0" applyFill="0" applyAlignment="0" applyProtection="0"/>
    <xf numFmtId="0" fontId="68" fillId="0" borderId="39" applyNumberFormat="0" applyFill="0" applyAlignment="0" applyProtection="0"/>
    <xf numFmtId="0" fontId="68" fillId="0" borderId="39" applyNumberFormat="0" applyFill="0" applyAlignment="0" applyProtection="0"/>
    <xf numFmtId="0" fontId="59" fillId="0" borderId="40" applyNumberFormat="0" applyFill="0" applyAlignment="0" applyProtection="0"/>
    <xf numFmtId="0" fontId="59" fillId="0" borderId="40" applyNumberFormat="0" applyFill="0" applyAlignment="0" applyProtection="0"/>
    <xf numFmtId="0" fontId="59" fillId="0" borderId="40" applyNumberFormat="0" applyFill="0" applyAlignment="0" applyProtection="0"/>
    <xf numFmtId="0" fontId="59" fillId="0" borderId="40" applyNumberFormat="0" applyFill="0" applyAlignment="0" applyProtection="0"/>
    <xf numFmtId="0" fontId="69" fillId="0" borderId="0" applyNumberFormat="0" applyFill="0" applyBorder="0" applyAlignment="0" applyProtection="0"/>
    <xf numFmtId="0" fontId="69" fillId="0" borderId="0" applyNumberFormat="0" applyFill="0" applyBorder="0" applyAlignment="0" applyProtection="0"/>
    <xf numFmtId="0" fontId="69" fillId="0" borderId="0" applyNumberFormat="0" applyFill="0" applyBorder="0" applyAlignment="0" applyProtection="0"/>
    <xf numFmtId="0" fontId="69" fillId="0" borderId="0" applyNumberFormat="0" applyFill="0" applyBorder="0" applyAlignment="0" applyProtection="0"/>
    <xf numFmtId="1" fontId="61" fillId="0" borderId="41">
      <protection locked="0"/>
    </xf>
    <xf numFmtId="1" fontId="61" fillId="0" borderId="41">
      <protection locked="0"/>
    </xf>
    <xf numFmtId="1" fontId="61" fillId="0" borderId="41">
      <protection locked="0"/>
    </xf>
    <xf numFmtId="1" fontId="61" fillId="0" borderId="41">
      <protection locked="0"/>
    </xf>
  </cellStyleXfs>
  <cellXfs count="454">
    <xf numFmtId="0" fontId="0" fillId="0" borderId="0" xfId="0"/>
    <xf numFmtId="0" fontId="5" fillId="2" borderId="0" xfId="0" applyFont="1" applyFill="1" applyAlignment="1">
      <alignment vertical="center"/>
    </xf>
    <xf numFmtId="0" fontId="4" fillId="2" borderId="0" xfId="0" applyFont="1" applyFill="1" applyAlignment="1">
      <alignment horizontal="left" vertical="center"/>
    </xf>
    <xf numFmtId="0" fontId="4" fillId="2" borderId="0" xfId="0" applyFont="1" applyFill="1" applyAlignment="1">
      <alignment vertical="center"/>
    </xf>
    <xf numFmtId="0" fontId="5" fillId="2" borderId="0" xfId="0" applyFont="1" applyFill="1" applyAlignment="1">
      <alignment horizontal="left" vertical="center"/>
    </xf>
    <xf numFmtId="1" fontId="4" fillId="2" borderId="0" xfId="0" applyNumberFormat="1" applyFont="1" applyFill="1"/>
    <xf numFmtId="0" fontId="4" fillId="2" borderId="0" xfId="0" applyFont="1" applyFill="1"/>
    <xf numFmtId="0" fontId="4" fillId="3" borderId="0" xfId="0" applyFont="1" applyFill="1"/>
    <xf numFmtId="0" fontId="4" fillId="2" borderId="0" xfId="0" applyFont="1" applyFill="1" applyAlignment="1"/>
    <xf numFmtId="0" fontId="4" fillId="2" borderId="0" xfId="0" applyFont="1" applyFill="1" applyAlignment="1">
      <alignment horizontal="center" vertical="center"/>
    </xf>
    <xf numFmtId="0" fontId="8" fillId="0" borderId="0" xfId="0" applyFont="1"/>
    <xf numFmtId="0" fontId="0" fillId="0" borderId="0" xfId="0" applyFont="1"/>
    <xf numFmtId="3" fontId="13" fillId="6" borderId="0" xfId="2" applyFont="1" applyFill="1" applyBorder="1">
      <alignment vertical="center"/>
    </xf>
    <xf numFmtId="3" fontId="13" fillId="4" borderId="0" xfId="2" applyFont="1" applyFill="1" applyBorder="1" applyAlignment="1">
      <alignment horizontal="center" vertical="center" wrapText="1"/>
    </xf>
    <xf numFmtId="3" fontId="13" fillId="6" borderId="0" xfId="2" applyFont="1" applyFill="1" applyBorder="1" applyAlignment="1">
      <alignment horizontal="center" vertical="center" wrapText="1"/>
    </xf>
    <xf numFmtId="3" fontId="13" fillId="2" borderId="0" xfId="2" applyFont="1" applyFill="1" applyBorder="1">
      <alignment vertical="center"/>
    </xf>
    <xf numFmtId="164" fontId="13" fillId="2" borderId="0" xfId="1" applyNumberFormat="1" applyFont="1" applyFill="1" applyBorder="1" applyAlignment="1">
      <alignment vertical="center"/>
    </xf>
    <xf numFmtId="3" fontId="13" fillId="0" borderId="0" xfId="2" applyFont="1" applyFill="1" applyBorder="1">
      <alignment vertical="center"/>
    </xf>
    <xf numFmtId="164" fontId="13" fillId="6" borderId="0" xfId="1" applyNumberFormat="1" applyFont="1" applyFill="1" applyBorder="1" applyAlignment="1">
      <alignment vertical="center"/>
    </xf>
    <xf numFmtId="164" fontId="13" fillId="0" borderId="0" xfId="1" applyNumberFormat="1" applyFont="1" applyFill="1" applyBorder="1" applyAlignment="1">
      <alignment vertical="center"/>
    </xf>
    <xf numFmtId="3" fontId="14" fillId="6" borderId="0" xfId="2" applyFont="1" applyFill="1" applyBorder="1" applyAlignment="1">
      <alignment horizontal="left" vertical="center"/>
    </xf>
    <xf numFmtId="0" fontId="16" fillId="7" borderId="19" xfId="3" applyNumberFormat="1" applyFont="1" applyFill="1" applyBorder="1" applyAlignment="1" applyProtection="1">
      <alignment horizontal="center" vertical="center" wrapText="1"/>
    </xf>
    <xf numFmtId="0" fontId="19" fillId="6" borderId="0" xfId="0" applyFont="1" applyFill="1" applyBorder="1" applyAlignment="1">
      <alignment horizontal="center" vertical="center"/>
    </xf>
    <xf numFmtId="0" fontId="19" fillId="8" borderId="0" xfId="0" applyFont="1" applyFill="1" applyBorder="1" applyAlignment="1">
      <alignment horizontal="center" vertical="center" wrapText="1"/>
    </xf>
    <xf numFmtId="0" fontId="19" fillId="9" borderId="0" xfId="0" applyFont="1" applyFill="1" applyBorder="1" applyAlignment="1">
      <alignment horizontal="center" vertical="center" wrapText="1"/>
    </xf>
    <xf numFmtId="0" fontId="19" fillId="3" borderId="0" xfId="0" applyFont="1" applyFill="1" applyBorder="1" applyAlignment="1">
      <alignment horizontal="right"/>
    </xf>
    <xf numFmtId="3" fontId="19" fillId="0" borderId="0" xfId="0" applyNumberFormat="1" applyFont="1" applyBorder="1"/>
    <xf numFmtId="164" fontId="19" fillId="6" borderId="0" xfId="0" applyNumberFormat="1" applyFont="1" applyFill="1" applyBorder="1"/>
    <xf numFmtId="3" fontId="19" fillId="3" borderId="0" xfId="0" applyNumberFormat="1" applyFont="1" applyFill="1" applyBorder="1"/>
    <xf numFmtId="1" fontId="19" fillId="2" borderId="0" xfId="0" applyNumberFormat="1" applyFont="1" applyFill="1" applyBorder="1" applyAlignment="1">
      <alignment horizontal="center" vertical="center" wrapText="1"/>
    </xf>
    <xf numFmtId="3" fontId="19" fillId="2" borderId="0" xfId="0" applyNumberFormat="1" applyFont="1" applyFill="1" applyBorder="1" applyAlignment="1">
      <alignment vertical="center"/>
    </xf>
    <xf numFmtId="164" fontId="19" fillId="2" borderId="0" xfId="0" applyNumberFormat="1" applyFont="1" applyFill="1" applyBorder="1" applyAlignment="1">
      <alignment vertical="center"/>
    </xf>
    <xf numFmtId="0" fontId="19" fillId="10" borderId="0" xfId="0" applyFont="1" applyFill="1" applyBorder="1" applyAlignment="1">
      <alignment horizontal="left" vertical="center" wrapText="1"/>
    </xf>
    <xf numFmtId="3" fontId="19" fillId="10" borderId="0" xfId="0" applyNumberFormat="1" applyFont="1" applyFill="1" applyBorder="1"/>
    <xf numFmtId="164" fontId="19" fillId="10" borderId="0" xfId="0" applyNumberFormat="1" applyFont="1" applyFill="1" applyBorder="1"/>
    <xf numFmtId="0" fontId="19" fillId="11" borderId="0" xfId="0" applyFont="1" applyFill="1" applyBorder="1" applyAlignment="1">
      <alignment horizontal="left" vertical="center" wrapText="1"/>
    </xf>
    <xf numFmtId="3" fontId="19" fillId="11" borderId="0" xfId="0" applyNumberFormat="1" applyFont="1" applyFill="1" applyBorder="1"/>
    <xf numFmtId="164" fontId="19" fillId="11" borderId="0" xfId="0" applyNumberFormat="1" applyFont="1" applyFill="1" applyBorder="1"/>
    <xf numFmtId="0" fontId="3" fillId="3" borderId="0" xfId="0" applyFont="1" applyFill="1" applyBorder="1" applyAlignment="1">
      <alignment horizontal="left"/>
    </xf>
    <xf numFmtId="164" fontId="11" fillId="12" borderId="20" xfId="1" applyNumberFormat="1" applyFont="1" applyFill="1" applyBorder="1" applyAlignment="1">
      <alignment vertical="center"/>
    </xf>
    <xf numFmtId="3" fontId="22" fillId="6" borderId="0" xfId="4" applyNumberFormat="1" applyFont="1" applyFill="1" applyBorder="1" applyAlignment="1" applyProtection="1">
      <alignment horizontal="center" vertical="center" wrapText="1"/>
      <protection hidden="1"/>
    </xf>
    <xf numFmtId="0" fontId="23" fillId="6" borderId="0" xfId="0" applyFont="1" applyFill="1" applyBorder="1" applyAlignment="1" applyProtection="1">
      <alignment horizontal="center" vertical="center" wrapText="1"/>
      <protection hidden="1"/>
    </xf>
    <xf numFmtId="0" fontId="23" fillId="4" borderId="0" xfId="0" applyFont="1" applyFill="1" applyBorder="1" applyAlignment="1" applyProtection="1">
      <alignment horizontal="center" vertical="center" wrapText="1"/>
      <protection hidden="1"/>
    </xf>
    <xf numFmtId="0" fontId="23" fillId="3" borderId="0" xfId="0" applyFont="1" applyFill="1" applyBorder="1" applyAlignment="1">
      <alignment horizontal="right"/>
    </xf>
    <xf numFmtId="3" fontId="24" fillId="3" borderId="0" xfId="0" applyNumberFormat="1" applyFont="1" applyFill="1" applyBorder="1" applyProtection="1">
      <protection hidden="1"/>
    </xf>
    <xf numFmtId="3" fontId="24" fillId="6" borderId="0" xfId="0" applyNumberFormat="1" applyFont="1" applyFill="1" applyBorder="1" applyProtection="1">
      <protection hidden="1"/>
    </xf>
    <xf numFmtId="1" fontId="23" fillId="2" borderId="0" xfId="0" applyNumberFormat="1" applyFont="1" applyFill="1" applyBorder="1" applyAlignment="1">
      <alignment horizontal="center" vertical="center" wrapText="1"/>
    </xf>
    <xf numFmtId="3" fontId="24" fillId="2" borderId="0" xfId="0" applyNumberFormat="1" applyFont="1" applyFill="1" applyBorder="1" applyAlignment="1" applyProtection="1">
      <alignment vertical="center"/>
      <protection hidden="1"/>
    </xf>
    <xf numFmtId="3" fontId="24" fillId="0" borderId="0" xfId="0" applyNumberFormat="1" applyFont="1" applyBorder="1" applyProtection="1">
      <protection hidden="1"/>
    </xf>
    <xf numFmtId="0" fontId="23" fillId="10" borderId="0" xfId="0" applyFont="1" applyFill="1" applyBorder="1" applyAlignment="1" applyProtection="1">
      <alignment horizontal="left"/>
      <protection hidden="1"/>
    </xf>
    <xf numFmtId="3" fontId="24" fillId="10" borderId="0" xfId="0" applyNumberFormat="1" applyFont="1" applyFill="1" applyBorder="1" applyProtection="1">
      <protection hidden="1"/>
    </xf>
    <xf numFmtId="0" fontId="23" fillId="11" borderId="0" xfId="0" applyFont="1" applyFill="1" applyBorder="1" applyAlignment="1" applyProtection="1">
      <alignment horizontal="left"/>
      <protection hidden="1"/>
    </xf>
    <xf numFmtId="3" fontId="24" fillId="11" borderId="0" xfId="0" applyNumberFormat="1" applyFont="1" applyFill="1" applyBorder="1" applyProtection="1">
      <protection hidden="1"/>
    </xf>
    <xf numFmtId="0" fontId="24" fillId="0" borderId="0" xfId="0" applyFont="1" applyBorder="1"/>
    <xf numFmtId="164" fontId="24" fillId="3" borderId="0" xfId="1" applyNumberFormat="1" applyFont="1" applyFill="1" applyBorder="1" applyProtection="1">
      <protection hidden="1"/>
    </xf>
    <xf numFmtId="164" fontId="24" fillId="6" borderId="0" xfId="1" applyNumberFormat="1" applyFont="1" applyFill="1" applyBorder="1" applyProtection="1">
      <protection hidden="1"/>
    </xf>
    <xf numFmtId="164" fontId="24" fillId="2" borderId="0" xfId="1" applyNumberFormat="1" applyFont="1" applyFill="1" applyBorder="1" applyAlignment="1" applyProtection="1">
      <alignment vertical="center"/>
      <protection hidden="1"/>
    </xf>
    <xf numFmtId="164" fontId="24" fillId="0" borderId="0" xfId="1" applyNumberFormat="1" applyFont="1" applyBorder="1" applyProtection="1">
      <protection hidden="1"/>
    </xf>
    <xf numFmtId="164" fontId="24" fillId="10" borderId="0" xfId="1" applyNumberFormat="1" applyFont="1" applyFill="1" applyBorder="1" applyProtection="1">
      <protection hidden="1"/>
    </xf>
    <xf numFmtId="164" fontId="24" fillId="11" borderId="0" xfId="1" applyNumberFormat="1" applyFont="1" applyFill="1" applyBorder="1" applyProtection="1">
      <protection hidden="1"/>
    </xf>
    <xf numFmtId="0" fontId="24" fillId="6" borderId="0" xfId="0" applyFont="1" applyFill="1" applyBorder="1" applyAlignment="1" applyProtection="1">
      <alignment horizontal="center" vertical="center" wrapText="1"/>
      <protection hidden="1"/>
    </xf>
    <xf numFmtId="0" fontId="24" fillId="9" borderId="0" xfId="0" applyFont="1" applyFill="1" applyBorder="1" applyAlignment="1" applyProtection="1">
      <alignment horizontal="center" vertical="center" wrapText="1"/>
      <protection hidden="1"/>
    </xf>
    <xf numFmtId="0" fontId="24" fillId="8" borderId="0" xfId="0" applyFont="1" applyFill="1" applyBorder="1" applyAlignment="1" applyProtection="1">
      <alignment horizontal="center" vertical="center" wrapText="1"/>
      <protection hidden="1"/>
    </xf>
    <xf numFmtId="0" fontId="23" fillId="10" borderId="0" xfId="0" applyFont="1" applyFill="1" applyBorder="1" applyAlignment="1" applyProtection="1">
      <alignment horizontal="left" vertical="center" wrapText="1"/>
      <protection hidden="1"/>
    </xf>
    <xf numFmtId="0" fontId="23" fillId="11" borderId="0" xfId="0" applyFont="1" applyFill="1" applyBorder="1" applyAlignment="1" applyProtection="1">
      <alignment horizontal="left" vertical="center" wrapText="1"/>
      <protection hidden="1"/>
    </xf>
    <xf numFmtId="0" fontId="0" fillId="0" borderId="0" xfId="0" applyFill="1"/>
    <xf numFmtId="1" fontId="13" fillId="7" borderId="0" xfId="5" applyFont="1" applyFill="1">
      <alignment vertical="center"/>
    </xf>
    <xf numFmtId="1" fontId="11" fillId="0" borderId="0" xfId="5">
      <alignment vertical="center"/>
    </xf>
    <xf numFmtId="1" fontId="27" fillId="5" borderId="0" xfId="5" applyFont="1" applyFill="1" applyAlignment="1">
      <alignment horizontal="center" vertical="center"/>
    </xf>
    <xf numFmtId="1" fontId="27" fillId="7" borderId="0" xfId="5" applyFont="1" applyFill="1" applyAlignment="1">
      <alignment horizontal="center" vertical="center"/>
    </xf>
    <xf numFmtId="1" fontId="28" fillId="13" borderId="0" xfId="5" applyFont="1" applyFill="1" applyAlignment="1">
      <alignment horizontal="left" vertical="center"/>
    </xf>
    <xf numFmtId="1" fontId="29" fillId="13" borderId="0" xfId="5" applyFont="1" applyFill="1">
      <alignment vertical="center"/>
    </xf>
    <xf numFmtId="1" fontId="30" fillId="7" borderId="0" xfId="5" applyFont="1" applyFill="1" applyAlignment="1">
      <alignment horizontal="left" vertical="center" indent="1"/>
    </xf>
    <xf numFmtId="1" fontId="31" fillId="7" borderId="0" xfId="5" applyFont="1" applyFill="1" applyAlignment="1">
      <alignment horizontal="left" vertical="center" indent="1"/>
    </xf>
    <xf numFmtId="1" fontId="19" fillId="7" borderId="0" xfId="5" applyFont="1" applyFill="1" applyAlignment="1">
      <alignment horizontal="left" vertical="center" indent="8"/>
    </xf>
    <xf numFmtId="3" fontId="19" fillId="7" borderId="0" xfId="3" applyNumberFormat="1" applyFont="1" applyFill="1" applyAlignment="1" applyProtection="1">
      <alignment horizontal="left" vertical="center" indent="8"/>
    </xf>
    <xf numFmtId="3" fontId="32" fillId="7" borderId="0" xfId="3" applyNumberFormat="1" applyFont="1" applyFill="1" applyAlignment="1" applyProtection="1">
      <alignment horizontal="left" vertical="center" indent="4"/>
    </xf>
    <xf numFmtId="1" fontId="19" fillId="7" borderId="0" xfId="5" applyFont="1" applyFill="1" applyAlignment="1">
      <alignment horizontal="left" vertical="center" wrapText="1" indent="8"/>
    </xf>
    <xf numFmtId="1" fontId="13" fillId="13" borderId="0" xfId="5" applyFont="1" applyFill="1">
      <alignment vertical="center"/>
    </xf>
    <xf numFmtId="1" fontId="13" fillId="0" borderId="0" xfId="5" applyFont="1">
      <alignment vertical="center"/>
    </xf>
    <xf numFmtId="1" fontId="11" fillId="0" borderId="0" xfId="5" applyProtection="1">
      <alignment vertical="center"/>
      <protection hidden="1"/>
    </xf>
    <xf numFmtId="1" fontId="13" fillId="0" borderId="0" xfId="5" applyFont="1" applyProtection="1">
      <alignment vertical="center"/>
      <protection hidden="1"/>
    </xf>
    <xf numFmtId="1" fontId="34" fillId="0" borderId="0" xfId="5" applyFont="1">
      <alignment vertical="center"/>
    </xf>
    <xf numFmtId="0" fontId="19" fillId="6" borderId="0" xfId="0" applyFont="1" applyFill="1" applyBorder="1" applyAlignment="1">
      <alignment horizontal="center" vertical="center" wrapText="1"/>
    </xf>
    <xf numFmtId="0" fontId="19" fillId="4" borderId="0" xfId="0" applyFont="1" applyFill="1" applyBorder="1" applyAlignment="1">
      <alignment horizontal="center" vertical="center" wrapText="1"/>
    </xf>
    <xf numFmtId="0" fontId="19" fillId="0" borderId="0" xfId="0" applyFont="1" applyBorder="1" applyAlignment="1">
      <alignment horizontal="left"/>
    </xf>
    <xf numFmtId="0" fontId="19" fillId="2" borderId="0" xfId="0" applyFont="1" applyFill="1" applyBorder="1" applyAlignment="1">
      <alignment horizontal="left"/>
    </xf>
    <xf numFmtId="3" fontId="19" fillId="2" borderId="0" xfId="0" applyNumberFormat="1" applyFont="1" applyFill="1" applyBorder="1"/>
    <xf numFmtId="164" fontId="19" fillId="2" borderId="0" xfId="0" applyNumberFormat="1" applyFont="1" applyFill="1" applyBorder="1"/>
    <xf numFmtId="0" fontId="35" fillId="6" borderId="0" xfId="0" applyFont="1" applyFill="1" applyBorder="1"/>
    <xf numFmtId="0" fontId="35" fillId="6" borderId="0" xfId="0" applyFont="1" applyFill="1" applyBorder="1" applyAlignment="1">
      <alignment horizontal="center" vertical="center"/>
    </xf>
    <xf numFmtId="0" fontId="35" fillId="0" borderId="0" xfId="0" applyFont="1" applyBorder="1" applyAlignment="1">
      <alignment horizontal="left"/>
    </xf>
    <xf numFmtId="0" fontId="35" fillId="2" borderId="0" xfId="0" applyFont="1" applyFill="1" applyBorder="1" applyAlignment="1">
      <alignment horizontal="left"/>
    </xf>
    <xf numFmtId="0" fontId="35" fillId="0" borderId="0" xfId="0" applyFont="1" applyBorder="1" applyAlignment="1">
      <alignment horizontal="right"/>
    </xf>
    <xf numFmtId="1" fontId="35" fillId="2" borderId="0" xfId="0" applyNumberFormat="1" applyFont="1" applyFill="1" applyBorder="1" applyAlignment="1">
      <alignment horizontal="left" vertical="center" wrapText="1"/>
    </xf>
    <xf numFmtId="0" fontId="35" fillId="3" borderId="0" xfId="0" applyFont="1" applyFill="1" applyBorder="1" applyAlignment="1">
      <alignment horizontal="right"/>
    </xf>
    <xf numFmtId="0" fontId="35" fillId="10" borderId="0" xfId="0" applyFont="1" applyFill="1" applyBorder="1" applyAlignment="1">
      <alignment horizontal="left"/>
    </xf>
    <xf numFmtId="0" fontId="35" fillId="11" borderId="0" xfId="0" applyFont="1" applyFill="1" applyBorder="1" applyAlignment="1">
      <alignment horizontal="left"/>
    </xf>
    <xf numFmtId="0" fontId="35" fillId="4" borderId="0" xfId="0" applyFont="1" applyFill="1" applyBorder="1"/>
    <xf numFmtId="0" fontId="35" fillId="4" borderId="0" xfId="0" applyFont="1" applyFill="1" applyBorder="1" applyAlignment="1">
      <alignment horizontal="center" vertical="center"/>
    </xf>
    <xf numFmtId="164" fontId="19" fillId="0" borderId="0" xfId="1" applyNumberFormat="1" applyFont="1" applyBorder="1"/>
    <xf numFmtId="0" fontId="2" fillId="0" borderId="0" xfId="0" applyFont="1"/>
    <xf numFmtId="164" fontId="19" fillId="2" borderId="0" xfId="1" applyNumberFormat="1" applyFont="1" applyFill="1" applyBorder="1" applyAlignment="1">
      <alignment vertical="center"/>
    </xf>
    <xf numFmtId="164" fontId="19" fillId="10" borderId="0" xfId="1" applyNumberFormat="1" applyFont="1" applyFill="1" applyBorder="1"/>
    <xf numFmtId="164" fontId="19" fillId="11" borderId="0" xfId="1" applyNumberFormat="1" applyFont="1" applyFill="1" applyBorder="1"/>
    <xf numFmtId="164" fontId="19" fillId="0" borderId="0" xfId="0" applyNumberFormat="1" applyFont="1" applyBorder="1"/>
    <xf numFmtId="1" fontId="11" fillId="0" borderId="0" xfId="5" applyFont="1">
      <alignment vertical="center"/>
    </xf>
    <xf numFmtId="1" fontId="35" fillId="6" borderId="0" xfId="5" applyFont="1" applyFill="1" applyBorder="1" applyAlignment="1" applyProtection="1">
      <alignment horizontal="center" vertical="center"/>
      <protection hidden="1"/>
    </xf>
    <xf numFmtId="17" fontId="35" fillId="6" borderId="0" xfId="5" applyNumberFormat="1" applyFont="1" applyFill="1" applyBorder="1" applyAlignment="1" applyProtection="1">
      <alignment horizontal="center" vertical="center" wrapText="1"/>
      <protection hidden="1"/>
    </xf>
    <xf numFmtId="49" fontId="35" fillId="6" borderId="0" xfId="5" applyNumberFormat="1" applyFont="1" applyFill="1" applyBorder="1" applyAlignment="1" applyProtection="1">
      <alignment horizontal="center" vertical="center" wrapText="1"/>
      <protection hidden="1"/>
    </xf>
    <xf numFmtId="49" fontId="35" fillId="4" borderId="0" xfId="5" applyNumberFormat="1" applyFont="1" applyFill="1" applyBorder="1" applyAlignment="1" applyProtection="1">
      <alignment horizontal="center" vertical="center" wrapText="1"/>
      <protection hidden="1"/>
    </xf>
    <xf numFmtId="1" fontId="19" fillId="2" borderId="0" xfId="5" applyFont="1" applyFill="1" applyBorder="1" applyAlignment="1" applyProtection="1">
      <alignment horizontal="left"/>
      <protection hidden="1"/>
    </xf>
    <xf numFmtId="165" fontId="19" fillId="2" borderId="0" xfId="5" applyNumberFormat="1" applyFont="1" applyFill="1" applyBorder="1" applyProtection="1">
      <alignment vertical="center"/>
      <protection hidden="1"/>
    </xf>
    <xf numFmtId="164" fontId="19" fillId="2" borderId="0" xfId="7" applyNumberFormat="1" applyFont="1" applyFill="1" applyBorder="1" applyProtection="1">
      <alignment vertical="center"/>
      <protection hidden="1"/>
    </xf>
    <xf numFmtId="1" fontId="19" fillId="0" borderId="0" xfId="5" applyFont="1" applyBorder="1" applyAlignment="1" applyProtection="1">
      <alignment horizontal="left"/>
      <protection hidden="1"/>
    </xf>
    <xf numFmtId="165" fontId="19" fillId="0" borderId="0" xfId="5" applyNumberFormat="1" applyFont="1" applyBorder="1" applyProtection="1">
      <alignment vertical="center"/>
      <protection hidden="1"/>
    </xf>
    <xf numFmtId="164" fontId="19" fillId="0" borderId="0" xfId="7" applyNumberFormat="1" applyFont="1" applyBorder="1" applyProtection="1">
      <alignment vertical="center"/>
      <protection hidden="1"/>
    </xf>
    <xf numFmtId="164" fontId="19" fillId="6" borderId="0" xfId="7" applyNumberFormat="1" applyFont="1" applyFill="1" applyBorder="1" applyProtection="1">
      <alignment vertical="center"/>
      <protection hidden="1"/>
    </xf>
    <xf numFmtId="1" fontId="11" fillId="0" borderId="0" xfId="5" applyFont="1" applyFill="1" applyBorder="1" applyAlignment="1" applyProtection="1">
      <alignment horizontal="left"/>
      <protection hidden="1"/>
    </xf>
    <xf numFmtId="1" fontId="11" fillId="0" borderId="0" xfId="5" applyFont="1" applyProtection="1">
      <alignment vertical="center"/>
      <protection hidden="1"/>
    </xf>
    <xf numFmtId="0" fontId="19" fillId="6" borderId="0" xfId="0" applyFont="1" applyFill="1" applyBorder="1" applyAlignment="1">
      <alignment horizontal="center"/>
    </xf>
    <xf numFmtId="0" fontId="35" fillId="8" borderId="0" xfId="0" applyFont="1" applyFill="1" applyBorder="1" applyAlignment="1">
      <alignment horizontal="center" vertical="center" wrapText="1"/>
    </xf>
    <xf numFmtId="0" fontId="35" fillId="9" borderId="0" xfId="0" applyFont="1" applyFill="1" applyBorder="1" applyAlignment="1">
      <alignment horizontal="center" vertical="center" wrapText="1"/>
    </xf>
    <xf numFmtId="3" fontId="19" fillId="6" borderId="0" xfId="0" applyNumberFormat="1" applyFont="1" applyFill="1" applyBorder="1"/>
    <xf numFmtId="164" fontId="19" fillId="6" borderId="0" xfId="1" applyNumberFormat="1" applyFont="1" applyFill="1" applyBorder="1"/>
    <xf numFmtId="1" fontId="35" fillId="2" borderId="0" xfId="0" applyNumberFormat="1" applyFont="1" applyFill="1" applyBorder="1" applyAlignment="1">
      <alignment horizontal="center" vertical="center" wrapText="1"/>
    </xf>
    <xf numFmtId="3" fontId="19" fillId="2" borderId="0" xfId="0" applyNumberFormat="1" applyFont="1" applyFill="1" applyBorder="1" applyAlignment="1">
      <alignment horizontal="right" vertical="center"/>
    </xf>
    <xf numFmtId="164" fontId="19" fillId="2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35" fillId="10" borderId="0" xfId="0" applyFont="1" applyFill="1" applyBorder="1" applyAlignment="1">
      <alignment horizontal="left" vertical="center" wrapText="1"/>
    </xf>
    <xf numFmtId="0" fontId="35" fillId="11" borderId="0" xfId="0" applyFont="1" applyFill="1" applyBorder="1" applyAlignment="1">
      <alignment horizontal="left" vertical="center" wrapText="1"/>
    </xf>
    <xf numFmtId="0" fontId="20" fillId="6" borderId="0" xfId="4" applyNumberFormat="1" applyFont="1" applyFill="1" applyBorder="1" applyAlignment="1" applyProtection="1">
      <alignment vertical="center" wrapText="1"/>
    </xf>
    <xf numFmtId="0" fontId="35" fillId="6" borderId="0" xfId="0" applyFont="1" applyFill="1" applyBorder="1" applyAlignment="1">
      <alignment horizontal="center"/>
    </xf>
    <xf numFmtId="164" fontId="0" fillId="0" borderId="0" xfId="1" applyNumberFormat="1" applyFont="1"/>
    <xf numFmtId="0" fontId="19" fillId="6" borderId="0" xfId="0" applyFont="1" applyFill="1" applyBorder="1" applyAlignment="1">
      <alignment wrapText="1"/>
    </xf>
    <xf numFmtId="0" fontId="35" fillId="6" borderId="0" xfId="0" applyFont="1" applyFill="1" applyBorder="1" applyAlignment="1">
      <alignment horizontal="center" vertical="center" wrapText="1"/>
    </xf>
    <xf numFmtId="0" fontId="35" fillId="4" borderId="0" xfId="0" applyFont="1" applyFill="1" applyBorder="1" applyAlignment="1">
      <alignment horizontal="center" vertical="center" wrapText="1"/>
    </xf>
    <xf numFmtId="0" fontId="35" fillId="6" borderId="0" xfId="0" applyFont="1" applyFill="1" applyBorder="1" applyAlignment="1">
      <alignment wrapText="1"/>
    </xf>
    <xf numFmtId="0" fontId="35" fillId="0" borderId="0" xfId="0" applyFont="1" applyBorder="1" applyAlignment="1"/>
    <xf numFmtId="0" fontId="35" fillId="2" borderId="0" xfId="0" applyFont="1" applyFill="1" applyBorder="1" applyAlignment="1"/>
    <xf numFmtId="0" fontId="35" fillId="11" borderId="0" xfId="0" applyFont="1" applyFill="1" applyBorder="1" applyAlignment="1"/>
    <xf numFmtId="10" fontId="19" fillId="11" borderId="0" xfId="1" applyNumberFormat="1" applyFont="1" applyFill="1" applyBorder="1"/>
    <xf numFmtId="0" fontId="19" fillId="6" borderId="0" xfId="0" applyFont="1" applyFill="1" applyBorder="1"/>
    <xf numFmtId="0" fontId="19" fillId="0" borderId="0" xfId="0" applyFont="1" applyBorder="1" applyAlignment="1"/>
    <xf numFmtId="0" fontId="19" fillId="11" borderId="0" xfId="0" applyFont="1" applyFill="1" applyBorder="1"/>
    <xf numFmtId="1" fontId="35" fillId="11" borderId="0" xfId="5" applyFont="1" applyFill="1" applyBorder="1" applyProtection="1">
      <alignment vertical="center"/>
      <protection hidden="1"/>
    </xf>
    <xf numFmtId="1" fontId="19" fillId="11" borderId="0" xfId="5" applyFont="1" applyFill="1" applyBorder="1" applyProtection="1">
      <alignment vertical="center"/>
      <protection hidden="1"/>
    </xf>
    <xf numFmtId="1" fontId="35" fillId="2" borderId="0" xfId="5" applyFont="1" applyFill="1" applyBorder="1" applyAlignment="1" applyProtection="1">
      <alignment horizontal="left"/>
      <protection hidden="1"/>
    </xf>
    <xf numFmtId="164" fontId="19" fillId="11" borderId="0" xfId="5" applyNumberFormat="1" applyFont="1" applyFill="1" applyBorder="1" applyProtection="1">
      <alignment vertical="center"/>
      <protection hidden="1"/>
    </xf>
    <xf numFmtId="1" fontId="35" fillId="0" borderId="0" xfId="5" applyFont="1" applyBorder="1" applyAlignment="1" applyProtection="1">
      <alignment horizontal="left"/>
      <protection hidden="1"/>
    </xf>
    <xf numFmtId="3" fontId="19" fillId="0" borderId="0" xfId="5" applyNumberFormat="1" applyFont="1" applyBorder="1" applyAlignment="1" applyProtection="1">
      <alignment horizontal="center"/>
      <protection hidden="1"/>
    </xf>
    <xf numFmtId="164" fontId="19" fillId="6" borderId="0" xfId="7" applyNumberFormat="1" applyFont="1" applyFill="1" applyBorder="1" applyAlignment="1" applyProtection="1">
      <alignment horizontal="center"/>
      <protection hidden="1"/>
    </xf>
    <xf numFmtId="3" fontId="15" fillId="0" borderId="0" xfId="3" applyNumberFormat="1" applyAlignment="1" applyProtection="1">
      <alignment vertical="center"/>
      <protection hidden="1"/>
    </xf>
    <xf numFmtId="49" fontId="11" fillId="0" borderId="0" xfId="5" applyNumberFormat="1" applyFont="1">
      <alignment vertical="center"/>
    </xf>
    <xf numFmtId="1" fontId="36" fillId="0" borderId="0" xfId="5" applyFont="1" applyFill="1" applyAlignment="1">
      <alignment horizontal="center" vertical="center"/>
    </xf>
    <xf numFmtId="1" fontId="11" fillId="0" borderId="0" xfId="5" applyAlignment="1">
      <alignment vertical="center" wrapText="1"/>
    </xf>
    <xf numFmtId="1" fontId="35" fillId="6" borderId="0" xfId="5" applyFont="1" applyFill="1" applyBorder="1" applyAlignment="1" applyProtection="1">
      <alignment horizontal="center" vertical="center" wrapText="1"/>
      <protection hidden="1"/>
    </xf>
    <xf numFmtId="0" fontId="35" fillId="6" borderId="0" xfId="5" applyNumberFormat="1" applyFont="1" applyFill="1" applyBorder="1" applyAlignment="1" applyProtection="1">
      <alignment horizontal="center" vertical="center" wrapText="1"/>
      <protection hidden="1"/>
    </xf>
    <xf numFmtId="1" fontId="35" fillId="4" borderId="0" xfId="5" applyFont="1" applyFill="1" applyBorder="1" applyAlignment="1" applyProtection="1">
      <alignment horizontal="center" vertical="center" wrapText="1"/>
      <protection hidden="1"/>
    </xf>
    <xf numFmtId="1" fontId="35" fillId="11" borderId="0" xfId="5" applyFont="1" applyFill="1" applyBorder="1" applyAlignment="1" applyProtection="1">
      <alignment vertical="center"/>
      <protection hidden="1"/>
    </xf>
    <xf numFmtId="1" fontId="19" fillId="11" borderId="0" xfId="5" applyFont="1" applyFill="1" applyBorder="1" applyAlignment="1" applyProtection="1">
      <alignment vertical="center" wrapText="1"/>
      <protection hidden="1"/>
    </xf>
    <xf numFmtId="1" fontId="35" fillId="0" borderId="0" xfId="5" applyFont="1" applyFill="1" applyBorder="1" applyAlignment="1" applyProtection="1">
      <alignment horizontal="left" vertical="center" wrapText="1"/>
      <protection hidden="1"/>
    </xf>
    <xf numFmtId="164" fontId="19" fillId="0" borderId="0" xfId="7" applyNumberFormat="1" applyFont="1" applyBorder="1" applyAlignment="1" applyProtection="1">
      <alignment vertical="center" wrapText="1"/>
      <protection hidden="1"/>
    </xf>
    <xf numFmtId="164" fontId="19" fillId="6" borderId="0" xfId="7" applyNumberFormat="1" applyFont="1" applyFill="1" applyBorder="1" applyAlignment="1" applyProtection="1">
      <alignment vertical="center" wrapText="1"/>
      <protection hidden="1"/>
    </xf>
    <xf numFmtId="1" fontId="35" fillId="2" borderId="0" xfId="5" applyFont="1" applyFill="1" applyBorder="1" applyAlignment="1" applyProtection="1">
      <alignment horizontal="left" vertical="center" wrapText="1"/>
      <protection hidden="1"/>
    </xf>
    <xf numFmtId="165" fontId="19" fillId="2" borderId="0" xfId="5" applyNumberFormat="1" applyFont="1" applyFill="1" applyBorder="1" applyAlignment="1" applyProtection="1">
      <alignment vertical="center" wrapText="1"/>
      <protection hidden="1"/>
    </xf>
    <xf numFmtId="164" fontId="19" fillId="2" borderId="0" xfId="7" applyNumberFormat="1" applyFont="1" applyFill="1" applyBorder="1" applyAlignment="1" applyProtection="1">
      <alignment vertical="center" wrapText="1"/>
      <protection hidden="1"/>
    </xf>
    <xf numFmtId="1" fontId="11" fillId="0" borderId="0" xfId="5" applyBorder="1" applyAlignment="1">
      <alignment vertical="center" wrapText="1"/>
    </xf>
    <xf numFmtId="1" fontId="11" fillId="0" borderId="0" xfId="5" applyFont="1" applyFill="1" applyBorder="1" applyAlignment="1">
      <alignment horizontal="left" vertical="center" wrapText="1"/>
    </xf>
    <xf numFmtId="1" fontId="19" fillId="0" borderId="0" xfId="5" applyFont="1" applyFill="1" applyBorder="1" applyAlignment="1" applyProtection="1">
      <alignment horizontal="center" vertical="center" wrapText="1"/>
      <protection hidden="1"/>
    </xf>
    <xf numFmtId="1" fontId="19" fillId="6" borderId="0" xfId="5" applyFont="1" applyFill="1" applyBorder="1" applyAlignment="1" applyProtection="1">
      <alignment horizontal="center" vertical="center" wrapText="1"/>
      <protection hidden="1"/>
    </xf>
    <xf numFmtId="165" fontId="19" fillId="0" borderId="0" xfId="5" applyNumberFormat="1" applyFont="1" applyBorder="1" applyAlignment="1" applyProtection="1">
      <alignment vertical="center" wrapText="1"/>
      <protection hidden="1"/>
    </xf>
    <xf numFmtId="1" fontId="11" fillId="0" borderId="0" xfId="5" applyAlignment="1" applyProtection="1">
      <alignment vertical="center" wrapText="1"/>
      <protection hidden="1"/>
    </xf>
    <xf numFmtId="0" fontId="0" fillId="0" borderId="0" xfId="0" applyProtection="1">
      <protection hidden="1"/>
    </xf>
    <xf numFmtId="1" fontId="35" fillId="6" borderId="0" xfId="8" applyFont="1" applyFill="1" applyBorder="1" applyAlignment="1" applyProtection="1">
      <alignment horizontal="center" vertical="center"/>
      <protection hidden="1"/>
    </xf>
    <xf numFmtId="1" fontId="35" fillId="6" borderId="0" xfId="8" applyFont="1" applyFill="1" applyBorder="1" applyAlignment="1" applyProtection="1">
      <alignment horizontal="center" vertical="center" wrapText="1"/>
      <protection hidden="1"/>
    </xf>
    <xf numFmtId="0" fontId="35" fillId="6" borderId="0" xfId="0" applyFont="1" applyFill="1" applyBorder="1" applyAlignment="1" applyProtection="1">
      <alignment horizontal="center" vertical="center" wrapText="1"/>
      <protection hidden="1"/>
    </xf>
    <xf numFmtId="1" fontId="35" fillId="4" borderId="0" xfId="8" applyFont="1" applyFill="1" applyBorder="1" applyAlignment="1" applyProtection="1">
      <alignment horizontal="center" vertical="center" wrapText="1"/>
      <protection hidden="1"/>
    </xf>
    <xf numFmtId="1" fontId="35" fillId="11" borderId="0" xfId="8" applyFont="1" applyFill="1" applyBorder="1" applyAlignment="1" applyProtection="1">
      <alignment horizontal="center" vertical="center" wrapText="1"/>
      <protection hidden="1"/>
    </xf>
    <xf numFmtId="0" fontId="35" fillId="10" borderId="0" xfId="0" applyFont="1" applyFill="1" applyBorder="1" applyAlignment="1" applyProtection="1">
      <alignment horizontal="left"/>
      <protection hidden="1"/>
    </xf>
    <xf numFmtId="0" fontId="35" fillId="11" borderId="0" xfId="0" applyFont="1" applyFill="1" applyBorder="1" applyAlignment="1" applyProtection="1">
      <alignment horizontal="left"/>
      <protection hidden="1"/>
    </xf>
    <xf numFmtId="3" fontId="35" fillId="6" borderId="0" xfId="4" applyNumberFormat="1" applyFont="1" applyFill="1" applyBorder="1" applyAlignment="1" applyProtection="1">
      <alignment horizontal="center" vertical="center" wrapText="1"/>
      <protection hidden="1"/>
    </xf>
    <xf numFmtId="0" fontId="35" fillId="4" borderId="0" xfId="0" applyFont="1" applyFill="1" applyBorder="1" applyAlignment="1" applyProtection="1">
      <alignment horizontal="center" vertical="center" wrapText="1"/>
      <protection hidden="1"/>
    </xf>
    <xf numFmtId="164" fontId="19" fillId="3" borderId="0" xfId="0" applyNumberFormat="1" applyFont="1" applyFill="1" applyBorder="1" applyProtection="1">
      <protection hidden="1"/>
    </xf>
    <xf numFmtId="164" fontId="19" fillId="6" borderId="0" xfId="0" applyNumberFormat="1" applyFont="1" applyFill="1" applyBorder="1" applyProtection="1">
      <protection hidden="1"/>
    </xf>
    <xf numFmtId="1" fontId="35" fillId="2" borderId="0" xfId="0" applyNumberFormat="1" applyFont="1" applyFill="1" applyBorder="1" applyAlignment="1" applyProtection="1">
      <alignment horizontal="center" vertical="center" wrapText="1"/>
      <protection hidden="1"/>
    </xf>
    <xf numFmtId="164" fontId="19" fillId="2" borderId="0" xfId="0" applyNumberFormat="1" applyFont="1" applyFill="1" applyBorder="1" applyAlignment="1" applyProtection="1">
      <alignment vertical="center"/>
      <protection hidden="1"/>
    </xf>
    <xf numFmtId="164" fontId="19" fillId="10" borderId="0" xfId="0" applyNumberFormat="1" applyFont="1" applyFill="1" applyBorder="1" applyProtection="1">
      <protection hidden="1"/>
    </xf>
    <xf numFmtId="164" fontId="19" fillId="11" borderId="0" xfId="0" applyNumberFormat="1" applyFont="1" applyFill="1" applyBorder="1" applyProtection="1">
      <protection hidden="1"/>
    </xf>
    <xf numFmtId="10" fontId="19" fillId="2" borderId="0" xfId="1" applyNumberFormat="1" applyFont="1" applyFill="1" applyBorder="1"/>
    <xf numFmtId="164" fontId="19" fillId="2" borderId="0" xfId="1" applyNumberFormat="1" applyFont="1" applyFill="1" applyBorder="1"/>
    <xf numFmtId="10" fontId="19" fillId="0" borderId="0" xfId="1" applyNumberFormat="1" applyFont="1" applyBorder="1"/>
    <xf numFmtId="0" fontId="35" fillId="6" borderId="0" xfId="0" applyFont="1" applyFill="1" applyBorder="1" applyAlignment="1" applyProtection="1">
      <alignment horizontal="center"/>
      <protection hidden="1"/>
    </xf>
    <xf numFmtId="0" fontId="35" fillId="6" borderId="0" xfId="0" applyFont="1" applyFill="1" applyBorder="1" applyAlignment="1" applyProtection="1">
      <alignment vertical="center" wrapText="1"/>
      <protection hidden="1"/>
    </xf>
    <xf numFmtId="0" fontId="35" fillId="6" borderId="0" xfId="0" applyFont="1" applyFill="1" applyBorder="1" applyAlignment="1" applyProtection="1">
      <alignment wrapText="1"/>
      <protection hidden="1"/>
    </xf>
    <xf numFmtId="0" fontId="35" fillId="0" borderId="0" xfId="0" applyFont="1" applyBorder="1" applyAlignment="1" applyProtection="1">
      <protection hidden="1"/>
    </xf>
    <xf numFmtId="3" fontId="19" fillId="0" borderId="0" xfId="0" applyNumberFormat="1" applyFont="1" applyBorder="1" applyProtection="1">
      <protection hidden="1"/>
    </xf>
    <xf numFmtId="0" fontId="35" fillId="2" borderId="0" xfId="0" applyFont="1" applyFill="1" applyBorder="1" applyAlignment="1" applyProtection="1">
      <alignment horizontal="left"/>
      <protection hidden="1"/>
    </xf>
    <xf numFmtId="3" fontId="19" fillId="2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35" fillId="6" borderId="0" xfId="0" applyFont="1" applyFill="1" applyBorder="1" applyAlignment="1" applyProtection="1">
      <alignment horizontal="center" wrapText="1"/>
      <protection hidden="1"/>
    </xf>
    <xf numFmtId="0" fontId="35" fillId="4" borderId="0" xfId="0" applyFont="1" applyFill="1" applyBorder="1" applyAlignment="1" applyProtection="1">
      <alignment vertical="center" wrapText="1"/>
      <protection hidden="1"/>
    </xf>
    <xf numFmtId="0" fontId="35" fillId="14" borderId="0" xfId="0" applyFont="1" applyFill="1" applyBorder="1" applyAlignment="1" applyProtection="1">
      <alignment horizontal="center" vertical="center" wrapText="1"/>
      <protection hidden="1"/>
    </xf>
    <xf numFmtId="3" fontId="19" fillId="6" borderId="0" xfId="0" applyNumberFormat="1" applyFont="1" applyFill="1" applyBorder="1" applyProtection="1">
      <protection hidden="1"/>
    </xf>
    <xf numFmtId="164" fontId="19" fillId="2" borderId="0" xfId="0" applyNumberFormat="1" applyFont="1" applyFill="1" applyBorder="1" applyProtection="1">
      <protection hidden="1"/>
    </xf>
    <xf numFmtId="1" fontId="37" fillId="0" borderId="0" xfId="5" applyFont="1">
      <alignment vertical="center"/>
    </xf>
    <xf numFmtId="1" fontId="19" fillId="11" borderId="0" xfId="5" applyFont="1" applyFill="1" applyBorder="1" applyAlignment="1" applyProtection="1">
      <alignment vertical="center"/>
      <protection hidden="1"/>
    </xf>
    <xf numFmtId="1" fontId="35" fillId="2" borderId="0" xfId="5" applyFont="1" applyFill="1" applyBorder="1" applyAlignment="1" applyProtection="1">
      <alignment horizontal="left" vertical="center"/>
      <protection hidden="1"/>
    </xf>
    <xf numFmtId="165" fontId="19" fillId="2" borderId="0" xfId="5" applyNumberFormat="1" applyFont="1" applyFill="1" applyBorder="1" applyAlignment="1" applyProtection="1">
      <alignment vertical="center"/>
      <protection hidden="1"/>
    </xf>
    <xf numFmtId="164" fontId="19" fillId="2" borderId="0" xfId="7" applyNumberFormat="1" applyFont="1" applyFill="1" applyBorder="1" applyAlignment="1" applyProtection="1">
      <alignment vertical="center"/>
      <protection hidden="1"/>
    </xf>
    <xf numFmtId="164" fontId="19" fillId="11" borderId="0" xfId="5" applyNumberFormat="1" applyFont="1" applyFill="1" applyBorder="1" applyAlignment="1" applyProtection="1">
      <alignment vertical="center"/>
      <protection hidden="1"/>
    </xf>
    <xf numFmtId="1" fontId="35" fillId="10" borderId="0" xfId="5" applyFont="1" applyFill="1" applyBorder="1" applyAlignment="1" applyProtection="1">
      <alignment horizontal="left" vertical="center"/>
      <protection hidden="1"/>
    </xf>
    <xf numFmtId="165" fontId="19" fillId="10" borderId="0" xfId="5" applyNumberFormat="1" applyFont="1" applyFill="1" applyBorder="1" applyAlignment="1" applyProtection="1">
      <alignment vertical="center"/>
      <protection hidden="1"/>
    </xf>
    <xf numFmtId="164" fontId="19" fillId="10" borderId="0" xfId="7" applyNumberFormat="1" applyFont="1" applyFill="1" applyBorder="1" applyAlignment="1" applyProtection="1">
      <alignment vertical="center"/>
      <protection hidden="1"/>
    </xf>
    <xf numFmtId="1" fontId="35" fillId="0" borderId="0" xfId="5" applyFont="1" applyBorder="1" applyAlignment="1" applyProtection="1">
      <alignment horizontal="left" vertical="center"/>
      <protection hidden="1"/>
    </xf>
    <xf numFmtId="165" fontId="19" fillId="0" borderId="0" xfId="5" applyNumberFormat="1" applyFont="1" applyBorder="1" applyAlignment="1" applyProtection="1">
      <alignment vertical="center"/>
      <protection hidden="1"/>
    </xf>
    <xf numFmtId="164" fontId="19" fillId="0" borderId="0" xfId="7" applyNumberFormat="1" applyFont="1" applyBorder="1" applyAlignment="1" applyProtection="1">
      <alignment vertical="center"/>
      <protection hidden="1"/>
    </xf>
    <xf numFmtId="164" fontId="19" fillId="6" borderId="0" xfId="7" applyNumberFormat="1" applyFont="1" applyFill="1" applyBorder="1" applyAlignment="1" applyProtection="1">
      <alignment vertical="center"/>
      <protection hidden="1"/>
    </xf>
    <xf numFmtId="164" fontId="19" fillId="0" borderId="0" xfId="1" applyNumberFormat="1" applyFont="1" applyBorder="1" applyProtection="1">
      <protection hidden="1"/>
    </xf>
    <xf numFmtId="164" fontId="19" fillId="6" borderId="0" xfId="1" applyNumberFormat="1" applyFont="1" applyFill="1" applyBorder="1" applyProtection="1">
      <protection hidden="1"/>
    </xf>
    <xf numFmtId="3" fontId="19" fillId="2" borderId="0" xfId="0" applyNumberFormat="1" applyFont="1" applyFill="1" applyBorder="1" applyAlignment="1" applyProtection="1">
      <alignment vertical="center"/>
      <protection hidden="1"/>
    </xf>
    <xf numFmtId="164" fontId="19" fillId="2" borderId="0" xfId="1" applyNumberFormat="1" applyFont="1" applyFill="1" applyBorder="1" applyAlignment="1" applyProtection="1">
      <alignment vertical="center"/>
      <protection hidden="1"/>
    </xf>
    <xf numFmtId="0" fontId="35" fillId="10" borderId="0" xfId="0" applyFont="1" applyFill="1" applyBorder="1" applyAlignment="1" applyProtection="1">
      <alignment horizontal="left" vertical="center" wrapText="1"/>
      <protection hidden="1"/>
    </xf>
    <xf numFmtId="3" fontId="19" fillId="10" borderId="0" xfId="0" applyNumberFormat="1" applyFont="1" applyFill="1" applyBorder="1" applyProtection="1">
      <protection hidden="1"/>
    </xf>
    <xf numFmtId="164" fontId="19" fillId="10" borderId="0" xfId="1" applyNumberFormat="1" applyFont="1" applyFill="1" applyBorder="1" applyProtection="1">
      <protection hidden="1"/>
    </xf>
    <xf numFmtId="0" fontId="35" fillId="11" borderId="0" xfId="0" applyFont="1" applyFill="1" applyBorder="1" applyAlignment="1" applyProtection="1">
      <alignment horizontal="left" vertical="center" wrapText="1"/>
      <protection hidden="1"/>
    </xf>
    <xf numFmtId="3" fontId="19" fillId="11" borderId="0" xfId="0" applyNumberFormat="1" applyFont="1" applyFill="1" applyBorder="1" applyProtection="1">
      <protection hidden="1"/>
    </xf>
    <xf numFmtId="164" fontId="19" fillId="11" borderId="0" xfId="1" applyNumberFormat="1" applyFont="1" applyFill="1" applyBorder="1" applyProtection="1">
      <protection hidden="1"/>
    </xf>
    <xf numFmtId="0" fontId="35" fillId="9" borderId="0" xfId="0" applyFont="1" applyFill="1" applyBorder="1" applyAlignment="1" applyProtection="1">
      <alignment horizontal="center" vertical="center" wrapText="1"/>
      <protection hidden="1"/>
    </xf>
    <xf numFmtId="0" fontId="35" fillId="8" borderId="0" xfId="0" applyFont="1" applyFill="1" applyBorder="1" applyAlignment="1" applyProtection="1">
      <alignment horizontal="center" vertical="center" wrapText="1"/>
      <protection hidden="1"/>
    </xf>
    <xf numFmtId="0" fontId="35" fillId="8" borderId="0" xfId="0" applyFont="1" applyFill="1" applyBorder="1" applyAlignment="1">
      <alignment horizontal="center"/>
    </xf>
    <xf numFmtId="0" fontId="35" fillId="15" borderId="0" xfId="0" applyFont="1" applyFill="1" applyBorder="1" applyAlignment="1">
      <alignment horizontal="center" vertical="center" wrapText="1"/>
    </xf>
    <xf numFmtId="0" fontId="35" fillId="0" borderId="0" xfId="0" applyFont="1" applyBorder="1" applyAlignment="1">
      <alignment horizontal="left" vertical="center" wrapText="1"/>
    </xf>
    <xf numFmtId="0" fontId="35" fillId="2" borderId="0" xfId="0" applyFont="1" applyFill="1" applyBorder="1" applyAlignment="1">
      <alignment horizontal="left" vertical="center" wrapText="1"/>
    </xf>
    <xf numFmtId="1" fontId="18" fillId="5" borderId="0" xfId="8" applyFont="1" applyFill="1" applyBorder="1" applyAlignment="1" applyProtection="1">
      <alignment vertical="center"/>
      <protection hidden="1"/>
    </xf>
    <xf numFmtId="1" fontId="21" fillId="5" borderId="0" xfId="8" applyFont="1" applyFill="1" applyBorder="1" applyAlignment="1" applyProtection="1">
      <alignment vertical="center" wrapText="1"/>
      <protection hidden="1"/>
    </xf>
    <xf numFmtId="166" fontId="35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38" fillId="6" borderId="0" xfId="8" applyFont="1" applyFill="1" applyBorder="1" applyAlignment="1" applyProtection="1">
      <alignment horizontal="center" vertical="center" wrapText="1"/>
      <protection hidden="1"/>
    </xf>
    <xf numFmtId="0" fontId="35" fillId="3" borderId="0" xfId="0" applyFont="1" applyFill="1" applyBorder="1" applyAlignment="1">
      <alignment horizontal="right" vertical="center"/>
    </xf>
    <xf numFmtId="165" fontId="19" fillId="0" borderId="0" xfId="8" applyNumberFormat="1" applyFont="1" applyBorder="1" applyAlignment="1" applyProtection="1">
      <alignment vertical="center"/>
      <protection hidden="1"/>
    </xf>
    <xf numFmtId="164" fontId="19" fillId="6" borderId="0" xfId="1" applyNumberFormat="1" applyFont="1" applyFill="1" applyBorder="1" applyAlignment="1" applyProtection="1">
      <alignment vertical="center"/>
      <protection hidden="1"/>
    </xf>
    <xf numFmtId="165" fontId="35" fillId="16" borderId="0" xfId="8" applyNumberFormat="1" applyFont="1" applyFill="1" applyBorder="1" applyAlignment="1" applyProtection="1">
      <alignment vertical="center"/>
      <protection hidden="1"/>
    </xf>
    <xf numFmtId="164" fontId="35" fillId="16" borderId="0" xfId="1" applyNumberFormat="1" applyFont="1" applyFill="1" applyBorder="1" applyAlignment="1" applyProtection="1">
      <alignment vertical="center"/>
      <protection hidden="1"/>
    </xf>
    <xf numFmtId="1" fontId="35" fillId="2" borderId="0" xfId="8" applyNumberFormat="1" applyFont="1" applyFill="1" applyBorder="1" applyAlignment="1" applyProtection="1">
      <alignment horizontal="center" vertical="center" wrapText="1"/>
      <protection hidden="1"/>
    </xf>
    <xf numFmtId="165" fontId="19" fillId="2" borderId="0" xfId="8" applyNumberFormat="1" applyFont="1" applyFill="1" applyBorder="1" applyAlignment="1" applyProtection="1">
      <alignment vertical="center"/>
      <protection hidden="1"/>
    </xf>
    <xf numFmtId="164" fontId="11" fillId="0" borderId="0" xfId="1" applyNumberFormat="1" applyFont="1" applyAlignment="1">
      <alignment vertical="center"/>
    </xf>
    <xf numFmtId="49" fontId="35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19" fillId="10" borderId="0" xfId="8" applyNumberFormat="1" applyFont="1" applyFill="1" applyBorder="1" applyAlignment="1" applyProtection="1">
      <alignment vertical="center"/>
      <protection hidden="1"/>
    </xf>
    <xf numFmtId="164" fontId="19" fillId="10" borderId="0" xfId="1" applyNumberFormat="1" applyFont="1" applyFill="1" applyBorder="1" applyAlignment="1" applyProtection="1">
      <alignment vertical="center"/>
      <protection hidden="1"/>
    </xf>
    <xf numFmtId="165" fontId="35" fillId="10" borderId="0" xfId="8" applyNumberFormat="1" applyFont="1" applyFill="1" applyBorder="1" applyAlignment="1" applyProtection="1">
      <alignment vertical="center"/>
      <protection hidden="1"/>
    </xf>
    <xf numFmtId="164" fontId="35" fillId="10" borderId="0" xfId="1" applyNumberFormat="1" applyFont="1" applyFill="1" applyBorder="1" applyAlignment="1" applyProtection="1">
      <alignment vertical="center"/>
      <protection hidden="1"/>
    </xf>
    <xf numFmtId="49" fontId="35" fillId="11" borderId="0" xfId="8" applyNumberFormat="1" applyFont="1" applyFill="1" applyBorder="1" applyAlignment="1" applyProtection="1">
      <alignment horizontal="left" vertical="center" wrapText="1"/>
      <protection hidden="1"/>
    </xf>
    <xf numFmtId="165" fontId="19" fillId="11" borderId="0" xfId="8" applyNumberFormat="1" applyFont="1" applyFill="1" applyBorder="1" applyAlignment="1" applyProtection="1">
      <alignment vertical="center"/>
      <protection hidden="1"/>
    </xf>
    <xf numFmtId="164" fontId="19" fillId="11" borderId="0" xfId="1" applyNumberFormat="1" applyFont="1" applyFill="1" applyBorder="1" applyAlignment="1" applyProtection="1">
      <alignment vertical="center"/>
      <protection hidden="1"/>
    </xf>
    <xf numFmtId="165" fontId="35" fillId="11" borderId="0" xfId="8" applyNumberFormat="1" applyFont="1" applyFill="1" applyBorder="1" applyAlignment="1" applyProtection="1">
      <alignment vertical="center"/>
      <protection hidden="1"/>
    </xf>
    <xf numFmtId="164" fontId="35" fillId="11" borderId="0" xfId="1" applyNumberFormat="1" applyFont="1" applyFill="1" applyBorder="1" applyAlignment="1" applyProtection="1">
      <alignment vertical="center"/>
      <protection hidden="1"/>
    </xf>
    <xf numFmtId="165" fontId="19" fillId="6" borderId="0" xfId="8" applyNumberFormat="1" applyFont="1" applyFill="1" applyBorder="1" applyAlignment="1" applyProtection="1">
      <alignment vertical="center"/>
      <protection hidden="1"/>
    </xf>
    <xf numFmtId="1" fontId="39" fillId="0" borderId="0" xfId="5" applyFont="1">
      <alignment vertical="center"/>
    </xf>
    <xf numFmtId="1" fontId="35" fillId="6" borderId="0" xfId="8" applyFont="1" applyFill="1" applyBorder="1" applyAlignment="1" applyProtection="1">
      <alignment horizontal="left" vertical="center"/>
      <protection hidden="1"/>
    </xf>
    <xf numFmtId="17" fontId="35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35" fillId="0" borderId="0" xfId="8" applyFont="1" applyBorder="1" applyAlignment="1" applyProtection="1">
      <alignment horizontal="left"/>
      <protection hidden="1"/>
    </xf>
    <xf numFmtId="165" fontId="19" fillId="0" borderId="0" xfId="8" applyNumberFormat="1" applyFont="1" applyBorder="1" applyProtection="1">
      <alignment vertical="center"/>
      <protection hidden="1"/>
    </xf>
    <xf numFmtId="1" fontId="35" fillId="0" borderId="0" xfId="8" applyFont="1" applyBorder="1" applyProtection="1">
      <alignment vertical="center"/>
      <protection hidden="1"/>
    </xf>
    <xf numFmtId="1" fontId="35" fillId="11" borderId="0" xfId="8" applyFont="1" applyFill="1" applyBorder="1" applyProtection="1">
      <alignment vertical="center"/>
      <protection hidden="1"/>
    </xf>
    <xf numFmtId="165" fontId="19" fillId="11" borderId="0" xfId="8" applyNumberFormat="1" applyFont="1" applyFill="1" applyBorder="1" applyProtection="1">
      <alignment vertical="center"/>
      <protection hidden="1"/>
    </xf>
    <xf numFmtId="164" fontId="19" fillId="11" borderId="0" xfId="7" applyNumberFormat="1" applyFont="1" applyFill="1" applyBorder="1" applyProtection="1">
      <alignment vertical="center"/>
      <protection hidden="1"/>
    </xf>
    <xf numFmtId="1" fontId="35" fillId="2" borderId="0" xfId="8" applyFont="1" applyFill="1" applyBorder="1" applyProtection="1">
      <alignment vertical="center"/>
      <protection hidden="1"/>
    </xf>
    <xf numFmtId="165" fontId="19" fillId="2" borderId="0" xfId="8" applyNumberFormat="1" applyFont="1" applyFill="1" applyBorder="1" applyProtection="1">
      <alignment vertical="center"/>
      <protection hidden="1"/>
    </xf>
    <xf numFmtId="1" fontId="35" fillId="4" borderId="0" xfId="8" applyFont="1" applyFill="1" applyBorder="1" applyAlignment="1" applyProtection="1">
      <alignment horizontal="left" vertical="center"/>
      <protection hidden="1"/>
    </xf>
    <xf numFmtId="17" fontId="35" fillId="4" borderId="0" xfId="8" applyNumberFormat="1" applyFont="1" applyFill="1" applyBorder="1" applyAlignment="1" applyProtection="1">
      <alignment horizontal="center" vertical="center" wrapText="1"/>
      <protection hidden="1"/>
    </xf>
    <xf numFmtId="164" fontId="19" fillId="0" borderId="0" xfId="7" applyNumberFormat="1" applyFont="1" applyBorder="1" applyAlignment="1" applyProtection="1">
      <alignment horizontal="right"/>
      <protection hidden="1"/>
    </xf>
    <xf numFmtId="164" fontId="0" fillId="0" borderId="0" xfId="7" applyNumberFormat="1" applyFont="1">
      <alignment vertical="center"/>
    </xf>
    <xf numFmtId="1" fontId="35" fillId="2" borderId="0" xfId="8" applyFont="1" applyFill="1" applyBorder="1" applyAlignment="1" applyProtection="1">
      <alignment horizontal="left"/>
      <protection hidden="1"/>
    </xf>
    <xf numFmtId="164" fontId="35" fillId="2" borderId="0" xfId="7" applyNumberFormat="1" applyFont="1" applyFill="1" applyBorder="1" applyAlignment="1" applyProtection="1">
      <alignment horizontal="right"/>
      <protection hidden="1"/>
    </xf>
    <xf numFmtId="1" fontId="41" fillId="0" borderId="0" xfId="5" applyFont="1" applyAlignment="1">
      <alignment vertical="center" wrapText="1"/>
    </xf>
    <xf numFmtId="1" fontId="35" fillId="0" borderId="0" xfId="8" applyFont="1" applyBorder="1" applyAlignment="1" applyProtection="1">
      <alignment horizontal="left" vertical="center" wrapText="1"/>
      <protection hidden="1"/>
    </xf>
    <xf numFmtId="3" fontId="19" fillId="6" borderId="0" xfId="7" applyNumberFormat="1" applyFont="1" applyFill="1" applyBorder="1" applyAlignment="1" applyProtection="1">
      <alignment vertical="center" wrapText="1"/>
      <protection hidden="1"/>
    </xf>
    <xf numFmtId="164" fontId="19" fillId="6" borderId="0" xfId="1" applyNumberFormat="1" applyFont="1" applyFill="1" applyBorder="1" applyAlignment="1" applyProtection="1">
      <alignment vertical="center" wrapText="1"/>
      <protection hidden="1"/>
    </xf>
    <xf numFmtId="3" fontId="19" fillId="0" borderId="0" xfId="7" applyNumberFormat="1" applyFont="1" applyBorder="1" applyAlignment="1" applyProtection="1">
      <alignment vertical="center" wrapText="1"/>
      <protection hidden="1"/>
    </xf>
    <xf numFmtId="164" fontId="19" fillId="0" borderId="0" xfId="1" applyNumberFormat="1" applyFont="1" applyBorder="1" applyAlignment="1" applyProtection="1">
      <alignment vertical="center" wrapText="1"/>
      <protection hidden="1"/>
    </xf>
    <xf numFmtId="3" fontId="19" fillId="0" borderId="0" xfId="7" applyNumberFormat="1" applyFont="1" applyFill="1" applyBorder="1" applyAlignment="1" applyProtection="1">
      <alignment vertical="center" wrapText="1"/>
      <protection hidden="1"/>
    </xf>
    <xf numFmtId="164" fontId="19" fillId="0" borderId="0" xfId="1" applyNumberFormat="1" applyFont="1" applyFill="1" applyBorder="1" applyAlignment="1" applyProtection="1">
      <alignment vertical="center" wrapText="1"/>
      <protection hidden="1"/>
    </xf>
    <xf numFmtId="166" fontId="35" fillId="0" borderId="0" xfId="8" applyNumberFormat="1" applyFont="1" applyBorder="1" applyAlignment="1" applyProtection="1">
      <alignment horizontal="left" vertical="center" wrapText="1"/>
      <protection hidden="1"/>
    </xf>
    <xf numFmtId="1" fontId="38" fillId="0" borderId="0" xfId="8" applyFont="1" applyBorder="1" applyAlignment="1" applyProtection="1">
      <alignment horizontal="left" vertical="center" wrapText="1" indent="1"/>
      <protection hidden="1"/>
    </xf>
    <xf numFmtId="1" fontId="35" fillId="0" borderId="0" xfId="8" applyFont="1" applyBorder="1" applyAlignment="1" applyProtection="1">
      <alignment vertical="center" wrapText="1"/>
      <protection hidden="1"/>
    </xf>
    <xf numFmtId="1" fontId="41" fillId="0" borderId="0" xfId="5" applyFont="1" applyAlignment="1" applyProtection="1">
      <alignment vertical="center" wrapText="1"/>
      <protection hidden="1"/>
    </xf>
    <xf numFmtId="1" fontId="35" fillId="11" borderId="0" xfId="8" applyFont="1" applyFill="1" applyBorder="1" applyAlignment="1" applyProtection="1">
      <alignment vertical="center" wrapText="1"/>
      <protection hidden="1"/>
    </xf>
    <xf numFmtId="3" fontId="19" fillId="11" borderId="0" xfId="7" applyNumberFormat="1" applyFont="1" applyFill="1" applyBorder="1" applyAlignment="1" applyProtection="1">
      <alignment vertical="center" wrapText="1"/>
      <protection hidden="1"/>
    </xf>
    <xf numFmtId="164" fontId="19" fillId="11" borderId="0" xfId="1" applyNumberFormat="1" applyFont="1" applyFill="1" applyBorder="1" applyAlignment="1" applyProtection="1">
      <alignment vertical="center" wrapText="1"/>
      <protection hidden="1"/>
    </xf>
    <xf numFmtId="1" fontId="35" fillId="2" borderId="0" xfId="8" applyFont="1" applyFill="1" applyBorder="1" applyAlignment="1" applyProtection="1">
      <alignment horizontal="left" vertical="center" wrapText="1"/>
      <protection hidden="1"/>
    </xf>
    <xf numFmtId="3" fontId="35" fillId="2" borderId="0" xfId="7" applyNumberFormat="1" applyFont="1" applyFill="1" applyBorder="1" applyAlignment="1" applyProtection="1">
      <alignment vertical="center" wrapText="1"/>
      <protection hidden="1"/>
    </xf>
    <xf numFmtId="164" fontId="35" fillId="2" borderId="0" xfId="1" applyNumberFormat="1" applyFont="1" applyFill="1" applyBorder="1" applyAlignment="1" applyProtection="1">
      <alignment vertical="center" wrapText="1"/>
      <protection hidden="1"/>
    </xf>
    <xf numFmtId="1" fontId="20" fillId="6" borderId="0" xfId="8" applyFont="1" applyFill="1" applyBorder="1" applyAlignment="1" applyProtection="1">
      <alignment horizontal="left" vertical="center" wrapText="1"/>
      <protection hidden="1"/>
    </xf>
    <xf numFmtId="164" fontId="19" fillId="11" borderId="0" xfId="7" applyNumberFormat="1" applyFont="1" applyFill="1" applyBorder="1" applyAlignment="1" applyProtection="1">
      <alignment vertical="center" wrapText="1"/>
      <protection hidden="1"/>
    </xf>
    <xf numFmtId="1" fontId="41" fillId="0" borderId="0" xfId="5" applyFont="1">
      <alignment vertical="center"/>
    </xf>
    <xf numFmtId="3" fontId="19" fillId="0" borderId="0" xfId="7" applyNumberFormat="1" applyFont="1" applyBorder="1" applyAlignment="1" applyProtection="1">
      <alignment vertical="center"/>
      <protection hidden="1"/>
    </xf>
    <xf numFmtId="1" fontId="41" fillId="0" borderId="0" xfId="8" applyFont="1">
      <alignment vertical="center"/>
    </xf>
    <xf numFmtId="1" fontId="35" fillId="0" borderId="0" xfId="8" applyFont="1" applyFill="1" applyBorder="1" applyAlignment="1" applyProtection="1">
      <alignment horizontal="left" vertical="center"/>
      <protection hidden="1"/>
    </xf>
    <xf numFmtId="3" fontId="19" fillId="11" borderId="0" xfId="7" applyNumberFormat="1" applyFont="1" applyFill="1" applyBorder="1" applyAlignment="1" applyProtection="1">
      <alignment vertical="center"/>
      <protection hidden="1"/>
    </xf>
    <xf numFmtId="3" fontId="19" fillId="0" borderId="0" xfId="7" applyNumberFormat="1" applyFont="1" applyFill="1" applyBorder="1" applyAlignment="1" applyProtection="1">
      <alignment vertical="center"/>
      <protection hidden="1"/>
    </xf>
    <xf numFmtId="1" fontId="38" fillId="0" borderId="0" xfId="8" applyFont="1" applyFill="1" applyBorder="1" applyAlignment="1" applyProtection="1">
      <alignment horizontal="left" vertical="center" indent="1"/>
      <protection hidden="1"/>
    </xf>
    <xf numFmtId="1" fontId="35" fillId="2" borderId="0" xfId="8" applyFont="1" applyFill="1" applyBorder="1" applyAlignment="1" applyProtection="1">
      <alignment horizontal="left" vertical="center"/>
      <protection hidden="1"/>
    </xf>
    <xf numFmtId="3" fontId="35" fillId="2" borderId="0" xfId="7" applyNumberFormat="1" applyFont="1" applyFill="1" applyBorder="1" applyAlignment="1" applyProtection="1">
      <alignment vertical="center"/>
      <protection hidden="1"/>
    </xf>
    <xf numFmtId="164" fontId="35" fillId="2" borderId="0" xfId="1" applyNumberFormat="1" applyFont="1" applyFill="1" applyBorder="1" applyAlignment="1" applyProtection="1">
      <alignment vertical="center"/>
      <protection hidden="1"/>
    </xf>
    <xf numFmtId="1" fontId="41" fillId="0" borderId="0" xfId="5" applyFont="1" applyProtection="1">
      <alignment vertical="center"/>
      <protection hidden="1"/>
    </xf>
    <xf numFmtId="164" fontId="19" fillId="0" borderId="0" xfId="1" applyNumberFormat="1" applyFont="1" applyBorder="1" applyAlignment="1" applyProtection="1">
      <alignment vertical="center"/>
      <protection hidden="1"/>
    </xf>
    <xf numFmtId="164" fontId="41" fillId="0" borderId="0" xfId="7" applyNumberFormat="1" applyFont="1" applyBorder="1" applyAlignment="1" applyProtection="1">
      <alignment vertical="center"/>
      <protection hidden="1"/>
    </xf>
    <xf numFmtId="164" fontId="19" fillId="11" borderId="0" xfId="7" applyNumberFormat="1" applyFont="1" applyFill="1" applyBorder="1" applyAlignment="1" applyProtection="1">
      <alignment vertical="center"/>
      <protection hidden="1"/>
    </xf>
    <xf numFmtId="166" fontId="35" fillId="4" borderId="0" xfId="8" applyNumberFormat="1" applyFont="1" applyFill="1" applyBorder="1" applyAlignment="1" applyProtection="1">
      <alignment horizontal="center" vertical="center" wrapText="1"/>
      <protection hidden="1"/>
    </xf>
    <xf numFmtId="1" fontId="38" fillId="4" borderId="0" xfId="8" applyFont="1" applyFill="1" applyBorder="1" applyAlignment="1" applyProtection="1">
      <alignment horizontal="center" vertical="center" wrapText="1"/>
      <protection hidden="1"/>
    </xf>
    <xf numFmtId="164" fontId="19" fillId="0" borderId="0" xfId="1" applyNumberFormat="1" applyFont="1" applyFill="1" applyBorder="1" applyAlignment="1" applyProtection="1">
      <alignment vertical="center"/>
      <protection hidden="1"/>
    </xf>
    <xf numFmtId="1" fontId="35" fillId="2" borderId="0" xfId="8" applyNumberFormat="1" applyFont="1" applyFill="1" applyBorder="1" applyAlignment="1" applyProtection="1">
      <alignment horizontal="left" vertical="center" wrapText="1"/>
      <protection hidden="1"/>
    </xf>
    <xf numFmtId="0" fontId="35" fillId="11" borderId="0" xfId="8" applyNumberFormat="1" applyFont="1" applyFill="1" applyBorder="1" applyAlignment="1" applyProtection="1">
      <alignment horizontal="left" vertical="center" wrapText="1"/>
      <protection hidden="1"/>
    </xf>
    <xf numFmtId="0" fontId="35" fillId="6" borderId="0" xfId="8" applyNumberFormat="1" applyFont="1" applyFill="1" applyBorder="1" applyAlignment="1" applyProtection="1">
      <alignment horizontal="center" vertical="center" wrapText="1"/>
      <protection hidden="1"/>
    </xf>
    <xf numFmtId="0" fontId="35" fillId="4" borderId="0" xfId="8" applyNumberFormat="1" applyFont="1" applyFill="1" applyBorder="1" applyAlignment="1" applyProtection="1">
      <alignment horizontal="center" vertical="center" wrapText="1"/>
      <protection hidden="1"/>
    </xf>
    <xf numFmtId="17" fontId="35" fillId="0" borderId="0" xfId="8" applyNumberFormat="1" applyFont="1" applyFill="1" applyBorder="1" applyAlignment="1" applyProtection="1">
      <alignment horizontal="right" vertical="center"/>
      <protection hidden="1"/>
    </xf>
    <xf numFmtId="164" fontId="19" fillId="6" borderId="0" xfId="1" applyNumberFormat="1" applyFont="1" applyFill="1" applyBorder="1" applyAlignment="1" applyProtection="1">
      <alignment horizontal="right" vertical="center"/>
      <protection hidden="1"/>
    </xf>
    <xf numFmtId="164" fontId="19" fillId="2" borderId="0" xfId="7" applyNumberFormat="1" applyFont="1" applyFill="1" applyBorder="1" applyAlignment="1" applyProtection="1">
      <alignment horizontal="right" vertical="center"/>
      <protection hidden="1"/>
    </xf>
    <xf numFmtId="49" fontId="35" fillId="10" borderId="0" xfId="8" applyNumberFormat="1" applyFont="1" applyFill="1" applyBorder="1" applyAlignment="1" applyProtection="1">
      <alignment horizontal="left" vertical="center"/>
      <protection hidden="1"/>
    </xf>
    <xf numFmtId="165" fontId="19" fillId="10" borderId="0" xfId="8" applyNumberFormat="1" applyFont="1" applyFill="1" applyBorder="1" applyProtection="1">
      <alignment vertical="center"/>
      <protection hidden="1"/>
    </xf>
    <xf numFmtId="164" fontId="19" fillId="10" borderId="0" xfId="7" applyNumberFormat="1" applyFont="1" applyFill="1" applyBorder="1" applyProtection="1">
      <alignment vertical="center"/>
      <protection hidden="1"/>
    </xf>
    <xf numFmtId="164" fontId="19" fillId="10" borderId="0" xfId="7" applyNumberFormat="1" applyFont="1" applyFill="1" applyBorder="1" applyAlignment="1" applyProtection="1">
      <alignment horizontal="right" vertical="center"/>
      <protection hidden="1"/>
    </xf>
    <xf numFmtId="49" fontId="35" fillId="11" borderId="0" xfId="8" applyNumberFormat="1" applyFont="1" applyFill="1" applyBorder="1" applyAlignment="1" applyProtection="1">
      <alignment horizontal="left" vertical="center"/>
      <protection hidden="1"/>
    </xf>
    <xf numFmtId="164" fontId="19" fillId="11" borderId="0" xfId="7" applyNumberFormat="1" applyFont="1" applyFill="1" applyBorder="1" applyAlignment="1" applyProtection="1">
      <alignment horizontal="right" vertical="center"/>
      <protection hidden="1"/>
    </xf>
    <xf numFmtId="0" fontId="35" fillId="11" borderId="0" xfId="8" applyNumberFormat="1" applyFont="1" applyFill="1" applyBorder="1" applyAlignment="1" applyProtection="1">
      <alignment horizontal="left" vertical="center"/>
      <protection hidden="1"/>
    </xf>
    <xf numFmtId="164" fontId="19" fillId="0" borderId="0" xfId="7" applyNumberFormat="1" applyFont="1" applyBorder="1" applyAlignment="1" applyProtection="1">
      <alignment horizontal="center" vertical="center"/>
      <protection hidden="1"/>
    </xf>
    <xf numFmtId="1" fontId="11" fillId="0" borderId="22" xfId="5" applyFont="1" applyBorder="1" applyAlignment="1" applyProtection="1">
      <alignment horizontal="left"/>
    </xf>
    <xf numFmtId="1" fontId="41" fillId="17" borderId="23" xfId="5" applyFont="1" applyFill="1" applyBorder="1" applyAlignment="1">
      <alignment vertical="center"/>
    </xf>
    <xf numFmtId="1" fontId="11" fillId="0" borderId="25" xfId="5" applyFont="1" applyBorder="1" applyAlignment="1" applyProtection="1">
      <alignment horizontal="left"/>
    </xf>
    <xf numFmtId="1" fontId="11" fillId="0" borderId="27" xfId="5" applyFont="1" applyBorder="1" applyAlignment="1" applyProtection="1">
      <alignment horizontal="left"/>
    </xf>
    <xf numFmtId="1" fontId="43" fillId="17" borderId="28" xfId="5" applyNumberFormat="1" applyFont="1" applyFill="1" applyBorder="1" applyAlignment="1">
      <alignment horizontal="center" vertical="center" wrapText="1"/>
    </xf>
    <xf numFmtId="1" fontId="11" fillId="0" borderId="22" xfId="5" applyFont="1" applyFill="1" applyBorder="1" applyAlignment="1">
      <alignment horizontal="left" vertical="center" wrapText="1"/>
    </xf>
    <xf numFmtId="1" fontId="11" fillId="0" borderId="25" xfId="5" applyFont="1" applyFill="1" applyBorder="1" applyAlignment="1">
      <alignment horizontal="left" vertical="center" wrapText="1"/>
    </xf>
    <xf numFmtId="1" fontId="46" fillId="17" borderId="29" xfId="5" applyNumberFormat="1" applyFont="1" applyFill="1" applyBorder="1" applyAlignment="1" applyProtection="1">
      <alignment horizontal="center" vertical="center" wrapText="1"/>
      <protection hidden="1"/>
    </xf>
    <xf numFmtId="0" fontId="42" fillId="17" borderId="32" xfId="5" applyNumberFormat="1" applyFont="1" applyFill="1" applyBorder="1" applyAlignment="1" applyProtection="1">
      <alignment horizontal="center" vertical="center"/>
      <protection hidden="1"/>
    </xf>
    <xf numFmtId="1" fontId="42" fillId="17" borderId="29" xfId="5" applyNumberFormat="1" applyFont="1" applyFill="1" applyBorder="1" applyAlignment="1">
      <alignment horizontal="center" vertical="center" wrapText="1"/>
    </xf>
    <xf numFmtId="1" fontId="49" fillId="0" borderId="0" xfId="9" applyNumberFormat="1" applyAlignment="1" applyProtection="1">
      <alignment vertical="center"/>
    </xf>
    <xf numFmtId="0" fontId="50" fillId="0" borderId="0" xfId="0" applyFont="1" applyAlignment="1">
      <alignment horizontal="left" readingOrder="1"/>
    </xf>
    <xf numFmtId="0" fontId="51" fillId="0" borderId="0" xfId="0" applyFont="1" applyAlignment="1">
      <alignment horizontal="left" readingOrder="1"/>
    </xf>
    <xf numFmtId="166" fontId="38" fillId="0" borderId="0" xfId="8" applyNumberFormat="1" applyFont="1" applyBorder="1" applyAlignment="1" applyProtection="1">
      <alignment horizontal="left" indent="1"/>
      <protection hidden="1"/>
    </xf>
    <xf numFmtId="0" fontId="5" fillId="2" borderId="0" xfId="0" applyFont="1" applyFill="1" applyAlignment="1">
      <alignment horizontal="left" vertical="center"/>
    </xf>
    <xf numFmtId="0" fontId="4" fillId="2" borderId="0" xfId="0" applyFont="1" applyFill="1" applyAlignment="1">
      <alignment horizontal="center" vertical="center"/>
    </xf>
    <xf numFmtId="10" fontId="4" fillId="2" borderId="0" xfId="0" applyNumberFormat="1" applyFont="1" applyFill="1" applyAlignment="1">
      <alignment horizontal="right"/>
    </xf>
    <xf numFmtId="0" fontId="5" fillId="2" borderId="0" xfId="0" applyFont="1" applyFill="1" applyAlignment="1">
      <alignment horizontal="center" vertical="center"/>
    </xf>
    <xf numFmtId="10" fontId="4" fillId="2" borderId="0" xfId="0" applyNumberFormat="1" applyFont="1" applyFill="1" applyAlignment="1">
      <alignment horizontal="center"/>
    </xf>
    <xf numFmtId="0" fontId="4" fillId="2" borderId="0" xfId="0" applyFont="1" applyFill="1" applyAlignment="1">
      <alignment horizontal="right"/>
    </xf>
    <xf numFmtId="3" fontId="4" fillId="2" borderId="0" xfId="0" applyNumberFormat="1" applyFont="1" applyFill="1" applyAlignment="1">
      <alignment horizontal="right"/>
    </xf>
    <xf numFmtId="0" fontId="4" fillId="2" borderId="0" xfId="0" applyFont="1" applyFill="1" applyAlignment="1">
      <alignment horizontal="left"/>
    </xf>
    <xf numFmtId="0" fontId="4" fillId="2" borderId="0" xfId="0" applyFont="1" applyFill="1" applyAlignment="1">
      <alignment horizontal="right" vertical="center"/>
    </xf>
    <xf numFmtId="3" fontId="4" fillId="2" borderId="0" xfId="0" applyNumberFormat="1" applyFont="1" applyFill="1" applyAlignment="1">
      <alignment horizontal="center" vertical="center" wrapText="1"/>
    </xf>
    <xf numFmtId="0" fontId="4" fillId="2" borderId="0" xfId="0" applyFont="1" applyFill="1" applyAlignment="1">
      <alignment horizontal="center" vertical="center" wrapText="1"/>
    </xf>
    <xf numFmtId="0" fontId="4" fillId="2" borderId="0" xfId="0" applyFont="1" applyFill="1" applyAlignment="1">
      <alignment horizontal="left" vertical="center"/>
    </xf>
    <xf numFmtId="3" fontId="4" fillId="2" borderId="0" xfId="0" applyNumberFormat="1" applyFont="1" applyFill="1" applyAlignment="1">
      <alignment horizontal="right" vertical="center"/>
    </xf>
    <xf numFmtId="0" fontId="4" fillId="0" borderId="13" xfId="0" applyFont="1" applyBorder="1" applyAlignment="1">
      <alignment horizontal="center" vertical="center"/>
    </xf>
    <xf numFmtId="0" fontId="4" fillId="0" borderId="14" xfId="0" applyFont="1" applyBorder="1" applyAlignment="1">
      <alignment horizontal="center" vertical="center"/>
    </xf>
    <xf numFmtId="0" fontId="4" fillId="0" borderId="15" xfId="0" applyFont="1" applyBorder="1" applyAlignment="1">
      <alignment horizontal="center" vertical="center"/>
    </xf>
    <xf numFmtId="0" fontId="4" fillId="0" borderId="16" xfId="0" applyFont="1" applyBorder="1" applyAlignment="1">
      <alignment horizontal="center" vertical="center"/>
    </xf>
    <xf numFmtId="0" fontId="4" fillId="0" borderId="17" xfId="0" applyFont="1" applyBorder="1" applyAlignment="1">
      <alignment horizontal="center" vertical="center"/>
    </xf>
    <xf numFmtId="0" fontId="4" fillId="0" borderId="18" xfId="0" applyFont="1" applyBorder="1" applyAlignment="1">
      <alignment horizontal="center" vertical="center"/>
    </xf>
    <xf numFmtId="0" fontId="4" fillId="0" borderId="1" xfId="0" applyFont="1" applyBorder="1" applyAlignment="1">
      <alignment horizontal="center" vertical="center"/>
    </xf>
    <xf numFmtId="0" fontId="4" fillId="0" borderId="2" xfId="0" applyFont="1" applyBorder="1" applyAlignment="1">
      <alignment horizontal="center" vertical="center"/>
    </xf>
    <xf numFmtId="0" fontId="4" fillId="0" borderId="3" xfId="0" applyFont="1" applyBorder="1" applyAlignment="1">
      <alignment horizontal="center" vertical="center"/>
    </xf>
    <xf numFmtId="0" fontId="4" fillId="0" borderId="4" xfId="0" applyFont="1" applyBorder="1" applyAlignment="1">
      <alignment horizontal="center" vertical="center"/>
    </xf>
    <xf numFmtId="0" fontId="4" fillId="0" borderId="5" xfId="0" applyFont="1" applyBorder="1" applyAlignment="1">
      <alignment horizontal="center" vertical="center"/>
    </xf>
    <xf numFmtId="0" fontId="4" fillId="0" borderId="6" xfId="0" applyFont="1" applyBorder="1" applyAlignment="1">
      <alignment horizontal="center" vertical="center"/>
    </xf>
    <xf numFmtId="3" fontId="4" fillId="2" borderId="0" xfId="0" applyNumberFormat="1" applyFont="1" applyFill="1" applyAlignment="1">
      <alignment horizontal="center" vertical="center"/>
    </xf>
    <xf numFmtId="0" fontId="4" fillId="2" borderId="0" xfId="0" applyFont="1" applyFill="1" applyAlignment="1">
      <alignment horizontal="left" vertical="center" wrapText="1"/>
    </xf>
    <xf numFmtId="0" fontId="9" fillId="0" borderId="7" xfId="0" applyFont="1" applyBorder="1" applyAlignment="1">
      <alignment horizontal="center" vertical="center"/>
    </xf>
    <xf numFmtId="0" fontId="9" fillId="0" borderId="8" xfId="0" applyFont="1" applyBorder="1" applyAlignment="1">
      <alignment horizontal="center" vertical="center"/>
    </xf>
    <xf numFmtId="0" fontId="9" fillId="0" borderId="9" xfId="0" applyFont="1" applyBorder="1" applyAlignment="1">
      <alignment horizontal="center" vertical="center"/>
    </xf>
    <xf numFmtId="0" fontId="9" fillId="0" borderId="10" xfId="0" applyFont="1" applyBorder="1" applyAlignment="1">
      <alignment horizontal="center" vertical="center"/>
    </xf>
    <xf numFmtId="0" fontId="9" fillId="0" borderId="11" xfId="0" applyFont="1" applyBorder="1" applyAlignment="1">
      <alignment horizontal="center" vertical="center"/>
    </xf>
    <xf numFmtId="0" fontId="9" fillId="0" borderId="12" xfId="0" applyFont="1" applyBorder="1" applyAlignment="1">
      <alignment horizontal="center" vertical="center"/>
    </xf>
    <xf numFmtId="3" fontId="4" fillId="2" borderId="0" xfId="0" applyNumberFormat="1" applyFont="1" applyFill="1" applyAlignment="1">
      <alignment horizontal="center"/>
    </xf>
    <xf numFmtId="0" fontId="7" fillId="4" borderId="0" xfId="0" applyFont="1" applyFill="1" applyAlignment="1">
      <alignment horizontal="right" vertical="center" wrapText="1"/>
    </xf>
    <xf numFmtId="0" fontId="7" fillId="4" borderId="0" xfId="0" applyFont="1" applyFill="1" applyAlignment="1">
      <alignment horizontal="right" vertical="center"/>
    </xf>
    <xf numFmtId="3" fontId="4" fillId="2" borderId="0" xfId="0" applyNumberFormat="1" applyFont="1" applyFill="1" applyAlignment="1">
      <alignment horizontal="left" vertical="center"/>
    </xf>
    <xf numFmtId="0" fontId="9" fillId="0" borderId="1" xfId="0" applyFont="1" applyBorder="1" applyAlignment="1">
      <alignment horizontal="center" vertical="center"/>
    </xf>
    <xf numFmtId="0" fontId="9" fillId="0" borderId="2" xfId="0" applyFont="1" applyBorder="1" applyAlignment="1">
      <alignment horizontal="center" vertical="center"/>
    </xf>
    <xf numFmtId="0" fontId="9" fillId="0" borderId="3" xfId="0" applyFont="1" applyBorder="1" applyAlignment="1">
      <alignment horizontal="center" vertical="center"/>
    </xf>
    <xf numFmtId="0" fontId="9" fillId="0" borderId="4" xfId="0" applyFont="1" applyBorder="1" applyAlignment="1">
      <alignment horizontal="center" vertical="center"/>
    </xf>
    <xf numFmtId="0" fontId="9" fillId="0" borderId="5" xfId="0" applyFont="1" applyBorder="1" applyAlignment="1">
      <alignment horizontal="center" vertical="center"/>
    </xf>
    <xf numFmtId="0" fontId="9" fillId="0" borderId="6" xfId="0" applyFont="1" applyBorder="1" applyAlignment="1">
      <alignment horizontal="center" vertical="center"/>
    </xf>
    <xf numFmtId="164" fontId="4" fillId="2" borderId="0" xfId="1" applyNumberFormat="1" applyFont="1" applyFill="1" applyAlignment="1">
      <alignment horizontal="center" vertical="center"/>
    </xf>
    <xf numFmtId="0" fontId="10" fillId="4" borderId="0" xfId="0" applyFont="1" applyFill="1" applyAlignment="1">
      <alignment horizontal="right" vertical="center"/>
    </xf>
    <xf numFmtId="3" fontId="12" fillId="5" borderId="0" xfId="2" applyFont="1" applyFill="1" applyBorder="1" applyAlignment="1">
      <alignment horizontal="center" vertical="center"/>
    </xf>
    <xf numFmtId="3" fontId="13" fillId="4" borderId="0" xfId="2" applyFont="1" applyFill="1" applyBorder="1" applyAlignment="1">
      <alignment horizontal="center" vertical="center"/>
    </xf>
    <xf numFmtId="3" fontId="13" fillId="6" borderId="0" xfId="2" applyFont="1" applyFill="1" applyBorder="1" applyAlignment="1">
      <alignment horizontal="center" vertical="center"/>
    </xf>
    <xf numFmtId="3" fontId="18" fillId="5" borderId="0" xfId="4" applyNumberFormat="1" applyFont="1" applyFill="1" applyBorder="1" applyAlignment="1">
      <alignment horizontal="center" vertical="center" wrapText="1"/>
    </xf>
    <xf numFmtId="0" fontId="20" fillId="6" borderId="0" xfId="4" applyNumberFormat="1" applyFont="1" applyFill="1" applyBorder="1" applyAlignment="1" applyProtection="1">
      <alignment horizontal="left" vertical="center" wrapText="1"/>
    </xf>
    <xf numFmtId="0" fontId="25" fillId="6" borderId="0" xfId="4" applyNumberFormat="1" applyFont="1" applyFill="1" applyBorder="1" applyAlignment="1" applyProtection="1">
      <alignment horizontal="left" vertical="center" wrapText="1"/>
      <protection hidden="1"/>
    </xf>
    <xf numFmtId="3" fontId="18" fillId="5" borderId="0" xfId="4" applyNumberFormat="1" applyFont="1" applyFill="1" applyBorder="1" applyAlignment="1" applyProtection="1">
      <alignment horizontal="center" vertical="center" wrapText="1"/>
      <protection hidden="1"/>
    </xf>
    <xf numFmtId="3" fontId="21" fillId="6" borderId="0" xfId="4" applyNumberFormat="1" applyFont="1" applyFill="1" applyBorder="1" applyAlignment="1" applyProtection="1">
      <alignment horizontal="center" vertical="center" wrapText="1"/>
      <protection hidden="1"/>
    </xf>
    <xf numFmtId="3" fontId="22" fillId="4" borderId="0" xfId="4" applyNumberFormat="1" applyFont="1" applyFill="1" applyBorder="1" applyAlignment="1" applyProtection="1">
      <alignment horizontal="center" vertical="center" wrapText="1"/>
      <protection hidden="1"/>
    </xf>
    <xf numFmtId="3" fontId="21" fillId="4" borderId="0" xfId="4" applyNumberFormat="1" applyFont="1" applyFill="1" applyBorder="1" applyAlignment="1" applyProtection="1">
      <alignment horizontal="center" vertical="center" wrapText="1"/>
      <protection hidden="1"/>
    </xf>
    <xf numFmtId="3" fontId="22" fillId="6" borderId="0" xfId="4" applyNumberFormat="1" applyFont="1" applyFill="1" applyBorder="1" applyAlignment="1" applyProtection="1">
      <alignment horizontal="center" vertical="center" wrapText="1"/>
      <protection hidden="1"/>
    </xf>
    <xf numFmtId="0" fontId="26" fillId="6" borderId="0" xfId="4" applyNumberFormat="1" applyFont="1" applyFill="1" applyBorder="1" applyAlignment="1" applyProtection="1">
      <alignment vertical="center" wrapText="1"/>
      <protection hidden="1"/>
    </xf>
    <xf numFmtId="1" fontId="27" fillId="5" borderId="0" xfId="5" applyFont="1" applyFill="1" applyAlignment="1">
      <alignment horizontal="center" vertical="center"/>
    </xf>
    <xf numFmtId="1" fontId="33" fillId="5" borderId="0" xfId="5" applyFont="1" applyFill="1" applyAlignment="1">
      <alignment horizontal="center" vertical="center"/>
    </xf>
    <xf numFmtId="3" fontId="18" fillId="5" borderId="0" xfId="6" applyFont="1" applyFill="1" applyBorder="1" applyAlignment="1">
      <alignment horizontal="center" vertical="center" wrapText="1"/>
    </xf>
    <xf numFmtId="3" fontId="20" fillId="6" borderId="0" xfId="6" applyFont="1" applyFill="1" applyBorder="1" applyAlignment="1">
      <alignment horizontal="left" vertical="center" wrapText="1"/>
    </xf>
    <xf numFmtId="1" fontId="18" fillId="5" borderId="0" xfId="6" applyNumberFormat="1" applyFont="1" applyFill="1" applyBorder="1" applyAlignment="1">
      <alignment horizontal="center" vertical="center" wrapText="1"/>
    </xf>
    <xf numFmtId="0" fontId="18" fillId="5" borderId="0" xfId="6" applyNumberFormat="1" applyFont="1" applyFill="1" applyBorder="1" applyAlignment="1">
      <alignment horizontal="center" vertical="center" wrapText="1"/>
    </xf>
    <xf numFmtId="3" fontId="12" fillId="5" borderId="0" xfId="6" applyFont="1" applyFill="1" applyBorder="1" applyAlignment="1">
      <alignment horizontal="center" vertical="center" wrapText="1"/>
    </xf>
    <xf numFmtId="1" fontId="18" fillId="5" borderId="0" xfId="5" applyFont="1" applyFill="1" applyBorder="1" applyAlignment="1" applyProtection="1">
      <alignment horizontal="center" vertical="center"/>
      <protection hidden="1"/>
    </xf>
    <xf numFmtId="1" fontId="20" fillId="6" borderId="0" xfId="5" applyFont="1" applyFill="1" applyBorder="1" applyAlignment="1" applyProtection="1">
      <alignment horizontal="left" vertical="center"/>
      <protection hidden="1"/>
    </xf>
    <xf numFmtId="3" fontId="12" fillId="5" borderId="0" xfId="4" applyNumberFormat="1" applyFont="1" applyFill="1" applyBorder="1" applyAlignment="1">
      <alignment horizontal="center" vertical="center" wrapText="1"/>
    </xf>
    <xf numFmtId="0" fontId="35" fillId="8" borderId="0" xfId="0" applyFont="1" applyFill="1" applyBorder="1" applyAlignment="1">
      <alignment horizontal="center" vertical="center" wrapText="1"/>
    </xf>
    <xf numFmtId="0" fontId="35" fillId="9" borderId="0" xfId="0" applyFont="1" applyFill="1" applyBorder="1" applyAlignment="1">
      <alignment horizontal="center" vertical="center" wrapText="1"/>
    </xf>
    <xf numFmtId="0" fontId="20" fillId="6" borderId="0" xfId="4" applyNumberFormat="1" applyFont="1" applyFill="1" applyBorder="1" applyAlignment="1" applyProtection="1">
      <alignment vertical="center" wrapText="1"/>
    </xf>
    <xf numFmtId="1" fontId="18" fillId="5" borderId="0" xfId="4" applyNumberFormat="1" applyFont="1" applyFill="1" applyBorder="1" applyAlignment="1">
      <alignment horizontal="center" vertical="center" wrapText="1"/>
    </xf>
    <xf numFmtId="0" fontId="35" fillId="6" borderId="0" xfId="0" applyFont="1" applyFill="1" applyBorder="1" applyAlignment="1">
      <alignment horizontal="center" vertical="center" wrapText="1"/>
    </xf>
    <xf numFmtId="0" fontId="35" fillId="6" borderId="0" xfId="0" applyFont="1" applyFill="1" applyBorder="1" applyAlignment="1">
      <alignment horizontal="center"/>
    </xf>
    <xf numFmtId="0" fontId="35" fillId="4" borderId="0" xfId="0" applyFont="1" applyFill="1" applyBorder="1" applyAlignment="1">
      <alignment horizontal="center" vertical="center" wrapText="1"/>
    </xf>
    <xf numFmtId="0" fontId="35" fillId="4" borderId="0" xfId="0" applyFont="1" applyFill="1" applyBorder="1" applyAlignment="1">
      <alignment horizontal="center"/>
    </xf>
    <xf numFmtId="1" fontId="20" fillId="6" borderId="0" xfId="5" applyFont="1" applyFill="1" applyBorder="1" applyAlignment="1" applyProtection="1">
      <alignment vertical="center" wrapText="1"/>
      <protection hidden="1"/>
    </xf>
    <xf numFmtId="1" fontId="36" fillId="0" borderId="0" xfId="5" applyFont="1" applyFill="1" applyAlignment="1">
      <alignment horizontal="center" vertical="center"/>
    </xf>
    <xf numFmtId="1" fontId="18" fillId="5" borderId="0" xfId="5" applyFont="1" applyFill="1" applyBorder="1" applyAlignment="1" applyProtection="1">
      <alignment horizontal="center" vertical="center" wrapText="1"/>
      <protection hidden="1"/>
    </xf>
    <xf numFmtId="1" fontId="20" fillId="6" borderId="0" xfId="5" applyFont="1" applyFill="1" applyBorder="1" applyAlignment="1" applyProtection="1">
      <alignment horizontal="left" vertical="center" wrapText="1"/>
      <protection hidden="1"/>
    </xf>
    <xf numFmtId="0" fontId="20" fillId="6" borderId="0" xfId="4" applyNumberFormat="1" applyFont="1" applyFill="1" applyBorder="1" applyAlignment="1" applyProtection="1">
      <alignment horizontal="left" vertical="center" wrapText="1"/>
      <protection hidden="1"/>
    </xf>
    <xf numFmtId="3" fontId="35" fillId="6" borderId="0" xfId="4" applyNumberFormat="1" applyFont="1" applyFill="1" applyBorder="1" applyAlignment="1" applyProtection="1">
      <alignment horizontal="center" vertical="center" wrapText="1"/>
      <protection hidden="1"/>
    </xf>
    <xf numFmtId="1" fontId="35" fillId="4" borderId="0" xfId="8" applyFont="1" applyFill="1" applyBorder="1" applyAlignment="1" applyProtection="1">
      <alignment horizontal="center" vertical="center"/>
      <protection hidden="1"/>
    </xf>
    <xf numFmtId="1" fontId="35" fillId="6" borderId="0" xfId="8" applyFont="1" applyFill="1" applyBorder="1" applyAlignment="1" applyProtection="1">
      <alignment horizontal="center" vertical="center"/>
      <protection hidden="1"/>
    </xf>
    <xf numFmtId="3" fontId="12" fillId="5" borderId="0" xfId="4" applyNumberFormat="1" applyFont="1" applyFill="1" applyBorder="1" applyAlignment="1" applyProtection="1">
      <alignment horizontal="center" vertical="center" wrapText="1"/>
      <protection hidden="1"/>
    </xf>
    <xf numFmtId="3" fontId="35" fillId="4" borderId="0" xfId="4" applyNumberFormat="1" applyFont="1" applyFill="1" applyBorder="1" applyAlignment="1" applyProtection="1">
      <alignment horizontal="center" vertical="center" wrapText="1"/>
      <protection hidden="1"/>
    </xf>
    <xf numFmtId="0" fontId="12" fillId="5" borderId="0" xfId="0" applyFont="1" applyFill="1" applyBorder="1" applyAlignment="1">
      <alignment horizontal="center" vertical="center" wrapText="1"/>
    </xf>
    <xf numFmtId="3" fontId="35" fillId="6" borderId="0" xfId="4" applyNumberFormat="1" applyFont="1" applyFill="1" applyBorder="1" applyAlignment="1">
      <alignment horizontal="center" vertical="center" wrapText="1"/>
    </xf>
    <xf numFmtId="3" fontId="35" fillId="4" borderId="0" xfId="4" applyNumberFormat="1" applyFont="1" applyFill="1" applyBorder="1" applyAlignment="1">
      <alignment horizontal="center" vertical="center" wrapText="1"/>
    </xf>
    <xf numFmtId="0" fontId="35" fillId="6" borderId="0" xfId="0" applyFont="1" applyFill="1" applyBorder="1" applyAlignment="1" applyProtection="1">
      <alignment horizontal="center" vertical="center" wrapText="1"/>
      <protection hidden="1"/>
    </xf>
    <xf numFmtId="0" fontId="35" fillId="4" borderId="0" xfId="0" applyFont="1" applyFill="1" applyBorder="1" applyAlignment="1" applyProtection="1">
      <alignment horizontal="center" vertical="center" wrapText="1"/>
      <protection hidden="1"/>
    </xf>
    <xf numFmtId="0" fontId="35" fillId="14" borderId="0" xfId="0" applyFont="1" applyFill="1" applyBorder="1" applyAlignment="1" applyProtection="1">
      <alignment horizontal="center" vertical="center" wrapText="1"/>
      <protection hidden="1"/>
    </xf>
    <xf numFmtId="0" fontId="19" fillId="6" borderId="0" xfId="4" applyNumberFormat="1" applyFont="1" applyFill="1" applyBorder="1" applyAlignment="1" applyProtection="1">
      <alignment vertical="center" wrapText="1"/>
      <protection hidden="1"/>
    </xf>
    <xf numFmtId="1" fontId="12" fillId="5" borderId="0" xfId="4" applyNumberFormat="1" applyFont="1" applyFill="1" applyBorder="1" applyAlignment="1" applyProtection="1">
      <alignment horizontal="center" vertical="center" wrapText="1"/>
      <protection hidden="1"/>
    </xf>
    <xf numFmtId="0" fontId="35" fillId="14" borderId="0" xfId="0" applyFont="1" applyFill="1" applyBorder="1" applyAlignment="1">
      <alignment horizontal="center" vertical="center" wrapText="1"/>
    </xf>
    <xf numFmtId="0" fontId="35" fillId="14" borderId="0" xfId="0" applyFont="1" applyFill="1" applyBorder="1" applyAlignment="1">
      <alignment horizontal="center"/>
    </xf>
    <xf numFmtId="1" fontId="18" fillId="5" borderId="0" xfId="8" applyFont="1" applyFill="1" applyBorder="1" applyAlignment="1" applyProtection="1">
      <alignment horizontal="center" vertical="center" wrapText="1"/>
      <protection hidden="1"/>
    </xf>
    <xf numFmtId="1" fontId="40" fillId="6" borderId="0" xfId="8" applyFont="1" applyFill="1" applyBorder="1" applyAlignment="1" applyProtection="1">
      <alignment horizontal="left" vertical="center"/>
      <protection hidden="1"/>
    </xf>
    <xf numFmtId="1" fontId="20" fillId="6" borderId="0" xfId="8" applyFont="1" applyFill="1" applyBorder="1" applyAlignment="1" applyProtection="1">
      <alignment horizontal="left" vertical="center" wrapText="1"/>
      <protection hidden="1"/>
    </xf>
    <xf numFmtId="49" fontId="18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35" fillId="6" borderId="0" xfId="8" applyFont="1" applyFill="1" applyBorder="1" applyAlignment="1" applyProtection="1">
      <alignment horizontal="center" vertical="center" wrapText="1"/>
      <protection hidden="1"/>
    </xf>
    <xf numFmtId="1" fontId="35" fillId="4" borderId="0" xfId="8" applyFont="1" applyFill="1" applyBorder="1" applyAlignment="1" applyProtection="1">
      <alignment horizontal="center" vertical="center" wrapText="1"/>
      <protection hidden="1"/>
    </xf>
    <xf numFmtId="1" fontId="35" fillId="14" borderId="0" xfId="8" applyFont="1" applyFill="1" applyBorder="1" applyAlignment="1" applyProtection="1">
      <alignment horizontal="center" vertical="center" wrapText="1"/>
      <protection hidden="1"/>
    </xf>
    <xf numFmtId="49" fontId="12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12" fillId="5" borderId="0" xfId="8" applyFont="1" applyFill="1" applyBorder="1" applyAlignment="1" applyProtection="1">
      <alignment horizontal="center" vertical="center" wrapText="1"/>
      <protection hidden="1"/>
    </xf>
    <xf numFmtId="1" fontId="20" fillId="6" borderId="0" xfId="8" applyFont="1" applyFill="1" applyBorder="1" applyAlignment="1" applyProtection="1">
      <alignment horizontal="left" vertical="center"/>
      <protection hidden="1"/>
    </xf>
    <xf numFmtId="1" fontId="11" fillId="0" borderId="0" xfId="5" applyAlignment="1">
      <alignment horizontal="center" vertical="center"/>
    </xf>
    <xf numFmtId="1" fontId="42" fillId="17" borderId="21" xfId="5" applyFont="1" applyFill="1" applyBorder="1" applyAlignment="1">
      <alignment horizontal="center" vertical="center" wrapText="1"/>
    </xf>
    <xf numFmtId="1" fontId="42" fillId="17" borderId="24" xfId="5" applyFont="1" applyFill="1" applyBorder="1" applyAlignment="1">
      <alignment horizontal="center" vertical="center" wrapText="1"/>
    </xf>
    <xf numFmtId="1" fontId="42" fillId="17" borderId="21" xfId="5" applyFont="1" applyFill="1" applyBorder="1" applyAlignment="1">
      <alignment horizontal="center" vertical="center"/>
    </xf>
    <xf numFmtId="1" fontId="42" fillId="17" borderId="24" xfId="5" applyFont="1" applyFill="1" applyBorder="1" applyAlignment="1">
      <alignment horizontal="center" vertical="center"/>
    </xf>
    <xf numFmtId="1" fontId="42" fillId="17" borderId="26" xfId="5" applyFont="1" applyFill="1" applyBorder="1" applyAlignment="1">
      <alignment horizontal="center" vertical="center"/>
    </xf>
    <xf numFmtId="1" fontId="47" fillId="18" borderId="28" xfId="5" applyFont="1" applyFill="1" applyBorder="1" applyAlignment="1">
      <alignment horizontal="center" vertical="center" wrapText="1"/>
    </xf>
    <xf numFmtId="1" fontId="47" fillId="18" borderId="30" xfId="5" applyFont="1" applyFill="1" applyBorder="1" applyAlignment="1">
      <alignment horizontal="center" vertical="center" wrapText="1"/>
    </xf>
    <xf numFmtId="1" fontId="47" fillId="18" borderId="31" xfId="5" applyFont="1" applyFill="1" applyBorder="1" applyAlignment="1">
      <alignment horizontal="center" vertical="center" wrapText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5"/>
    <cellStyle name="Normal 2 2" xfId="8"/>
    <cellStyle name="Normal 3" xfId="147"/>
    <cellStyle name="Normal 3 2" xfId="2"/>
    <cellStyle name="Normal_Series anuales Estadísticas de Turismo" xfId="4"/>
    <cellStyle name="Normal_Series Mensuales Estadísticas de Turismo DGOIT" xfId="6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7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20"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worksheet" Target="worksheets/sheet63.xml"/><Relationship Id="rId68" Type="http://schemas.openxmlformats.org/officeDocument/2006/relationships/externalLink" Target="externalLinks/externalLink2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worksheet" Target="worksheets/sheet66.xml"/><Relationship Id="rId74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61" Type="http://schemas.openxmlformats.org/officeDocument/2006/relationships/worksheet" Target="worksheets/sheet61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worksheet" Target="worksheets/sheet64.xml"/><Relationship Id="rId69" Type="http://schemas.openxmlformats.org/officeDocument/2006/relationships/theme" Target="theme/theme1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72" Type="http://schemas.openxmlformats.org/officeDocument/2006/relationships/calcChain" Target="calcChain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externalLink" Target="externalLinks/externalLink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worksheet" Target="worksheets/sheet62.xml"/><Relationship Id="rId70" Type="http://schemas.openxmlformats.org/officeDocument/2006/relationships/styles" Target="styles.xml"/><Relationship Id="rId75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worksheet" Target="worksheets/sheet60.xml"/><Relationship Id="rId65" Type="http://schemas.openxmlformats.org/officeDocument/2006/relationships/worksheet" Target="worksheets/sheet65.xml"/><Relationship Id="rId73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7" Type="http://schemas.openxmlformats.org/officeDocument/2006/relationships/worksheet" Target="worksheets/sheet7.xml"/><Relationship Id="rId71" Type="http://schemas.openxmlformats.org/officeDocument/2006/relationships/sharedStrings" Target="sharedStrings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.xml"/><Relationship Id="rId1" Type="http://schemas.openxmlformats.org/officeDocument/2006/relationships/themeOverride" Target="../theme/themeOverride1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1.xml"/></Relationships>
</file>

<file path=xl/charts/_rels/chart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.xml"/><Relationship Id="rId1" Type="http://schemas.openxmlformats.org/officeDocument/2006/relationships/themeOverride" Target="../theme/themeOverride2.xml"/></Relationships>
</file>

<file path=xl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.xml"/><Relationship Id="rId1" Type="http://schemas.openxmlformats.org/officeDocument/2006/relationships/themeOverride" Target="../theme/themeOverride3.xml"/></Relationships>
</file>

<file path=xl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.xml"/><Relationship Id="rId1" Type="http://schemas.openxmlformats.org/officeDocument/2006/relationships/themeOverride" Target="../theme/themeOverride4.xml"/></Relationships>
</file>

<file path=xl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.xml"/><Relationship Id="rId1" Type="http://schemas.openxmlformats.org/officeDocument/2006/relationships/themeOverride" Target="../theme/themeOverride5.xml"/></Relationships>
</file>

<file path=xl/charts/_rels/chart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.xml"/><Relationship Id="rId1" Type="http://schemas.openxmlformats.org/officeDocument/2006/relationships/themeOverride" Target="../theme/themeOverride6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8.xml"/><Relationship Id="rId1" Type="http://schemas.openxmlformats.org/officeDocument/2006/relationships/themeOverride" Target="../theme/themeOverride7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9.xml"/><Relationship Id="rId1" Type="http://schemas.openxmlformats.org/officeDocument/2006/relationships/themeOverride" Target="../theme/themeOverride8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1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3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9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3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7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9.xml"/></Relationships>
</file>

<file path=xl/charts/_rels/chart2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3.xml"/></Relationships>
</file>

<file path=xl/charts/_rels/chart2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7.xml"/></Relationships>
</file>

<file path=xl/charts/_rels/chart2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2.xml"/></Relationships>
</file>

<file path=xl/charts/_rels/chart2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5.xml"/></Relationships>
</file>

<file path=xl/charts/_rels/chart2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8.xml"/></Relationships>
</file>

<file path=xl/charts/_rels/chart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4.xml"/><Relationship Id="rId1" Type="http://schemas.openxmlformats.org/officeDocument/2006/relationships/themeOverride" Target="../theme/themeOverride9.xml"/></Relationships>
</file>

<file path=xl/charts/_rels/chart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5.xml"/><Relationship Id="rId1" Type="http://schemas.openxmlformats.org/officeDocument/2006/relationships/themeOverride" Target="../theme/themeOverride10.xml"/></Relationships>
</file>

<file path=xl/charts/_rels/chart3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6.xml"/><Relationship Id="rId1" Type="http://schemas.openxmlformats.org/officeDocument/2006/relationships/themeOverride" Target="../theme/themeOverride11.xml"/></Relationships>
</file>

<file path=xl/charts/_rels/chart3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7.xml"/><Relationship Id="rId1" Type="http://schemas.openxmlformats.org/officeDocument/2006/relationships/themeOverride" Target="../theme/themeOverride12.xml"/></Relationships>
</file>

<file path=xl/charts/_rels/chart3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8.xml"/><Relationship Id="rId1" Type="http://schemas.openxmlformats.org/officeDocument/2006/relationships/themeOverride" Target="../theme/themeOverride13.xml"/></Relationships>
</file>

<file path=xl/charts/_rels/chart3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4.xml"/></Relationships>
</file>

<file path=xl/charts/_rels/chart3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6.xml"/><Relationship Id="rId1" Type="http://schemas.openxmlformats.org/officeDocument/2006/relationships/themeOverride" Target="../theme/themeOverride14.xml"/></Relationships>
</file>

<file path=xl/charts/_rels/chart3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8.xml"/><Relationship Id="rId1" Type="http://schemas.openxmlformats.org/officeDocument/2006/relationships/themeOverride" Target="../theme/themeOverride15.xml"/></Relationships>
</file>

<file path=xl/charts/_rels/chart3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2.xml"/></Relationships>
</file>

<file path=xl/charts/_rels/chart4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8.xml"/><Relationship Id="rId1" Type="http://schemas.openxmlformats.org/officeDocument/2006/relationships/themeOverride" Target="../theme/themeOverride16.xml"/></Relationships>
</file>

<file path=xl/charts/_rels/chart4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0.xml"/><Relationship Id="rId1" Type="http://schemas.openxmlformats.org/officeDocument/2006/relationships/themeOverride" Target="../theme/themeOverride17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pasajeros!$A$27</c:f>
          <c:strCache>
            <c:ptCount val="1"/>
            <c:pt idx="0">
              <c:v>EVOLUCIÓN DE PASAJEROS HOLANDESES LLEGADOS A CANARIAS E ISLAS </c:v>
            </c:pt>
          </c:strCache>
        </c:strRef>
      </c:tx>
      <c:layout>
        <c:manualLayout>
          <c:xMode val="edge"/>
          <c:yMode val="edge"/>
          <c:x val="0.16410843749426662"/>
          <c:y val="0"/>
        </c:manualLayout>
      </c:layout>
      <c:overlay val="1"/>
      <c:txPr>
        <a:bodyPr/>
        <a:lstStyle/>
        <a:p>
          <a:pPr>
            <a:defRPr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988501000312024"/>
          <c:y val="0.22644021396059671"/>
          <c:w val="0.71146082264192501"/>
          <c:h val="0.71617581979468636"/>
        </c:manualLayout>
      </c:layout>
      <c:barChart>
        <c:barDir val="bar"/>
        <c:grouping val="clustered"/>
        <c:ser>
          <c:idx val="0"/>
          <c:order val="0"/>
          <c:tx>
            <c:strRef>
              <c:f>pasajeros!$B$28</c:f>
              <c:strCache>
                <c:ptCount val="1"/>
                <c:pt idx="0">
                  <c:v>AÑO 2009</c:v>
                </c:pt>
              </c:strCache>
            </c:strRef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20000"/>
                    <a:lumOff val="8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pasajeros!$A$30:$A$35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pasajeros!$C$30:$C$35</c:f>
              <c:numCache>
                <c:formatCode>0.0%</c:formatCode>
                <c:ptCount val="6"/>
                <c:pt idx="0">
                  <c:v>-0.14175348027244528</c:v>
                </c:pt>
                <c:pt idx="1">
                  <c:v>-0.13314111773038251</c:v>
                </c:pt>
                <c:pt idx="2">
                  <c:v>-0.15222187854417979</c:v>
                </c:pt>
                <c:pt idx="3">
                  <c:v>-0.12450854200795691</c:v>
                </c:pt>
                <c:pt idx="4">
                  <c:v>-0.20107883146793815</c:v>
                </c:pt>
                <c:pt idx="5">
                  <c:v>-0.16002837741968179</c:v>
                </c:pt>
              </c:numCache>
            </c:numRef>
          </c:val>
        </c:ser>
        <c:ser>
          <c:idx val="3"/>
          <c:order val="1"/>
          <c:tx>
            <c:strRef>
              <c:f>pasajeros!$F$28</c:f>
              <c:strCache>
                <c:ptCount val="1"/>
                <c:pt idx="0">
                  <c:v>Invierno 09/10</c:v>
                </c:pt>
              </c:strCache>
            </c:strRef>
          </c:tx>
          <c:spPr>
            <a:gradFill>
              <a:gsLst>
                <a:gs pos="0">
                  <a:prstClr val="white">
                    <a:lumMod val="65000"/>
                  </a:prstClr>
                </a:gs>
                <a:gs pos="50000">
                  <a:schemeClr val="bg1">
                    <a:lumMod val="85000"/>
                  </a:schemeClr>
                </a:gs>
                <a:gs pos="100000">
                  <a:prstClr val="white">
                    <a:lumMod val="65000"/>
                  </a:prst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pasajeros!$A$30:$A$35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pasajeros!$G$30:$G$35</c:f>
              <c:numCache>
                <c:formatCode>0.0%</c:formatCode>
                <c:ptCount val="6"/>
                <c:pt idx="0">
                  <c:v>2.6123274218374792E-2</c:v>
                </c:pt>
                <c:pt idx="1">
                  <c:v>3.4183178348472509E-2</c:v>
                </c:pt>
                <c:pt idx="2">
                  <c:v>5.6508750236919703E-2</c:v>
                </c:pt>
                <c:pt idx="3">
                  <c:v>2.8233853719672464E-2</c:v>
                </c:pt>
                <c:pt idx="4">
                  <c:v>2.4081175338099836E-3</c:v>
                </c:pt>
                <c:pt idx="5">
                  <c:v>-6.1272342181767026E-2</c:v>
                </c:pt>
              </c:numCache>
            </c:numRef>
          </c:val>
        </c:ser>
        <c:ser>
          <c:idx val="2"/>
          <c:order val="2"/>
          <c:tx>
            <c:strRef>
              <c:f>pasajeros!$J$28</c:f>
              <c:strCache>
                <c:ptCount val="1"/>
                <c:pt idx="0">
                  <c:v>Verano 2010</c:v>
                </c:pt>
              </c:strCache>
            </c:strRef>
          </c:tx>
          <c:spPr>
            <a:gradFill>
              <a:gsLst>
                <a:gs pos="0">
                  <a:schemeClr val="accent5">
                    <a:lumMod val="75000"/>
                  </a:schemeClr>
                </a:gs>
                <a:gs pos="50000">
                  <a:srgbClr val="4BACC6">
                    <a:lumMod val="20000"/>
                    <a:lumOff val="80000"/>
                  </a:srgbClr>
                </a:gs>
                <a:gs pos="100000">
                  <a:srgbClr val="4BACC6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pasajeros!$A$30:$A$35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pasajeros!$K$30:$K$35</c:f>
              <c:numCache>
                <c:formatCode>0.0%</c:formatCode>
                <c:ptCount val="6"/>
                <c:pt idx="0">
                  <c:v>-9.8022209613358169E-2</c:v>
                </c:pt>
                <c:pt idx="1">
                  <c:v>-8.9058128691327343E-2</c:v>
                </c:pt>
                <c:pt idx="2">
                  <c:v>-4.4456566207554893E-2</c:v>
                </c:pt>
                <c:pt idx="3">
                  <c:v>-8.7154916723705234E-2</c:v>
                </c:pt>
                <c:pt idx="4">
                  <c:v>-0.18245018261036716</c:v>
                </c:pt>
                <c:pt idx="5">
                  <c:v>-0.19313576494427553</c:v>
                </c:pt>
              </c:numCache>
            </c:numRef>
          </c:val>
        </c:ser>
        <c:ser>
          <c:idx val="1"/>
          <c:order val="3"/>
          <c:tx>
            <c:strRef>
              <c:f>pasajeros!$N$28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9BBB59">
                    <a:lumMod val="75000"/>
                  </a:srgbClr>
                </a:gs>
                <a:gs pos="50000">
                  <a:srgbClr val="9BBB59">
                    <a:lumMod val="20000"/>
                    <a:lumOff val="80000"/>
                  </a:srgbClr>
                </a:gs>
                <a:gs pos="100000">
                  <a:schemeClr val="accent3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pasajeros!$A$30:$A$35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pasajeros!$O$30:$O$35</c:f>
              <c:numCache>
                <c:formatCode>0.0%</c:formatCode>
                <c:ptCount val="6"/>
                <c:pt idx="0">
                  <c:v>-2.4762802368824666E-2</c:v>
                </c:pt>
                <c:pt idx="1">
                  <c:v>-2.7697941776376744E-3</c:v>
                </c:pt>
                <c:pt idx="2">
                  <c:v>-7.4429012721036747E-3</c:v>
                </c:pt>
                <c:pt idx="3">
                  <c:v>-3.1642820387733139E-2</c:v>
                </c:pt>
                <c:pt idx="4">
                  <c:v>-2.7715261094955146E-2</c:v>
                </c:pt>
                <c:pt idx="5">
                  <c:v>-0.11305501930501927</c:v>
                </c:pt>
              </c:numCache>
            </c:numRef>
          </c:val>
        </c:ser>
        <c:gapWidth val="59"/>
        <c:overlap val="-16"/>
        <c:axId val="61344768"/>
        <c:axId val="61350656"/>
      </c:barChart>
      <c:catAx>
        <c:axId val="61344768"/>
        <c:scaling>
          <c:orientation val="maxMin"/>
        </c:scaling>
        <c:axPos val="l"/>
        <c:numFmt formatCode="General" sourceLinked="1"/>
        <c:tickLblPos val="low"/>
        <c:crossAx val="61350656"/>
        <c:crosses val="autoZero"/>
        <c:auto val="1"/>
        <c:lblAlgn val="ctr"/>
        <c:lblOffset val="100"/>
      </c:catAx>
      <c:valAx>
        <c:axId val="61350656"/>
        <c:scaling>
          <c:orientation val="minMax"/>
        </c:scaling>
        <c:delete val="1"/>
        <c:axPos val="t"/>
        <c:numFmt formatCode="0.0%" sourceLinked="1"/>
        <c:tickLblPos val="none"/>
        <c:crossAx val="6134476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9.5031971990933828E-2"/>
          <c:y val="0.14257462572423202"/>
          <c:w val="0.85748455590268446"/>
          <c:h val="6.1039370078740163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ln>
      <a:noFill/>
    </a:ln>
  </c:spPr>
  <c:txPr>
    <a:bodyPr/>
    <a:lstStyle/>
    <a:p>
      <a:pPr>
        <a:defRPr sz="1400"/>
      </a:pPr>
      <a:endParaRPr lang="es-ES"/>
    </a:p>
  </c:txPr>
  <c:printSettings>
    <c:headerFooter/>
    <c:pageMargins b="0.75000000000000699" l="0.70000000000000062" r="0.70000000000000062" t="0.75000000000000699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254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029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86049</c:v>
                </c:pt>
                <c:pt idx="1">
                  <c:v>144904</c:v>
                </c:pt>
                <c:pt idx="2">
                  <c:v>38449</c:v>
                </c:pt>
                <c:pt idx="3">
                  <c:v>40807</c:v>
                </c:pt>
                <c:pt idx="4">
                  <c:v>14702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321" l="0.70000000000000062" r="0.70000000000000062" t="0.75000000000001321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HOLANDESES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0683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menual islas'!$B$26:$H$26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15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323E-2"/>
                  <c:y val="2.9814732816099937E-3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6.3831645373487525E-3"/>
                  <c:y val="-0.13015805787112841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447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showLegendKey val="1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86049</c:v>
                </c:pt>
                <c:pt idx="1">
                  <c:v>144904</c:v>
                </c:pt>
                <c:pt idx="2">
                  <c:v>38449</c:v>
                </c:pt>
                <c:pt idx="3">
                  <c:v>40807</c:v>
                </c:pt>
                <c:pt idx="4">
                  <c:v>14702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633" l="0.70000000000000062" r="0.70000000000000062" t="0.75000000000000633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8"/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tipo'!$B$151</c:f>
          <c:strCache>
            <c:ptCount val="1"/>
            <c:pt idx="0">
              <c:v>TURISTAS HOLANDESES ALOJADOS EN TENERIFE</c:v>
            </c:pt>
          </c:strCache>
        </c:strRef>
      </c:tx>
      <c:layout>
        <c:manualLayout>
          <c:xMode val="edge"/>
          <c:yMode val="edge"/>
          <c:x val="0.17648659771187244"/>
          <c:y val="0"/>
        </c:manualLayout>
      </c:layout>
    </c:title>
    <c:pivotFmts>
      <c:pivotFmt>
        <c:idx val="0"/>
      </c:pivotFmt>
      <c:pivotFmt>
        <c:idx val="1"/>
      </c:pivotFmt>
      <c:pivotFmt>
        <c:idx val="2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3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5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6"/>
        <c:spPr>
          <a:ln>
            <a:solidFill>
              <a:schemeClr val="accent2">
                <a:lumMod val="75000"/>
              </a:schemeClr>
            </a:solidFill>
          </a:ln>
        </c:spPr>
        <c:marker>
          <c:spPr>
            <a:solidFill>
              <a:schemeClr val="accent2">
                <a:lumMod val="75000"/>
              </a:schemeClr>
            </a:solidFill>
            <a:ln>
              <a:solidFill>
                <a:srgbClr val="C0504D">
                  <a:lumMod val="75000"/>
                </a:srgbClr>
              </a:solidFill>
            </a:ln>
          </c:spPr>
        </c:marker>
      </c:pivotFmt>
      <c:pivotFmt>
        <c:idx val="7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8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9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10"/>
        <c:spPr>
          <a:ln>
            <a:solidFill>
              <a:srgbClr val="00B0F0"/>
            </a:solidFill>
          </a:ln>
        </c:spPr>
        <c:marker>
          <c:symbol val="square"/>
          <c:size val="7"/>
          <c:spPr>
            <a:solidFill>
              <a:srgbClr val="00B0F0"/>
            </a:solidFill>
            <a:ln>
              <a:solidFill>
                <a:srgbClr val="00B0F0"/>
              </a:solidFill>
            </a:ln>
          </c:spPr>
        </c:marker>
      </c:pivotFmt>
      <c:pivotFmt>
        <c:idx val="11"/>
      </c:pivotFmt>
      <c:pivotFmt>
        <c:idx val="12"/>
      </c:pivotFmt>
      <c:pivotFmt>
        <c:idx val="13"/>
      </c:pivotFmt>
      <c:pivotFmt>
        <c:idx val="14"/>
      </c:pivotFmt>
      <c:pivotFmt>
        <c:idx val="15"/>
      </c:pivotFmt>
      <c:pivotFmt>
        <c:idx val="16"/>
      </c:pivotFmt>
      <c:pivotFmt>
        <c:idx val="17"/>
      </c:pivotFmt>
      <c:pivotFmt>
        <c:idx val="18"/>
      </c:pivotFmt>
      <c:pivotFmt>
        <c:idx val="19"/>
      </c:pivotFmt>
      <c:pivotFmt>
        <c:idx val="20"/>
      </c:pivotFmt>
      <c:pivotFmt>
        <c:idx val="21"/>
      </c:pivotFmt>
      <c:pivotFmt>
        <c:idx val="22"/>
      </c:pivotFmt>
      <c:pivotFmt>
        <c:idx val="23"/>
      </c:pivotFmt>
      <c:pivotFmt>
        <c:idx val="24"/>
      </c:pivotFmt>
      <c:pivotFmt>
        <c:idx val="25"/>
      </c:pivotFmt>
      <c:pivotFmt>
        <c:idx val="26"/>
      </c:pivotFmt>
      <c:pivotFmt>
        <c:idx val="27"/>
      </c:pivotFmt>
      <c:pivotFmt>
        <c:idx val="28"/>
      </c:pivotFmt>
      <c:pivotFmt>
        <c:idx val="29"/>
      </c:pivotFmt>
      <c:pivotFmt>
        <c:idx val="30"/>
      </c:pivotFmt>
      <c:pivotFmt>
        <c:idx val="31"/>
      </c:pivotFmt>
      <c:pivotFmt>
        <c:idx val="32"/>
      </c:pivotFmt>
      <c:pivotFmt>
        <c:idx val="33"/>
      </c:pivotFmt>
      <c:pivotFmt>
        <c:idx val="34"/>
      </c:pivotFmt>
      <c:pivotFmt>
        <c:idx val="35"/>
      </c:pivotFmt>
      <c:pivotFmt>
        <c:idx val="36"/>
      </c:pivotFmt>
      <c:pivotFmt>
        <c:idx val="37"/>
      </c:pivotFmt>
      <c:pivotFmt>
        <c:idx val="38"/>
      </c:pivotFmt>
      <c:pivotFmt>
        <c:idx val="39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0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41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2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3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4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45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6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7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8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</c:pivotFmts>
    <c:plotArea>
      <c:layout>
        <c:manualLayout>
          <c:layoutTarget val="inner"/>
          <c:xMode val="edge"/>
          <c:yMode val="edge"/>
          <c:x val="0.13943723515008269"/>
          <c:y val="0.2596278242997494"/>
          <c:w val="0.83325053642039715"/>
          <c:h val="0.47250728441553475"/>
        </c:manualLayout>
      </c:layout>
      <c:lineChart>
        <c:grouping val="standard"/>
        <c:ser>
          <c:idx val="0"/>
          <c:order val="0"/>
          <c:tx>
            <c:v>2007</c:v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10800</c:v>
              </c:pt>
              <c:pt idx="1">
                <c:v>12020</c:v>
              </c:pt>
              <c:pt idx="2">
                <c:v>13293</c:v>
              </c:pt>
              <c:pt idx="3">
                <c:v>12815</c:v>
              </c:pt>
              <c:pt idx="4">
                <c:v>10130</c:v>
              </c:pt>
              <c:pt idx="5">
                <c:v>9219</c:v>
              </c:pt>
              <c:pt idx="6">
                <c:v>17555</c:v>
              </c:pt>
              <c:pt idx="7">
                <c:v>13695</c:v>
              </c:pt>
              <c:pt idx="8">
                <c:v>10466</c:v>
              </c:pt>
              <c:pt idx="9">
                <c:v>16316</c:v>
              </c:pt>
              <c:pt idx="10">
                <c:v>11009</c:v>
              </c:pt>
              <c:pt idx="11">
                <c:v>10609</c:v>
              </c:pt>
            </c:numLit>
          </c:val>
        </c:ser>
        <c:ser>
          <c:idx val="1"/>
          <c:order val="1"/>
          <c:tx>
            <c:v>2008</c:v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10589</c:v>
              </c:pt>
              <c:pt idx="1">
                <c:v>15146</c:v>
              </c:pt>
              <c:pt idx="2">
                <c:v>13270</c:v>
              </c:pt>
              <c:pt idx="3">
                <c:v>15975</c:v>
              </c:pt>
              <c:pt idx="4">
                <c:v>11644</c:v>
              </c:pt>
              <c:pt idx="5">
                <c:v>10638</c:v>
              </c:pt>
              <c:pt idx="6">
                <c:v>16267</c:v>
              </c:pt>
              <c:pt idx="7">
                <c:v>14091</c:v>
              </c:pt>
              <c:pt idx="8">
                <c:v>11248</c:v>
              </c:pt>
              <c:pt idx="9">
                <c:v>16793</c:v>
              </c:pt>
              <c:pt idx="10">
                <c:v>10710</c:v>
              </c:pt>
              <c:pt idx="11">
                <c:v>12203</c:v>
              </c:pt>
            </c:numLit>
          </c:val>
        </c:ser>
        <c:ser>
          <c:idx val="2"/>
          <c:order val="2"/>
          <c:tx>
            <c:v>2009</c:v>
          </c:tx>
          <c:spPr>
            <a:ln>
              <a:solidFill>
                <a:srgbClr val="FF9900"/>
              </a:solidFill>
            </a:ln>
          </c:spPr>
          <c:marker>
            <c:symbol val="star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10277</c:v>
              </c:pt>
              <c:pt idx="1">
                <c:v>13394</c:v>
              </c:pt>
              <c:pt idx="2">
                <c:v>11694</c:v>
              </c:pt>
              <c:pt idx="3">
                <c:v>13422</c:v>
              </c:pt>
              <c:pt idx="4">
                <c:v>10314</c:v>
              </c:pt>
              <c:pt idx="5">
                <c:v>9201</c:v>
              </c:pt>
              <c:pt idx="6">
                <c:v>15812</c:v>
              </c:pt>
              <c:pt idx="7">
                <c:v>14575</c:v>
              </c:pt>
              <c:pt idx="8">
                <c:v>9198</c:v>
              </c:pt>
              <c:pt idx="9">
                <c:v>13362</c:v>
              </c:pt>
              <c:pt idx="10">
                <c:v>9525</c:v>
              </c:pt>
              <c:pt idx="11">
                <c:v>10636</c:v>
              </c:pt>
            </c:numLit>
          </c:val>
        </c:ser>
        <c:ser>
          <c:idx val="3"/>
          <c:order val="3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10543</c:v>
              </c:pt>
              <c:pt idx="1">
                <c:v>12500</c:v>
              </c:pt>
              <c:pt idx="2">
                <c:v>10964</c:v>
              </c:pt>
              <c:pt idx="3">
                <c:v>11778</c:v>
              </c:pt>
              <c:pt idx="4">
                <c:v>13350</c:v>
              </c:pt>
              <c:pt idx="5">
                <c:v>6938</c:v>
              </c:pt>
              <c:pt idx="6">
                <c:v>14393</c:v>
              </c:pt>
              <c:pt idx="7">
                <c:v>13538</c:v>
              </c:pt>
              <c:pt idx="8">
                <c:v>9228</c:v>
              </c:pt>
              <c:pt idx="9">
                <c:v>13916</c:v>
              </c:pt>
              <c:pt idx="10">
                <c:v>11387</c:v>
              </c:pt>
              <c:pt idx="11">
                <c:v>12706</c:v>
              </c:pt>
            </c:numLit>
          </c:val>
        </c:ser>
        <c:marker val="1"/>
        <c:axId val="61545472"/>
        <c:axId val="61559936"/>
      </c:lineChart>
      <c:catAx>
        <c:axId val="61545472"/>
        <c:scaling>
          <c:orientation val="minMax"/>
        </c:scaling>
        <c:axPos val="b"/>
        <c:tickLblPos val="nextTo"/>
        <c:txPr>
          <a:bodyPr rot="-5400000" vert="horz"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61559936"/>
        <c:crosses val="autoZero"/>
        <c:auto val="1"/>
        <c:lblAlgn val="ctr"/>
        <c:lblOffset val="100"/>
      </c:catAx>
      <c:valAx>
        <c:axId val="61559936"/>
        <c:scaling>
          <c:orientation val="minMax"/>
        </c:scaling>
        <c:axPos val="l"/>
        <c:numFmt formatCode="General" sourceLinked="1"/>
        <c:tickLblPos val="nextTo"/>
        <c:txPr>
          <a:bodyPr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6154547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3485235077322691"/>
          <c:y val="0.15286311299867336"/>
          <c:w val="0.51556787108928459"/>
          <c:h val="6.1323354960812454E-2"/>
        </c:manualLayout>
      </c:layout>
      <c:spPr>
        <a:ln>
          <a:solidFill>
            <a:schemeClr val="tx1"/>
          </a:solidFill>
        </a:ln>
      </c:spPr>
      <c:txPr>
        <a:bodyPr/>
        <a:lstStyle/>
        <a:p>
          <a:pPr>
            <a:defRPr sz="1000">
              <a:latin typeface="Arial" pitchFamily="34" charset="0"/>
              <a:cs typeface="Arial" pitchFamily="34" charset="0"/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actualizaciones!$A$34</c:f>
          <c:strCache>
            <c:ptCount val="1"/>
            <c:pt idx="0">
              <c:v>DISTRIBUCIÓN DE LOS TURISTAS HOLANDESES ALOJADOS EN TENERIFE POR ZONAS </c:v>
            </c:pt>
          </c:strCache>
        </c:strRef>
      </c:tx>
      <c:layout>
        <c:manualLayout>
          <c:xMode val="edge"/>
          <c:yMode val="edge"/>
          <c:x val="0.11920487416550422"/>
          <c:y val="0"/>
        </c:manualLayout>
      </c:layout>
      <c:txPr>
        <a:bodyPr/>
        <a:lstStyle/>
        <a:p>
          <a:pPr>
            <a:defRPr sz="14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176"/>
          <c:w val="0.75203297785974954"/>
          <c:h val="0.74260524331013189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2010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808</c:v>
                </c:pt>
                <c:pt idx="1">
                  <c:v>641</c:v>
                </c:pt>
                <c:pt idx="2">
                  <c:v>4563</c:v>
                </c:pt>
                <c:pt idx="3">
                  <c:v>135229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277" l="0.70000000000000062" r="0.70000000000000062" t="0.75000000000001277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8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</c:f>
          <c:strCache>
            <c:ptCount val="1"/>
            <c:pt idx="0">
              <c:v>TURISTAS HOLANDESES  ALOJADOS EN LA ZONA SANTA CRUZ</c:v>
            </c:pt>
          </c:strCache>
        </c:strRef>
      </c:tx>
      <c:layout>
        <c:manualLayout>
          <c:xMode val="edge"/>
          <c:yMode val="edge"/>
          <c:x val="0.15207394569613294"/>
          <c:y val="0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</c:pivotFmt>
      <c:pivotFmt>
        <c:idx val="1"/>
      </c:pivotFmt>
      <c:pivotFmt>
        <c:idx val="2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3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5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6"/>
        <c:spPr>
          <a:ln>
            <a:solidFill>
              <a:schemeClr val="accent2">
                <a:lumMod val="75000"/>
              </a:schemeClr>
            </a:solidFill>
          </a:ln>
        </c:spPr>
        <c:marker>
          <c:spPr>
            <a:solidFill>
              <a:schemeClr val="accent2">
                <a:lumMod val="75000"/>
              </a:schemeClr>
            </a:solidFill>
            <a:ln>
              <a:solidFill>
                <a:srgbClr val="C0504D">
                  <a:lumMod val="75000"/>
                </a:srgbClr>
              </a:solidFill>
            </a:ln>
          </c:spPr>
        </c:marker>
      </c:pivotFmt>
      <c:pivotFmt>
        <c:idx val="7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8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9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10"/>
        <c:spPr>
          <a:ln>
            <a:solidFill>
              <a:srgbClr val="00B0F0"/>
            </a:solidFill>
          </a:ln>
        </c:spPr>
        <c:marker>
          <c:symbol val="square"/>
          <c:size val="7"/>
          <c:spPr>
            <a:solidFill>
              <a:srgbClr val="00B0F0"/>
            </a:solidFill>
            <a:ln>
              <a:solidFill>
                <a:srgbClr val="00B0F0"/>
              </a:solidFill>
            </a:ln>
          </c:spPr>
        </c:marker>
      </c:pivotFmt>
      <c:pivotFmt>
        <c:idx val="11"/>
      </c:pivotFmt>
      <c:pivotFmt>
        <c:idx val="12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13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14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15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16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17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18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19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20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21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22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23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24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25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26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27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</c:pivotFmts>
    <c:plotArea>
      <c:layout>
        <c:manualLayout>
          <c:layoutTarget val="inner"/>
          <c:xMode val="edge"/>
          <c:yMode val="edge"/>
          <c:x val="0.13231986767919826"/>
          <c:y val="0.28458313063479712"/>
          <c:w val="0.8332505364203977"/>
          <c:h val="0.47650548004267024"/>
        </c:manualLayout>
      </c:layout>
      <c:lineChart>
        <c:grouping val="standard"/>
        <c:ser>
          <c:idx val="0"/>
          <c:order val="0"/>
          <c:tx>
            <c:v>2007</c:v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63</c:v>
              </c:pt>
              <c:pt idx="1">
                <c:v>44</c:v>
              </c:pt>
              <c:pt idx="2">
                <c:v>87</c:v>
              </c:pt>
              <c:pt idx="3">
                <c:v>79</c:v>
              </c:pt>
              <c:pt idx="4">
                <c:v>17</c:v>
              </c:pt>
              <c:pt idx="5">
                <c:v>5</c:v>
              </c:pt>
              <c:pt idx="6">
                <c:v>30</c:v>
              </c:pt>
              <c:pt idx="7">
                <c:v>22</c:v>
              </c:pt>
              <c:pt idx="8">
                <c:v>43</c:v>
              </c:pt>
              <c:pt idx="9">
                <c:v>48</c:v>
              </c:pt>
              <c:pt idx="10">
                <c:v>34</c:v>
              </c:pt>
              <c:pt idx="11">
                <c:v>107</c:v>
              </c:pt>
            </c:numLit>
          </c:val>
        </c:ser>
        <c:ser>
          <c:idx val="1"/>
          <c:order val="1"/>
          <c:tx>
            <c:v>2008</c:v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49</c:v>
              </c:pt>
              <c:pt idx="1">
                <c:v>60</c:v>
              </c:pt>
              <c:pt idx="2">
                <c:v>67</c:v>
              </c:pt>
              <c:pt idx="3">
                <c:v>52</c:v>
              </c:pt>
              <c:pt idx="4">
                <c:v>53</c:v>
              </c:pt>
              <c:pt idx="5">
                <c:v>23</c:v>
              </c:pt>
              <c:pt idx="6">
                <c:v>29</c:v>
              </c:pt>
              <c:pt idx="7">
                <c:v>24</c:v>
              </c:pt>
              <c:pt idx="8">
                <c:v>38</c:v>
              </c:pt>
              <c:pt idx="9">
                <c:v>48</c:v>
              </c:pt>
              <c:pt idx="10">
                <c:v>60</c:v>
              </c:pt>
              <c:pt idx="11">
                <c:v>108</c:v>
              </c:pt>
            </c:numLit>
          </c:val>
        </c:ser>
        <c:ser>
          <c:idx val="2"/>
          <c:order val="2"/>
          <c:tx>
            <c:v>2009</c:v>
          </c:tx>
          <c:spPr>
            <a:ln>
              <a:solidFill>
                <a:srgbClr val="FF9900"/>
              </a:solidFill>
            </a:ln>
          </c:spPr>
          <c:marker>
            <c:symbol val="star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107</c:v>
              </c:pt>
              <c:pt idx="1">
                <c:v>67</c:v>
              </c:pt>
              <c:pt idx="2">
                <c:v>50</c:v>
              </c:pt>
              <c:pt idx="3">
                <c:v>37</c:v>
              </c:pt>
              <c:pt idx="4">
                <c:v>50</c:v>
              </c:pt>
              <c:pt idx="5">
                <c:v>30</c:v>
              </c:pt>
              <c:pt idx="6">
                <c:v>55</c:v>
              </c:pt>
              <c:pt idx="7">
                <c:v>39</c:v>
              </c:pt>
              <c:pt idx="8">
                <c:v>36</c:v>
              </c:pt>
              <c:pt idx="9">
                <c:v>54</c:v>
              </c:pt>
              <c:pt idx="10">
                <c:v>50</c:v>
              </c:pt>
              <c:pt idx="11">
                <c:v>99</c:v>
              </c:pt>
            </c:numLit>
          </c:val>
        </c:ser>
        <c:ser>
          <c:idx val="3"/>
          <c:order val="3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98</c:v>
              </c:pt>
              <c:pt idx="1">
                <c:v>153</c:v>
              </c:pt>
              <c:pt idx="2">
                <c:v>42</c:v>
              </c:pt>
              <c:pt idx="3">
                <c:v>71</c:v>
              </c:pt>
              <c:pt idx="4">
                <c:v>53</c:v>
              </c:pt>
              <c:pt idx="5">
                <c:v>35</c:v>
              </c:pt>
              <c:pt idx="6">
                <c:v>54</c:v>
              </c:pt>
              <c:pt idx="7">
                <c:v>15</c:v>
              </c:pt>
              <c:pt idx="8">
                <c:v>45</c:v>
              </c:pt>
              <c:pt idx="9">
                <c:v>54</c:v>
              </c:pt>
              <c:pt idx="10">
                <c:v>81</c:v>
              </c:pt>
              <c:pt idx="11">
                <c:v>107</c:v>
              </c:pt>
            </c:numLit>
          </c:val>
        </c:ser>
        <c:marker val="1"/>
        <c:axId val="104187008"/>
        <c:axId val="104188928"/>
      </c:lineChart>
      <c:catAx>
        <c:axId val="104187008"/>
        <c:scaling>
          <c:orientation val="minMax"/>
        </c:scaling>
        <c:axPos val="b"/>
        <c:tickLblPos val="nextTo"/>
        <c:txPr>
          <a:bodyPr rot="-5400000" vert="horz"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04188928"/>
        <c:crosses val="autoZero"/>
        <c:auto val="1"/>
        <c:lblAlgn val="ctr"/>
        <c:lblOffset val="100"/>
      </c:catAx>
      <c:valAx>
        <c:axId val="104188928"/>
        <c:scaling>
          <c:orientation val="minMax"/>
        </c:scaling>
        <c:axPos val="l"/>
        <c:numFmt formatCode="General" sourceLinked="1"/>
        <c:tickLblPos val="nextTo"/>
        <c:txPr>
          <a:bodyPr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04187008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5201362827913409"/>
          <c:y val="0.16004268521830473"/>
          <c:w val="0.51288727557235558"/>
          <c:h val="6.1323354960812454E-2"/>
        </c:manualLayout>
      </c:layout>
      <c:spPr>
        <a:ln>
          <a:solidFill>
            <a:schemeClr val="tx1"/>
          </a:solidFill>
        </a:ln>
      </c:spPr>
      <c:txPr>
        <a:bodyPr/>
        <a:lstStyle/>
        <a:p>
          <a:pPr>
            <a:defRPr sz="1000">
              <a:latin typeface="Arial" pitchFamily="34" charset="0"/>
              <a:cs typeface="Arial" pitchFamily="34" charset="0"/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8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</c:f>
          <c:strCache>
            <c:ptCount val="1"/>
            <c:pt idx="0">
              <c:v>TURISTAS HOLANDESES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5609947435467394"/>
          <c:y val="0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</c:pivotFmt>
      <c:pivotFmt>
        <c:idx val="1"/>
      </c:pivotFmt>
      <c:pivotFmt>
        <c:idx val="2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3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5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6"/>
        <c:spPr>
          <a:ln>
            <a:solidFill>
              <a:schemeClr val="accent2">
                <a:lumMod val="75000"/>
              </a:schemeClr>
            </a:solidFill>
          </a:ln>
        </c:spPr>
        <c:marker>
          <c:spPr>
            <a:solidFill>
              <a:schemeClr val="accent2">
                <a:lumMod val="75000"/>
              </a:schemeClr>
            </a:solidFill>
            <a:ln>
              <a:solidFill>
                <a:srgbClr val="C0504D">
                  <a:lumMod val="75000"/>
                </a:srgbClr>
              </a:solidFill>
            </a:ln>
          </c:spPr>
        </c:marker>
      </c:pivotFmt>
      <c:pivotFmt>
        <c:idx val="7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8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9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10"/>
        <c:spPr>
          <a:ln>
            <a:solidFill>
              <a:srgbClr val="00B0F0"/>
            </a:solidFill>
          </a:ln>
        </c:spPr>
        <c:marker>
          <c:symbol val="square"/>
          <c:size val="7"/>
          <c:spPr>
            <a:solidFill>
              <a:srgbClr val="00B0F0"/>
            </a:solidFill>
            <a:ln>
              <a:solidFill>
                <a:srgbClr val="00B0F0"/>
              </a:solidFill>
            </a:ln>
          </c:spPr>
        </c:marker>
      </c:pivotFmt>
      <c:pivotFmt>
        <c:idx val="11"/>
      </c:pivotFmt>
      <c:pivotFmt>
        <c:idx val="12"/>
      </c:pivotFmt>
      <c:pivotFmt>
        <c:idx val="13"/>
      </c:pivotFmt>
      <c:pivotFmt>
        <c:idx val="14"/>
      </c:pivotFmt>
      <c:pivotFmt>
        <c:idx val="15"/>
      </c:pivotFmt>
      <c:pivotFmt>
        <c:idx val="16"/>
      </c:pivotFmt>
      <c:pivotFmt>
        <c:idx val="17"/>
      </c:pivotFmt>
      <c:pivotFmt>
        <c:idx val="18"/>
      </c:pivotFmt>
      <c:pivotFmt>
        <c:idx val="19"/>
      </c:pivotFmt>
      <c:pivotFmt>
        <c:idx val="20"/>
      </c:pivotFmt>
      <c:pivotFmt>
        <c:idx val="21"/>
      </c:pivotFmt>
      <c:pivotFmt>
        <c:idx val="22"/>
      </c:pivotFmt>
      <c:pivotFmt>
        <c:idx val="23"/>
      </c:pivotFmt>
      <c:pivotFmt>
        <c:idx val="24"/>
      </c:pivotFmt>
      <c:pivotFmt>
        <c:idx val="25"/>
      </c:pivotFmt>
      <c:pivotFmt>
        <c:idx val="26"/>
      </c:pivotFmt>
      <c:pivotFmt>
        <c:idx val="27"/>
      </c:pivotFmt>
      <c:pivotFmt>
        <c:idx val="28"/>
      </c:pivotFmt>
      <c:pivotFmt>
        <c:idx val="29"/>
      </c:pivotFmt>
      <c:pivotFmt>
        <c:idx val="30"/>
      </c:pivotFmt>
      <c:pivotFmt>
        <c:idx val="31"/>
      </c:pivotFmt>
      <c:pivotFmt>
        <c:idx val="32"/>
      </c:pivotFmt>
      <c:pivotFmt>
        <c:idx val="33"/>
      </c:pivotFmt>
      <c:pivotFmt>
        <c:idx val="34"/>
      </c:pivotFmt>
      <c:pivotFmt>
        <c:idx val="35"/>
      </c:pivotFmt>
      <c:pivotFmt>
        <c:idx val="36"/>
      </c:pivotFmt>
      <c:pivotFmt>
        <c:idx val="37"/>
      </c:pivotFmt>
      <c:pivotFmt>
        <c:idx val="38"/>
      </c:pivotFmt>
      <c:pivotFmt>
        <c:idx val="39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0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1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2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3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4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5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6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47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8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9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50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51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52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53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54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</c:pivotFmts>
    <c:plotArea>
      <c:layout>
        <c:manualLayout>
          <c:layoutTarget val="inner"/>
          <c:xMode val="edge"/>
          <c:yMode val="edge"/>
          <c:x val="0.13943717910418121"/>
          <c:y val="0.30145733490957038"/>
          <c:w val="0.8332505364203977"/>
          <c:h val="0.47310409068290182"/>
        </c:manualLayout>
      </c:layout>
      <c:lineChart>
        <c:grouping val="standard"/>
        <c:ser>
          <c:idx val="0"/>
          <c:order val="0"/>
          <c:tx>
            <c:v>2007</c:v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26</c:v>
              </c:pt>
              <c:pt idx="1">
                <c:v>47</c:v>
              </c:pt>
              <c:pt idx="2">
                <c:v>52</c:v>
              </c:pt>
              <c:pt idx="3">
                <c:v>95</c:v>
              </c:pt>
              <c:pt idx="4">
                <c:v>10</c:v>
              </c:pt>
              <c:pt idx="5">
                <c:v>2</c:v>
              </c:pt>
              <c:pt idx="6">
                <c:v>11</c:v>
              </c:pt>
              <c:pt idx="7">
                <c:v>26</c:v>
              </c:pt>
              <c:pt idx="8">
                <c:v>16</c:v>
              </c:pt>
              <c:pt idx="9">
                <c:v>43</c:v>
              </c:pt>
              <c:pt idx="10">
                <c:v>52</c:v>
              </c:pt>
              <c:pt idx="11">
                <c:v>59</c:v>
              </c:pt>
            </c:numLit>
          </c:val>
        </c:ser>
        <c:ser>
          <c:idx val="1"/>
          <c:order val="1"/>
          <c:tx>
            <c:v>2008</c:v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52</c:v>
              </c:pt>
              <c:pt idx="1">
                <c:v>32</c:v>
              </c:pt>
              <c:pt idx="2">
                <c:v>57</c:v>
              </c:pt>
              <c:pt idx="3">
                <c:v>73</c:v>
              </c:pt>
              <c:pt idx="4">
                <c:v>35</c:v>
              </c:pt>
              <c:pt idx="5">
                <c:v>14</c:v>
              </c:pt>
              <c:pt idx="6">
                <c:v>7</c:v>
              </c:pt>
              <c:pt idx="7">
                <c:v>6</c:v>
              </c:pt>
              <c:pt idx="8">
                <c:v>49</c:v>
              </c:pt>
              <c:pt idx="9">
                <c:v>34</c:v>
              </c:pt>
              <c:pt idx="10">
                <c:v>53</c:v>
              </c:pt>
              <c:pt idx="11">
                <c:v>71</c:v>
              </c:pt>
            </c:numLit>
          </c:val>
        </c:ser>
        <c:ser>
          <c:idx val="2"/>
          <c:order val="2"/>
          <c:tx>
            <c:v>2009</c:v>
          </c:tx>
          <c:spPr>
            <a:ln>
              <a:solidFill>
                <a:srgbClr val="FF9900"/>
              </a:solidFill>
            </a:ln>
          </c:spPr>
          <c:marker>
            <c:symbol val="star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43</c:v>
              </c:pt>
              <c:pt idx="1">
                <c:v>35</c:v>
              </c:pt>
              <c:pt idx="2">
                <c:v>54</c:v>
              </c:pt>
              <c:pt idx="3">
                <c:v>27</c:v>
              </c:pt>
              <c:pt idx="4">
                <c:v>28</c:v>
              </c:pt>
              <c:pt idx="5">
                <c:v>28</c:v>
              </c:pt>
              <c:pt idx="6">
                <c:v>13</c:v>
              </c:pt>
              <c:pt idx="7">
                <c:v>12</c:v>
              </c:pt>
              <c:pt idx="8">
                <c:v>8</c:v>
              </c:pt>
              <c:pt idx="9">
                <c:v>29</c:v>
              </c:pt>
              <c:pt idx="10">
                <c:v>38</c:v>
              </c:pt>
              <c:pt idx="11">
                <c:v>42</c:v>
              </c:pt>
            </c:numLit>
          </c:val>
        </c:ser>
        <c:ser>
          <c:idx val="3"/>
          <c:order val="3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71</c:v>
              </c:pt>
              <c:pt idx="1">
                <c:v>74</c:v>
              </c:pt>
              <c:pt idx="2">
                <c:v>74</c:v>
              </c:pt>
              <c:pt idx="3">
                <c:v>24</c:v>
              </c:pt>
              <c:pt idx="4">
                <c:v>64</c:v>
              </c:pt>
              <c:pt idx="5">
                <c:v>23</c:v>
              </c:pt>
              <c:pt idx="6">
                <c:v>31</c:v>
              </c:pt>
              <c:pt idx="7">
                <c:v>28</c:v>
              </c:pt>
              <c:pt idx="8">
                <c:v>19</c:v>
              </c:pt>
              <c:pt idx="9">
                <c:v>60</c:v>
              </c:pt>
              <c:pt idx="10">
                <c:v>70</c:v>
              </c:pt>
              <c:pt idx="11">
                <c:v>103</c:v>
              </c:pt>
            </c:numLit>
          </c:val>
        </c:ser>
        <c:marker val="1"/>
        <c:axId val="104915712"/>
        <c:axId val="104917632"/>
      </c:lineChart>
      <c:catAx>
        <c:axId val="104915712"/>
        <c:scaling>
          <c:orientation val="minMax"/>
        </c:scaling>
        <c:axPos val="b"/>
        <c:tickLblPos val="nextTo"/>
        <c:txPr>
          <a:bodyPr rot="-5400000" vert="horz"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04917632"/>
        <c:crosses val="autoZero"/>
        <c:auto val="1"/>
        <c:lblAlgn val="ctr"/>
        <c:lblOffset val="100"/>
      </c:catAx>
      <c:valAx>
        <c:axId val="104917632"/>
        <c:scaling>
          <c:orientation val="minMax"/>
        </c:scaling>
        <c:axPos val="l"/>
        <c:numFmt formatCode="General" sourceLinked="1"/>
        <c:tickLblPos val="nextTo"/>
        <c:txPr>
          <a:bodyPr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0491571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687812169694575"/>
          <c:y val="0.2292017627072887"/>
          <c:w val="0.51377779851593008"/>
          <c:h val="5.8038160566628867E-2"/>
        </c:manualLayout>
      </c:layout>
      <c:spPr>
        <a:ln>
          <a:solidFill>
            <a:schemeClr val="tx1"/>
          </a:solidFill>
        </a:ln>
      </c:spPr>
      <c:txPr>
        <a:bodyPr/>
        <a:lstStyle/>
        <a:p>
          <a:pPr>
            <a:defRPr sz="1000">
              <a:latin typeface="Arial" pitchFamily="34" charset="0"/>
              <a:cs typeface="Arial" pitchFamily="34" charset="0"/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8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</c:f>
          <c:strCache>
            <c:ptCount val="1"/>
            <c:pt idx="0">
              <c:v>TURISTAS HOLANDESES  ALOJADOS EN LA ZONA NORTE</c:v>
            </c:pt>
          </c:strCache>
        </c:strRef>
      </c:tx>
      <c:layout>
        <c:manualLayout>
          <c:xMode val="edge"/>
          <c:yMode val="edge"/>
          <c:x val="0.15207394569613294"/>
          <c:y val="0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</c:pivotFmt>
      <c:pivotFmt>
        <c:idx val="1"/>
      </c:pivotFmt>
      <c:pivotFmt>
        <c:idx val="2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3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5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6"/>
        <c:spPr>
          <a:ln>
            <a:solidFill>
              <a:schemeClr val="accent2">
                <a:lumMod val="75000"/>
              </a:schemeClr>
            </a:solidFill>
          </a:ln>
        </c:spPr>
        <c:marker>
          <c:spPr>
            <a:solidFill>
              <a:schemeClr val="accent2">
                <a:lumMod val="75000"/>
              </a:schemeClr>
            </a:solidFill>
            <a:ln>
              <a:solidFill>
                <a:srgbClr val="C0504D">
                  <a:lumMod val="75000"/>
                </a:srgbClr>
              </a:solidFill>
            </a:ln>
          </c:spPr>
        </c:marker>
      </c:pivotFmt>
      <c:pivotFmt>
        <c:idx val="7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8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9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10"/>
        <c:spPr>
          <a:ln>
            <a:solidFill>
              <a:srgbClr val="00B0F0"/>
            </a:solidFill>
          </a:ln>
        </c:spPr>
        <c:marker>
          <c:symbol val="square"/>
          <c:size val="7"/>
          <c:spPr>
            <a:solidFill>
              <a:srgbClr val="00B0F0"/>
            </a:solidFill>
            <a:ln>
              <a:solidFill>
                <a:srgbClr val="00B0F0"/>
              </a:solidFill>
            </a:ln>
          </c:spPr>
        </c:marker>
      </c:pivotFmt>
      <c:pivotFmt>
        <c:idx val="11"/>
      </c:pivotFmt>
      <c:pivotFmt>
        <c:idx val="12"/>
      </c:pivotFmt>
      <c:pivotFmt>
        <c:idx val="13"/>
      </c:pivotFmt>
      <c:pivotFmt>
        <c:idx val="14"/>
      </c:pivotFmt>
      <c:pivotFmt>
        <c:idx val="15"/>
      </c:pivotFmt>
      <c:pivotFmt>
        <c:idx val="16"/>
      </c:pivotFmt>
      <c:pivotFmt>
        <c:idx val="17"/>
      </c:pivotFmt>
      <c:pivotFmt>
        <c:idx val="18"/>
      </c:pivotFmt>
      <c:pivotFmt>
        <c:idx val="19"/>
      </c:pivotFmt>
      <c:pivotFmt>
        <c:idx val="20"/>
      </c:pivotFmt>
      <c:pivotFmt>
        <c:idx val="21"/>
      </c:pivotFmt>
      <c:pivotFmt>
        <c:idx val="22"/>
      </c:pivotFmt>
      <c:pivotFmt>
        <c:idx val="23"/>
      </c:pivotFmt>
      <c:pivotFmt>
        <c:idx val="24"/>
      </c:pivotFmt>
      <c:pivotFmt>
        <c:idx val="25"/>
      </c:pivotFmt>
      <c:pivotFmt>
        <c:idx val="26"/>
      </c:pivotFmt>
      <c:pivotFmt>
        <c:idx val="27"/>
      </c:pivotFmt>
      <c:pivotFmt>
        <c:idx val="28"/>
      </c:pivotFmt>
      <c:pivotFmt>
        <c:idx val="29"/>
      </c:pivotFmt>
      <c:pivotFmt>
        <c:idx val="30"/>
      </c:pivotFmt>
      <c:pivotFmt>
        <c:idx val="31"/>
      </c:pivotFmt>
      <c:pivotFmt>
        <c:idx val="32"/>
      </c:pivotFmt>
      <c:pivotFmt>
        <c:idx val="33"/>
      </c:pivotFmt>
      <c:pivotFmt>
        <c:idx val="34"/>
      </c:pivotFmt>
      <c:pivotFmt>
        <c:idx val="35"/>
      </c:pivotFmt>
      <c:pivotFmt>
        <c:idx val="36"/>
      </c:pivotFmt>
      <c:pivotFmt>
        <c:idx val="37"/>
      </c:pivotFmt>
      <c:pivotFmt>
        <c:idx val="38"/>
      </c:pivotFmt>
      <c:pivotFmt>
        <c:idx val="39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0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1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2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3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4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5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6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47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8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9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50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51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52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53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54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</c:pivotFmts>
    <c:plotArea>
      <c:layout>
        <c:manualLayout>
          <c:layoutTarget val="inner"/>
          <c:xMode val="edge"/>
          <c:yMode val="edge"/>
          <c:x val="0.13943723515008283"/>
          <c:y val="0.25962782429974957"/>
          <c:w val="0.8332505364203977"/>
          <c:h val="0.47650548004267024"/>
        </c:manualLayout>
      </c:layout>
      <c:lineChart>
        <c:grouping val="standard"/>
        <c:ser>
          <c:idx val="0"/>
          <c:order val="0"/>
          <c:tx>
            <c:v>2007</c:v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487</c:v>
              </c:pt>
              <c:pt idx="1">
                <c:v>433</c:v>
              </c:pt>
              <c:pt idx="2">
                <c:v>549</c:v>
              </c:pt>
              <c:pt idx="3">
                <c:v>381</c:v>
              </c:pt>
              <c:pt idx="4">
                <c:v>227</c:v>
              </c:pt>
              <c:pt idx="5">
                <c:v>233</c:v>
              </c:pt>
              <c:pt idx="6">
                <c:v>490</c:v>
              </c:pt>
              <c:pt idx="7">
                <c:v>415</c:v>
              </c:pt>
              <c:pt idx="8">
                <c:v>312</c:v>
              </c:pt>
              <c:pt idx="9">
                <c:v>512</c:v>
              </c:pt>
              <c:pt idx="10">
                <c:v>391</c:v>
              </c:pt>
              <c:pt idx="11">
                <c:v>511</c:v>
              </c:pt>
            </c:numLit>
          </c:val>
        </c:ser>
        <c:ser>
          <c:idx val="1"/>
          <c:order val="1"/>
          <c:tx>
            <c:v>2008</c:v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401</c:v>
              </c:pt>
              <c:pt idx="1">
                <c:v>424</c:v>
              </c:pt>
              <c:pt idx="2">
                <c:v>439</c:v>
              </c:pt>
              <c:pt idx="3">
                <c:v>500</c:v>
              </c:pt>
              <c:pt idx="4">
                <c:v>351</c:v>
              </c:pt>
              <c:pt idx="5">
                <c:v>274</c:v>
              </c:pt>
              <c:pt idx="6">
                <c:v>427</c:v>
              </c:pt>
              <c:pt idx="7">
                <c:v>249</c:v>
              </c:pt>
              <c:pt idx="8">
                <c:v>324</c:v>
              </c:pt>
              <c:pt idx="9">
                <c:v>346</c:v>
              </c:pt>
              <c:pt idx="10">
                <c:v>480</c:v>
              </c:pt>
              <c:pt idx="11">
                <c:v>518</c:v>
              </c:pt>
            </c:numLit>
          </c:val>
        </c:ser>
        <c:ser>
          <c:idx val="2"/>
          <c:order val="2"/>
          <c:tx>
            <c:v>2009</c:v>
          </c:tx>
          <c:spPr>
            <a:ln>
              <a:solidFill>
                <a:srgbClr val="FF9900"/>
              </a:solidFill>
            </a:ln>
          </c:spPr>
          <c:marker>
            <c:symbol val="star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424</c:v>
              </c:pt>
              <c:pt idx="1">
                <c:v>589</c:v>
              </c:pt>
              <c:pt idx="2">
                <c:v>390</c:v>
              </c:pt>
              <c:pt idx="3">
                <c:v>375</c:v>
              </c:pt>
              <c:pt idx="4">
                <c:v>391</c:v>
              </c:pt>
              <c:pt idx="5">
                <c:v>213</c:v>
              </c:pt>
              <c:pt idx="6">
                <c:v>293</c:v>
              </c:pt>
              <c:pt idx="7">
                <c:v>296</c:v>
              </c:pt>
              <c:pt idx="8">
                <c:v>233</c:v>
              </c:pt>
              <c:pt idx="9">
                <c:v>393</c:v>
              </c:pt>
              <c:pt idx="10">
                <c:v>313</c:v>
              </c:pt>
              <c:pt idx="11">
                <c:v>435</c:v>
              </c:pt>
            </c:numLit>
          </c:val>
        </c:ser>
        <c:ser>
          <c:idx val="3"/>
          <c:order val="3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335</c:v>
              </c:pt>
              <c:pt idx="1">
                <c:v>449</c:v>
              </c:pt>
              <c:pt idx="2">
                <c:v>452</c:v>
              </c:pt>
              <c:pt idx="3">
                <c:v>252</c:v>
              </c:pt>
              <c:pt idx="4">
                <c:v>484</c:v>
              </c:pt>
              <c:pt idx="5">
                <c:v>258</c:v>
              </c:pt>
              <c:pt idx="6">
                <c:v>380</c:v>
              </c:pt>
              <c:pt idx="7">
                <c:v>321</c:v>
              </c:pt>
              <c:pt idx="8">
                <c:v>289</c:v>
              </c:pt>
              <c:pt idx="9">
                <c:v>391</c:v>
              </c:pt>
              <c:pt idx="10">
                <c:v>371</c:v>
              </c:pt>
              <c:pt idx="11">
                <c:v>581</c:v>
              </c:pt>
            </c:numLit>
          </c:val>
        </c:ser>
        <c:marker val="1"/>
        <c:axId val="119120256"/>
        <c:axId val="119122176"/>
      </c:lineChart>
      <c:catAx>
        <c:axId val="119120256"/>
        <c:scaling>
          <c:orientation val="minMax"/>
        </c:scaling>
        <c:axPos val="b"/>
        <c:tickLblPos val="nextTo"/>
        <c:txPr>
          <a:bodyPr rot="-5400000" vert="horz"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19122176"/>
        <c:crosses val="autoZero"/>
        <c:auto val="1"/>
        <c:lblAlgn val="ctr"/>
        <c:lblOffset val="100"/>
      </c:catAx>
      <c:valAx>
        <c:axId val="119122176"/>
        <c:scaling>
          <c:orientation val="minMax"/>
        </c:scaling>
        <c:axPos val="l"/>
        <c:numFmt formatCode="General" sourceLinked="1"/>
        <c:tickLblPos val="nextTo"/>
        <c:txPr>
          <a:bodyPr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1912025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5243412164467338"/>
          <c:y val="0.16367086189697985"/>
          <c:w val="0.51288727557235558"/>
          <c:h val="6.1323372314309767E-2"/>
        </c:manualLayout>
      </c:layout>
      <c:spPr>
        <a:ln>
          <a:solidFill>
            <a:schemeClr val="tx1"/>
          </a:solidFill>
        </a:ln>
      </c:spPr>
      <c:txPr>
        <a:bodyPr/>
        <a:lstStyle/>
        <a:p>
          <a:pPr>
            <a:defRPr sz="1000">
              <a:latin typeface="Arial" pitchFamily="34" charset="0"/>
              <a:cs typeface="Arial" pitchFamily="34" charset="0"/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8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</c:f>
          <c:strCache>
            <c:ptCount val="1"/>
            <c:pt idx="0">
              <c:v>TURISTAS HOLANDESES  ALOJADOS EN LA ZONA SUR</c:v>
            </c:pt>
          </c:strCache>
        </c:strRef>
      </c:tx>
      <c:layout>
        <c:manualLayout>
          <c:xMode val="edge"/>
          <c:yMode val="edge"/>
          <c:x val="0.14841798015178848"/>
          <c:y val="0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</c:pivotFmt>
      <c:pivotFmt>
        <c:idx val="1"/>
      </c:pivotFmt>
      <c:pivotFmt>
        <c:idx val="2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3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5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6"/>
        <c:spPr>
          <a:ln>
            <a:solidFill>
              <a:schemeClr val="accent2">
                <a:lumMod val="75000"/>
              </a:schemeClr>
            </a:solidFill>
          </a:ln>
        </c:spPr>
        <c:marker>
          <c:spPr>
            <a:solidFill>
              <a:schemeClr val="accent2">
                <a:lumMod val="75000"/>
              </a:schemeClr>
            </a:solidFill>
            <a:ln>
              <a:solidFill>
                <a:srgbClr val="C0504D">
                  <a:lumMod val="75000"/>
                </a:srgbClr>
              </a:solidFill>
            </a:ln>
          </c:spPr>
        </c:marker>
      </c:pivotFmt>
      <c:pivotFmt>
        <c:idx val="7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8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9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10"/>
        <c:spPr>
          <a:ln>
            <a:solidFill>
              <a:srgbClr val="00B0F0"/>
            </a:solidFill>
          </a:ln>
        </c:spPr>
        <c:marker>
          <c:symbol val="square"/>
          <c:size val="7"/>
          <c:spPr>
            <a:solidFill>
              <a:srgbClr val="00B0F0"/>
            </a:solidFill>
            <a:ln>
              <a:solidFill>
                <a:srgbClr val="00B0F0"/>
              </a:solidFill>
            </a:ln>
          </c:spPr>
        </c:marker>
      </c:pivotFmt>
      <c:pivotFmt>
        <c:idx val="11"/>
      </c:pivotFmt>
      <c:pivotFmt>
        <c:idx val="12"/>
      </c:pivotFmt>
      <c:pivotFmt>
        <c:idx val="13"/>
      </c:pivotFmt>
      <c:pivotFmt>
        <c:idx val="14"/>
      </c:pivotFmt>
      <c:pivotFmt>
        <c:idx val="15"/>
      </c:pivotFmt>
      <c:pivotFmt>
        <c:idx val="16"/>
      </c:pivotFmt>
      <c:pivotFmt>
        <c:idx val="17"/>
      </c:pivotFmt>
      <c:pivotFmt>
        <c:idx val="18"/>
      </c:pivotFmt>
      <c:pivotFmt>
        <c:idx val="19"/>
      </c:pivotFmt>
      <c:pivotFmt>
        <c:idx val="20"/>
      </c:pivotFmt>
      <c:pivotFmt>
        <c:idx val="21"/>
      </c:pivotFmt>
      <c:pivotFmt>
        <c:idx val="22"/>
      </c:pivotFmt>
      <c:pivotFmt>
        <c:idx val="23"/>
      </c:pivotFmt>
      <c:pivotFmt>
        <c:idx val="24"/>
      </c:pivotFmt>
      <c:pivotFmt>
        <c:idx val="25"/>
      </c:pivotFmt>
      <c:pivotFmt>
        <c:idx val="26"/>
      </c:pivotFmt>
      <c:pivotFmt>
        <c:idx val="27"/>
      </c:pivotFmt>
      <c:pivotFmt>
        <c:idx val="28"/>
      </c:pivotFmt>
      <c:pivotFmt>
        <c:idx val="29"/>
      </c:pivotFmt>
      <c:pivotFmt>
        <c:idx val="30"/>
      </c:pivotFmt>
      <c:pivotFmt>
        <c:idx val="31"/>
      </c:pivotFmt>
      <c:pivotFmt>
        <c:idx val="32"/>
      </c:pivotFmt>
      <c:pivotFmt>
        <c:idx val="33"/>
      </c:pivotFmt>
      <c:pivotFmt>
        <c:idx val="34"/>
      </c:pivotFmt>
      <c:pivotFmt>
        <c:idx val="35"/>
      </c:pivotFmt>
      <c:pivotFmt>
        <c:idx val="36"/>
      </c:pivotFmt>
      <c:pivotFmt>
        <c:idx val="37"/>
      </c:pivotFmt>
      <c:pivotFmt>
        <c:idx val="38"/>
      </c:pivotFmt>
      <c:pivotFmt>
        <c:idx val="39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0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1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2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3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4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5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6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47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8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9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50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51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52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53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54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</c:pivotFmts>
    <c:plotArea>
      <c:layout>
        <c:manualLayout>
          <c:layoutTarget val="inner"/>
          <c:xMode val="edge"/>
          <c:yMode val="edge"/>
          <c:x val="0.13943723515008283"/>
          <c:y val="0.25962782429974957"/>
          <c:w val="0.8332505364203977"/>
          <c:h val="0.47650548004267024"/>
        </c:manualLayout>
      </c:layout>
      <c:lineChart>
        <c:grouping val="standard"/>
        <c:ser>
          <c:idx val="0"/>
          <c:order val="0"/>
          <c:tx>
            <c:v>2007</c:v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10224</c:v>
              </c:pt>
              <c:pt idx="1">
                <c:v>11496</c:v>
              </c:pt>
              <c:pt idx="2">
                <c:v>12605</c:v>
              </c:pt>
              <c:pt idx="3">
                <c:v>12260</c:v>
              </c:pt>
              <c:pt idx="4">
                <c:v>9876</c:v>
              </c:pt>
              <c:pt idx="5">
                <c:v>8979</c:v>
              </c:pt>
              <c:pt idx="6">
                <c:v>17024</c:v>
              </c:pt>
              <c:pt idx="7">
                <c:v>13232</c:v>
              </c:pt>
              <c:pt idx="8">
                <c:v>10095</c:v>
              </c:pt>
              <c:pt idx="9">
                <c:v>15713</c:v>
              </c:pt>
              <c:pt idx="10">
                <c:v>10532</c:v>
              </c:pt>
              <c:pt idx="11">
                <c:v>9932</c:v>
              </c:pt>
            </c:numLit>
          </c:val>
        </c:ser>
        <c:ser>
          <c:idx val="1"/>
          <c:order val="1"/>
          <c:tx>
            <c:v>2008</c:v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10087</c:v>
              </c:pt>
              <c:pt idx="1">
                <c:v>14630</c:v>
              </c:pt>
              <c:pt idx="2">
                <c:v>12707</c:v>
              </c:pt>
              <c:pt idx="3">
                <c:v>15350</c:v>
              </c:pt>
              <c:pt idx="4">
                <c:v>11205</c:v>
              </c:pt>
              <c:pt idx="5">
                <c:v>10327</c:v>
              </c:pt>
              <c:pt idx="6">
                <c:v>15804</c:v>
              </c:pt>
              <c:pt idx="7">
                <c:v>13812</c:v>
              </c:pt>
              <c:pt idx="8">
                <c:v>10837</c:v>
              </c:pt>
              <c:pt idx="9">
                <c:v>16365</c:v>
              </c:pt>
              <c:pt idx="10">
                <c:v>10117</c:v>
              </c:pt>
              <c:pt idx="11">
                <c:v>11506</c:v>
              </c:pt>
            </c:numLit>
          </c:val>
        </c:ser>
        <c:ser>
          <c:idx val="2"/>
          <c:order val="2"/>
          <c:tx>
            <c:v>2009</c:v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9703</c:v>
              </c:pt>
              <c:pt idx="1">
                <c:v>12703</c:v>
              </c:pt>
              <c:pt idx="2">
                <c:v>11200</c:v>
              </c:pt>
              <c:pt idx="3">
                <c:v>12983</c:v>
              </c:pt>
              <c:pt idx="4">
                <c:v>9845</c:v>
              </c:pt>
              <c:pt idx="5">
                <c:v>8930</c:v>
              </c:pt>
              <c:pt idx="6">
                <c:v>15451</c:v>
              </c:pt>
              <c:pt idx="7">
                <c:v>14228</c:v>
              </c:pt>
              <c:pt idx="8">
                <c:v>8921</c:v>
              </c:pt>
              <c:pt idx="9">
                <c:v>12886</c:v>
              </c:pt>
              <c:pt idx="10">
                <c:v>9124</c:v>
              </c:pt>
              <c:pt idx="11">
                <c:v>10060</c:v>
              </c:pt>
            </c:numLit>
          </c:val>
        </c:ser>
        <c:ser>
          <c:idx val="3"/>
          <c:order val="3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10039</c:v>
              </c:pt>
              <c:pt idx="1">
                <c:v>11824</c:v>
              </c:pt>
              <c:pt idx="2">
                <c:v>10396</c:v>
              </c:pt>
              <c:pt idx="3">
                <c:v>11431</c:v>
              </c:pt>
              <c:pt idx="4">
                <c:v>12749</c:v>
              </c:pt>
              <c:pt idx="5">
                <c:v>6622</c:v>
              </c:pt>
              <c:pt idx="6">
                <c:v>13928</c:v>
              </c:pt>
              <c:pt idx="7">
                <c:v>13174</c:v>
              </c:pt>
              <c:pt idx="8">
                <c:v>8875</c:v>
              </c:pt>
              <c:pt idx="9">
                <c:v>13411</c:v>
              </c:pt>
              <c:pt idx="10">
                <c:v>10865</c:v>
              </c:pt>
              <c:pt idx="11">
                <c:v>11915</c:v>
              </c:pt>
            </c:numLit>
          </c:val>
        </c:ser>
        <c:marker val="1"/>
        <c:axId val="120602624"/>
        <c:axId val="120604544"/>
      </c:lineChart>
      <c:catAx>
        <c:axId val="120602624"/>
        <c:scaling>
          <c:orientation val="minMax"/>
        </c:scaling>
        <c:axPos val="b"/>
        <c:tickLblPos val="nextTo"/>
        <c:txPr>
          <a:bodyPr rot="-5400000" vert="horz"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20604544"/>
        <c:crosses val="autoZero"/>
        <c:auto val="1"/>
        <c:lblAlgn val="ctr"/>
        <c:lblOffset val="100"/>
      </c:catAx>
      <c:valAx>
        <c:axId val="120604544"/>
        <c:scaling>
          <c:orientation val="minMax"/>
        </c:scaling>
        <c:axPos val="l"/>
        <c:numFmt formatCode="General" sourceLinked="1"/>
        <c:tickLblPos val="nextTo"/>
        <c:txPr>
          <a:bodyPr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2060262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3042302724418637"/>
          <c:y val="0.16712438486033382"/>
          <c:w val="0.51827663398467483"/>
          <c:h val="6.1158507278946964E-2"/>
        </c:manualLayout>
      </c:layout>
      <c:spPr>
        <a:ln>
          <a:solidFill>
            <a:schemeClr val="tx1"/>
          </a:solidFill>
        </a:ln>
      </c:spPr>
      <c:txPr>
        <a:bodyPr/>
        <a:lstStyle/>
        <a:p>
          <a:pPr>
            <a:defRPr sz="1000">
              <a:latin typeface="Arial" pitchFamily="34" charset="0"/>
              <a:cs typeface="Arial" pitchFamily="34" charset="0"/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8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HOLANDESES ALOJADOS EN TENERIFE</c:v>
            </c:pt>
          </c:strCache>
        </c:strRef>
      </c:tx>
      <c:layout>
        <c:manualLayout>
          <c:xMode val="edge"/>
          <c:yMode val="edge"/>
          <c:x val="0.17648659771187244"/>
          <c:y val="0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</c:pivotFmt>
      <c:pivotFmt>
        <c:idx val="1"/>
      </c:pivotFmt>
      <c:pivotFmt>
        <c:idx val="2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3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5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6"/>
        <c:spPr>
          <a:ln>
            <a:solidFill>
              <a:schemeClr val="accent2">
                <a:lumMod val="75000"/>
              </a:schemeClr>
            </a:solidFill>
          </a:ln>
        </c:spPr>
        <c:marker>
          <c:spPr>
            <a:solidFill>
              <a:schemeClr val="accent2">
                <a:lumMod val="75000"/>
              </a:schemeClr>
            </a:solidFill>
            <a:ln>
              <a:solidFill>
                <a:srgbClr val="C0504D">
                  <a:lumMod val="75000"/>
                </a:srgbClr>
              </a:solidFill>
            </a:ln>
          </c:spPr>
        </c:marker>
      </c:pivotFmt>
      <c:pivotFmt>
        <c:idx val="7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8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9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10"/>
        <c:spPr>
          <a:ln>
            <a:solidFill>
              <a:srgbClr val="00B0F0"/>
            </a:solidFill>
          </a:ln>
        </c:spPr>
        <c:marker>
          <c:symbol val="square"/>
          <c:size val="7"/>
          <c:spPr>
            <a:solidFill>
              <a:srgbClr val="00B0F0"/>
            </a:solidFill>
            <a:ln>
              <a:solidFill>
                <a:srgbClr val="00B0F0"/>
              </a:solidFill>
            </a:ln>
          </c:spPr>
        </c:marker>
      </c:pivotFmt>
      <c:pivotFmt>
        <c:idx val="11"/>
      </c:pivotFmt>
      <c:pivotFmt>
        <c:idx val="12"/>
      </c:pivotFmt>
      <c:pivotFmt>
        <c:idx val="13"/>
      </c:pivotFmt>
      <c:pivotFmt>
        <c:idx val="14"/>
      </c:pivotFmt>
      <c:pivotFmt>
        <c:idx val="15"/>
      </c:pivotFmt>
      <c:pivotFmt>
        <c:idx val="16"/>
      </c:pivotFmt>
      <c:pivotFmt>
        <c:idx val="17"/>
      </c:pivotFmt>
      <c:pivotFmt>
        <c:idx val="18"/>
      </c:pivotFmt>
      <c:pivotFmt>
        <c:idx val="19"/>
      </c:pivotFmt>
      <c:pivotFmt>
        <c:idx val="20"/>
      </c:pivotFmt>
      <c:pivotFmt>
        <c:idx val="21"/>
      </c:pivotFmt>
      <c:pivotFmt>
        <c:idx val="22"/>
      </c:pivotFmt>
      <c:pivotFmt>
        <c:idx val="23"/>
      </c:pivotFmt>
      <c:pivotFmt>
        <c:idx val="24"/>
      </c:pivotFmt>
      <c:pivotFmt>
        <c:idx val="25"/>
      </c:pivotFmt>
      <c:pivotFmt>
        <c:idx val="26"/>
      </c:pivotFmt>
      <c:pivotFmt>
        <c:idx val="27"/>
      </c:pivotFmt>
      <c:pivotFmt>
        <c:idx val="28"/>
      </c:pivotFmt>
      <c:pivotFmt>
        <c:idx val="29"/>
      </c:pivotFmt>
      <c:pivotFmt>
        <c:idx val="30"/>
      </c:pivotFmt>
      <c:pivotFmt>
        <c:idx val="31"/>
      </c:pivotFmt>
      <c:pivotFmt>
        <c:idx val="32"/>
      </c:pivotFmt>
      <c:pivotFmt>
        <c:idx val="33"/>
      </c:pivotFmt>
      <c:pivotFmt>
        <c:idx val="34"/>
      </c:pivotFmt>
      <c:pivotFmt>
        <c:idx val="35"/>
      </c:pivotFmt>
      <c:pivotFmt>
        <c:idx val="36"/>
      </c:pivotFmt>
      <c:pivotFmt>
        <c:idx val="37"/>
      </c:pivotFmt>
      <c:pivotFmt>
        <c:idx val="38"/>
      </c:pivotFmt>
      <c:pivotFmt>
        <c:idx val="39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0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1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2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3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4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5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6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47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8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9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50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51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52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53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54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</c:pivotFmts>
    <c:plotArea>
      <c:layout>
        <c:manualLayout>
          <c:layoutTarget val="inner"/>
          <c:xMode val="edge"/>
          <c:yMode val="edge"/>
          <c:x val="0.13943723515008277"/>
          <c:y val="0.25962782429974951"/>
          <c:w val="0.83325053642039748"/>
          <c:h val="0.47250728441553475"/>
        </c:manualLayout>
      </c:layout>
      <c:lineChart>
        <c:grouping val="standard"/>
        <c:ser>
          <c:idx val="0"/>
          <c:order val="0"/>
          <c:tx>
            <c:v>2007</c:v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10800</c:v>
              </c:pt>
              <c:pt idx="1">
                <c:v>12020</c:v>
              </c:pt>
              <c:pt idx="2">
                <c:v>13293</c:v>
              </c:pt>
              <c:pt idx="3">
                <c:v>12815</c:v>
              </c:pt>
              <c:pt idx="4">
                <c:v>10130</c:v>
              </c:pt>
              <c:pt idx="5">
                <c:v>9219</c:v>
              </c:pt>
              <c:pt idx="6">
                <c:v>17555</c:v>
              </c:pt>
              <c:pt idx="7">
                <c:v>13695</c:v>
              </c:pt>
              <c:pt idx="8">
                <c:v>10466</c:v>
              </c:pt>
              <c:pt idx="9">
                <c:v>16316</c:v>
              </c:pt>
              <c:pt idx="10">
                <c:v>11009</c:v>
              </c:pt>
              <c:pt idx="11">
                <c:v>10609</c:v>
              </c:pt>
            </c:numLit>
          </c:val>
        </c:ser>
        <c:ser>
          <c:idx val="1"/>
          <c:order val="1"/>
          <c:tx>
            <c:v>2008</c:v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10589</c:v>
              </c:pt>
              <c:pt idx="1">
                <c:v>15146</c:v>
              </c:pt>
              <c:pt idx="2">
                <c:v>13270</c:v>
              </c:pt>
              <c:pt idx="3">
                <c:v>15975</c:v>
              </c:pt>
              <c:pt idx="4">
                <c:v>11644</c:v>
              </c:pt>
              <c:pt idx="5">
                <c:v>10638</c:v>
              </c:pt>
              <c:pt idx="6">
                <c:v>16267</c:v>
              </c:pt>
              <c:pt idx="7">
                <c:v>14091</c:v>
              </c:pt>
              <c:pt idx="8">
                <c:v>11248</c:v>
              </c:pt>
              <c:pt idx="9">
                <c:v>16793</c:v>
              </c:pt>
              <c:pt idx="10">
                <c:v>10710</c:v>
              </c:pt>
              <c:pt idx="11">
                <c:v>12203</c:v>
              </c:pt>
            </c:numLit>
          </c:val>
        </c:ser>
        <c:ser>
          <c:idx val="2"/>
          <c:order val="2"/>
          <c:tx>
            <c:v>2009</c:v>
          </c:tx>
          <c:spPr>
            <a:ln>
              <a:solidFill>
                <a:srgbClr val="FF9900"/>
              </a:solidFill>
            </a:ln>
          </c:spPr>
          <c:marker>
            <c:symbol val="star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10277</c:v>
              </c:pt>
              <c:pt idx="1">
                <c:v>13394</c:v>
              </c:pt>
              <c:pt idx="2">
                <c:v>11694</c:v>
              </c:pt>
              <c:pt idx="3">
                <c:v>13422</c:v>
              </c:pt>
              <c:pt idx="4">
                <c:v>10314</c:v>
              </c:pt>
              <c:pt idx="5">
                <c:v>9201</c:v>
              </c:pt>
              <c:pt idx="6">
                <c:v>15812</c:v>
              </c:pt>
              <c:pt idx="7">
                <c:v>14575</c:v>
              </c:pt>
              <c:pt idx="8">
                <c:v>9198</c:v>
              </c:pt>
              <c:pt idx="9">
                <c:v>13362</c:v>
              </c:pt>
              <c:pt idx="10">
                <c:v>9525</c:v>
              </c:pt>
              <c:pt idx="11">
                <c:v>10636</c:v>
              </c:pt>
            </c:numLit>
          </c:val>
        </c:ser>
        <c:ser>
          <c:idx val="3"/>
          <c:order val="3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10543</c:v>
              </c:pt>
              <c:pt idx="1">
                <c:v>12500</c:v>
              </c:pt>
              <c:pt idx="2">
                <c:v>10964</c:v>
              </c:pt>
              <c:pt idx="3">
                <c:v>11778</c:v>
              </c:pt>
              <c:pt idx="4">
                <c:v>13350</c:v>
              </c:pt>
              <c:pt idx="5">
                <c:v>6938</c:v>
              </c:pt>
              <c:pt idx="6">
                <c:v>14393</c:v>
              </c:pt>
              <c:pt idx="7">
                <c:v>13538</c:v>
              </c:pt>
              <c:pt idx="8">
                <c:v>9228</c:v>
              </c:pt>
              <c:pt idx="9">
                <c:v>13916</c:v>
              </c:pt>
              <c:pt idx="10">
                <c:v>11387</c:v>
              </c:pt>
              <c:pt idx="11">
                <c:v>12706</c:v>
              </c:pt>
            </c:numLit>
          </c:val>
        </c:ser>
        <c:marker val="1"/>
        <c:axId val="120696192"/>
        <c:axId val="120702464"/>
      </c:lineChart>
      <c:catAx>
        <c:axId val="120696192"/>
        <c:scaling>
          <c:orientation val="minMax"/>
        </c:scaling>
        <c:axPos val="b"/>
        <c:tickLblPos val="nextTo"/>
        <c:txPr>
          <a:bodyPr rot="-5400000" vert="horz"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20702464"/>
        <c:crosses val="autoZero"/>
        <c:auto val="1"/>
        <c:lblAlgn val="ctr"/>
        <c:lblOffset val="100"/>
      </c:catAx>
      <c:valAx>
        <c:axId val="120702464"/>
        <c:scaling>
          <c:orientation val="minMax"/>
        </c:scaling>
        <c:axPos val="l"/>
        <c:numFmt formatCode="General" sourceLinked="1"/>
        <c:tickLblPos val="nextTo"/>
        <c:txPr>
          <a:bodyPr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2069619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556082928658217"/>
          <c:y val="0.16723867047600074"/>
          <c:w val="0.51556787108928459"/>
          <c:h val="6.1323354960812454E-2"/>
        </c:manualLayout>
      </c:layout>
      <c:spPr>
        <a:ln>
          <a:solidFill>
            <a:schemeClr val="tx1"/>
          </a:solidFill>
        </a:ln>
      </c:spPr>
      <c:txPr>
        <a:bodyPr/>
        <a:lstStyle/>
        <a:p>
          <a:pPr>
            <a:defRPr sz="1000">
              <a:latin typeface="Arial" pitchFamily="34" charset="0"/>
              <a:cs typeface="Arial" pitchFamily="34" charset="0"/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zonas'!$D$369</c:f>
          <c:strCache>
            <c:ptCount val="1"/>
            <c:pt idx="0">
              <c:v>TURISTAS HOLANDESES ALOJADOS EN LA ZONA LA LAGUAN-BAJAMAR-LA PUNTA POR TIPOLOGÍA DE ESTABLECIMIENTO</c:v>
            </c:pt>
          </c:strCache>
        </c:strRef>
      </c:tx>
      <c:layout>
        <c:manualLayout>
          <c:xMode val="edge"/>
          <c:yMode val="edge"/>
          <c:x val="0.10134480088928356"/>
          <c:y val="0"/>
        </c:manualLayout>
      </c:layout>
      <c:txPr>
        <a:bodyPr/>
        <a:lstStyle/>
        <a:p>
          <a:pPr>
            <a:defRPr sz="1400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0974536469562966"/>
          <c:y val="0.21916115786386434"/>
          <c:w val="0.86518341473254567"/>
          <c:h val="0.65674766298912846"/>
        </c:manualLayout>
      </c:layout>
      <c:lineChart>
        <c:grouping val="standard"/>
        <c:ser>
          <c:idx val="0"/>
          <c:order val="0"/>
          <c:tx>
            <c:strRef>
              <c:f>'alojados zonas'!$D$5</c:f>
              <c:strCache>
                <c:ptCount val="1"/>
                <c:pt idx="0">
                  <c:v>Hotel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('alojados zonas'!$B$148,'alojados zonas'!$B$135,'alojados zonas'!$B$122,'alojados zonas'!$B$109,'alojados zonas'!$B$96,'alojados zonas'!$B$83,'alojados zonas'!$B$70,'alojados zonas'!$B$57,'alojados zonas'!$B$44,'alojados zonas'!$B$31)</c:f>
              <c:numCache>
                <c:formatCode>General</c:formatCode>
                <c:ptCount val="1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</c:numCache>
            </c:numRef>
          </c:cat>
          <c:val>
            <c:numRef>
              <c:f>('alojados zonas'!$D$148,'alojados zonas'!$D$135,'alojados zonas'!$D$122,'alojados zonas'!$D$109,'alojados zonas'!$D$96,'alojados zonas'!$D$83,'alojados zonas'!$D$70,'alojados zonas'!$D$57,'alojados zonas'!$D$44,'alojados zonas'!$D$31)</c:f>
              <c:numCache>
                <c:formatCode>#,##0</c:formatCode>
                <c:ptCount val="10"/>
                <c:pt idx="0">
                  <c:v>368</c:v>
                </c:pt>
                <c:pt idx="1">
                  <c:v>243</c:v>
                </c:pt>
                <c:pt idx="2">
                  <c:v>205</c:v>
                </c:pt>
                <c:pt idx="3">
                  <c:v>237</c:v>
                </c:pt>
                <c:pt idx="4">
                  <c:v>184</c:v>
                </c:pt>
                <c:pt idx="5">
                  <c:v>436</c:v>
                </c:pt>
                <c:pt idx="6">
                  <c:v>563</c:v>
                </c:pt>
                <c:pt idx="7">
                  <c:v>346</c:v>
                </c:pt>
                <c:pt idx="8">
                  <c:v>389</c:v>
                </c:pt>
                <c:pt idx="9">
                  <c:v>302</c:v>
                </c:pt>
              </c:numCache>
            </c:numRef>
          </c:val>
        </c:ser>
        <c:ser>
          <c:idx val="1"/>
          <c:order val="1"/>
          <c:tx>
            <c:strRef>
              <c:f>'alojados zonas'!$E$5</c:f>
              <c:strCache>
                <c:ptCount val="1"/>
                <c:pt idx="0">
                  <c:v>Extrahotelero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('alojados zonas'!$B$148,'alojados zonas'!$B$135,'alojados zonas'!$B$122,'alojados zonas'!$B$109,'alojados zonas'!$B$96,'alojados zonas'!$B$83,'alojados zonas'!$B$70,'alojados zonas'!$B$57,'alojados zonas'!$B$44,'alojados zonas'!$B$31)</c:f>
              <c:numCache>
                <c:formatCode>General</c:formatCode>
                <c:ptCount val="1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</c:numCache>
            </c:numRef>
          </c:cat>
          <c:val>
            <c:numRef>
              <c:f>('alojados zonas'!$E$148,'alojados zonas'!$E$135,'alojados zonas'!$E$122,'alojados zonas'!$E$109,'alojados zonas'!$E$96,'alojados zonas'!$E$83,'alojados zonas'!$E$70,'alojados zonas'!$E$57,'alojados zonas'!$E$44,'alojados zonas'!$E$31)</c:f>
              <c:numCache>
                <c:formatCode>#,##0</c:formatCode>
                <c:ptCount val="10"/>
                <c:pt idx="0">
                  <c:v>43</c:v>
                </c:pt>
                <c:pt idx="1">
                  <c:v>35</c:v>
                </c:pt>
                <c:pt idx="2">
                  <c:v>72</c:v>
                </c:pt>
                <c:pt idx="3">
                  <c:v>89</c:v>
                </c:pt>
                <c:pt idx="4">
                  <c:v>23</c:v>
                </c:pt>
                <c:pt idx="5">
                  <c:v>58</c:v>
                </c:pt>
                <c:pt idx="6">
                  <c:v>129</c:v>
                </c:pt>
                <c:pt idx="7">
                  <c:v>93</c:v>
                </c:pt>
                <c:pt idx="8">
                  <c:v>94</c:v>
                </c:pt>
                <c:pt idx="9">
                  <c:v>55</c:v>
                </c:pt>
              </c:numCache>
            </c:numRef>
          </c:val>
        </c:ser>
        <c:ser>
          <c:idx val="2"/>
          <c:order val="2"/>
          <c:tx>
            <c:strRef>
              <c:f>'alojados zonas'!$F$5</c:f>
              <c:strCache>
                <c:ptCount val="1"/>
                <c:pt idx="0">
                  <c:v>Total 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('alojados zonas'!$B$148,'alojados zonas'!$B$135,'alojados zonas'!$B$122,'alojados zonas'!$B$109,'alojados zonas'!$B$96,'alojados zonas'!$B$83,'alojados zonas'!$B$70,'alojados zonas'!$B$57,'alojados zonas'!$B$44,'alojados zonas'!$B$31)</c:f>
              <c:numCache>
                <c:formatCode>General</c:formatCode>
                <c:ptCount val="1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</c:numCache>
            </c:numRef>
          </c:cat>
          <c:val>
            <c:numRef>
              <c:f>('alojados zonas'!$F$148,'alojados zonas'!$F$135,'alojados zonas'!$F$122,'alojados zonas'!$F$109,'alojados zonas'!$F$96,'alojados zonas'!$F$83,'alojados zonas'!$F$70,'alojados zonas'!$F$57,'alojados zonas'!$F$44,'alojados zonas'!$F$31)</c:f>
              <c:numCache>
                <c:formatCode>#,##0</c:formatCode>
                <c:ptCount val="10"/>
                <c:pt idx="0">
                  <c:v>411</c:v>
                </c:pt>
                <c:pt idx="1">
                  <c:v>278</c:v>
                </c:pt>
                <c:pt idx="2">
                  <c:v>277</c:v>
                </c:pt>
                <c:pt idx="3">
                  <c:v>326</c:v>
                </c:pt>
                <c:pt idx="4">
                  <c:v>207</c:v>
                </c:pt>
                <c:pt idx="5">
                  <c:v>494</c:v>
                </c:pt>
                <c:pt idx="6">
                  <c:v>692</c:v>
                </c:pt>
                <c:pt idx="7">
                  <c:v>439</c:v>
                </c:pt>
                <c:pt idx="8">
                  <c:v>483</c:v>
                </c:pt>
                <c:pt idx="9">
                  <c:v>357</c:v>
                </c:pt>
              </c:numCache>
            </c:numRef>
          </c:val>
        </c:ser>
        <c:marker val="1"/>
        <c:axId val="120729600"/>
        <c:axId val="120734080"/>
      </c:lineChart>
      <c:catAx>
        <c:axId val="120729600"/>
        <c:scaling>
          <c:orientation val="minMax"/>
        </c:scaling>
        <c:axPos val="b"/>
        <c:numFmt formatCode="General" sourceLinked="1"/>
        <c:tickLblPos val="nextTo"/>
        <c:crossAx val="120734080"/>
        <c:crosses val="autoZero"/>
        <c:auto val="1"/>
        <c:lblAlgn val="ctr"/>
        <c:lblOffset val="100"/>
      </c:catAx>
      <c:valAx>
        <c:axId val="120734080"/>
        <c:scaling>
          <c:orientation val="minMax"/>
        </c:scaling>
        <c:axPos val="l"/>
        <c:numFmt formatCode="#,##0" sourceLinked="1"/>
        <c:tickLblPos val="nextTo"/>
        <c:crossAx val="12072960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5765461872183076"/>
          <c:y val="0.13822349570200737"/>
          <c:w val="0.48469076255633825"/>
          <c:h val="6.9084673871353933E-2"/>
        </c:manualLayout>
      </c:layout>
    </c:legend>
    <c:plotVisOnly val="1"/>
  </c:chart>
  <c:spPr>
    <a:noFill/>
    <a:ln>
      <a:noFill/>
    </a:ln>
  </c:spPr>
  <c:printSettings>
    <c:headerFooter/>
    <c:pageMargins b="0.75000000000000488" l="0.70000000000000062" r="0.70000000000000062" t="0.75000000000000488" header="0.30000000000000032" footer="0.30000000000000032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zonas'!$M$369</c:f>
          <c:strCache>
            <c:ptCount val="1"/>
            <c:pt idx="0">
              <c:v>TURISTAS HOLANDESES ALOJADOS EN LA ZONA NORTE POR TIPOLOGÍA DE ESTABLECIMIENTO</c:v>
            </c:pt>
          </c:strCache>
        </c:strRef>
      </c:tx>
      <c:layout>
        <c:manualLayout>
          <c:xMode val="edge"/>
          <c:yMode val="edge"/>
          <c:x val="0.10134480088928356"/>
          <c:y val="0"/>
        </c:manualLayout>
      </c:layout>
      <c:txPr>
        <a:bodyPr/>
        <a:lstStyle/>
        <a:p>
          <a:pPr>
            <a:defRPr sz="1400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0974536469562966"/>
          <c:y val="0.21916115786386439"/>
          <c:w val="0.86518341473254567"/>
          <c:h val="0.65674766298912901"/>
        </c:manualLayout>
      </c:layout>
      <c:lineChart>
        <c:grouping val="standard"/>
        <c:ser>
          <c:idx val="0"/>
          <c:order val="0"/>
          <c:tx>
            <c:strRef>
              <c:f>'alojados zonas'!$G$5</c:f>
              <c:strCache>
                <c:ptCount val="1"/>
                <c:pt idx="0">
                  <c:v>Hotel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('alojados zonas'!$B$148,'alojados zonas'!$B$135,'alojados zonas'!$B$122,'alojados zonas'!$B$109,'alojados zonas'!$B$96,'alojados zonas'!$B$83,'alojados zonas'!$B$70,'alojados zonas'!$B$57,'alojados zonas'!$B$44,'alojados zonas'!$B$31)</c:f>
              <c:numCache>
                <c:formatCode>General</c:formatCode>
                <c:ptCount val="1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</c:numCache>
            </c:numRef>
          </c:cat>
          <c:val>
            <c:numRef>
              <c:f>('alojados zonas'!$G$148,'alojados zonas'!$G$135,'alojados zonas'!$G$122,'alojados zonas'!$G$109,'alojados zonas'!$G$96,'alojados zonas'!$G$83,'alojados zonas'!$G$70,'alojados zonas'!$G$57,'alojados zonas'!$G$44,'alojados zonas'!$G$31)</c:f>
              <c:numCache>
                <c:formatCode>#,##0</c:formatCode>
                <c:ptCount val="10"/>
                <c:pt idx="0">
                  <c:v>2645</c:v>
                </c:pt>
                <c:pt idx="1">
                  <c:v>2407</c:v>
                </c:pt>
                <c:pt idx="2">
                  <c:v>2421</c:v>
                </c:pt>
                <c:pt idx="3">
                  <c:v>2435</c:v>
                </c:pt>
                <c:pt idx="4">
                  <c:v>2717</c:v>
                </c:pt>
                <c:pt idx="5">
                  <c:v>2648</c:v>
                </c:pt>
                <c:pt idx="6">
                  <c:v>3824</c:v>
                </c:pt>
                <c:pt idx="7">
                  <c:v>3257</c:v>
                </c:pt>
                <c:pt idx="8">
                  <c:v>2909</c:v>
                </c:pt>
                <c:pt idx="9">
                  <c:v>2777</c:v>
                </c:pt>
              </c:numCache>
            </c:numRef>
          </c:val>
        </c:ser>
        <c:ser>
          <c:idx val="1"/>
          <c:order val="1"/>
          <c:tx>
            <c:strRef>
              <c:f>'alojados zonas'!$H$5</c:f>
              <c:strCache>
                <c:ptCount val="1"/>
                <c:pt idx="0">
                  <c:v>Extrahotelero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('alojados zonas'!$B$148,'alojados zonas'!$B$135,'alojados zonas'!$B$122,'alojados zonas'!$B$109,'alojados zonas'!$B$96,'alojados zonas'!$B$83,'alojados zonas'!$B$70,'alojados zonas'!$B$57,'alojados zonas'!$B$44,'alojados zonas'!$B$31)</c:f>
              <c:numCache>
                <c:formatCode>General</c:formatCode>
                <c:ptCount val="1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</c:numCache>
            </c:numRef>
          </c:cat>
          <c:val>
            <c:numRef>
              <c:f>('alojados zonas'!$H$148,'alojados zonas'!$H$135,'alojados zonas'!$H$122,'alojados zonas'!$H$109,'alojados zonas'!$H$96,'alojados zonas'!$H$83,'alojados zonas'!$H$70,'alojados zonas'!$H$57,'alojados zonas'!$H$44,'alojados zonas'!$H$31)</c:f>
              <c:numCache>
                <c:formatCode>#,##0</c:formatCode>
                <c:ptCount val="10"/>
                <c:pt idx="0">
                  <c:v>3218</c:v>
                </c:pt>
                <c:pt idx="1">
                  <c:v>3300</c:v>
                </c:pt>
                <c:pt idx="2">
                  <c:v>2389</c:v>
                </c:pt>
                <c:pt idx="3">
                  <c:v>2085</c:v>
                </c:pt>
                <c:pt idx="4">
                  <c:v>1505</c:v>
                </c:pt>
                <c:pt idx="5">
                  <c:v>1695</c:v>
                </c:pt>
                <c:pt idx="6">
                  <c:v>1692</c:v>
                </c:pt>
                <c:pt idx="7">
                  <c:v>1684</c:v>
                </c:pt>
                <c:pt idx="8">
                  <c:v>1824</c:v>
                </c:pt>
                <c:pt idx="9">
                  <c:v>1568</c:v>
                </c:pt>
              </c:numCache>
            </c:numRef>
          </c:val>
        </c:ser>
        <c:ser>
          <c:idx val="2"/>
          <c:order val="2"/>
          <c:tx>
            <c:strRef>
              <c:f>'alojados zonas'!$I$5</c:f>
              <c:strCache>
                <c:ptCount val="1"/>
                <c:pt idx="0">
                  <c:v>Total 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('alojados zonas'!$B$148,'alojados zonas'!$B$135,'alojados zonas'!$B$122,'alojados zonas'!$B$109,'alojados zonas'!$B$96,'alojados zonas'!$B$83,'alojados zonas'!$B$70,'alojados zonas'!$B$57,'alojados zonas'!$B$44,'alojados zonas'!$B$31)</c:f>
              <c:numCache>
                <c:formatCode>General</c:formatCode>
                <c:ptCount val="1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</c:numCache>
            </c:numRef>
          </c:cat>
          <c:val>
            <c:numRef>
              <c:f>('alojados zonas'!$I$148,'alojados zonas'!$I$135,'alojados zonas'!$I$122,'alojados zonas'!$I$109,'alojados zonas'!$I$96,'alojados zonas'!$I$83,'alojados zonas'!$I$70,'alojados zonas'!$I$57,'alojados zonas'!$I$44,'alojados zonas'!$I$31)</c:f>
              <c:numCache>
                <c:formatCode>#,##0</c:formatCode>
                <c:ptCount val="10"/>
                <c:pt idx="0">
                  <c:v>5863</c:v>
                </c:pt>
                <c:pt idx="1">
                  <c:v>5707</c:v>
                </c:pt>
                <c:pt idx="2">
                  <c:v>4810</c:v>
                </c:pt>
                <c:pt idx="3">
                  <c:v>4520</c:v>
                </c:pt>
                <c:pt idx="4">
                  <c:v>4222</c:v>
                </c:pt>
                <c:pt idx="5">
                  <c:v>4343</c:v>
                </c:pt>
                <c:pt idx="6">
                  <c:v>5516</c:v>
                </c:pt>
                <c:pt idx="7">
                  <c:v>4941</c:v>
                </c:pt>
                <c:pt idx="8">
                  <c:v>4733</c:v>
                </c:pt>
                <c:pt idx="9">
                  <c:v>4345</c:v>
                </c:pt>
              </c:numCache>
            </c:numRef>
          </c:val>
        </c:ser>
        <c:marker val="1"/>
        <c:axId val="120747136"/>
        <c:axId val="120749056"/>
      </c:lineChart>
      <c:catAx>
        <c:axId val="120747136"/>
        <c:scaling>
          <c:orientation val="minMax"/>
        </c:scaling>
        <c:axPos val="b"/>
        <c:numFmt formatCode="General" sourceLinked="1"/>
        <c:tickLblPos val="nextTo"/>
        <c:crossAx val="120749056"/>
        <c:crosses val="autoZero"/>
        <c:auto val="1"/>
        <c:lblAlgn val="ctr"/>
        <c:lblOffset val="100"/>
      </c:catAx>
      <c:valAx>
        <c:axId val="120749056"/>
        <c:scaling>
          <c:orientation val="minMax"/>
        </c:scaling>
        <c:axPos val="l"/>
        <c:numFmt formatCode="#,##0" sourceLinked="1"/>
        <c:tickLblPos val="nextTo"/>
        <c:crossAx val="12074713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5765461872183076"/>
          <c:y val="0.13822349570200745"/>
          <c:w val="0.48469076255633825"/>
          <c:h val="6.9084673871353933E-2"/>
        </c:manualLayout>
      </c:layout>
    </c:legend>
    <c:plotVisOnly val="1"/>
  </c:chart>
  <c:spPr>
    <a:noFill/>
    <a:ln>
      <a:noFill/>
    </a:ln>
  </c:spPr>
  <c:printSettings>
    <c:headerFooter/>
    <c:pageMargins b="0.75000000000000511" l="0.70000000000000062" r="0.70000000000000062" t="0.75000000000000511" header="0.30000000000000032" footer="0.30000000000000032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zonas'!$D$389</c:f>
          <c:strCache>
            <c:ptCount val="1"/>
            <c:pt idx="0">
              <c:v>TURISTAS HOLANDESES ALOJADOS EN LA ZONA SUR POR TIPOLOGÍA DE ESTABLECIMIENTO</c:v>
            </c:pt>
          </c:strCache>
        </c:strRef>
      </c:tx>
      <c:layout>
        <c:manualLayout>
          <c:xMode val="edge"/>
          <c:yMode val="edge"/>
          <c:x val="0.10134480088928356"/>
          <c:y val="0"/>
        </c:manualLayout>
      </c:layout>
      <c:txPr>
        <a:bodyPr/>
        <a:lstStyle/>
        <a:p>
          <a:pPr>
            <a:defRPr sz="1400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0974536469562966"/>
          <c:y val="0.21916115786386445"/>
          <c:w val="0.86518341473254567"/>
          <c:h val="0.65674766298912945"/>
        </c:manualLayout>
      </c:layout>
      <c:lineChart>
        <c:grouping val="standard"/>
        <c:ser>
          <c:idx val="0"/>
          <c:order val="0"/>
          <c:tx>
            <c:strRef>
              <c:f>'alojados zonas'!$J$5</c:f>
              <c:strCache>
                <c:ptCount val="1"/>
                <c:pt idx="0">
                  <c:v>Hotel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('alojados zonas'!$B$148,'alojados zonas'!$B$135,'alojados zonas'!$B$122,'alojados zonas'!$B$109,'alojados zonas'!$B$96,'alojados zonas'!$B$83,'alojados zonas'!$B$70,'alojados zonas'!$B$57,'alojados zonas'!$B$44,'alojados zonas'!$B$31)</c:f>
              <c:numCache>
                <c:formatCode>General</c:formatCode>
                <c:ptCount val="1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</c:numCache>
            </c:numRef>
          </c:cat>
          <c:val>
            <c:numRef>
              <c:f>('alojados zonas'!$J$148,'alojados zonas'!$J$135,'alojados zonas'!$J$122,'alojados zonas'!$J$109,'alojados zonas'!$J$96,'alojados zonas'!$J$83,'alojados zonas'!$J$70,'alojados zonas'!$J$57,'alojados zonas'!$J$44,'alojados zonas'!$J$31)</c:f>
              <c:numCache>
                <c:formatCode>#,##0</c:formatCode>
                <c:ptCount val="10"/>
                <c:pt idx="0">
                  <c:v>59131</c:v>
                </c:pt>
                <c:pt idx="1">
                  <c:v>58386</c:v>
                </c:pt>
                <c:pt idx="2">
                  <c:v>55207</c:v>
                </c:pt>
                <c:pt idx="3">
                  <c:v>52173</c:v>
                </c:pt>
                <c:pt idx="4">
                  <c:v>57226</c:v>
                </c:pt>
                <c:pt idx="5">
                  <c:v>56289</c:v>
                </c:pt>
                <c:pt idx="6">
                  <c:v>65961</c:v>
                </c:pt>
                <c:pt idx="7">
                  <c:v>69331</c:v>
                </c:pt>
                <c:pt idx="8">
                  <c:v>72678</c:v>
                </c:pt>
                <c:pt idx="9">
                  <c:v>67162</c:v>
                </c:pt>
              </c:numCache>
            </c:numRef>
          </c:val>
        </c:ser>
        <c:ser>
          <c:idx val="1"/>
          <c:order val="1"/>
          <c:tx>
            <c:strRef>
              <c:f>'alojados zonas'!$K$5</c:f>
              <c:strCache>
                <c:ptCount val="1"/>
                <c:pt idx="0">
                  <c:v>Extrahotelero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('alojados zonas'!$B$148,'alojados zonas'!$B$135,'alojados zonas'!$B$122,'alojados zonas'!$B$109,'alojados zonas'!$B$96,'alojados zonas'!$B$83,'alojados zonas'!$B$70,'alojados zonas'!$B$57,'alojados zonas'!$B$44,'alojados zonas'!$B$31)</c:f>
              <c:numCache>
                <c:formatCode>General</c:formatCode>
                <c:ptCount val="1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</c:numCache>
            </c:numRef>
          </c:cat>
          <c:val>
            <c:numRef>
              <c:f>('alojados zonas'!$K$148,'alojados zonas'!$K$135,'alojados zonas'!$K$122,'alojados zonas'!$K$109,'alojados zonas'!$K$96,'alojados zonas'!$K$83,'alojados zonas'!$K$70,'alojados zonas'!$K$57,'alojados zonas'!$K$44,'alojados zonas'!$K$31)</c:f>
              <c:numCache>
                <c:formatCode>#,##0</c:formatCode>
                <c:ptCount val="10"/>
                <c:pt idx="0">
                  <c:v>96216</c:v>
                </c:pt>
                <c:pt idx="1">
                  <c:v>94768</c:v>
                </c:pt>
                <c:pt idx="2">
                  <c:v>98543</c:v>
                </c:pt>
                <c:pt idx="3">
                  <c:v>99294</c:v>
                </c:pt>
                <c:pt idx="4">
                  <c:v>87524</c:v>
                </c:pt>
                <c:pt idx="5">
                  <c:v>78452</c:v>
                </c:pt>
                <c:pt idx="6">
                  <c:v>77468</c:v>
                </c:pt>
                <c:pt idx="7">
                  <c:v>72637</c:v>
                </c:pt>
                <c:pt idx="8">
                  <c:v>80069</c:v>
                </c:pt>
                <c:pt idx="9">
                  <c:v>68872</c:v>
                </c:pt>
              </c:numCache>
            </c:numRef>
          </c:val>
        </c:ser>
        <c:ser>
          <c:idx val="2"/>
          <c:order val="2"/>
          <c:tx>
            <c:strRef>
              <c:f>'alojados zonas'!$L$5</c:f>
              <c:strCache>
                <c:ptCount val="1"/>
                <c:pt idx="0">
                  <c:v>Total 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('alojados zonas'!$B$148,'alojados zonas'!$B$135,'alojados zonas'!$B$122,'alojados zonas'!$B$109,'alojados zonas'!$B$96,'alojados zonas'!$B$83,'alojados zonas'!$B$70,'alojados zonas'!$B$57,'alojados zonas'!$B$44,'alojados zonas'!$B$31)</c:f>
              <c:numCache>
                <c:formatCode>General</c:formatCode>
                <c:ptCount val="1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</c:numCache>
            </c:numRef>
          </c:cat>
          <c:val>
            <c:numRef>
              <c:f>('alojados zonas'!$L$148,'alojados zonas'!$L$135,'alojados zonas'!$L$122,'alojados zonas'!$L$109,'alojados zonas'!$L$96,'alojados zonas'!$L$83,'alojados zonas'!$L$70,'alojados zonas'!$L$57,'alojados zonas'!$L$44,'alojados zonas'!$L$31)</c:f>
              <c:numCache>
                <c:formatCode>#,##0</c:formatCode>
                <c:ptCount val="10"/>
                <c:pt idx="0">
                  <c:v>155347</c:v>
                </c:pt>
                <c:pt idx="1">
                  <c:v>153154</c:v>
                </c:pt>
                <c:pt idx="2">
                  <c:v>153750</c:v>
                </c:pt>
                <c:pt idx="3">
                  <c:v>151467</c:v>
                </c:pt>
                <c:pt idx="4">
                  <c:v>144750</c:v>
                </c:pt>
                <c:pt idx="5">
                  <c:v>134741</c:v>
                </c:pt>
                <c:pt idx="6">
                  <c:v>143429</c:v>
                </c:pt>
                <c:pt idx="7">
                  <c:v>141968</c:v>
                </c:pt>
                <c:pt idx="8">
                  <c:v>152747</c:v>
                </c:pt>
                <c:pt idx="9">
                  <c:v>136034</c:v>
                </c:pt>
              </c:numCache>
            </c:numRef>
          </c:val>
        </c:ser>
        <c:marker val="1"/>
        <c:axId val="120807424"/>
        <c:axId val="120809344"/>
      </c:lineChart>
      <c:catAx>
        <c:axId val="120807424"/>
        <c:scaling>
          <c:orientation val="minMax"/>
        </c:scaling>
        <c:axPos val="b"/>
        <c:numFmt formatCode="General" sourceLinked="1"/>
        <c:tickLblPos val="nextTo"/>
        <c:crossAx val="120809344"/>
        <c:crosses val="autoZero"/>
        <c:auto val="1"/>
        <c:lblAlgn val="ctr"/>
        <c:lblOffset val="100"/>
      </c:catAx>
      <c:valAx>
        <c:axId val="120809344"/>
        <c:scaling>
          <c:orientation val="minMax"/>
        </c:scaling>
        <c:axPos val="l"/>
        <c:numFmt formatCode="#,##0" sourceLinked="1"/>
        <c:tickLblPos val="nextTo"/>
        <c:crossAx val="12080742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5765461872183076"/>
          <c:y val="0.13822349570200751"/>
          <c:w val="0.48469076255633825"/>
          <c:h val="6.9084673871353933E-2"/>
        </c:manualLayout>
      </c:layout>
    </c:legend>
    <c:plotVisOnly val="1"/>
  </c:chart>
  <c:spPr>
    <a:noFill/>
    <a:ln>
      <a:noFill/>
    </a:ln>
  </c:spPr>
  <c:printSettings>
    <c:headerFooter/>
    <c:pageMargins b="0.75000000000000533" l="0.70000000000000062" r="0.70000000000000062" t="0.75000000000000533" header="0.30000000000000032" footer="0.30000000000000032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HOLANDESES  ALOJADOS EN TENERIFE POR CATEGORÍA </c:v>
            </c:pt>
          </c:strCache>
        </c:strRef>
      </c:tx>
      <c:layout>
        <c:manualLayout>
          <c:xMode val="edge"/>
          <c:yMode val="edge"/>
          <c:x val="0.16207040290501137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35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55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55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55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55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-1.3929485316007155E-2"/>
              <c:y val="-5.5856632641807534E-2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-1.3929485316007155E-2"/>
              <c:y val="1.680543452129488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-1.3929485316007155E-2"/>
              <c:y val="-5.585663264180753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-1.3929485316007155E-2"/>
              <c:y val="1.680543452129488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</c:pivotFmt>
      <c:pivotFmt>
        <c:idx val="40"/>
        <c:marker>
          <c:symbol val="none"/>
        </c:marker>
      </c:pivotFmt>
      <c:pivotFmt>
        <c:idx val="41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42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43"/>
        <c:dLbl>
          <c:idx val="0"/>
          <c:layout>
            <c:manualLayout>
              <c:x val="-1.3929485316007155E-2"/>
              <c:y val="-5.5856632641807534E-2"/>
            </c:manualLayout>
          </c:layout>
          <c:showLegendKey val="1"/>
          <c:showPercent val="1"/>
        </c:dLbl>
      </c:pivotFmt>
      <c:pivotFmt>
        <c:idx val="44"/>
        <c:dLbl>
          <c:idx val="0"/>
          <c:layout>
            <c:manualLayout>
              <c:x val="-1.3929485316007155E-2"/>
              <c:y val="1.680543452129488E-2"/>
            </c:manualLayout>
          </c:layout>
          <c:showLegendKey val="1"/>
          <c:showPercent val="1"/>
        </c:dLbl>
      </c:pivotFmt>
      <c:pivotFmt>
        <c:idx val="45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46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47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4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4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50"/>
        <c:dLbl>
          <c:idx val="0"/>
          <c:layout>
            <c:manualLayout>
              <c:x val="-1.3929485316007155E-2"/>
              <c:y val="-5.5856632641807534E-2"/>
            </c:manualLayout>
          </c:layout>
          <c:showLegendKey val="1"/>
          <c:showPercent val="1"/>
        </c:dLbl>
      </c:pivotFmt>
      <c:pivotFmt>
        <c:idx val="51"/>
        <c:dLbl>
          <c:idx val="0"/>
          <c:layout>
            <c:manualLayout>
              <c:x val="-1.3929485316007155E-2"/>
              <c:y val="1.680543452129488E-2"/>
            </c:manualLayout>
          </c:layout>
          <c:showLegendKey val="1"/>
          <c:showPercent val="1"/>
        </c:dLbl>
      </c:pivotFmt>
      <c:pivotFmt>
        <c:idx val="5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5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5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2009</c:v>
          </c:tx>
          <c:dLbls>
            <c:dLbl>
              <c:idx val="0"/>
              <c:layout>
                <c:manualLayout>
                  <c:x val="-2.0900340887082682E-2"/>
                  <c:y val="1.5974195573184907E-3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-1.3929485316007155E-2"/>
                  <c:y val="-5.585663264180753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-1.3929485316007155E-2"/>
                  <c:y val="1.680543452129488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-1.163723994406394E-2"/>
                  <c:y val="4.7843846584060247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-1.163723994406394E-2"/>
                  <c:y val="-6.0688540601848313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-9.0003427112535506E-3"/>
                  <c:y val="7.4373129398244133E-3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/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70495</c:v>
              </c:pt>
              <c:pt idx="1">
                <c:v>692</c:v>
              </c:pt>
              <c:pt idx="2">
                <c:v>1325</c:v>
              </c:pt>
              <c:pt idx="3">
                <c:v>16720</c:v>
              </c:pt>
              <c:pt idx="4">
                <c:v>43974</c:v>
              </c:pt>
              <c:pt idx="5">
                <c:v>8204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HOLANDESES  ALOJADOS EN TENERIFE POR CATEGORÍA </c:v>
            </c:pt>
          </c:strCache>
        </c:strRef>
      </c:tx>
      <c:layout>
        <c:manualLayout>
          <c:xMode val="edge"/>
          <c:yMode val="edge"/>
          <c:x val="0.12990740740741025"/>
          <c:y val="2.9926965651032349E-4"/>
        </c:manualLayout>
      </c:layout>
      <c:txPr>
        <a:bodyPr/>
        <a:lstStyle/>
        <a:p>
          <a:pPr>
            <a:defRPr sz="14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46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68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68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68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68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layout>
            <c:manualLayout>
              <c:x val="-0.15549112350540237"/>
              <c:y val="-2.1405625927194492E-2"/>
            </c:manualLayout>
          </c:layout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7.2391641149025576E-2"/>
              <c:y val="3.3350450758872532E-4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4.2089712744240323E-2"/>
              <c:y val="1.2734508729887418E-2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7.2391641149025576E-2"/>
              <c:y val="3.3350450758872532E-4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4.2089712744240323E-2"/>
              <c:y val="1.2734508729887418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40"/>
        <c:dLbl>
          <c:idx val="0"/>
          <c:layout>
            <c:manualLayout>
              <c:x val="-7.2391641149025576E-2"/>
              <c:y val="3.3350450758872532E-4"/>
            </c:manualLayout>
          </c:layout>
          <c:showLegendKey val="1"/>
          <c:showPercent val="1"/>
        </c:dLbl>
      </c:pivotFmt>
      <c:pivotFmt>
        <c:idx val="4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2"/>
        <c:dLbl>
          <c:idx val="0"/>
          <c:layout>
            <c:manualLayout>
              <c:x val="4.2089712744240323E-2"/>
              <c:y val="1.2734508729887418E-2"/>
            </c:manualLayout>
          </c:layout>
          <c:showLegendKey val="1"/>
          <c:showPercent val="1"/>
        </c:dLbl>
      </c:pivotFmt>
      <c:pivotFmt>
        <c:idx val="43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44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45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46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47"/>
        <c:dLbl>
          <c:idx val="0"/>
          <c:layout>
            <c:manualLayout>
              <c:x val="-7.2391641149025576E-2"/>
              <c:y val="3.3350450758872532E-4"/>
            </c:manualLayout>
          </c:layout>
          <c:showLegendKey val="1"/>
          <c:showPercent val="1"/>
        </c:dLbl>
      </c:pivotFmt>
      <c:pivotFmt>
        <c:idx val="48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9"/>
        <c:dLbl>
          <c:idx val="0"/>
          <c:layout>
            <c:manualLayout>
              <c:x val="4.2089712744240323E-2"/>
              <c:y val="1.2734508729887418E-2"/>
            </c:manualLayout>
          </c:layout>
          <c:showLegendKey val="1"/>
          <c:showPercent val="1"/>
        </c:dLbl>
      </c:pivotFmt>
      <c:pivotFmt>
        <c:idx val="50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51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52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53"/>
        <c:marker>
          <c:symbol val="none"/>
        </c:marker>
      </c:pivotFmt>
      <c:pivotFmt>
        <c:idx val="54"/>
        <c:marker>
          <c:symbol val="none"/>
        </c:marker>
      </c:pivotFmt>
      <c:pivotFmt>
        <c:idx val="55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56"/>
        <c:dLbl>
          <c:idx val="0"/>
          <c:layout>
            <c:manualLayout>
              <c:x val="-7.2391641149025576E-2"/>
              <c:y val="3.3350450758872532E-4"/>
            </c:manualLayout>
          </c:layout>
          <c:showLegendKey val="1"/>
          <c:showPercent val="1"/>
        </c:dLbl>
      </c:pivotFmt>
      <c:pivotFmt>
        <c:idx val="57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58"/>
        <c:dLbl>
          <c:idx val="0"/>
          <c:layout>
            <c:manualLayout>
              <c:x val="4.2089712744240323E-2"/>
              <c:y val="1.2734508729887418E-2"/>
            </c:manualLayout>
          </c:layout>
          <c:showLegendKey val="1"/>
          <c:showPercent val="1"/>
        </c:dLbl>
      </c:pivotFmt>
      <c:pivotFmt>
        <c:idx val="59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60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61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6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63"/>
        <c:dLbl>
          <c:idx val="0"/>
          <c:layout>
            <c:manualLayout>
              <c:x val="-7.2391641149025576E-2"/>
              <c:y val="3.3350450758872532E-4"/>
            </c:manualLayout>
          </c:layout>
          <c:showLegendKey val="1"/>
          <c:showPercent val="1"/>
        </c:dLbl>
      </c:pivotFmt>
      <c:pivotFmt>
        <c:idx val="64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65"/>
        <c:dLbl>
          <c:idx val="0"/>
          <c:layout>
            <c:manualLayout>
              <c:x val="4.2089712744240323E-2"/>
              <c:y val="1.2734508729887418E-2"/>
            </c:manualLayout>
          </c:layout>
          <c:showLegendKey val="1"/>
          <c:showPercent val="1"/>
        </c:dLbl>
      </c:pivotFmt>
      <c:pivotFmt>
        <c:idx val="66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6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6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2010</c:v>
          </c:tx>
          <c:dLbls>
            <c:dLbl>
              <c:idx val="0"/>
              <c:layout>
                <c:manualLayout>
                  <c:x val="-7.2391641149025576E-2"/>
                  <c:y val="3.3350450758872532E-4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4.2089712744240323E-2"/>
                  <c:y val="-6.299726121191412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4.2089712744240323E-2"/>
                  <c:y val="1.2734508729887418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3.746008311461068E-2"/>
                  <c:y val="4.794762067785005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3.5145268299795862E-2"/>
                  <c:y val="-6.6218760698390959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3.746008311461068E-2"/>
                  <c:y val="1.4249115599680487E-2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/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67727</c:v>
              </c:pt>
              <c:pt idx="1">
                <c:v>821</c:v>
              </c:pt>
              <c:pt idx="2">
                <c:v>1662</c:v>
              </c:pt>
              <c:pt idx="3">
                <c:v>14907</c:v>
              </c:pt>
              <c:pt idx="4">
                <c:v>47573</c:v>
              </c:pt>
              <c:pt idx="5">
                <c:v>8551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paperSize="9" orientation="landscape"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6466563592680418"/>
          <c:y val="0.10542635658914729"/>
        </c:manualLayout>
      </c:layout>
      <c:txPr>
        <a:bodyPr/>
        <a:lstStyle/>
        <a:p>
          <a:pPr>
            <a:defRPr sz="1400"/>
          </a:pPr>
          <a:endParaRPr lang="es-ES"/>
        </a:p>
      </c:txPr>
    </c:title>
    <c:pivotFmts>
      <c:pivotFmt>
        <c:idx val="0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"/>
        <c:dLbl>
          <c:idx val="0"/>
          <c:layout>
            <c:manualLayout>
              <c:x val="4.2127428505275713E-3"/>
              <c:y val="-0.50038283586643995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"/>
        <c:dLbl>
          <c:idx val="0"/>
          <c:layout>
            <c:manualLayout>
              <c:x val="-0.20091698475086853"/>
              <c:y val="-7.823817371665747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"/>
        <c:dLbl>
          <c:idx val="0"/>
          <c:layout>
            <c:manualLayout>
              <c:x val="4.9778366603497638E-3"/>
              <c:y val="-0.1770015259720441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"/>
        <c:dLbl>
          <c:idx val="0"/>
          <c:layout>
            <c:manualLayout>
              <c:x val="4.2506741217840933E-2"/>
              <c:y val="-0.186995788317160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"/>
        <c:dLbl>
          <c:idx val="0"/>
          <c:layout>
            <c:manualLayout>
              <c:x val="-6.3191142757913566E-3"/>
              <c:y val="-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"/>
        <c:dLbl>
          <c:idx val="0"/>
          <c:layout>
            <c:manualLayout>
              <c:x val="0"/>
              <c:y val="-1.5503875968992449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"/>
        <c:dLbl>
          <c:idx val="0"/>
          <c:layout>
            <c:manualLayout>
              <c:x val="0"/>
              <c:y val="-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"/>
        <c:dLbl>
          <c:idx val="0"/>
          <c:layout>
            <c:manualLayout>
              <c:x val="0"/>
              <c:y val="-2.4806201550387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"/>
        <c:dLbl>
          <c:idx val="0"/>
          <c:layout>
            <c:manualLayout>
              <c:x val="0"/>
              <c:y val="-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"/>
        <c:dLbl>
          <c:idx val="0"/>
          <c:layout>
            <c:manualLayout>
              <c:x val="-2.1063714252637857E-3"/>
              <c:y val="-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"/>
        <c:dLbl>
          <c:idx val="0"/>
          <c:layout>
            <c:manualLayout>
              <c:x val="0"/>
              <c:y val="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"/>
        <c:dLbl>
          <c:idx val="0"/>
          <c:layout>
            <c:manualLayout>
              <c:x val="0"/>
              <c:y val="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"/>
        <c:dLbl>
          <c:idx val="0"/>
          <c:layout>
            <c:manualLayout>
              <c:x val="0"/>
              <c:y val="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"/>
        <c:dLbl>
          <c:idx val="0"/>
          <c:layout>
            <c:manualLayout>
              <c:x val="0"/>
              <c:y val="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"/>
        <c:dLbl>
          <c:idx val="0"/>
          <c:layout>
            <c:manualLayout>
              <c:x val="0"/>
              <c:y val="3.720930232558167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"/>
        <c:dLbl>
          <c:idx val="0"/>
          <c:layout>
            <c:manualLayout>
              <c:x val="0"/>
              <c:y val="4.65116279069771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7"/>
        <c:dLbl>
          <c:idx val="0"/>
          <c:layout>
            <c:manualLayout>
              <c:x val="0"/>
              <c:y val="5.89147286821706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8"/>
        <c:dLbl>
          <c:idx val="0"/>
          <c:layout>
            <c:manualLayout>
              <c:x val="2.1063714252637857E-3"/>
              <c:y val="8.062015503876024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9"/>
        <c:dLbl>
          <c:idx val="0"/>
          <c:layout>
            <c:manualLayout>
              <c:x val="0"/>
              <c:y val="6.8217054263565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0"/>
        <c:dLbl>
          <c:idx val="0"/>
          <c:layout>
            <c:manualLayout>
              <c:x val="3.8949958917464451E-2"/>
              <c:y val="-0.1658038210339986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1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22"/>
        <c:dLbl>
          <c:idx val="0"/>
          <c:layout>
            <c:manualLayout>
              <c:x val="4.2127428505275713E-3"/>
              <c:y val="-0.50038283586643995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3"/>
        <c:dLbl>
          <c:idx val="0"/>
          <c:layout>
            <c:manualLayout>
              <c:x val="-0.20091698475086853"/>
              <c:y val="-7.823817371665747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4"/>
        <c:dLbl>
          <c:idx val="0"/>
          <c:layout>
            <c:manualLayout>
              <c:x val="4.9778366603497638E-3"/>
              <c:y val="-0.1770015259720441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5"/>
        <c:dLbl>
          <c:idx val="0"/>
          <c:layout>
            <c:manualLayout>
              <c:x val="4.2506741217840933E-2"/>
              <c:y val="-0.186995788317160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6"/>
        <c:dLbl>
          <c:idx val="0"/>
          <c:layout>
            <c:manualLayout>
              <c:x val="3.8949958917464451E-2"/>
              <c:y val="-0.1658038210339986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7"/>
        <c:dLbl>
          <c:idx val="0"/>
          <c:layout>
            <c:manualLayout>
              <c:x val="-6.3191142757913566E-3"/>
              <c:y val="-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8"/>
        <c:dLbl>
          <c:idx val="0"/>
          <c:layout>
            <c:manualLayout>
              <c:x val="0"/>
              <c:y val="-1.5503875968992449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9"/>
        <c:dLbl>
          <c:idx val="0"/>
          <c:layout>
            <c:manualLayout>
              <c:x val="0"/>
              <c:y val="-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0"/>
        <c:dLbl>
          <c:idx val="0"/>
          <c:layout>
            <c:manualLayout>
              <c:x val="0"/>
              <c:y val="-2.4806201550387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1"/>
        <c:dLbl>
          <c:idx val="0"/>
          <c:layout>
            <c:manualLayout>
              <c:x val="0"/>
              <c:y val="-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2"/>
        <c:dLbl>
          <c:idx val="0"/>
          <c:layout>
            <c:manualLayout>
              <c:x val="-2.1063714252637857E-3"/>
              <c:y val="-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3"/>
        <c:dLbl>
          <c:idx val="0"/>
          <c:layout>
            <c:manualLayout>
              <c:x val="0"/>
              <c:y val="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4"/>
        <c:dLbl>
          <c:idx val="0"/>
          <c:layout>
            <c:manualLayout>
              <c:x val="0"/>
              <c:y val="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5"/>
        <c:dLbl>
          <c:idx val="0"/>
          <c:layout>
            <c:manualLayout>
              <c:x val="0"/>
              <c:y val="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6"/>
        <c:dLbl>
          <c:idx val="0"/>
          <c:layout>
            <c:manualLayout>
              <c:x val="0"/>
              <c:y val="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7"/>
        <c:dLbl>
          <c:idx val="0"/>
          <c:layout>
            <c:manualLayout>
              <c:x val="0"/>
              <c:y val="3.720930232558167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8"/>
        <c:dLbl>
          <c:idx val="0"/>
          <c:layout>
            <c:manualLayout>
              <c:x val="0"/>
              <c:y val="4.65116279069771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9"/>
        <c:dLbl>
          <c:idx val="0"/>
          <c:layout>
            <c:manualLayout>
              <c:x val="0"/>
              <c:y val="5.89147286821706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0"/>
        <c:dLbl>
          <c:idx val="0"/>
          <c:layout>
            <c:manualLayout>
              <c:x val="0"/>
              <c:y val="6.8217054263565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1"/>
        <c:dLbl>
          <c:idx val="0"/>
          <c:layout>
            <c:manualLayout>
              <c:x val="2.1063714252637857E-3"/>
              <c:y val="8.062015503876024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2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43"/>
        <c:dLbl>
          <c:idx val="0"/>
          <c:layout>
            <c:manualLayout>
              <c:x val="4.2127428505275713E-3"/>
              <c:y val="-0.4786776536653848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4"/>
        <c:dLbl>
          <c:idx val="0"/>
          <c:layout>
            <c:manualLayout>
              <c:x val="-0.25357627038246278"/>
              <c:y val="-0.1185482512360376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5"/>
        <c:dLbl>
          <c:idx val="0"/>
          <c:layout>
            <c:manualLayout>
              <c:x val="1.9722436637196333E-2"/>
              <c:y val="-0.1801023011658429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6"/>
        <c:dLbl>
          <c:idx val="0"/>
          <c:layout>
            <c:manualLayout>
              <c:x val="5.9357712619951424E-2"/>
              <c:y val="-0.1776934627357638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7"/>
        <c:dLbl>
          <c:idx val="0"/>
          <c:layout>
            <c:manualLayout>
              <c:x val="-5.5836755219405974E-2"/>
              <c:y val="-0.1844084721967902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8"/>
        <c:dLbl>
          <c:idx val="0"/>
          <c:layout>
            <c:manualLayout>
              <c:x val="2.5276457103165451E-2"/>
              <c:y val="-0.1736434108527138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9"/>
        <c:dLbl>
          <c:idx val="0"/>
          <c:layout>
            <c:manualLayout>
              <c:x val="-6.3191142757913566E-3"/>
              <c:y val="-0.2170542635658924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0"/>
        <c:dLbl>
          <c:idx val="0"/>
          <c:layout>
            <c:manualLayout>
              <c:x val="-4.2127428505275713E-3"/>
              <c:y val="-0.226356589147286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1"/>
        <c:dLbl>
          <c:idx val="0"/>
          <c:layout>
            <c:manualLayout>
              <c:x val="-4.2127428505275713E-3"/>
              <c:y val="-0.2263568333028138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2"/>
        <c:dLbl>
          <c:idx val="0"/>
          <c:layout>
            <c:manualLayout>
              <c:x val="-2.1063714252637857E-3"/>
              <c:y val="-0.1674418604651164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3"/>
        <c:dLbl>
          <c:idx val="0"/>
          <c:layout>
            <c:manualLayout>
              <c:x val="-4.2127428505275713E-3"/>
              <c:y val="-0.1984498565586285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4"/>
        <c:dLbl>
          <c:idx val="0"/>
          <c:layout>
            <c:manualLayout>
              <c:x val="-4.2127428505275713E-3"/>
              <c:y val="-8.992248062015503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5"/>
        <c:dLbl>
          <c:idx val="0"/>
          <c:layout>
            <c:manualLayout>
              <c:x val="-4.2127428505275713E-3"/>
              <c:y val="-6.20155038759689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6"/>
        <c:dLbl>
          <c:idx val="0"/>
          <c:layout>
            <c:manualLayout>
              <c:x val="-2.1063714252637857E-3"/>
              <c:y val="-0.1457364341085279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7"/>
        <c:dLbl>
          <c:idx val="0"/>
          <c:layout>
            <c:manualLayout>
              <c:x val="-4.2127428505275713E-3"/>
              <c:y val="-3.720954648110851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8"/>
        <c:dLbl>
          <c:idx val="0"/>
          <c:layout>
            <c:manualLayout>
              <c:x val="-2.1063714252637857E-3"/>
              <c:y val="-0.1178294573643408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9"/>
        <c:dLbl>
          <c:idx val="0"/>
          <c:layout>
            <c:manualLayout>
              <c:x val="-4.2127428505275713E-3"/>
              <c:y val="-9.3023255813952568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0"/>
        <c:dLbl>
          <c:idx val="0"/>
          <c:layout>
            <c:manualLayout>
              <c:x val="-4.2127428505275713E-3"/>
              <c:y val="9.302081425868346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1"/>
        <c:dLbl>
          <c:idx val="0"/>
          <c:layout>
            <c:manualLayout>
              <c:x val="-1.0531857126318931E-2"/>
              <c:y val="6.511603491424099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2"/>
        <c:dLbl>
          <c:idx val="0"/>
          <c:layout>
            <c:manualLayout>
              <c:x val="-4.2127428505275713E-3"/>
              <c:y val="8.6821705426356713E-2"/>
            </c:manualLayout>
          </c:layout>
          <c:showLegendKey val="1"/>
          <c:showCatName val="1"/>
          <c:showPercent val="1"/>
          <c:separator>; </c:separator>
        </c:dLbl>
      </c:pivotFmt>
    </c:pivotFmts>
    <c:plotArea>
      <c:layout>
        <c:manualLayout>
          <c:layoutTarget val="inner"/>
          <c:xMode val="edge"/>
          <c:yMode val="edge"/>
          <c:x val="1.4150835433346966E-3"/>
          <c:y val="0.26727217237380541"/>
          <c:w val="0.80127729036380424"/>
          <c:h val="0.69793639748519865"/>
        </c:manualLayout>
      </c:layout>
      <c:ofPieChart>
        <c:ofPieType val="bar"/>
        <c:varyColors val="1"/>
        <c:ser>
          <c:idx val="0"/>
          <c:order val="0"/>
          <c:tx>
            <c:v>2010</c:v>
          </c:tx>
          <c:spPr>
            <a:scene3d>
              <a:camera prst="orthographicFront"/>
              <a:lightRig rig="threePt" dir="t"/>
            </a:scene3d>
            <a:sp3d>
              <a:bevelT w="165100" prst="coolSlant"/>
            </a:sp3d>
          </c:spPr>
          <c:dLbls>
            <c:dLbl>
              <c:idx val="0"/>
              <c:layout>
                <c:manualLayout>
                  <c:x val="4.2127428505275713E-3"/>
                  <c:y val="-0.47867765366538484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"/>
              <c:layout>
                <c:manualLayout>
                  <c:x val="-0.25357627038246278"/>
                  <c:y val="-0.11854825123603767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2"/>
              <c:layout>
                <c:manualLayout>
                  <c:x val="1.9722436637196333E-2"/>
                  <c:y val="-0.18010230116584294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3"/>
              <c:layout>
                <c:manualLayout>
                  <c:x val="-5.5836755219405974E-2"/>
                  <c:y val="-0.18440847219679027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4"/>
              <c:layout>
                <c:manualLayout>
                  <c:x val="5.9357712619951424E-2"/>
                  <c:y val="-0.17769346273576381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5"/>
              <c:layout>
                <c:manualLayout>
                  <c:x val="2.5276457103165451E-2"/>
                  <c:y val="-0.17364341085271381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6"/>
              <c:layout>
                <c:manualLayout>
                  <c:x val="-6.3191142757913566E-3"/>
                  <c:y val="-0.21705426356589244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7"/>
              <c:layout>
                <c:manualLayout>
                  <c:x val="-4.2127428505275713E-3"/>
                  <c:y val="-0.2263565891472869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8"/>
              <c:layout>
                <c:manualLayout>
                  <c:x val="-4.2127428505275713E-3"/>
                  <c:y val="-0.22635683330281389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9"/>
              <c:layout>
                <c:manualLayout>
                  <c:x val="-4.2127428505275713E-3"/>
                  <c:y val="-0.19844985655862854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0"/>
              <c:layout>
                <c:manualLayout>
                  <c:x val="-2.1063714252637857E-3"/>
                  <c:y val="-0.16744186046511644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1"/>
              <c:layout>
                <c:manualLayout>
                  <c:x val="-2.1063714252637857E-3"/>
                  <c:y val="-0.14573643410852799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2"/>
              <c:layout>
                <c:manualLayout>
                  <c:x val="-2.1063714252637857E-3"/>
                  <c:y val="-0.11782945736434088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3"/>
              <c:layout>
                <c:manualLayout>
                  <c:x val="-4.2127428505275713E-3"/>
                  <c:y val="-8.9922480620155038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4"/>
              <c:layout>
                <c:manualLayout>
                  <c:x val="-4.2127428505275713E-3"/>
                  <c:y val="-6.2015503875968991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5"/>
              <c:layout>
                <c:manualLayout>
                  <c:x val="-4.2127428505275713E-3"/>
                  <c:y val="-3.7209546481108517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6"/>
              <c:layout>
                <c:manualLayout>
                  <c:x val="-4.2127428505275713E-3"/>
                  <c:y val="-9.3023255813952568E-3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7"/>
              <c:layout>
                <c:manualLayout>
                  <c:x val="-1.0531857126318931E-2"/>
                  <c:y val="6.5116034914240992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8"/>
              <c:layout>
                <c:manualLayout>
                  <c:x val="-4.2127428505275713E-3"/>
                  <c:y val="9.302081425868346E-3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9"/>
              <c:layout>
                <c:manualLayout>
                  <c:x val="-4.2127428505275713E-3"/>
                  <c:y val="8.6821705426356713E-2"/>
                </c:manualLayout>
              </c:layout>
              <c:showLegendKey val="1"/>
              <c:showCatName val="1"/>
              <c:showPercent val="1"/>
              <c:separator>; </c:separator>
            </c:dLbl>
            <c:numFmt formatCode="0.0%" sourceLinked="0"/>
            <c:txPr>
              <a:bodyPr/>
              <a:lstStyle/>
              <a:p>
                <a:pPr>
                  <a:defRPr/>
                </a:pPr>
                <a:endParaRPr lang="es-ES"/>
              </a:p>
            </c:txPr>
            <c:showLegendKey val="1"/>
            <c:showCatName val="1"/>
            <c:showPercent val="1"/>
            <c:separator>; </c:separator>
            <c:showLeaderLines val="1"/>
          </c:dLbls>
          <c:cat>
            <c:strLit>
              <c:ptCount val="20"/>
              <c:pt idx="0">
                <c:v>ESPAÑA</c:v>
              </c:pt>
              <c:pt idx="1">
                <c:v>RESTO DE AMERICA</c:v>
              </c:pt>
              <c:pt idx="2">
                <c:v>ALEMANIA</c:v>
              </c:pt>
              <c:pt idx="3">
                <c:v>RESTO DEL MUNDO</c:v>
              </c:pt>
              <c:pt idx="4">
                <c:v>REINO UNIDO</c:v>
              </c:pt>
              <c:pt idx="5">
                <c:v>ITALIA</c:v>
              </c:pt>
              <c:pt idx="6">
                <c:v>FRANCIA</c:v>
              </c:pt>
              <c:pt idx="7">
                <c:v>RESTO DE EUROPA</c:v>
              </c:pt>
              <c:pt idx="8">
                <c:v>USA</c:v>
              </c:pt>
              <c:pt idx="9">
                <c:v>PAISES DEL ESTE</c:v>
              </c:pt>
              <c:pt idx="10">
                <c:v>HOLANDA</c:v>
              </c:pt>
              <c:pt idx="11">
                <c:v>SUIZA</c:v>
              </c:pt>
              <c:pt idx="12">
                <c:v>BELGICA</c:v>
              </c:pt>
              <c:pt idx="13">
                <c:v>FINLANDIA</c:v>
              </c:pt>
              <c:pt idx="14">
                <c:v>SUECIA</c:v>
              </c:pt>
              <c:pt idx="15">
                <c:v>RUSIA</c:v>
              </c:pt>
              <c:pt idx="16">
                <c:v>IRLANDA</c:v>
              </c:pt>
              <c:pt idx="17">
                <c:v>DINAMARCA</c:v>
              </c:pt>
              <c:pt idx="18">
                <c:v>AUSTRIA</c:v>
              </c:pt>
              <c:pt idx="19">
                <c:v>NORUEGA</c:v>
              </c:pt>
            </c:strLit>
          </c:cat>
          <c:val>
            <c:numLit>
              <c:formatCode>General</c:formatCode>
              <c:ptCount val="20"/>
              <c:pt idx="0">
                <c:v>125801</c:v>
              </c:pt>
              <c:pt idx="1">
                <c:v>4607</c:v>
              </c:pt>
              <c:pt idx="2">
                <c:v>3906</c:v>
              </c:pt>
              <c:pt idx="3">
                <c:v>3836</c:v>
              </c:pt>
              <c:pt idx="4">
                <c:v>2905</c:v>
              </c:pt>
              <c:pt idx="5">
                <c:v>2895</c:v>
              </c:pt>
              <c:pt idx="6">
                <c:v>2477</c:v>
              </c:pt>
              <c:pt idx="7">
                <c:v>1847</c:v>
              </c:pt>
              <c:pt idx="8">
                <c:v>1216</c:v>
              </c:pt>
              <c:pt idx="9">
                <c:v>849</c:v>
              </c:pt>
              <c:pt idx="10">
                <c:v>808</c:v>
              </c:pt>
              <c:pt idx="11">
                <c:v>719</c:v>
              </c:pt>
              <c:pt idx="12">
                <c:v>685</c:v>
              </c:pt>
              <c:pt idx="13">
                <c:v>558</c:v>
              </c:pt>
              <c:pt idx="14">
                <c:v>461</c:v>
              </c:pt>
              <c:pt idx="15">
                <c:v>422</c:v>
              </c:pt>
              <c:pt idx="16">
                <c:v>401</c:v>
              </c:pt>
              <c:pt idx="17">
                <c:v>376</c:v>
              </c:pt>
              <c:pt idx="18">
                <c:v>344</c:v>
              </c:pt>
              <c:pt idx="19">
                <c:v>340</c:v>
              </c:pt>
            </c:numLit>
          </c:val>
        </c:ser>
        <c:gapWidth val="100"/>
        <c:splitType val="pos"/>
        <c:splitPos val="1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0511" l="0.70000000000000062" r="0.70000000000000062" t="0.75000000000000511" header="0.30000000000000032" footer="0.30000000000000032"/>
    <c:pageSetup/>
  </c:printSettings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6527810036711622"/>
          <c:y val="8.8704088704090384E-2"/>
        </c:manualLayout>
      </c:layout>
      <c:txPr>
        <a:bodyPr/>
        <a:lstStyle/>
        <a:p>
          <a:pPr>
            <a:defRPr sz="1400"/>
          </a:pPr>
          <a:endParaRPr lang="es-ES"/>
        </a:p>
      </c:txPr>
    </c:title>
    <c:pivotFmts>
      <c:pivotFmt>
        <c:idx val="0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"/>
        <c:dLbl>
          <c:idx val="0"/>
          <c:layout>
            <c:manualLayout>
              <c:x val="4.2127428505275713E-3"/>
              <c:y val="-0.5003828358664395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"/>
        <c:dLbl>
          <c:idx val="0"/>
          <c:layout>
            <c:manualLayout>
              <c:x val="-0.20091698475086864"/>
              <c:y val="-7.823817371665747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"/>
        <c:dLbl>
          <c:idx val="0"/>
          <c:layout>
            <c:manualLayout>
              <c:x val="4.9778366603497638E-3"/>
              <c:y val="-0.1770015259720441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"/>
        <c:dLbl>
          <c:idx val="0"/>
          <c:layout>
            <c:manualLayout>
              <c:x val="4.2506741217840933E-2"/>
              <c:y val="-0.1869957883171602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"/>
        <c:dLbl>
          <c:idx val="0"/>
          <c:layout>
            <c:manualLayout>
              <c:x val="-6.3191142757913566E-3"/>
              <c:y val="-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"/>
        <c:dLbl>
          <c:idx val="0"/>
          <c:layout>
            <c:manualLayout>
              <c:x val="0"/>
              <c:y val="-1.550387596899245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"/>
        <c:dLbl>
          <c:idx val="0"/>
          <c:layout>
            <c:manualLayout>
              <c:x val="0"/>
              <c:y val="-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"/>
        <c:dLbl>
          <c:idx val="0"/>
          <c:layout>
            <c:manualLayout>
              <c:x val="0"/>
              <c:y val="-2.4806201550387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"/>
        <c:dLbl>
          <c:idx val="0"/>
          <c:layout>
            <c:manualLayout>
              <c:x val="0"/>
              <c:y val="-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"/>
        <c:dLbl>
          <c:idx val="0"/>
          <c:layout>
            <c:manualLayout>
              <c:x val="-2.1063714252637857E-3"/>
              <c:y val="-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"/>
        <c:dLbl>
          <c:idx val="0"/>
          <c:layout>
            <c:manualLayout>
              <c:x val="0"/>
              <c:y val="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"/>
        <c:dLbl>
          <c:idx val="0"/>
          <c:layout>
            <c:manualLayout>
              <c:x val="0"/>
              <c:y val="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"/>
        <c:dLbl>
          <c:idx val="0"/>
          <c:layout>
            <c:manualLayout>
              <c:x val="0"/>
              <c:y val="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"/>
        <c:dLbl>
          <c:idx val="0"/>
          <c:layout>
            <c:manualLayout>
              <c:x val="0"/>
              <c:y val="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"/>
        <c:dLbl>
          <c:idx val="0"/>
          <c:layout>
            <c:manualLayout>
              <c:x val="0"/>
              <c:y val="3.720930232558168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"/>
        <c:dLbl>
          <c:idx val="0"/>
          <c:layout>
            <c:manualLayout>
              <c:x val="0"/>
              <c:y val="4.65116279069771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7"/>
        <c:dLbl>
          <c:idx val="0"/>
          <c:layout>
            <c:manualLayout>
              <c:x val="0"/>
              <c:y val="5.89147286821706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8"/>
        <c:dLbl>
          <c:idx val="0"/>
          <c:layout>
            <c:manualLayout>
              <c:x val="2.1063714252637857E-3"/>
              <c:y val="8.062015503876024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9"/>
        <c:dLbl>
          <c:idx val="0"/>
          <c:layout>
            <c:manualLayout>
              <c:x val="0"/>
              <c:y val="6.8217054263565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0"/>
        <c:dLbl>
          <c:idx val="0"/>
          <c:layout>
            <c:manualLayout>
              <c:x val="3.8949958917464451E-2"/>
              <c:y val="-0.1658038210339986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1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22"/>
        <c:dLbl>
          <c:idx val="0"/>
          <c:layout>
            <c:manualLayout>
              <c:x val="4.2127428505275713E-3"/>
              <c:y val="-0.5003828358664395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3"/>
        <c:dLbl>
          <c:idx val="0"/>
          <c:layout>
            <c:manualLayout>
              <c:x val="-0.20091698475086864"/>
              <c:y val="-7.823817371665747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4"/>
        <c:dLbl>
          <c:idx val="0"/>
          <c:layout>
            <c:manualLayout>
              <c:x val="4.9778366603497638E-3"/>
              <c:y val="-0.1770015259720441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5"/>
        <c:dLbl>
          <c:idx val="0"/>
          <c:layout>
            <c:manualLayout>
              <c:x val="4.2506741217840933E-2"/>
              <c:y val="-0.1869957883171602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6"/>
        <c:dLbl>
          <c:idx val="0"/>
          <c:layout>
            <c:manualLayout>
              <c:x val="3.8949958917464451E-2"/>
              <c:y val="-0.1658038210339986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7"/>
        <c:dLbl>
          <c:idx val="0"/>
          <c:layout>
            <c:manualLayout>
              <c:x val="-6.3191142757913566E-3"/>
              <c:y val="-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8"/>
        <c:dLbl>
          <c:idx val="0"/>
          <c:layout>
            <c:manualLayout>
              <c:x val="0"/>
              <c:y val="-1.550387596899245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9"/>
        <c:dLbl>
          <c:idx val="0"/>
          <c:layout>
            <c:manualLayout>
              <c:x val="0"/>
              <c:y val="-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0"/>
        <c:dLbl>
          <c:idx val="0"/>
          <c:layout>
            <c:manualLayout>
              <c:x val="0"/>
              <c:y val="-2.4806201550387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1"/>
        <c:dLbl>
          <c:idx val="0"/>
          <c:layout>
            <c:manualLayout>
              <c:x val="0"/>
              <c:y val="-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2"/>
        <c:dLbl>
          <c:idx val="0"/>
          <c:layout>
            <c:manualLayout>
              <c:x val="-2.1063714252637857E-3"/>
              <c:y val="-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3"/>
        <c:dLbl>
          <c:idx val="0"/>
          <c:layout>
            <c:manualLayout>
              <c:x val="0"/>
              <c:y val="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4"/>
        <c:dLbl>
          <c:idx val="0"/>
          <c:layout>
            <c:manualLayout>
              <c:x val="0"/>
              <c:y val="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5"/>
        <c:dLbl>
          <c:idx val="0"/>
          <c:layout>
            <c:manualLayout>
              <c:x val="0"/>
              <c:y val="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6"/>
        <c:dLbl>
          <c:idx val="0"/>
          <c:layout>
            <c:manualLayout>
              <c:x val="0"/>
              <c:y val="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7"/>
        <c:dLbl>
          <c:idx val="0"/>
          <c:layout>
            <c:manualLayout>
              <c:x val="0"/>
              <c:y val="3.720930232558168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8"/>
        <c:dLbl>
          <c:idx val="0"/>
          <c:layout>
            <c:manualLayout>
              <c:x val="0"/>
              <c:y val="4.65116279069771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9"/>
        <c:dLbl>
          <c:idx val="0"/>
          <c:layout>
            <c:manualLayout>
              <c:x val="0"/>
              <c:y val="5.89147286821706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0"/>
        <c:dLbl>
          <c:idx val="0"/>
          <c:layout>
            <c:manualLayout>
              <c:x val="0"/>
              <c:y val="6.8217054263565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1"/>
        <c:dLbl>
          <c:idx val="0"/>
          <c:layout>
            <c:manualLayout>
              <c:x val="2.1063714252637857E-3"/>
              <c:y val="8.062015503876024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2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43"/>
        <c:dLbl>
          <c:idx val="0"/>
          <c:layout>
            <c:manualLayout>
              <c:x val="1.1325480587211861E-2"/>
              <c:y val="-7.8253419985704013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4"/>
        <c:dLbl>
          <c:idx val="0"/>
          <c:layout>
            <c:manualLayout>
              <c:x val="0.11815617861381612"/>
              <c:y val="3.6197772575725859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5"/>
        <c:dLbl>
          <c:idx val="0"/>
          <c:layout>
            <c:manualLayout>
              <c:x val="-8.3206523819854827E-2"/>
              <c:y val="-0.1376449981174412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6"/>
        <c:dLbl>
          <c:idx val="0"/>
          <c:layout>
            <c:manualLayout>
              <c:x val="2.9831757254006212E-2"/>
              <c:y val="-0.1477532044461191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7"/>
        <c:dLbl>
          <c:idx val="0"/>
          <c:layout>
            <c:manualLayout>
              <c:x val="1.3375532272404362E-2"/>
              <c:y val="-0.1299652408313850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8"/>
        <c:dLbl>
          <c:idx val="0"/>
          <c:layout>
            <c:manualLayout>
              <c:x val="0"/>
              <c:y val="-4.989604989605042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9"/>
        <c:dLbl>
          <c:idx val="0"/>
          <c:layout>
            <c:manualLayout>
              <c:x val="0"/>
              <c:y val="-8.038808038808052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0"/>
        <c:dLbl>
          <c:idx val="0"/>
          <c:layout>
            <c:manualLayout>
              <c:x val="0"/>
              <c:y val="-8.31600831600845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1"/>
        <c:dLbl>
          <c:idx val="0"/>
          <c:layout>
            <c:manualLayout>
              <c:x val="0"/>
              <c:y val="-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2"/>
        <c:dLbl>
          <c:idx val="0"/>
          <c:layout>
            <c:manualLayout>
              <c:x val="0"/>
              <c:y val="-6.098406098406098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3"/>
        <c:dLbl>
          <c:idx val="0"/>
          <c:layout>
            <c:manualLayout>
              <c:x val="0"/>
              <c:y val="-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4"/>
        <c:dLbl>
          <c:idx val="0"/>
          <c:layout>
            <c:manualLayout>
              <c:x val="0"/>
              <c:y val="-1.10880110880111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5"/>
        <c:dLbl>
          <c:idx val="0"/>
          <c:layout>
            <c:manualLayout>
              <c:x val="0"/>
              <c:y val="-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6"/>
        <c:dLbl>
          <c:idx val="0"/>
          <c:layout>
            <c:manualLayout>
              <c:x val="0"/>
              <c:y val="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7"/>
        <c:dLbl>
          <c:idx val="0"/>
          <c:layout>
            <c:manualLayout>
              <c:x val="0"/>
              <c:y val="0.1413721413721414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8"/>
        <c:dLbl>
          <c:idx val="0"/>
          <c:layout>
            <c:manualLayout>
              <c:x val="0"/>
              <c:y val="0.1191961191961201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9"/>
        <c:dLbl>
          <c:idx val="0"/>
          <c:layout>
            <c:manualLayout>
              <c:x val="0"/>
              <c:y val="9.702009702009724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0"/>
        <c:dLbl>
          <c:idx val="0"/>
          <c:layout>
            <c:manualLayout>
              <c:x val="-2.1609940572664124E-3"/>
              <c:y val="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1"/>
        <c:dLbl>
          <c:idx val="0"/>
          <c:layout>
            <c:manualLayout>
              <c:x val="0"/>
              <c:y val="5.821205821205822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2"/>
        <c:dLbl>
          <c:idx val="0"/>
          <c:layout>
            <c:manualLayout>
              <c:x val="0"/>
              <c:y val="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3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64"/>
        <c:dLbl>
          <c:idx val="0"/>
          <c:layout>
            <c:manualLayout>
              <c:x val="0.11815617861381612"/>
              <c:y val="3.6197772575725859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5"/>
        <c:dLbl>
          <c:idx val="0"/>
          <c:layout>
            <c:manualLayout>
              <c:x val="1.1325480587211861E-2"/>
              <c:y val="-7.8253419985704013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6"/>
        <c:dLbl>
          <c:idx val="0"/>
          <c:layout>
            <c:manualLayout>
              <c:x val="-8.3206523819854827E-2"/>
              <c:y val="-0.1376449981174412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7"/>
        <c:dLbl>
          <c:idx val="0"/>
          <c:layout>
            <c:manualLayout>
              <c:x val="2.9831757254006212E-2"/>
              <c:y val="-0.1477532044461191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8"/>
        <c:dLbl>
          <c:idx val="0"/>
          <c:layout>
            <c:manualLayout>
              <c:x val="1.3375532272404362E-2"/>
              <c:y val="-0.1299652408313850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9"/>
        <c:dLbl>
          <c:idx val="0"/>
          <c:layout>
            <c:manualLayout>
              <c:x val="0"/>
              <c:y val="-4.989604989605042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0"/>
        <c:dLbl>
          <c:idx val="0"/>
          <c:layout>
            <c:manualLayout>
              <c:x val="0"/>
              <c:y val="-8.038808038808052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1"/>
        <c:dLbl>
          <c:idx val="0"/>
          <c:layout>
            <c:manualLayout>
              <c:x val="0"/>
              <c:y val="-8.31600831600845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2"/>
        <c:dLbl>
          <c:idx val="0"/>
          <c:layout>
            <c:manualLayout>
              <c:x val="0"/>
              <c:y val="-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3"/>
        <c:dLbl>
          <c:idx val="0"/>
          <c:layout>
            <c:manualLayout>
              <c:x val="0"/>
              <c:y val="-6.098406098406098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4"/>
        <c:dLbl>
          <c:idx val="0"/>
          <c:layout>
            <c:manualLayout>
              <c:x val="0"/>
              <c:y val="-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5"/>
        <c:dLbl>
          <c:idx val="0"/>
          <c:layout>
            <c:manualLayout>
              <c:x val="0"/>
              <c:y val="-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6"/>
        <c:dLbl>
          <c:idx val="0"/>
          <c:layout>
            <c:manualLayout>
              <c:x val="0"/>
              <c:y val="-1.10880110880111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7"/>
        <c:dLbl>
          <c:idx val="0"/>
          <c:layout>
            <c:manualLayout>
              <c:x val="0"/>
              <c:y val="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8"/>
        <c:dLbl>
          <c:idx val="0"/>
          <c:layout>
            <c:manualLayout>
              <c:x val="0"/>
              <c:y val="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9"/>
        <c:dLbl>
          <c:idx val="0"/>
          <c:layout>
            <c:manualLayout>
              <c:x val="0"/>
              <c:y val="5.821205821205822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0"/>
        <c:dLbl>
          <c:idx val="0"/>
          <c:layout>
            <c:manualLayout>
              <c:x val="-2.1609940572664124E-3"/>
              <c:y val="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1"/>
        <c:dLbl>
          <c:idx val="0"/>
          <c:layout>
            <c:manualLayout>
              <c:x val="0"/>
              <c:y val="9.702009702009724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2"/>
        <c:dLbl>
          <c:idx val="0"/>
          <c:layout>
            <c:manualLayout>
              <c:x val="0"/>
              <c:y val="0.1191961191961201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3"/>
        <c:dLbl>
          <c:idx val="0"/>
          <c:layout>
            <c:manualLayout>
              <c:x val="0"/>
              <c:y val="0.1413721413721414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4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85"/>
        <c:dLbl>
          <c:idx val="0"/>
          <c:layout>
            <c:manualLayout>
              <c:x val="4.2521386609493887E-2"/>
              <c:y val="5.005778643573933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6"/>
        <c:dLbl>
          <c:idx val="0"/>
          <c:layout>
            <c:manualLayout>
              <c:x val="-4.0538546944192774E-2"/>
              <c:y val="-7.8253419985703787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7"/>
        <c:dLbl>
          <c:idx val="0"/>
          <c:layout>
            <c:manualLayout>
              <c:x val="-2.7020763409436082E-2"/>
              <c:y val="-0.1598210202934612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8"/>
        <c:dLbl>
          <c:idx val="0"/>
          <c:layout>
            <c:manualLayout>
              <c:x val="-8.9022915895643179E-2"/>
              <c:y val="-0.1366651933581067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9"/>
        <c:dLbl>
          <c:idx val="0"/>
          <c:layout>
            <c:manualLayout>
              <c:x val="5.8278776741237982E-4"/>
              <c:y val="-0.1465972574634001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0"/>
        <c:dLbl>
          <c:idx val="0"/>
          <c:layout>
            <c:manualLayout>
              <c:x val="2.1609940572664024E-3"/>
              <c:y val="-0.1663201663201663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1"/>
        <c:dLbl>
          <c:idx val="0"/>
          <c:layout>
            <c:manualLayout>
              <c:x val="2.1609940572664024E-3"/>
              <c:y val="-0.1469161469161485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2"/>
        <c:dLbl>
          <c:idx val="0"/>
          <c:layout>
            <c:manualLayout>
              <c:x val="2.1609940572664024E-3"/>
              <c:y val="-0.1247401247401256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3"/>
        <c:dLbl>
          <c:idx val="0"/>
          <c:layout>
            <c:manualLayout>
              <c:x val="2.1609940572664024E-3"/>
              <c:y val="-0.1552321552321554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4"/>
        <c:dLbl>
          <c:idx val="0"/>
          <c:layout>
            <c:manualLayout>
              <c:x val="2.1609940572663725E-3"/>
              <c:y val="-0.1635481635481642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5"/>
        <c:dLbl>
          <c:idx val="0"/>
          <c:layout>
            <c:manualLayout>
              <c:x val="0"/>
              <c:y val="-0.1247401247401256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6"/>
        <c:dLbl>
          <c:idx val="0"/>
          <c:layout>
            <c:manualLayout>
              <c:x val="2.1609940572664024E-3"/>
              <c:y val="-0.11365211365211365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7"/>
        <c:dLbl>
          <c:idx val="0"/>
          <c:layout>
            <c:manualLayout>
              <c:x val="2.1609940572664024E-3"/>
              <c:y val="-6.098406098406098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8"/>
        <c:dLbl>
          <c:idx val="0"/>
          <c:layout>
            <c:manualLayout>
              <c:x val="0"/>
              <c:y val="-3.603603603603603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9"/>
        <c:dLbl>
          <c:idx val="0"/>
          <c:layout>
            <c:manualLayout>
              <c:x val="2.1609940572663725E-3"/>
              <c:y val="5.266805266805265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0"/>
        <c:dLbl>
          <c:idx val="0"/>
          <c:layout>
            <c:manualLayout>
              <c:x val="2.1609940572663725E-3"/>
              <c:y val="-1.10880110880110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1"/>
        <c:dLbl>
          <c:idx val="0"/>
          <c:layout>
            <c:manualLayout>
              <c:x val="0"/>
              <c:y val="3.880803880803880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2"/>
        <c:dLbl>
          <c:idx val="0"/>
          <c:layout>
            <c:manualLayout>
              <c:x val="0"/>
              <c:y val="6.652806652806651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3"/>
        <c:dLbl>
          <c:idx val="0"/>
          <c:layout>
            <c:manualLayout>
              <c:x val="0"/>
              <c:y val="0.1275121275121283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4"/>
        <c:dLbl>
          <c:idx val="0"/>
          <c:layout>
            <c:manualLayout>
              <c:x val="0"/>
              <c:y val="0.14137214137214146"/>
            </c:manualLayout>
          </c:layout>
          <c:showLegendKey val="1"/>
          <c:showCatName val="1"/>
          <c:showPercent val="1"/>
          <c:separator>; </c:separator>
        </c:dLbl>
      </c:pivotFmt>
    </c:pivotFmts>
    <c:plotArea>
      <c:layout>
        <c:manualLayout>
          <c:layoutTarget val="inner"/>
          <c:xMode val="edge"/>
          <c:yMode val="edge"/>
          <c:x val="3.1668942516707668E-2"/>
          <c:y val="0.24232411696978617"/>
          <c:w val="0.73212555885943764"/>
          <c:h val="0.63695232482634057"/>
        </c:manualLayout>
      </c:layout>
      <c:ofPieChart>
        <c:ofPieType val="bar"/>
        <c:varyColors val="1"/>
        <c:ser>
          <c:idx val="0"/>
          <c:order val="0"/>
          <c:tx>
            <c:v>2010</c:v>
          </c:tx>
          <c:spPr>
            <a:scene3d>
              <a:camera prst="orthographicFront"/>
              <a:lightRig rig="threePt" dir="t"/>
            </a:scene3d>
            <a:sp3d>
              <a:bevelT w="165100" prst="coolSlant"/>
            </a:sp3d>
          </c:spPr>
          <c:dLbls>
            <c:dLbl>
              <c:idx val="0"/>
              <c:layout>
                <c:manualLayout>
                  <c:x val="4.2521386609493887E-2"/>
                  <c:y val="5.0057786435739333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"/>
              <c:layout>
                <c:manualLayout>
                  <c:x val="-4.0538546944192774E-2"/>
                  <c:y val="-7.8253419985703787E-3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2"/>
              <c:layout>
                <c:manualLayout>
                  <c:x val="-8.9022915895643179E-2"/>
                  <c:y val="-0.13666519335810676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3"/>
              <c:layout>
                <c:manualLayout>
                  <c:x val="-2.7020763409436082E-2"/>
                  <c:y val="-0.15982102029346124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4"/>
              <c:layout>
                <c:manualLayout>
                  <c:x val="2.1609940572664024E-3"/>
                  <c:y val="-0.12474012474012566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5"/>
              <c:layout>
                <c:manualLayout>
                  <c:x val="5.8278776741237982E-4"/>
                  <c:y val="-0.14659725746340013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6"/>
              <c:layout>
                <c:manualLayout>
                  <c:x val="2.1609940572664024E-3"/>
                  <c:y val="-0.14691614691614857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7"/>
              <c:layout>
                <c:manualLayout>
                  <c:x val="2.1609940572664024E-3"/>
                  <c:y val="-0.16632016632016633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8"/>
              <c:layout>
                <c:manualLayout>
                  <c:x val="2.1609940572664024E-3"/>
                  <c:y val="-0.15523215523215544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9"/>
              <c:layout>
                <c:manualLayout>
                  <c:x val="0"/>
                  <c:y val="-0.12474012474012566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0"/>
              <c:layout>
                <c:manualLayout>
                  <c:x val="2.1609940572663725E-3"/>
                  <c:y val="5.2668052668052655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1"/>
              <c:layout>
                <c:manualLayout>
                  <c:x val="2.1609940572664024E-3"/>
                  <c:y val="-6.0984060984060985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2"/>
              <c:layout>
                <c:manualLayout>
                  <c:x val="0"/>
                  <c:y val="-3.6036036036036036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3"/>
              <c:layout>
                <c:manualLayout>
                  <c:x val="2.1609940572663725E-3"/>
                  <c:y val="-0.16354816354816429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4"/>
              <c:layout>
                <c:manualLayout>
                  <c:x val="2.1609940572664024E-3"/>
                  <c:y val="-0.11365211365211365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5"/>
              <c:layout>
                <c:manualLayout>
                  <c:x val="0"/>
                  <c:y val="0.12751212751212834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6"/>
              <c:layout>
                <c:manualLayout>
                  <c:x val="0"/>
                  <c:y val="3.8808038808038806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7"/>
              <c:layout>
                <c:manualLayout>
                  <c:x val="0"/>
                  <c:y val="6.6528066528066518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8"/>
              <c:layout>
                <c:manualLayout>
                  <c:x val="2.1609940572663725E-3"/>
                  <c:y val="-1.1088011088011001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9"/>
              <c:layout>
                <c:manualLayout>
                  <c:x val="0"/>
                  <c:y val="0.14137214137214146"/>
                </c:manualLayout>
              </c:layout>
              <c:showLegendKey val="1"/>
              <c:showCatName val="1"/>
              <c:showPercent val="1"/>
              <c:separator>; </c:separator>
            </c:dLbl>
            <c:numFmt formatCode="0.0%" sourceLinked="0"/>
            <c:txPr>
              <a:bodyPr/>
              <a:lstStyle/>
              <a:p>
                <a:pPr>
                  <a:defRPr/>
                </a:pPr>
                <a:endParaRPr lang="es-ES"/>
              </a:p>
            </c:txPr>
            <c:showLegendKey val="1"/>
            <c:showCatName val="1"/>
            <c:showPercent val="1"/>
            <c:separator>; </c:separator>
            <c:showLeaderLines val="1"/>
          </c:dLbls>
          <c:cat>
            <c:strLit>
              <c:ptCount val="20"/>
              <c:pt idx="0">
                <c:v>ESPAÑA</c:v>
              </c:pt>
              <c:pt idx="1">
                <c:v>ALEMANIA</c:v>
              </c:pt>
              <c:pt idx="2">
                <c:v>ITALIA</c:v>
              </c:pt>
              <c:pt idx="3">
                <c:v>FRANCIA</c:v>
              </c:pt>
              <c:pt idx="4">
                <c:v>RESTO DE AMERICA</c:v>
              </c:pt>
              <c:pt idx="5">
                <c:v>REINO UNIDO</c:v>
              </c:pt>
              <c:pt idx="6">
                <c:v>SUIZA</c:v>
              </c:pt>
              <c:pt idx="7">
                <c:v>HOLANDA</c:v>
              </c:pt>
              <c:pt idx="8">
                <c:v>RESTO DE EUROPA</c:v>
              </c:pt>
              <c:pt idx="9">
                <c:v>RESTO DEL MUNDO</c:v>
              </c:pt>
              <c:pt idx="10">
                <c:v>USA</c:v>
              </c:pt>
              <c:pt idx="11">
                <c:v>AUSTRIA</c:v>
              </c:pt>
              <c:pt idx="12">
                <c:v>PAISES DEL ESTE</c:v>
              </c:pt>
              <c:pt idx="13">
                <c:v>BELGICA</c:v>
              </c:pt>
              <c:pt idx="14">
                <c:v>SUECIA</c:v>
              </c:pt>
              <c:pt idx="15">
                <c:v>RUSIA</c:v>
              </c:pt>
              <c:pt idx="16">
                <c:v>NORUEGA</c:v>
              </c:pt>
              <c:pt idx="17">
                <c:v>DINAMARCA</c:v>
              </c:pt>
              <c:pt idx="18">
                <c:v>IRLANDA</c:v>
              </c:pt>
              <c:pt idx="19">
                <c:v>FINLANDIA</c:v>
              </c:pt>
            </c:strLit>
          </c:cat>
          <c:val>
            <c:numLit>
              <c:formatCode>General</c:formatCode>
              <c:ptCount val="20"/>
              <c:pt idx="0">
                <c:v>26355</c:v>
              </c:pt>
              <c:pt idx="1">
                <c:v>9250</c:v>
              </c:pt>
              <c:pt idx="2">
                <c:v>1871</c:v>
              </c:pt>
              <c:pt idx="3">
                <c:v>1214</c:v>
              </c:pt>
              <c:pt idx="4">
                <c:v>1061</c:v>
              </c:pt>
              <c:pt idx="5">
                <c:v>796</c:v>
              </c:pt>
              <c:pt idx="6">
                <c:v>695</c:v>
              </c:pt>
              <c:pt idx="7">
                <c:v>641</c:v>
              </c:pt>
              <c:pt idx="8">
                <c:v>559</c:v>
              </c:pt>
              <c:pt idx="9">
                <c:v>470</c:v>
              </c:pt>
              <c:pt idx="10">
                <c:v>348</c:v>
              </c:pt>
              <c:pt idx="11">
                <c:v>333</c:v>
              </c:pt>
              <c:pt idx="12">
                <c:v>274</c:v>
              </c:pt>
              <c:pt idx="13">
                <c:v>256</c:v>
              </c:pt>
              <c:pt idx="14">
                <c:v>152</c:v>
              </c:pt>
              <c:pt idx="15">
                <c:v>145</c:v>
              </c:pt>
              <c:pt idx="16">
                <c:v>89</c:v>
              </c:pt>
              <c:pt idx="17">
                <c:v>88</c:v>
              </c:pt>
              <c:pt idx="18">
                <c:v>75</c:v>
              </c:pt>
              <c:pt idx="19">
                <c:v>22</c:v>
              </c:pt>
            </c:numLit>
          </c:val>
        </c:ser>
        <c:gapWidth val="100"/>
        <c:splitType val="pos"/>
        <c:splitPos val="1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0533" l="0.70000000000000062" r="0.70000000000000062" t="0.75000000000000533" header="0.30000000000000032" footer="0.30000000000000032"/>
    <c:pageSetup/>
  </c:printSettings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5742564822709288"/>
          <c:y val="0.10014306151645209"/>
        </c:manualLayout>
      </c:layout>
      <c:txPr>
        <a:bodyPr/>
        <a:lstStyle/>
        <a:p>
          <a:pPr>
            <a:defRPr sz="1400"/>
          </a:pPr>
          <a:endParaRPr lang="es-ES"/>
        </a:p>
      </c:txPr>
    </c:title>
    <c:pivotFmts>
      <c:pivotFmt>
        <c:idx val="0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"/>
        <c:dLbl>
          <c:idx val="0"/>
          <c:layout>
            <c:manualLayout>
              <c:x val="4.2127428505275713E-3"/>
              <c:y val="-0.5003828358664392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"/>
        <c:dLbl>
          <c:idx val="0"/>
          <c:layout>
            <c:manualLayout>
              <c:x val="-0.20091698475086875"/>
              <c:y val="-7.823817371665747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"/>
        <c:dLbl>
          <c:idx val="0"/>
          <c:layout>
            <c:manualLayout>
              <c:x val="4.9778366603497638E-3"/>
              <c:y val="-0.1770015259720441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"/>
        <c:dLbl>
          <c:idx val="0"/>
          <c:layout>
            <c:manualLayout>
              <c:x val="4.2506741217840933E-2"/>
              <c:y val="-0.1869957883171604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"/>
        <c:dLbl>
          <c:idx val="0"/>
          <c:layout>
            <c:manualLayout>
              <c:x val="-6.3191142757913566E-3"/>
              <c:y val="-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"/>
        <c:dLbl>
          <c:idx val="0"/>
          <c:layout>
            <c:manualLayout>
              <c:x val="0"/>
              <c:y val="-1.550387596899246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"/>
        <c:dLbl>
          <c:idx val="0"/>
          <c:layout>
            <c:manualLayout>
              <c:x val="0"/>
              <c:y val="-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"/>
        <c:dLbl>
          <c:idx val="0"/>
          <c:layout>
            <c:manualLayout>
              <c:x val="0"/>
              <c:y val="-2.4806201550387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"/>
        <c:dLbl>
          <c:idx val="0"/>
          <c:layout>
            <c:manualLayout>
              <c:x val="0"/>
              <c:y val="-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"/>
        <c:dLbl>
          <c:idx val="0"/>
          <c:layout>
            <c:manualLayout>
              <c:x val="-2.1063714252637857E-3"/>
              <c:y val="-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"/>
        <c:dLbl>
          <c:idx val="0"/>
          <c:layout>
            <c:manualLayout>
              <c:x val="0"/>
              <c:y val="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"/>
        <c:dLbl>
          <c:idx val="0"/>
          <c:layout>
            <c:manualLayout>
              <c:x val="0"/>
              <c:y val="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"/>
        <c:dLbl>
          <c:idx val="0"/>
          <c:layout>
            <c:manualLayout>
              <c:x val="0"/>
              <c:y val="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"/>
        <c:dLbl>
          <c:idx val="0"/>
          <c:layout>
            <c:manualLayout>
              <c:x val="0"/>
              <c:y val="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"/>
        <c:dLbl>
          <c:idx val="0"/>
          <c:layout>
            <c:manualLayout>
              <c:x val="0"/>
              <c:y val="3.7209302325581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"/>
        <c:dLbl>
          <c:idx val="0"/>
          <c:layout>
            <c:manualLayout>
              <c:x val="0"/>
              <c:y val="4.65116279069771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7"/>
        <c:dLbl>
          <c:idx val="0"/>
          <c:layout>
            <c:manualLayout>
              <c:x val="0"/>
              <c:y val="5.89147286821706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8"/>
        <c:dLbl>
          <c:idx val="0"/>
          <c:layout>
            <c:manualLayout>
              <c:x val="2.1063714252637857E-3"/>
              <c:y val="8.062015503876024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9"/>
        <c:dLbl>
          <c:idx val="0"/>
          <c:layout>
            <c:manualLayout>
              <c:x val="0"/>
              <c:y val="6.8217054263565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0"/>
        <c:dLbl>
          <c:idx val="0"/>
          <c:layout>
            <c:manualLayout>
              <c:x val="3.8949958917464451E-2"/>
              <c:y val="-0.1658038210339986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1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22"/>
        <c:dLbl>
          <c:idx val="0"/>
          <c:layout>
            <c:manualLayout>
              <c:x val="4.2127428505275713E-3"/>
              <c:y val="-0.5003828358664392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3"/>
        <c:dLbl>
          <c:idx val="0"/>
          <c:layout>
            <c:manualLayout>
              <c:x val="-0.20091698475086875"/>
              <c:y val="-7.823817371665747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4"/>
        <c:dLbl>
          <c:idx val="0"/>
          <c:layout>
            <c:manualLayout>
              <c:x val="4.9778366603497638E-3"/>
              <c:y val="-0.1770015259720441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5"/>
        <c:dLbl>
          <c:idx val="0"/>
          <c:layout>
            <c:manualLayout>
              <c:x val="4.2506741217840933E-2"/>
              <c:y val="-0.1869957883171604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6"/>
        <c:dLbl>
          <c:idx val="0"/>
          <c:layout>
            <c:manualLayout>
              <c:x val="3.8949958917464451E-2"/>
              <c:y val="-0.1658038210339986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7"/>
        <c:dLbl>
          <c:idx val="0"/>
          <c:layout>
            <c:manualLayout>
              <c:x val="-6.3191142757913566E-3"/>
              <c:y val="-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8"/>
        <c:dLbl>
          <c:idx val="0"/>
          <c:layout>
            <c:manualLayout>
              <c:x val="0"/>
              <c:y val="-1.550387596899246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9"/>
        <c:dLbl>
          <c:idx val="0"/>
          <c:layout>
            <c:manualLayout>
              <c:x val="0"/>
              <c:y val="-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0"/>
        <c:dLbl>
          <c:idx val="0"/>
          <c:layout>
            <c:manualLayout>
              <c:x val="0"/>
              <c:y val="-2.4806201550387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1"/>
        <c:dLbl>
          <c:idx val="0"/>
          <c:layout>
            <c:manualLayout>
              <c:x val="0"/>
              <c:y val="-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2"/>
        <c:dLbl>
          <c:idx val="0"/>
          <c:layout>
            <c:manualLayout>
              <c:x val="-2.1063714252637857E-3"/>
              <c:y val="-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3"/>
        <c:dLbl>
          <c:idx val="0"/>
          <c:layout>
            <c:manualLayout>
              <c:x val="0"/>
              <c:y val="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4"/>
        <c:dLbl>
          <c:idx val="0"/>
          <c:layout>
            <c:manualLayout>
              <c:x val="0"/>
              <c:y val="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5"/>
        <c:dLbl>
          <c:idx val="0"/>
          <c:layout>
            <c:manualLayout>
              <c:x val="0"/>
              <c:y val="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6"/>
        <c:dLbl>
          <c:idx val="0"/>
          <c:layout>
            <c:manualLayout>
              <c:x val="0"/>
              <c:y val="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7"/>
        <c:dLbl>
          <c:idx val="0"/>
          <c:layout>
            <c:manualLayout>
              <c:x val="0"/>
              <c:y val="3.7209302325581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8"/>
        <c:dLbl>
          <c:idx val="0"/>
          <c:layout>
            <c:manualLayout>
              <c:x val="0"/>
              <c:y val="4.65116279069771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9"/>
        <c:dLbl>
          <c:idx val="0"/>
          <c:layout>
            <c:manualLayout>
              <c:x val="0"/>
              <c:y val="5.89147286821706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0"/>
        <c:dLbl>
          <c:idx val="0"/>
          <c:layout>
            <c:manualLayout>
              <c:x val="0"/>
              <c:y val="6.8217054263565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1"/>
        <c:dLbl>
          <c:idx val="0"/>
          <c:layout>
            <c:manualLayout>
              <c:x val="2.1063714252637857E-3"/>
              <c:y val="8.062015503876024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2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43"/>
        <c:dLbl>
          <c:idx val="0"/>
          <c:layout>
            <c:manualLayout>
              <c:x val="1.1325480587211861E-2"/>
              <c:y val="-7.8253419985704013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4"/>
        <c:dLbl>
          <c:idx val="0"/>
          <c:layout>
            <c:manualLayout>
              <c:x val="0.11815617861381612"/>
              <c:y val="3.61977725757258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5"/>
        <c:dLbl>
          <c:idx val="0"/>
          <c:layout>
            <c:manualLayout>
              <c:x val="-8.3206523819854827E-2"/>
              <c:y val="-0.1376449981174413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6"/>
        <c:dLbl>
          <c:idx val="0"/>
          <c:layout>
            <c:manualLayout>
              <c:x val="2.9831757254006212E-2"/>
              <c:y val="-0.1477532044461192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7"/>
        <c:dLbl>
          <c:idx val="0"/>
          <c:layout>
            <c:manualLayout>
              <c:x val="1.3375532272404362E-2"/>
              <c:y val="-0.1299652408313851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8"/>
        <c:dLbl>
          <c:idx val="0"/>
          <c:layout>
            <c:manualLayout>
              <c:x val="0"/>
              <c:y val="-4.989604989605045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9"/>
        <c:dLbl>
          <c:idx val="0"/>
          <c:layout>
            <c:manualLayout>
              <c:x val="0"/>
              <c:y val="-8.038808038808052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0"/>
        <c:dLbl>
          <c:idx val="0"/>
          <c:layout>
            <c:manualLayout>
              <c:x val="0"/>
              <c:y val="-8.316008316008463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1"/>
        <c:dLbl>
          <c:idx val="0"/>
          <c:layout>
            <c:manualLayout>
              <c:x val="0"/>
              <c:y val="-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2"/>
        <c:dLbl>
          <c:idx val="0"/>
          <c:layout>
            <c:manualLayout>
              <c:x val="0"/>
              <c:y val="-6.098406098406098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3"/>
        <c:dLbl>
          <c:idx val="0"/>
          <c:layout>
            <c:manualLayout>
              <c:x val="0"/>
              <c:y val="-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4"/>
        <c:dLbl>
          <c:idx val="0"/>
          <c:layout>
            <c:manualLayout>
              <c:x val="0"/>
              <c:y val="-1.10880110880111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5"/>
        <c:dLbl>
          <c:idx val="0"/>
          <c:layout>
            <c:manualLayout>
              <c:x val="0"/>
              <c:y val="-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6"/>
        <c:dLbl>
          <c:idx val="0"/>
          <c:layout>
            <c:manualLayout>
              <c:x val="0"/>
              <c:y val="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7"/>
        <c:dLbl>
          <c:idx val="0"/>
          <c:layout>
            <c:manualLayout>
              <c:x val="0"/>
              <c:y val="0.1413721413721414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8"/>
        <c:dLbl>
          <c:idx val="0"/>
          <c:layout>
            <c:manualLayout>
              <c:x val="0"/>
              <c:y val="0.1191961191961201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9"/>
        <c:dLbl>
          <c:idx val="0"/>
          <c:layout>
            <c:manualLayout>
              <c:x val="0"/>
              <c:y val="9.702009702009724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0"/>
        <c:dLbl>
          <c:idx val="0"/>
          <c:layout>
            <c:manualLayout>
              <c:x val="-2.1609940572664154E-3"/>
              <c:y val="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1"/>
        <c:dLbl>
          <c:idx val="0"/>
          <c:layout>
            <c:manualLayout>
              <c:x val="0"/>
              <c:y val="5.821205821205822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2"/>
        <c:dLbl>
          <c:idx val="0"/>
          <c:layout>
            <c:manualLayout>
              <c:x val="0"/>
              <c:y val="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3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64"/>
        <c:dLbl>
          <c:idx val="0"/>
          <c:layout>
            <c:manualLayout>
              <c:x val="0.11815617861381612"/>
              <c:y val="3.61977725757258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5"/>
        <c:dLbl>
          <c:idx val="0"/>
          <c:layout>
            <c:manualLayout>
              <c:x val="1.1325480587211861E-2"/>
              <c:y val="-7.8253419985704013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6"/>
        <c:dLbl>
          <c:idx val="0"/>
          <c:layout>
            <c:manualLayout>
              <c:x val="-8.3206523819854827E-2"/>
              <c:y val="-0.1376449981174413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7"/>
        <c:dLbl>
          <c:idx val="0"/>
          <c:layout>
            <c:manualLayout>
              <c:x val="2.9831757254006212E-2"/>
              <c:y val="-0.1477532044461192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8"/>
        <c:dLbl>
          <c:idx val="0"/>
          <c:layout>
            <c:manualLayout>
              <c:x val="1.3375532272404362E-2"/>
              <c:y val="-0.1299652408313851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9"/>
        <c:dLbl>
          <c:idx val="0"/>
          <c:layout>
            <c:manualLayout>
              <c:x val="0"/>
              <c:y val="-4.989604989605045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0"/>
        <c:dLbl>
          <c:idx val="0"/>
          <c:layout>
            <c:manualLayout>
              <c:x val="0"/>
              <c:y val="-8.038808038808052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1"/>
        <c:dLbl>
          <c:idx val="0"/>
          <c:layout>
            <c:manualLayout>
              <c:x val="0"/>
              <c:y val="-8.316008316008463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2"/>
        <c:dLbl>
          <c:idx val="0"/>
          <c:layout>
            <c:manualLayout>
              <c:x val="0"/>
              <c:y val="-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3"/>
        <c:dLbl>
          <c:idx val="0"/>
          <c:layout>
            <c:manualLayout>
              <c:x val="0"/>
              <c:y val="-6.098406098406098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4"/>
        <c:dLbl>
          <c:idx val="0"/>
          <c:layout>
            <c:manualLayout>
              <c:x val="0"/>
              <c:y val="-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5"/>
        <c:dLbl>
          <c:idx val="0"/>
          <c:layout>
            <c:manualLayout>
              <c:x val="0"/>
              <c:y val="-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6"/>
        <c:dLbl>
          <c:idx val="0"/>
          <c:layout>
            <c:manualLayout>
              <c:x val="0"/>
              <c:y val="-1.10880110880111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7"/>
        <c:dLbl>
          <c:idx val="0"/>
          <c:layout>
            <c:manualLayout>
              <c:x val="0"/>
              <c:y val="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8"/>
        <c:dLbl>
          <c:idx val="0"/>
          <c:layout>
            <c:manualLayout>
              <c:x val="0"/>
              <c:y val="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9"/>
        <c:dLbl>
          <c:idx val="0"/>
          <c:layout>
            <c:manualLayout>
              <c:x val="0"/>
              <c:y val="5.821205821205822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0"/>
        <c:dLbl>
          <c:idx val="0"/>
          <c:layout>
            <c:manualLayout>
              <c:x val="-2.1609940572664154E-3"/>
              <c:y val="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1"/>
        <c:dLbl>
          <c:idx val="0"/>
          <c:layout>
            <c:manualLayout>
              <c:x val="0"/>
              <c:y val="9.702009702009724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2"/>
        <c:dLbl>
          <c:idx val="0"/>
          <c:layout>
            <c:manualLayout>
              <c:x val="0"/>
              <c:y val="0.1191961191961201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3"/>
        <c:dLbl>
          <c:idx val="0"/>
          <c:layout>
            <c:manualLayout>
              <c:x val="0"/>
              <c:y val="0.1413721413721414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4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85"/>
        <c:dLbl>
          <c:idx val="0"/>
          <c:layout>
            <c:manualLayout>
              <c:x val="0"/>
              <c:y val="-6.997195093102702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6"/>
        <c:dLbl>
          <c:idx val="0"/>
          <c:layout>
            <c:manualLayout>
              <c:x val="-2.2707340722537411E-2"/>
              <c:y val="6.547260991517759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7"/>
        <c:dLbl>
          <c:idx val="0"/>
          <c:layout>
            <c:manualLayout>
              <c:x val="-0.1630859120316967"/>
              <c:y val="-3.97291969405111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8"/>
        <c:dLbl>
          <c:idx val="0"/>
          <c:layout>
            <c:manualLayout>
              <c:x val="-0.10516257919989301"/>
              <c:y val="-0.126139704639924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9"/>
        <c:dLbl>
          <c:idx val="0"/>
          <c:layout>
            <c:manualLayout>
              <c:x val="2.7708678134978352E-2"/>
              <c:y val="-0.1888526916967999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0"/>
        <c:dLbl>
          <c:idx val="0"/>
          <c:layout>
            <c:manualLayout>
              <c:x val="5.927361786783094E-2"/>
              <c:y val="-0.1980381422279311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1"/>
        <c:dLbl>
          <c:idx val="0"/>
          <c:layout>
            <c:manualLayout>
              <c:x val="4.0330675226106935E-2"/>
              <c:y val="-0.1990873351131539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2"/>
        <c:dLbl>
          <c:idx val="0"/>
          <c:layout>
            <c:manualLayout>
              <c:x val="0"/>
              <c:y val="5.150214592274689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3"/>
        <c:dLbl>
          <c:idx val="0"/>
          <c:layout>
            <c:manualLayout>
              <c:x val="0"/>
              <c:y val="3.43347639484978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4"/>
        <c:dLbl>
          <c:idx val="0"/>
          <c:layout>
            <c:manualLayout>
              <c:x val="0"/>
              <c:y val="1.14449213161661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5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96"/>
        <c:dLbl>
          <c:idx val="0"/>
          <c:layout>
            <c:manualLayout>
              <c:x val="-2.2707340722537411E-2"/>
              <c:y val="6.547260991517759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7"/>
        <c:dLbl>
          <c:idx val="0"/>
          <c:layout>
            <c:manualLayout>
              <c:x val="0"/>
              <c:y val="-6.997195093102702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8"/>
        <c:dLbl>
          <c:idx val="0"/>
          <c:layout>
            <c:manualLayout>
              <c:x val="-0.1630859120316967"/>
              <c:y val="-3.97291969405111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9"/>
        <c:dLbl>
          <c:idx val="0"/>
          <c:layout>
            <c:manualLayout>
              <c:x val="-0.10516257919989301"/>
              <c:y val="-0.126139704639924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0"/>
        <c:dLbl>
          <c:idx val="0"/>
          <c:layout>
            <c:manualLayout>
              <c:x val="2.7708678134978352E-2"/>
              <c:y val="-0.1888526916967999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1"/>
        <c:dLbl>
          <c:idx val="0"/>
          <c:layout>
            <c:manualLayout>
              <c:x val="4.0330675226106935E-2"/>
              <c:y val="-0.1990873351131539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2"/>
        <c:dLbl>
          <c:idx val="0"/>
          <c:layout>
            <c:manualLayout>
              <c:x val="5.927361786783094E-2"/>
              <c:y val="-0.1980381422279311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3"/>
        <c:dLbl>
          <c:idx val="0"/>
          <c:layout>
            <c:manualLayout>
              <c:x val="0"/>
              <c:y val="1.14449213161661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4"/>
        <c:dLbl>
          <c:idx val="0"/>
          <c:layout>
            <c:manualLayout>
              <c:x val="0"/>
              <c:y val="3.43347639484978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5"/>
        <c:dLbl>
          <c:idx val="0"/>
          <c:layout>
            <c:manualLayout>
              <c:x val="0"/>
              <c:y val="5.150214592274689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6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07"/>
        <c:dLbl>
          <c:idx val="0"/>
          <c:layout>
            <c:manualLayout>
              <c:x val="-2.2707340722537411E-2"/>
              <c:y val="6.547260991517759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8"/>
        <c:dLbl>
          <c:idx val="0"/>
          <c:layout>
            <c:manualLayout>
              <c:x val="-1.4861995753715523E-2"/>
              <c:y val="4.42003762405239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9"/>
        <c:dLbl>
          <c:idx val="0"/>
          <c:layout>
            <c:manualLayout>
              <c:x val="-0.18219419228647457"/>
              <c:y val="-0.1055374945084653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0"/>
        <c:dLbl>
          <c:idx val="0"/>
          <c:layout>
            <c:manualLayout>
              <c:x val="-8.8177441195647369E-2"/>
              <c:y val="-0.2033929235240444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1"/>
        <c:dLbl>
          <c:idx val="0"/>
          <c:layout>
            <c:manualLayout>
              <c:x val="7.8663924971162091E-2"/>
              <c:y val="-0.2002976130129662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2"/>
        <c:dLbl>
          <c:idx val="0"/>
          <c:layout>
            <c:manualLayout>
              <c:x val="9.5532373739906765E-2"/>
              <c:y val="-0.2534507113649444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3"/>
        <c:dLbl>
          <c:idx val="0"/>
          <c:layout>
            <c:manualLayout>
              <c:x val="0"/>
              <c:y val="-8.5836909871245207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4"/>
        <c:dLbl>
          <c:idx val="0"/>
          <c:layout>
            <c:manualLayout>
              <c:x val="0"/>
              <c:y val="1.43061516452075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5"/>
        <c:dLbl>
          <c:idx val="0"/>
          <c:layout>
            <c:manualLayout>
              <c:x val="0"/>
              <c:y val="4.57796852646638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6"/>
        <c:dLbl>
          <c:idx val="0"/>
          <c:layout>
            <c:manualLayout>
              <c:x val="0"/>
              <c:y val="0.1001430615164520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7"/>
        <c:dLbl>
          <c:idx val="0"/>
          <c:layout>
            <c:manualLayout>
              <c:x val="0"/>
              <c:y val="-9.155937052932809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8"/>
        <c:dLbl>
          <c:idx val="0"/>
          <c:layout>
            <c:manualLayout>
              <c:x val="0"/>
              <c:y val="-5.150214592274673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9"/>
        <c:dLbl>
          <c:idx val="0"/>
          <c:layout>
            <c:manualLayout>
              <c:x val="2.6295200361101481E-3"/>
              <c:y val="-0.1980383675216564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0"/>
        <c:dLbl>
          <c:idx val="0"/>
          <c:layout>
            <c:manualLayout>
              <c:x val="0"/>
              <c:y val="4.57796852646638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1"/>
        <c:dLbl>
          <c:idx val="0"/>
          <c:layout>
            <c:manualLayout>
              <c:x val="0"/>
              <c:y val="-2.288984263233215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2"/>
        <c:dLbl>
          <c:idx val="0"/>
          <c:layout>
            <c:manualLayout>
              <c:x val="0"/>
              <c:y val="-1.144492131616604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3"/>
        <c:dLbl>
          <c:idx val="0"/>
          <c:layout>
            <c:manualLayout>
              <c:x val="0"/>
              <c:y val="-5.436337625178860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4"/>
        <c:dLbl>
          <c:idx val="0"/>
          <c:layout>
            <c:manualLayout>
              <c:x val="7.5017971479679812E-2"/>
              <c:y val="-0.2143068275263877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5"/>
        <c:dLbl>
          <c:idx val="0"/>
          <c:layout>
            <c:manualLayout>
              <c:x val="0"/>
              <c:y val="-3.147353361945652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6"/>
        <c:dLbl>
          <c:idx val="0"/>
          <c:layout>
            <c:manualLayout>
              <c:x val="0"/>
              <c:y val="-2.0028612303290408E-2"/>
            </c:manualLayout>
          </c:layout>
          <c:showLegendKey val="1"/>
          <c:showCatName val="1"/>
          <c:showPercent val="1"/>
          <c:separator>; </c:separator>
        </c:dLbl>
      </c:pivotFmt>
    </c:pivotFmts>
    <c:plotArea>
      <c:layout>
        <c:manualLayout>
          <c:layoutTarget val="inner"/>
          <c:xMode val="edge"/>
          <c:yMode val="edge"/>
          <c:x val="3.1668942516707682E-2"/>
          <c:y val="0.24232411696978617"/>
          <c:w val="0.73212555885943764"/>
          <c:h val="0.63695232482634057"/>
        </c:manualLayout>
      </c:layout>
      <c:ofPieChart>
        <c:ofPieType val="bar"/>
        <c:varyColors val="1"/>
        <c:ser>
          <c:idx val="0"/>
          <c:order val="0"/>
          <c:tx>
            <c:v>2010</c:v>
          </c:tx>
          <c:spPr>
            <a:scene3d>
              <a:camera prst="orthographicFront"/>
              <a:lightRig rig="threePt" dir="t"/>
            </a:scene3d>
            <a:sp3d>
              <a:bevelT w="165100" prst="coolSlant"/>
            </a:sp3d>
          </c:spPr>
          <c:dLbls>
            <c:dLbl>
              <c:idx val="0"/>
              <c:layout>
                <c:manualLayout>
                  <c:x val="-2.2707340722537411E-2"/>
                  <c:y val="6.5472609915177594E-3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"/>
              <c:layout>
                <c:manualLayout>
                  <c:x val="-1.4861995753715523E-2"/>
                  <c:y val="4.4200376240523904E-3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2"/>
              <c:layout>
                <c:manualLayout>
                  <c:x val="-0.18219419228647457"/>
                  <c:y val="-0.10553749450846538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3"/>
              <c:layout>
                <c:manualLayout>
                  <c:x val="-8.8177441195647369E-2"/>
                  <c:y val="-0.20339292352404448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4"/>
              <c:layout>
                <c:manualLayout>
                  <c:x val="9.5532373739906765E-2"/>
                  <c:y val="-0.25345071136494446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5"/>
              <c:layout>
                <c:manualLayout>
                  <c:x val="7.8663924971162091E-2"/>
                  <c:y val="-0.2002976130129662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6"/>
              <c:layout>
                <c:manualLayout>
                  <c:x val="7.5017971479679812E-2"/>
                  <c:y val="-0.21430682752638774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7"/>
              <c:layout>
                <c:manualLayout>
                  <c:x val="0"/>
                  <c:y val="-8.5836909871245207E-3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8"/>
              <c:layout>
                <c:manualLayout>
                  <c:x val="0"/>
                  <c:y val="-2.2889842632332152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9"/>
              <c:layout>
                <c:manualLayout>
                  <c:x val="2.6295200361101481E-3"/>
                  <c:y val="-0.19803836752165641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0"/>
              <c:layout>
                <c:manualLayout>
                  <c:x val="0"/>
                  <c:y val="-5.4363376251788602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1"/>
              <c:layout>
                <c:manualLayout>
                  <c:x val="0"/>
                  <c:y val="-1.1444921316166048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2"/>
              <c:layout>
                <c:manualLayout>
                  <c:x val="0"/>
                  <c:y val="-9.1559370529328096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3"/>
              <c:layout>
                <c:manualLayout>
                  <c:x val="0"/>
                  <c:y val="-5.1502145922746732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4"/>
              <c:layout>
                <c:manualLayout>
                  <c:x val="0"/>
                  <c:y val="-3.1473533619456526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5"/>
              <c:layout>
                <c:manualLayout>
                  <c:x val="0"/>
                  <c:y val="-2.0028612303290408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6"/>
              <c:layout>
                <c:manualLayout>
                  <c:x val="0"/>
                  <c:y val="1.430615164520754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7"/>
              <c:layout>
                <c:manualLayout>
                  <c:x val="0"/>
                  <c:y val="4.5779685264663805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8"/>
              <c:layout>
                <c:manualLayout>
                  <c:x val="0"/>
                  <c:y val="0.10014306151645209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9"/>
              <c:layout>
                <c:manualLayout>
                  <c:x val="0"/>
                  <c:y val="4.5779685264663805E-2"/>
                </c:manualLayout>
              </c:layout>
              <c:showLegendKey val="1"/>
              <c:showCatName val="1"/>
              <c:showPercent val="1"/>
              <c:separator>; </c:separator>
            </c:dLbl>
            <c:numFmt formatCode="0.0%" sourceLinked="0"/>
            <c:txPr>
              <a:bodyPr/>
              <a:lstStyle/>
              <a:p>
                <a:pPr>
                  <a:defRPr/>
                </a:pPr>
                <a:endParaRPr lang="es-ES"/>
              </a:p>
            </c:txPr>
            <c:showLegendKey val="1"/>
            <c:showCatName val="1"/>
            <c:showPercent val="1"/>
            <c:separator>; </c:separator>
            <c:showLeaderLines val="1"/>
          </c:dLbls>
          <c:cat>
            <c:strLit>
              <c:ptCount val="20"/>
              <c:pt idx="0">
                <c:v>ESPAÑA</c:v>
              </c:pt>
              <c:pt idx="1">
                <c:v>ALEMANIA</c:v>
              </c:pt>
              <c:pt idx="2">
                <c:v>REINO UNIDO</c:v>
              </c:pt>
              <c:pt idx="3">
                <c:v>FINLANDIA</c:v>
              </c:pt>
              <c:pt idx="4">
                <c:v>FRANCIA</c:v>
              </c:pt>
              <c:pt idx="5">
                <c:v>SUECIA</c:v>
              </c:pt>
              <c:pt idx="6">
                <c:v>RESTO DE EUROPA</c:v>
              </c:pt>
              <c:pt idx="7">
                <c:v>DINAMARCA</c:v>
              </c:pt>
              <c:pt idx="8">
                <c:v>ITALIA</c:v>
              </c:pt>
              <c:pt idx="9">
                <c:v>RESTO DEL MUNDO</c:v>
              </c:pt>
              <c:pt idx="10">
                <c:v>RESTO DE AMERICA</c:v>
              </c:pt>
              <c:pt idx="11">
                <c:v>HOLANDA</c:v>
              </c:pt>
              <c:pt idx="12">
                <c:v>NORUEGA</c:v>
              </c:pt>
              <c:pt idx="13">
                <c:v>AUSTRIA</c:v>
              </c:pt>
              <c:pt idx="14">
                <c:v>SUIZA</c:v>
              </c:pt>
              <c:pt idx="15">
                <c:v>BELGICA</c:v>
              </c:pt>
              <c:pt idx="16">
                <c:v>PAISES DEL ESTE</c:v>
              </c:pt>
              <c:pt idx="17">
                <c:v>USA</c:v>
              </c:pt>
              <c:pt idx="18">
                <c:v>RUSIA</c:v>
              </c:pt>
              <c:pt idx="19">
                <c:v>IRLANDA</c:v>
              </c:pt>
            </c:strLit>
          </c:cat>
          <c:val>
            <c:numLit>
              <c:formatCode>General</c:formatCode>
              <c:ptCount val="20"/>
              <c:pt idx="0">
                <c:v>487741</c:v>
              </c:pt>
              <c:pt idx="1">
                <c:v>145375</c:v>
              </c:pt>
              <c:pt idx="2">
                <c:v>46278</c:v>
              </c:pt>
              <c:pt idx="3">
                <c:v>26318</c:v>
              </c:pt>
              <c:pt idx="4">
                <c:v>15773</c:v>
              </c:pt>
              <c:pt idx="5">
                <c:v>10374</c:v>
              </c:pt>
              <c:pt idx="6">
                <c:v>10022</c:v>
              </c:pt>
              <c:pt idx="7">
                <c:v>6926</c:v>
              </c:pt>
              <c:pt idx="8">
                <c:v>6315</c:v>
              </c:pt>
              <c:pt idx="9">
                <c:v>5404</c:v>
              </c:pt>
              <c:pt idx="10">
                <c:v>5093</c:v>
              </c:pt>
              <c:pt idx="11">
                <c:v>4563</c:v>
              </c:pt>
              <c:pt idx="12">
                <c:v>4519</c:v>
              </c:pt>
              <c:pt idx="13">
                <c:v>4505</c:v>
              </c:pt>
              <c:pt idx="14">
                <c:v>3513</c:v>
              </c:pt>
              <c:pt idx="15">
                <c:v>2721</c:v>
              </c:pt>
              <c:pt idx="16">
                <c:v>2701</c:v>
              </c:pt>
              <c:pt idx="17">
                <c:v>2683</c:v>
              </c:pt>
              <c:pt idx="18">
                <c:v>1986</c:v>
              </c:pt>
              <c:pt idx="19">
                <c:v>1772</c:v>
              </c:pt>
            </c:numLit>
          </c:val>
        </c:ser>
        <c:gapWidth val="100"/>
        <c:splitType val="pos"/>
        <c:splitPos val="13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0555" l="0.70000000000000062" r="0.70000000000000062" t="0.75000000000000555" header="0.30000000000000032" footer="0.30000000000000032"/>
    <c:pageSetup/>
  </c:printSettings>
  <c:userShapes r:id="rId1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autoTitleDeleted val="1"/>
    <c:pivotFmts>
      <c:pivotFmt>
        <c:idx val="0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"/>
        <c:dLbl>
          <c:idx val="0"/>
          <c:layout>
            <c:manualLayout>
              <c:x val="4.2127428505275713E-3"/>
              <c:y val="-0.5003828358664390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"/>
        <c:dLbl>
          <c:idx val="0"/>
          <c:layout>
            <c:manualLayout>
              <c:x val="-0.20091698475086886"/>
              <c:y val="-7.823817371665747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"/>
        <c:dLbl>
          <c:idx val="0"/>
          <c:layout>
            <c:manualLayout>
              <c:x val="4.9778366603497638E-3"/>
              <c:y val="-0.1770015259720441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"/>
        <c:dLbl>
          <c:idx val="0"/>
          <c:layout>
            <c:manualLayout>
              <c:x val="4.2506741217840933E-2"/>
              <c:y val="-0.1869957883171605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"/>
        <c:dLbl>
          <c:idx val="0"/>
          <c:layout>
            <c:manualLayout>
              <c:x val="-6.3191142757913566E-3"/>
              <c:y val="-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"/>
        <c:dLbl>
          <c:idx val="0"/>
          <c:layout>
            <c:manualLayout>
              <c:x val="0"/>
              <c:y val="-1.550387596899247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"/>
        <c:dLbl>
          <c:idx val="0"/>
          <c:layout>
            <c:manualLayout>
              <c:x val="0"/>
              <c:y val="-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"/>
        <c:dLbl>
          <c:idx val="0"/>
          <c:layout>
            <c:manualLayout>
              <c:x val="0"/>
              <c:y val="-2.4806201550387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"/>
        <c:dLbl>
          <c:idx val="0"/>
          <c:layout>
            <c:manualLayout>
              <c:x val="0"/>
              <c:y val="-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"/>
        <c:dLbl>
          <c:idx val="0"/>
          <c:layout>
            <c:manualLayout>
              <c:x val="-2.1063714252637857E-3"/>
              <c:y val="-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"/>
        <c:dLbl>
          <c:idx val="0"/>
          <c:layout>
            <c:manualLayout>
              <c:x val="0"/>
              <c:y val="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"/>
        <c:dLbl>
          <c:idx val="0"/>
          <c:layout>
            <c:manualLayout>
              <c:x val="0"/>
              <c:y val="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"/>
        <c:dLbl>
          <c:idx val="0"/>
          <c:layout>
            <c:manualLayout>
              <c:x val="0"/>
              <c:y val="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"/>
        <c:dLbl>
          <c:idx val="0"/>
          <c:layout>
            <c:manualLayout>
              <c:x val="0"/>
              <c:y val="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"/>
        <c:dLbl>
          <c:idx val="0"/>
          <c:layout>
            <c:manualLayout>
              <c:x val="0"/>
              <c:y val="3.720930232558172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"/>
        <c:dLbl>
          <c:idx val="0"/>
          <c:layout>
            <c:manualLayout>
              <c:x val="0"/>
              <c:y val="4.65116279069771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7"/>
        <c:dLbl>
          <c:idx val="0"/>
          <c:layout>
            <c:manualLayout>
              <c:x val="0"/>
              <c:y val="5.89147286821706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8"/>
        <c:dLbl>
          <c:idx val="0"/>
          <c:layout>
            <c:manualLayout>
              <c:x val="2.1063714252637857E-3"/>
              <c:y val="8.062015503876024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9"/>
        <c:dLbl>
          <c:idx val="0"/>
          <c:layout>
            <c:manualLayout>
              <c:x val="0"/>
              <c:y val="6.8217054263565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0"/>
        <c:dLbl>
          <c:idx val="0"/>
          <c:layout>
            <c:manualLayout>
              <c:x val="3.8949958917464451E-2"/>
              <c:y val="-0.1658038210339986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1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22"/>
        <c:dLbl>
          <c:idx val="0"/>
          <c:layout>
            <c:manualLayout>
              <c:x val="4.2127428505275713E-3"/>
              <c:y val="-0.5003828358664390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3"/>
        <c:dLbl>
          <c:idx val="0"/>
          <c:layout>
            <c:manualLayout>
              <c:x val="-0.20091698475086886"/>
              <c:y val="-7.823817371665747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4"/>
        <c:dLbl>
          <c:idx val="0"/>
          <c:layout>
            <c:manualLayout>
              <c:x val="4.9778366603497638E-3"/>
              <c:y val="-0.1770015259720441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5"/>
        <c:dLbl>
          <c:idx val="0"/>
          <c:layout>
            <c:manualLayout>
              <c:x val="4.2506741217840933E-2"/>
              <c:y val="-0.1869957883171605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6"/>
        <c:dLbl>
          <c:idx val="0"/>
          <c:layout>
            <c:manualLayout>
              <c:x val="3.8949958917464451E-2"/>
              <c:y val="-0.1658038210339986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7"/>
        <c:dLbl>
          <c:idx val="0"/>
          <c:layout>
            <c:manualLayout>
              <c:x val="-6.3191142757913566E-3"/>
              <c:y val="-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8"/>
        <c:dLbl>
          <c:idx val="0"/>
          <c:layout>
            <c:manualLayout>
              <c:x val="0"/>
              <c:y val="-1.550387596899247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9"/>
        <c:dLbl>
          <c:idx val="0"/>
          <c:layout>
            <c:manualLayout>
              <c:x val="0"/>
              <c:y val="-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0"/>
        <c:dLbl>
          <c:idx val="0"/>
          <c:layout>
            <c:manualLayout>
              <c:x val="0"/>
              <c:y val="-2.4806201550387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1"/>
        <c:dLbl>
          <c:idx val="0"/>
          <c:layout>
            <c:manualLayout>
              <c:x val="0"/>
              <c:y val="-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2"/>
        <c:dLbl>
          <c:idx val="0"/>
          <c:layout>
            <c:manualLayout>
              <c:x val="-2.1063714252637857E-3"/>
              <c:y val="-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3"/>
        <c:dLbl>
          <c:idx val="0"/>
          <c:layout>
            <c:manualLayout>
              <c:x val="0"/>
              <c:y val="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4"/>
        <c:dLbl>
          <c:idx val="0"/>
          <c:layout>
            <c:manualLayout>
              <c:x val="0"/>
              <c:y val="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5"/>
        <c:dLbl>
          <c:idx val="0"/>
          <c:layout>
            <c:manualLayout>
              <c:x val="0"/>
              <c:y val="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6"/>
        <c:dLbl>
          <c:idx val="0"/>
          <c:layout>
            <c:manualLayout>
              <c:x val="0"/>
              <c:y val="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7"/>
        <c:dLbl>
          <c:idx val="0"/>
          <c:layout>
            <c:manualLayout>
              <c:x val="0"/>
              <c:y val="3.720930232558172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8"/>
        <c:dLbl>
          <c:idx val="0"/>
          <c:layout>
            <c:manualLayout>
              <c:x val="0"/>
              <c:y val="4.65116279069771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9"/>
        <c:dLbl>
          <c:idx val="0"/>
          <c:layout>
            <c:manualLayout>
              <c:x val="0"/>
              <c:y val="5.89147286821706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0"/>
        <c:dLbl>
          <c:idx val="0"/>
          <c:layout>
            <c:manualLayout>
              <c:x val="0"/>
              <c:y val="6.8217054263565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1"/>
        <c:dLbl>
          <c:idx val="0"/>
          <c:layout>
            <c:manualLayout>
              <c:x val="2.1063714252637857E-3"/>
              <c:y val="8.062015503876024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2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43"/>
        <c:dLbl>
          <c:idx val="0"/>
          <c:layout>
            <c:manualLayout>
              <c:x val="1.1325480587211861E-2"/>
              <c:y val="-7.8253419985704013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4"/>
        <c:dLbl>
          <c:idx val="0"/>
          <c:layout>
            <c:manualLayout>
              <c:x val="0.11815617861381612"/>
              <c:y val="3.61977725757259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5"/>
        <c:dLbl>
          <c:idx val="0"/>
          <c:layout>
            <c:manualLayout>
              <c:x val="-8.3206523819854827E-2"/>
              <c:y val="-0.1376449981174414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6"/>
        <c:dLbl>
          <c:idx val="0"/>
          <c:layout>
            <c:manualLayout>
              <c:x val="2.9831757254006212E-2"/>
              <c:y val="-0.1477532044461192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7"/>
        <c:dLbl>
          <c:idx val="0"/>
          <c:layout>
            <c:manualLayout>
              <c:x val="1.3375532272404362E-2"/>
              <c:y val="-0.129965240831385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8"/>
        <c:dLbl>
          <c:idx val="0"/>
          <c:layout>
            <c:manualLayout>
              <c:x val="0"/>
              <c:y val="-4.98960498960504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9"/>
        <c:dLbl>
          <c:idx val="0"/>
          <c:layout>
            <c:manualLayout>
              <c:x val="0"/>
              <c:y val="-8.038808038808052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0"/>
        <c:dLbl>
          <c:idx val="0"/>
          <c:layout>
            <c:manualLayout>
              <c:x val="0"/>
              <c:y val="-8.316008316008467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1"/>
        <c:dLbl>
          <c:idx val="0"/>
          <c:layout>
            <c:manualLayout>
              <c:x val="0"/>
              <c:y val="-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2"/>
        <c:dLbl>
          <c:idx val="0"/>
          <c:layout>
            <c:manualLayout>
              <c:x val="0"/>
              <c:y val="-6.098406098406098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3"/>
        <c:dLbl>
          <c:idx val="0"/>
          <c:layout>
            <c:manualLayout>
              <c:x val="0"/>
              <c:y val="-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4"/>
        <c:dLbl>
          <c:idx val="0"/>
          <c:layout>
            <c:manualLayout>
              <c:x val="0"/>
              <c:y val="-1.10880110880111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5"/>
        <c:dLbl>
          <c:idx val="0"/>
          <c:layout>
            <c:manualLayout>
              <c:x val="0"/>
              <c:y val="-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6"/>
        <c:dLbl>
          <c:idx val="0"/>
          <c:layout>
            <c:manualLayout>
              <c:x val="0"/>
              <c:y val="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7"/>
        <c:dLbl>
          <c:idx val="0"/>
          <c:layout>
            <c:manualLayout>
              <c:x val="0"/>
              <c:y val="0.1413721413721414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8"/>
        <c:dLbl>
          <c:idx val="0"/>
          <c:layout>
            <c:manualLayout>
              <c:x val="0"/>
              <c:y val="0.1191961191961201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9"/>
        <c:dLbl>
          <c:idx val="0"/>
          <c:layout>
            <c:manualLayout>
              <c:x val="0"/>
              <c:y val="9.702009702009724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0"/>
        <c:dLbl>
          <c:idx val="0"/>
          <c:layout>
            <c:manualLayout>
              <c:x val="-2.1609940572664189E-3"/>
              <c:y val="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1"/>
        <c:dLbl>
          <c:idx val="0"/>
          <c:layout>
            <c:manualLayout>
              <c:x val="0"/>
              <c:y val="5.821205821205822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2"/>
        <c:dLbl>
          <c:idx val="0"/>
          <c:layout>
            <c:manualLayout>
              <c:x val="0"/>
              <c:y val="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3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64"/>
        <c:dLbl>
          <c:idx val="0"/>
          <c:layout>
            <c:manualLayout>
              <c:x val="0.11815617861381612"/>
              <c:y val="3.61977725757259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5"/>
        <c:dLbl>
          <c:idx val="0"/>
          <c:layout>
            <c:manualLayout>
              <c:x val="1.1325480587211861E-2"/>
              <c:y val="-7.8253419985704013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6"/>
        <c:dLbl>
          <c:idx val="0"/>
          <c:layout>
            <c:manualLayout>
              <c:x val="-8.3206523819854827E-2"/>
              <c:y val="-0.1376449981174414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7"/>
        <c:dLbl>
          <c:idx val="0"/>
          <c:layout>
            <c:manualLayout>
              <c:x val="2.9831757254006212E-2"/>
              <c:y val="-0.1477532044461192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8"/>
        <c:dLbl>
          <c:idx val="0"/>
          <c:layout>
            <c:manualLayout>
              <c:x val="1.3375532272404362E-2"/>
              <c:y val="-0.129965240831385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9"/>
        <c:dLbl>
          <c:idx val="0"/>
          <c:layout>
            <c:manualLayout>
              <c:x val="0"/>
              <c:y val="-4.98960498960504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0"/>
        <c:dLbl>
          <c:idx val="0"/>
          <c:layout>
            <c:manualLayout>
              <c:x val="0"/>
              <c:y val="-8.038808038808052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1"/>
        <c:dLbl>
          <c:idx val="0"/>
          <c:layout>
            <c:manualLayout>
              <c:x val="0"/>
              <c:y val="-8.316008316008467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2"/>
        <c:dLbl>
          <c:idx val="0"/>
          <c:layout>
            <c:manualLayout>
              <c:x val="0"/>
              <c:y val="-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3"/>
        <c:dLbl>
          <c:idx val="0"/>
          <c:layout>
            <c:manualLayout>
              <c:x val="0"/>
              <c:y val="-6.098406098406098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4"/>
        <c:dLbl>
          <c:idx val="0"/>
          <c:layout>
            <c:manualLayout>
              <c:x val="0"/>
              <c:y val="-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5"/>
        <c:dLbl>
          <c:idx val="0"/>
          <c:layout>
            <c:manualLayout>
              <c:x val="0"/>
              <c:y val="-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6"/>
        <c:dLbl>
          <c:idx val="0"/>
          <c:layout>
            <c:manualLayout>
              <c:x val="0"/>
              <c:y val="-1.10880110880111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7"/>
        <c:dLbl>
          <c:idx val="0"/>
          <c:layout>
            <c:manualLayout>
              <c:x val="0"/>
              <c:y val="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8"/>
        <c:dLbl>
          <c:idx val="0"/>
          <c:layout>
            <c:manualLayout>
              <c:x val="0"/>
              <c:y val="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9"/>
        <c:dLbl>
          <c:idx val="0"/>
          <c:layout>
            <c:manualLayout>
              <c:x val="0"/>
              <c:y val="5.821205821205822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0"/>
        <c:dLbl>
          <c:idx val="0"/>
          <c:layout>
            <c:manualLayout>
              <c:x val="-2.1609940572664189E-3"/>
              <c:y val="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1"/>
        <c:dLbl>
          <c:idx val="0"/>
          <c:layout>
            <c:manualLayout>
              <c:x val="0"/>
              <c:y val="9.702009702009724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2"/>
        <c:dLbl>
          <c:idx val="0"/>
          <c:layout>
            <c:manualLayout>
              <c:x val="0"/>
              <c:y val="0.1191961191961201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3"/>
        <c:dLbl>
          <c:idx val="0"/>
          <c:layout>
            <c:manualLayout>
              <c:x val="0"/>
              <c:y val="0.1413721413721414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4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85"/>
        <c:dLbl>
          <c:idx val="0"/>
          <c:layout>
            <c:manualLayout>
              <c:x val="0"/>
              <c:y val="-6.997195093102702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6"/>
        <c:dLbl>
          <c:idx val="0"/>
          <c:layout>
            <c:manualLayout>
              <c:x val="-2.2707340722537418E-2"/>
              <c:y val="6.5472609915177621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7"/>
        <c:dLbl>
          <c:idx val="0"/>
          <c:layout>
            <c:manualLayout>
              <c:x val="-0.1630859120316967"/>
              <c:y val="-3.97291969405111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8"/>
        <c:dLbl>
          <c:idx val="0"/>
          <c:layout>
            <c:manualLayout>
              <c:x val="-0.10516257919989301"/>
              <c:y val="-0.126139704639924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9"/>
        <c:dLbl>
          <c:idx val="0"/>
          <c:layout>
            <c:manualLayout>
              <c:x val="2.7708678134978352E-2"/>
              <c:y val="-0.1888526916967999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0"/>
        <c:dLbl>
          <c:idx val="0"/>
          <c:layout>
            <c:manualLayout>
              <c:x val="5.9273617867830967E-2"/>
              <c:y val="-0.1980381422279312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1"/>
        <c:dLbl>
          <c:idx val="0"/>
          <c:layout>
            <c:manualLayout>
              <c:x val="4.0330675226106963E-2"/>
              <c:y val="-0.1990873351131539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2"/>
        <c:dLbl>
          <c:idx val="0"/>
          <c:layout>
            <c:manualLayout>
              <c:x val="0"/>
              <c:y val="5.150214592274689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3"/>
        <c:dLbl>
          <c:idx val="0"/>
          <c:layout>
            <c:manualLayout>
              <c:x val="0"/>
              <c:y val="3.43347639484978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4"/>
        <c:dLbl>
          <c:idx val="0"/>
          <c:layout>
            <c:manualLayout>
              <c:x val="0"/>
              <c:y val="1.1444921316166189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5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96"/>
        <c:dLbl>
          <c:idx val="0"/>
          <c:layout>
            <c:manualLayout>
              <c:x val="-2.2707340722537418E-2"/>
              <c:y val="6.5472609915177621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7"/>
        <c:dLbl>
          <c:idx val="0"/>
          <c:layout>
            <c:manualLayout>
              <c:x val="0"/>
              <c:y val="-6.997195093102702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8"/>
        <c:dLbl>
          <c:idx val="0"/>
          <c:layout>
            <c:manualLayout>
              <c:x val="-0.1630859120316967"/>
              <c:y val="-3.97291969405111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9"/>
        <c:dLbl>
          <c:idx val="0"/>
          <c:layout>
            <c:manualLayout>
              <c:x val="-0.10516257919989301"/>
              <c:y val="-0.126139704639924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0"/>
        <c:dLbl>
          <c:idx val="0"/>
          <c:layout>
            <c:manualLayout>
              <c:x val="2.7708678134978352E-2"/>
              <c:y val="-0.1888526916967999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1"/>
        <c:dLbl>
          <c:idx val="0"/>
          <c:layout>
            <c:manualLayout>
              <c:x val="4.0330675226106963E-2"/>
              <c:y val="-0.1990873351131539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2"/>
        <c:dLbl>
          <c:idx val="0"/>
          <c:layout>
            <c:manualLayout>
              <c:x val="5.9273617867830967E-2"/>
              <c:y val="-0.1980381422279312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3"/>
        <c:dLbl>
          <c:idx val="0"/>
          <c:layout>
            <c:manualLayout>
              <c:x val="0"/>
              <c:y val="1.1444921316166189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4"/>
        <c:dLbl>
          <c:idx val="0"/>
          <c:layout>
            <c:manualLayout>
              <c:x val="0"/>
              <c:y val="3.43347639484978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5"/>
        <c:dLbl>
          <c:idx val="0"/>
          <c:layout>
            <c:manualLayout>
              <c:x val="0"/>
              <c:y val="5.150214592274689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6"/>
        <c:marker>
          <c:symbol val="none"/>
        </c:marker>
      </c:pivotFmt>
      <c:pivotFmt>
        <c:idx val="107"/>
        <c:marker>
          <c:symbol val="none"/>
        </c:marker>
      </c:pivotFmt>
      <c:pivotFmt>
        <c:idx val="108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>
                  <a:solidFill>
                    <a:sysClr val="windowText" lastClr="000000"/>
                  </a:solidFill>
                </a:defRPr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09"/>
        <c:dLbl>
          <c:idx val="0"/>
          <c:layout>
            <c:manualLayout>
              <c:x val="6.4862173127236383E-2"/>
              <c:y val="2.174680778395221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0"/>
        <c:dLbl>
          <c:idx val="0"/>
          <c:layout>
            <c:manualLayout>
              <c:x val="2.1401819154628444E-2"/>
              <c:y val="2.8723298983257716E-2"/>
            </c:manualLayout>
          </c:layout>
          <c:numFmt formatCode="0.0%" sourceLinked="0"/>
          <c:spPr/>
          <c:txPr>
            <a:bodyPr/>
            <a:lstStyle/>
            <a:p>
              <a:pPr>
                <a:defRPr>
                  <a:solidFill>
                    <a:schemeClr val="bg1"/>
                  </a:solidFill>
                </a:defRPr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11"/>
        <c:dLbl>
          <c:idx val="0"/>
          <c:layout>
            <c:manualLayout>
              <c:x val="0"/>
              <c:y val="-2.37308368193079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2"/>
        <c:dLbl>
          <c:idx val="0"/>
          <c:layout>
            <c:manualLayout>
              <c:x val="-6.0290104186414895E-2"/>
              <c:y val="-4.600079209265471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3"/>
        <c:dLbl>
          <c:idx val="0"/>
          <c:layout>
            <c:manualLayout>
              <c:x val="2.1401819154628458E-3"/>
              <c:y val="-2.553192059684409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4"/>
        <c:dLbl>
          <c:idx val="0"/>
          <c:layout>
            <c:manualLayout>
              <c:x val="0"/>
              <c:y val="-4.539008106105583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5"/>
        <c:dLbl>
          <c:idx val="0"/>
          <c:layout>
            <c:manualLayout>
              <c:x val="0"/>
              <c:y val="-6.52482415252675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6"/>
        <c:dLbl>
          <c:idx val="0"/>
          <c:layout>
            <c:manualLayout>
              <c:x val="0"/>
              <c:y val="-7.943264185684896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7"/>
        <c:dLbl>
          <c:idx val="0"/>
          <c:layout>
            <c:manualLayout>
              <c:x val="0"/>
              <c:y val="-7.37588817242154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8"/>
        <c:dLbl>
          <c:idx val="0"/>
          <c:layout>
            <c:manualLayout>
              <c:x val="0"/>
              <c:y val="-5.390072126000373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9"/>
        <c:dLbl>
          <c:idx val="0"/>
          <c:layout>
            <c:manualLayout>
              <c:x val="0"/>
              <c:y val="-1.4184400331579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0"/>
        <c:dLbl>
          <c:idx val="0"/>
          <c:layout>
            <c:manualLayout>
              <c:x val="0"/>
              <c:y val="-3.6879440862107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1"/>
        <c:dLbl>
          <c:idx val="0"/>
          <c:layout>
            <c:manualLayout>
              <c:x val="0"/>
              <c:y val="0.1049645624536924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2"/>
        <c:dLbl>
          <c:idx val="0"/>
          <c:layout>
            <c:manualLayout>
              <c:x val="0"/>
              <c:y val="4.539008106105583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3"/>
        <c:dLbl>
          <c:idx val="0"/>
          <c:layout>
            <c:manualLayout>
              <c:x val="0"/>
              <c:y val="2.2695040530528149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4"/>
        <c:dLbl>
          <c:idx val="0"/>
          <c:layout>
            <c:manualLayout>
              <c:x val="-8.5743776409971089E-3"/>
              <c:y val="-5.371621236750192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5"/>
        <c:dLbl>
          <c:idx val="0"/>
          <c:layout>
            <c:manualLayout>
              <c:x val="3.8367395086850192E-2"/>
              <c:y val="-4.082426778896916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6"/>
        <c:dLbl>
          <c:idx val="0"/>
          <c:layout>
            <c:manualLayout>
              <c:x val="1.4423646482391786E-2"/>
              <c:y val="-2.964606682215158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7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>
                  <a:solidFill>
                    <a:sysClr val="windowText" lastClr="000000"/>
                  </a:solidFill>
                </a:defRPr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28"/>
        <c:dLbl>
          <c:idx val="0"/>
          <c:layout>
            <c:manualLayout>
              <c:x val="6.4862173127236383E-2"/>
              <c:y val="2.174680778395221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9"/>
        <c:dLbl>
          <c:idx val="0"/>
          <c:layout>
            <c:manualLayout>
              <c:x val="2.1401819154628444E-2"/>
              <c:y val="2.8723298983257716E-2"/>
            </c:manualLayout>
          </c:layout>
          <c:numFmt formatCode="0.0%" sourceLinked="0"/>
          <c:spPr/>
          <c:txPr>
            <a:bodyPr/>
            <a:lstStyle/>
            <a:p>
              <a:pPr>
                <a:defRPr>
                  <a:solidFill>
                    <a:schemeClr val="bg1"/>
                  </a:solidFill>
                </a:defRPr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30"/>
        <c:dLbl>
          <c:idx val="0"/>
          <c:layout>
            <c:manualLayout>
              <c:x val="0"/>
              <c:y val="-2.37308368193079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1"/>
        <c:dLbl>
          <c:idx val="0"/>
          <c:layout>
            <c:manualLayout>
              <c:x val="-6.0290104186414895E-2"/>
              <c:y val="-4.600079209265471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2"/>
        <c:dLbl>
          <c:idx val="0"/>
          <c:layout>
            <c:manualLayout>
              <c:x val="-8.5743776409971089E-3"/>
              <c:y val="-5.371621236750192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3"/>
        <c:dLbl>
          <c:idx val="0"/>
          <c:layout>
            <c:manualLayout>
              <c:x val="3.8367395086850192E-2"/>
              <c:y val="-4.082426778896916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4"/>
        <c:dLbl>
          <c:idx val="0"/>
          <c:layout>
            <c:manualLayout>
              <c:x val="1.4423646482391786E-2"/>
              <c:y val="-2.964606682215158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5"/>
        <c:dLbl>
          <c:idx val="0"/>
          <c:layout>
            <c:manualLayout>
              <c:x val="2.1401819154628458E-3"/>
              <c:y val="-2.553192059684409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6"/>
        <c:dLbl>
          <c:idx val="0"/>
          <c:layout>
            <c:manualLayout>
              <c:x val="0"/>
              <c:y val="-4.539008106105583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7"/>
        <c:dLbl>
          <c:idx val="0"/>
          <c:layout>
            <c:manualLayout>
              <c:x val="0"/>
              <c:y val="-6.52482415252675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8"/>
        <c:dLbl>
          <c:idx val="0"/>
          <c:layout>
            <c:manualLayout>
              <c:x val="0"/>
              <c:y val="-7.943264185684896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9"/>
        <c:dLbl>
          <c:idx val="0"/>
          <c:layout>
            <c:manualLayout>
              <c:x val="0"/>
              <c:y val="-7.37588817242154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0"/>
        <c:dLbl>
          <c:idx val="0"/>
          <c:layout>
            <c:manualLayout>
              <c:x val="0"/>
              <c:y val="-5.390072126000373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1"/>
        <c:dLbl>
          <c:idx val="0"/>
          <c:layout>
            <c:manualLayout>
              <c:x val="0"/>
              <c:y val="-3.6879440862107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2"/>
        <c:dLbl>
          <c:idx val="0"/>
          <c:layout>
            <c:manualLayout>
              <c:x val="0"/>
              <c:y val="-1.4184400331579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3"/>
        <c:dLbl>
          <c:idx val="0"/>
          <c:layout>
            <c:manualLayout>
              <c:x val="0"/>
              <c:y val="2.2695040530528149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4"/>
        <c:dLbl>
          <c:idx val="0"/>
          <c:layout>
            <c:manualLayout>
              <c:x val="0"/>
              <c:y val="4.539008106105583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5"/>
        <c:dLbl>
          <c:idx val="0"/>
          <c:layout>
            <c:manualLayout>
              <c:x val="0"/>
              <c:y val="0.1049645624536924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6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>
                  <a:solidFill>
                    <a:sysClr val="windowText" lastClr="000000"/>
                  </a:solidFill>
                </a:defRPr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47"/>
        <c:dLbl>
          <c:idx val="0"/>
          <c:layout>
            <c:manualLayout>
              <c:x val="-1.0044193913963021E-2"/>
              <c:y val="2.174680778395229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8"/>
        <c:dLbl>
          <c:idx val="0"/>
          <c:layout>
            <c:manualLayout>
              <c:x val="4.2803638309256528E-2"/>
              <c:y val="8.2624020243261834E-2"/>
            </c:manualLayout>
          </c:layout>
          <c:numFmt formatCode="0.0%" sourceLinked="0"/>
          <c:spPr/>
          <c:txPr>
            <a:bodyPr/>
            <a:lstStyle/>
            <a:p>
              <a:pPr>
                <a:defRPr>
                  <a:solidFill>
                    <a:schemeClr val="bg1"/>
                  </a:solidFill>
                </a:defRPr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49"/>
        <c:dLbl>
          <c:idx val="0"/>
          <c:layout>
            <c:manualLayout>
              <c:x val="-7.2766185125736044E-2"/>
              <c:y val="-2.656794026200709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0"/>
        <c:dLbl>
          <c:idx val="0"/>
          <c:layout>
            <c:manualLayout>
              <c:x val="8.5607276618512571E-2"/>
              <c:y val="-0.1588652837136957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1"/>
        <c:dLbl>
          <c:idx val="0"/>
          <c:layout>
            <c:manualLayout>
              <c:x val="2.1265319363169654E-3"/>
              <c:y val="-4.236869210223791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2"/>
        <c:dLbl>
          <c:idx val="0"/>
          <c:layout>
            <c:manualLayout>
              <c:x val="-1.5587939148056088E-4"/>
              <c:y val="-0.1316044299110805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3"/>
        <c:dLbl>
          <c:idx val="0"/>
          <c:layout>
            <c:manualLayout>
              <c:x val="1.5825549896150701E-3"/>
              <c:y val="-0.174327173580649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4"/>
        <c:dLbl>
          <c:idx val="0"/>
          <c:layout>
            <c:manualLayout>
              <c:x val="-4.2803638309256556E-2"/>
              <c:y val="-0.12765960298421855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5"/>
        <c:dLbl>
          <c:idx val="0"/>
          <c:layout>
            <c:manualLayout>
              <c:x val="5.7784911717496328E-2"/>
              <c:y val="-0.1475177634484317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6"/>
        <c:dLbl>
          <c:idx val="0"/>
          <c:layout>
            <c:manualLayout>
              <c:x val="1.7750028437456614E-3"/>
              <c:y val="-6.585895255686662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7"/>
        <c:dLbl>
          <c:idx val="0"/>
          <c:layout>
            <c:manualLayout>
              <c:x val="0"/>
              <c:y val="-0.1815603242442229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8"/>
        <c:dLbl>
          <c:idx val="0"/>
          <c:layout>
            <c:manualLayout>
              <c:x val="0"/>
              <c:y val="-0.204255364774750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9"/>
        <c:dLbl>
          <c:idx val="0"/>
          <c:layout>
            <c:manualLayout>
              <c:x val="4.0663456393793471E-2"/>
              <c:y val="-0.1134752026526396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0"/>
        <c:dLbl>
          <c:idx val="0"/>
          <c:layout>
            <c:manualLayout>
              <c:x val="0"/>
              <c:y val="-5.390072126000373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1"/>
        <c:dLbl>
          <c:idx val="0"/>
          <c:layout>
            <c:manualLayout>
              <c:x val="0"/>
              <c:y val="-0.1078014425200072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2"/>
        <c:dLbl>
          <c:idx val="0"/>
          <c:layout>
            <c:manualLayout>
              <c:x val="0"/>
              <c:y val="-3.971632092842381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3"/>
        <c:dLbl>
          <c:idx val="0"/>
          <c:layout>
            <c:manualLayout>
              <c:x val="0"/>
              <c:y val="-2.553214397322700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4"/>
        <c:dLbl>
          <c:idx val="0"/>
          <c:layout>
            <c:manualLayout>
              <c:x val="0"/>
              <c:y val="4.822673775098851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5"/>
        <c:dLbl>
          <c:idx val="0"/>
          <c:layout>
            <c:manualLayout>
              <c:x val="0"/>
              <c:y val="-9.929080232106013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6"/>
        <c:dLbl>
          <c:idx val="0"/>
          <c:layout>
            <c:manualLayout>
              <c:x val="-0.16967126300223709"/>
              <c:y val="-9.9286558169779451E-2"/>
            </c:manualLayout>
          </c:layout>
          <c:showLegendKey val="1"/>
          <c:showCatName val="1"/>
          <c:showPercent val="1"/>
          <c:separator>; </c:separator>
        </c:dLbl>
      </c:pivotFmt>
    </c:pivotFmts>
    <c:plotArea>
      <c:layout>
        <c:manualLayout>
          <c:layoutTarget val="inner"/>
          <c:xMode val="edge"/>
          <c:yMode val="edge"/>
          <c:x val="4.4510054220750501E-2"/>
          <c:y val="0.27069286216403932"/>
          <c:w val="0.69574247039345438"/>
          <c:h val="0.60574671485938292"/>
        </c:manualLayout>
      </c:layout>
      <c:ofPieChart>
        <c:ofPieType val="bar"/>
        <c:varyColors val="1"/>
        <c:ser>
          <c:idx val="0"/>
          <c:order val="0"/>
          <c:tx>
            <c:v>2010</c:v>
          </c:tx>
          <c:spPr>
            <a:scene3d>
              <a:camera prst="orthographicFront"/>
              <a:lightRig rig="threePt" dir="t"/>
            </a:scene3d>
            <a:sp3d>
              <a:bevelT w="165100" prst="coolSlant"/>
            </a:sp3d>
          </c:spPr>
          <c:dLbls>
            <c:dLbl>
              <c:idx val="0"/>
              <c:layout>
                <c:manualLayout>
                  <c:x val="-1.0044193913963021E-2"/>
                  <c:y val="2.1746807783952292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"/>
              <c:layout>
                <c:manualLayout>
                  <c:x val="4.2803638309256528E-2"/>
                  <c:y val="8.2624020243261834E-2"/>
                </c:manualLayout>
              </c:layout>
              <c:numFmt formatCode="0.0%" sourceLinked="0"/>
              <c:spPr/>
              <c:txPr>
                <a:bodyPr/>
                <a:lstStyle/>
                <a:p>
                  <a:pPr>
                    <a:defRPr>
                      <a:solidFill>
                        <a:schemeClr val="bg1"/>
                      </a:solidFill>
                    </a:defRPr>
                  </a:pPr>
                  <a:endParaRPr lang="es-ES"/>
                </a:p>
              </c:txPr>
              <c:showLegendKey val="1"/>
              <c:showCatName val="1"/>
              <c:showPercent val="1"/>
              <c:separator>; </c:separator>
            </c:dLbl>
            <c:dLbl>
              <c:idx val="2"/>
              <c:layout>
                <c:manualLayout>
                  <c:x val="-7.2766185125736044E-2"/>
                  <c:y val="-2.6567940262007095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3"/>
              <c:layout>
                <c:manualLayout>
                  <c:x val="-0.16967126300223709"/>
                  <c:y val="-9.9286558169779451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4"/>
              <c:layout>
                <c:manualLayout>
                  <c:x val="-4.2803638309256556E-2"/>
                  <c:y val="-0.12765960298421855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5"/>
              <c:layout>
                <c:manualLayout>
                  <c:x val="8.5607276618512571E-2"/>
                  <c:y val="-0.15886528371369574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6"/>
              <c:layout>
                <c:manualLayout>
                  <c:x val="5.7784911717496328E-2"/>
                  <c:y val="-0.14751776344843176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7"/>
              <c:layout>
                <c:manualLayout>
                  <c:x val="2.1265319363169654E-3"/>
                  <c:y val="-4.2368692102237912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8"/>
              <c:layout>
                <c:manualLayout>
                  <c:x val="4.0663456393793471E-2"/>
                  <c:y val="-0.11347520265263963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9"/>
              <c:layout>
                <c:manualLayout>
                  <c:x val="0"/>
                  <c:y val="-5.3900721260003732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0"/>
              <c:layout>
                <c:manualLayout>
                  <c:x val="1.7750028437456614E-3"/>
                  <c:y val="-6.5858952556866621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1"/>
              <c:layout>
                <c:manualLayout>
                  <c:x val="1.5825549896150701E-3"/>
                  <c:y val="-0.1743271735806497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2"/>
              <c:layout>
                <c:manualLayout>
                  <c:x val="0"/>
                  <c:y val="-0.2042553647747507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3"/>
              <c:layout>
                <c:manualLayout>
                  <c:x val="-1.5587939148056088E-4"/>
                  <c:y val="-0.13160442991108057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4"/>
              <c:layout>
                <c:manualLayout>
                  <c:x val="0"/>
                  <c:y val="-0.18156032424422291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5"/>
              <c:layout>
                <c:manualLayout>
                  <c:x val="0"/>
                  <c:y val="-0.10780144252000727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6"/>
              <c:layout>
                <c:manualLayout>
                  <c:x val="0"/>
                  <c:y val="-3.9716320928423816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7"/>
              <c:layout>
                <c:manualLayout>
                  <c:x val="0"/>
                  <c:y val="-9.9290802321060134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8"/>
              <c:layout>
                <c:manualLayout>
                  <c:x val="0"/>
                  <c:y val="-2.5532143973227006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9"/>
              <c:layout>
                <c:manualLayout>
                  <c:x val="0"/>
                  <c:y val="4.8226737750988513E-2"/>
                </c:manualLayout>
              </c:layout>
              <c:showLegendKey val="1"/>
              <c:showCatName val="1"/>
              <c:showPercent val="1"/>
              <c:separator>; </c:separator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ysClr val="windowText" lastClr="000000"/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eparator>; </c:separator>
            <c:showLeaderLines val="1"/>
          </c:dLbls>
          <c:cat>
            <c:strLit>
              <c:ptCount val="20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HOLANDA</c:v>
              </c:pt>
              <c:pt idx="4">
                <c:v>BELGICA</c:v>
              </c:pt>
              <c:pt idx="5">
                <c:v>SUECIA</c:v>
              </c:pt>
              <c:pt idx="6">
                <c:v>FRANCIA</c:v>
              </c:pt>
              <c:pt idx="7">
                <c:v>FINLANDIA</c:v>
              </c:pt>
              <c:pt idx="8">
                <c:v>RESTO DE EUROPA</c:v>
              </c:pt>
              <c:pt idx="9">
                <c:v>RUSIA</c:v>
              </c:pt>
              <c:pt idx="10">
                <c:v>ITALIA</c:v>
              </c:pt>
              <c:pt idx="11">
                <c:v>NORUEGA</c:v>
              </c:pt>
              <c:pt idx="12">
                <c:v>PAISES DEL ESTE</c:v>
              </c:pt>
              <c:pt idx="13">
                <c:v>DINAMARCA</c:v>
              </c:pt>
              <c:pt idx="14">
                <c:v>IRLANDA</c:v>
              </c:pt>
              <c:pt idx="15">
                <c:v>RESTO DEL MUNDO</c:v>
              </c:pt>
              <c:pt idx="16">
                <c:v>SUIZA</c:v>
              </c:pt>
              <c:pt idx="17">
                <c:v>AUSTRIA</c:v>
              </c:pt>
              <c:pt idx="18">
                <c:v>USA</c:v>
              </c:pt>
              <c:pt idx="19">
                <c:v>RESTO DE AMERICA</c:v>
              </c:pt>
            </c:strLit>
          </c:cat>
          <c:val>
            <c:numLit>
              <c:formatCode>General</c:formatCode>
              <c:ptCount val="20"/>
              <c:pt idx="0">
                <c:v>1449322</c:v>
              </c:pt>
              <c:pt idx="1">
                <c:v>826287</c:v>
              </c:pt>
              <c:pt idx="2">
                <c:v>377823</c:v>
              </c:pt>
              <c:pt idx="3">
                <c:v>135229</c:v>
              </c:pt>
              <c:pt idx="4">
                <c:v>123190</c:v>
              </c:pt>
              <c:pt idx="5">
                <c:v>109951</c:v>
              </c:pt>
              <c:pt idx="6">
                <c:v>91439</c:v>
              </c:pt>
              <c:pt idx="7">
                <c:v>81227</c:v>
              </c:pt>
              <c:pt idx="8">
                <c:v>79783</c:v>
              </c:pt>
              <c:pt idx="9">
                <c:v>79439</c:v>
              </c:pt>
              <c:pt idx="10">
                <c:v>79330</c:v>
              </c:pt>
              <c:pt idx="11">
                <c:v>74479</c:v>
              </c:pt>
              <c:pt idx="12">
                <c:v>73889</c:v>
              </c:pt>
              <c:pt idx="13">
                <c:v>70846</c:v>
              </c:pt>
              <c:pt idx="14">
                <c:v>65600</c:v>
              </c:pt>
              <c:pt idx="15">
                <c:v>50847</c:v>
              </c:pt>
              <c:pt idx="16">
                <c:v>26135</c:v>
              </c:pt>
              <c:pt idx="17">
                <c:v>24992</c:v>
              </c:pt>
              <c:pt idx="18">
                <c:v>8438</c:v>
              </c:pt>
              <c:pt idx="19">
                <c:v>8350</c:v>
              </c:pt>
            </c:numLit>
          </c:val>
        </c:ser>
        <c:gapWidth val="100"/>
        <c:splitType val="pos"/>
        <c:splitPos val="12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0577" l="0.70000000000000062" r="0.70000000000000062" t="0.75000000000000577" header="0.30000000000000032" footer="0.30000000000000032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238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023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86049</c:v>
                </c:pt>
                <c:pt idx="1">
                  <c:v>144904</c:v>
                </c:pt>
                <c:pt idx="2">
                  <c:v>38449</c:v>
                </c:pt>
                <c:pt idx="3">
                  <c:v>40807</c:v>
                </c:pt>
                <c:pt idx="4">
                  <c:v>14702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299" l="0.70000000000000062" r="0.70000000000000062" t="0.75000000000001299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HOLANDESES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065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menual islas'!$B$26:$H$26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01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323E-2"/>
                  <c:y val="2.9814732816099924E-3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6.3831645373487525E-3"/>
                  <c:y val="-0.13015805787112841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429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86049</c:v>
                </c:pt>
                <c:pt idx="1">
                  <c:v>144904</c:v>
                </c:pt>
                <c:pt idx="2">
                  <c:v>38449</c:v>
                </c:pt>
                <c:pt idx="3">
                  <c:v>40807</c:v>
                </c:pt>
                <c:pt idx="4">
                  <c:v>14702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611" l="0.70000000000000062" r="0.70000000000000062" t="0.75000000000000611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ANUAL'!$B$5:$H$5</c:f>
          <c:strCache>
            <c:ptCount val="1"/>
            <c:pt idx="0">
              <c:v>EVOLUCIÓN DE PASAJEROS HOLANDESES LLEGADOS A 
CANARIAS - ISLAS</c:v>
            </c:pt>
          </c:strCache>
        </c:strRef>
      </c:tx>
      <c:layout>
        <c:manualLayout>
          <c:xMode val="edge"/>
          <c:yMode val="edge"/>
          <c:x val="0.16172409968909301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7727"/>
          <c:w val="0.86048406649509079"/>
          <c:h val="0.58834027572491709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ANUAL'!$C$32,'tablas pasajeros ANUAL'!$C$19)</c:f>
              <c:numCache>
                <c:formatCode>#,##0</c:formatCode>
                <c:ptCount val="18"/>
                <c:pt idx="0">
                  <c:v>283584</c:v>
                </c:pt>
                <c:pt idx="1">
                  <c:v>344923</c:v>
                </c:pt>
                <c:pt idx="2">
                  <c:v>329770</c:v>
                </c:pt>
                <c:pt idx="3">
                  <c:v>333613</c:v>
                </c:pt>
                <c:pt idx="4">
                  <c:v>383423</c:v>
                </c:pt>
                <c:pt idx="5">
                  <c:v>454938</c:v>
                </c:pt>
                <c:pt idx="6">
                  <c:v>517422</c:v>
                </c:pt>
                <c:pt idx="7">
                  <c:v>516394</c:v>
                </c:pt>
                <c:pt idx="8">
                  <c:v>511515</c:v>
                </c:pt>
                <c:pt idx="9">
                  <c:v>492046</c:v>
                </c:pt>
                <c:pt idx="10">
                  <c:v>480829</c:v>
                </c:pt>
                <c:pt idx="11">
                  <c:v>440923</c:v>
                </c:pt>
                <c:pt idx="12">
                  <c:v>428605</c:v>
                </c:pt>
                <c:pt idx="13">
                  <c:v>439692</c:v>
                </c:pt>
                <c:pt idx="14">
                  <c:v>411665</c:v>
                </c:pt>
                <c:pt idx="15">
                  <c:v>388188</c:v>
                </c:pt>
                <c:pt idx="16">
                  <c:v>333161</c:v>
                </c:pt>
                <c:pt idx="17">
                  <c:v>324911</c:v>
                </c:pt>
              </c:numCache>
            </c:numRef>
          </c:val>
        </c:ser>
        <c:ser>
          <c:idx val="1"/>
          <c:order val="1"/>
          <c:tx>
            <c:strRef>
              <c:f>'tablas pasajeros ANUAL'!$D$6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ANUAL'!$D$240,'tablas pasajeros ANUAL'!$D$227,'tablas pasajeros ANUAL'!$D$214,'tablas pasajeros ANUAL'!$D$201,'tablas pasajeros ANUAL'!$D$188,'tablas pasajeros ANUAL'!$D$175,'tablas pasajeros ANUAL'!$D$162,'tablas pasajeros ANUAL'!$D$149,'tablas pasajeros ANUAL'!$D$136,'tablas pasajeros ANUAL'!$D$123,'tablas pasajeros ANUAL'!$D$110,'tablas pasajeros ANUAL'!$D$97,'tablas pasajeros ANUAL'!$D$84,'tablas pasajeros ANUAL'!$D$71,'tablas pasajeros ANUAL'!$D$58,'tablas pasajeros ANUAL'!$D$45,'tablas pasajeros ANUAL'!$D$32,'tablas pasajeros ANUAL'!$D$19)</c:f>
              <c:numCache>
                <c:formatCode>#,##0</c:formatCode>
                <c:ptCount val="18"/>
                <c:pt idx="0">
                  <c:v>75680</c:v>
                </c:pt>
                <c:pt idx="1">
                  <c:v>97076</c:v>
                </c:pt>
                <c:pt idx="2">
                  <c:v>92861</c:v>
                </c:pt>
                <c:pt idx="3">
                  <c:v>91084</c:v>
                </c:pt>
                <c:pt idx="4">
                  <c:v>108098</c:v>
                </c:pt>
                <c:pt idx="5">
                  <c:v>128077</c:v>
                </c:pt>
                <c:pt idx="6">
                  <c:v>150972</c:v>
                </c:pt>
                <c:pt idx="7">
                  <c:v>150765</c:v>
                </c:pt>
                <c:pt idx="8">
                  <c:v>153696</c:v>
                </c:pt>
                <c:pt idx="9">
                  <c:v>140826</c:v>
                </c:pt>
                <c:pt idx="10">
                  <c:v>132585</c:v>
                </c:pt>
                <c:pt idx="11">
                  <c:v>119833</c:v>
                </c:pt>
                <c:pt idx="12">
                  <c:v>114484</c:v>
                </c:pt>
                <c:pt idx="13">
                  <c:v>112859</c:v>
                </c:pt>
                <c:pt idx="14">
                  <c:v>105739</c:v>
                </c:pt>
                <c:pt idx="15">
                  <c:v>99541</c:v>
                </c:pt>
                <c:pt idx="16">
                  <c:v>86288</c:v>
                </c:pt>
                <c:pt idx="17">
                  <c:v>86049</c:v>
                </c:pt>
              </c:numCache>
            </c:numRef>
          </c:val>
        </c:ser>
        <c:ser>
          <c:idx val="2"/>
          <c:order val="2"/>
          <c:tx>
            <c:strRef>
              <c:f>'tablas pasajeros ANUAL'!$E$6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ANUAL'!$E$32,'tablas pasajeros ANUAL'!$E$19)</c:f>
              <c:numCache>
                <c:formatCode>#,##0</c:formatCode>
                <c:ptCount val="18"/>
                <c:pt idx="0">
                  <c:v>150636</c:v>
                </c:pt>
                <c:pt idx="1">
                  <c:v>170806</c:v>
                </c:pt>
                <c:pt idx="2">
                  <c:v>164169</c:v>
                </c:pt>
                <c:pt idx="3">
                  <c:v>164995</c:v>
                </c:pt>
                <c:pt idx="4">
                  <c:v>186004</c:v>
                </c:pt>
                <c:pt idx="5">
                  <c:v>213010</c:v>
                </c:pt>
                <c:pt idx="6">
                  <c:v>237071</c:v>
                </c:pt>
                <c:pt idx="7">
                  <c:v>230330</c:v>
                </c:pt>
                <c:pt idx="8">
                  <c:v>218198</c:v>
                </c:pt>
                <c:pt idx="9">
                  <c:v>210542</c:v>
                </c:pt>
                <c:pt idx="10">
                  <c:v>197643</c:v>
                </c:pt>
                <c:pt idx="11">
                  <c:v>188610</c:v>
                </c:pt>
                <c:pt idx="12">
                  <c:v>188356</c:v>
                </c:pt>
                <c:pt idx="13">
                  <c:v>192923</c:v>
                </c:pt>
                <c:pt idx="14">
                  <c:v>179609</c:v>
                </c:pt>
                <c:pt idx="15">
                  <c:v>170920</c:v>
                </c:pt>
                <c:pt idx="16">
                  <c:v>149639</c:v>
                </c:pt>
                <c:pt idx="17">
                  <c:v>144904</c:v>
                </c:pt>
              </c:numCache>
            </c:numRef>
          </c:val>
        </c:ser>
        <c:ser>
          <c:idx val="3"/>
          <c:order val="3"/>
          <c:tx>
            <c:strRef>
              <c:f>'tablas pasajeros ANUAL'!$F$6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ANUAL'!$F$240,'tablas pasajeros ANUAL'!$F$227,'tablas pasajeros ANUAL'!$F$214,'tablas pasajeros ANUAL'!$F$201,'tablas pasajeros ANUAL'!$F$188,'tablas pasajeros ANUAL'!$F$175,'tablas pasajeros ANUAL'!$F$162,'tablas pasajeros ANUAL'!$F$149,'tablas pasajeros ANUAL'!$F$136,'tablas pasajeros ANUAL'!$F$123,'tablas pasajeros ANUAL'!$F$110,'tablas pasajeros ANUAL'!$F$97,'tablas pasajeros ANUAL'!$F$84,'tablas pasajeros ANUAL'!$F$71,'tablas pasajeros ANUAL'!$F$58,'tablas pasajeros ANUAL'!$F$45,'tablas pasajeros ANUAL'!$F$32,'tablas pasajeros ANUAL'!$F$19)</c:f>
              <c:numCache>
                <c:formatCode>#,##0</c:formatCode>
                <c:ptCount val="18"/>
                <c:pt idx="0">
                  <c:v>14010</c:v>
                </c:pt>
                <c:pt idx="1">
                  <c:v>20932</c:v>
                </c:pt>
                <c:pt idx="2">
                  <c:v>18577</c:v>
                </c:pt>
                <c:pt idx="3">
                  <c:v>19567</c:v>
                </c:pt>
                <c:pt idx="4">
                  <c:v>22307</c:v>
                </c:pt>
                <c:pt idx="5">
                  <c:v>28813</c:v>
                </c:pt>
                <c:pt idx="6">
                  <c:v>32312</c:v>
                </c:pt>
                <c:pt idx="7">
                  <c:v>40105</c:v>
                </c:pt>
                <c:pt idx="8">
                  <c:v>48400</c:v>
                </c:pt>
                <c:pt idx="9">
                  <c:v>53396</c:v>
                </c:pt>
                <c:pt idx="10">
                  <c:v>57461</c:v>
                </c:pt>
                <c:pt idx="11">
                  <c:v>51475</c:v>
                </c:pt>
                <c:pt idx="12">
                  <c:v>49523</c:v>
                </c:pt>
                <c:pt idx="13">
                  <c:v>55964</c:v>
                </c:pt>
                <c:pt idx="14">
                  <c:v>52229</c:v>
                </c:pt>
                <c:pt idx="15">
                  <c:v>49498</c:v>
                </c:pt>
                <c:pt idx="16">
                  <c:v>39545</c:v>
                </c:pt>
                <c:pt idx="17">
                  <c:v>38449</c:v>
                </c:pt>
              </c:numCache>
            </c:numRef>
          </c:val>
        </c:ser>
        <c:ser>
          <c:idx val="4"/>
          <c:order val="4"/>
          <c:tx>
            <c:strRef>
              <c:f>'tablas pasajeros ANUAL'!$G$6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ANUAL'!$G$32,'tablas pasajeros ANUAL'!$G$19)</c:f>
              <c:numCache>
                <c:formatCode>#,##0</c:formatCode>
                <c:ptCount val="18"/>
                <c:pt idx="0">
                  <c:v>37759</c:v>
                </c:pt>
                <c:pt idx="1">
                  <c:v>49331</c:v>
                </c:pt>
                <c:pt idx="2">
                  <c:v>46242</c:v>
                </c:pt>
                <c:pt idx="3">
                  <c:v>45557</c:v>
                </c:pt>
                <c:pt idx="4">
                  <c:v>54357</c:v>
                </c:pt>
                <c:pt idx="5">
                  <c:v>68529</c:v>
                </c:pt>
                <c:pt idx="6">
                  <c:v>77135</c:v>
                </c:pt>
                <c:pt idx="7">
                  <c:v>76675</c:v>
                </c:pt>
                <c:pt idx="8">
                  <c:v>73844</c:v>
                </c:pt>
                <c:pt idx="9">
                  <c:v>67986</c:v>
                </c:pt>
                <c:pt idx="10">
                  <c:v>71772</c:v>
                </c:pt>
                <c:pt idx="11">
                  <c:v>60719</c:v>
                </c:pt>
                <c:pt idx="12">
                  <c:v>54988</c:v>
                </c:pt>
                <c:pt idx="13">
                  <c:v>57007</c:v>
                </c:pt>
                <c:pt idx="14">
                  <c:v>54383</c:v>
                </c:pt>
                <c:pt idx="15">
                  <c:v>48495</c:v>
                </c:pt>
                <c:pt idx="16">
                  <c:v>41113</c:v>
                </c:pt>
                <c:pt idx="17">
                  <c:v>40807</c:v>
                </c:pt>
              </c:numCache>
            </c:numRef>
          </c:val>
        </c:ser>
        <c:ser>
          <c:idx val="5"/>
          <c:order val="5"/>
          <c:tx>
            <c:strRef>
              <c:f>'tablas pasajeros ANUAL'!$H$6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ANUAL'!$H$240,'tablas pasajeros ANUAL'!$H$227,'tablas pasajeros ANUAL'!$H$214,'tablas pasajeros ANUAL'!$H$201,'tablas pasajeros ANUAL'!$H$188,'tablas pasajeros ANUAL'!$H$175,'tablas pasajeros ANUAL'!$H$162,'tablas pasajeros ANUAL'!$H$149,'tablas pasajeros ANUAL'!$H$136,'tablas pasajeros ANUAL'!$H$123,'tablas pasajeros ANUAL'!$H$110,'tablas pasajeros ANUAL'!$H$97,'tablas pasajeros ANUAL'!$H$84,'tablas pasajeros ANUAL'!$H$71,'tablas pasajeros ANUAL'!$H$58,'tablas pasajeros ANUAL'!$H$45,'tablas pasajeros ANUAL'!$H$32,'tablas pasajeros ANUAL'!$H$19)</c:f>
              <c:numCache>
                <c:formatCode>#,##0</c:formatCode>
                <c:ptCount val="18"/>
                <c:pt idx="0">
                  <c:v>5499</c:v>
                </c:pt>
                <c:pt idx="1">
                  <c:v>6778</c:v>
                </c:pt>
                <c:pt idx="2">
                  <c:v>7921</c:v>
                </c:pt>
                <c:pt idx="3">
                  <c:v>12410</c:v>
                </c:pt>
                <c:pt idx="4">
                  <c:v>12657</c:v>
                </c:pt>
                <c:pt idx="5">
                  <c:v>16509</c:v>
                </c:pt>
                <c:pt idx="6">
                  <c:v>19932</c:v>
                </c:pt>
                <c:pt idx="7">
                  <c:v>18519</c:v>
                </c:pt>
                <c:pt idx="8">
                  <c:v>17377</c:v>
                </c:pt>
                <c:pt idx="9">
                  <c:v>19296</c:v>
                </c:pt>
                <c:pt idx="10">
                  <c:v>21368</c:v>
                </c:pt>
                <c:pt idx="11">
                  <c:v>20286</c:v>
                </c:pt>
                <c:pt idx="12">
                  <c:v>21254</c:v>
                </c:pt>
                <c:pt idx="13">
                  <c:v>20939</c:v>
                </c:pt>
                <c:pt idx="14">
                  <c:v>19705</c:v>
                </c:pt>
                <c:pt idx="15">
                  <c:v>19734</c:v>
                </c:pt>
                <c:pt idx="16">
                  <c:v>16576</c:v>
                </c:pt>
                <c:pt idx="17">
                  <c:v>14702</c:v>
                </c:pt>
              </c:numCache>
            </c:numRef>
          </c:val>
        </c:ser>
        <c:marker val="1"/>
        <c:axId val="124328192"/>
        <c:axId val="124334464"/>
      </c:lineChart>
      <c:catAx>
        <c:axId val="12432819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4334464"/>
        <c:crosses val="autoZero"/>
        <c:auto val="1"/>
        <c:lblAlgn val="ctr"/>
        <c:lblOffset val="100"/>
        <c:tickLblSkip val="1"/>
      </c:catAx>
      <c:valAx>
        <c:axId val="12433446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432819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598E-2"/>
          <c:y val="0.13634812286689449"/>
          <c:w val="0.89999992351612002"/>
          <c:h val="6.17164279379759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511" l="0.70000000000000062" r="0.70000000000000062" t="0.75000000000000511" header="0.30000000000000032" footer="0.30000000000000032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HOLANDESES POR  ISLAS</c:v>
            </c:pt>
          </c:strCache>
        </c:strRef>
      </c:tx>
      <c:layout>
        <c:manualLayout>
          <c:xMode val="edge"/>
          <c:yMode val="edge"/>
          <c:x val="0.17667667321037522"/>
          <c:y val="5.2287570935603839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5062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0.2564247220418972</c:v>
                </c:pt>
                <c:pt idx="1">
                  <c:v>0.44030212165239524</c:v>
                </c:pt>
                <c:pt idx="2">
                  <c:v>0.12751038156769401</c:v>
                </c:pt>
                <c:pt idx="3">
                  <c:v>0.12492658196543943</c:v>
                </c:pt>
                <c:pt idx="4">
                  <c:v>5.0836192772574111E-2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0.25899790191529021</c:v>
                </c:pt>
                <c:pt idx="1">
                  <c:v>0.44914921014164322</c:v>
                </c:pt>
                <c:pt idx="2">
                  <c:v>0.11869636602123297</c:v>
                </c:pt>
                <c:pt idx="3">
                  <c:v>0.12340279924721081</c:v>
                </c:pt>
                <c:pt idx="4">
                  <c:v>4.9753722674622781E-2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0.26483867889976026</c:v>
                </c:pt>
                <c:pt idx="1">
                  <c:v>0.44598059160816345</c:v>
                </c:pt>
                <c:pt idx="2">
                  <c:v>0.11833702152281701</c:v>
                </c:pt>
                <c:pt idx="3">
                  <c:v>0.125594393541616</c:v>
                </c:pt>
                <c:pt idx="4">
                  <c:v>4.524931442764326E-2</c:v>
                </c:pt>
              </c:numCache>
            </c:numRef>
          </c:val>
        </c:ser>
        <c:shape val="box"/>
        <c:axId val="124753408"/>
        <c:axId val="124754944"/>
        <c:axId val="0"/>
      </c:bar3DChart>
      <c:catAx>
        <c:axId val="124753408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4754944"/>
        <c:crosses val="autoZero"/>
        <c:auto val="1"/>
        <c:lblAlgn val="ctr"/>
        <c:lblOffset val="100"/>
      </c:catAx>
      <c:valAx>
        <c:axId val="124754944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475340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588" l="0.70000000000000062" r="0.70000000000000062" t="0.75000000000000588" header="0.30000000000000032" footer="0.30000000000000032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HOLANDESES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493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3741"/>
          <c:w val="0.73433583959900606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2009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27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0.13020964508237903"/>
                  <c:y val="-2.7876711010145749E-4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0"/>
                  <c:y val="-0.18883776447259626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4635198775466046E-2"/>
                  <c:y val="-2.6160984155709142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'tablas pasajeros ANUAL'!$D$6:$H$6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ANUAL'!$D$32:$H$32</c:f>
              <c:numCache>
                <c:formatCode>#,##0</c:formatCode>
                <c:ptCount val="5"/>
                <c:pt idx="0">
                  <c:v>86288</c:v>
                </c:pt>
                <c:pt idx="1">
                  <c:v>149639</c:v>
                </c:pt>
                <c:pt idx="2">
                  <c:v>39545</c:v>
                </c:pt>
                <c:pt idx="3">
                  <c:v>41113</c:v>
                </c:pt>
                <c:pt idx="4">
                  <c:v>16576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588" l="0.70000000000000062" r="0.70000000000000062" t="0.75000000000000588" header="0.30000000000000032" footer="0.30000000000000032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HOLANDESES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tip'!$C$33,'tab. Turistas alojados tip'!$C$20)</c:f>
              <c:numCache>
                <c:formatCode>#,##0</c:formatCode>
                <c:ptCount val="33"/>
                <c:pt idx="0">
                  <c:v>24143</c:v>
                </c:pt>
                <c:pt idx="1">
                  <c:v>18693</c:v>
                </c:pt>
                <c:pt idx="2">
                  <c:v>14887</c:v>
                </c:pt>
                <c:pt idx="3">
                  <c:v>19665</c:v>
                </c:pt>
                <c:pt idx="4">
                  <c:v>15734</c:v>
                </c:pt>
                <c:pt idx="5">
                  <c:v>15796</c:v>
                </c:pt>
                <c:pt idx="6">
                  <c:v>15847</c:v>
                </c:pt>
                <c:pt idx="7">
                  <c:v>15551</c:v>
                </c:pt>
                <c:pt idx="8">
                  <c:v>15677</c:v>
                </c:pt>
                <c:pt idx="9">
                  <c:v>21429</c:v>
                </c:pt>
                <c:pt idx="10">
                  <c:v>21382</c:v>
                </c:pt>
                <c:pt idx="11">
                  <c:v>18773</c:v>
                </c:pt>
                <c:pt idx="12">
                  <c:v>24989</c:v>
                </c:pt>
                <c:pt idx="13">
                  <c:v>30702</c:v>
                </c:pt>
                <c:pt idx="14">
                  <c:v>32486</c:v>
                </c:pt>
                <c:pt idx="15">
                  <c:v>33477</c:v>
                </c:pt>
                <c:pt idx="16">
                  <c:v>40496</c:v>
                </c:pt>
                <c:pt idx="17">
                  <c:v>32803</c:v>
                </c:pt>
                <c:pt idx="18">
                  <c:v>34474</c:v>
                </c:pt>
                <c:pt idx="19">
                  <c:v>41718</c:v>
                </c:pt>
                <c:pt idx="20">
                  <c:v>51995</c:v>
                </c:pt>
                <c:pt idx="21">
                  <c:v>60757</c:v>
                </c:pt>
                <c:pt idx="22">
                  <c:v>62779</c:v>
                </c:pt>
                <c:pt idx="23">
                  <c:v>61640</c:v>
                </c:pt>
                <c:pt idx="24">
                  <c:v>58330</c:v>
                </c:pt>
                <c:pt idx="25">
                  <c:v>55304</c:v>
                </c:pt>
                <c:pt idx="26">
                  <c:v>60735</c:v>
                </c:pt>
                <c:pt idx="27">
                  <c:v>60110</c:v>
                </c:pt>
                <c:pt idx="28">
                  <c:v>71146</c:v>
                </c:pt>
                <c:pt idx="29">
                  <c:v>73513</c:v>
                </c:pt>
                <c:pt idx="30">
                  <c:v>76587</c:v>
                </c:pt>
                <c:pt idx="31">
                  <c:v>70915</c:v>
                </c:pt>
                <c:pt idx="32">
                  <c:v>73514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tip'!$E$33,'tab. Turistas alojados tip'!$E$20)</c:f>
              <c:numCache>
                <c:formatCode>#,##0</c:formatCode>
                <c:ptCount val="33"/>
                <c:pt idx="0">
                  <c:v>31016</c:v>
                </c:pt>
                <c:pt idx="1">
                  <c:v>22987</c:v>
                </c:pt>
                <c:pt idx="2">
                  <c:v>16087</c:v>
                </c:pt>
                <c:pt idx="3">
                  <c:v>19500</c:v>
                </c:pt>
                <c:pt idx="4">
                  <c:v>15625</c:v>
                </c:pt>
                <c:pt idx="5">
                  <c:v>14403</c:v>
                </c:pt>
                <c:pt idx="6">
                  <c:v>14911</c:v>
                </c:pt>
                <c:pt idx="7">
                  <c:v>16438</c:v>
                </c:pt>
                <c:pt idx="8">
                  <c:v>21980</c:v>
                </c:pt>
                <c:pt idx="9">
                  <c:v>23514</c:v>
                </c:pt>
                <c:pt idx="10">
                  <c:v>25329</c:v>
                </c:pt>
                <c:pt idx="11">
                  <c:v>29859</c:v>
                </c:pt>
                <c:pt idx="12">
                  <c:v>40335</c:v>
                </c:pt>
                <c:pt idx="13">
                  <c:v>50486</c:v>
                </c:pt>
                <c:pt idx="14">
                  <c:v>54911</c:v>
                </c:pt>
                <c:pt idx="15">
                  <c:v>49567</c:v>
                </c:pt>
                <c:pt idx="16">
                  <c:v>65176</c:v>
                </c:pt>
                <c:pt idx="17">
                  <c:v>75751</c:v>
                </c:pt>
                <c:pt idx="18">
                  <c:v>65231</c:v>
                </c:pt>
                <c:pt idx="19">
                  <c:v>78403</c:v>
                </c:pt>
                <c:pt idx="20">
                  <c:v>89704</c:v>
                </c:pt>
                <c:pt idx="21">
                  <c:v>99902</c:v>
                </c:pt>
                <c:pt idx="22">
                  <c:v>99477</c:v>
                </c:pt>
                <c:pt idx="23">
                  <c:v>98103</c:v>
                </c:pt>
                <c:pt idx="24">
                  <c:v>101004</c:v>
                </c:pt>
                <c:pt idx="25">
                  <c:v>101468</c:v>
                </c:pt>
                <c:pt idx="26">
                  <c:v>89052</c:v>
                </c:pt>
                <c:pt idx="27">
                  <c:v>80205</c:v>
                </c:pt>
                <c:pt idx="28">
                  <c:v>79289</c:v>
                </c:pt>
                <c:pt idx="29">
                  <c:v>74414</c:v>
                </c:pt>
                <c:pt idx="30">
                  <c:v>81987</c:v>
                </c:pt>
                <c:pt idx="31">
                  <c:v>70495</c:v>
                </c:pt>
                <c:pt idx="32">
                  <c:v>67727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tip'!$G$33,'tab. Turistas alojados tip'!$G$20)</c:f>
              <c:numCache>
                <c:formatCode>#,##0</c:formatCode>
                <c:ptCount val="33"/>
                <c:pt idx="0">
                  <c:v>55159</c:v>
                </c:pt>
                <c:pt idx="1">
                  <c:v>41680</c:v>
                </c:pt>
                <c:pt idx="2">
                  <c:v>30974</c:v>
                </c:pt>
                <c:pt idx="3">
                  <c:v>39165</c:v>
                </c:pt>
                <c:pt idx="4">
                  <c:v>31359</c:v>
                </c:pt>
                <c:pt idx="5">
                  <c:v>30199</c:v>
                </c:pt>
                <c:pt idx="6">
                  <c:v>30758</c:v>
                </c:pt>
                <c:pt idx="7">
                  <c:v>31989</c:v>
                </c:pt>
                <c:pt idx="8">
                  <c:v>37657</c:v>
                </c:pt>
                <c:pt idx="9">
                  <c:v>44943</c:v>
                </c:pt>
                <c:pt idx="10">
                  <c:v>46711</c:v>
                </c:pt>
                <c:pt idx="11">
                  <c:v>48632</c:v>
                </c:pt>
                <c:pt idx="12">
                  <c:v>65324</c:v>
                </c:pt>
                <c:pt idx="13">
                  <c:v>81188</c:v>
                </c:pt>
                <c:pt idx="14">
                  <c:v>87397</c:v>
                </c:pt>
                <c:pt idx="15">
                  <c:v>83044</c:v>
                </c:pt>
                <c:pt idx="16">
                  <c:v>105672</c:v>
                </c:pt>
                <c:pt idx="17">
                  <c:v>108554</c:v>
                </c:pt>
                <c:pt idx="18">
                  <c:v>99705</c:v>
                </c:pt>
                <c:pt idx="19">
                  <c:v>120121</c:v>
                </c:pt>
                <c:pt idx="20">
                  <c:v>141699</c:v>
                </c:pt>
                <c:pt idx="21">
                  <c:v>160659</c:v>
                </c:pt>
                <c:pt idx="22">
                  <c:v>162256</c:v>
                </c:pt>
                <c:pt idx="23">
                  <c:v>159743</c:v>
                </c:pt>
                <c:pt idx="24">
                  <c:v>159334</c:v>
                </c:pt>
                <c:pt idx="25">
                  <c:v>156772</c:v>
                </c:pt>
                <c:pt idx="26">
                  <c:v>149787</c:v>
                </c:pt>
                <c:pt idx="27">
                  <c:v>140315</c:v>
                </c:pt>
                <c:pt idx="28">
                  <c:v>150435</c:v>
                </c:pt>
                <c:pt idx="29">
                  <c:v>147927</c:v>
                </c:pt>
                <c:pt idx="30">
                  <c:v>158574</c:v>
                </c:pt>
                <c:pt idx="31">
                  <c:v>141410</c:v>
                </c:pt>
                <c:pt idx="32">
                  <c:v>141241</c:v>
                </c:pt>
              </c:numCache>
            </c:numRef>
          </c:val>
        </c:ser>
        <c:marker val="1"/>
        <c:axId val="125081472"/>
        <c:axId val="125333504"/>
      </c:lineChart>
      <c:catAx>
        <c:axId val="12508147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5333504"/>
        <c:crosses val="autoZero"/>
        <c:auto val="1"/>
        <c:lblAlgn val="ctr"/>
        <c:lblOffset val="100"/>
        <c:tickLblSkip val="1"/>
      </c:catAx>
      <c:valAx>
        <c:axId val="12533350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508147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42"/>
          <c:w val="0.50842077127671226"/>
          <c:h val="6.119429233782335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533" l="0.70000000000000062" r="0.70000000000000062" t="0.75000000000000533" header="0.30000000000000032" footer="0.30000000000000032"/>
    <c:pageSetup/>
  </c:printSettings>
  <c:userShapes r:id="rId1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actualizaciones!$A$37</c:f>
          <c:strCache>
            <c:ptCount val="1"/>
            <c:pt idx="0">
              <c:v>PESO DE LOS TURISTAS HOLANDESES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578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2.617353354167987E-2</c:v>
                </c:pt>
                <c:pt idx="1">
                  <c:v>2.4477529437366276E-2</c:v>
                </c:pt>
                <c:pt idx="2">
                  <c:v>2.2895636640397982E-2</c:v>
                </c:pt>
                <c:pt idx="3">
                  <c:v>2.1308140430909596E-2</c:v>
                </c:pt>
                <c:pt idx="4">
                  <c:v>2.2018853518702339E-2</c:v>
                </c:pt>
                <c:pt idx="5">
                  <c:v>2.1080295902686255E-2</c:v>
                </c:pt>
                <c:pt idx="6">
                  <c:v>2.2623299142619381E-2</c:v>
                </c:pt>
                <c:pt idx="7">
                  <c:v>2.3740759292217733E-2</c:v>
                </c:pt>
                <c:pt idx="8">
                  <c:v>2.4562837174948195E-2</c:v>
                </c:pt>
                <c:pt idx="9">
                  <c:v>2.5494539786078109E-2</c:v>
                </c:pt>
                <c:pt idx="10">
                  <c:v>2.5020003682515436E-2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4.2659991586104978E-2</c:v>
                </c:pt>
                <c:pt idx="1">
                  <c:v>4.1537193280918754E-2</c:v>
                </c:pt>
                <c:pt idx="2">
                  <c:v>4.4248221817627442E-2</c:v>
                </c:pt>
                <c:pt idx="3">
                  <c:v>4.4067415310677711E-2</c:v>
                </c:pt>
                <c:pt idx="4">
                  <c:v>3.944439793609221E-2</c:v>
                </c:pt>
                <c:pt idx="5">
                  <c:v>3.576981019991491E-2</c:v>
                </c:pt>
                <c:pt idx="6">
                  <c:v>3.4380769767782704E-2</c:v>
                </c:pt>
                <c:pt idx="7">
                  <c:v>3.4098964622106542E-2</c:v>
                </c:pt>
                <c:pt idx="8">
                  <c:v>3.7706891889157275E-2</c:v>
                </c:pt>
                <c:pt idx="9">
                  <c:v>3.6597850904835721E-2</c:v>
                </c:pt>
                <c:pt idx="10">
                  <c:v>3.5775409430800861E-2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3.4300512110434049E-2</c:v>
                </c:pt>
                <c:pt idx="1">
                  <c:v>3.2733959708108891E-2</c:v>
                </c:pt>
                <c:pt idx="2">
                  <c:v>3.2986254519632781E-2</c:v>
                </c:pt>
                <c:pt idx="3">
                  <c:v>3.2007330334424051E-2</c:v>
                </c:pt>
                <c:pt idx="4">
                  <c:v>2.9861979032200506E-2</c:v>
                </c:pt>
                <c:pt idx="5">
                  <c:v>2.7546600410072616E-2</c:v>
                </c:pt>
                <c:pt idx="6">
                  <c:v>2.7597622680408211E-2</c:v>
                </c:pt>
                <c:pt idx="7">
                  <c:v>2.8022931038663448E-2</c:v>
                </c:pt>
                <c:pt idx="8">
                  <c:v>2.9963001152423122E-2</c:v>
                </c:pt>
                <c:pt idx="9">
                  <c:v>3.0037499612343987E-2</c:v>
                </c:pt>
                <c:pt idx="10">
                  <c:v>2.9234423268979008E-2</c:v>
                </c:pt>
              </c:numCache>
            </c:numRef>
          </c:val>
        </c:ser>
        <c:marker val="1"/>
        <c:axId val="125646336"/>
        <c:axId val="125648256"/>
      </c:lineChart>
      <c:catAx>
        <c:axId val="12564633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5648256"/>
        <c:crosses val="autoZero"/>
        <c:auto val="1"/>
        <c:lblAlgn val="ctr"/>
        <c:lblOffset val="100"/>
      </c:catAx>
      <c:valAx>
        <c:axId val="125648256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564633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038"/>
          <c:w val="0.54738643113421148"/>
          <c:h val="4.6816604235151237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81" l="0.70000000000000062" r="0.70000000000000062" t="0.7500000000000081" header="0.30000000000000032" footer="0.30000000000000032"/>
    <c:pageSetup/>
  </c:printSettings>
  <c:userShapes r:id="rId1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layout>
        <c:manualLayout>
          <c:xMode val="edge"/>
          <c:yMode val="edge"/>
          <c:x val="0.4017315464272081"/>
          <c:y val="0.12832550860719869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4.4201768070722805E-2"/>
          <c:y val="0.21926878858452592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2010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141241</c:v>
                </c:pt>
                <c:pt idx="1">
                  <c:v>73514</c:v>
                </c:pt>
                <c:pt idx="2">
                  <c:v>67727</c:v>
                </c:pt>
                <c:pt idx="3">
                  <c:v>808</c:v>
                </c:pt>
                <c:pt idx="4">
                  <c:v>808</c:v>
                </c:pt>
                <c:pt idx="5" formatCode="#,##0">
                  <c:v>0</c:v>
                </c:pt>
                <c:pt idx="6">
                  <c:v>641</c:v>
                </c:pt>
                <c:pt idx="7">
                  <c:v>537</c:v>
                </c:pt>
                <c:pt idx="8">
                  <c:v>104</c:v>
                </c:pt>
                <c:pt idx="9">
                  <c:v>4563</c:v>
                </c:pt>
                <c:pt idx="10">
                  <c:v>2749</c:v>
                </c:pt>
                <c:pt idx="11">
                  <c:v>1814</c:v>
                </c:pt>
                <c:pt idx="12">
                  <c:v>135229</c:v>
                </c:pt>
                <c:pt idx="13">
                  <c:v>69420</c:v>
                </c:pt>
                <c:pt idx="14">
                  <c:v>65809</c:v>
                </c:pt>
              </c:numCache>
            </c:numRef>
          </c:val>
        </c:ser>
        <c:dLbls>
          <c:showVal val="1"/>
        </c:dLbls>
        <c:gapWidth val="30"/>
        <c:axId val="127251200"/>
        <c:axId val="127253120"/>
      </c:barChart>
      <c:catAx>
        <c:axId val="12725120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27253120"/>
        <c:crosses val="autoZero"/>
        <c:auto val="1"/>
        <c:lblAlgn val="ctr"/>
        <c:lblOffset val="100"/>
        <c:tickLblSkip val="1"/>
        <c:tickMarkSkip val="1"/>
      </c:catAx>
      <c:valAx>
        <c:axId val="127253120"/>
        <c:scaling>
          <c:orientation val="minMax"/>
        </c:scaling>
        <c:delete val="1"/>
        <c:axPos val="l"/>
        <c:numFmt formatCode="#,##0_)" sourceLinked="1"/>
        <c:tickLblPos val="none"/>
        <c:crossAx val="127251200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31" r="0.7500000000000131" t="1" header="0" footer="0"/>
    <c:pageSetup paperSize="9" orientation="landscape"/>
  </c:printSettings>
  <c:userShapes r:id="rId1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9738724727838326"/>
          <c:y val="0.11212121212121225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5.7207184882576588E-3</c:v>
                </c:pt>
                <c:pt idx="1">
                  <c:v>4.5383422660558899E-3</c:v>
                </c:pt>
                <c:pt idx="2">
                  <c:v>3.230648324495012E-2</c:v>
                </c:pt>
                <c:pt idx="3">
                  <c:v>0.95743445600073629</c:v>
                </c:pt>
                <c:pt idx="4">
                  <c:v>1.0991103735342928E-2</c:v>
                </c:pt>
                <c:pt idx="5">
                  <c:v>7.304731071632614E-3</c:v>
                </c:pt>
                <c:pt idx="6">
                  <c:v>3.7394237832249641E-2</c:v>
                </c:pt>
                <c:pt idx="7">
                  <c:v>0.94430992736077479</c:v>
                </c:pt>
                <c:pt idx="8" formatCode="0">
                  <c:v>0</c:v>
                </c:pt>
                <c:pt idx="9">
                  <c:v>1.5355766533288054E-3</c:v>
                </c:pt>
                <c:pt idx="10">
                  <c:v>2.6784000472485123E-2</c:v>
                </c:pt>
                <c:pt idx="11">
                  <c:v>0.9716804228741861</c:v>
                </c:pt>
              </c:numCache>
            </c:numRef>
          </c:val>
        </c:ser>
        <c:dLbls>
          <c:showVal val="1"/>
        </c:dLbls>
        <c:gapWidth val="10"/>
        <c:overlap val="-10"/>
        <c:axId val="127377408"/>
        <c:axId val="127379328"/>
      </c:barChart>
      <c:catAx>
        <c:axId val="12737740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27379328"/>
        <c:crosses val="autoZero"/>
        <c:auto val="1"/>
        <c:lblAlgn val="ctr"/>
        <c:lblOffset val="100"/>
        <c:tickLblSkip val="1"/>
        <c:tickMarkSkip val="1"/>
      </c:catAx>
      <c:valAx>
        <c:axId val="127379328"/>
        <c:scaling>
          <c:orientation val="minMax"/>
        </c:scaling>
        <c:delete val="1"/>
        <c:axPos val="l"/>
        <c:numFmt formatCode="0.0%" sourceLinked="1"/>
        <c:tickLblPos val="none"/>
        <c:crossAx val="127377408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31" r="0.7500000000000131" t="1" header="0" footer="0"/>
    <c:pageSetup paperSize="9" orientation="landscape"/>
  </c:printSettings>
  <c:userShapes r:id="rId1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actualizaciones!$A$34</c:f>
          <c:strCache>
            <c:ptCount val="1"/>
            <c:pt idx="0">
              <c:v>DISTRIBUCIÓN DE LOS TURISTAS HOLANDESES ALOJADOS EN TENERIFE POR ZONAS </c:v>
            </c:pt>
          </c:strCache>
        </c:strRef>
      </c:tx>
      <c:layout>
        <c:manualLayout>
          <c:xMode val="edge"/>
          <c:yMode val="edge"/>
          <c:x val="0.11520087016150019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167"/>
          <c:w val="0.75203297785974954"/>
          <c:h val="0.74260524331013134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2010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4206931340789614"/>
                  <c:y val="-0.10811307207288746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808</c:v>
                </c:pt>
                <c:pt idx="1">
                  <c:v>641</c:v>
                </c:pt>
                <c:pt idx="2">
                  <c:v>4563</c:v>
                </c:pt>
                <c:pt idx="3">
                  <c:v>135229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255" l="0.70000000000000062" r="0.70000000000000062" t="0.75000000000001255" header="0.30000000000000032" footer="0.30000000000000032"/>
    <c:pageSetup/>
  </c:printSettings>
  <c:userShapes r:id="rId1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HOLANDESES  ALOJADOS EN LA ZONA SANTA CRUZ</c:v>
            </c:pt>
          </c:strCache>
        </c:strRef>
      </c:tx>
      <c:layout>
        <c:manualLayout>
          <c:xMode val="edge"/>
          <c:yMode val="edge"/>
          <c:x val="0.10312064440220949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49</c:v>
                </c:pt>
                <c:pt idx="1">
                  <c:v>60</c:v>
                </c:pt>
                <c:pt idx="2">
                  <c:v>67</c:v>
                </c:pt>
                <c:pt idx="3">
                  <c:v>52</c:v>
                </c:pt>
                <c:pt idx="4">
                  <c:v>53</c:v>
                </c:pt>
                <c:pt idx="5">
                  <c:v>23</c:v>
                </c:pt>
                <c:pt idx="6">
                  <c:v>29</c:v>
                </c:pt>
                <c:pt idx="7">
                  <c:v>24</c:v>
                </c:pt>
                <c:pt idx="8">
                  <c:v>38</c:v>
                </c:pt>
                <c:pt idx="9">
                  <c:v>48</c:v>
                </c:pt>
                <c:pt idx="10">
                  <c:v>60</c:v>
                </c:pt>
                <c:pt idx="11">
                  <c:v>108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107</c:v>
                </c:pt>
                <c:pt idx="1">
                  <c:v>67</c:v>
                </c:pt>
                <c:pt idx="2">
                  <c:v>50</c:v>
                </c:pt>
                <c:pt idx="3">
                  <c:v>37</c:v>
                </c:pt>
                <c:pt idx="4">
                  <c:v>50</c:v>
                </c:pt>
                <c:pt idx="5">
                  <c:v>30</c:v>
                </c:pt>
                <c:pt idx="6">
                  <c:v>55</c:v>
                </c:pt>
                <c:pt idx="7">
                  <c:v>39</c:v>
                </c:pt>
                <c:pt idx="8">
                  <c:v>36</c:v>
                </c:pt>
                <c:pt idx="9">
                  <c:v>54</c:v>
                </c:pt>
                <c:pt idx="10">
                  <c:v>50</c:v>
                </c:pt>
                <c:pt idx="11">
                  <c:v>99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'!$F$7:$F$12,'tablas Zonas mensual '!$F$13,'tablas Zonas mensual '!$F$14,'tablas Zonas mensual '!$F$15,'tablas Zonas mensual '!$F$16,'tablas Zonas mensual '!$F$17,'tablas Zonas mensual '!$F$18)</c:f>
              <c:numCache>
                <c:formatCode>#,##0</c:formatCode>
                <c:ptCount val="12"/>
                <c:pt idx="0">
                  <c:v>98</c:v>
                </c:pt>
                <c:pt idx="1">
                  <c:v>153</c:v>
                </c:pt>
                <c:pt idx="2">
                  <c:v>42</c:v>
                </c:pt>
                <c:pt idx="3">
                  <c:v>71</c:v>
                </c:pt>
                <c:pt idx="4">
                  <c:v>53</c:v>
                </c:pt>
                <c:pt idx="5">
                  <c:v>35</c:v>
                </c:pt>
                <c:pt idx="6">
                  <c:v>54</c:v>
                </c:pt>
                <c:pt idx="7">
                  <c:v>15</c:v>
                </c:pt>
                <c:pt idx="8">
                  <c:v>45</c:v>
                </c:pt>
                <c:pt idx="9">
                  <c:v>54</c:v>
                </c:pt>
                <c:pt idx="10">
                  <c:v>81</c:v>
                </c:pt>
                <c:pt idx="11">
                  <c:v>107</c:v>
                </c:pt>
              </c:numCache>
            </c:numRef>
          </c:val>
        </c:ser>
        <c:marker val="1"/>
        <c:axId val="129107840"/>
        <c:axId val="129109376"/>
      </c:lineChart>
      <c:catAx>
        <c:axId val="12910784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9109376"/>
        <c:crosses val="autoZero"/>
        <c:auto val="1"/>
        <c:lblAlgn val="ctr"/>
        <c:lblOffset val="100"/>
      </c:catAx>
      <c:valAx>
        <c:axId val="12910937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910784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651"/>
          <c:y val="0.14759450171821306"/>
          <c:w val="0.36645506380668214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HOLANDESES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0957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267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52</c:v>
                </c:pt>
                <c:pt idx="1">
                  <c:v>32</c:v>
                </c:pt>
                <c:pt idx="2">
                  <c:v>57</c:v>
                </c:pt>
                <c:pt idx="3">
                  <c:v>73</c:v>
                </c:pt>
                <c:pt idx="4">
                  <c:v>35</c:v>
                </c:pt>
                <c:pt idx="5">
                  <c:v>14</c:v>
                </c:pt>
                <c:pt idx="6">
                  <c:v>7</c:v>
                </c:pt>
                <c:pt idx="7">
                  <c:v>6</c:v>
                </c:pt>
                <c:pt idx="8">
                  <c:v>49</c:v>
                </c:pt>
                <c:pt idx="9">
                  <c:v>34</c:v>
                </c:pt>
                <c:pt idx="10">
                  <c:v>53</c:v>
                </c:pt>
                <c:pt idx="11">
                  <c:v>71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43</c:v>
                </c:pt>
                <c:pt idx="1">
                  <c:v>35</c:v>
                </c:pt>
                <c:pt idx="2">
                  <c:v>54</c:v>
                </c:pt>
                <c:pt idx="3">
                  <c:v>27</c:v>
                </c:pt>
                <c:pt idx="4">
                  <c:v>28</c:v>
                </c:pt>
                <c:pt idx="5">
                  <c:v>28</c:v>
                </c:pt>
                <c:pt idx="6">
                  <c:v>13</c:v>
                </c:pt>
                <c:pt idx="7">
                  <c:v>12</c:v>
                </c:pt>
                <c:pt idx="8">
                  <c:v>8</c:v>
                </c:pt>
                <c:pt idx="9">
                  <c:v>29</c:v>
                </c:pt>
                <c:pt idx="10">
                  <c:v>38</c:v>
                </c:pt>
                <c:pt idx="11">
                  <c:v>42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'!$F$25:$F$30,'tablas Zonas mensual '!$F$31,'tablas Zonas mensual '!$F$32,'tablas Zonas mensual '!$F$33,'tablas Zonas mensual '!$F$34,'tablas Zonas mensual '!$F$35,'tablas Zonas mensual '!$F$36)</c:f>
              <c:numCache>
                <c:formatCode>#,##0</c:formatCode>
                <c:ptCount val="12"/>
                <c:pt idx="0">
                  <c:v>71</c:v>
                </c:pt>
                <c:pt idx="1">
                  <c:v>74</c:v>
                </c:pt>
                <c:pt idx="2">
                  <c:v>74</c:v>
                </c:pt>
                <c:pt idx="3">
                  <c:v>24</c:v>
                </c:pt>
                <c:pt idx="4">
                  <c:v>64</c:v>
                </c:pt>
                <c:pt idx="5">
                  <c:v>23</c:v>
                </c:pt>
                <c:pt idx="6">
                  <c:v>31</c:v>
                </c:pt>
                <c:pt idx="7">
                  <c:v>28</c:v>
                </c:pt>
                <c:pt idx="8">
                  <c:v>19</c:v>
                </c:pt>
                <c:pt idx="9">
                  <c:v>60</c:v>
                </c:pt>
                <c:pt idx="10">
                  <c:v>70</c:v>
                </c:pt>
                <c:pt idx="11">
                  <c:v>103</c:v>
                </c:pt>
              </c:numCache>
            </c:numRef>
          </c:val>
        </c:ser>
        <c:marker val="1"/>
        <c:axId val="129282816"/>
        <c:axId val="129284352"/>
      </c:lineChart>
      <c:catAx>
        <c:axId val="129282816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9284352"/>
        <c:crosses val="autoZero"/>
        <c:auto val="1"/>
        <c:lblAlgn val="ctr"/>
        <c:lblOffset val="100"/>
      </c:catAx>
      <c:valAx>
        <c:axId val="12928435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928281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8743"/>
          <c:y val="0.24843482799944144"/>
          <c:w val="0.36645506380668236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HOLANDESES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72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401</c:v>
                </c:pt>
                <c:pt idx="1">
                  <c:v>424</c:v>
                </c:pt>
                <c:pt idx="2">
                  <c:v>439</c:v>
                </c:pt>
                <c:pt idx="3">
                  <c:v>500</c:v>
                </c:pt>
                <c:pt idx="4">
                  <c:v>351</c:v>
                </c:pt>
                <c:pt idx="5">
                  <c:v>274</c:v>
                </c:pt>
                <c:pt idx="6">
                  <c:v>427</c:v>
                </c:pt>
                <c:pt idx="7">
                  <c:v>249</c:v>
                </c:pt>
                <c:pt idx="8">
                  <c:v>324</c:v>
                </c:pt>
                <c:pt idx="9">
                  <c:v>346</c:v>
                </c:pt>
                <c:pt idx="10">
                  <c:v>480</c:v>
                </c:pt>
                <c:pt idx="11">
                  <c:v>518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424</c:v>
                </c:pt>
                <c:pt idx="1">
                  <c:v>589</c:v>
                </c:pt>
                <c:pt idx="2">
                  <c:v>390</c:v>
                </c:pt>
                <c:pt idx="3">
                  <c:v>375</c:v>
                </c:pt>
                <c:pt idx="4">
                  <c:v>391</c:v>
                </c:pt>
                <c:pt idx="5">
                  <c:v>213</c:v>
                </c:pt>
                <c:pt idx="6">
                  <c:v>293</c:v>
                </c:pt>
                <c:pt idx="7">
                  <c:v>296</c:v>
                </c:pt>
                <c:pt idx="8">
                  <c:v>233</c:v>
                </c:pt>
                <c:pt idx="9">
                  <c:v>393</c:v>
                </c:pt>
                <c:pt idx="10">
                  <c:v>313</c:v>
                </c:pt>
                <c:pt idx="11">
                  <c:v>435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'!$F$43:$F$48,'tablas Zonas mensual '!$F$49,'tablas Zonas mensual '!$F$50,'tablas Zonas mensual '!$F$51,'tablas Zonas mensual '!$F$52,'tablas Zonas mensual '!$F$53,'tablas Zonas mensual '!$F$54)</c:f>
              <c:numCache>
                <c:formatCode>#,##0</c:formatCode>
                <c:ptCount val="12"/>
                <c:pt idx="0">
                  <c:v>335</c:v>
                </c:pt>
                <c:pt idx="1">
                  <c:v>449</c:v>
                </c:pt>
                <c:pt idx="2">
                  <c:v>452</c:v>
                </c:pt>
                <c:pt idx="3">
                  <c:v>252</c:v>
                </c:pt>
                <c:pt idx="4">
                  <c:v>484</c:v>
                </c:pt>
                <c:pt idx="5">
                  <c:v>258</c:v>
                </c:pt>
                <c:pt idx="6">
                  <c:v>380</c:v>
                </c:pt>
                <c:pt idx="7">
                  <c:v>321</c:v>
                </c:pt>
                <c:pt idx="8">
                  <c:v>289</c:v>
                </c:pt>
                <c:pt idx="9">
                  <c:v>391</c:v>
                </c:pt>
                <c:pt idx="10">
                  <c:v>371</c:v>
                </c:pt>
                <c:pt idx="11">
                  <c:v>581</c:v>
                </c:pt>
              </c:numCache>
            </c:numRef>
          </c:val>
        </c:ser>
        <c:marker val="1"/>
        <c:axId val="129293696"/>
        <c:axId val="129315968"/>
      </c:lineChart>
      <c:catAx>
        <c:axId val="129293696"/>
        <c:scaling>
          <c:orientation val="minMax"/>
        </c:scaling>
        <c:axPos val="b"/>
        <c:tickLblPos val="nextTo"/>
        <c:crossAx val="129315968"/>
        <c:crosses val="autoZero"/>
        <c:auto val="1"/>
        <c:lblAlgn val="ctr"/>
        <c:lblOffset val="100"/>
      </c:catAx>
      <c:valAx>
        <c:axId val="12931596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929369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27"/>
          <c:w val="0.36645506380668247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HOLANDESES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698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10087</c:v>
                </c:pt>
                <c:pt idx="1">
                  <c:v>14630</c:v>
                </c:pt>
                <c:pt idx="2">
                  <c:v>12707</c:v>
                </c:pt>
                <c:pt idx="3">
                  <c:v>15350</c:v>
                </c:pt>
                <c:pt idx="4">
                  <c:v>11205</c:v>
                </c:pt>
                <c:pt idx="5">
                  <c:v>10327</c:v>
                </c:pt>
                <c:pt idx="6">
                  <c:v>15804</c:v>
                </c:pt>
                <c:pt idx="7">
                  <c:v>13812</c:v>
                </c:pt>
                <c:pt idx="8">
                  <c:v>10837</c:v>
                </c:pt>
                <c:pt idx="9">
                  <c:v>16365</c:v>
                </c:pt>
                <c:pt idx="10">
                  <c:v>10117</c:v>
                </c:pt>
                <c:pt idx="11">
                  <c:v>11506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9703</c:v>
                </c:pt>
                <c:pt idx="1">
                  <c:v>12703</c:v>
                </c:pt>
                <c:pt idx="2">
                  <c:v>11200</c:v>
                </c:pt>
                <c:pt idx="3">
                  <c:v>12983</c:v>
                </c:pt>
                <c:pt idx="4">
                  <c:v>9845</c:v>
                </c:pt>
                <c:pt idx="5">
                  <c:v>8930</c:v>
                </c:pt>
                <c:pt idx="6">
                  <c:v>15451</c:v>
                </c:pt>
                <c:pt idx="7">
                  <c:v>14228</c:v>
                </c:pt>
                <c:pt idx="8">
                  <c:v>8921</c:v>
                </c:pt>
                <c:pt idx="9">
                  <c:v>12886</c:v>
                </c:pt>
                <c:pt idx="10">
                  <c:v>9124</c:v>
                </c:pt>
                <c:pt idx="11">
                  <c:v>10060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'!$F$61:$F$66,'tablas Zonas mensual '!$F$67,'tablas Zonas mensual '!$F$68,'tablas Zonas mensual '!$F$69,'tablas Zonas mensual '!$F$70,'tablas Zonas mensual '!$F$71,'tablas Zonas mensual '!$F$72)</c:f>
              <c:numCache>
                <c:formatCode>#,##0</c:formatCode>
                <c:ptCount val="12"/>
                <c:pt idx="0">
                  <c:v>10039</c:v>
                </c:pt>
                <c:pt idx="1">
                  <c:v>11824</c:v>
                </c:pt>
                <c:pt idx="2">
                  <c:v>10396</c:v>
                </c:pt>
                <c:pt idx="3">
                  <c:v>11431</c:v>
                </c:pt>
                <c:pt idx="4">
                  <c:v>12749</c:v>
                </c:pt>
                <c:pt idx="5">
                  <c:v>6622</c:v>
                </c:pt>
                <c:pt idx="6">
                  <c:v>13928</c:v>
                </c:pt>
                <c:pt idx="7">
                  <c:v>13174</c:v>
                </c:pt>
                <c:pt idx="8">
                  <c:v>8875</c:v>
                </c:pt>
                <c:pt idx="9">
                  <c:v>13411</c:v>
                </c:pt>
                <c:pt idx="10">
                  <c:v>10865</c:v>
                </c:pt>
                <c:pt idx="11">
                  <c:v>11915</c:v>
                </c:pt>
              </c:numCache>
            </c:numRef>
          </c:val>
        </c:ser>
        <c:marker val="1"/>
        <c:axId val="129353984"/>
        <c:axId val="129404928"/>
      </c:lineChart>
      <c:catAx>
        <c:axId val="129353984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9404928"/>
        <c:crosses val="autoZero"/>
        <c:auto val="1"/>
        <c:lblAlgn val="ctr"/>
        <c:lblOffset val="100"/>
      </c:catAx>
      <c:valAx>
        <c:axId val="12940492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935398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38"/>
          <c:w val="0.36645506380668258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HOLANDESES ALOJADOS EN TENERIFE</c:v>
            </c:pt>
          </c:strCache>
        </c:strRef>
      </c:tx>
      <c:layout>
        <c:manualLayout>
          <c:xMode val="edge"/>
          <c:yMode val="edge"/>
          <c:x val="0.17898271336772678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676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10589</c:v>
                </c:pt>
                <c:pt idx="1">
                  <c:v>15146</c:v>
                </c:pt>
                <c:pt idx="2">
                  <c:v>13270</c:v>
                </c:pt>
                <c:pt idx="3">
                  <c:v>15975</c:v>
                </c:pt>
                <c:pt idx="4">
                  <c:v>11644</c:v>
                </c:pt>
                <c:pt idx="5">
                  <c:v>10638</c:v>
                </c:pt>
                <c:pt idx="6">
                  <c:v>16267</c:v>
                </c:pt>
                <c:pt idx="7">
                  <c:v>14091</c:v>
                </c:pt>
                <c:pt idx="8">
                  <c:v>11248</c:v>
                </c:pt>
                <c:pt idx="9">
                  <c:v>16793</c:v>
                </c:pt>
                <c:pt idx="10">
                  <c:v>10710</c:v>
                </c:pt>
                <c:pt idx="11">
                  <c:v>12203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10277</c:v>
                </c:pt>
                <c:pt idx="1">
                  <c:v>13394</c:v>
                </c:pt>
                <c:pt idx="2">
                  <c:v>11694</c:v>
                </c:pt>
                <c:pt idx="3">
                  <c:v>13422</c:v>
                </c:pt>
                <c:pt idx="4">
                  <c:v>10314</c:v>
                </c:pt>
                <c:pt idx="5">
                  <c:v>9201</c:v>
                </c:pt>
                <c:pt idx="6">
                  <c:v>15812</c:v>
                </c:pt>
                <c:pt idx="7">
                  <c:v>14575</c:v>
                </c:pt>
                <c:pt idx="8">
                  <c:v>9198</c:v>
                </c:pt>
                <c:pt idx="9">
                  <c:v>13362</c:v>
                </c:pt>
                <c:pt idx="10">
                  <c:v>9525</c:v>
                </c:pt>
                <c:pt idx="11">
                  <c:v>10636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'!$F$80:$F$85,'tablas Zonas mensual '!$F$86,'tablas Zonas mensual '!$F$87,'tablas Zonas mensual '!$F$88,'tablas Zonas mensual '!$F$89,'tablas Zonas mensual '!$F$90,'tablas Zonas mensual '!$F$91)</c:f>
              <c:numCache>
                <c:formatCode>#,##0</c:formatCode>
                <c:ptCount val="12"/>
                <c:pt idx="0">
                  <c:v>10543</c:v>
                </c:pt>
                <c:pt idx="1">
                  <c:v>12500</c:v>
                </c:pt>
                <c:pt idx="2">
                  <c:v>10964</c:v>
                </c:pt>
                <c:pt idx="3">
                  <c:v>11778</c:v>
                </c:pt>
                <c:pt idx="4">
                  <c:v>13350</c:v>
                </c:pt>
                <c:pt idx="5">
                  <c:v>6938</c:v>
                </c:pt>
                <c:pt idx="6">
                  <c:v>14393</c:v>
                </c:pt>
                <c:pt idx="7">
                  <c:v>13538</c:v>
                </c:pt>
                <c:pt idx="8">
                  <c:v>9228</c:v>
                </c:pt>
                <c:pt idx="9">
                  <c:v>13916</c:v>
                </c:pt>
                <c:pt idx="10">
                  <c:v>11387</c:v>
                </c:pt>
                <c:pt idx="11">
                  <c:v>12706</c:v>
                </c:pt>
              </c:numCache>
            </c:numRef>
          </c:val>
        </c:ser>
        <c:marker val="1"/>
        <c:axId val="129390080"/>
        <c:axId val="129391232"/>
      </c:lineChart>
      <c:catAx>
        <c:axId val="12939008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9391232"/>
        <c:crosses val="autoZero"/>
        <c:auto val="1"/>
        <c:lblAlgn val="ctr"/>
        <c:lblOffset val="100"/>
      </c:catAx>
      <c:valAx>
        <c:axId val="12939123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939008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46"/>
          <c:w val="0.36645506380668275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HOLANDESES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2957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0"/>
          <c:order val="0"/>
          <c:tx>
            <c:strRef>
              <c:f>'Alojados tipología y categoría'!$C$6</c:f>
              <c:strCache>
                <c:ptCount val="1"/>
                <c:pt idx="0">
                  <c:v>año 2009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141410</c:v>
                </c:pt>
                <c:pt idx="1">
                  <c:v>70915</c:v>
                </c:pt>
                <c:pt idx="2">
                  <c:v>8204</c:v>
                </c:pt>
                <c:pt idx="3">
                  <c:v>43974</c:v>
                </c:pt>
                <c:pt idx="4">
                  <c:v>16720</c:v>
                </c:pt>
                <c:pt idx="5">
                  <c:v>1325</c:v>
                </c:pt>
                <c:pt idx="6">
                  <c:v>692</c:v>
                </c:pt>
                <c:pt idx="7">
                  <c:v>70495</c:v>
                </c:pt>
              </c:numCache>
            </c:numRef>
          </c:val>
        </c:ser>
        <c:ser>
          <c:idx val="2"/>
          <c:order val="1"/>
          <c:tx>
            <c:strRef>
              <c:f>'Alojados tipología y categoría'!$E$6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141241</c:v>
                </c:pt>
                <c:pt idx="1">
                  <c:v>73514</c:v>
                </c:pt>
                <c:pt idx="2">
                  <c:v>8551</c:v>
                </c:pt>
                <c:pt idx="3">
                  <c:v>47573</c:v>
                </c:pt>
                <c:pt idx="4">
                  <c:v>14907</c:v>
                </c:pt>
                <c:pt idx="5">
                  <c:v>1662</c:v>
                </c:pt>
                <c:pt idx="6">
                  <c:v>821</c:v>
                </c:pt>
                <c:pt idx="7">
                  <c:v>67727</c:v>
                </c:pt>
              </c:numCache>
            </c:numRef>
          </c:val>
        </c:ser>
        <c:dLbls>
          <c:showVal val="1"/>
        </c:dLbls>
        <c:gapWidth val="30"/>
        <c:overlap val="-10"/>
        <c:axId val="129818624"/>
        <c:axId val="129820544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4042979002624681E-2"/>
                  <c:y val="-0.48366000666854758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4628937007874014E-2"/>
                  <c:y val="-0.20357485444612586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677739501312337E-2"/>
                  <c:y val="4.3574597963528174E-2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4759022309711301E-2"/>
                  <c:y val="-5.9211316012208574E-2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4.7949311023622057E-2"/>
                  <c:y val="-0.19049347251788973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4.436843832020998E-2"/>
                  <c:y val="0.31220113365308166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4.6516896325459307E-2"/>
                  <c:y val="0.26868552668701434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3.7727854330708653E-2"/>
                  <c:y val="-0.26005693913667965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-1.1951064281168235E-3</c:v>
                </c:pt>
                <c:pt idx="1">
                  <c:v>3.6649509976732705E-2</c:v>
                </c:pt>
                <c:pt idx="2">
                  <c:v>4.2296440760604584E-2</c:v>
                </c:pt>
                <c:pt idx="3">
                  <c:v>8.1843816800836855E-2</c:v>
                </c:pt>
                <c:pt idx="4">
                  <c:v>-0.10843301435406699</c:v>
                </c:pt>
                <c:pt idx="5">
                  <c:v>0.25433962264150944</c:v>
                </c:pt>
                <c:pt idx="6">
                  <c:v>0.18641618497109827</c:v>
                </c:pt>
                <c:pt idx="7">
                  <c:v>-3.9265196113199514E-2</c:v>
                </c:pt>
              </c:numCache>
            </c:numRef>
          </c:val>
        </c:ser>
        <c:dLbls>
          <c:showVal val="1"/>
        </c:dLbls>
        <c:marker val="1"/>
        <c:axId val="129822080"/>
        <c:axId val="129832064"/>
      </c:lineChart>
      <c:catAx>
        <c:axId val="12981862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007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129820544"/>
        <c:crosses val="autoZero"/>
        <c:auto val="1"/>
        <c:lblAlgn val="ctr"/>
        <c:lblOffset val="100"/>
        <c:tickLblSkip val="1"/>
        <c:tickMarkSkip val="1"/>
      </c:catAx>
      <c:valAx>
        <c:axId val="129820544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129818624"/>
        <c:crosses val="autoZero"/>
        <c:crossBetween val="between"/>
      </c:valAx>
      <c:catAx>
        <c:axId val="129822080"/>
        <c:scaling>
          <c:orientation val="minMax"/>
        </c:scaling>
        <c:delete val="1"/>
        <c:axPos val="b"/>
        <c:tickLblPos val="none"/>
        <c:crossAx val="129832064"/>
        <c:crosses val="autoZero"/>
        <c:auto val="1"/>
        <c:lblAlgn val="ctr"/>
        <c:lblOffset val="100"/>
      </c:catAx>
      <c:valAx>
        <c:axId val="129832064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129822080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5"/>
          <c:y val="0.12436379491651502"/>
          <c:w val="0.60468799212599855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31" r="0.7500000000000131" t="1" header="0" footer="0"/>
    <c:pageSetup paperSize="9" orientation="landscape"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HOLANDÉS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strRef>
              <c:f>('tablas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'!$B$32,'tablas turistas por categorías '!$B$19)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'!$C$32,'tablas turistas por categorías '!$C$19)</c:f>
              <c:numCache>
                <c:formatCode>#,##0</c:formatCode>
                <c:ptCount val="33"/>
                <c:pt idx="0">
                  <c:v>275</c:v>
                </c:pt>
                <c:pt idx="1">
                  <c:v>686</c:v>
                </c:pt>
                <c:pt idx="2">
                  <c:v>241</c:v>
                </c:pt>
                <c:pt idx="3">
                  <c:v>148</c:v>
                </c:pt>
                <c:pt idx="4">
                  <c:v>176</c:v>
                </c:pt>
                <c:pt idx="5">
                  <c:v>257</c:v>
                </c:pt>
                <c:pt idx="6">
                  <c:v>409</c:v>
                </c:pt>
                <c:pt idx="7">
                  <c:v>153</c:v>
                </c:pt>
                <c:pt idx="8">
                  <c:v>249</c:v>
                </c:pt>
                <c:pt idx="9">
                  <c:v>146</c:v>
                </c:pt>
                <c:pt idx="10">
                  <c:v>196</c:v>
                </c:pt>
                <c:pt idx="11">
                  <c:v>117</c:v>
                </c:pt>
                <c:pt idx="12">
                  <c:v>125</c:v>
                </c:pt>
                <c:pt idx="13">
                  <c:v>130</c:v>
                </c:pt>
                <c:pt idx="14">
                  <c:v>395</c:v>
                </c:pt>
                <c:pt idx="15">
                  <c:v>195</c:v>
                </c:pt>
                <c:pt idx="16">
                  <c:v>203</c:v>
                </c:pt>
                <c:pt idx="17">
                  <c:v>267</c:v>
                </c:pt>
                <c:pt idx="18">
                  <c:v>190</c:v>
                </c:pt>
                <c:pt idx="19">
                  <c:v>283</c:v>
                </c:pt>
                <c:pt idx="20">
                  <c:v>325</c:v>
                </c:pt>
                <c:pt idx="21">
                  <c:v>617</c:v>
                </c:pt>
                <c:pt idx="22">
                  <c:v>875</c:v>
                </c:pt>
                <c:pt idx="23">
                  <c:v>684</c:v>
                </c:pt>
                <c:pt idx="24">
                  <c:v>186</c:v>
                </c:pt>
                <c:pt idx="25">
                  <c:v>348</c:v>
                </c:pt>
                <c:pt idx="26">
                  <c:v>516</c:v>
                </c:pt>
                <c:pt idx="27">
                  <c:v>568</c:v>
                </c:pt>
                <c:pt idx="28">
                  <c:v>821</c:v>
                </c:pt>
                <c:pt idx="29">
                  <c:v>858</c:v>
                </c:pt>
                <c:pt idx="30">
                  <c:v>985</c:v>
                </c:pt>
                <c:pt idx="31">
                  <c:v>692</c:v>
                </c:pt>
                <c:pt idx="32">
                  <c:v>821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'!$E$32,'tablas turistas por categorías '!$E$19)</c:f>
              <c:numCache>
                <c:formatCode>#,##0</c:formatCode>
                <c:ptCount val="33"/>
                <c:pt idx="0">
                  <c:v>2675</c:v>
                </c:pt>
                <c:pt idx="1">
                  <c:v>2145</c:v>
                </c:pt>
                <c:pt idx="2">
                  <c:v>1498</c:v>
                </c:pt>
                <c:pt idx="3">
                  <c:v>2463</c:v>
                </c:pt>
                <c:pt idx="4">
                  <c:v>2740</c:v>
                </c:pt>
                <c:pt idx="5">
                  <c:v>3522</c:v>
                </c:pt>
                <c:pt idx="6">
                  <c:v>2316</c:v>
                </c:pt>
                <c:pt idx="7">
                  <c:v>1820</c:v>
                </c:pt>
                <c:pt idx="8">
                  <c:v>1881</c:v>
                </c:pt>
                <c:pt idx="9">
                  <c:v>2446</c:v>
                </c:pt>
                <c:pt idx="10">
                  <c:v>2827</c:v>
                </c:pt>
                <c:pt idx="11">
                  <c:v>3260</c:v>
                </c:pt>
                <c:pt idx="12">
                  <c:v>2993</c:v>
                </c:pt>
                <c:pt idx="13">
                  <c:v>3985</c:v>
                </c:pt>
                <c:pt idx="14">
                  <c:v>2984</c:v>
                </c:pt>
                <c:pt idx="15">
                  <c:v>5078</c:v>
                </c:pt>
                <c:pt idx="16">
                  <c:v>2236</c:v>
                </c:pt>
                <c:pt idx="17">
                  <c:v>1250</c:v>
                </c:pt>
                <c:pt idx="18">
                  <c:v>715</c:v>
                </c:pt>
                <c:pt idx="19">
                  <c:v>442</c:v>
                </c:pt>
                <c:pt idx="20">
                  <c:v>442</c:v>
                </c:pt>
                <c:pt idx="21">
                  <c:v>569</c:v>
                </c:pt>
                <c:pt idx="22">
                  <c:v>878</c:v>
                </c:pt>
                <c:pt idx="23">
                  <c:v>862</c:v>
                </c:pt>
                <c:pt idx="24">
                  <c:v>1048</c:v>
                </c:pt>
                <c:pt idx="25">
                  <c:v>1037</c:v>
                </c:pt>
                <c:pt idx="26">
                  <c:v>1462</c:v>
                </c:pt>
                <c:pt idx="27">
                  <c:v>1536</c:v>
                </c:pt>
                <c:pt idx="28">
                  <c:v>1594</c:v>
                </c:pt>
                <c:pt idx="29">
                  <c:v>1560</c:v>
                </c:pt>
                <c:pt idx="30">
                  <c:v>1458</c:v>
                </c:pt>
                <c:pt idx="31">
                  <c:v>1325</c:v>
                </c:pt>
                <c:pt idx="32">
                  <c:v>1662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'!$G$32,'tablas turistas por categorías '!$G$19)</c:f>
              <c:numCache>
                <c:formatCode>#,##0</c:formatCode>
                <c:ptCount val="33"/>
                <c:pt idx="0">
                  <c:v>7966</c:v>
                </c:pt>
                <c:pt idx="1">
                  <c:v>5872</c:v>
                </c:pt>
                <c:pt idx="2">
                  <c:v>6346</c:v>
                </c:pt>
                <c:pt idx="3">
                  <c:v>3519</c:v>
                </c:pt>
                <c:pt idx="4">
                  <c:v>3441</c:v>
                </c:pt>
                <c:pt idx="5">
                  <c:v>3519</c:v>
                </c:pt>
                <c:pt idx="6">
                  <c:v>3928</c:v>
                </c:pt>
                <c:pt idx="7">
                  <c:v>4564</c:v>
                </c:pt>
                <c:pt idx="8">
                  <c:v>3621</c:v>
                </c:pt>
                <c:pt idx="9">
                  <c:v>4757</c:v>
                </c:pt>
                <c:pt idx="10">
                  <c:v>6835</c:v>
                </c:pt>
                <c:pt idx="11">
                  <c:v>5523</c:v>
                </c:pt>
                <c:pt idx="12">
                  <c:v>9211</c:v>
                </c:pt>
                <c:pt idx="13">
                  <c:v>10713</c:v>
                </c:pt>
                <c:pt idx="14">
                  <c:v>9620</c:v>
                </c:pt>
                <c:pt idx="15">
                  <c:v>9504</c:v>
                </c:pt>
                <c:pt idx="16">
                  <c:v>10557</c:v>
                </c:pt>
                <c:pt idx="17">
                  <c:v>7752</c:v>
                </c:pt>
                <c:pt idx="18">
                  <c:v>9242</c:v>
                </c:pt>
                <c:pt idx="19">
                  <c:v>11541</c:v>
                </c:pt>
                <c:pt idx="20">
                  <c:v>17443</c:v>
                </c:pt>
                <c:pt idx="21">
                  <c:v>19507</c:v>
                </c:pt>
                <c:pt idx="22">
                  <c:v>19411</c:v>
                </c:pt>
                <c:pt idx="23">
                  <c:v>19739</c:v>
                </c:pt>
                <c:pt idx="24">
                  <c:v>17081</c:v>
                </c:pt>
                <c:pt idx="25">
                  <c:v>15484</c:v>
                </c:pt>
                <c:pt idx="26">
                  <c:v>16840</c:v>
                </c:pt>
                <c:pt idx="27">
                  <c:v>16493</c:v>
                </c:pt>
                <c:pt idx="28">
                  <c:v>18682</c:v>
                </c:pt>
                <c:pt idx="29">
                  <c:v>19477</c:v>
                </c:pt>
                <c:pt idx="30">
                  <c:v>18682</c:v>
                </c:pt>
                <c:pt idx="31">
                  <c:v>16720</c:v>
                </c:pt>
                <c:pt idx="32">
                  <c:v>14907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'!$I$32,'tablas turistas por categorías '!$I$19)</c:f>
              <c:numCache>
                <c:formatCode>#,##0</c:formatCode>
                <c:ptCount val="33"/>
                <c:pt idx="0">
                  <c:v>11608</c:v>
                </c:pt>
                <c:pt idx="1">
                  <c:v>8901</c:v>
                </c:pt>
                <c:pt idx="2">
                  <c:v>5978</c:v>
                </c:pt>
                <c:pt idx="3">
                  <c:v>12453</c:v>
                </c:pt>
                <c:pt idx="4">
                  <c:v>8618</c:v>
                </c:pt>
                <c:pt idx="5">
                  <c:v>7365</c:v>
                </c:pt>
                <c:pt idx="6">
                  <c:v>7689</c:v>
                </c:pt>
                <c:pt idx="7">
                  <c:v>8281</c:v>
                </c:pt>
                <c:pt idx="8">
                  <c:v>8949</c:v>
                </c:pt>
                <c:pt idx="9">
                  <c:v>13401</c:v>
                </c:pt>
                <c:pt idx="10">
                  <c:v>10987</c:v>
                </c:pt>
                <c:pt idx="11">
                  <c:v>9412</c:v>
                </c:pt>
                <c:pt idx="12">
                  <c:v>12316</c:v>
                </c:pt>
                <c:pt idx="13">
                  <c:v>15512</c:v>
                </c:pt>
                <c:pt idx="14">
                  <c:v>19251</c:v>
                </c:pt>
                <c:pt idx="15">
                  <c:v>18277</c:v>
                </c:pt>
                <c:pt idx="16">
                  <c:v>27272</c:v>
                </c:pt>
                <c:pt idx="17">
                  <c:v>23314</c:v>
                </c:pt>
                <c:pt idx="18">
                  <c:v>22511</c:v>
                </c:pt>
                <c:pt idx="19">
                  <c:v>26224</c:v>
                </c:pt>
                <c:pt idx="20">
                  <c:v>30643</c:v>
                </c:pt>
                <c:pt idx="21">
                  <c:v>36712</c:v>
                </c:pt>
                <c:pt idx="22">
                  <c:v>37406</c:v>
                </c:pt>
                <c:pt idx="23">
                  <c:v>37744</c:v>
                </c:pt>
                <c:pt idx="24">
                  <c:v>36616</c:v>
                </c:pt>
                <c:pt idx="25">
                  <c:v>34699</c:v>
                </c:pt>
                <c:pt idx="26">
                  <c:v>37812</c:v>
                </c:pt>
                <c:pt idx="27">
                  <c:v>37461</c:v>
                </c:pt>
                <c:pt idx="28">
                  <c:v>44167</c:v>
                </c:pt>
                <c:pt idx="29">
                  <c:v>45791</c:v>
                </c:pt>
                <c:pt idx="30">
                  <c:v>47941</c:v>
                </c:pt>
                <c:pt idx="31">
                  <c:v>43974</c:v>
                </c:pt>
                <c:pt idx="32">
                  <c:v>47573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'!$K$32,'tablas turistas por categorías '!$K$19)</c:f>
              <c:numCache>
                <c:formatCode>#,##0</c:formatCode>
                <c:ptCount val="33"/>
                <c:pt idx="0">
                  <c:v>1619</c:v>
                </c:pt>
                <c:pt idx="1">
                  <c:v>1089</c:v>
                </c:pt>
                <c:pt idx="2">
                  <c:v>824</c:v>
                </c:pt>
                <c:pt idx="3">
                  <c:v>1082</c:v>
                </c:pt>
                <c:pt idx="4">
                  <c:v>759</c:v>
                </c:pt>
                <c:pt idx="5">
                  <c:v>1133</c:v>
                </c:pt>
                <c:pt idx="6">
                  <c:v>1505</c:v>
                </c:pt>
                <c:pt idx="7">
                  <c:v>733</c:v>
                </c:pt>
                <c:pt idx="8">
                  <c:v>977</c:v>
                </c:pt>
                <c:pt idx="9">
                  <c:v>679</c:v>
                </c:pt>
                <c:pt idx="10">
                  <c:v>537</c:v>
                </c:pt>
                <c:pt idx="11">
                  <c:v>461</c:v>
                </c:pt>
                <c:pt idx="12">
                  <c:v>344</c:v>
                </c:pt>
                <c:pt idx="13">
                  <c:v>362</c:v>
                </c:pt>
                <c:pt idx="14">
                  <c:v>236</c:v>
                </c:pt>
                <c:pt idx="15">
                  <c:v>423</c:v>
                </c:pt>
                <c:pt idx="16">
                  <c:v>228</c:v>
                </c:pt>
                <c:pt idx="17">
                  <c:v>243</c:v>
                </c:pt>
                <c:pt idx="18">
                  <c:v>1816</c:v>
                </c:pt>
                <c:pt idx="19">
                  <c:v>3228</c:v>
                </c:pt>
                <c:pt idx="20">
                  <c:v>3142</c:v>
                </c:pt>
                <c:pt idx="21">
                  <c:v>3352</c:v>
                </c:pt>
                <c:pt idx="22">
                  <c:v>4209</c:v>
                </c:pt>
                <c:pt idx="23">
                  <c:v>2611</c:v>
                </c:pt>
                <c:pt idx="24">
                  <c:v>3399</c:v>
                </c:pt>
                <c:pt idx="25">
                  <c:v>3736</c:v>
                </c:pt>
                <c:pt idx="26">
                  <c:v>4105</c:v>
                </c:pt>
                <c:pt idx="27">
                  <c:v>4052</c:v>
                </c:pt>
                <c:pt idx="28">
                  <c:v>5882</c:v>
                </c:pt>
                <c:pt idx="29">
                  <c:v>5827</c:v>
                </c:pt>
                <c:pt idx="30">
                  <c:v>7521</c:v>
                </c:pt>
                <c:pt idx="31">
                  <c:v>8204</c:v>
                </c:pt>
                <c:pt idx="32">
                  <c:v>8551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'!$O$32,'tablas turistas por categorías '!$O$19)</c:f>
              <c:numCache>
                <c:formatCode>#,##0</c:formatCode>
                <c:ptCount val="33"/>
                <c:pt idx="0">
                  <c:v>31016</c:v>
                </c:pt>
                <c:pt idx="1">
                  <c:v>22987</c:v>
                </c:pt>
                <c:pt idx="2">
                  <c:v>16087</c:v>
                </c:pt>
                <c:pt idx="3">
                  <c:v>19500</c:v>
                </c:pt>
                <c:pt idx="4">
                  <c:v>15625</c:v>
                </c:pt>
                <c:pt idx="5">
                  <c:v>14403</c:v>
                </c:pt>
                <c:pt idx="6">
                  <c:v>14911</c:v>
                </c:pt>
                <c:pt idx="7">
                  <c:v>16438</c:v>
                </c:pt>
                <c:pt idx="8">
                  <c:v>21980</c:v>
                </c:pt>
                <c:pt idx="9">
                  <c:v>23514</c:v>
                </c:pt>
                <c:pt idx="10">
                  <c:v>25329</c:v>
                </c:pt>
                <c:pt idx="11">
                  <c:v>29859</c:v>
                </c:pt>
                <c:pt idx="12">
                  <c:v>40335</c:v>
                </c:pt>
                <c:pt idx="13">
                  <c:v>50486</c:v>
                </c:pt>
                <c:pt idx="14">
                  <c:v>54911</c:v>
                </c:pt>
                <c:pt idx="15">
                  <c:v>49567</c:v>
                </c:pt>
                <c:pt idx="16">
                  <c:v>65176</c:v>
                </c:pt>
                <c:pt idx="17">
                  <c:v>75751</c:v>
                </c:pt>
                <c:pt idx="18">
                  <c:v>65231</c:v>
                </c:pt>
                <c:pt idx="19">
                  <c:v>78403</c:v>
                </c:pt>
                <c:pt idx="20">
                  <c:v>89704</c:v>
                </c:pt>
                <c:pt idx="21">
                  <c:v>99902</c:v>
                </c:pt>
                <c:pt idx="22">
                  <c:v>99477</c:v>
                </c:pt>
                <c:pt idx="23">
                  <c:v>98103</c:v>
                </c:pt>
                <c:pt idx="24">
                  <c:v>101004</c:v>
                </c:pt>
                <c:pt idx="25">
                  <c:v>101468</c:v>
                </c:pt>
                <c:pt idx="26">
                  <c:v>89052</c:v>
                </c:pt>
                <c:pt idx="27">
                  <c:v>80205</c:v>
                </c:pt>
                <c:pt idx="28">
                  <c:v>79289</c:v>
                </c:pt>
                <c:pt idx="29">
                  <c:v>74414</c:v>
                </c:pt>
                <c:pt idx="30">
                  <c:v>81987</c:v>
                </c:pt>
                <c:pt idx="31">
                  <c:v>70495</c:v>
                </c:pt>
                <c:pt idx="32">
                  <c:v>67727</c:v>
                </c:pt>
              </c:numCache>
            </c:numRef>
          </c:val>
        </c:ser>
        <c:marker val="1"/>
        <c:axId val="131630976"/>
        <c:axId val="131657728"/>
      </c:lineChart>
      <c:catAx>
        <c:axId val="131630976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1657728"/>
        <c:crosses val="autoZero"/>
        <c:auto val="1"/>
        <c:lblAlgn val="ctr"/>
        <c:lblOffset val="100"/>
        <c:tickLblSkip val="1"/>
      </c:catAx>
      <c:valAx>
        <c:axId val="13165772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16309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687"/>
          <c:y val="0.14020684168655528"/>
          <c:w val="0.60731553051281462"/>
          <c:h val="6.1402288914363105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089" l="0.70000000000000062" r="0.70000000000000062" t="0.75000000000000089" header="0.30000000000000032" footer="0.30000000000000032"/>
    <c:pageSetup/>
  </c:printSettings>
  <c:userShapes r:id="rId1"/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HOLANDESES  ALOJADOS EN TENERIFE POR CATEGORÍA </c:v>
            </c:pt>
          </c:strCache>
        </c:strRef>
      </c:tx>
      <c:layout>
        <c:manualLayout>
          <c:xMode val="edge"/>
          <c:yMode val="edge"/>
          <c:x val="0.16207040290501137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22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44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44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44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44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 sz="110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-1.3929485316007144E-2"/>
              <c:y val="-5.5856632641807534E-2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-1.3929485316007144E-2"/>
              <c:y val="1.680543452129488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-4.2435260369344174E-3"/>
              <c:y val="4.784381981462333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-4.2435260369344174E-3"/>
              <c:y val="-6.0689291285681863E-3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-1.3929485316007144E-2"/>
              <c:y val="-5.585663264180753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-1.3929485316007144E-2"/>
              <c:y val="1.680543452129488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</c:pivotFmt>
      <c:pivotFmt>
        <c:idx val="40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2009</c:v>
          </c:tx>
          <c:dLbls>
            <c:dLbl>
              <c:idx val="0"/>
              <c:layout>
                <c:manualLayout>
                  <c:x val="-2.0900340887082682E-2"/>
                  <c:y val="1.5974195573184907E-3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-1.3929485316007144E-2"/>
                  <c:y val="-5.585663264180753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-1.3929485316007144E-2"/>
                  <c:y val="1.680543452129488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-4.2435260369344174E-3"/>
                  <c:y val="4.784381981462333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-4.2435260369344174E-3"/>
                  <c:y val="-6.0689291285681863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-9.0003427112535506E-3"/>
                  <c:y val="7.4373129398244133E-3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70495</c:v>
              </c:pt>
              <c:pt idx="1">
                <c:v>692</c:v>
              </c:pt>
              <c:pt idx="2">
                <c:v>1325</c:v>
              </c:pt>
              <c:pt idx="3">
                <c:v>16720</c:v>
              </c:pt>
              <c:pt idx="4">
                <c:v>43974</c:v>
              </c:pt>
              <c:pt idx="5">
                <c:v>8204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HOLANDESES  ALOJADOS EN TENERIFE POR CATEGORÍA </c:v>
            </c:pt>
          </c:strCache>
        </c:strRef>
      </c:tx>
      <c:layout>
        <c:manualLayout>
          <c:xMode val="edge"/>
          <c:yMode val="edge"/>
          <c:x val="0.12990740740741014"/>
          <c:y val="2.9926965651032349E-4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35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55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55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55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55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layout>
            <c:manualLayout>
              <c:x val="-0.15549112350540226"/>
              <c:y val="-2.1405625927194492E-2"/>
            </c:manualLayout>
          </c:layout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7.2391641149025535E-2"/>
              <c:y val="3.3350450758872532E-4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4.2089712744240323E-2"/>
              <c:y val="1.2734508729887411E-2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7.2391641149025535E-2"/>
              <c:y val="3.3350450758872532E-4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4.2089712744240323E-2"/>
              <c:y val="1.2734508729887411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 sz="110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LegendKey val="1"/>
          <c:showPercent val="1"/>
        </c:dLbl>
      </c:pivotFmt>
      <c:pivotFmt>
        <c:idx val="40"/>
        <c:dLbl>
          <c:idx val="0"/>
          <c:layout>
            <c:manualLayout>
              <c:x val="-7.2391641149025535E-2"/>
              <c:y val="3.3350450758872532E-4"/>
            </c:manualLayout>
          </c:layout>
          <c:showLegendKey val="1"/>
          <c:showPercent val="1"/>
        </c:dLbl>
      </c:pivotFmt>
      <c:pivotFmt>
        <c:idx val="4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2"/>
        <c:dLbl>
          <c:idx val="0"/>
          <c:layout>
            <c:manualLayout>
              <c:x val="4.2089712744240323E-2"/>
              <c:y val="1.2734508729887411E-2"/>
            </c:manualLayout>
          </c:layout>
          <c:showLegendKey val="1"/>
          <c:showPercent val="1"/>
        </c:dLbl>
      </c:pivotFmt>
      <c:pivotFmt>
        <c:idx val="43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44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45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46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47"/>
        <c:dLbl>
          <c:idx val="0"/>
          <c:layout>
            <c:manualLayout>
              <c:x val="-7.2391641149025535E-2"/>
              <c:y val="3.3350450758872532E-4"/>
            </c:manualLayout>
          </c:layout>
          <c:showLegendKey val="1"/>
          <c:showPercent val="1"/>
        </c:dLbl>
      </c:pivotFmt>
      <c:pivotFmt>
        <c:idx val="48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9"/>
        <c:dLbl>
          <c:idx val="0"/>
          <c:layout>
            <c:manualLayout>
              <c:x val="4.2089712744240323E-2"/>
              <c:y val="1.2734508729887411E-2"/>
            </c:manualLayout>
          </c:layout>
          <c:showLegendKey val="1"/>
          <c:showPercent val="1"/>
        </c:dLbl>
      </c:pivotFmt>
      <c:pivotFmt>
        <c:idx val="50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51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52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53"/>
        <c:marker>
          <c:symbol val="none"/>
        </c:marker>
      </c:pivotFmt>
      <c:pivotFmt>
        <c:idx val="54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2010</c:v>
          </c:tx>
          <c:dLbls>
            <c:dLbl>
              <c:idx val="0"/>
              <c:layout>
                <c:manualLayout>
                  <c:x val="-7.2391641149025535E-2"/>
                  <c:y val="3.3350450758872532E-4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4.2089712744240323E-2"/>
                  <c:y val="-6.299726121191412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4.2089712744240323E-2"/>
                  <c:y val="1.2734508729887411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3.746008311461068E-2"/>
                  <c:y val="4.794762067785005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3.5145268299795862E-2"/>
                  <c:y val="-6.6218760698390959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3.746008311461068E-2"/>
                  <c:y val="1.4249115599680487E-2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67727</c:v>
              </c:pt>
              <c:pt idx="1">
                <c:v>821</c:v>
              </c:pt>
              <c:pt idx="2">
                <c:v>1662</c:v>
              </c:pt>
              <c:pt idx="3">
                <c:v>14907</c:v>
              </c:pt>
              <c:pt idx="4">
                <c:v>47573</c:v>
              </c:pt>
              <c:pt idx="5">
                <c:v>8551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paperSize="9" orientation="landscape"/>
  </c:printSettings>
  <c:userShapes r:id="rId2"/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HOLANDÉS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414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2928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8.5675119945167917E-3</c:v>
                </c:pt>
                <c:pt idx="1">
                  <c:v>1.9042860315345325E-2</c:v>
                </c:pt>
                <c:pt idx="2">
                  <c:v>8.4534708337717906E-3</c:v>
                </c:pt>
                <c:pt idx="3">
                  <c:v>6.2754409769335143E-3</c:v>
                </c:pt>
                <c:pt idx="4">
                  <c:v>7.5559180869789206E-3</c:v>
                </c:pt>
                <c:pt idx="5">
                  <c:v>9.5079541250462449E-3</c:v>
                </c:pt>
                <c:pt idx="6">
                  <c:v>1.539330071509221E-2</c:v>
                </c:pt>
                <c:pt idx="7">
                  <c:v>6.0091905266878758E-3</c:v>
                </c:pt>
                <c:pt idx="8">
                  <c:v>1.4734599680454465E-2</c:v>
                </c:pt>
                <c:pt idx="9">
                  <c:v>1.15078426736029E-2</c:v>
                </c:pt>
                <c:pt idx="10">
                  <c:v>2.2867810057169525E-2</c:v>
                </c:pt>
                <c:pt idx="11">
                  <c:v>1.0864518525396973E-2</c:v>
                </c:pt>
                <c:pt idx="12">
                  <c:v>8.0817223766729163E-3</c:v>
                </c:pt>
                <c:pt idx="13">
                  <c:v>8.7772601444872055E-3</c:v>
                </c:pt>
                <c:pt idx="14">
                  <c:v>1.5388211461295726E-2</c:v>
                </c:pt>
                <c:pt idx="15">
                  <c:v>6.3289085067021519E-3</c:v>
                </c:pt>
                <c:pt idx="16">
                  <c:v>6.0559052534232272E-3</c:v>
                </c:pt>
                <c:pt idx="17">
                  <c:v>8.3304733081651112E-3</c:v>
                </c:pt>
                <c:pt idx="18">
                  <c:v>6.6195171236456121E-3</c:v>
                </c:pt>
                <c:pt idx="19">
                  <c:v>1.01125603001608E-2</c:v>
                </c:pt>
                <c:pt idx="20">
                  <c:v>1.18332423083925E-2</c:v>
                </c:pt>
                <c:pt idx="21">
                  <c:v>1.6938450557294239E-2</c:v>
                </c:pt>
                <c:pt idx="22">
                  <c:v>2.8813224446786089E-2</c:v>
                </c:pt>
                <c:pt idx="23">
                  <c:v>1.7424975798644726E-2</c:v>
                </c:pt>
                <c:pt idx="24">
                  <c:v>5.6327791405469249E-3</c:v>
                </c:pt>
                <c:pt idx="25">
                  <c:v>9.4740280953936624E-3</c:v>
                </c:pt>
                <c:pt idx="26">
                  <c:v>1.2550774694135675E-2</c:v>
                </c:pt>
                <c:pt idx="27">
                  <c:v>1.3727764887857695E-2</c:v>
                </c:pt>
                <c:pt idx="28">
                  <c:v>1.5774204084769535E-2</c:v>
                </c:pt>
                <c:pt idx="29">
                  <c:v>1.4649137783848387E-2</c:v>
                </c:pt>
                <c:pt idx="30">
                  <c:v>1.7615079223148183E-2</c:v>
                </c:pt>
                <c:pt idx="31">
                  <c:v>1.9133993253331857E-2</c:v>
                </c:pt>
                <c:pt idx="32">
                  <c:v>2.4338185159932409E-2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1.8851702291098473E-2</c:v>
                </c:pt>
                <c:pt idx="1">
                  <c:v>1.4234615665377036E-2</c:v>
                </c:pt>
                <c:pt idx="2">
                  <c:v>1.1166354833660075E-2</c:v>
                </c:pt>
                <c:pt idx="3">
                  <c:v>2.0043129755462425E-2</c:v>
                </c:pt>
                <c:pt idx="4">
                  <c:v>1.7247565512422652E-2</c:v>
                </c:pt>
                <c:pt idx="5">
                  <c:v>2.1014194426047576E-2</c:v>
                </c:pt>
                <c:pt idx="6">
                  <c:v>1.4002587697553779E-2</c:v>
                </c:pt>
                <c:pt idx="7">
                  <c:v>1.199499110261649E-2</c:v>
                </c:pt>
                <c:pt idx="8">
                  <c:v>1.2502575623633258E-2</c:v>
                </c:pt>
                <c:pt idx="9">
                  <c:v>1.3734320078160972E-2</c:v>
                </c:pt>
                <c:pt idx="10">
                  <c:v>1.4710779926316008E-2</c:v>
                </c:pt>
                <c:pt idx="11">
                  <c:v>1.9823051898695692E-2</c:v>
                </c:pt>
                <c:pt idx="12">
                  <c:v>1.9317653740899467E-2</c:v>
                </c:pt>
                <c:pt idx="13">
                  <c:v>2.1231818423997018E-2</c:v>
                </c:pt>
                <c:pt idx="14">
                  <c:v>1.5254064001635825E-2</c:v>
                </c:pt>
                <c:pt idx="15">
                  <c:v>2.3653149250533335E-2</c:v>
                </c:pt>
                <c:pt idx="16">
                  <c:v>1.9464127160988179E-2</c:v>
                </c:pt>
                <c:pt idx="17">
                  <c:v>1.2515268627725826E-2</c:v>
                </c:pt>
                <c:pt idx="18">
                  <c:v>8.3284799068142103E-3</c:v>
                </c:pt>
                <c:pt idx="19">
                  <c:v>4.7722389574493358E-3</c:v>
                </c:pt>
                <c:pt idx="20">
                  <c:v>5.1949883641663336E-3</c:v>
                </c:pt>
                <c:pt idx="21">
                  <c:v>6.2029194056534868E-3</c:v>
                </c:pt>
                <c:pt idx="22">
                  <c:v>8.4894896637079144E-3</c:v>
                </c:pt>
                <c:pt idx="23">
                  <c:v>9.4962158351051523E-3</c:v>
                </c:pt>
                <c:pt idx="24">
                  <c:v>1.278563324264643E-2</c:v>
                </c:pt>
                <c:pt idx="25">
                  <c:v>1.1634299305532182E-2</c:v>
                </c:pt>
                <c:pt idx="26">
                  <c:v>1.4249790444258172E-2</c:v>
                </c:pt>
                <c:pt idx="27">
                  <c:v>1.2841413558726894E-2</c:v>
                </c:pt>
                <c:pt idx="28">
                  <c:v>1.2063602582246676E-2</c:v>
                </c:pt>
                <c:pt idx="29">
                  <c:v>1.2168866423289338E-2</c:v>
                </c:pt>
                <c:pt idx="30">
                  <c:v>1.0314748392300019E-2</c:v>
                </c:pt>
                <c:pt idx="31">
                  <c:v>1.3534909852392869E-2</c:v>
                </c:pt>
                <c:pt idx="32">
                  <c:v>1.6054868624420401E-2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2.6951132042277347E-2</c:v>
                </c:pt>
                <c:pt idx="1">
                  <c:v>2.0207095195652995E-2</c:v>
                </c:pt>
                <c:pt idx="2">
                  <c:v>2.3885787843315857E-2</c:v>
                </c:pt>
                <c:pt idx="3">
                  <c:v>1.1411874965543856E-2</c:v>
                </c:pt>
                <c:pt idx="4">
                  <c:v>1.0461955695548272E-2</c:v>
                </c:pt>
                <c:pt idx="5">
                  <c:v>1.0677355147219458E-2</c:v>
                </c:pt>
                <c:pt idx="6">
                  <c:v>1.128735632183908E-2</c:v>
                </c:pt>
                <c:pt idx="7">
                  <c:v>1.4107014252288063E-2</c:v>
                </c:pt>
                <c:pt idx="8">
                  <c:v>1.0877401679824088E-2</c:v>
                </c:pt>
                <c:pt idx="9">
                  <c:v>1.1349700570228808E-2</c:v>
                </c:pt>
                <c:pt idx="10">
                  <c:v>1.5442349315656531E-2</c:v>
                </c:pt>
                <c:pt idx="11">
                  <c:v>1.2287313565656925E-2</c:v>
                </c:pt>
                <c:pt idx="12">
                  <c:v>2.0757978333817859E-2</c:v>
                </c:pt>
                <c:pt idx="13">
                  <c:v>2.3419106475722869E-2</c:v>
                </c:pt>
                <c:pt idx="14">
                  <c:v>1.9963103536291552E-2</c:v>
                </c:pt>
                <c:pt idx="15">
                  <c:v>1.7594754156631077E-2</c:v>
                </c:pt>
                <c:pt idx="16">
                  <c:v>1.836562147718258E-2</c:v>
                </c:pt>
                <c:pt idx="17">
                  <c:v>1.2487415127620674E-2</c:v>
                </c:pt>
                <c:pt idx="18">
                  <c:v>1.4782800638529974E-2</c:v>
                </c:pt>
                <c:pt idx="19">
                  <c:v>1.8014685222994362E-2</c:v>
                </c:pt>
                <c:pt idx="20">
                  <c:v>2.654474012999207E-2</c:v>
                </c:pt>
                <c:pt idx="21">
                  <c:v>2.8006495175279283E-2</c:v>
                </c:pt>
                <c:pt idx="22">
                  <c:v>2.8693486278538644E-2</c:v>
                </c:pt>
                <c:pt idx="23">
                  <c:v>2.7953894979231782E-2</c:v>
                </c:pt>
                <c:pt idx="24">
                  <c:v>2.545429076397147E-2</c:v>
                </c:pt>
                <c:pt idx="25">
                  <c:v>2.2929883484678858E-2</c:v>
                </c:pt>
                <c:pt idx="26">
                  <c:v>2.4055802605283418E-2</c:v>
                </c:pt>
                <c:pt idx="27">
                  <c:v>2.2964355332776385E-2</c:v>
                </c:pt>
                <c:pt idx="28">
                  <c:v>2.5005086143204378E-2</c:v>
                </c:pt>
                <c:pt idx="29">
                  <c:v>2.6909478762691751E-2</c:v>
                </c:pt>
                <c:pt idx="30">
                  <c:v>2.6116982609181903E-2</c:v>
                </c:pt>
                <c:pt idx="31">
                  <c:v>2.8219409282700423E-2</c:v>
                </c:pt>
                <c:pt idx="32">
                  <c:v>2.5456681631809665E-2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3.0135777148939485E-2</c:v>
                </c:pt>
                <c:pt idx="1">
                  <c:v>2.4333900149267604E-2</c:v>
                </c:pt>
                <c:pt idx="2">
                  <c:v>1.8139887725686542E-2</c:v>
                </c:pt>
                <c:pt idx="3">
                  <c:v>3.0033499181211516E-2</c:v>
                </c:pt>
                <c:pt idx="4">
                  <c:v>1.8936164602687714E-2</c:v>
                </c:pt>
                <c:pt idx="5">
                  <c:v>1.5566677798303201E-2</c:v>
                </c:pt>
                <c:pt idx="6">
                  <c:v>1.4765242438790207E-2</c:v>
                </c:pt>
                <c:pt idx="7">
                  <c:v>1.4358190115545198E-2</c:v>
                </c:pt>
                <c:pt idx="8">
                  <c:v>1.3254871524465747E-2</c:v>
                </c:pt>
                <c:pt idx="9">
                  <c:v>1.8248841148883092E-2</c:v>
                </c:pt>
                <c:pt idx="10">
                  <c:v>1.4597696415213917E-2</c:v>
                </c:pt>
                <c:pt idx="11">
                  <c:v>1.2203882110395083E-2</c:v>
                </c:pt>
                <c:pt idx="12">
                  <c:v>1.508343284039068E-2</c:v>
                </c:pt>
                <c:pt idx="13">
                  <c:v>1.6004556222297427E-2</c:v>
                </c:pt>
                <c:pt idx="14">
                  <c:v>2.0008460280852222E-2</c:v>
                </c:pt>
                <c:pt idx="15">
                  <c:v>1.7946691149395379E-2</c:v>
                </c:pt>
                <c:pt idx="16">
                  <c:v>2.3420317933048738E-2</c:v>
                </c:pt>
                <c:pt idx="17">
                  <c:v>1.9762249475301003E-2</c:v>
                </c:pt>
                <c:pt idx="18">
                  <c:v>2.0193131410989561E-2</c:v>
                </c:pt>
                <c:pt idx="19">
                  <c:v>2.220744962379273E-2</c:v>
                </c:pt>
                <c:pt idx="20">
                  <c:v>2.5465696560722343E-2</c:v>
                </c:pt>
                <c:pt idx="21">
                  <c:v>2.8539710871397166E-2</c:v>
                </c:pt>
                <c:pt idx="22">
                  <c:v>2.6815836297656787E-2</c:v>
                </c:pt>
                <c:pt idx="23">
                  <c:v>2.5386883622823445E-2</c:v>
                </c:pt>
                <c:pt idx="24">
                  <c:v>2.3701363851147978E-2</c:v>
                </c:pt>
                <c:pt idx="25">
                  <c:v>2.2469283539448003E-2</c:v>
                </c:pt>
                <c:pt idx="26">
                  <c:v>2.3004183850955862E-2</c:v>
                </c:pt>
                <c:pt idx="27">
                  <c:v>2.2174604067208684E-2</c:v>
                </c:pt>
                <c:pt idx="28">
                  <c:v>2.4303784373316518E-2</c:v>
                </c:pt>
                <c:pt idx="29">
                  <c:v>2.5389962229166712E-2</c:v>
                </c:pt>
                <c:pt idx="30">
                  <c:v>2.6376759445560418E-2</c:v>
                </c:pt>
                <c:pt idx="31">
                  <c:v>2.5921753723886814E-2</c:v>
                </c:pt>
                <c:pt idx="32">
                  <c:v>2.6058901344493166E-2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1.7702888884029131E-2</c:v>
                </c:pt>
                <c:pt idx="1">
                  <c:v>1.4668049513085408E-2</c:v>
                </c:pt>
                <c:pt idx="2">
                  <c:v>1.3812062087230547E-2</c:v>
                </c:pt>
                <c:pt idx="3">
                  <c:v>1.7143038215349515E-2</c:v>
                </c:pt>
                <c:pt idx="4">
                  <c:v>9.710476824072771E-3</c:v>
                </c:pt>
                <c:pt idx="5">
                  <c:v>1.370028658145806E-2</c:v>
                </c:pt>
                <c:pt idx="6">
                  <c:v>1.7556138815981337E-2</c:v>
                </c:pt>
                <c:pt idx="7">
                  <c:v>9.5562161034626614E-3</c:v>
                </c:pt>
                <c:pt idx="8">
                  <c:v>1.4465501924785313E-2</c:v>
                </c:pt>
                <c:pt idx="9">
                  <c:v>1.0522889997830333E-2</c:v>
                </c:pt>
                <c:pt idx="10">
                  <c:v>7.5774679686177121E-3</c:v>
                </c:pt>
                <c:pt idx="11">
                  <c:v>5.4079418147691943E-3</c:v>
                </c:pt>
                <c:pt idx="12">
                  <c:v>4.0845404891949651E-3</c:v>
                </c:pt>
                <c:pt idx="13">
                  <c:v>4.6632658319163186E-3</c:v>
                </c:pt>
                <c:pt idx="14">
                  <c:v>3.1587541659416703E-3</c:v>
                </c:pt>
                <c:pt idx="15">
                  <c:v>5.7978563008854412E-3</c:v>
                </c:pt>
                <c:pt idx="16">
                  <c:v>2.8645015390413972E-3</c:v>
                </c:pt>
                <c:pt idx="17">
                  <c:v>3.0991735537190084E-3</c:v>
                </c:pt>
                <c:pt idx="18">
                  <c:v>1.0954210675529765E-2</c:v>
                </c:pt>
                <c:pt idx="19">
                  <c:v>1.7630962329384391E-2</c:v>
                </c:pt>
                <c:pt idx="20">
                  <c:v>1.592466447715201E-2</c:v>
                </c:pt>
                <c:pt idx="21">
                  <c:v>1.650329130376986E-2</c:v>
                </c:pt>
                <c:pt idx="22">
                  <c:v>2.1844282288952781E-2</c:v>
                </c:pt>
                <c:pt idx="23">
                  <c:v>1.3367669796541096E-2</c:v>
                </c:pt>
                <c:pt idx="24">
                  <c:v>1.5683614567904652E-2</c:v>
                </c:pt>
                <c:pt idx="25">
                  <c:v>1.4943222952406476E-2</c:v>
                </c:pt>
                <c:pt idx="26">
                  <c:v>1.5155039188974663E-2</c:v>
                </c:pt>
                <c:pt idx="27">
                  <c:v>1.43218673566046E-2</c:v>
                </c:pt>
                <c:pt idx="28">
                  <c:v>1.4845512778448011E-2</c:v>
                </c:pt>
                <c:pt idx="29">
                  <c:v>1.5237253476562296E-2</c:v>
                </c:pt>
                <c:pt idx="30">
                  <c:v>1.9390667419502045E-2</c:v>
                </c:pt>
                <c:pt idx="31">
                  <c:v>2.2877730743275274E-2</c:v>
                </c:pt>
                <c:pt idx="32">
                  <c:v>2.1938128883620935E-2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7.6739226174865283E-2</c:v>
                </c:pt>
                <c:pt idx="1">
                  <c:v>5.6684125387149592E-2</c:v>
                </c:pt>
                <c:pt idx="2">
                  <c:v>4.3246483719729882E-2</c:v>
                </c:pt>
                <c:pt idx="3">
                  <c:v>4.5242044940431304E-2</c:v>
                </c:pt>
                <c:pt idx="4">
                  <c:v>3.7639809307692493E-2</c:v>
                </c:pt>
                <c:pt idx="5">
                  <c:v>3.2434879148941921E-2</c:v>
                </c:pt>
                <c:pt idx="6">
                  <c:v>3.1728974846206716E-2</c:v>
                </c:pt>
                <c:pt idx="7">
                  <c:v>3.2968906378173693E-2</c:v>
                </c:pt>
                <c:pt idx="8">
                  <c:v>3.3770807149946687E-2</c:v>
                </c:pt>
                <c:pt idx="9">
                  <c:v>2.8423404039280724E-2</c:v>
                </c:pt>
                <c:pt idx="10">
                  <c:v>2.4431060791663212E-2</c:v>
                </c:pt>
                <c:pt idx="11">
                  <c:v>2.5984593213495034E-2</c:v>
                </c:pt>
                <c:pt idx="12">
                  <c:v>3.3646763620954007E-2</c:v>
                </c:pt>
                <c:pt idx="13">
                  <c:v>3.5650530739985427E-2</c:v>
                </c:pt>
                <c:pt idx="14">
                  <c:v>3.5000172097511724E-2</c:v>
                </c:pt>
                <c:pt idx="15">
                  <c:v>3.0005763004898555E-2</c:v>
                </c:pt>
                <c:pt idx="16">
                  <c:v>3.3592828691830022E-2</c:v>
                </c:pt>
                <c:pt idx="17">
                  <c:v>3.6522928140701336E-2</c:v>
                </c:pt>
                <c:pt idx="18">
                  <c:v>3.0986199168425439E-2</c:v>
                </c:pt>
                <c:pt idx="19">
                  <c:v>3.6345152627575178E-2</c:v>
                </c:pt>
                <c:pt idx="20">
                  <c:v>4.0831728434229934E-2</c:v>
                </c:pt>
                <c:pt idx="21">
                  <c:v>4.2919019146053207E-2</c:v>
                </c:pt>
                <c:pt idx="22">
                  <c:v>4.2659991586104978E-2</c:v>
                </c:pt>
                <c:pt idx="23">
                  <c:v>4.1537193280918754E-2</c:v>
                </c:pt>
                <c:pt idx="24">
                  <c:v>4.4248221817627442E-2</c:v>
                </c:pt>
                <c:pt idx="25">
                  <c:v>4.4067415310677711E-2</c:v>
                </c:pt>
                <c:pt idx="26">
                  <c:v>3.944439793609221E-2</c:v>
                </c:pt>
                <c:pt idx="27">
                  <c:v>3.576981019991491E-2</c:v>
                </c:pt>
                <c:pt idx="28">
                  <c:v>3.4380769767782704E-2</c:v>
                </c:pt>
                <c:pt idx="29">
                  <c:v>3.4098964622106542E-2</c:v>
                </c:pt>
                <c:pt idx="30">
                  <c:v>3.7706891889157275E-2</c:v>
                </c:pt>
                <c:pt idx="31">
                  <c:v>3.6597850904835721E-2</c:v>
                </c:pt>
                <c:pt idx="32">
                  <c:v>3.5775409430800861E-2</c:v>
                </c:pt>
              </c:numCache>
            </c:numRef>
          </c:val>
        </c:ser>
        <c:marker val="1"/>
        <c:axId val="133222784"/>
        <c:axId val="133224704"/>
      </c:lineChart>
      <c:catAx>
        <c:axId val="133222784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3224704"/>
        <c:crosses val="autoZero"/>
        <c:auto val="1"/>
        <c:lblAlgn val="ctr"/>
        <c:lblOffset val="100"/>
      </c:catAx>
      <c:valAx>
        <c:axId val="133224704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322278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532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833" l="0.70000000000000062" r="0.70000000000000062" t="0.75000000000000833" header="0.30000000000000032" footer="0.30000000000000032"/>
    <c:pageSetup/>
  </c:printSettings>
  <c:userShapes r:id="rId1"/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 sz="1400" b="1">
                <a:solidFill>
                  <a:schemeClr val="tx2">
                    <a:lumMod val="75000"/>
                  </a:schemeClr>
                </a:solidFill>
              </a:defRPr>
            </a:pPr>
            <a:r>
              <a:rPr lang="en-US"/>
              <a:t>2009</a:t>
            </a:r>
          </a:p>
        </c:rich>
      </c:tx>
      <c:layout>
        <c:manualLayout>
          <c:xMode val="edge"/>
          <c:yMode val="edge"/>
          <c:x val="0.46385059687444502"/>
          <c:y val="3.9800989827634831E-2"/>
        </c:manualLayout>
      </c:layout>
    </c:title>
    <c:pivotFmts>
      <c:pivotFmt>
        <c:idx val="0"/>
        <c:marker>
          <c:symbol val="none"/>
        </c:marker>
      </c:pivotFmt>
      <c:pivotFmt>
        <c:idx val="1"/>
        <c:spPr>
          <a:noFill/>
          <a:ln>
            <a:noFill/>
          </a:ln>
        </c:spPr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chemeClr val="bg1">
                    <a:lumMod val="85000"/>
                  </a:scheme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 sz="105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Val val="1"/>
        </c:dLbl>
      </c:pivotFmt>
      <c:pivotFmt>
        <c:idx val="3"/>
        <c:dLbl>
          <c:idx val="0"/>
          <c:layout>
            <c:manualLayout>
              <c:x val="9.1780692282494067E-2"/>
              <c:y val="1.6795312207281985E-4"/>
            </c:manualLayout>
          </c:layout>
          <c:showVal val="1"/>
        </c:dLbl>
      </c:pivotFmt>
      <c:pivotFmt>
        <c:idx val="4"/>
        <c:dLbl>
          <c:idx val="0"/>
          <c:layout>
            <c:manualLayout>
              <c:x val="-0.17418600795085507"/>
              <c:y val="-3.0818557488260304E-3"/>
            </c:manualLayout>
          </c:layout>
          <c:showVal val="1"/>
        </c:dLbl>
      </c:pivotFmt>
      <c:pivotFmt>
        <c:idx val="5"/>
        <c:dLbl>
          <c:idx val="0"/>
          <c:layout>
            <c:manualLayout>
              <c:x val="-0.19430110527401317"/>
              <c:y val="-3.3847919805552683E-3"/>
            </c:manualLayout>
          </c:layout>
          <c:showVal val="1"/>
        </c:dLbl>
      </c:pivotFmt>
      <c:pivotFmt>
        <c:idx val="6"/>
        <c:dLbl>
          <c:idx val="0"/>
          <c:layout>
            <c:manualLayout>
              <c:x val="6.7408854324642428E-2"/>
              <c:y val="1.2929416633772647E-7"/>
            </c:manualLayout>
          </c:layout>
          <c:showVal val="1"/>
        </c:dLbl>
      </c:pivotFmt>
      <c:pivotFmt>
        <c:idx val="7"/>
        <c:dLbl>
          <c:idx val="0"/>
          <c:layout>
            <c:manualLayout>
              <c:x val="8.5796278546845767E-2"/>
              <c:y val="2.5858833267545343E-7"/>
            </c:manualLayout>
          </c:layout>
          <c:showVal val="1"/>
        </c:dLbl>
      </c:pivotFmt>
      <c:pivotFmt>
        <c:idx val="8"/>
        <c:dLbl>
          <c:idx val="0"/>
          <c:layout>
            <c:manualLayout>
              <c:x val="8.1610391921348849E-2"/>
              <c:y val="1.2929416633772647E-7"/>
            </c:manualLayout>
          </c:layout>
          <c:showVal val="1"/>
        </c:dLbl>
      </c:pivotFmt>
      <c:pivotFmt>
        <c:idx val="9"/>
        <c:dLbl>
          <c:idx val="0"/>
          <c:layout>
            <c:manualLayout>
              <c:x val="0.1062122627583746"/>
              <c:y val="1.2929416633772647E-7"/>
            </c:manualLayout>
          </c:layout>
          <c:showVal val="1"/>
        </c:dLbl>
      </c:pivotFmt>
      <c:pivotFmt>
        <c:idx val="10"/>
        <c:dLbl>
          <c:idx val="0"/>
          <c:layout>
            <c:manualLayout>
              <c:x val="0.10418370276905153"/>
              <c:y val="2.5858833267545343E-7"/>
            </c:manualLayout>
          </c:layout>
          <c:showVal val="1"/>
        </c:dLbl>
      </c:pivotFmt>
      <c:pivotFmt>
        <c:idx val="11"/>
        <c:dLbl>
          <c:idx val="0"/>
          <c:layout>
            <c:manualLayout>
              <c:x val="-0.194259369350788"/>
              <c:y val="1.0123733224243541E-4"/>
            </c:manualLayout>
          </c:layout>
          <c:showVal val="1"/>
        </c:dLbl>
      </c:pivotFmt>
      <c:pivotFmt>
        <c:idx val="12"/>
        <c:dLbl>
          <c:idx val="0"/>
          <c:layout>
            <c:manualLayout>
              <c:x val="-4.1601664066562667E-3"/>
              <c:y val="4.1171324172713822E-7"/>
            </c:manualLayout>
          </c:layout>
          <c:showVal val="1"/>
        </c:dLbl>
      </c:pivotFmt>
      <c:pivotFmt>
        <c:idx val="13"/>
        <c:dLbl>
          <c:idx val="0"/>
          <c:layout>
            <c:manualLayout>
              <c:x val="-0.19584161378903139"/>
              <c:y val="-3.2838132366455083E-3"/>
            </c:manualLayout>
          </c:layout>
          <c:showVal val="1"/>
        </c:dLbl>
      </c:pivotFmt>
      <c:pivotFmt>
        <c:idx val="14"/>
        <c:dLbl>
          <c:idx val="0"/>
          <c:layout>
            <c:manualLayout>
              <c:x val="0.11232449297971916"/>
              <c:y val="0"/>
            </c:manualLayout>
          </c:layout>
          <c:showVal val="1"/>
        </c:dLbl>
      </c:pivotFmt>
      <c:pivotFmt>
        <c:idx val="15"/>
        <c:dLbl>
          <c:idx val="0"/>
          <c:layout>
            <c:manualLayout>
              <c:x val="0.11843652055049372"/>
              <c:y val="6.020728793821215E-17"/>
            </c:manualLayout>
          </c:layout>
          <c:showVal val="1"/>
        </c:dLbl>
      </c:pivotFmt>
      <c:pivotFmt>
        <c:idx val="16"/>
        <c:dLbl>
          <c:idx val="0"/>
          <c:layout>
            <c:manualLayout>
              <c:x val="0.12038840291342615"/>
              <c:y val="0"/>
            </c:manualLayout>
          </c:layout>
          <c:showVal val="1"/>
        </c:dLbl>
      </c:pivotFmt>
      <c:pivotFmt>
        <c:idx val="17"/>
        <c:dLbl>
          <c:idx val="0"/>
          <c:layout>
            <c:manualLayout>
              <c:x val="-0.20983188349530796"/>
              <c:y val="1.0084944974342219E-4"/>
            </c:manualLayout>
          </c:layout>
          <c:showVal val="1"/>
        </c:dLbl>
      </c:pivotFmt>
      <c:pivotFmt>
        <c:idx val="18"/>
        <c:dLbl>
          <c:idx val="0"/>
          <c:layout>
            <c:manualLayout>
              <c:x val="0.12226344588282625"/>
              <c:y val="0"/>
            </c:manualLayout>
          </c:layout>
          <c:showVal val="1"/>
        </c:dLbl>
      </c:pivotFmt>
      <c:pivotFmt>
        <c:idx val="19"/>
        <c:dLbl>
          <c:idx val="0"/>
          <c:layout>
            <c:manualLayout>
              <c:x val="-0.20556899570913095"/>
              <c:y val="-1.6420359124890897E-3"/>
            </c:manualLayout>
          </c:layout>
          <c:showVal val="1"/>
        </c:dLbl>
      </c:pivotFmt>
      <c:pivotFmt>
        <c:idx val="20"/>
        <c:dLbl>
          <c:idx val="0"/>
          <c:layout>
            <c:manualLayout>
              <c:x val="0.13240737819945439"/>
              <c:y val="0"/>
            </c:manualLayout>
          </c:layout>
          <c:showVal val="1"/>
        </c:dLbl>
      </c:pivotFmt>
      <c:pivotFmt>
        <c:idx val="21"/>
        <c:dLbl>
          <c:idx val="0"/>
          <c:layout>
            <c:manualLayout>
              <c:x val="-0.36812653426027037"/>
              <c:y val="-1.6420359124890897E-3"/>
            </c:manualLayout>
          </c:layout>
          <c:showVal val="1"/>
        </c:dLbl>
      </c:pivotFmt>
      <c:pivotFmt>
        <c:idx val="22"/>
        <c:dLbl>
          <c:idx val="0"/>
          <c:layout>
            <c:manualLayout>
              <c:x val="0.62765635805539965"/>
              <c:y val="-1.4402077188358721E-3"/>
            </c:manualLayout>
          </c:layout>
          <c:showVal val="1"/>
        </c:dLbl>
      </c:pivotFmt>
      <c:pivotFmt>
        <c:idx val="23"/>
        <c:dLbl>
          <c:idx val="0"/>
          <c:layout>
            <c:manualLayout>
              <c:x val="0.68726075650405061"/>
              <c:y val="-3.2840718249781452E-3"/>
            </c:manualLayout>
          </c:layout>
          <c:showVal val="1"/>
        </c:dLbl>
      </c:pivotFmt>
      <c:pivotFmt>
        <c:idx val="24"/>
        <c:marker>
          <c:symbol val="none"/>
        </c:marker>
      </c:pivotFmt>
      <c:pivotFmt>
        <c:idx val="25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26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7"/>
        <c:dLbl>
          <c:idx val="0"/>
          <c:layout>
            <c:manualLayout>
              <c:x val="0.61052620333819918"/>
              <c:y val="0"/>
            </c:manualLayout>
          </c:layout>
          <c:showVal val="1"/>
        </c:dLbl>
      </c:pivotFmt>
      <c:pivotFmt>
        <c:idx val="28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29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30"/>
        <c:dLbl>
          <c:idx val="0"/>
          <c:layout>
            <c:manualLayout>
              <c:x val="0.14035085134210964"/>
              <c:y val="3.0403182675953359E-17"/>
            </c:manualLayout>
          </c:layout>
          <c:showVal val="1"/>
        </c:dLbl>
      </c:pivotFmt>
      <c:pivotFmt>
        <c:idx val="31"/>
        <c:dLbl>
          <c:idx val="0"/>
          <c:layout>
            <c:manualLayout>
              <c:x val="0.13333330877500421"/>
              <c:y val="1.6583745761515004E-3"/>
            </c:manualLayout>
          </c:layout>
          <c:showVal val="1"/>
        </c:dLbl>
      </c:pivotFmt>
      <c:pivotFmt>
        <c:idx val="32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3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3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5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3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37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38"/>
        <c:dLbl>
          <c:idx val="0"/>
          <c:layout>
            <c:manualLayout>
              <c:x val="0.11929822364079319"/>
              <c:y val="1.6583745761515004E-3"/>
            </c:manualLayout>
          </c:layout>
          <c:showVal val="1"/>
        </c:dLbl>
      </c:pivotFmt>
      <c:pivotFmt>
        <c:idx val="39"/>
        <c:dLbl>
          <c:idx val="0"/>
          <c:layout>
            <c:manualLayout>
              <c:x val="0.11228068107369046"/>
              <c:y val="0"/>
            </c:manualLayout>
          </c:layout>
          <c:showVal val="1"/>
        </c:dLbl>
      </c:pivotFmt>
      <c:pivotFmt>
        <c:idx val="40"/>
        <c:dLbl>
          <c:idx val="0"/>
          <c:layout>
            <c:manualLayout>
              <c:x val="0.11228068107369046"/>
              <c:y val="0"/>
            </c:manualLayout>
          </c:layout>
          <c:showVal val="1"/>
        </c:dLbl>
      </c:pivotFmt>
      <c:pivotFmt>
        <c:idx val="41"/>
        <c:dLbl>
          <c:idx val="0"/>
          <c:layout>
            <c:manualLayout>
              <c:x val="0.10526313850658589"/>
              <c:y val="0"/>
            </c:manualLayout>
          </c:layout>
          <c:showVal val="1"/>
        </c:dLbl>
      </c:pivotFmt>
      <c:pivotFmt>
        <c:idx val="42"/>
        <c:dLbl>
          <c:idx val="0"/>
          <c:layout>
            <c:manualLayout>
              <c:x val="9.8245595939480762E-2"/>
              <c:y val="0"/>
            </c:manualLayout>
          </c:layout>
          <c:showVal val="1"/>
        </c:dLbl>
      </c:pivotFmt>
      <c:pivotFmt>
        <c:idx val="43"/>
        <c:dLbl>
          <c:idx val="0"/>
          <c:layout>
            <c:manualLayout>
              <c:x val="9.8245595939480762E-2"/>
              <c:y val="0"/>
            </c:manualLayout>
          </c:layout>
          <c:showVal val="1"/>
        </c:dLbl>
      </c:pivotFmt>
      <c:pivotFmt>
        <c:idx val="4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45"/>
        <c:dLbl>
          <c:idx val="0"/>
          <c:layout>
            <c:manualLayout>
              <c:x val="0.10058477679517856"/>
              <c:y val="-1.2161273070380836E-16"/>
            </c:manualLayout>
          </c:layout>
          <c:showVal val="1"/>
        </c:dLbl>
      </c:pivotFmt>
      <c:pivotFmt>
        <c:idx val="46"/>
        <c:dLbl>
          <c:idx val="0"/>
          <c:layout>
            <c:manualLayout>
              <c:x val="0.10526313850658589"/>
              <c:y val="3.3167491523027801E-3"/>
            </c:manualLayout>
          </c:layout>
          <c:showVal val="1"/>
        </c:dLbl>
      </c:pivotFmt>
      <c:pivotFmt>
        <c:idx val="47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48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49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50"/>
        <c:dLbl>
          <c:idx val="0"/>
          <c:layout>
            <c:manualLayout>
              <c:x val="0.61052620333819918"/>
              <c:y val="0"/>
            </c:manualLayout>
          </c:layout>
          <c:showVal val="1"/>
        </c:dLbl>
      </c:pivotFmt>
      <c:pivotFmt>
        <c:idx val="51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52"/>
        <c:dLbl>
          <c:idx val="0"/>
          <c:layout>
            <c:manualLayout>
              <c:x val="0.14035085134210964"/>
              <c:y val="3.0403182675953359E-17"/>
            </c:manualLayout>
          </c:layout>
          <c:showVal val="1"/>
        </c:dLbl>
      </c:pivotFmt>
      <c:pivotFmt>
        <c:idx val="53"/>
        <c:dLbl>
          <c:idx val="0"/>
          <c:layout>
            <c:manualLayout>
              <c:x val="0.13333330877500421"/>
              <c:y val="1.6583745761515004E-3"/>
            </c:manualLayout>
          </c:layout>
          <c:showVal val="1"/>
        </c:dLbl>
      </c:pivotFmt>
      <c:pivotFmt>
        <c:idx val="5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5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5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7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58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59"/>
        <c:dLbl>
          <c:idx val="0"/>
          <c:layout>
            <c:manualLayout>
              <c:x val="0.11929822364079319"/>
              <c:y val="1.6583745761515004E-3"/>
            </c:manualLayout>
          </c:layout>
          <c:showVal val="1"/>
        </c:dLbl>
      </c:pivotFmt>
      <c:pivotFmt>
        <c:idx val="60"/>
        <c:dLbl>
          <c:idx val="0"/>
          <c:layout>
            <c:manualLayout>
              <c:x val="0.11228068107369046"/>
              <c:y val="0"/>
            </c:manualLayout>
          </c:layout>
          <c:showVal val="1"/>
        </c:dLbl>
      </c:pivotFmt>
      <c:pivotFmt>
        <c:idx val="61"/>
        <c:dLbl>
          <c:idx val="0"/>
          <c:layout>
            <c:manualLayout>
              <c:x val="0.11228068107369046"/>
              <c:y val="0"/>
            </c:manualLayout>
          </c:layout>
          <c:showVal val="1"/>
        </c:dLbl>
      </c:pivotFmt>
      <c:pivotFmt>
        <c:idx val="62"/>
        <c:dLbl>
          <c:idx val="0"/>
          <c:layout>
            <c:manualLayout>
              <c:x val="0.10526313850658589"/>
              <c:y val="0"/>
            </c:manualLayout>
          </c:layout>
          <c:showVal val="1"/>
        </c:dLbl>
      </c:pivotFmt>
      <c:pivotFmt>
        <c:idx val="63"/>
        <c:dLbl>
          <c:idx val="0"/>
          <c:layout>
            <c:manualLayout>
              <c:x val="9.8245595939480762E-2"/>
              <c:y val="0"/>
            </c:manualLayout>
          </c:layout>
          <c:showVal val="1"/>
        </c:dLbl>
      </c:pivotFmt>
      <c:pivotFmt>
        <c:idx val="6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65"/>
        <c:dLbl>
          <c:idx val="0"/>
          <c:layout>
            <c:manualLayout>
              <c:x val="0.10526313850658589"/>
              <c:y val="3.3167491523027801E-3"/>
            </c:manualLayout>
          </c:layout>
          <c:showVal val="1"/>
        </c:dLbl>
      </c:pivotFmt>
      <c:pivotFmt>
        <c:idx val="6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67"/>
        <c:dLbl>
          <c:idx val="0"/>
          <c:layout>
            <c:manualLayout>
              <c:x val="0.10058477679517856"/>
              <c:y val="-1.2161273070380836E-16"/>
            </c:manualLayout>
          </c:layout>
          <c:showVal val="1"/>
        </c:dLbl>
      </c:pivotFmt>
      <c:pivotFmt>
        <c:idx val="68"/>
        <c:dLbl>
          <c:idx val="0"/>
          <c:layout>
            <c:manualLayout>
              <c:x val="9.8245595939480762E-2"/>
              <c:y val="0"/>
            </c:manualLayout>
          </c:layout>
          <c:showVal val="1"/>
        </c:dLbl>
      </c:pivotFmt>
      <c:pivotFmt>
        <c:idx val="69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70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71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72"/>
        <c:dLbl>
          <c:idx val="0"/>
          <c:layout>
            <c:manualLayout>
              <c:x val="0.61052620333819918"/>
              <c:y val="0"/>
            </c:manualLayout>
          </c:layout>
          <c:showVal val="1"/>
        </c:dLbl>
      </c:pivotFmt>
      <c:pivotFmt>
        <c:idx val="73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74"/>
        <c:dLbl>
          <c:idx val="0"/>
          <c:layout>
            <c:manualLayout>
              <c:x val="0.14035085134210964"/>
              <c:y val="3.0403182675953359E-17"/>
            </c:manualLayout>
          </c:layout>
          <c:showVal val="1"/>
        </c:dLbl>
      </c:pivotFmt>
      <c:pivotFmt>
        <c:idx val="75"/>
        <c:dLbl>
          <c:idx val="0"/>
          <c:layout>
            <c:manualLayout>
              <c:x val="0.13333330877500421"/>
              <c:y val="1.6583745761515004E-3"/>
            </c:manualLayout>
          </c:layout>
          <c:showVal val="1"/>
        </c:dLbl>
      </c:pivotFmt>
      <c:pivotFmt>
        <c:idx val="7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7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78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9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80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81"/>
        <c:dLbl>
          <c:idx val="0"/>
          <c:layout>
            <c:manualLayout>
              <c:x val="0.11929822364079319"/>
              <c:y val="1.6583745761515004E-3"/>
            </c:manualLayout>
          </c:layout>
          <c:showVal val="1"/>
        </c:dLbl>
      </c:pivotFmt>
      <c:pivotFmt>
        <c:idx val="82"/>
        <c:dLbl>
          <c:idx val="0"/>
          <c:layout>
            <c:manualLayout>
              <c:x val="0.11228068107369046"/>
              <c:y val="0"/>
            </c:manualLayout>
          </c:layout>
          <c:showVal val="1"/>
        </c:dLbl>
      </c:pivotFmt>
      <c:pivotFmt>
        <c:idx val="83"/>
        <c:dLbl>
          <c:idx val="0"/>
          <c:layout>
            <c:manualLayout>
              <c:x val="0.11228068107369046"/>
              <c:y val="0"/>
            </c:manualLayout>
          </c:layout>
          <c:showVal val="1"/>
        </c:dLbl>
      </c:pivotFmt>
      <c:pivotFmt>
        <c:idx val="84"/>
        <c:dLbl>
          <c:idx val="0"/>
          <c:layout>
            <c:manualLayout>
              <c:x val="0.10526313850658589"/>
              <c:y val="0"/>
            </c:manualLayout>
          </c:layout>
          <c:showVal val="1"/>
        </c:dLbl>
      </c:pivotFmt>
      <c:pivotFmt>
        <c:idx val="85"/>
        <c:dLbl>
          <c:idx val="0"/>
          <c:layout>
            <c:manualLayout>
              <c:x val="9.8245595939480762E-2"/>
              <c:y val="0"/>
            </c:manualLayout>
          </c:layout>
          <c:showVal val="1"/>
        </c:dLbl>
      </c:pivotFmt>
      <c:pivotFmt>
        <c:idx val="86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87"/>
        <c:dLbl>
          <c:idx val="0"/>
          <c:layout>
            <c:manualLayout>
              <c:x val="0.10526313850658589"/>
              <c:y val="3.3167491523027801E-3"/>
            </c:manualLayout>
          </c:layout>
          <c:showVal val="1"/>
        </c:dLbl>
      </c:pivotFmt>
      <c:pivotFmt>
        <c:idx val="88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89"/>
        <c:dLbl>
          <c:idx val="0"/>
          <c:layout>
            <c:manualLayout>
              <c:x val="0.10058477679517856"/>
              <c:y val="-1.2161273070380836E-16"/>
            </c:manualLayout>
          </c:layout>
          <c:showVal val="1"/>
        </c:dLbl>
      </c:pivotFmt>
      <c:pivotFmt>
        <c:idx val="90"/>
        <c:dLbl>
          <c:idx val="0"/>
          <c:layout>
            <c:manualLayout>
              <c:x val="9.8245595939480762E-2"/>
              <c:y val="0"/>
            </c:manualLayout>
          </c:layout>
          <c:showVal val="1"/>
        </c:dLbl>
      </c:pivotFmt>
    </c:pivotFmts>
    <c:plotArea>
      <c:layout>
        <c:manualLayout>
          <c:layoutTarget val="inner"/>
          <c:xMode val="edge"/>
          <c:yMode val="edge"/>
          <c:x val="9.8809244093591708E-2"/>
          <c:y val="8.8872685277982227E-2"/>
          <c:w val="0.69713724173103919"/>
          <c:h val="0.86730850014758964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 evolución mensu'!$B$32</c:f>
              <c:strCache>
                <c:ptCount val="1"/>
                <c:pt idx="0">
                  <c:v>2009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('Nacionalidades  evolución mensu'!$C$6,'Nacionalidades  evolución mensu'!$M$6,'Nacionalidades  evolución mensu'!$I$6,'Nacionalidades  evolución mensu'!$S$6,'Nacionalidades  evolución mensu'!$U$6,'Nacionalidades  evolución mensu'!$AA$6,'Nacionalidades  evolución mensu'!$Y$6,'Nacionalidades  evolución mensu'!$W$6,'Nacionalidades  evolución mensu'!$E$6,'Nacionalidades  evolución mensu'!$G$6,'Nacionalidades  evolución mensu'!$K$6,'Nacionalidades  evolución mensu'!$Q$6,'Nacionalidades  evolución mensu'!$AI$6,'Nacionalidades  evolución mensu'!$O$6,'Nacionalidades  evolución mensu'!$AG$6,'Nacionalidades  evolución mensu'!$AC$6,'Nacionalidades  evolución mensu'!$AE$6,'Nacionalidades  evolución mensu'!$AK$6,'Nacionalidades  evolución mensu'!$AM$6,'Nacionalidades  evolución mensu'!$AO$6,'Nacionalidades  evolución mensu'!$AQ$6)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Países del Este</c:v>
                </c:pt>
                <c:pt idx="13">
                  <c:v>Irlanda</c:v>
                </c:pt>
                <c:pt idx="14">
                  <c:v>Rusia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('Nacionalidades  evolución mensu'!$C$32,'Nacionalidades  evolución mensu'!$M$32,'Nacionalidades  evolución mensu'!$I$32,'Nacionalidades  evolución mensu'!$S$32,'Nacionalidades  evolución mensu'!$U$32,'Nacionalidades  evolución mensu'!$AA$32,'Nacionalidades  evolución mensu'!$Y$32,'Nacionalidades  evolución mensu'!$W$32,'Nacionalidades  evolución mensu'!$E$32,'Nacionalidades  evolución mensu'!$G$32,'Nacionalidades  evolución mensu'!$K$32,'Nacionalidades  evolución mensu'!$Q$32,'Nacionalidades  evolución mensu'!$AI$32,'Nacionalidades  evolución mensu'!$O$32,'Nacionalidades  evolución mensu'!$AG$32,'Nacionalidades  evolución mensu'!$AC$32,'Nacionalidades  evolución mensu'!$AE$32,'Nacionalidades  evolución mensu'!$AK$32,'Nacionalidades  evolución mensu'!$AM$32,'Nacionalidades  evolución mensu'!$AO$32,'Nacionalidades  evolución mensu'!$AQ$32)</c:f>
              <c:numCache>
                <c:formatCode>#,##0_)</c:formatCode>
                <c:ptCount val="21"/>
                <c:pt idx="0">
                  <c:v>1450144</c:v>
                </c:pt>
                <c:pt idx="1">
                  <c:v>1430413</c:v>
                </c:pt>
                <c:pt idx="2">
                  <c:v>523436</c:v>
                </c:pt>
                <c:pt idx="3">
                  <c:v>421316.53033556271</c:v>
                </c:pt>
                <c:pt idx="4">
                  <c:v>128236</c:v>
                </c:pt>
                <c:pt idx="5">
                  <c:v>117729</c:v>
                </c:pt>
                <c:pt idx="6">
                  <c:v>94740</c:v>
                </c:pt>
                <c:pt idx="7">
                  <c:v>80612</c:v>
                </c:pt>
                <c:pt idx="8">
                  <c:v>141410</c:v>
                </c:pt>
                <c:pt idx="9">
                  <c:v>119438</c:v>
                </c:pt>
                <c:pt idx="10">
                  <c:v>99518</c:v>
                </c:pt>
                <c:pt idx="11">
                  <c:v>85304</c:v>
                </c:pt>
                <c:pt idx="12">
                  <c:v>78786</c:v>
                </c:pt>
                <c:pt idx="13">
                  <c:v>76729</c:v>
                </c:pt>
                <c:pt idx="14">
                  <c:v>67987</c:v>
                </c:pt>
                <c:pt idx="15">
                  <c:v>30611</c:v>
                </c:pt>
                <c:pt idx="16">
                  <c:v>27544</c:v>
                </c:pt>
                <c:pt idx="17">
                  <c:v>82820</c:v>
                </c:pt>
                <c:pt idx="18">
                  <c:v>12605</c:v>
                </c:pt>
                <c:pt idx="19">
                  <c:v>18891</c:v>
                </c:pt>
                <c:pt idx="20">
                  <c:v>40829</c:v>
                </c:pt>
              </c:numCache>
            </c:numRef>
          </c:val>
        </c:ser>
        <c:gapWidth val="28"/>
        <c:axId val="138231808"/>
        <c:axId val="138233344"/>
      </c:barChart>
      <c:barChart>
        <c:barDir val="bar"/>
        <c:grouping val="clustered"/>
        <c:ser>
          <c:idx val="1"/>
          <c:order val="1"/>
          <c:tx>
            <c:strRef>
              <c:f>'Nacionalidades  evolución mensu'!$AD$6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</c:spPr>
          <c:dLbls>
            <c:dLbl>
              <c:idx val="0"/>
              <c:layout>
                <c:manualLayout>
                  <c:x val="-7.4100168758526083E-2"/>
                  <c:y val="6.5290337643758325E-7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4.5900660521700333E-3"/>
                  <c:y val="1.658766318177314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4.2127435492364399E-3"/>
                  <c:y val="0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1.6585604524553029E-7"/>
                  <c:y val="1.3058067528751581E-7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6.3192811798999087E-3"/>
                  <c:y val="7.834840517554986E-7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935589804829022E-2"/>
                  <c:y val="2.611613505750338E-7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2.1062059185729801E-3"/>
                  <c:y val="1.3058067528751581E-7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4.2132411173721749E-3"/>
                  <c:y val="1.6590274795278955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1.1105720789640642E-3"/>
                  <c:y val="1.6590274795278887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0.13143477918340776"/>
                  <c:y val="3.9174202586255136E-7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2.7658154105144055E-3"/>
                  <c:y val="9.140647270126117E-7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2.4049126560601744E-3"/>
                  <c:y val="6.5290337643757944E-7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8.0042293291537531E-2"/>
                  <c:y val="3.3168797329781877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935423948784124E-2"/>
                  <c:y val="1.6588968988526021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2.1058742064825392E-3"/>
                  <c:y val="1.6590274795278955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8.3470537746762691E-2"/>
                  <c:y val="1.6588968988526021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0"/>
                  <c:y val="1.3058067528751581E-7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1.5242170558064211E-4"/>
                  <c:y val="3.3174020556793402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8.064252631928126E-2"/>
                  <c:y val="5.2232270115006855E-7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4868082248012932E-2"/>
                  <c:y val="1.6590274795278955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9.4453234667594629E-2"/>
                  <c:y val="1.2161273070380022E-16"/>
                </c:manualLayout>
              </c:layout>
              <c:dLblPos val="outEnd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50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sysClr val="window" lastClr="FFFFFF">
                      <a:lumMod val="50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050" b="1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ctr"/>
            <c:showVal val="1"/>
          </c:dLbls>
          <c:cat>
            <c:strRef>
              <c:f>('Nacionalidades  evolución mensu'!$C$6,'Nacionalidades  evolución mensu'!$M$6,'Nacionalidades  evolución mensu'!$I$6,'Nacionalidades  evolución mensu'!$S$6,'Nacionalidades  evolución mensu'!$U$6,'Nacionalidades  evolución mensu'!$AA$6,'Nacionalidades  evolución mensu'!$Y$6,'Nacionalidades  evolución mensu'!$W$6,'Nacionalidades  evolución mensu'!$E$6,'Nacionalidades  evolución mensu'!$G$6,'Nacionalidades  evolución mensu'!$K$6,'Nacionalidades  evolución mensu'!$Q$6,'Nacionalidades  evolución mensu'!$AI$6,'Nacionalidades  evolución mensu'!$O$6,'Nacionalidades  evolución mensu'!$AG$6,'Nacionalidades  evolución mensu'!$AC$6,'Nacionalidades  evolución mensu'!$AE$6,'Nacionalidades  evolución mensu'!$AK$6,'Nacionalidades  evolución mensu'!$AM$6,'Nacionalidades  evolución mensu'!$AO$6,'Nacionalidades  evolución mensu'!$AQ$6)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Países del Este</c:v>
                </c:pt>
                <c:pt idx="13">
                  <c:v>Irlanda</c:v>
                </c:pt>
                <c:pt idx="14">
                  <c:v>Rusia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('Nacionalidades  evolución mensu'!$D$32,'Nacionalidades  evolución mensu'!$N$32,'Nacionalidades  evolución mensu'!$J$32,'Nacionalidades  evolución mensu'!$T$32,'Nacionalidades  evolución mensu'!$V$32,'Nacionalidades  evolución mensu'!$AB$32,'Nacionalidades  evolución mensu'!$Z$32,'Nacionalidades  evolución mensu'!$X$32,'Nacionalidades  evolución mensu'!$F$32,'Nacionalidades  evolución mensu'!$H$32,'Nacionalidades  evolución mensu'!$L$32,'Nacionalidades  evolución mensu'!$R$32,'Nacionalidades  evolución mensu'!$AJ$32,'Nacionalidades  evolución mensu'!$P$32,'Nacionalidades  evolución mensu'!$AH$32,'Nacionalidades  evolución mensu'!$AD$32,'Nacionalidades  evolución mensu'!$AF$32,'Nacionalidades  evolución mensu'!$AL$32,'Nacionalidades  evolución mensu'!$AN$32,'Nacionalidades  evolución mensu'!$AP$32,'Nacionalidades  evolución mensu'!$AR$32)</c:f>
              <c:numCache>
                <c:formatCode>0.0%</c:formatCode>
                <c:ptCount val="21"/>
                <c:pt idx="0">
                  <c:v>-7.0797554582018973E-2</c:v>
                </c:pt>
                <c:pt idx="1">
                  <c:v>-0.14312200516254714</c:v>
                </c:pt>
                <c:pt idx="2">
                  <c:v>-0.1621914054497029</c:v>
                </c:pt>
                <c:pt idx="3">
                  <c:v>-0.1227604543602725</c:v>
                </c:pt>
                <c:pt idx="4">
                  <c:v>-8.9097095447474461E-2</c:v>
                </c:pt>
                <c:pt idx="5">
                  <c:v>-3.7044610577630865E-2</c:v>
                </c:pt>
                <c:pt idx="6">
                  <c:v>-0.21348221327466688</c:v>
                </c:pt>
                <c:pt idx="7">
                  <c:v>-0.16708512858663194</c:v>
                </c:pt>
                <c:pt idx="8">
                  <c:v>-0.10823968620328683</c:v>
                </c:pt>
                <c:pt idx="9">
                  <c:v>0.1061122430079644</c:v>
                </c:pt>
                <c:pt idx="10">
                  <c:v>-7.8554100849984265E-2</c:v>
                </c:pt>
                <c:pt idx="11">
                  <c:v>-0.10673633726713927</c:v>
                </c:pt>
                <c:pt idx="12">
                  <c:v>-1.9623458556798479E-2</c:v>
                </c:pt>
                <c:pt idx="13">
                  <c:v>-6.6738834290162474E-2</c:v>
                </c:pt>
                <c:pt idx="14">
                  <c:v>-0.2670102314749927</c:v>
                </c:pt>
                <c:pt idx="15">
                  <c:v>3.6606840501185234E-2</c:v>
                </c:pt>
                <c:pt idx="16">
                  <c:v>-0.13184354020235134</c:v>
                </c:pt>
                <c:pt idx="17">
                  <c:v>-0.22906504821834162</c:v>
                </c:pt>
                <c:pt idx="18">
                  <c:v>0.11925057716213816</c:v>
                </c:pt>
                <c:pt idx="19">
                  <c:v>-3.9652280006100327E-2</c:v>
                </c:pt>
                <c:pt idx="20">
                  <c:v>0.26339078503573976</c:v>
                </c:pt>
              </c:numCache>
            </c:numRef>
          </c:val>
        </c:ser>
        <c:gapWidth val="0"/>
        <c:axId val="138273536"/>
        <c:axId val="138234880"/>
      </c:barChart>
      <c:catAx>
        <c:axId val="138231808"/>
        <c:scaling>
          <c:orientation val="maxMin"/>
        </c:scaling>
        <c:axPos val="l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8233344"/>
        <c:crosses val="autoZero"/>
        <c:auto val="1"/>
        <c:lblAlgn val="ctr"/>
        <c:lblOffset val="100"/>
      </c:catAx>
      <c:valAx>
        <c:axId val="138233344"/>
        <c:scaling>
          <c:orientation val="minMax"/>
        </c:scaling>
        <c:delete val="1"/>
        <c:axPos val="t"/>
        <c:numFmt formatCode="#,##0_)" sourceLinked="1"/>
        <c:tickLblPos val="none"/>
        <c:crossAx val="138231808"/>
        <c:crosses val="autoZero"/>
        <c:crossBetween val="between"/>
      </c:valAx>
      <c:valAx>
        <c:axId val="138234880"/>
        <c:scaling>
          <c:orientation val="minMax"/>
        </c:scaling>
        <c:delete val="1"/>
        <c:axPos val="t"/>
        <c:numFmt formatCode="0.0%" sourceLinked="1"/>
        <c:tickLblPos val="none"/>
        <c:crossAx val="138273536"/>
        <c:crosses val="autoZero"/>
        <c:crossBetween val="between"/>
      </c:valAx>
      <c:catAx>
        <c:axId val="138273536"/>
        <c:scaling>
          <c:orientation val="maxMin"/>
        </c:scaling>
        <c:delete val="1"/>
        <c:axPos val="r"/>
        <c:tickLblPos val="none"/>
        <c:crossAx val="138234880"/>
        <c:crosses val="max"/>
        <c:auto val="1"/>
        <c:lblAlgn val="ctr"/>
        <c:lblOffset val="100"/>
      </c:catAx>
      <c:spPr>
        <a:noFill/>
        <a:ln w="25400">
          <a:noFill/>
        </a:ln>
      </c:spPr>
    </c:plotArea>
    <c:plotVisOnly val="1"/>
  </c:chart>
  <c:spPr>
    <a:noFill/>
    <a:ln>
      <a:noFill/>
    </a:ln>
  </c:spPr>
  <c:printSettings>
    <c:headerFooter/>
    <c:pageMargins b="0.75000000000001432" l="0.70000000000000062" r="0.70000000000000062" t="0.75000000000001432" header="0.30000000000000032" footer="0.30000000000000032"/>
    <c:pageSetup orientation="portrait"/>
  </c:printSettings>
  <c:userShapes r:id="rId2"/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'Nacionalidades '!$D$6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7117023879124328"/>
          <c:y val="3.9800989827634831E-2"/>
        </c:manualLayout>
      </c:layout>
      <c:txPr>
        <a:bodyPr/>
        <a:lstStyle/>
        <a:p>
          <a:pPr>
            <a:defRPr sz="14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marker>
          <c:symbol val="none"/>
        </c:marker>
      </c:pivotFmt>
      <c:pivotFmt>
        <c:idx val="1"/>
        <c:spPr>
          <a:noFill/>
          <a:ln>
            <a:noFill/>
          </a:ln>
        </c:spPr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chemeClr val="bg1">
                    <a:lumMod val="85000"/>
                  </a:scheme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 sz="105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Val val="1"/>
        </c:dLbl>
      </c:pivotFmt>
      <c:pivotFmt>
        <c:idx val="3"/>
        <c:dLbl>
          <c:idx val="0"/>
          <c:layout>
            <c:manualLayout>
              <c:x val="9.1780692282494067E-2"/>
              <c:y val="1.6795312207281985E-4"/>
            </c:manualLayout>
          </c:layout>
          <c:showVal val="1"/>
        </c:dLbl>
      </c:pivotFmt>
      <c:pivotFmt>
        <c:idx val="4"/>
        <c:dLbl>
          <c:idx val="0"/>
          <c:layout>
            <c:manualLayout>
              <c:x val="-0.17418600795085507"/>
              <c:y val="-3.0818557488260291E-3"/>
            </c:manualLayout>
          </c:layout>
          <c:showVal val="1"/>
        </c:dLbl>
      </c:pivotFmt>
      <c:pivotFmt>
        <c:idx val="5"/>
        <c:dLbl>
          <c:idx val="0"/>
          <c:layout>
            <c:manualLayout>
              <c:x val="-0.19430110527401317"/>
              <c:y val="-3.3847919805552675E-3"/>
            </c:manualLayout>
          </c:layout>
          <c:showVal val="1"/>
        </c:dLbl>
      </c:pivotFmt>
      <c:pivotFmt>
        <c:idx val="6"/>
        <c:dLbl>
          <c:idx val="0"/>
          <c:layout>
            <c:manualLayout>
              <c:x val="6.7408854324642428E-2"/>
              <c:y val="1.292941663377264E-7"/>
            </c:manualLayout>
          </c:layout>
          <c:showVal val="1"/>
        </c:dLbl>
      </c:pivotFmt>
      <c:pivotFmt>
        <c:idx val="7"/>
        <c:dLbl>
          <c:idx val="0"/>
          <c:layout>
            <c:manualLayout>
              <c:x val="8.5796278546845767E-2"/>
              <c:y val="2.5858833267545321E-7"/>
            </c:manualLayout>
          </c:layout>
          <c:showVal val="1"/>
        </c:dLbl>
      </c:pivotFmt>
      <c:pivotFmt>
        <c:idx val="8"/>
        <c:dLbl>
          <c:idx val="0"/>
          <c:layout>
            <c:manualLayout>
              <c:x val="8.1610391921348849E-2"/>
              <c:y val="1.292941663377264E-7"/>
            </c:manualLayout>
          </c:layout>
          <c:showVal val="1"/>
        </c:dLbl>
      </c:pivotFmt>
      <c:pivotFmt>
        <c:idx val="9"/>
        <c:dLbl>
          <c:idx val="0"/>
          <c:layout>
            <c:manualLayout>
              <c:x val="0.10621226275837457"/>
              <c:y val="1.292941663377264E-7"/>
            </c:manualLayout>
          </c:layout>
          <c:showVal val="1"/>
        </c:dLbl>
      </c:pivotFmt>
      <c:pivotFmt>
        <c:idx val="10"/>
        <c:dLbl>
          <c:idx val="0"/>
          <c:layout>
            <c:manualLayout>
              <c:x val="0.10418370276905148"/>
              <c:y val="2.5858833267545321E-7"/>
            </c:manualLayout>
          </c:layout>
          <c:showVal val="1"/>
        </c:dLbl>
      </c:pivotFmt>
      <c:pivotFmt>
        <c:idx val="11"/>
        <c:dLbl>
          <c:idx val="0"/>
          <c:layout>
            <c:manualLayout>
              <c:x val="-0.194259369350788"/>
              <c:y val="1.0123733224243541E-4"/>
            </c:manualLayout>
          </c:layout>
          <c:showVal val="1"/>
        </c:dLbl>
      </c:pivotFmt>
      <c:pivotFmt>
        <c:idx val="12"/>
        <c:dLbl>
          <c:idx val="0"/>
          <c:layout>
            <c:manualLayout>
              <c:x val="-4.1601664066562667E-3"/>
              <c:y val="4.1171324172713822E-7"/>
            </c:manualLayout>
          </c:layout>
          <c:showVal val="1"/>
        </c:dLbl>
      </c:pivotFmt>
      <c:pivotFmt>
        <c:idx val="13"/>
        <c:dLbl>
          <c:idx val="0"/>
          <c:layout>
            <c:manualLayout>
              <c:x val="-0.19584161378903139"/>
              <c:y val="-3.2838132366455066E-3"/>
            </c:manualLayout>
          </c:layout>
          <c:showVal val="1"/>
        </c:dLbl>
      </c:pivotFmt>
      <c:pivotFmt>
        <c:idx val="14"/>
        <c:dLbl>
          <c:idx val="0"/>
          <c:layout>
            <c:manualLayout>
              <c:x val="0.11232449297971916"/>
              <c:y val="0"/>
            </c:manualLayout>
          </c:layout>
          <c:showVal val="1"/>
        </c:dLbl>
      </c:pivotFmt>
      <c:pivotFmt>
        <c:idx val="15"/>
        <c:dLbl>
          <c:idx val="0"/>
          <c:layout>
            <c:manualLayout>
              <c:x val="0.11843652055049372"/>
              <c:y val="6.0207287938212015E-17"/>
            </c:manualLayout>
          </c:layout>
          <c:showVal val="1"/>
        </c:dLbl>
      </c:pivotFmt>
      <c:pivotFmt>
        <c:idx val="16"/>
        <c:dLbl>
          <c:idx val="0"/>
          <c:layout>
            <c:manualLayout>
              <c:x val="0.12038840291342615"/>
              <c:y val="0"/>
            </c:manualLayout>
          </c:layout>
          <c:showVal val="1"/>
        </c:dLbl>
      </c:pivotFmt>
      <c:pivotFmt>
        <c:idx val="17"/>
        <c:dLbl>
          <c:idx val="0"/>
          <c:layout>
            <c:manualLayout>
              <c:x val="-0.20983188349530787"/>
              <c:y val="1.0084944974342219E-4"/>
            </c:manualLayout>
          </c:layout>
          <c:showVal val="1"/>
        </c:dLbl>
      </c:pivotFmt>
      <c:pivotFmt>
        <c:idx val="18"/>
        <c:dLbl>
          <c:idx val="0"/>
          <c:layout>
            <c:manualLayout>
              <c:x val="0.12226344588282623"/>
              <c:y val="0"/>
            </c:manualLayout>
          </c:layout>
          <c:showVal val="1"/>
        </c:dLbl>
      </c:pivotFmt>
      <c:pivotFmt>
        <c:idx val="19"/>
        <c:dLbl>
          <c:idx val="0"/>
          <c:layout>
            <c:manualLayout>
              <c:x val="-0.20556899570913087"/>
              <c:y val="-1.6420359124890893E-3"/>
            </c:manualLayout>
          </c:layout>
          <c:showVal val="1"/>
        </c:dLbl>
      </c:pivotFmt>
      <c:pivotFmt>
        <c:idx val="20"/>
        <c:dLbl>
          <c:idx val="0"/>
          <c:layout>
            <c:manualLayout>
              <c:x val="0.13240737819945433"/>
              <c:y val="0"/>
            </c:manualLayout>
          </c:layout>
          <c:showVal val="1"/>
        </c:dLbl>
      </c:pivotFmt>
      <c:pivotFmt>
        <c:idx val="21"/>
        <c:dLbl>
          <c:idx val="0"/>
          <c:layout>
            <c:manualLayout>
              <c:x val="-0.36812653426027014"/>
              <c:y val="-1.6420359124890893E-3"/>
            </c:manualLayout>
          </c:layout>
          <c:showVal val="1"/>
        </c:dLbl>
      </c:pivotFmt>
      <c:pivotFmt>
        <c:idx val="22"/>
        <c:dLbl>
          <c:idx val="0"/>
          <c:layout>
            <c:manualLayout>
              <c:x val="0.62765635805539965"/>
              <c:y val="-1.4402077188358721E-3"/>
            </c:manualLayout>
          </c:layout>
          <c:showVal val="1"/>
        </c:dLbl>
      </c:pivotFmt>
      <c:pivotFmt>
        <c:idx val="23"/>
        <c:dLbl>
          <c:idx val="0"/>
          <c:layout>
            <c:manualLayout>
              <c:x val="0.68726075650405061"/>
              <c:y val="-3.2840718249781452E-3"/>
            </c:manualLayout>
          </c:layout>
          <c:showVal val="1"/>
        </c:dLbl>
      </c:pivotFmt>
      <c:pivotFmt>
        <c:idx val="24"/>
        <c:marker>
          <c:symbol val="none"/>
        </c:marker>
      </c:pivotFmt>
      <c:pivotFmt>
        <c:idx val="25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26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7"/>
        <c:dLbl>
          <c:idx val="0"/>
          <c:layout>
            <c:manualLayout>
              <c:x val="0.61052620333819885"/>
              <c:y val="0"/>
            </c:manualLayout>
          </c:layout>
          <c:showVal val="1"/>
        </c:dLbl>
      </c:pivotFmt>
      <c:pivotFmt>
        <c:idx val="28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29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30"/>
        <c:dLbl>
          <c:idx val="0"/>
          <c:layout>
            <c:manualLayout>
              <c:x val="0.14035085134210964"/>
              <c:y val="3.0403182675953291E-17"/>
            </c:manualLayout>
          </c:layout>
          <c:showVal val="1"/>
        </c:dLbl>
      </c:pivotFmt>
      <c:pivotFmt>
        <c:idx val="31"/>
        <c:dLbl>
          <c:idx val="0"/>
          <c:layout>
            <c:manualLayout>
              <c:x val="0.13333330877500421"/>
              <c:y val="1.6583745761514993E-3"/>
            </c:manualLayout>
          </c:layout>
          <c:showVal val="1"/>
        </c:dLbl>
      </c:pivotFmt>
      <c:pivotFmt>
        <c:idx val="32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3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3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5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3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37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38"/>
        <c:dLbl>
          <c:idx val="0"/>
          <c:layout>
            <c:manualLayout>
              <c:x val="0.11929822364079319"/>
              <c:y val="1.6583745761514993E-3"/>
            </c:manualLayout>
          </c:layout>
          <c:showVal val="1"/>
        </c:dLbl>
      </c:pivotFmt>
      <c:pivotFmt>
        <c:idx val="39"/>
        <c:dLbl>
          <c:idx val="0"/>
          <c:layout>
            <c:manualLayout>
              <c:x val="0.11228068107369041"/>
              <c:y val="0"/>
            </c:manualLayout>
          </c:layout>
          <c:showVal val="1"/>
        </c:dLbl>
      </c:pivotFmt>
      <c:pivotFmt>
        <c:idx val="40"/>
        <c:dLbl>
          <c:idx val="0"/>
          <c:layout>
            <c:manualLayout>
              <c:x val="0.11228068107369041"/>
              <c:y val="0"/>
            </c:manualLayout>
          </c:layout>
          <c:showVal val="1"/>
        </c:dLbl>
      </c:pivotFmt>
      <c:pivotFmt>
        <c:idx val="41"/>
        <c:dLbl>
          <c:idx val="0"/>
          <c:layout>
            <c:manualLayout>
              <c:x val="0.10526313850658581"/>
              <c:y val="0"/>
            </c:manualLayout>
          </c:layout>
          <c:showVal val="1"/>
        </c:dLbl>
      </c:pivotFmt>
      <c:pivotFmt>
        <c:idx val="42"/>
        <c:dLbl>
          <c:idx val="0"/>
          <c:layout>
            <c:manualLayout>
              <c:x val="9.8245595939480693E-2"/>
              <c:y val="0"/>
            </c:manualLayout>
          </c:layout>
          <c:showVal val="1"/>
        </c:dLbl>
      </c:pivotFmt>
      <c:pivotFmt>
        <c:idx val="43"/>
        <c:dLbl>
          <c:idx val="0"/>
          <c:layout>
            <c:manualLayout>
              <c:x val="9.8245595939480693E-2"/>
              <c:y val="0"/>
            </c:manualLayout>
          </c:layout>
          <c:showVal val="1"/>
        </c:dLbl>
      </c:pivotFmt>
      <c:pivotFmt>
        <c:idx val="4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45"/>
        <c:dLbl>
          <c:idx val="0"/>
          <c:layout>
            <c:manualLayout>
              <c:x val="0.10058477679517856"/>
              <c:y val="-1.2161273070380816E-16"/>
            </c:manualLayout>
          </c:layout>
          <c:showVal val="1"/>
        </c:dLbl>
      </c:pivotFmt>
      <c:pivotFmt>
        <c:idx val="46"/>
        <c:dLbl>
          <c:idx val="0"/>
          <c:layout>
            <c:manualLayout>
              <c:x val="0.10526313850658581"/>
              <c:y val="3.3167491523027801E-3"/>
            </c:manualLayout>
          </c:layout>
          <c:showVal val="1"/>
        </c:dLbl>
      </c:pivotFmt>
      <c:pivotFmt>
        <c:idx val="47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48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49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50"/>
        <c:dLbl>
          <c:idx val="0"/>
          <c:layout>
            <c:manualLayout>
              <c:x val="0.61052620333819885"/>
              <c:y val="0"/>
            </c:manualLayout>
          </c:layout>
          <c:showVal val="1"/>
        </c:dLbl>
      </c:pivotFmt>
      <c:pivotFmt>
        <c:idx val="51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52"/>
        <c:dLbl>
          <c:idx val="0"/>
          <c:layout>
            <c:manualLayout>
              <c:x val="0.14035085134210964"/>
              <c:y val="3.0403182675953291E-17"/>
            </c:manualLayout>
          </c:layout>
          <c:showVal val="1"/>
        </c:dLbl>
      </c:pivotFmt>
      <c:pivotFmt>
        <c:idx val="53"/>
        <c:dLbl>
          <c:idx val="0"/>
          <c:layout>
            <c:manualLayout>
              <c:x val="0.13333330877500421"/>
              <c:y val="1.6583745761514993E-3"/>
            </c:manualLayout>
          </c:layout>
          <c:showVal val="1"/>
        </c:dLbl>
      </c:pivotFmt>
      <c:pivotFmt>
        <c:idx val="5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5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5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7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58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59"/>
        <c:dLbl>
          <c:idx val="0"/>
          <c:layout>
            <c:manualLayout>
              <c:x val="0.11929822364079319"/>
              <c:y val="1.6583745761514993E-3"/>
            </c:manualLayout>
          </c:layout>
          <c:showVal val="1"/>
        </c:dLbl>
      </c:pivotFmt>
      <c:pivotFmt>
        <c:idx val="60"/>
        <c:dLbl>
          <c:idx val="0"/>
          <c:layout>
            <c:manualLayout>
              <c:x val="0.11228068107369041"/>
              <c:y val="0"/>
            </c:manualLayout>
          </c:layout>
          <c:showVal val="1"/>
        </c:dLbl>
      </c:pivotFmt>
      <c:pivotFmt>
        <c:idx val="61"/>
        <c:dLbl>
          <c:idx val="0"/>
          <c:layout>
            <c:manualLayout>
              <c:x val="0.11228068107369041"/>
              <c:y val="0"/>
            </c:manualLayout>
          </c:layout>
          <c:showVal val="1"/>
        </c:dLbl>
      </c:pivotFmt>
      <c:pivotFmt>
        <c:idx val="62"/>
        <c:dLbl>
          <c:idx val="0"/>
          <c:layout>
            <c:manualLayout>
              <c:x val="0.10526313850658581"/>
              <c:y val="0"/>
            </c:manualLayout>
          </c:layout>
          <c:showVal val="1"/>
        </c:dLbl>
      </c:pivotFmt>
      <c:pivotFmt>
        <c:idx val="63"/>
        <c:dLbl>
          <c:idx val="0"/>
          <c:layout>
            <c:manualLayout>
              <c:x val="9.8245595939480693E-2"/>
              <c:y val="0"/>
            </c:manualLayout>
          </c:layout>
          <c:showVal val="1"/>
        </c:dLbl>
      </c:pivotFmt>
      <c:pivotFmt>
        <c:idx val="6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65"/>
        <c:dLbl>
          <c:idx val="0"/>
          <c:layout>
            <c:manualLayout>
              <c:x val="0.10526313850658581"/>
              <c:y val="3.3167491523027801E-3"/>
            </c:manualLayout>
          </c:layout>
          <c:showVal val="1"/>
        </c:dLbl>
      </c:pivotFmt>
      <c:pivotFmt>
        <c:idx val="6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67"/>
        <c:dLbl>
          <c:idx val="0"/>
          <c:layout>
            <c:manualLayout>
              <c:x val="0.10058477679517856"/>
              <c:y val="-1.2161273070380816E-16"/>
            </c:manualLayout>
          </c:layout>
          <c:showVal val="1"/>
        </c:dLbl>
      </c:pivotFmt>
      <c:pivotFmt>
        <c:idx val="68"/>
        <c:dLbl>
          <c:idx val="0"/>
          <c:layout>
            <c:manualLayout>
              <c:x val="9.8245595939480693E-2"/>
              <c:y val="0"/>
            </c:manualLayout>
          </c:layout>
          <c:showVal val="1"/>
        </c:dLbl>
      </c:pivotFmt>
      <c:pivotFmt>
        <c:idx val="69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70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71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72"/>
        <c:dLbl>
          <c:idx val="0"/>
          <c:layout>
            <c:manualLayout>
              <c:x val="0.61052620333819885"/>
              <c:y val="0"/>
            </c:manualLayout>
          </c:layout>
          <c:showVal val="1"/>
        </c:dLbl>
      </c:pivotFmt>
      <c:pivotFmt>
        <c:idx val="73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74"/>
        <c:dLbl>
          <c:idx val="0"/>
          <c:layout>
            <c:manualLayout>
              <c:x val="0.14035085134210964"/>
              <c:y val="3.0403182675953291E-17"/>
            </c:manualLayout>
          </c:layout>
          <c:showVal val="1"/>
        </c:dLbl>
      </c:pivotFmt>
      <c:pivotFmt>
        <c:idx val="75"/>
        <c:dLbl>
          <c:idx val="0"/>
          <c:layout>
            <c:manualLayout>
              <c:x val="0.13333330877500421"/>
              <c:y val="1.6583745761514993E-3"/>
            </c:manualLayout>
          </c:layout>
          <c:showVal val="1"/>
        </c:dLbl>
      </c:pivotFmt>
      <c:pivotFmt>
        <c:idx val="7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7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78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9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80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81"/>
        <c:dLbl>
          <c:idx val="0"/>
          <c:layout>
            <c:manualLayout>
              <c:x val="0.11929822364079319"/>
              <c:y val="1.6583745761514993E-3"/>
            </c:manualLayout>
          </c:layout>
          <c:showVal val="1"/>
        </c:dLbl>
      </c:pivotFmt>
      <c:pivotFmt>
        <c:idx val="82"/>
        <c:dLbl>
          <c:idx val="0"/>
          <c:layout>
            <c:manualLayout>
              <c:x val="0.11228068107369041"/>
              <c:y val="0"/>
            </c:manualLayout>
          </c:layout>
          <c:showVal val="1"/>
        </c:dLbl>
      </c:pivotFmt>
      <c:pivotFmt>
        <c:idx val="83"/>
        <c:dLbl>
          <c:idx val="0"/>
          <c:layout>
            <c:manualLayout>
              <c:x val="0.11228068107369041"/>
              <c:y val="0"/>
            </c:manualLayout>
          </c:layout>
          <c:showVal val="1"/>
        </c:dLbl>
      </c:pivotFmt>
      <c:pivotFmt>
        <c:idx val="84"/>
        <c:dLbl>
          <c:idx val="0"/>
          <c:layout>
            <c:manualLayout>
              <c:x val="0.10526313850658581"/>
              <c:y val="0"/>
            </c:manualLayout>
          </c:layout>
          <c:showVal val="1"/>
        </c:dLbl>
      </c:pivotFmt>
      <c:pivotFmt>
        <c:idx val="85"/>
        <c:dLbl>
          <c:idx val="0"/>
          <c:layout>
            <c:manualLayout>
              <c:x val="9.8245595939480693E-2"/>
              <c:y val="0"/>
            </c:manualLayout>
          </c:layout>
          <c:showVal val="1"/>
        </c:dLbl>
      </c:pivotFmt>
      <c:pivotFmt>
        <c:idx val="86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87"/>
        <c:dLbl>
          <c:idx val="0"/>
          <c:layout>
            <c:manualLayout>
              <c:x val="0.10526313850658581"/>
              <c:y val="3.3167491523027801E-3"/>
            </c:manualLayout>
          </c:layout>
          <c:showVal val="1"/>
        </c:dLbl>
      </c:pivotFmt>
      <c:pivotFmt>
        <c:idx val="88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89"/>
        <c:dLbl>
          <c:idx val="0"/>
          <c:layout>
            <c:manualLayout>
              <c:x val="0.10058477679517856"/>
              <c:y val="-1.2161273070380816E-16"/>
            </c:manualLayout>
          </c:layout>
          <c:showVal val="1"/>
        </c:dLbl>
      </c:pivotFmt>
      <c:pivotFmt>
        <c:idx val="90"/>
        <c:dLbl>
          <c:idx val="0"/>
          <c:layout>
            <c:manualLayout>
              <c:x val="9.8245595939480693E-2"/>
              <c:y val="0"/>
            </c:manualLayout>
          </c:layout>
          <c:showVal val="1"/>
        </c:dLbl>
      </c:pivotFmt>
    </c:pivotFmts>
    <c:plotArea>
      <c:layout>
        <c:manualLayout>
          <c:layoutTarget val="inner"/>
          <c:xMode val="edge"/>
          <c:yMode val="edge"/>
          <c:x val="9.8809244093591708E-2"/>
          <c:y val="8.8872685277982227E-2"/>
          <c:w val="0.7235406948539016"/>
          <c:h val="0.86730850014758964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Noruega</c:v>
                </c:pt>
                <c:pt idx="7">
                  <c:v>Dinamarca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1499301</c:v>
                </c:pt>
                <c:pt idx="1">
                  <c:v>1466184</c:v>
                </c:pt>
                <c:pt idx="2">
                  <c:v>536354</c:v>
                </c:pt>
                <c:pt idx="3">
                  <c:v>386726</c:v>
                </c:pt>
                <c:pt idx="4">
                  <c:v>120938</c:v>
                </c:pt>
                <c:pt idx="5">
                  <c:v>108125</c:v>
                </c:pt>
                <c:pt idx="6">
                  <c:v>79427</c:v>
                </c:pt>
                <c:pt idx="7">
                  <c:v>78236</c:v>
                </c:pt>
                <c:pt idx="8">
                  <c:v>141241</c:v>
                </c:pt>
                <c:pt idx="9">
                  <c:v>126852</c:v>
                </c:pt>
                <c:pt idx="10">
                  <c:v>110903</c:v>
                </c:pt>
                <c:pt idx="11">
                  <c:v>90411</c:v>
                </c:pt>
                <c:pt idx="12">
                  <c:v>81992</c:v>
                </c:pt>
                <c:pt idx="13">
                  <c:v>77713</c:v>
                </c:pt>
                <c:pt idx="14">
                  <c:v>67848</c:v>
                </c:pt>
                <c:pt idx="15">
                  <c:v>31062</c:v>
                </c:pt>
                <c:pt idx="16">
                  <c:v>30174</c:v>
                </c:pt>
                <c:pt idx="17">
                  <c:v>92211</c:v>
                </c:pt>
                <c:pt idx="18">
                  <c:v>12685</c:v>
                </c:pt>
                <c:pt idx="19">
                  <c:v>19111</c:v>
                </c:pt>
                <c:pt idx="20">
                  <c:v>60557</c:v>
                </c:pt>
              </c:numCache>
            </c:numRef>
          </c:val>
        </c:ser>
        <c:gapWidth val="28"/>
        <c:axId val="138941568"/>
        <c:axId val="138943104"/>
      </c:barChart>
      <c:barChart>
        <c:barDir val="bar"/>
        <c:grouping val="clustered"/>
        <c:ser>
          <c:idx val="1"/>
          <c:order val="1"/>
          <c:tx>
            <c:strRef>
              <c:f>'Nacionalidades '!$E$6</c:f>
              <c:strCache>
                <c:ptCount val="1"/>
                <c:pt idx="0">
                  <c:v>var. interanual</c:v>
                </c:pt>
              </c:strCache>
            </c:strRef>
          </c:tx>
          <c:dLbls>
            <c:dLbl>
              <c:idx val="0"/>
              <c:layout>
                <c:manualLayout>
                  <c:x val="0.55918514924970852"/>
                  <c:y val="7.834840517250953E-7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0.55286603392585409"/>
                  <c:y val="1.6591580602031773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0.24223258822504998"/>
                  <c:y val="1.3058067528751581E-7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0.22959485514547667"/>
                  <c:y val="3.3171408943287639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935755660874045E-2"/>
                  <c:y val="5.2232270111966335E-7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8.0042127435492397E-2"/>
                  <c:y val="3.9174202586255025E-7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8.0041961579447263E-2"/>
                  <c:y val="3.317010313653478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9.0573488740447725E-2"/>
                  <c:y val="-1.657591092099726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8.1038092987191765E-2"/>
                  <c:y val="1.6587663181773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0.12932840740878945"/>
                  <c:y val="6.5290337643757944E-7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0.12282884070770775"/>
                  <c:y val="7.8348405166428914E-7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0.11193607908016252"/>
                  <c:y val="3.9174202586255025E-7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0.11163753819872017"/>
                  <c:y val="1.3058067528751581E-7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935423948784124E-2"/>
                  <c:y val="1.6588968988526021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9.0573488740447725E-2"/>
                  <c:y val="7.834840517250953E-7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8.3470537746762691E-2"/>
                  <c:y val="5.2232270115006717E-7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8.2148333354065337E-2"/>
                  <c:y val="0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0.10516600116928518"/>
                  <c:y val="-1.65772167277501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8.0642526319281205E-2"/>
                  <c:y val="3.9174202586255025E-7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8.3109800848353704E-2"/>
                  <c:y val="1.6590274795278933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9.4453234667594629E-2"/>
                  <c:y val="1.2161273070380003E-16"/>
                </c:manualLayout>
              </c:layout>
              <c:dLblPos val="outEnd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50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sysClr val="window" lastClr="FFFFFF">
                      <a:lumMod val="50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ctr"/>
            <c:showVal val="1"/>
          </c:dLbls>
          <c:cat>
            <c:strLit>
              <c:ptCount val="20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HOLANDA</c:v>
              </c:pt>
              <c:pt idx="4">
                <c:v>SUECIA</c:v>
              </c:pt>
              <c:pt idx="5">
                <c:v>FINLANDIA</c:v>
              </c:pt>
              <c:pt idx="6">
                <c:v>DINAMARCA</c:v>
              </c:pt>
              <c:pt idx="7">
                <c:v>FRANCIA</c:v>
              </c:pt>
              <c:pt idx="8">
                <c:v>BELGICA</c:v>
              </c:pt>
              <c:pt idx="9">
                <c:v>NORUEGA</c:v>
              </c:pt>
              <c:pt idx="10">
                <c:v>ITALIA</c:v>
              </c:pt>
              <c:pt idx="11">
                <c:v>RUSIA</c:v>
              </c:pt>
              <c:pt idx="12">
                <c:v>IRLANDA</c:v>
              </c:pt>
              <c:pt idx="13">
                <c:v>PAISES DEL ESTE</c:v>
              </c:pt>
              <c:pt idx="14">
                <c:v>AUSTRIA</c:v>
              </c:pt>
              <c:pt idx="15">
                <c:v>SUIZA</c:v>
              </c:pt>
              <c:pt idx="16">
                <c:v>USA</c:v>
              </c:pt>
              <c:pt idx="17">
                <c:v>RESTO DE EUROPA</c:v>
              </c:pt>
              <c:pt idx="18">
                <c:v>RESTO DE AMERICA</c:v>
              </c:pt>
              <c:pt idx="19">
                <c:v>RESTO DEL MUNDO</c:v>
              </c:pt>
            </c:strLit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4.8159517565905793E-2</c:v>
                </c:pt>
                <c:pt idx="1">
                  <c:v>1.1060970496723084E-2</c:v>
                </c:pt>
                <c:pt idx="2">
                  <c:v>2.4679234901688076E-2</c:v>
                </c:pt>
                <c:pt idx="3">
                  <c:v>-8.2102075159559196E-2</c:v>
                </c:pt>
                <c:pt idx="4">
                  <c:v>-5.6910695904426212E-2</c:v>
                </c:pt>
                <c:pt idx="5">
                  <c:v>-8.1577181493090067E-2</c:v>
                </c:pt>
                <c:pt idx="6">
                  <c:v>-1.4700044658363519E-2</c:v>
                </c:pt>
                <c:pt idx="7">
                  <c:v>-0.1742030821194849</c:v>
                </c:pt>
                <c:pt idx="8">
                  <c:v>-1.1951064281168235E-3</c:v>
                </c:pt>
                <c:pt idx="9">
                  <c:v>6.2074046785780067E-2</c:v>
                </c:pt>
                <c:pt idx="10">
                  <c:v>0.11440141481942966</c:v>
                </c:pt>
                <c:pt idx="11">
                  <c:v>5.9868235956109912E-2</c:v>
                </c:pt>
                <c:pt idx="12">
                  <c:v>0.20599526380043243</c:v>
                </c:pt>
                <c:pt idx="13">
                  <c:v>-1.3619170918691139E-2</c:v>
                </c:pt>
                <c:pt idx="14">
                  <c:v>-0.11574502469731132</c:v>
                </c:pt>
                <c:pt idx="15">
                  <c:v>1.4733265819476659E-2</c:v>
                </c:pt>
                <c:pt idx="16">
                  <c:v>9.5483589892535581E-2</c:v>
                </c:pt>
                <c:pt idx="17">
                  <c:v>0.11339048539000242</c:v>
                </c:pt>
                <c:pt idx="18">
                  <c:v>6.346687822292741E-3</c:v>
                </c:pt>
                <c:pt idx="19">
                  <c:v>1.1645757238896829E-2</c:v>
                </c:pt>
                <c:pt idx="20">
                  <c:v>0.48318597075608022</c:v>
                </c:pt>
              </c:numCache>
            </c:numRef>
          </c:val>
        </c:ser>
        <c:gapWidth val="0"/>
        <c:axId val="138971008"/>
        <c:axId val="138969472"/>
      </c:barChart>
      <c:catAx>
        <c:axId val="138941568"/>
        <c:scaling>
          <c:orientation val="maxMin"/>
        </c:scaling>
        <c:axPos val="l"/>
        <c:tickLblPos val="low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8943104"/>
        <c:crosses val="autoZero"/>
        <c:auto val="1"/>
        <c:lblAlgn val="ctr"/>
        <c:lblOffset val="100"/>
      </c:catAx>
      <c:valAx>
        <c:axId val="138943104"/>
        <c:scaling>
          <c:orientation val="minMax"/>
        </c:scaling>
        <c:delete val="1"/>
        <c:axPos val="t"/>
        <c:numFmt formatCode="#,##0_)" sourceLinked="1"/>
        <c:tickLblPos val="none"/>
        <c:crossAx val="138941568"/>
        <c:crosses val="autoZero"/>
        <c:crossBetween val="between"/>
      </c:valAx>
      <c:valAx>
        <c:axId val="138969472"/>
        <c:scaling>
          <c:orientation val="minMax"/>
        </c:scaling>
        <c:delete val="1"/>
        <c:axPos val="t"/>
        <c:numFmt formatCode="0.0%" sourceLinked="1"/>
        <c:tickLblPos val="none"/>
        <c:crossAx val="138971008"/>
        <c:crosses val="autoZero"/>
        <c:crossBetween val="between"/>
      </c:valAx>
      <c:catAx>
        <c:axId val="138971008"/>
        <c:scaling>
          <c:orientation val="maxMin"/>
        </c:scaling>
        <c:delete val="1"/>
        <c:axPos val="r"/>
        <c:tickLblPos val="none"/>
        <c:crossAx val="138969472"/>
        <c:crosses val="max"/>
        <c:auto val="1"/>
        <c:lblAlgn val="ctr"/>
        <c:lblOffset val="100"/>
      </c:catAx>
      <c:spPr>
        <a:noFill/>
        <a:ln w="25400">
          <a:noFill/>
        </a:ln>
      </c:spPr>
    </c:plotArea>
    <c:plotVisOnly val="1"/>
  </c:chart>
  <c:spPr>
    <a:noFill/>
    <a:ln>
      <a:noFill/>
    </a:ln>
  </c:spPr>
  <c:txPr>
    <a:bodyPr/>
    <a:lstStyle/>
    <a:p>
      <a:pPr>
        <a:defRPr sz="1100"/>
      </a:pPr>
      <a:endParaRPr lang="es-ES"/>
    </a:p>
  </c:txPr>
  <c:printSettings>
    <c:headerFooter/>
    <c:pageMargins b="0.7500000000000141" l="0.70000000000000062" r="0.70000000000000062" t="0.7500000000000141" header="0.30000000000000032" footer="0.30000000000000032"/>
    <c:pageSetup orientation="portrait"/>
  </c:printSettings>
  <c:userShapes r:id="rId2"/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HOLANDESES ALOJADOS </c:v>
            </c:pt>
          </c:strCache>
        </c:strRef>
      </c:tx>
      <c:layout>
        <c:manualLayout>
          <c:xMode val="edge"/>
          <c:yMode val="edge"/>
          <c:x val="0.14076342994123628"/>
          <c:y val="2.3733323657123538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0"/>
          <c:order val="0"/>
          <c:tx>
            <c:strRef>
              <c:f>'Alojados evol mensual'!$B$110</c:f>
              <c:strCache>
                <c:ptCount val="1"/>
                <c:pt idx="0">
                  <c:v>2003</c:v>
                </c:pt>
              </c:strCache>
            </c:strRef>
          </c:tx>
          <c:spPr>
            <a:ln w="25400">
              <a:solidFill>
                <a:srgbClr val="FFCC00"/>
              </a:solidFill>
              <a:prstDash val="solid"/>
            </a:ln>
          </c:spPr>
          <c:marker>
            <c:symbol val="diamond"/>
            <c:size val="7"/>
            <c:spPr>
              <a:solidFill>
                <a:srgbClr val="FFCC00"/>
              </a:solidFill>
              <a:ln>
                <a:solidFill>
                  <a:srgbClr val="FFCC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mensual'!$C$109,'Alojados evol mensual'!$C$108,'Alojados evol mensual'!$C$107,'Alojados evol mensual'!$C$106,'Alojados evol mensual'!$C$105,'Alojados evol mensual'!$C$104,'Alojados evol mensual'!$C$103,'Alojados evol mensual'!$C$102,'Alojados evol mensual'!$C$101,'Alojados evol mensual'!$C$100,'Alojados evol mensual'!$C$99,'Alojados evol mensual'!$C$98)</c:f>
              <c:numCache>
                <c:formatCode>#,##0_)</c:formatCode>
                <c:ptCount val="12"/>
                <c:pt idx="0">
                  <c:v>14000</c:v>
                </c:pt>
                <c:pt idx="1">
                  <c:v>15036</c:v>
                </c:pt>
                <c:pt idx="2">
                  <c:v>13246</c:v>
                </c:pt>
                <c:pt idx="3">
                  <c:v>13811</c:v>
                </c:pt>
                <c:pt idx="4">
                  <c:v>14212</c:v>
                </c:pt>
                <c:pt idx="5">
                  <c:v>10669</c:v>
                </c:pt>
                <c:pt idx="6">
                  <c:v>15501</c:v>
                </c:pt>
                <c:pt idx="7">
                  <c:v>12744</c:v>
                </c:pt>
                <c:pt idx="8">
                  <c:v>11211</c:v>
                </c:pt>
                <c:pt idx="9">
                  <c:v>15397</c:v>
                </c:pt>
                <c:pt idx="10">
                  <c:v>9262</c:v>
                </c:pt>
                <c:pt idx="11">
                  <c:v>11683</c:v>
                </c:pt>
              </c:numCache>
            </c:numRef>
          </c:val>
        </c:ser>
        <c:ser>
          <c:idx val="3"/>
          <c:order val="1"/>
          <c:tx>
            <c:strRef>
              <c:f>'Alojados evol mensual'!$B$97</c:f>
              <c:strCache>
                <c:ptCount val="1"/>
                <c:pt idx="0">
                  <c:v>2004</c:v>
                </c:pt>
              </c:strCache>
            </c:strRef>
          </c:tx>
          <c:spPr>
            <a:ln w="38100">
              <a:solidFill>
                <a:srgbClr val="99CCFF"/>
              </a:solidFill>
              <a:prstDash val="solid"/>
            </a:ln>
          </c:spPr>
          <c:marker>
            <c:symbol val="diamond"/>
            <c:size val="7"/>
            <c:spPr>
              <a:solidFill>
                <a:srgbClr val="99CCFF"/>
              </a:solidFill>
              <a:ln>
                <a:solidFill>
                  <a:srgbClr val="99CCFF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mensual'!$C$96,'Alojados evol mensual'!$C$95,'Alojados evol mensual'!$C$94,'Alojados evol mensual'!$C$93,'Alojados evol mensual'!$C$92,'Alojados evol mensual'!$C$91,'Alojados evol mensual'!$C$90,'Alojados evol mensual'!$C$89,'Alojados evol mensual'!$C$88,'Alojados evol mensual'!$C$87,'Alojados evol mensual'!$C$86,'Alojados evol mensual'!$C$85)</c:f>
              <c:numCache>
                <c:formatCode>#,##0_)</c:formatCode>
                <c:ptCount val="12"/>
                <c:pt idx="0">
                  <c:v>13115</c:v>
                </c:pt>
                <c:pt idx="1">
                  <c:v>14596</c:v>
                </c:pt>
                <c:pt idx="2">
                  <c:v>13804</c:v>
                </c:pt>
                <c:pt idx="3">
                  <c:v>14822</c:v>
                </c:pt>
                <c:pt idx="4">
                  <c:v>11092</c:v>
                </c:pt>
                <c:pt idx="5">
                  <c:v>8481</c:v>
                </c:pt>
                <c:pt idx="6">
                  <c:v>14527</c:v>
                </c:pt>
                <c:pt idx="7">
                  <c:v>12241</c:v>
                </c:pt>
                <c:pt idx="8">
                  <c:v>9997</c:v>
                </c:pt>
                <c:pt idx="9">
                  <c:v>15023</c:v>
                </c:pt>
                <c:pt idx="10">
                  <c:v>10879</c:v>
                </c:pt>
                <c:pt idx="11">
                  <c:v>11210</c:v>
                </c:pt>
              </c:numCache>
            </c:numRef>
          </c:val>
        </c:ser>
        <c:ser>
          <c:idx val="1"/>
          <c:order val="2"/>
          <c:tx>
            <c:strRef>
              <c:f>'Alojados evol mensual'!$B$84</c:f>
              <c:strCache>
                <c:ptCount val="1"/>
                <c:pt idx="0">
                  <c:v>2005</c:v>
                </c:pt>
              </c:strCache>
            </c:strRef>
          </c:tx>
          <c:spPr>
            <a:ln w="25400">
              <a:solidFill>
                <a:srgbClr val="FF8000"/>
              </a:solidFill>
              <a:prstDash val="solid"/>
            </a:ln>
          </c:spPr>
          <c:marker>
            <c:symbol val="square"/>
            <c:size val="7"/>
            <c:spPr>
              <a:solidFill>
                <a:srgbClr val="FF8000"/>
              </a:solidFill>
              <a:ln>
                <a:solidFill>
                  <a:srgbClr val="FF80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mensual'!$C$83,'Alojados evol mensual'!$C$82,'Alojados evol mensual'!$C$81,'Alojados evol mensual'!$C$80,'Alojados evol mensual'!$C$79,'Alojados evol mensual'!$C$78,'Alojados evol mensual'!$C$77,'Alojados evol mensual'!$C$76,'Alojados evol mensual'!$C$75,'Alojados evol mensual'!$C$74,'Alojados evol mensual'!$C$73,'Alojados evol mensual'!$C$72)</c:f>
              <c:numCache>
                <c:formatCode>#,##0_)</c:formatCode>
                <c:ptCount val="12"/>
                <c:pt idx="0">
                  <c:v>13414</c:v>
                </c:pt>
                <c:pt idx="1">
                  <c:v>12159</c:v>
                </c:pt>
                <c:pt idx="2">
                  <c:v>11043</c:v>
                </c:pt>
                <c:pt idx="3">
                  <c:v>11411</c:v>
                </c:pt>
                <c:pt idx="4">
                  <c:v>10961</c:v>
                </c:pt>
                <c:pt idx="5">
                  <c:v>7579</c:v>
                </c:pt>
                <c:pt idx="6">
                  <c:v>13272</c:v>
                </c:pt>
                <c:pt idx="7">
                  <c:v>12298</c:v>
                </c:pt>
                <c:pt idx="8">
                  <c:v>11762</c:v>
                </c:pt>
                <c:pt idx="9">
                  <c:v>15277</c:v>
                </c:pt>
                <c:pt idx="10">
                  <c:v>9842</c:v>
                </c:pt>
                <c:pt idx="11">
                  <c:v>11297</c:v>
                </c:pt>
              </c:numCache>
            </c:numRef>
          </c:val>
        </c:ser>
        <c:ser>
          <c:idx val="2"/>
          <c:order val="3"/>
          <c:tx>
            <c:strRef>
              <c:f>'Alojados evol mensual'!$B$71</c:f>
              <c:strCache>
                <c:ptCount val="1"/>
                <c:pt idx="0">
                  <c:v>2006</c:v>
                </c:pt>
              </c:strCache>
            </c:strRef>
          </c:tx>
          <c:spPr>
            <a:ln w="25400">
              <a:solidFill>
                <a:srgbClr val="99CC00"/>
              </a:solidFill>
              <a:prstDash val="solid"/>
            </a:ln>
          </c:spPr>
          <c:marker>
            <c:symbol val="circle"/>
            <c:size val="7"/>
            <c:spPr>
              <a:solidFill>
                <a:srgbClr val="99CC00"/>
              </a:solidFill>
              <a:ln>
                <a:solidFill>
                  <a:srgbClr val="99CC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mensual'!$C$70,'Alojados evol mensual'!$C$69,'Alojados evol mensual'!$C$68,'Alojados evol mensual'!$C$67,'Alojados evol mensual'!$C$66,'Alojados evol mensual'!$C$65,'Alojados evol mensual'!$C$64,'Alojados evol mensual'!$C$63,'Alojados evol mensual'!$C$62,'Alojados evol mensual'!$C$61,'Alojados evol mensual'!$C$60,'Alojados evol mensual'!$C$59)</c:f>
              <c:numCache>
                <c:formatCode>#,##0_)</c:formatCode>
                <c:ptCount val="12"/>
                <c:pt idx="0">
                  <c:v>11668</c:v>
                </c:pt>
                <c:pt idx="1">
                  <c:v>12732</c:v>
                </c:pt>
                <c:pt idx="2">
                  <c:v>12488</c:v>
                </c:pt>
                <c:pt idx="3">
                  <c:v>11926</c:v>
                </c:pt>
                <c:pt idx="4">
                  <c:v>12593</c:v>
                </c:pt>
                <c:pt idx="5">
                  <c:v>9763</c:v>
                </c:pt>
                <c:pt idx="6">
                  <c:v>17207</c:v>
                </c:pt>
                <c:pt idx="7">
                  <c:v>12943</c:v>
                </c:pt>
                <c:pt idx="8">
                  <c:v>12016</c:v>
                </c:pt>
                <c:pt idx="9">
                  <c:v>16531</c:v>
                </c:pt>
                <c:pt idx="10">
                  <c:v>9782</c:v>
                </c:pt>
                <c:pt idx="11">
                  <c:v>10786</c:v>
                </c:pt>
              </c:numCache>
            </c:numRef>
          </c:val>
        </c:ser>
        <c:ser>
          <c:idx val="4"/>
          <c:order val="4"/>
          <c:tx>
            <c:strRef>
              <c:f>'Alojados evol mensual'!$B$58</c:f>
              <c:strCache>
                <c:ptCount val="1"/>
                <c:pt idx="0">
                  <c:v>2007</c:v>
                </c:pt>
              </c:strCache>
            </c:strRef>
          </c:tx>
          <c:spPr>
            <a:ln w="25400">
              <a:solidFill>
                <a:srgbClr val="CC99FF"/>
              </a:solidFill>
              <a:prstDash val="solid"/>
            </a:ln>
          </c:spPr>
          <c:marker>
            <c:symbol val="triangle"/>
            <c:size val="6"/>
            <c:spPr>
              <a:solidFill>
                <a:srgbClr val="CC99FF"/>
              </a:solidFill>
              <a:ln>
                <a:solidFill>
                  <a:srgbClr val="CC99FF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mensual'!$C$57,'Alojados evol mensual'!$C$56,'Alojados evol mensual'!$C$55,'Alojados evol mensual'!$C$54,'Alojados evol mensual'!$C$53,'Alojados evol mensual'!$C$52,'Alojados evol mensual'!$C$51,'Alojados evol mensual'!$C$50,'Alojados evol mensual'!$C$49,'Alojados evol mensual'!$C$48,'Alojados evol mensual'!$C$47,'Alojados evol mensual'!$C$46)</c:f>
              <c:numCache>
                <c:formatCode>#,##0_)</c:formatCode>
                <c:ptCount val="12"/>
                <c:pt idx="0">
                  <c:v>10800</c:v>
                </c:pt>
                <c:pt idx="1">
                  <c:v>12020</c:v>
                </c:pt>
                <c:pt idx="2">
                  <c:v>13293</c:v>
                </c:pt>
                <c:pt idx="3">
                  <c:v>12815</c:v>
                </c:pt>
                <c:pt idx="4">
                  <c:v>10130</c:v>
                </c:pt>
                <c:pt idx="5">
                  <c:v>9219</c:v>
                </c:pt>
                <c:pt idx="6">
                  <c:v>17555</c:v>
                </c:pt>
                <c:pt idx="7">
                  <c:v>13695</c:v>
                </c:pt>
                <c:pt idx="8">
                  <c:v>10466</c:v>
                </c:pt>
                <c:pt idx="9">
                  <c:v>16316</c:v>
                </c:pt>
                <c:pt idx="10">
                  <c:v>11009</c:v>
                </c:pt>
                <c:pt idx="11">
                  <c:v>10609</c:v>
                </c:pt>
              </c:numCache>
            </c:numRef>
          </c:val>
        </c:ser>
        <c:ser>
          <c:idx val="5"/>
          <c:order val="5"/>
          <c:tx>
            <c:strRef>
              <c:f>'Alojados evol mensual'!$B$45</c:f>
              <c:strCache>
                <c:ptCount val="1"/>
                <c:pt idx="0">
                  <c:v>2008</c:v>
                </c:pt>
              </c:strCache>
            </c:strRef>
          </c:tx>
          <c:spPr>
            <a:ln w="25400">
              <a:solidFill>
                <a:srgbClr val="003366"/>
              </a:solidFill>
              <a:prstDash val="solid"/>
            </a:ln>
          </c:spPr>
          <c:marker>
            <c:symbol val="circle"/>
            <c:size val="7"/>
            <c:spPr>
              <a:solidFill>
                <a:srgbClr val="003366"/>
              </a:solidFill>
              <a:ln>
                <a:solidFill>
                  <a:srgbClr val="003366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10589</c:v>
                </c:pt>
                <c:pt idx="1">
                  <c:v>15146</c:v>
                </c:pt>
                <c:pt idx="2">
                  <c:v>13270</c:v>
                </c:pt>
                <c:pt idx="3">
                  <c:v>15975</c:v>
                </c:pt>
                <c:pt idx="4">
                  <c:v>11644</c:v>
                </c:pt>
                <c:pt idx="5">
                  <c:v>10638</c:v>
                </c:pt>
                <c:pt idx="6">
                  <c:v>16267</c:v>
                </c:pt>
                <c:pt idx="7">
                  <c:v>14091</c:v>
                </c:pt>
                <c:pt idx="8">
                  <c:v>11248</c:v>
                </c:pt>
                <c:pt idx="9">
                  <c:v>16793</c:v>
                </c:pt>
                <c:pt idx="10">
                  <c:v>10710</c:v>
                </c:pt>
                <c:pt idx="11">
                  <c:v>12203</c:v>
                </c:pt>
              </c:numCache>
            </c:numRef>
          </c:val>
        </c:ser>
        <c:ser>
          <c:idx val="6"/>
          <c:order val="6"/>
          <c:tx>
            <c:strRef>
              <c:f>'Alojados evol mensual'!$B$32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0066FF"/>
              </a:solidFill>
            </a:ln>
          </c:spPr>
          <c:marker>
            <c:symbol val="plus"/>
            <c:size val="7"/>
            <c:spPr>
              <a:solidFill>
                <a:srgbClr val="0066FF"/>
              </a:solidFill>
              <a:ln>
                <a:solidFill>
                  <a:srgbClr val="0066FF"/>
                </a:solidFill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10277</c:v>
                </c:pt>
                <c:pt idx="1">
                  <c:v>13394</c:v>
                </c:pt>
                <c:pt idx="2">
                  <c:v>11694</c:v>
                </c:pt>
                <c:pt idx="3">
                  <c:v>13422</c:v>
                </c:pt>
                <c:pt idx="4">
                  <c:v>10314</c:v>
                </c:pt>
                <c:pt idx="5">
                  <c:v>9201</c:v>
                </c:pt>
                <c:pt idx="6">
                  <c:v>15812</c:v>
                </c:pt>
                <c:pt idx="7">
                  <c:v>14575</c:v>
                </c:pt>
                <c:pt idx="8">
                  <c:v>9198</c:v>
                </c:pt>
                <c:pt idx="9">
                  <c:v>13362</c:v>
                </c:pt>
                <c:pt idx="10">
                  <c:v>9525</c:v>
                </c:pt>
                <c:pt idx="11">
                  <c:v>10636</c:v>
                </c:pt>
              </c:numCache>
            </c:numRef>
          </c:val>
        </c:ser>
        <c:ser>
          <c:idx val="7"/>
          <c:order val="7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ymbol val="square"/>
            <c:size val="7"/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10543</c:v>
                </c:pt>
                <c:pt idx="1">
                  <c:v>12500</c:v>
                </c:pt>
                <c:pt idx="2">
                  <c:v>10964</c:v>
                </c:pt>
                <c:pt idx="3">
                  <c:v>11778</c:v>
                </c:pt>
                <c:pt idx="4">
                  <c:v>13350</c:v>
                </c:pt>
                <c:pt idx="5">
                  <c:v>6938</c:v>
                </c:pt>
                <c:pt idx="6">
                  <c:v>14393</c:v>
                </c:pt>
                <c:pt idx="7">
                  <c:v>13538</c:v>
                </c:pt>
                <c:pt idx="8">
                  <c:v>9228</c:v>
                </c:pt>
                <c:pt idx="9">
                  <c:v>13916</c:v>
                </c:pt>
                <c:pt idx="10">
                  <c:v>11387</c:v>
                </c:pt>
                <c:pt idx="11">
                  <c:v>12706</c:v>
                </c:pt>
              </c:numCache>
            </c:numRef>
          </c:val>
        </c:ser>
        <c:dLbls>
          <c:showVal val="1"/>
        </c:dLbls>
        <c:marker val="1"/>
        <c:axId val="142637312"/>
        <c:axId val="142766848"/>
      </c:lineChart>
      <c:catAx>
        <c:axId val="142637312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0988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142766848"/>
        <c:crosses val="autoZero"/>
        <c:auto val="1"/>
        <c:lblAlgn val="ctr"/>
        <c:lblOffset val="100"/>
        <c:tickLblSkip val="1"/>
        <c:tickMarkSkip val="1"/>
      </c:catAx>
      <c:valAx>
        <c:axId val="142766848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142637312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269E-2"/>
          <c:y val="0.12316484632969268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31" r="0.7500000000000131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Pasajeros'!A1"/><Relationship Id="rId5" Type="http://schemas.openxmlformats.org/officeDocument/2006/relationships/chart" Target="../charts/chart3.xml"/><Relationship Id="rId4" Type="http://schemas.openxmlformats.org/officeDocument/2006/relationships/chart" Target="../charts/chart2.xml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10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2.xml"/><Relationship Id="rId3" Type="http://schemas.openxmlformats.org/officeDocument/2006/relationships/chart" Target="../charts/chart7.xml"/><Relationship Id="rId7" Type="http://schemas.openxmlformats.org/officeDocument/2006/relationships/chart" Target="../charts/chart11.xml"/><Relationship Id="rId2" Type="http://schemas.openxmlformats.org/officeDocument/2006/relationships/chart" Target="../charts/chart6.xml"/><Relationship Id="rId1" Type="http://schemas.openxmlformats.org/officeDocument/2006/relationships/chart" Target="../charts/chart5.xml"/><Relationship Id="rId6" Type="http://schemas.openxmlformats.org/officeDocument/2006/relationships/chart" Target="../charts/chart10.xml"/><Relationship Id="rId5" Type="http://schemas.openxmlformats.org/officeDocument/2006/relationships/chart" Target="../charts/chart9.xml"/><Relationship Id="rId4" Type="http://schemas.openxmlformats.org/officeDocument/2006/relationships/chart" Target="../charts/chart8.xml"/><Relationship Id="rId9" Type="http://schemas.openxmlformats.org/officeDocument/2006/relationships/chart" Target="../charts/chart13.xml"/></Relationships>
</file>

<file path=xl/drawings/_rels/drawing1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5.xml"/><Relationship Id="rId1" Type="http://schemas.openxmlformats.org/officeDocument/2006/relationships/chart" Target="../charts/chart14.xml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8.xml"/><Relationship Id="rId2" Type="http://schemas.openxmlformats.org/officeDocument/2006/relationships/chart" Target="../charts/chart17.xml"/><Relationship Id="rId1" Type="http://schemas.openxmlformats.org/officeDocument/2006/relationships/chart" Target="../charts/chart16.xml"/><Relationship Id="rId4" Type="http://schemas.openxmlformats.org/officeDocument/2006/relationships/chart" Target="../charts/chart19.xml"/></Relationships>
</file>

<file path=xl/drawings/_rels/drawing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hyperlink" Target="#'Men&#250; Principal'!A1"/></Relationships>
</file>

<file path=xl/drawings/_rels/drawing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0.xml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chart" Target="../charts/chart21.xml"/></Relationships>
</file>

<file path=xl/drawings/_rels/drawing3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2.xml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3.xml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4.xml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4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5.xml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4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6.xml"/><Relationship Id="rId4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7.xml"/><Relationship Id="rId4" Type="http://schemas.openxmlformats.org/officeDocument/2006/relationships/hyperlink" Target="#'Men&#250; Principal'!A1"/></Relationships>
</file>

<file path=xl/drawings/_rels/drawing5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8.xml"/><Relationship Id="rId4" Type="http://schemas.openxmlformats.org/officeDocument/2006/relationships/hyperlink" Target="#'Men&#250; Principal'!A1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5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9.xml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6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4.jpeg"/><Relationship Id="rId4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30.xml"/><Relationship Id="rId7" Type="http://schemas.openxmlformats.org/officeDocument/2006/relationships/chart" Target="../charts/chart34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33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32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31.xml"/><Relationship Id="rId9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5.xml"/><Relationship Id="rId4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36.xml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7.xml"/><Relationship Id="rId4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8.xml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8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9.xml"/><Relationship Id="rId4" Type="http://schemas.openxmlformats.org/officeDocument/2006/relationships/hyperlink" Target="#'Men&#250; Principal'!A1"/></Relationships>
</file>

<file path=xl/drawings/_rels/drawing8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8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8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8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40.xml"/></Relationships>
</file>

<file path=xl/drawings/_rels/drawing8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1.xml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9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9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9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9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9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9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9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9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9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0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10.jpeg"/><Relationship Id="rId1" Type="http://schemas.openxmlformats.org/officeDocument/2006/relationships/hyperlink" Target="#'Men&#250; Principal'!A1"/></Relationships>
</file>

<file path=xl/drawings/_rels/drawing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2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25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34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43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xl/drawings/_rels/vmlDrawing44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image" Target="../media/image5.jpeg"/></Relationships>
</file>

<file path=xl/drawings/_rels/vmlDrawing45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xl/drawings/_rels/vmlDrawing50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xl/drawings/_rels/vmlDrawing51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5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53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55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56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57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xl/drawings/_rels/vmlDrawing58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image" Target="../media/image5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5</xdr:col>
      <xdr:colOff>209578</xdr:colOff>
      <xdr:row>3</xdr:row>
      <xdr:rowOff>38105</xdr:rowOff>
    </xdr:from>
    <xdr:to>
      <xdr:col>5</xdr:col>
      <xdr:colOff>971578</xdr:colOff>
      <xdr:row>5</xdr:row>
      <xdr:rowOff>57155</xdr:rowOff>
    </xdr:to>
    <xdr:pic>
      <xdr:nvPicPr>
        <xdr:cNvPr id="2" name="Picture 3"/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/>
        <a:srcRect/>
        <a:stretch>
          <a:fillRect/>
        </a:stretch>
      </xdr:blipFill>
      <xdr:spPr bwMode="auto">
        <a:xfrm>
          <a:off x="3733828" y="609605"/>
          <a:ext cx="762000" cy="4953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oneCell">
    <xdr:from>
      <xdr:col>5</xdr:col>
      <xdr:colOff>38709</xdr:colOff>
      <xdr:row>16</xdr:row>
      <xdr:rowOff>66702</xdr:rowOff>
    </xdr:from>
    <xdr:to>
      <xdr:col>5</xdr:col>
      <xdr:colOff>967399</xdr:colOff>
      <xdr:row>19</xdr:row>
      <xdr:rowOff>133379</xdr:rowOff>
    </xdr:to>
    <xdr:pic>
      <xdr:nvPicPr>
        <xdr:cNvPr id="3" name="Picture 4"/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562959" y="3724302"/>
          <a:ext cx="928690" cy="7429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3</xdr:col>
      <xdr:colOff>257175</xdr:colOff>
      <xdr:row>0</xdr:row>
      <xdr:rowOff>38100</xdr:rowOff>
    </xdr:from>
    <xdr:to>
      <xdr:col>14</xdr:col>
      <xdr:colOff>90497</xdr:colOff>
      <xdr:row>1</xdr:row>
      <xdr:rowOff>144442</xdr:rowOff>
    </xdr:to>
    <xdr:sp macro="" textlink="">
      <xdr:nvSpPr>
        <xdr:cNvPr id="4" name="14 Título"/>
        <xdr:cNvSpPr>
          <a:spLocks noGrp="1"/>
        </xdr:cNvSpPr>
      </xdr:nvSpPr>
      <xdr:spPr>
        <a:xfrm>
          <a:off x="2152650" y="38100"/>
          <a:ext cx="7367597" cy="296842"/>
        </a:xfrm>
        <a:prstGeom prst="rect">
          <a:avLst/>
        </a:prstGeom>
        <a:solidFill>
          <a:schemeClr val="bg1">
            <a:lumMod val="85000"/>
          </a:schemeClr>
        </a:solidFill>
      </xdr:spPr>
      <xdr:txBody>
        <a:bodyPr vert="horz" wrap="square" lIns="91440" tIns="45720" rIns="91440" bIns="45720" rtlCol="0" anchor="ctr">
          <a:noAutofit/>
        </a:bodyPr>
        <a:lstStyle>
          <a:lvl1pPr marL="0" algn="r" defTabSz="914400" rtl="0" eaLnBrk="1" latinLnBrk="0" hangingPunct="1">
            <a:spcBef>
              <a:spcPct val="0"/>
            </a:spcBef>
            <a:buNone/>
            <a:defRPr lang="es-ES" sz="1800" kern="1200" dirty="0" smtClean="0">
              <a:solidFill>
                <a:schemeClr val="tx2">
                  <a:lumMod val="75000"/>
                </a:schemeClr>
              </a:solidFill>
              <a:latin typeface="+mn-lt"/>
              <a:ea typeface="+mn-ea"/>
              <a:cs typeface="+mn-cs"/>
            </a:defRPr>
          </a:lvl1pPr>
          <a:lvl2pPr>
            <a:defRPr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>
            <a:defRPr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>
            <a:defRPr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>
            <a:defRPr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>
            <a:defRPr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>
            <a:defRPr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>
            <a:defRPr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>
            <a:defRPr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s-ES" sz="2000"/>
            <a:t>1.- Datos macroeconómicos </a:t>
          </a:r>
        </a:p>
      </xdr:txBody>
    </xdr: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266700</xdr:colOff>
      <xdr:row>4</xdr:row>
      <xdr:rowOff>140501</xdr:rowOff>
    </xdr:from>
    <xdr:to>
      <xdr:col>12</xdr:col>
      <xdr:colOff>61916</xdr:colOff>
      <xdr:row>6</xdr:row>
      <xdr:rowOff>133356</xdr:rowOff>
    </xdr:to>
    <xdr:sp macro="" textlink="">
      <xdr:nvSpPr>
        <xdr:cNvPr id="2" name="6 Flecha derecha"/>
        <xdr:cNvSpPr/>
      </xdr:nvSpPr>
      <xdr:spPr>
        <a:xfrm rot="5400000">
          <a:off x="6721080" y="1048946"/>
          <a:ext cx="488155" cy="385766"/>
        </a:xfrm>
        <a:prstGeom prst="rightArrow">
          <a:avLst>
            <a:gd name="adj1" fmla="val 50000"/>
            <a:gd name="adj2" fmla="val 51778"/>
          </a:avLst>
        </a:prstGeom>
        <a:solidFill>
          <a:schemeClr val="accent6">
            <a:lumMod val="7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wrap="square" rtlCol="0" anchor="ctr"/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s-ES"/>
        </a:p>
      </xdr:txBody>
    </xdr:sp>
    <xdr:clientData/>
  </xdr:twoCellAnchor>
  <xdr:twoCellAnchor>
    <xdr:from>
      <xdr:col>12</xdr:col>
      <xdr:colOff>561975</xdr:colOff>
      <xdr:row>11</xdr:row>
      <xdr:rowOff>123825</xdr:rowOff>
    </xdr:from>
    <xdr:to>
      <xdr:col>14</xdr:col>
      <xdr:colOff>427598</xdr:colOff>
      <xdr:row>12</xdr:row>
      <xdr:rowOff>90489</xdr:rowOff>
    </xdr:to>
    <xdr:sp macro="" textlink="">
      <xdr:nvSpPr>
        <xdr:cNvPr id="3" name="21 Rectángulo"/>
        <xdr:cNvSpPr/>
      </xdr:nvSpPr>
      <xdr:spPr>
        <a:xfrm>
          <a:off x="7658100" y="2667000"/>
          <a:ext cx="1380098" cy="214314"/>
        </a:xfrm>
        <a:prstGeom prst="rect">
          <a:avLst/>
        </a:prstGeom>
        <a:noFill/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wrap="square" rtlCol="0" anchor="ctr"/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>
          <a:pPr algn="r"/>
          <a:r>
            <a:rPr lang="es-ES" sz="1200">
              <a:solidFill>
                <a:schemeClr val="tx2">
                  <a:lumMod val="75000"/>
                </a:schemeClr>
              </a:solidFill>
            </a:rPr>
            <a:t>Fuente: FRONTUR</a:t>
          </a:r>
        </a:p>
      </xdr:txBody>
    </xdr:sp>
    <xdr:clientData/>
  </xdr:twoCellAnchor>
  <xdr:twoCellAnchor>
    <xdr:from>
      <xdr:col>4</xdr:col>
      <xdr:colOff>590550</xdr:colOff>
      <xdr:row>16</xdr:row>
      <xdr:rowOff>152401</xdr:rowOff>
    </xdr:from>
    <xdr:to>
      <xdr:col>5</xdr:col>
      <xdr:colOff>238127</xdr:colOff>
      <xdr:row>20</xdr:row>
      <xdr:rowOff>90495</xdr:rowOff>
    </xdr:to>
    <xdr:sp macro="" textlink="">
      <xdr:nvSpPr>
        <xdr:cNvPr id="4" name="11 Flecha abajo"/>
        <xdr:cNvSpPr/>
      </xdr:nvSpPr>
      <xdr:spPr>
        <a:xfrm rot="1318848">
          <a:off x="2943225" y="3933826"/>
          <a:ext cx="247652" cy="928694"/>
        </a:xfrm>
        <a:prstGeom prst="downArrow">
          <a:avLst/>
        </a:prstGeom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wrap="square" rtlCol="0" anchor="ctr"/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s-ES"/>
        </a:p>
      </xdr:txBody>
    </xdr:sp>
    <xdr:clientData/>
  </xdr:twoCellAnchor>
  <xdr:twoCellAnchor>
    <xdr:from>
      <xdr:col>7</xdr:col>
      <xdr:colOff>200025</xdr:colOff>
      <xdr:row>16</xdr:row>
      <xdr:rowOff>180975</xdr:rowOff>
    </xdr:from>
    <xdr:to>
      <xdr:col>7</xdr:col>
      <xdr:colOff>485777</xdr:colOff>
      <xdr:row>20</xdr:row>
      <xdr:rowOff>119069</xdr:rowOff>
    </xdr:to>
    <xdr:sp macro="" textlink="">
      <xdr:nvSpPr>
        <xdr:cNvPr id="5" name="14 Flecha abajo"/>
        <xdr:cNvSpPr/>
      </xdr:nvSpPr>
      <xdr:spPr>
        <a:xfrm rot="20683822">
          <a:off x="4038600" y="3962400"/>
          <a:ext cx="285752" cy="928694"/>
        </a:xfrm>
        <a:prstGeom prst="downArrow">
          <a:avLst/>
        </a:prstGeom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wrap="square" rtlCol="0" anchor="ctr"/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s-ES"/>
        </a:p>
      </xdr:txBody>
    </xdr:sp>
    <xdr:clientData/>
  </xdr:twoCellAnchor>
  <xdr:twoCellAnchor editAs="absolute">
    <xdr:from>
      <xdr:col>4</xdr:col>
      <xdr:colOff>352425</xdr:colOff>
      <xdr:row>22</xdr:row>
      <xdr:rowOff>150027</xdr:rowOff>
    </xdr:from>
    <xdr:to>
      <xdr:col>5</xdr:col>
      <xdr:colOff>138116</xdr:colOff>
      <xdr:row>24</xdr:row>
      <xdr:rowOff>47632</xdr:rowOff>
    </xdr:to>
    <xdr:sp macro="" textlink="">
      <xdr:nvSpPr>
        <xdr:cNvPr id="6" name="6 Flecha derecha"/>
        <xdr:cNvSpPr/>
      </xdr:nvSpPr>
      <xdr:spPr>
        <a:xfrm rot="5400000">
          <a:off x="2653905" y="5468547"/>
          <a:ext cx="488155" cy="385766"/>
        </a:xfrm>
        <a:prstGeom prst="rightArrow">
          <a:avLst>
            <a:gd name="adj1" fmla="val 50000"/>
            <a:gd name="adj2" fmla="val 51778"/>
          </a:avLst>
        </a:prstGeom>
        <a:solidFill>
          <a:schemeClr val="accent6">
            <a:lumMod val="7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wrap="square" rtlCol="0" anchor="ctr"/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s-ES"/>
        </a:p>
      </xdr:txBody>
    </xdr:sp>
    <xdr:clientData/>
  </xdr:twoCellAnchor>
  <xdr:twoCellAnchor editAs="absolute">
    <xdr:from>
      <xdr:col>9</xdr:col>
      <xdr:colOff>304800</xdr:colOff>
      <xdr:row>22</xdr:row>
      <xdr:rowOff>169081</xdr:rowOff>
    </xdr:from>
    <xdr:to>
      <xdr:col>10</xdr:col>
      <xdr:colOff>42866</xdr:colOff>
      <xdr:row>24</xdr:row>
      <xdr:rowOff>66686</xdr:rowOff>
    </xdr:to>
    <xdr:sp macro="" textlink="">
      <xdr:nvSpPr>
        <xdr:cNvPr id="7" name="6 Flecha derecha"/>
        <xdr:cNvSpPr/>
      </xdr:nvSpPr>
      <xdr:spPr>
        <a:xfrm rot="5400000">
          <a:off x="5635230" y="5487601"/>
          <a:ext cx="488155" cy="385766"/>
        </a:xfrm>
        <a:prstGeom prst="rightArrow">
          <a:avLst>
            <a:gd name="adj1" fmla="val 50000"/>
            <a:gd name="adj2" fmla="val 51778"/>
          </a:avLst>
        </a:prstGeom>
        <a:solidFill>
          <a:schemeClr val="accent6">
            <a:lumMod val="7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wrap="square" rtlCol="0" anchor="ctr"/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s-ES"/>
        </a:p>
      </xdr:txBody>
    </xdr:sp>
    <xdr:clientData/>
  </xdr:twoCellAnchor>
  <xdr:twoCellAnchor>
    <xdr:from>
      <xdr:col>11</xdr:col>
      <xdr:colOff>114300</xdr:colOff>
      <xdr:row>25</xdr:row>
      <xdr:rowOff>190500</xdr:rowOff>
    </xdr:from>
    <xdr:to>
      <xdr:col>14</xdr:col>
      <xdr:colOff>640558</xdr:colOff>
      <xdr:row>26</xdr:row>
      <xdr:rowOff>157164</xdr:rowOff>
    </xdr:to>
    <xdr:sp macro="" textlink="">
      <xdr:nvSpPr>
        <xdr:cNvPr id="8" name="22 Rectángulo"/>
        <xdr:cNvSpPr/>
      </xdr:nvSpPr>
      <xdr:spPr>
        <a:xfrm>
          <a:off x="6619875" y="6296025"/>
          <a:ext cx="2631283" cy="214314"/>
        </a:xfrm>
        <a:prstGeom prst="rect">
          <a:avLst/>
        </a:prstGeom>
        <a:noFill/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wrap="square" rtlCol="0" anchor="ctr"/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>
          <a:pPr algn="r"/>
          <a:r>
            <a:rPr lang="es-ES" sz="1200">
              <a:solidFill>
                <a:schemeClr val="tx2">
                  <a:lumMod val="75000"/>
                </a:schemeClr>
              </a:solidFill>
            </a:rPr>
            <a:t>Fuente: COMPAÑÍAS BAJO COSTE, IET</a:t>
          </a:r>
        </a:p>
      </xdr:txBody>
    </xdr:sp>
    <xdr:clientData/>
  </xdr:twoCellAnchor>
  <xdr:twoCellAnchor editAs="absolute">
    <xdr:from>
      <xdr:col>12</xdr:col>
      <xdr:colOff>447675</xdr:colOff>
      <xdr:row>16</xdr:row>
      <xdr:rowOff>121452</xdr:rowOff>
    </xdr:from>
    <xdr:to>
      <xdr:col>13</xdr:col>
      <xdr:colOff>157166</xdr:colOff>
      <xdr:row>18</xdr:row>
      <xdr:rowOff>114307</xdr:rowOff>
    </xdr:to>
    <xdr:sp macro="" textlink="">
      <xdr:nvSpPr>
        <xdr:cNvPr id="9" name="6 Flecha derecha"/>
        <xdr:cNvSpPr/>
      </xdr:nvSpPr>
      <xdr:spPr>
        <a:xfrm rot="5400000">
          <a:off x="7492605" y="3954072"/>
          <a:ext cx="488155" cy="385766"/>
        </a:xfrm>
        <a:prstGeom prst="rightArrow">
          <a:avLst>
            <a:gd name="adj1" fmla="val 50000"/>
            <a:gd name="adj2" fmla="val 51778"/>
          </a:avLst>
        </a:prstGeom>
        <a:solidFill>
          <a:schemeClr val="accent6">
            <a:lumMod val="7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wrap="square" rtlCol="0" anchor="ctr"/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s-ES"/>
        </a:p>
      </xdr:txBody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752474</xdr:colOff>
      <xdr:row>2</xdr:row>
      <xdr:rowOff>76200</xdr:rowOff>
    </xdr:from>
    <xdr:to>
      <xdr:col>16</xdr:col>
      <xdr:colOff>723899</xdr:colOff>
      <xdr:row>23</xdr:row>
      <xdr:rowOff>161925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</cdr:x>
      <cdr:y>0.93671</cdr:y>
    </cdr:from>
    <cdr:to>
      <cdr:x>0.77098</cdr:x>
      <cdr:y>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3590926"/>
          <a:ext cx="4200525" cy="2381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100"/>
            <a:t>FUENTE</a:t>
          </a:r>
          <a:r>
            <a:rPr lang="es-ES" sz="1100" baseline="0"/>
            <a:t>: AENA. ELABORACIÓN: Turismo de Tenerife</a:t>
          </a:r>
          <a:endParaRPr lang="es-ES" sz="1100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158750</xdr:colOff>
      <xdr:row>19</xdr:row>
      <xdr:rowOff>142875</xdr:rowOff>
    </xdr:from>
    <xdr:to>
      <xdr:col>10</xdr:col>
      <xdr:colOff>520700</xdr:colOff>
      <xdr:row>21</xdr:row>
      <xdr:rowOff>123825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7988300" y="4124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33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ALEMANES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6357C6A-BE75-4254-BD14-D2C66FA43CEA}" type="TxLink">
            <a:rPr lang="es-ES" sz="1600" b="1">
              <a:solidFill>
                <a:srgbClr val="1F497D">
                  <a:lumMod val="75000"/>
                </a:srgbClr>
              </a:solidFill>
            </a:rPr>
            <a:pPr algn="ctr"/>
            <a:t>año 2010</a:t>
          </a:fld>
          <a:endParaRPr lang="es-ES" sz="16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700" b="0" i="0" strike="noStrike">
              <a:solidFill>
                <a:srgbClr val="000000"/>
              </a:solidFill>
              <a:latin typeface="Arial"/>
              <a:cs typeface="Arial"/>
            </a:rPr>
            <a:t>FUENTE: AENA. ELABORACIÓN: Turismo de Tenerife</a:t>
          </a:r>
        </a:p>
      </cdr:txBody>
    </cdr:sp>
  </cdr:relSizeAnchor>
</c:userShapes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153</xdr:row>
      <xdr:rowOff>0</xdr:rowOff>
    </xdr:from>
    <xdr:to>
      <xdr:col>6</xdr:col>
      <xdr:colOff>704850</xdr:colOff>
      <xdr:row>171</xdr:row>
      <xdr:rowOff>104776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0.95877</cdr:y>
    </cdr:from>
    <cdr:to>
      <cdr:x>0.61682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324225"/>
          <a:ext cx="3466387" cy="1401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700" b="0" i="0" strike="noStrike">
              <a:solidFill>
                <a:srgbClr val="000000"/>
              </a:solidFill>
              <a:latin typeface="Arial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0</xdr:colOff>
      <xdr:row>300</xdr:row>
      <xdr:rowOff>0</xdr:rowOff>
    </xdr:from>
    <xdr:to>
      <xdr:col>9</xdr:col>
      <xdr:colOff>476250</xdr:colOff>
      <xdr:row>321</xdr:row>
      <xdr:rowOff>142875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12</xdr:col>
      <xdr:colOff>0</xdr:colOff>
      <xdr:row>301</xdr:row>
      <xdr:rowOff>0</xdr:rowOff>
    </xdr:from>
    <xdr:to>
      <xdr:col>18</xdr:col>
      <xdr:colOff>638175</xdr:colOff>
      <xdr:row>319</xdr:row>
      <xdr:rowOff>104776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 fLocksWithSheet="0"/>
  </xdr:twoCellAnchor>
  <xdr:twoCellAnchor editAs="oneCell">
    <xdr:from>
      <xdr:col>3</xdr:col>
      <xdr:colOff>0</xdr:colOff>
      <xdr:row>327</xdr:row>
      <xdr:rowOff>0</xdr:rowOff>
    </xdr:from>
    <xdr:to>
      <xdr:col>9</xdr:col>
      <xdr:colOff>380999</xdr:colOff>
      <xdr:row>346</xdr:row>
      <xdr:rowOff>114302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 fLocksWithSheet="0"/>
  </xdr:twoCellAnchor>
  <xdr:twoCellAnchor editAs="oneCell">
    <xdr:from>
      <xdr:col>12</xdr:col>
      <xdr:colOff>0</xdr:colOff>
      <xdr:row>327</xdr:row>
      <xdr:rowOff>0</xdr:rowOff>
    </xdr:from>
    <xdr:to>
      <xdr:col>18</xdr:col>
      <xdr:colOff>638175</xdr:colOff>
      <xdr:row>345</xdr:row>
      <xdr:rowOff>104775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 fLocksWithSheet="0"/>
  </xdr:twoCellAnchor>
  <xdr:twoCellAnchor editAs="oneCell">
    <xdr:from>
      <xdr:col>3</xdr:col>
      <xdr:colOff>0</xdr:colOff>
      <xdr:row>348</xdr:row>
      <xdr:rowOff>0</xdr:rowOff>
    </xdr:from>
    <xdr:to>
      <xdr:col>9</xdr:col>
      <xdr:colOff>333375</xdr:colOff>
      <xdr:row>366</xdr:row>
      <xdr:rowOff>114301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 fLocksWithSheet="0"/>
  </xdr:twoCellAnchor>
  <xdr:twoCellAnchor editAs="oneCell">
    <xdr:from>
      <xdr:col>12</xdr:col>
      <xdr:colOff>0</xdr:colOff>
      <xdr:row>348</xdr:row>
      <xdr:rowOff>0</xdr:rowOff>
    </xdr:from>
    <xdr:to>
      <xdr:col>18</xdr:col>
      <xdr:colOff>609600</xdr:colOff>
      <xdr:row>366</xdr:row>
      <xdr:rowOff>104776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 fLocksWithSheet="0"/>
  </xdr:twoCellAnchor>
  <xdr:twoCellAnchor>
    <xdr:from>
      <xdr:col>2</xdr:col>
      <xdr:colOff>733425</xdr:colOff>
      <xdr:row>370</xdr:row>
      <xdr:rowOff>66674</xdr:rowOff>
    </xdr:from>
    <xdr:to>
      <xdr:col>9</xdr:col>
      <xdr:colOff>438151</xdr:colOff>
      <xdr:row>387</xdr:row>
      <xdr:rowOff>152399</xdr:rowOff>
    </xdr:to>
    <xdr:graphicFrame macro="">
      <xdr:nvGraphicFramePr>
        <xdr:cNvPr id="8" name="7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12</xdr:col>
      <xdr:colOff>0</xdr:colOff>
      <xdr:row>370</xdr:row>
      <xdr:rowOff>0</xdr:rowOff>
    </xdr:from>
    <xdr:to>
      <xdr:col>18</xdr:col>
      <xdr:colOff>714376</xdr:colOff>
      <xdr:row>387</xdr:row>
      <xdr:rowOff>85725</xdr:rowOff>
    </xdr:to>
    <xdr:graphicFrame macro="">
      <xdr:nvGraphicFramePr>
        <xdr:cNvPr id="9" name="8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3</xdr:col>
      <xdr:colOff>0</xdr:colOff>
      <xdr:row>390</xdr:row>
      <xdr:rowOff>0</xdr:rowOff>
    </xdr:from>
    <xdr:to>
      <xdr:col>9</xdr:col>
      <xdr:colOff>466726</xdr:colOff>
      <xdr:row>407</xdr:row>
      <xdr:rowOff>85725</xdr:rowOff>
    </xdr:to>
    <xdr:graphicFrame macro="">
      <xdr:nvGraphicFramePr>
        <xdr:cNvPr id="10" name="9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</xdr:wsDr>
</file>

<file path=xl/drawings/drawing11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0.50877</cdr:x>
      <cdr:y>0.97273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3227487" cy="13644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chemeClr val="tx2">
                  <a:lumMod val="75000"/>
                </a:schemeClr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0.33182</cdr:x>
      <cdr:y>0.09196</cdr:y>
    </cdr:from>
    <cdr:to>
      <cdr:x>0.59859</cdr:x>
      <cdr:y>0.18314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104978" y="381031"/>
          <a:ext cx="1692296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año 2010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0.95877</cdr:y>
    </cdr:from>
    <cdr:to>
      <cdr:x>0.61682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324225"/>
          <a:ext cx="3466387" cy="1401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700" b="0" i="0" strike="noStrike">
              <a:solidFill>
                <a:srgbClr val="000000"/>
              </a:solidFill>
              <a:latin typeface="Arial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13.xml><?xml version="1.0" encoding="utf-8"?>
<c:userShapes xmlns:c="http://schemas.openxmlformats.org/drawingml/2006/chart">
  <cdr:relSizeAnchor xmlns:cdr="http://schemas.openxmlformats.org/drawingml/2006/chartDrawing">
    <cdr:from>
      <cdr:x>0</cdr:x>
      <cdr:y>0.95877</cdr:y>
    </cdr:from>
    <cdr:to>
      <cdr:x>0.61682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433740"/>
          <a:ext cx="3290118" cy="14766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700" b="0" i="0" strike="noStrike">
              <a:solidFill>
                <a:srgbClr val="000000"/>
              </a:solidFill>
              <a:latin typeface="Arial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0.95877</cdr:y>
    </cdr:from>
    <cdr:to>
      <cdr:x>0.61682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324225"/>
          <a:ext cx="3466387" cy="1401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700" b="0" i="0" strike="noStrike">
              <a:solidFill>
                <a:srgbClr val="000000"/>
              </a:solidFill>
              <a:latin typeface="Arial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</cdr:x>
      <cdr:y>0.95877</cdr:y>
    </cdr:from>
    <cdr:to>
      <cdr:x>0.61682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324225"/>
          <a:ext cx="3466387" cy="1401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700" b="0" i="0" strike="noStrike">
              <a:solidFill>
                <a:srgbClr val="000000"/>
              </a:solidFill>
              <a:latin typeface="Arial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0.95877</cdr:y>
    </cdr:from>
    <cdr:to>
      <cdr:x>0.61682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324225"/>
          <a:ext cx="3466387" cy="1401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700" b="0" i="0" strike="noStrike">
              <a:solidFill>
                <a:srgbClr val="000000"/>
              </a:solidFill>
              <a:latin typeface="Arial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66675</xdr:colOff>
      <xdr:row>2</xdr:row>
      <xdr:rowOff>57150</xdr:rowOff>
    </xdr:from>
    <xdr:to>
      <xdr:col>17</xdr:col>
      <xdr:colOff>647701</xdr:colOff>
      <xdr:row>68</xdr:row>
      <xdr:rowOff>130176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 fLocksWithSheet="0"/>
  </xdr:twoCellAnchor>
  <xdr:twoCellAnchor>
    <xdr:from>
      <xdr:col>11</xdr:col>
      <xdr:colOff>123825</xdr:colOff>
      <xdr:row>152</xdr:row>
      <xdr:rowOff>161925</xdr:rowOff>
    </xdr:from>
    <xdr:to>
      <xdr:col>18</xdr:col>
      <xdr:colOff>295275</xdr:colOff>
      <xdr:row>296</xdr:row>
      <xdr:rowOff>180975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</cdr:x>
      <cdr:y>0.95209</cdr:y>
    </cdr:from>
    <cdr:to>
      <cdr:x>0.67098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2724150"/>
          <a:ext cx="3227495" cy="13645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0.03525</cdr:x>
      <cdr:y>0.0043</cdr:y>
    </cdr:from>
    <cdr:to>
      <cdr:x>0.98971</cdr:x>
      <cdr:y>0.11801</cdr:y>
    </cdr:to>
    <cdr:sp macro="" textlink="">
      <cdr:nvSpPr>
        <cdr:cNvPr id="4" name="3 CuadroTexto"/>
        <cdr:cNvSpPr txBox="1"/>
      </cdr:nvSpPr>
      <cdr:spPr>
        <a:xfrm xmlns:a="http://schemas.openxmlformats.org/drawingml/2006/main">
          <a:off x="181620" y="15384"/>
          <a:ext cx="4918357" cy="40688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0.44625</cdr:x>
      <cdr:y>0.49573</cdr:y>
    </cdr:from>
    <cdr:to>
      <cdr:x>0.58469</cdr:x>
      <cdr:y>0.56125</cdr:y>
    </cdr:to>
    <cdr:sp macro="" textlink="">
      <cdr:nvSpPr>
        <cdr:cNvPr id="5" name="4 CuadroTexto"/>
        <cdr:cNvSpPr txBox="1"/>
      </cdr:nvSpPr>
      <cdr:spPr>
        <a:xfrm xmlns:a="http://schemas.openxmlformats.org/drawingml/2006/main">
          <a:off x="2609851" y="1657351"/>
          <a:ext cx="809625" cy="2190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000"/>
            <a:t>Hotelero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0.18484</cdr:x>
      <cdr:y>0.53626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7151" y="1685925"/>
          <a:ext cx="895350" cy="2346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000"/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0.20479</cdr:y>
    </cdr:from>
    <cdr:to>
      <cdr:x>0.97782</cdr:x>
      <cdr:y>0.31383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4562476" y="733427"/>
          <a:ext cx="476249" cy="3905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4*</a:t>
          </a:r>
        </a:p>
      </cdr:txBody>
    </cdr:sp>
  </cdr:relSizeAnchor>
  <cdr:relSizeAnchor xmlns:cdr="http://schemas.openxmlformats.org/drawingml/2006/chartDrawing">
    <cdr:from>
      <cdr:x>0.89279</cdr:x>
      <cdr:y>0.36702</cdr:y>
    </cdr:from>
    <cdr:to>
      <cdr:x>0.98336</cdr:x>
      <cdr:y>0.47075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600575" y="1314450"/>
          <a:ext cx="466726" cy="37147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3*</a:t>
          </a:r>
        </a:p>
      </cdr:txBody>
    </cdr:sp>
  </cdr:relSizeAnchor>
  <cdr:relSizeAnchor xmlns:cdr="http://schemas.openxmlformats.org/drawingml/2006/chartDrawing">
    <cdr:from>
      <cdr:x>0.88725</cdr:x>
      <cdr:y>0.28723</cdr:y>
    </cdr:from>
    <cdr:to>
      <cdr:x>0.97782</cdr:x>
      <cdr:y>0.3883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0" y="1028702"/>
          <a:ext cx="466726" cy="3619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2*</a:t>
          </a:r>
        </a:p>
      </cdr:txBody>
    </cdr:sp>
  </cdr:relSizeAnchor>
  <cdr:relSizeAnchor xmlns:cdr="http://schemas.openxmlformats.org/drawingml/2006/chartDrawing">
    <cdr:from>
      <cdr:x>0.44732</cdr:x>
      <cdr:y>0.14375</cdr:y>
    </cdr:from>
    <cdr:to>
      <cdr:x>0.57671</cdr:x>
      <cdr:y>0.22716</cdr:y>
    </cdr:to>
    <cdr:sp macro="" textlink="">
      <cdr:nvSpPr>
        <cdr:cNvPr id="12" name="11 CuadroTexto"/>
        <cdr:cNvSpPr txBox="1"/>
      </cdr:nvSpPr>
      <cdr:spPr>
        <a:xfrm xmlns:a="http://schemas.openxmlformats.org/drawingml/2006/main">
          <a:off x="2305069" y="514355"/>
          <a:ext cx="666732" cy="29846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600" b="1">
              <a:solidFill>
                <a:schemeClr val="tx2">
                  <a:lumMod val="75000"/>
                </a:schemeClr>
              </a:solidFill>
            </a:rPr>
            <a:t>2009</a:t>
          </a:r>
        </a:p>
      </cdr:txBody>
    </cdr:sp>
  </cdr:relSizeAnchor>
</c:userShapes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0.43721</cdr:x>
      <cdr:y>0.44785</cdr:y>
    </cdr:from>
    <cdr:to>
      <cdr:x>0.62097</cdr:x>
      <cdr:y>0.51227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023911" y="1433299"/>
          <a:ext cx="850652" cy="20617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000">
              <a:solidFill>
                <a:sysClr val="windowText" lastClr="000000"/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0.95485</cdr:y>
    </cdr:from>
    <cdr:to>
      <cdr:x>0.64987</cdr:x>
      <cdr:y>1</cdr:y>
    </cdr:to>
    <cdr:sp macro="" textlink="">
      <cdr:nvSpPr>
        <cdr:cNvPr id="4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2981325"/>
          <a:ext cx="3466387" cy="1401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700" b="0" i="0" strike="noStrike">
              <a:solidFill>
                <a:srgbClr val="000000"/>
              </a:solidFill>
              <a:latin typeface="Arial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0.18484</cdr:x>
      <cdr:y>0.53626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57151" y="1685925"/>
          <a:ext cx="895350" cy="2346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000"/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0.20479</cdr:y>
    </cdr:from>
    <cdr:to>
      <cdr:x>0.97782</cdr:x>
      <cdr:y>0.31383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562476" y="733427"/>
          <a:ext cx="476249" cy="3905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12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4*</a:t>
          </a:r>
        </a:p>
      </cdr:txBody>
    </cdr:sp>
  </cdr:relSizeAnchor>
  <cdr:relSizeAnchor xmlns:cdr="http://schemas.openxmlformats.org/drawingml/2006/chartDrawing">
    <cdr:from>
      <cdr:x>0.89453</cdr:x>
      <cdr:y>0.37517</cdr:y>
    </cdr:from>
    <cdr:to>
      <cdr:x>0.9851</cdr:x>
      <cdr:y>0.4789</cdr:y>
    </cdr:to>
    <cdr:sp macro="" textlink="">
      <cdr:nvSpPr>
        <cdr:cNvPr id="13" name="1 CuadroTexto"/>
        <cdr:cNvSpPr txBox="1"/>
      </cdr:nvSpPr>
      <cdr:spPr>
        <a:xfrm xmlns:a="http://schemas.openxmlformats.org/drawingml/2006/main">
          <a:off x="4907728" y="1315054"/>
          <a:ext cx="496903" cy="363594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3*</a:t>
          </a:r>
        </a:p>
      </cdr:txBody>
    </cdr:sp>
  </cdr:relSizeAnchor>
  <cdr:relSizeAnchor xmlns:cdr="http://schemas.openxmlformats.org/drawingml/2006/chartDrawing">
    <cdr:from>
      <cdr:x>0.88725</cdr:x>
      <cdr:y>0.28723</cdr:y>
    </cdr:from>
    <cdr:to>
      <cdr:x>0.97782</cdr:x>
      <cdr:y>0.3883</cdr:y>
    </cdr:to>
    <cdr:sp macro="" textlink="">
      <cdr:nvSpPr>
        <cdr:cNvPr id="14" name="1 CuadroTexto"/>
        <cdr:cNvSpPr txBox="1"/>
      </cdr:nvSpPr>
      <cdr:spPr>
        <a:xfrm xmlns:a="http://schemas.openxmlformats.org/drawingml/2006/main">
          <a:off x="4572000" y="1028702"/>
          <a:ext cx="466726" cy="3619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2*</a:t>
          </a:r>
        </a:p>
      </cdr:txBody>
    </cdr:sp>
  </cdr:relSizeAnchor>
  <cdr:relSizeAnchor xmlns:cdr="http://schemas.openxmlformats.org/drawingml/2006/chartDrawing">
    <cdr:from>
      <cdr:x>0.31424</cdr:x>
      <cdr:y>0.12772</cdr:y>
    </cdr:from>
    <cdr:to>
      <cdr:x>0.67188</cdr:x>
      <cdr:y>0.21286</cdr:y>
    </cdr:to>
    <cdr:sp macro="" textlink="[2]actualizaciones!$A$2">
      <cdr:nvSpPr>
        <cdr:cNvPr id="15" name="14 CuadroTexto"/>
        <cdr:cNvSpPr txBox="1"/>
      </cdr:nvSpPr>
      <cdr:spPr>
        <a:xfrm xmlns:a="http://schemas.openxmlformats.org/drawingml/2006/main">
          <a:off x="1724031" y="447684"/>
          <a:ext cx="1962144" cy="29843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371CEE4A-84A3-4317-B49B-6D555B6EEC6B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año 2010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2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5</xdr:row>
      <xdr:rowOff>0</xdr:rowOff>
    </xdr:from>
    <xdr:to>
      <xdr:col>8</xdr:col>
      <xdr:colOff>695326</xdr:colOff>
      <xdr:row>25</xdr:row>
      <xdr:rowOff>76200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323850</xdr:colOff>
      <xdr:row>28</xdr:row>
      <xdr:rowOff>180975</xdr:rowOff>
    </xdr:from>
    <xdr:to>
      <xdr:col>8</xdr:col>
      <xdr:colOff>104775</xdr:colOff>
      <xdr:row>52</xdr:row>
      <xdr:rowOff>57150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238125</xdr:colOff>
      <xdr:row>55</xdr:row>
      <xdr:rowOff>0</xdr:rowOff>
    </xdr:from>
    <xdr:to>
      <xdr:col>8</xdr:col>
      <xdr:colOff>123825</xdr:colOff>
      <xdr:row>78</xdr:row>
      <xdr:rowOff>57150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161925</xdr:colOff>
      <xdr:row>80</xdr:row>
      <xdr:rowOff>19050</xdr:rowOff>
    </xdr:from>
    <xdr:to>
      <xdr:col>8</xdr:col>
      <xdr:colOff>0</xdr:colOff>
      <xdr:row>103</xdr:row>
      <xdr:rowOff>114299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0.14186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0"/>
          <a:ext cx="6029326" cy="581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400" b="1"/>
            <a:t>DISTRIBUCIÓN</a:t>
          </a:r>
          <a:r>
            <a:rPr lang="es-ES" sz="1400" b="1" baseline="0"/>
            <a:t> DE TURISTAS  ALOJADOS EN LA ZONA SANTA CRUZ SEGÚN PAÍS DE RESIDENCIA</a:t>
          </a:r>
          <a:endParaRPr lang="es-ES" sz="1400" b="1"/>
        </a:p>
      </cdr:txBody>
    </cdr:sp>
  </cdr:relSizeAnchor>
  <cdr:relSizeAnchor xmlns:cdr="http://schemas.openxmlformats.org/drawingml/2006/chartDrawing">
    <cdr:from>
      <cdr:x>0</cdr:x>
      <cdr:y>0.95116</cdr:y>
    </cdr:from>
    <cdr:to>
      <cdr:x>0.64139</cdr:x>
      <cdr:y>1</cdr:y>
    </cdr:to>
    <cdr:sp macro="" textlink="">
      <cdr:nvSpPr>
        <cdr:cNvPr id="3" name="2 CuadroTexto"/>
        <cdr:cNvSpPr txBox="1"/>
      </cdr:nvSpPr>
      <cdr:spPr>
        <a:xfrm xmlns:a="http://schemas.openxmlformats.org/drawingml/2006/main">
          <a:off x="0" y="3924289"/>
          <a:ext cx="3867149" cy="20003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900"/>
            <a:t>FUENTE: STDE Cabildo Insular de Tenerife.ELABORACIÓN: Turismo de Tenerife </a:t>
          </a:r>
        </a:p>
      </cdr:txBody>
    </cdr:sp>
  </cdr:relSizeAnchor>
</c:userShapes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0.14186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0"/>
          <a:ext cx="6029326" cy="581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400" b="1"/>
            <a:t>DISTRIBUCIÓN</a:t>
          </a:r>
          <a:r>
            <a:rPr lang="es-ES" sz="1400" b="1" baseline="0"/>
            <a:t> DE TURISTAS  ALOJADOS EN LA ZONA LA LAGUNA-BAJAMAR LA PUNTA SEGÚN PAÍS DE RESIDENCIA</a:t>
          </a:r>
          <a:endParaRPr lang="es-ES" sz="1400" b="1"/>
        </a:p>
      </cdr:txBody>
    </cdr:sp>
  </cdr:relSizeAnchor>
  <cdr:relSizeAnchor xmlns:cdr="http://schemas.openxmlformats.org/drawingml/2006/chartDrawing">
    <cdr:from>
      <cdr:x>0</cdr:x>
      <cdr:y>0.95116</cdr:y>
    </cdr:from>
    <cdr:to>
      <cdr:x>0.64139</cdr:x>
      <cdr:y>1</cdr:y>
    </cdr:to>
    <cdr:sp macro="" textlink="">
      <cdr:nvSpPr>
        <cdr:cNvPr id="3" name="2 CuadroTexto"/>
        <cdr:cNvSpPr txBox="1"/>
      </cdr:nvSpPr>
      <cdr:spPr>
        <a:xfrm xmlns:a="http://schemas.openxmlformats.org/drawingml/2006/main">
          <a:off x="0" y="3943350"/>
          <a:ext cx="386715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900"/>
            <a:t>FUENTE: STDE Cabildo Insular de Tenerife.ELABORACIÓN: Turismo de Tenerife </a:t>
          </a:r>
        </a:p>
      </cdr:txBody>
    </cdr:sp>
  </cdr:relSizeAnchor>
</c:userShapes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0.14186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0"/>
          <a:ext cx="6029326" cy="581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400" b="1"/>
            <a:t>DISTRIBUCIÓN</a:t>
          </a:r>
          <a:r>
            <a:rPr lang="es-ES" sz="1400" b="1" baseline="0"/>
            <a:t> DE TURISTAS  ALOJADOS EN LA ZONA NORTE SEGÚN PAÍS DE RESIDENCIA</a:t>
          </a:r>
          <a:endParaRPr lang="es-ES" sz="1400" b="1"/>
        </a:p>
      </cdr:txBody>
    </cdr:sp>
  </cdr:relSizeAnchor>
  <cdr:relSizeAnchor xmlns:cdr="http://schemas.openxmlformats.org/drawingml/2006/chartDrawing">
    <cdr:from>
      <cdr:x>0</cdr:x>
      <cdr:y>0.95116</cdr:y>
    </cdr:from>
    <cdr:to>
      <cdr:x>0.64139</cdr:x>
      <cdr:y>1</cdr:y>
    </cdr:to>
    <cdr:sp macro="" textlink="">
      <cdr:nvSpPr>
        <cdr:cNvPr id="3" name="2 CuadroTexto"/>
        <cdr:cNvSpPr txBox="1"/>
      </cdr:nvSpPr>
      <cdr:spPr>
        <a:xfrm xmlns:a="http://schemas.openxmlformats.org/drawingml/2006/main">
          <a:off x="0" y="3943350"/>
          <a:ext cx="386715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900"/>
            <a:t>FUENTE: STDE Cabildo Insular de Tenerife.ELABORACIÓN: Turismo de Tenerife </a:t>
          </a:r>
        </a:p>
      </cdr:txBody>
    </cdr:sp>
  </cdr:relSizeAnchor>
</c:userShapes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0.14186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0"/>
          <a:ext cx="6029326" cy="581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400" b="1"/>
            <a:t>DISTRIBUCIÓN</a:t>
          </a:r>
          <a:r>
            <a:rPr lang="es-ES" sz="1400" b="1" baseline="0"/>
            <a:t> DE TURISTAS  ALOJADOS EN LA ZONA SUR SEGÚN PAÍS DE RESIDENCIA</a:t>
          </a:r>
          <a:endParaRPr lang="es-ES" sz="1400" b="1"/>
        </a:p>
      </cdr:txBody>
    </cdr:sp>
  </cdr:relSizeAnchor>
  <cdr:relSizeAnchor xmlns:cdr="http://schemas.openxmlformats.org/drawingml/2006/chartDrawing">
    <cdr:from>
      <cdr:x>0</cdr:x>
      <cdr:y>0.95116</cdr:y>
    </cdr:from>
    <cdr:to>
      <cdr:x>0.64139</cdr:x>
      <cdr:y>1</cdr:y>
    </cdr:to>
    <cdr:sp macro="" textlink="">
      <cdr:nvSpPr>
        <cdr:cNvPr id="3" name="2 CuadroTexto"/>
        <cdr:cNvSpPr txBox="1"/>
      </cdr:nvSpPr>
      <cdr:spPr>
        <a:xfrm xmlns:a="http://schemas.openxmlformats.org/drawingml/2006/main">
          <a:off x="0" y="3943350"/>
          <a:ext cx="386715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900"/>
            <a:t>FUENTE: STDE Cabildo Insular de Tenerife.ELABORACIÓN: Turismo de Tenerife </a:t>
          </a:r>
        </a:p>
      </cdr:txBody>
    </cdr:sp>
  </cdr:relSizeAnchor>
  <cdr:relSizeAnchor xmlns:cdr="http://schemas.openxmlformats.org/drawingml/2006/chartDrawing">
    <cdr:from>
      <cdr:x>0.33227</cdr:x>
      <cdr:y>0.09574</cdr:y>
    </cdr:from>
    <cdr:to>
      <cdr:x>0.6549</cdr:x>
      <cdr:y>0.16383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1971704" y="428604"/>
          <a:ext cx="1914496" cy="30482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4CD32A3A-D964-4548-AAF9-EC448B001C47}" type="TxLink">
            <a:rPr lang="es-ES" sz="1400" b="1"/>
            <a:pPr algn="ctr"/>
            <a:t>año 2010</a:t>
          </a:fld>
          <a:endParaRPr lang="es-ES" sz="1400" b="1"/>
        </a:p>
      </cdr:txBody>
    </cdr: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33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ALEMANES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2010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66675</xdr:colOff>
      <xdr:row>3</xdr:row>
      <xdr:rowOff>152400</xdr:rowOff>
    </xdr:from>
    <xdr:to>
      <xdr:col>10</xdr:col>
      <xdr:colOff>428625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9248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3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22</xdr:row>
      <xdr:rowOff>142875</xdr:rowOff>
    </xdr:from>
    <xdr:to>
      <xdr:col>10</xdr:col>
      <xdr:colOff>361950</xdr:colOff>
      <xdr:row>24</xdr:row>
      <xdr:rowOff>123825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C4E25DB-DAAF-436E-A480-F0A7DC2DE973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2009 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180975</xdr:colOff>
      <xdr:row>7</xdr:row>
      <xdr:rowOff>66675</xdr:rowOff>
    </xdr:from>
    <xdr:to>
      <xdr:col>9</xdr:col>
      <xdr:colOff>542925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9525</xdr:colOff>
      <xdr:row>3</xdr:row>
      <xdr:rowOff>171450</xdr:rowOff>
    </xdr:from>
    <xdr:to>
      <xdr:col>7</xdr:col>
      <xdr:colOff>371475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828675</xdr:colOff>
      <xdr:row>4</xdr:row>
      <xdr:rowOff>0</xdr:rowOff>
    </xdr:from>
    <xdr:to>
      <xdr:col>7</xdr:col>
      <xdr:colOff>152400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409575</xdr:colOff>
      <xdr:row>4</xdr:row>
      <xdr:rowOff>57150</xdr:rowOff>
    </xdr:from>
    <xdr:to>
      <xdr:col>11</xdr:col>
      <xdr:colOff>9525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104775</xdr:colOff>
      <xdr:row>28</xdr:row>
      <xdr:rowOff>276225</xdr:rowOff>
    </xdr:from>
    <xdr:to>
      <xdr:col>6</xdr:col>
      <xdr:colOff>466725</xdr:colOff>
      <xdr:row>29</xdr:row>
      <xdr:rowOff>257175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353175" y="6200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133350</xdr:rowOff>
    </xdr:from>
    <xdr:to>
      <xdr:col>9</xdr:col>
      <xdr:colOff>225425</xdr:colOff>
      <xdr:row>23</xdr:row>
      <xdr:rowOff>19050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HOLANDÉS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5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171450</xdr:colOff>
      <xdr:row>27</xdr:row>
      <xdr:rowOff>66675</xdr:rowOff>
    </xdr:from>
    <xdr:to>
      <xdr:col>6</xdr:col>
      <xdr:colOff>533400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HOLANDESES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95250</xdr:colOff>
      <xdr:row>15</xdr:row>
      <xdr:rowOff>28575</xdr:rowOff>
    </xdr:from>
    <xdr:to>
      <xdr:col>6</xdr:col>
      <xdr:colOff>457200</xdr:colOff>
      <xdr:row>17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8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2010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8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133350</xdr:colOff>
      <xdr:row>20</xdr:row>
      <xdr:rowOff>0</xdr:rowOff>
    </xdr:from>
    <xdr:to>
      <xdr:col>6</xdr:col>
      <xdr:colOff>495300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74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5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428625</xdr:colOff>
      <xdr:row>1</xdr:row>
      <xdr:rowOff>301625</xdr:rowOff>
    </xdr:from>
    <xdr:to>
      <xdr:col>9</xdr:col>
      <xdr:colOff>247651</xdr:colOff>
      <xdr:row>19</xdr:row>
      <xdr:rowOff>88901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 fLocksWithSheet="0"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c:userShapes xmlns:c="http://schemas.openxmlformats.org/drawingml/2006/chart">
  <cdr:relSizeAnchor xmlns:cdr="http://schemas.openxmlformats.org/drawingml/2006/chartDrawing">
    <cdr:from>
      <cdr:x>0</cdr:x>
      <cdr:y>0.95339</cdr:y>
    </cdr:from>
    <cdr:to>
      <cdr:x>0.64369</cdr:x>
      <cdr:y>0.9987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411430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0.03525</cdr:x>
      <cdr:y>0.0043</cdr:y>
    </cdr:from>
    <cdr:to>
      <cdr:x>0.98971</cdr:x>
      <cdr:y>0.11801</cdr:y>
    </cdr:to>
    <cdr:sp macro="" textlink="">
      <cdr:nvSpPr>
        <cdr:cNvPr id="4" name="3 CuadroTexto"/>
        <cdr:cNvSpPr txBox="1"/>
      </cdr:nvSpPr>
      <cdr:spPr>
        <a:xfrm xmlns:a="http://schemas.openxmlformats.org/drawingml/2006/main">
          <a:off x="181620" y="15384"/>
          <a:ext cx="4918357" cy="40688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0.44625</cdr:x>
      <cdr:y>0.48508</cdr:y>
    </cdr:from>
    <cdr:to>
      <cdr:x>0.58469</cdr:x>
      <cdr:y>0.5506</cdr:y>
    </cdr:to>
    <cdr:sp macro="" textlink="">
      <cdr:nvSpPr>
        <cdr:cNvPr id="5" name="4 CuadroTexto"/>
        <cdr:cNvSpPr txBox="1"/>
      </cdr:nvSpPr>
      <cdr:spPr>
        <a:xfrm xmlns:a="http://schemas.openxmlformats.org/drawingml/2006/main">
          <a:off x="2299538" y="1735734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0.19778</cdr:x>
      <cdr:y>0.53626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7147" y="1684414"/>
          <a:ext cx="96202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0.20479</cdr:y>
    </cdr:from>
    <cdr:to>
      <cdr:x>0.97782</cdr:x>
      <cdr:y>0.31383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4562476" y="733427"/>
          <a:ext cx="476249" cy="3905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0.89279</cdr:x>
      <cdr:y>0.36702</cdr:y>
    </cdr:from>
    <cdr:to>
      <cdr:x>0.98336</cdr:x>
      <cdr:y>0.47075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600575" y="1314450"/>
          <a:ext cx="466726" cy="37147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0.88725</cdr:x>
      <cdr:y>0.28723</cdr:y>
    </cdr:from>
    <cdr:to>
      <cdr:x>0.97782</cdr:x>
      <cdr:y>0.3883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0" y="1028702"/>
          <a:ext cx="466726" cy="3619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0.44732</cdr:x>
      <cdr:y>0.14375</cdr:y>
    </cdr:from>
    <cdr:to>
      <cdr:x>0.57671</cdr:x>
      <cdr:y>0.22716</cdr:y>
    </cdr:to>
    <cdr:sp macro="" textlink="">
      <cdr:nvSpPr>
        <cdr:cNvPr id="12" name="11 CuadroTexto"/>
        <cdr:cNvSpPr txBox="1"/>
      </cdr:nvSpPr>
      <cdr:spPr>
        <a:xfrm xmlns:a="http://schemas.openxmlformats.org/drawingml/2006/main">
          <a:off x="2305069" y="514355"/>
          <a:ext cx="666732" cy="29846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600" b="1">
              <a:solidFill>
                <a:schemeClr val="tx2">
                  <a:lumMod val="75000"/>
                </a:schemeClr>
              </a:solidFill>
            </a:rPr>
            <a:t>2009</a:t>
          </a:r>
        </a:p>
      </cdr:txBody>
    </cdr:sp>
  </cdr:relSizeAnchor>
</c:userShapes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361950</xdr:colOff>
      <xdr:row>1</xdr:row>
      <xdr:rowOff>339725</xdr:rowOff>
    </xdr:from>
    <xdr:to>
      <xdr:col>8</xdr:col>
      <xdr:colOff>514350</xdr:colOff>
      <xdr:row>19</xdr:row>
      <xdr:rowOff>53975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c:userShapes xmlns:c="http://schemas.openxmlformats.org/drawingml/2006/chart">
  <cdr:relSizeAnchor xmlns:cdr="http://schemas.openxmlformats.org/drawingml/2006/chartDrawing">
    <cdr:from>
      <cdr:x>0.43721</cdr:x>
      <cdr:y>0.44785</cdr:y>
    </cdr:from>
    <cdr:to>
      <cdr:x>0.62097</cdr:x>
      <cdr:y>0.51227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023911" y="1433299"/>
          <a:ext cx="850652" cy="20617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0.95374</cdr:y>
    </cdr:from>
    <cdr:to>
      <cdr:x>0.62799</cdr:x>
      <cdr:y>1</cdr:y>
    </cdr:to>
    <cdr:sp macro="" textlink="">
      <cdr:nvSpPr>
        <cdr:cNvPr id="4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344990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0.19792</cdr:x>
      <cdr:y>0.53623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60844" y="1650039"/>
          <a:ext cx="1025006" cy="22956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0.20479</cdr:y>
    </cdr:from>
    <cdr:to>
      <cdr:x>0.97782</cdr:x>
      <cdr:y>0.31383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562476" y="733427"/>
          <a:ext cx="476249" cy="3905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12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0.89453</cdr:x>
      <cdr:y>0.37517</cdr:y>
    </cdr:from>
    <cdr:to>
      <cdr:x>0.9851</cdr:x>
      <cdr:y>0.4789</cdr:y>
    </cdr:to>
    <cdr:sp macro="" textlink="">
      <cdr:nvSpPr>
        <cdr:cNvPr id="13" name="1 CuadroTexto"/>
        <cdr:cNvSpPr txBox="1"/>
      </cdr:nvSpPr>
      <cdr:spPr>
        <a:xfrm xmlns:a="http://schemas.openxmlformats.org/drawingml/2006/main">
          <a:off x="4907728" y="1315054"/>
          <a:ext cx="496903" cy="363594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0.88725</cdr:x>
      <cdr:y>0.28723</cdr:y>
    </cdr:from>
    <cdr:to>
      <cdr:x>0.97782</cdr:x>
      <cdr:y>0.3883</cdr:y>
    </cdr:to>
    <cdr:sp macro="" textlink="">
      <cdr:nvSpPr>
        <cdr:cNvPr id="14" name="1 CuadroTexto"/>
        <cdr:cNvSpPr txBox="1"/>
      </cdr:nvSpPr>
      <cdr:spPr>
        <a:xfrm xmlns:a="http://schemas.openxmlformats.org/drawingml/2006/main">
          <a:off x="4572000" y="1028702"/>
          <a:ext cx="466726" cy="3619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0.30382</cdr:x>
      <cdr:y>0.11957</cdr:y>
    </cdr:from>
    <cdr:to>
      <cdr:x>0.66146</cdr:x>
      <cdr:y>0.20471</cdr:y>
    </cdr:to>
    <cdr:sp macro="" textlink="[2]actualizaciones!$A$2">
      <cdr:nvSpPr>
        <cdr:cNvPr id="15" name="14 CuadroTexto"/>
        <cdr:cNvSpPr txBox="1"/>
      </cdr:nvSpPr>
      <cdr:spPr>
        <a:xfrm xmlns:a="http://schemas.openxmlformats.org/drawingml/2006/main">
          <a:off x="1666896" y="419109"/>
          <a:ext cx="1962156" cy="29843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371CEE4A-84A3-4317-B49B-6D555B6EEC6B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2010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7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2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8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962025</xdr:colOff>
      <xdr:row>26</xdr:row>
      <xdr:rowOff>171450</xdr:rowOff>
    </xdr:from>
    <xdr:to>
      <xdr:col>6</xdr:col>
      <xdr:colOff>1323975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6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3721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1781175</xdr:colOff>
      <xdr:row>2</xdr:row>
      <xdr:rowOff>104775</xdr:rowOff>
    </xdr:from>
    <xdr:to>
      <xdr:col>6</xdr:col>
      <xdr:colOff>2143125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257175</xdr:colOff>
      <xdr:row>3</xdr:row>
      <xdr:rowOff>66675</xdr:rowOff>
    </xdr:from>
    <xdr:to>
      <xdr:col>9</xdr:col>
      <xdr:colOff>190500</xdr:colOff>
      <xdr:row>43</xdr:row>
      <xdr:rowOff>76201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88.xml><?xml version="1.0" encoding="utf-8"?>
<c:userShapes xmlns:c="http://schemas.openxmlformats.org/drawingml/2006/chart">
  <cdr:relSizeAnchor xmlns:cdr="http://schemas.openxmlformats.org/drawingml/2006/chartDrawing">
    <cdr:from>
      <cdr:x>0.00468</cdr:x>
      <cdr:y>0.97376</cdr:y>
    </cdr:from>
    <cdr:to>
      <cdr:x>0.57613</cdr:x>
      <cdr:y>0.99493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217" y="7457134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0.02028</cdr:x>
      <cdr:y>0</cdr:y>
    </cdr:from>
    <cdr:to>
      <cdr:x>0.97816</cdr:x>
      <cdr:y>0.03817</cdr:y>
    </cdr:to>
    <cdr:sp macro="" textlink="'Distribución Nacionalidades'!$B$5">
      <cdr:nvSpPr>
        <cdr:cNvPr id="3" name="2 CuadroTexto"/>
        <cdr:cNvSpPr txBox="1"/>
      </cdr:nvSpPr>
      <cdr:spPr>
        <a:xfrm xmlns:a="http://schemas.openxmlformats.org/drawingml/2006/main">
          <a:off x="122275" y="0"/>
          <a:ext cx="5775370" cy="2923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F50D5275-F6AA-4F85-BC74-6E2CA5D3647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DEL TURISMO ALOJADO EN ESTABLECIMIENTOS TURÍSTICOS SEGÚN NACIONALIDAD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8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609599</xdr:colOff>
      <xdr:row>1</xdr:row>
      <xdr:rowOff>231775</xdr:rowOff>
    </xdr:from>
    <xdr:to>
      <xdr:col>9</xdr:col>
      <xdr:colOff>542924</xdr:colOff>
      <xdr:row>39</xdr:row>
      <xdr:rowOff>88901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0.xml><?xml version="1.0" encoding="utf-8"?>
<c:userShapes xmlns:c="http://schemas.openxmlformats.org/drawingml/2006/chart">
  <cdr:relSizeAnchor xmlns:cdr="http://schemas.openxmlformats.org/drawingml/2006/chartDrawing">
    <cdr:from>
      <cdr:x>0</cdr:x>
      <cdr:y>0.97883</cdr:y>
    </cdr:from>
    <cdr:to>
      <cdr:x>0.57145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498871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0.02028</cdr:x>
      <cdr:y>0</cdr:y>
    </cdr:from>
    <cdr:to>
      <cdr:x>0.97816</cdr:x>
      <cdr:y>0.03817</cdr:y>
    </cdr:to>
    <cdr:sp macro="" textlink="'Distribución Nacionalidades'!$B$5">
      <cdr:nvSpPr>
        <cdr:cNvPr id="3" name="2 CuadroTexto"/>
        <cdr:cNvSpPr txBox="1"/>
      </cdr:nvSpPr>
      <cdr:spPr>
        <a:xfrm xmlns:a="http://schemas.openxmlformats.org/drawingml/2006/main">
          <a:off x="122275" y="0"/>
          <a:ext cx="5775370" cy="2923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F50D5275-F6AA-4F85-BC74-6E2CA5D3647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DEL TURISMO ALOJADO EN ESTABLECIMIENTOS TURÍSTICOS SEGÚN NACIONALIDAD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9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200</xdr:row>
      <xdr:rowOff>85725</xdr:rowOff>
    </xdr:from>
    <xdr:to>
      <xdr:col>0</xdr:col>
      <xdr:colOff>714375</xdr:colOff>
      <xdr:row>226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6410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0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01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02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133350</xdr:colOff>
      <xdr:row>7</xdr:row>
      <xdr:rowOff>342900</xdr:rowOff>
    </xdr:from>
    <xdr:to>
      <xdr:col>7</xdr:col>
      <xdr:colOff>657225</xdr:colOff>
      <xdr:row>7</xdr:row>
      <xdr:rowOff>342900</xdr:rowOff>
    </xdr:to>
    <xdr:sp macro="" textlink="">
      <xdr:nvSpPr>
        <xdr:cNvPr id="2" name="Line 1"/>
        <xdr:cNvSpPr>
          <a:spLocks noChangeShapeType="1"/>
        </xdr:cNvSpPr>
      </xdr:nvSpPr>
      <xdr:spPr bwMode="auto">
        <a:xfrm>
          <a:off x="5934075" y="1476375"/>
          <a:ext cx="523875" cy="0"/>
        </a:xfrm>
        <a:prstGeom prst="line">
          <a:avLst/>
        </a:prstGeom>
        <a:noFill/>
        <a:ln w="9525">
          <a:noFill/>
          <a:round/>
          <a:headEnd/>
          <a:tailEnd type="triangle" w="med" len="med"/>
        </a:ln>
      </xdr:spPr>
    </xdr:sp>
    <xdr:clientData/>
  </xdr:twoCellAnchor>
  <xdr:twoCellAnchor>
    <xdr:from>
      <xdr:col>7</xdr:col>
      <xdr:colOff>47625</xdr:colOff>
      <xdr:row>7</xdr:row>
      <xdr:rowOff>352425</xdr:rowOff>
    </xdr:from>
    <xdr:to>
      <xdr:col>8</xdr:col>
      <xdr:colOff>47625</xdr:colOff>
      <xdr:row>7</xdr:row>
      <xdr:rowOff>361950</xdr:rowOff>
    </xdr:to>
    <xdr:sp macro="" textlink="">
      <xdr:nvSpPr>
        <xdr:cNvPr id="3" name="Line 2"/>
        <xdr:cNvSpPr>
          <a:spLocks noChangeShapeType="1"/>
        </xdr:cNvSpPr>
      </xdr:nvSpPr>
      <xdr:spPr bwMode="auto">
        <a:xfrm flipV="1">
          <a:off x="5848350" y="1485900"/>
          <a:ext cx="762000" cy="9525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 type="triangle" w="med" len="med"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6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.xml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7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26.xml"/><Relationship Id="rId1" Type="http://schemas.openxmlformats.org/officeDocument/2006/relationships/printerSettings" Target="../printerSettings/printerSettings8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9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0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1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12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34.xml"/><Relationship Id="rId1" Type="http://schemas.openxmlformats.org/officeDocument/2006/relationships/printerSettings" Target="../printerSettings/printerSettings13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4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15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16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17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18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19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44.xml"/><Relationship Id="rId1" Type="http://schemas.openxmlformats.org/officeDocument/2006/relationships/printerSettings" Target="../printerSettings/printerSettings20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45.xml"/><Relationship Id="rId1" Type="http://schemas.openxmlformats.org/officeDocument/2006/relationships/printerSettings" Target="../printerSettings/printerSettings21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46.xml"/><Relationship Id="rId1" Type="http://schemas.openxmlformats.org/officeDocument/2006/relationships/printerSettings" Target="../printerSettings/printerSettings22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23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24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25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26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53.xml"/><Relationship Id="rId1" Type="http://schemas.openxmlformats.org/officeDocument/2006/relationships/printerSettings" Target="../printerSettings/printerSettings27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28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29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57.xml"/><Relationship Id="rId1" Type="http://schemas.openxmlformats.org/officeDocument/2006/relationships/printerSettings" Target="../printerSettings/printerSettings30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31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32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61.xml"/><Relationship Id="rId1" Type="http://schemas.openxmlformats.org/officeDocument/2006/relationships/printerSettings" Target="../printerSettings/printerSettings33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34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35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36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37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38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39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40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41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42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43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80.xml"/><Relationship Id="rId1" Type="http://schemas.openxmlformats.org/officeDocument/2006/relationships/printerSettings" Target="../printerSettings/printerSettings44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81.xml"/><Relationship Id="rId1" Type="http://schemas.openxmlformats.org/officeDocument/2006/relationships/printerSettings" Target="../printerSettings/printerSettings45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83.xml"/><Relationship Id="rId1" Type="http://schemas.openxmlformats.org/officeDocument/2006/relationships/printerSettings" Target="../printerSettings/printerSettings46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84.xml"/><Relationship Id="rId1" Type="http://schemas.openxmlformats.org/officeDocument/2006/relationships/printerSettings" Target="../printerSettings/printerSettings47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85.xml"/><Relationship Id="rId1" Type="http://schemas.openxmlformats.org/officeDocument/2006/relationships/printerSettings" Target="../printerSettings/printerSettings48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86.xml"/><Relationship Id="rId1" Type="http://schemas.openxmlformats.org/officeDocument/2006/relationships/printerSettings" Target="../printerSettings/printerSettings49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87.xml"/><Relationship Id="rId1" Type="http://schemas.openxmlformats.org/officeDocument/2006/relationships/printerSettings" Target="../printerSettings/printerSettings50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89.xml"/><Relationship Id="rId1" Type="http://schemas.openxmlformats.org/officeDocument/2006/relationships/printerSettings" Target="../printerSettings/printerSettings51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91.xml"/><Relationship Id="rId1" Type="http://schemas.openxmlformats.org/officeDocument/2006/relationships/printerSettings" Target="../printerSettings/printerSettings52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92.xml"/><Relationship Id="rId1" Type="http://schemas.openxmlformats.org/officeDocument/2006/relationships/printerSettings" Target="../printerSettings/printerSettings53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93.xml"/><Relationship Id="rId1" Type="http://schemas.openxmlformats.org/officeDocument/2006/relationships/printerSettings" Target="../printerSettings/printerSettings54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94.xml"/><Relationship Id="rId1" Type="http://schemas.openxmlformats.org/officeDocument/2006/relationships/printerSettings" Target="../printerSettings/printerSettings55.bin"/></Relationships>
</file>

<file path=xl/worksheets/_rels/sheet5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95.xml"/><Relationship Id="rId1" Type="http://schemas.openxmlformats.org/officeDocument/2006/relationships/printerSettings" Target="../printerSettings/printerSettings56.bin"/></Relationships>
</file>

<file path=xl/worksheets/_rels/sheet5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96.xml"/><Relationship Id="rId1" Type="http://schemas.openxmlformats.org/officeDocument/2006/relationships/printerSettings" Target="../printerSettings/printerSettings57.bin"/></Relationships>
</file>

<file path=xl/worksheets/_rels/sheet6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97.xml"/><Relationship Id="rId1" Type="http://schemas.openxmlformats.org/officeDocument/2006/relationships/printerSettings" Target="../printerSettings/printerSettings58.bin"/></Relationships>
</file>

<file path=xl/worksheets/_rels/sheet6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98.xml"/><Relationship Id="rId1" Type="http://schemas.openxmlformats.org/officeDocument/2006/relationships/printerSettings" Target="../printerSettings/printerSettings59.bin"/></Relationships>
</file>

<file path=xl/worksheets/_rels/sheet6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99.xml"/><Relationship Id="rId1" Type="http://schemas.openxmlformats.org/officeDocument/2006/relationships/printerSettings" Target="../printerSettings/printerSettings60.bin"/></Relationships>
</file>

<file path=xl/worksheets/_rels/sheet6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7.vml"/><Relationship Id="rId2" Type="http://schemas.openxmlformats.org/officeDocument/2006/relationships/drawing" Target="../drawings/drawing100.xml"/><Relationship Id="rId1" Type="http://schemas.openxmlformats.org/officeDocument/2006/relationships/printerSettings" Target="../printerSettings/printerSettings61.bin"/></Relationships>
</file>

<file path=xl/worksheets/_rels/sheet6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8.vml"/><Relationship Id="rId2" Type="http://schemas.openxmlformats.org/officeDocument/2006/relationships/drawing" Target="../drawings/drawing101.xml"/><Relationship Id="rId1" Type="http://schemas.openxmlformats.org/officeDocument/2006/relationships/printerSettings" Target="../printerSettings/printerSettings62.bin"/></Relationships>
</file>

<file path=xl/worksheets/_rels/sheet65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9.vml"/><Relationship Id="rId1" Type="http://schemas.openxmlformats.org/officeDocument/2006/relationships/printerSettings" Target="../printerSettings/printerSettings63.bin"/></Relationships>
</file>

<file path=xl/worksheets/_rels/sheet6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2.xml"/><Relationship Id="rId1" Type="http://schemas.openxmlformats.org/officeDocument/2006/relationships/printerSettings" Target="../printerSettings/printerSettings64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65">
    <tabColor rgb="FFFF9900"/>
    <pageSetUpPr fitToPage="1"/>
  </sheetPr>
  <dimension ref="A4:N21"/>
  <sheetViews>
    <sheetView showGridLines="0" workbookViewId="0">
      <selection activeCell="F30" sqref="F30"/>
    </sheetView>
  </sheetViews>
  <sheetFormatPr baseColWidth="10" defaultRowHeight="15"/>
  <cols>
    <col min="1" max="1" width="5.5703125" customWidth="1"/>
    <col min="4" max="4" width="13" customWidth="1"/>
    <col min="6" max="6" width="15.85546875" customWidth="1"/>
    <col min="7" max="7" width="16.7109375" customWidth="1"/>
    <col min="8" max="8" width="6.28515625" customWidth="1"/>
    <col min="9" max="9" width="8.140625" customWidth="1"/>
    <col min="10" max="10" width="2.140625" customWidth="1"/>
    <col min="11" max="11" width="8.7109375" customWidth="1"/>
    <col min="12" max="12" width="9.42578125" customWidth="1"/>
    <col min="13" max="13" width="9.140625" customWidth="1"/>
    <col min="14" max="14" width="12.140625" customWidth="1"/>
  </cols>
  <sheetData>
    <row r="4" spans="1:14" ht="18.75" customHeight="1">
      <c r="A4" s="348" t="s">
        <v>0</v>
      </c>
      <c r="B4" s="348"/>
      <c r="C4" s="348"/>
      <c r="D4" s="349">
        <v>41526</v>
      </c>
      <c r="E4" s="351" t="s">
        <v>1</v>
      </c>
      <c r="G4" s="1" t="s">
        <v>2</v>
      </c>
      <c r="H4" s="352">
        <v>16410000</v>
      </c>
      <c r="I4" s="352"/>
      <c r="J4" s="352"/>
      <c r="K4" s="351" t="s">
        <v>3</v>
      </c>
      <c r="L4" s="351"/>
      <c r="M4" s="2"/>
      <c r="N4" s="3" t="s">
        <v>350</v>
      </c>
    </row>
    <row r="5" spans="1:14" ht="18.75" customHeight="1">
      <c r="A5" s="348"/>
      <c r="B5" s="348"/>
      <c r="C5" s="348"/>
      <c r="D5" s="350"/>
      <c r="E5" s="351"/>
      <c r="G5" s="340" t="s">
        <v>4</v>
      </c>
      <c r="H5" s="340"/>
      <c r="I5" s="340"/>
      <c r="J5" s="4"/>
      <c r="K5" s="5">
        <v>486</v>
      </c>
      <c r="L5" s="6" t="s">
        <v>5</v>
      </c>
      <c r="M5" s="6"/>
      <c r="N5" s="6"/>
    </row>
    <row r="6" spans="1:14" ht="6.75" customHeight="1">
      <c r="G6" s="7"/>
      <c r="H6" s="7"/>
      <c r="I6" s="7"/>
      <c r="J6" s="7"/>
      <c r="K6" s="7"/>
      <c r="L6" s="7"/>
      <c r="M6" s="7"/>
      <c r="N6" s="7"/>
    </row>
    <row r="7" spans="1:14" ht="23.25">
      <c r="G7" s="340" t="s">
        <v>6</v>
      </c>
      <c r="H7" s="340"/>
      <c r="I7" s="6">
        <v>39.200000000000003</v>
      </c>
      <c r="J7" s="6"/>
      <c r="K7" s="347" t="s">
        <v>7</v>
      </c>
      <c r="L7" s="347"/>
      <c r="M7" s="347"/>
      <c r="N7" s="341" t="s">
        <v>350</v>
      </c>
    </row>
    <row r="8" spans="1:14" ht="23.25">
      <c r="G8" s="345" t="s">
        <v>8</v>
      </c>
      <c r="H8" s="345"/>
      <c r="I8" s="6">
        <v>38.299999999999997</v>
      </c>
      <c r="J8" s="6"/>
      <c r="K8" s="347" t="s">
        <v>7</v>
      </c>
      <c r="L8" s="347"/>
      <c r="M8" s="347"/>
      <c r="N8" s="341"/>
    </row>
    <row r="9" spans="1:14" ht="23.25">
      <c r="G9" s="345" t="s">
        <v>9</v>
      </c>
      <c r="H9" s="345"/>
      <c r="I9" s="6">
        <v>40.200000000000003</v>
      </c>
      <c r="J9" s="6"/>
      <c r="K9" s="347" t="s">
        <v>7</v>
      </c>
      <c r="L9" s="347"/>
      <c r="M9" s="347"/>
      <c r="N9" s="341"/>
    </row>
    <row r="10" spans="1:14" ht="7.5" customHeight="1"/>
    <row r="11" spans="1:14" ht="23.25">
      <c r="G11" s="340" t="s">
        <v>10</v>
      </c>
      <c r="H11" s="340"/>
      <c r="I11" s="340"/>
      <c r="J11" s="340"/>
      <c r="K11" s="340"/>
      <c r="L11" s="8">
        <v>80.7</v>
      </c>
      <c r="M11" s="8" t="s">
        <v>11</v>
      </c>
      <c r="N11" s="341" t="s">
        <v>350</v>
      </c>
    </row>
    <row r="12" spans="1:14" ht="23.25">
      <c r="G12" s="345" t="s">
        <v>8</v>
      </c>
      <c r="H12" s="345"/>
      <c r="I12" s="6">
        <v>78.599999999999994</v>
      </c>
      <c r="J12" s="6"/>
      <c r="K12" s="8" t="s">
        <v>11</v>
      </c>
      <c r="L12" s="8"/>
      <c r="M12" s="8"/>
      <c r="N12" s="341"/>
    </row>
    <row r="13" spans="1:14" ht="23.25">
      <c r="G13" s="345" t="s">
        <v>9</v>
      </c>
      <c r="H13" s="345"/>
      <c r="I13" s="6">
        <v>82.8</v>
      </c>
      <c r="J13" s="6"/>
      <c r="K13" s="8" t="s">
        <v>11</v>
      </c>
      <c r="L13" s="8"/>
      <c r="M13" s="8"/>
      <c r="N13" s="341"/>
    </row>
    <row r="14" spans="1:14" ht="5.25" customHeight="1"/>
    <row r="15" spans="1:14" ht="23.25">
      <c r="G15" s="340" t="s">
        <v>12</v>
      </c>
      <c r="H15" s="340"/>
      <c r="I15" s="340"/>
      <c r="J15" s="340"/>
      <c r="K15" s="340"/>
      <c r="L15" s="340"/>
      <c r="M15" s="340"/>
      <c r="N15" s="341" t="s">
        <v>350</v>
      </c>
    </row>
    <row r="16" spans="1:14" ht="23.25">
      <c r="G16" s="346">
        <v>570208</v>
      </c>
      <c r="H16" s="346"/>
      <c r="I16" s="6" t="s">
        <v>13</v>
      </c>
      <c r="J16" s="6"/>
      <c r="K16" s="8"/>
      <c r="L16" s="8"/>
      <c r="M16" s="8"/>
      <c r="N16" s="341"/>
    </row>
    <row r="17" spans="7:14" ht="6.75" customHeight="1"/>
    <row r="18" spans="7:14" ht="23.25">
      <c r="G18" s="340" t="s">
        <v>14</v>
      </c>
      <c r="H18" s="340"/>
      <c r="I18" s="340"/>
      <c r="J18" s="340"/>
      <c r="K18" s="340"/>
      <c r="L18" s="340"/>
      <c r="M18" s="340"/>
      <c r="N18" s="341" t="s">
        <v>351</v>
      </c>
    </row>
    <row r="19" spans="7:14" ht="23.25">
      <c r="G19" s="342">
        <v>1.2E-2</v>
      </c>
      <c r="H19" s="342"/>
      <c r="I19" s="6"/>
      <c r="J19" s="6"/>
      <c r="K19" s="8"/>
      <c r="L19" s="8"/>
      <c r="M19" s="8"/>
      <c r="N19" s="341"/>
    </row>
    <row r="21" spans="7:14" ht="23.25">
      <c r="G21" s="343" t="s">
        <v>15</v>
      </c>
      <c r="H21" s="343"/>
      <c r="I21" s="343"/>
      <c r="J21" s="344">
        <v>3.4000000000000002E-2</v>
      </c>
      <c r="K21" s="344"/>
      <c r="L21" s="1"/>
      <c r="M21" s="1"/>
      <c r="N21" s="9" t="s">
        <v>350</v>
      </c>
    </row>
  </sheetData>
  <mergeCells count="25">
    <mergeCell ref="A4:C5"/>
    <mergeCell ref="D4:D5"/>
    <mergeCell ref="E4:E5"/>
    <mergeCell ref="H4:J4"/>
    <mergeCell ref="K4:L4"/>
    <mergeCell ref="G5:I5"/>
    <mergeCell ref="G7:H7"/>
    <mergeCell ref="K7:M7"/>
    <mergeCell ref="N7:N9"/>
    <mergeCell ref="G8:H8"/>
    <mergeCell ref="K8:M8"/>
    <mergeCell ref="G9:H9"/>
    <mergeCell ref="K9:M9"/>
    <mergeCell ref="G11:K11"/>
    <mergeCell ref="N11:N13"/>
    <mergeCell ref="G12:H12"/>
    <mergeCell ref="G13:H13"/>
    <mergeCell ref="G15:M15"/>
    <mergeCell ref="N15:N16"/>
    <mergeCell ref="G16:H16"/>
    <mergeCell ref="G18:M18"/>
    <mergeCell ref="N18:N19"/>
    <mergeCell ref="G19:H19"/>
    <mergeCell ref="G21:I21"/>
    <mergeCell ref="J21:K21"/>
  </mergeCells>
  <pageMargins left="0.70866141732283472" right="0.70866141732283472" top="0.74803149606299213" bottom="0.74803149606299213" header="0.31496062992125984" footer="0.31496062992125984"/>
  <pageSetup paperSize="9" scale="85" orientation="landscape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87">
    <tabColor rgb="FFFF9900"/>
    <pageSetUpPr fitToPage="1"/>
  </sheetPr>
  <dimension ref="A1:O27"/>
  <sheetViews>
    <sheetView showGridLines="0" workbookViewId="0">
      <selection activeCell="F30" sqref="F30"/>
    </sheetView>
  </sheetViews>
  <sheetFormatPr baseColWidth="10" defaultColWidth="10.7109375" defaultRowHeight="19.5" customHeight="1"/>
  <cols>
    <col min="1" max="1" width="3.7109375" customWidth="1"/>
    <col min="2" max="2" width="11.140625" customWidth="1"/>
    <col min="3" max="3" width="11.5703125" customWidth="1"/>
    <col min="4" max="4" width="8.85546875" customWidth="1"/>
    <col min="5" max="5" width="9" customWidth="1"/>
    <col min="6" max="6" width="7.7109375" customWidth="1"/>
    <col min="7" max="7" width="5.5703125" customWidth="1"/>
    <col min="8" max="8" width="10.7109375" customWidth="1"/>
    <col min="9" max="9" width="12.42578125" customWidth="1"/>
    <col min="10" max="10" width="9.7109375" customWidth="1"/>
    <col min="11" max="11" width="7.140625" customWidth="1"/>
    <col min="12" max="12" width="8.85546875" customWidth="1"/>
    <col min="13" max="13" width="10.140625" customWidth="1"/>
    <col min="14" max="14" width="12.5703125" customWidth="1"/>
  </cols>
  <sheetData>
    <row r="1" spans="1:15" ht="18" customHeight="1">
      <c r="F1" s="374" t="s">
        <v>343</v>
      </c>
      <c r="G1" s="375"/>
      <c r="H1" s="375"/>
      <c r="I1" s="375"/>
      <c r="J1" s="375"/>
      <c r="K1" s="375"/>
      <c r="L1" s="375"/>
      <c r="M1" s="375"/>
      <c r="N1" s="375"/>
      <c r="O1" s="375"/>
    </row>
    <row r="2" spans="1:15" ht="10.5" customHeight="1">
      <c r="F2" s="375"/>
      <c r="G2" s="375"/>
      <c r="H2" s="375"/>
      <c r="I2" s="375"/>
      <c r="J2" s="375"/>
      <c r="K2" s="375"/>
      <c r="L2" s="375"/>
      <c r="M2" s="375"/>
      <c r="N2" s="375"/>
      <c r="O2" s="375"/>
    </row>
    <row r="4" spans="1:15" ht="19.5" customHeight="1">
      <c r="A4" s="341" t="s">
        <v>303</v>
      </c>
      <c r="B4" s="341"/>
      <c r="C4" s="341"/>
      <c r="D4" s="341"/>
      <c r="E4" s="341"/>
      <c r="F4" s="341"/>
      <c r="G4" s="341"/>
      <c r="H4" s="341"/>
      <c r="I4" s="341"/>
      <c r="J4" s="365">
        <v>8925909</v>
      </c>
      <c r="K4" s="365"/>
      <c r="L4" s="376" t="s">
        <v>16</v>
      </c>
      <c r="M4" s="376"/>
      <c r="N4" s="10" t="s">
        <v>17</v>
      </c>
    </row>
    <row r="5" spans="1:15" ht="19.5" customHeight="1">
      <c r="A5" s="341"/>
      <c r="B5" s="341"/>
      <c r="C5" s="341"/>
      <c r="D5" s="341"/>
      <c r="E5" s="341"/>
      <c r="F5" s="341"/>
      <c r="G5" s="341"/>
      <c r="H5" s="341"/>
      <c r="I5" s="341"/>
      <c r="J5" s="365"/>
      <c r="K5" s="365"/>
      <c r="L5" s="376"/>
      <c r="M5" s="376"/>
    </row>
    <row r="6" spans="1:15" ht="19.5" customHeight="1" thickBot="1"/>
    <row r="7" spans="1:15" ht="19.5" customHeight="1" thickTop="1">
      <c r="J7" s="377" t="s">
        <v>352</v>
      </c>
      <c r="K7" s="378"/>
      <c r="L7" s="378"/>
      <c r="M7" s="378"/>
      <c r="N7" s="379"/>
    </row>
    <row r="8" spans="1:15" ht="19.5" customHeight="1" thickBot="1">
      <c r="J8" s="380"/>
      <c r="K8" s="381"/>
      <c r="L8" s="381"/>
      <c r="M8" s="381"/>
      <c r="N8" s="382"/>
    </row>
    <row r="9" spans="1:15" ht="19.5" customHeight="1" thickTop="1"/>
    <row r="10" spans="1:15" ht="19.5" customHeight="1">
      <c r="A10" s="341" t="s">
        <v>18</v>
      </c>
      <c r="B10" s="383">
        <v>1</v>
      </c>
      <c r="C10" s="351" t="s">
        <v>304</v>
      </c>
      <c r="D10" s="351"/>
      <c r="E10" s="351"/>
      <c r="F10" s="351"/>
      <c r="G10" s="351"/>
      <c r="H10" s="351"/>
      <c r="I10" s="351"/>
      <c r="J10" s="351"/>
      <c r="K10" s="351"/>
      <c r="L10" s="351"/>
      <c r="M10" s="351"/>
    </row>
    <row r="11" spans="1:15" ht="15.75" customHeight="1">
      <c r="A11" s="341"/>
      <c r="B11" s="383"/>
      <c r="C11" s="351"/>
      <c r="D11" s="351"/>
      <c r="E11" s="351"/>
      <c r="F11" s="351"/>
      <c r="G11" s="351"/>
      <c r="H11" s="351"/>
      <c r="I11" s="351"/>
      <c r="J11" s="351"/>
      <c r="K11" s="351"/>
      <c r="L11" s="351"/>
      <c r="M11" s="351"/>
    </row>
    <row r="16" spans="1:15" ht="19.5" customHeight="1">
      <c r="A16" s="351" t="s">
        <v>19</v>
      </c>
      <c r="B16" s="351"/>
      <c r="C16" s="351"/>
      <c r="D16" s="365">
        <v>2162875</v>
      </c>
      <c r="E16" s="365"/>
      <c r="F16" s="366" t="s">
        <v>305</v>
      </c>
      <c r="G16" s="366"/>
      <c r="H16" s="366"/>
      <c r="I16" s="366"/>
      <c r="J16" s="366"/>
      <c r="K16" s="366"/>
      <c r="L16" s="366"/>
      <c r="M16" s="366"/>
      <c r="N16" s="366"/>
    </row>
    <row r="17" spans="1:15" ht="19.5" customHeight="1">
      <c r="A17" s="351"/>
      <c r="B17" s="351"/>
      <c r="C17" s="351"/>
      <c r="D17" s="365"/>
      <c r="E17" s="365"/>
      <c r="F17" s="366"/>
      <c r="G17" s="366"/>
      <c r="H17" s="366"/>
      <c r="I17" s="366"/>
      <c r="J17" s="366"/>
      <c r="K17" s="366"/>
      <c r="L17" s="366"/>
      <c r="M17" s="366"/>
      <c r="N17" s="366"/>
    </row>
    <row r="18" spans="1:15" ht="19.5" customHeight="1" thickBot="1"/>
    <row r="19" spans="1:15" ht="19.5" customHeight="1" thickTop="1">
      <c r="L19" s="367" t="s">
        <v>353</v>
      </c>
      <c r="M19" s="368"/>
      <c r="N19" s="368"/>
      <c r="O19" s="369"/>
    </row>
    <row r="20" spans="1:15" ht="19.5" customHeight="1" thickBot="1">
      <c r="L20" s="370"/>
      <c r="M20" s="371"/>
      <c r="N20" s="371"/>
      <c r="O20" s="372"/>
    </row>
    <row r="21" spans="1:15" ht="19.5" customHeight="1" thickTop="1">
      <c r="C21" s="373">
        <v>1330676</v>
      </c>
      <c r="D21" s="373"/>
      <c r="E21" s="373"/>
      <c r="F21" s="373"/>
      <c r="H21" s="373">
        <v>832199</v>
      </c>
      <c r="I21" s="373"/>
      <c r="J21" s="373"/>
    </row>
    <row r="22" spans="1:15" ht="19.5" customHeight="1">
      <c r="C22" s="350" t="s">
        <v>20</v>
      </c>
      <c r="D22" s="350"/>
      <c r="E22" s="350"/>
      <c r="F22" s="350"/>
      <c r="H22" s="350" t="s">
        <v>21</v>
      </c>
      <c r="I22" s="350"/>
      <c r="J22" s="350"/>
    </row>
    <row r="23" spans="1:15" ht="27" customHeight="1">
      <c r="C23" s="350"/>
      <c r="D23" s="350"/>
      <c r="E23" s="350"/>
      <c r="F23" s="350"/>
      <c r="H23" s="350"/>
      <c r="I23" s="350"/>
      <c r="J23" s="350"/>
    </row>
    <row r="24" spans="1:15" ht="19.5" customHeight="1" thickBot="1"/>
    <row r="25" spans="1:15" ht="19.5" customHeight="1" thickTop="1">
      <c r="C25" s="353" t="s">
        <v>354</v>
      </c>
      <c r="D25" s="354"/>
      <c r="E25" s="354"/>
      <c r="F25" s="355"/>
      <c r="H25" s="359" t="s">
        <v>355</v>
      </c>
      <c r="I25" s="360"/>
      <c r="J25" s="361"/>
    </row>
    <row r="26" spans="1:15" ht="19.5" customHeight="1" thickBot="1">
      <c r="C26" s="356"/>
      <c r="D26" s="357"/>
      <c r="E26" s="357"/>
      <c r="F26" s="358"/>
      <c r="H26" s="362"/>
      <c r="I26" s="363"/>
      <c r="J26" s="364"/>
    </row>
    <row r="27" spans="1:15" ht="19.5" customHeight="1" thickTop="1"/>
  </sheetData>
  <mergeCells count="18">
    <mergeCell ref="A10:A11"/>
    <mergeCell ref="B10:B11"/>
    <mergeCell ref="C10:M11"/>
    <mergeCell ref="F1:O2"/>
    <mergeCell ref="A4:I5"/>
    <mergeCell ref="J4:K5"/>
    <mergeCell ref="L4:M5"/>
    <mergeCell ref="J7:N8"/>
    <mergeCell ref="C22:F23"/>
    <mergeCell ref="H22:J23"/>
    <mergeCell ref="C25:F26"/>
    <mergeCell ref="H25:J26"/>
    <mergeCell ref="A16:C17"/>
    <mergeCell ref="D16:E17"/>
    <mergeCell ref="F16:N17"/>
    <mergeCell ref="L19:O20"/>
    <mergeCell ref="C21:F21"/>
    <mergeCell ref="H21:J21"/>
  </mergeCells>
  <pageMargins left="0.70866141732283472" right="0.70866141732283472" top="0.74803149606299213" bottom="0.74803149606299213" header="0.31496062992125984" footer="0.31496062992125984"/>
  <pageSetup paperSize="9" scale="93" orientation="landscape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89">
    <tabColor rgb="FFFF9900"/>
    <pageSetUpPr fitToPage="1"/>
  </sheetPr>
  <dimension ref="A1:Q36"/>
  <sheetViews>
    <sheetView showGridLines="0" topLeftCell="A19" zoomScaleNormal="100" workbookViewId="0">
      <selection activeCell="F30" sqref="F30"/>
    </sheetView>
  </sheetViews>
  <sheetFormatPr baseColWidth="10" defaultRowHeight="15"/>
  <cols>
    <col min="1" max="1" width="13.140625" style="11" customWidth="1"/>
    <col min="2" max="17" width="9.7109375" style="11" customWidth="1"/>
    <col min="18" max="16384" width="11.42578125" style="11"/>
  </cols>
  <sheetData>
    <row r="1" spans="5:17" ht="28.5" customHeight="1">
      <c r="E1" s="384" t="s">
        <v>344</v>
      </c>
      <c r="F1" s="384"/>
      <c r="G1" s="384"/>
      <c r="H1" s="384"/>
      <c r="I1" s="384"/>
      <c r="J1" s="384"/>
      <c r="K1" s="384"/>
      <c r="L1" s="384"/>
      <c r="M1" s="384"/>
      <c r="N1" s="384"/>
      <c r="O1" s="384"/>
      <c r="P1" s="384"/>
      <c r="Q1" s="384"/>
    </row>
    <row r="2" spans="5:17" ht="9.75" customHeight="1"/>
    <row r="27" spans="1:17" ht="15.75">
      <c r="A27" s="385" t="s">
        <v>306</v>
      </c>
      <c r="B27" s="385"/>
      <c r="C27" s="385"/>
      <c r="D27" s="385"/>
      <c r="E27" s="385"/>
      <c r="F27" s="385"/>
      <c r="G27" s="385"/>
      <c r="H27" s="385"/>
      <c r="I27" s="385"/>
      <c r="J27" s="385"/>
      <c r="K27" s="385"/>
      <c r="L27" s="385"/>
      <c r="M27" s="385"/>
      <c r="N27" s="385"/>
      <c r="O27" s="385"/>
      <c r="P27" s="385"/>
      <c r="Q27" s="385"/>
    </row>
    <row r="28" spans="1:17">
      <c r="A28" s="12"/>
      <c r="B28" s="386" t="s">
        <v>356</v>
      </c>
      <c r="C28" s="386"/>
      <c r="D28" s="386"/>
      <c r="E28" s="386"/>
      <c r="F28" s="387" t="s">
        <v>357</v>
      </c>
      <c r="G28" s="387"/>
      <c r="H28" s="387"/>
      <c r="I28" s="387"/>
      <c r="J28" s="386" t="s">
        <v>358</v>
      </c>
      <c r="K28" s="386"/>
      <c r="L28" s="386"/>
      <c r="M28" s="386"/>
      <c r="N28" s="387" t="s">
        <v>359</v>
      </c>
      <c r="O28" s="387"/>
      <c r="P28" s="387"/>
      <c r="Q28" s="387"/>
    </row>
    <row r="29" spans="1:17" ht="25.5">
      <c r="A29" s="12"/>
      <c r="B29" s="13" t="s">
        <v>22</v>
      </c>
      <c r="C29" s="13" t="s">
        <v>23</v>
      </c>
      <c r="D29" s="13" t="s">
        <v>24</v>
      </c>
      <c r="E29" s="13" t="s">
        <v>25</v>
      </c>
      <c r="F29" s="14" t="s">
        <v>22</v>
      </c>
      <c r="G29" s="14" t="s">
        <v>23</v>
      </c>
      <c r="H29" s="14" t="s">
        <v>24</v>
      </c>
      <c r="I29" s="14" t="s">
        <v>25</v>
      </c>
      <c r="J29" s="13" t="s">
        <v>22</v>
      </c>
      <c r="K29" s="13" t="s">
        <v>23</v>
      </c>
      <c r="L29" s="13" t="s">
        <v>24</v>
      </c>
      <c r="M29" s="13" t="s">
        <v>25</v>
      </c>
      <c r="N29" s="14" t="s">
        <v>22</v>
      </c>
      <c r="O29" s="14" t="s">
        <v>23</v>
      </c>
      <c r="P29" s="14" t="s">
        <v>24</v>
      </c>
      <c r="Q29" s="14" t="s">
        <v>25</v>
      </c>
    </row>
    <row r="30" spans="1:17">
      <c r="A30" s="15" t="s">
        <v>26</v>
      </c>
      <c r="B30" s="15">
        <v>333161</v>
      </c>
      <c r="C30" s="16">
        <v>-0.14175348027244528</v>
      </c>
      <c r="D30" s="15">
        <v>-55027</v>
      </c>
      <c r="E30" s="16">
        <f t="shared" ref="E30:E35" si="0">B30/$B$30</f>
        <v>1</v>
      </c>
      <c r="F30" s="15">
        <v>3591217</v>
      </c>
      <c r="G30" s="16">
        <v>2.6123274218374792E-2</v>
      </c>
      <c r="H30" s="15">
        <v>91426</v>
      </c>
      <c r="I30" s="16">
        <f t="shared" ref="I30:I35" si="1">F30/$F$30</f>
        <v>1</v>
      </c>
      <c r="J30" s="15">
        <v>222554</v>
      </c>
      <c r="K30" s="16">
        <v>-9.8022209613358169E-2</v>
      </c>
      <c r="L30" s="15">
        <v>-24186</v>
      </c>
      <c r="M30" s="16">
        <f t="shared" ref="M30:M35" si="2">J30/$J$30</f>
        <v>1</v>
      </c>
      <c r="N30" s="15">
        <v>324911</v>
      </c>
      <c r="O30" s="16">
        <v>-2.4762802368824666E-2</v>
      </c>
      <c r="P30" s="15">
        <v>-8250</v>
      </c>
      <c r="Q30" s="16">
        <f t="shared" ref="Q30:Q35" si="3">N30/$N$30</f>
        <v>1</v>
      </c>
    </row>
    <row r="31" spans="1:17">
      <c r="A31" s="17" t="s">
        <v>27</v>
      </c>
      <c r="B31" s="12">
        <v>86288</v>
      </c>
      <c r="C31" s="18">
        <v>-0.13314111773038251</v>
      </c>
      <c r="D31" s="12">
        <v>-13254</v>
      </c>
      <c r="E31" s="18">
        <f t="shared" si="0"/>
        <v>0.25899790191529021</v>
      </c>
      <c r="F31" s="17">
        <v>1390723</v>
      </c>
      <c r="G31" s="19">
        <v>3.4183178348472509E-2</v>
      </c>
      <c r="H31" s="17">
        <v>45968</v>
      </c>
      <c r="I31" s="19">
        <f t="shared" si="1"/>
        <v>0.38725674332684434</v>
      </c>
      <c r="J31" s="12">
        <v>58610</v>
      </c>
      <c r="K31" s="18">
        <v>-8.9058128691327343E-2</v>
      </c>
      <c r="L31" s="12">
        <v>-5730</v>
      </c>
      <c r="M31" s="18">
        <f t="shared" si="2"/>
        <v>0.26335181573910155</v>
      </c>
      <c r="N31" s="17">
        <v>86049</v>
      </c>
      <c r="O31" s="19">
        <v>-2.7697941776376744E-3</v>
      </c>
      <c r="P31" s="17">
        <v>-239</v>
      </c>
      <c r="Q31" s="19">
        <f t="shared" si="3"/>
        <v>0.26483867889976026</v>
      </c>
    </row>
    <row r="32" spans="1:17">
      <c r="A32" s="17" t="s">
        <v>28</v>
      </c>
      <c r="B32" s="12">
        <v>41113</v>
      </c>
      <c r="C32" s="18">
        <v>-0.15222187854417979</v>
      </c>
      <c r="D32" s="12">
        <v>-7382</v>
      </c>
      <c r="E32" s="18">
        <f t="shared" si="0"/>
        <v>0.12340279924721081</v>
      </c>
      <c r="F32" s="17">
        <v>468232</v>
      </c>
      <c r="G32" s="19">
        <v>5.6508750236919703E-2</v>
      </c>
      <c r="H32" s="17">
        <v>25044</v>
      </c>
      <c r="I32" s="19">
        <f t="shared" si="1"/>
        <v>0.13038254162864565</v>
      </c>
      <c r="J32" s="12">
        <v>28028</v>
      </c>
      <c r="K32" s="18">
        <v>-4.4456566207554893E-2</v>
      </c>
      <c r="L32" s="12">
        <v>-1304</v>
      </c>
      <c r="M32" s="18">
        <f t="shared" si="2"/>
        <v>0.12593797460391634</v>
      </c>
      <c r="N32" s="17">
        <v>40807</v>
      </c>
      <c r="O32" s="19">
        <v>-7.4429012721036747E-3</v>
      </c>
      <c r="P32" s="17">
        <v>-306</v>
      </c>
      <c r="Q32" s="19">
        <f t="shared" si="3"/>
        <v>0.125594393541616</v>
      </c>
    </row>
    <row r="33" spans="1:17">
      <c r="A33" s="17" t="s">
        <v>29</v>
      </c>
      <c r="B33" s="12">
        <v>149639</v>
      </c>
      <c r="C33" s="18">
        <v>-0.12450854200795691</v>
      </c>
      <c r="D33" s="12">
        <v>-21281</v>
      </c>
      <c r="E33" s="18">
        <f t="shared" si="0"/>
        <v>0.44914921014164322</v>
      </c>
      <c r="F33" s="17">
        <v>1207673</v>
      </c>
      <c r="G33" s="19">
        <v>2.8233853719672464E-2</v>
      </c>
      <c r="H33" s="17">
        <v>33161</v>
      </c>
      <c r="I33" s="19">
        <f t="shared" si="1"/>
        <v>0.33628516461132812</v>
      </c>
      <c r="J33" s="12">
        <v>104026</v>
      </c>
      <c r="K33" s="18">
        <v>-8.7154916723705234E-2</v>
      </c>
      <c r="L33" s="12">
        <v>-9932</v>
      </c>
      <c r="M33" s="18">
        <f t="shared" si="2"/>
        <v>0.46741914321917377</v>
      </c>
      <c r="N33" s="17">
        <v>144904</v>
      </c>
      <c r="O33" s="19">
        <v>-3.1642820387733139E-2</v>
      </c>
      <c r="P33" s="17">
        <v>-4735</v>
      </c>
      <c r="Q33" s="19">
        <f t="shared" si="3"/>
        <v>0.44598059160816345</v>
      </c>
    </row>
    <row r="34" spans="1:17">
      <c r="A34" s="17" t="s">
        <v>30</v>
      </c>
      <c r="B34" s="12">
        <v>39545</v>
      </c>
      <c r="C34" s="18">
        <v>-0.20107883146793815</v>
      </c>
      <c r="D34" s="12">
        <v>-9953</v>
      </c>
      <c r="E34" s="18">
        <f t="shared" si="0"/>
        <v>0.11869636602123297</v>
      </c>
      <c r="F34" s="17">
        <v>317608</v>
      </c>
      <c r="G34" s="19">
        <v>2.4081175338099836E-3</v>
      </c>
      <c r="H34" s="17">
        <v>763</v>
      </c>
      <c r="I34" s="19">
        <f t="shared" si="1"/>
        <v>8.8440213999878031E-2</v>
      </c>
      <c r="J34" s="12">
        <v>25519</v>
      </c>
      <c r="K34" s="18">
        <v>-0.18245018261036716</v>
      </c>
      <c r="L34" s="12">
        <v>-5695</v>
      </c>
      <c r="M34" s="18">
        <f t="shared" si="2"/>
        <v>0.11466430619085705</v>
      </c>
      <c r="N34" s="17">
        <v>38449</v>
      </c>
      <c r="O34" s="19">
        <v>-2.7715261094955146E-2</v>
      </c>
      <c r="P34" s="17">
        <v>-1096</v>
      </c>
      <c r="Q34" s="19">
        <f t="shared" si="3"/>
        <v>0.11833702152281701</v>
      </c>
    </row>
    <row r="35" spans="1:17">
      <c r="A35" s="17" t="s">
        <v>31</v>
      </c>
      <c r="B35" s="12">
        <v>16576</v>
      </c>
      <c r="C35" s="18">
        <v>-0.16002837741968179</v>
      </c>
      <c r="D35" s="12">
        <v>-3158</v>
      </c>
      <c r="E35" s="18">
        <f t="shared" si="0"/>
        <v>4.9753722674622781E-2</v>
      </c>
      <c r="F35" s="17">
        <v>206981</v>
      </c>
      <c r="G35" s="19">
        <v>-6.1272342181767026E-2</v>
      </c>
      <c r="H35" s="17">
        <v>-13510</v>
      </c>
      <c r="I35" s="19">
        <f t="shared" si="1"/>
        <v>5.7635336433303805E-2</v>
      </c>
      <c r="J35" s="12">
        <v>6371</v>
      </c>
      <c r="K35" s="18">
        <v>-0.19313576494427553</v>
      </c>
      <c r="L35" s="12">
        <v>-1525</v>
      </c>
      <c r="M35" s="18">
        <f t="shared" si="2"/>
        <v>2.8626760246951301E-2</v>
      </c>
      <c r="N35" s="17">
        <v>14702</v>
      </c>
      <c r="O35" s="19">
        <v>-0.11305501930501927</v>
      </c>
      <c r="P35" s="17">
        <v>-1874</v>
      </c>
      <c r="Q35" s="19">
        <f t="shared" si="3"/>
        <v>4.524931442764326E-2</v>
      </c>
    </row>
    <row r="36" spans="1:17">
      <c r="A36" s="20" t="s">
        <v>32</v>
      </c>
      <c r="B36" s="20"/>
      <c r="C36" s="20"/>
      <c r="D36" s="20"/>
      <c r="E36" s="20"/>
      <c r="F36" s="20"/>
      <c r="G36" s="20"/>
      <c r="H36" s="20"/>
      <c r="I36" s="20"/>
      <c r="J36" s="20"/>
      <c r="K36" s="20"/>
      <c r="L36" s="20"/>
      <c r="M36" s="20"/>
      <c r="N36" s="20"/>
      <c r="O36" s="20"/>
      <c r="P36" s="20"/>
      <c r="Q36" s="20"/>
    </row>
  </sheetData>
  <mergeCells count="6">
    <mergeCell ref="E1:Q1"/>
    <mergeCell ref="A27:Q27"/>
    <mergeCell ref="B28:E28"/>
    <mergeCell ref="F28:I28"/>
    <mergeCell ref="J28:M28"/>
    <mergeCell ref="N28:Q28"/>
  </mergeCells>
  <pageMargins left="0.70866141732283472" right="0.70866141732283472" top="0.74803149606299213" bottom="0.74803149606299213" header="0.31496062992125984" footer="0.31496062992125984"/>
  <pageSetup paperSize="9" scale="77" orientation="landscape" r:id="rId1"/>
  <headerFooter>
    <oddHeader>&amp;L&amp;G</oddHeader>
    <oddFooter>&amp;L&amp;K03+000Turismo de Tenerife - www.webtenerife.com&amp;R&amp;P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76">
    <tabColor rgb="FFFF9900"/>
    <pageSetUpPr fitToPage="1"/>
  </sheetPr>
  <dimension ref="K2:K49"/>
  <sheetViews>
    <sheetView showGridLines="0" showRowColHeaders="0" zoomScaleNormal="100" workbookViewId="0">
      <selection activeCell="F30" sqref="F30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21" t="s">
        <v>33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hidden="1"/>
  </sheetData>
  <hyperlinks>
    <hyperlink ref="K24" location="'tablas pasajeros menual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90">
    <tabColor rgb="FFFF9900"/>
  </sheetPr>
  <dimension ref="A1:H151"/>
  <sheetViews>
    <sheetView showGridLines="0" workbookViewId="0">
      <selection activeCell="F30" sqref="F30"/>
    </sheetView>
  </sheetViews>
  <sheetFormatPr baseColWidth="10" defaultRowHeight="15" outlineLevelRow="1"/>
  <cols>
    <col min="1" max="1" width="15.7109375" customWidth="1"/>
    <col min="3" max="3" width="10.7109375" customWidth="1"/>
    <col min="4" max="4" width="12.140625" customWidth="1"/>
    <col min="5" max="6" width="10.7109375" customWidth="1"/>
    <col min="7" max="7" width="12.140625" customWidth="1"/>
    <col min="8" max="8" width="10.7109375" customWidth="1"/>
  </cols>
  <sheetData>
    <row r="1" spans="2:8" ht="14.25" customHeight="1"/>
    <row r="5" spans="2:8" ht="36" customHeight="1">
      <c r="B5" s="388" t="s">
        <v>307</v>
      </c>
      <c r="C5" s="388"/>
      <c r="D5" s="388"/>
      <c r="E5" s="388"/>
      <c r="F5" s="388"/>
      <c r="G5" s="388"/>
      <c r="H5" s="388"/>
    </row>
    <row r="6" spans="2:8" ht="30" customHeight="1">
      <c r="B6" s="22"/>
      <c r="C6" s="23" t="s">
        <v>34</v>
      </c>
      <c r="D6" s="23" t="s">
        <v>35</v>
      </c>
      <c r="E6" s="23" t="s">
        <v>36</v>
      </c>
      <c r="F6" s="24" t="s">
        <v>37</v>
      </c>
      <c r="G6" s="24" t="s">
        <v>38</v>
      </c>
      <c r="H6" s="24" t="s">
        <v>39</v>
      </c>
    </row>
    <row r="7" spans="2:8" ht="15" customHeight="1" outlineLevel="1">
      <c r="B7" s="25" t="s">
        <v>40</v>
      </c>
      <c r="C7" s="26">
        <v>6740</v>
      </c>
      <c r="D7" s="26">
        <v>5966</v>
      </c>
      <c r="E7" s="26">
        <v>12706</v>
      </c>
      <c r="F7" s="27">
        <f>IFERROR('tab. Turistas alojados tip'!C8/'tab. Turistas alojados tip'!C21-1,"-")</f>
        <v>0.28015194681861355</v>
      </c>
      <c r="G7" s="27">
        <f>IFERROR('tab. Turistas alojados tip'!E8/'tab. Turistas alojados tip'!E21-1,"-")</f>
        <v>0.11078011543474209</v>
      </c>
      <c r="H7" s="27">
        <f>IFERROR('tab. Turistas alojados tip'!G8/'tab. Turistas alojados tip'!G21-1,"-")</f>
        <v>0.19462203836028591</v>
      </c>
    </row>
    <row r="8" spans="2:8" ht="15" customHeight="1" outlineLevel="1">
      <c r="B8" s="25" t="s">
        <v>41</v>
      </c>
      <c r="C8" s="26">
        <v>6852</v>
      </c>
      <c r="D8" s="26">
        <v>4535</v>
      </c>
      <c r="E8" s="26">
        <v>11387</v>
      </c>
      <c r="F8" s="27">
        <f>IFERROR('tab. Turistas alojados tip'!C9/'tab. Turistas alojados tip'!C22-1,"-")</f>
        <v>0.26514032496307238</v>
      </c>
      <c r="G8" s="27">
        <f>IFERROR('tab. Turistas alojados tip'!E9/'tab. Turistas alojados tip'!E22-1,"-")</f>
        <v>0.10367486006327575</v>
      </c>
      <c r="H8" s="27">
        <f>IFERROR('tab. Turistas alojados tip'!G9/'tab. Turistas alojados tip'!G22-1,"-")</f>
        <v>0.19548556430446196</v>
      </c>
    </row>
    <row r="9" spans="2:8" ht="15" customHeight="1" outlineLevel="1">
      <c r="B9" s="25" t="s">
        <v>42</v>
      </c>
      <c r="C9" s="26">
        <v>7743</v>
      </c>
      <c r="D9" s="26">
        <v>6173</v>
      </c>
      <c r="E9" s="26">
        <v>13916</v>
      </c>
      <c r="F9" s="27">
        <f>IFERROR('tab. Turistas alojados tip'!C10/'tab. Turistas alojados tip'!C23-1,"-")</f>
        <v>4.8760666395774033E-2</v>
      </c>
      <c r="G9" s="27">
        <f>IFERROR('tab. Turistas alojados tip'!E10/'tab. Turistas alojados tip'!E23-1,"-")</f>
        <v>3.244689747449403E-2</v>
      </c>
      <c r="H9" s="27">
        <f>IFERROR('tab. Turistas alojados tip'!G10/'tab. Turistas alojados tip'!G23-1,"-")</f>
        <v>4.1460859152821383E-2</v>
      </c>
    </row>
    <row r="10" spans="2:8" ht="15" customHeight="1" outlineLevel="1">
      <c r="B10" s="25" t="s">
        <v>43</v>
      </c>
      <c r="C10" s="26">
        <v>4807</v>
      </c>
      <c r="D10" s="26">
        <v>4421</v>
      </c>
      <c r="E10" s="26">
        <v>9228</v>
      </c>
      <c r="F10" s="27">
        <f>IFERROR('tab. Turistas alojados tip'!C11/'tab. Turistas alojados tip'!C24-1,"-")</f>
        <v>3.5545023696682554E-2</v>
      </c>
      <c r="G10" s="27">
        <f>IFERROR('tab. Turistas alojados tip'!E11/'tab. Turistas alojados tip'!E24-1,"-")</f>
        <v>-2.9631255487269526E-2</v>
      </c>
      <c r="H10" s="27">
        <f>IFERROR('tab. Turistas alojados tip'!G11/'tab. Turistas alojados tip'!G24-1,"-")</f>
        <v>3.2615786040444128E-3</v>
      </c>
    </row>
    <row r="11" spans="2:8" ht="15" customHeight="1" outlineLevel="1">
      <c r="B11" s="25" t="s">
        <v>44</v>
      </c>
      <c r="C11" s="26">
        <v>6277</v>
      </c>
      <c r="D11" s="26">
        <v>7261</v>
      </c>
      <c r="E11" s="26">
        <v>13538</v>
      </c>
      <c r="F11" s="27">
        <f>IFERROR('tab. Turistas alojados tip'!C12/'tab. Turistas alojados tip'!C25-1,"-")</f>
        <v>-6.8970631859982201E-2</v>
      </c>
      <c r="G11" s="27">
        <f>IFERROR('tab. Turistas alojados tip'!E12/'tab. Turistas alojados tip'!E25-1,"-")</f>
        <v>-7.3024384016341148E-2</v>
      </c>
      <c r="H11" s="27">
        <f>IFERROR('tab. Turistas alojados tip'!G12/'tab. Turistas alojados tip'!G25-1,"-")</f>
        <v>-7.1149228130360176E-2</v>
      </c>
    </row>
    <row r="12" spans="2:8" ht="15" customHeight="1" outlineLevel="1">
      <c r="B12" s="25" t="s">
        <v>45</v>
      </c>
      <c r="C12" s="26">
        <v>6275</v>
      </c>
      <c r="D12" s="26">
        <v>8118</v>
      </c>
      <c r="E12" s="26">
        <v>14393</v>
      </c>
      <c r="F12" s="27">
        <f>IFERROR('tab. Turistas alojados tip'!C13/'tab. Turistas alojados tip'!C26-1,"-")</f>
        <v>-5.4969879518072307E-2</v>
      </c>
      <c r="G12" s="27">
        <f>IFERROR('tab. Turistas alojados tip'!E13/'tab. Turistas alojados tip'!E26-1,"-")</f>
        <v>-0.11491495856955958</v>
      </c>
      <c r="H12" s="27">
        <f>IFERROR('tab. Turistas alojados tip'!G13/'tab. Turistas alojados tip'!G26-1,"-")</f>
        <v>-8.9741968125474303E-2</v>
      </c>
    </row>
    <row r="13" spans="2:8" ht="15" customHeight="1" outlineLevel="1">
      <c r="B13" s="25" t="s">
        <v>46</v>
      </c>
      <c r="C13" s="26">
        <v>3612</v>
      </c>
      <c r="D13" s="26">
        <v>3326</v>
      </c>
      <c r="E13" s="26">
        <v>6938</v>
      </c>
      <c r="F13" s="27">
        <f>IFERROR('tab. Turistas alojados tip'!C14/'tab. Turistas alojados tip'!C27-1,"-")</f>
        <v>-0.17815699658703077</v>
      </c>
      <c r="G13" s="27">
        <f>IFERROR('tab. Turistas alojados tip'!E14/'tab. Turistas alojados tip'!E27-1,"-")</f>
        <v>-0.30794839783603833</v>
      </c>
      <c r="H13" s="27">
        <f>IFERROR('tab. Turistas alojados tip'!G14/'tab. Turistas alojados tip'!G27-1,"-")</f>
        <v>-0.24595152700793388</v>
      </c>
    </row>
    <row r="14" spans="2:8" ht="15" customHeight="1" outlineLevel="1">
      <c r="B14" s="25" t="s">
        <v>47</v>
      </c>
      <c r="C14" s="26">
        <v>6988</v>
      </c>
      <c r="D14" s="26">
        <v>6362</v>
      </c>
      <c r="E14" s="26">
        <v>13350</v>
      </c>
      <c r="F14" s="27">
        <f>IFERROR('tab. Turistas alojados tip'!C15/'tab. Turistas alojados tip'!C28-1,"-")</f>
        <v>0.34929523073952495</v>
      </c>
      <c r="G14" s="27">
        <f>IFERROR('tab. Turistas alojados tip'!E15/'tab. Turistas alojados tip'!E28-1,"-")</f>
        <v>0.23894839337877305</v>
      </c>
      <c r="H14" s="27">
        <f>IFERROR('tab. Turistas alojados tip'!G15/'tab. Turistas alojados tip'!G28-1,"-")</f>
        <v>0.29435718440954051</v>
      </c>
    </row>
    <row r="15" spans="2:8" ht="15" customHeight="1" outlineLevel="1">
      <c r="B15" s="25" t="s">
        <v>48</v>
      </c>
      <c r="C15" s="26">
        <v>6447</v>
      </c>
      <c r="D15" s="26">
        <v>5331</v>
      </c>
      <c r="E15" s="26">
        <v>11778</v>
      </c>
      <c r="F15" s="27">
        <f>IFERROR('tab. Turistas alojados tip'!C16/'tab. Turistas alojados tip'!C29-1,"-")</f>
        <v>-0.13509525087201502</v>
      </c>
      <c r="G15" s="27">
        <f>IFERROR('tab. Turistas alojados tip'!E16/'tab. Turistas alojados tip'!E29-1,"-")</f>
        <v>-0.1067359249329759</v>
      </c>
      <c r="H15" s="27">
        <f>IFERROR('tab. Turistas alojados tip'!G16/'tab. Turistas alojados tip'!G29-1,"-")</f>
        <v>-0.12248547161376844</v>
      </c>
    </row>
    <row r="16" spans="2:8" ht="15" customHeight="1" outlineLevel="1">
      <c r="B16" s="25" t="s">
        <v>49</v>
      </c>
      <c r="C16" s="28">
        <v>5645</v>
      </c>
      <c r="D16" s="28">
        <v>5319</v>
      </c>
      <c r="E16" s="28">
        <v>10964</v>
      </c>
      <c r="F16" s="27">
        <f>IFERROR('tab. Turistas alojados tip'!C17/'tab. Turistas alojados tip'!C30-1,"-")</f>
        <v>1.3464991023339312E-2</v>
      </c>
      <c r="G16" s="27">
        <f>IFERROR('tab. Turistas alojados tip'!E17/'tab. Turistas alojados tip'!E30-1,"-")</f>
        <v>-0.13145003265839317</v>
      </c>
      <c r="H16" s="27">
        <f>IFERROR('tab. Turistas alojados tip'!G17/'tab. Turistas alojados tip'!G30-1,"-")</f>
        <v>-6.2425175303574498E-2</v>
      </c>
    </row>
    <row r="17" spans="1:8" ht="15" customHeight="1" outlineLevel="1">
      <c r="B17" s="25" t="s">
        <v>50</v>
      </c>
      <c r="C17" s="28">
        <v>6530</v>
      </c>
      <c r="D17" s="28">
        <v>5970</v>
      </c>
      <c r="E17" s="28">
        <v>12500</v>
      </c>
      <c r="F17" s="27">
        <f>IFERROR('tab. Turistas alojados tip'!C18/'tab. Turistas alojados tip'!C31-1,"-")</f>
        <v>-2.3478390907731406E-2</v>
      </c>
      <c r="G17" s="27">
        <f>IFERROR('tab. Turistas alojados tip'!E18/'tab. Turistas alojados tip'!E31-1,"-")</f>
        <v>-0.1098851945728343</v>
      </c>
      <c r="H17" s="27">
        <f>IFERROR('tab. Turistas alojados tip'!G18/'tab. Turistas alojados tip'!G31-1,"-")</f>
        <v>-6.6746304315365101E-2</v>
      </c>
    </row>
    <row r="18" spans="1:8" ht="15" customHeight="1" outlineLevel="1">
      <c r="B18" s="25" t="s">
        <v>51</v>
      </c>
      <c r="C18" s="28">
        <v>5598</v>
      </c>
      <c r="D18" s="28">
        <v>4945</v>
      </c>
      <c r="E18" s="28">
        <v>10543</v>
      </c>
      <c r="F18" s="27">
        <f>IFERROR('tab. Turistas alojados tip'!C19/'tab. Turistas alojados tip'!C32-1,"-")</f>
        <v>1.0104655359076231E-2</v>
      </c>
      <c r="G18" s="27">
        <f>IFERROR('tab. Turistas alojados tip'!E19/'tab. Turistas alojados tip'!E32-1,"-")</f>
        <v>4.4350580781415072E-2</v>
      </c>
      <c r="H18" s="27">
        <f>IFERROR('tab. Turistas alojados tip'!G19/'tab. Turistas alojados tip'!G32-1,"-")</f>
        <v>2.58830397976062E-2</v>
      </c>
    </row>
    <row r="19" spans="1:8" ht="15" customHeight="1">
      <c r="A19">
        <v>2010</v>
      </c>
      <c r="B19" s="29" t="str">
        <f>actualizaciones!$A$2</f>
        <v>año 2010</v>
      </c>
      <c r="C19" s="30">
        <v>73514</v>
      </c>
      <c r="D19" s="30">
        <v>67727</v>
      </c>
      <c r="E19" s="30">
        <v>141241</v>
      </c>
      <c r="F19" s="31">
        <v>3.6649509976732775E-2</v>
      </c>
      <c r="G19" s="31">
        <v>-3.9265196113199563E-2</v>
      </c>
      <c r="H19" s="31">
        <v>-1.1951064281168211E-3</v>
      </c>
    </row>
    <row r="20" spans="1:8" ht="15" hidden="1" customHeight="1" outlineLevel="1">
      <c r="B20" s="25" t="s">
        <v>40</v>
      </c>
      <c r="C20" s="26">
        <v>5265</v>
      </c>
      <c r="D20" s="26">
        <v>5371</v>
      </c>
      <c r="E20" s="26">
        <v>10636</v>
      </c>
      <c r="F20" s="27">
        <f>IFERROR('tab. Turistas alojados tip'!C21/'tab. Turistas alojados tip'!C34-1,"-")</f>
        <v>-0.13347597103357467</v>
      </c>
      <c r="G20" s="27">
        <f>IFERROR('tab. Turistas alojados tip'!E21/'tab. Turistas alojados tip'!E34-1,"-")</f>
        <v>-0.12338828137750935</v>
      </c>
      <c r="H20" s="27">
        <f>IFERROR('tab. Turistas alojados tip'!G21/'tab. Turistas alojados tip'!G34-1,"-")</f>
        <v>-0.12841104646398427</v>
      </c>
    </row>
    <row r="21" spans="1:8" ht="15" hidden="1" customHeight="1" outlineLevel="1">
      <c r="B21" s="25" t="s">
        <v>41</v>
      </c>
      <c r="C21" s="26">
        <v>5416</v>
      </c>
      <c r="D21" s="26">
        <v>4109</v>
      </c>
      <c r="E21" s="26">
        <v>9525</v>
      </c>
      <c r="F21" s="27">
        <f>IFERROR('tab. Turistas alojados tip'!C22/'tab. Turistas alojados tip'!C35-1,"-")</f>
        <v>-6.6528783178214423E-2</v>
      </c>
      <c r="G21" s="27">
        <f>IFERROR('tab. Turistas alojados tip'!E22/'tab. Turistas alojados tip'!E35-1,"-")</f>
        <v>-0.16279543602281987</v>
      </c>
      <c r="H21" s="27">
        <f>IFERROR('tab. Turistas alojados tip'!G22/'tab. Turistas alojados tip'!G35-1,"-")</f>
        <v>-0.11064425770308128</v>
      </c>
    </row>
    <row r="22" spans="1:8" ht="15" hidden="1" customHeight="1" outlineLevel="1">
      <c r="B22" s="25" t="s">
        <v>42</v>
      </c>
      <c r="C22" s="26">
        <v>7383</v>
      </c>
      <c r="D22" s="26">
        <v>5979</v>
      </c>
      <c r="E22" s="26">
        <v>13362</v>
      </c>
      <c r="F22" s="27">
        <f>IFERROR('tab. Turistas alojados tip'!C23/'tab. Turistas alojados tip'!C36-1,"-")</f>
        <v>-9.8864884657634544E-2</v>
      </c>
      <c r="G22" s="27">
        <f>IFERROR('tab. Turistas alojados tip'!E23/'tab. Turistas alojados tip'!E36-1,"-")</f>
        <v>-0.30476744186046512</v>
      </c>
      <c r="H22" s="27">
        <f>IFERROR('tab. Turistas alojados tip'!G23/'tab. Turistas alojados tip'!G36-1,"-")</f>
        <v>-0.20431132019293752</v>
      </c>
    </row>
    <row r="23" spans="1:8" ht="15" hidden="1" customHeight="1" outlineLevel="1">
      <c r="B23" s="25" t="s">
        <v>43</v>
      </c>
      <c r="C23" s="26">
        <v>4642</v>
      </c>
      <c r="D23" s="26">
        <v>4556</v>
      </c>
      <c r="E23" s="26">
        <v>9198</v>
      </c>
      <c r="F23" s="27">
        <f>IFERROR('tab. Turistas alojados tip'!C24/'tab. Turistas alojados tip'!C37-1,"-")</f>
        <v>-0.11715481171548114</v>
      </c>
      <c r="G23" s="27">
        <f>IFERROR('tab. Turistas alojados tip'!E24/'tab. Turistas alojados tip'!E37-1,"-")</f>
        <v>-0.23939899833055089</v>
      </c>
      <c r="H23" s="27">
        <f>IFERROR('tab. Turistas alojados tip'!G24/'tab. Turistas alojados tip'!G37-1,"-")</f>
        <v>-0.18225462304409668</v>
      </c>
    </row>
    <row r="24" spans="1:8" ht="15" hidden="1" customHeight="1" outlineLevel="1">
      <c r="B24" s="25" t="s">
        <v>44</v>
      </c>
      <c r="C24" s="26">
        <v>6742</v>
      </c>
      <c r="D24" s="26">
        <v>7833</v>
      </c>
      <c r="E24" s="26">
        <v>14575</v>
      </c>
      <c r="F24" s="27">
        <f>IFERROR('tab. Turistas alojados tip'!C25/'tab. Turistas alojados tip'!C38-1,"-")</f>
        <v>0.2434526005164146</v>
      </c>
      <c r="G24" s="27">
        <f>IFERROR('tab. Turistas alojados tip'!E25/'tab. Turistas alojados tip'!E38-1,"-")</f>
        <v>-9.6435575037489896E-2</v>
      </c>
      <c r="H24" s="27">
        <f>IFERROR('tab. Turistas alojados tip'!G25/'tab. Turistas alojados tip'!G38-1,"-")</f>
        <v>3.4348165495706517E-2</v>
      </c>
    </row>
    <row r="25" spans="1:8" ht="15" hidden="1" customHeight="1" outlineLevel="1">
      <c r="B25" s="25" t="s">
        <v>45</v>
      </c>
      <c r="C25" s="26">
        <v>6640</v>
      </c>
      <c r="D25" s="26">
        <v>9172</v>
      </c>
      <c r="E25" s="26">
        <v>15812</v>
      </c>
      <c r="F25" s="27">
        <f>IFERROR('tab. Turistas alojados tip'!C26/'tab. Turistas alojados tip'!C39-1,"-")</f>
        <v>-0.14156431803490632</v>
      </c>
      <c r="G25" s="27">
        <f>IFERROR('tab. Turistas alojados tip'!E26/'tab. Turistas alojados tip'!E39-1,"-")</f>
        <v>7.5011720581340757E-2</v>
      </c>
      <c r="H25" s="27">
        <f>IFERROR('tab. Turistas alojados tip'!G26/'tab. Turistas alojados tip'!G39-1,"-")</f>
        <v>-2.7970738304542886E-2</v>
      </c>
    </row>
    <row r="26" spans="1:8" ht="15" hidden="1" customHeight="1" outlineLevel="1">
      <c r="B26" s="25" t="s">
        <v>46</v>
      </c>
      <c r="C26" s="26">
        <v>4395</v>
      </c>
      <c r="D26" s="26">
        <v>4806</v>
      </c>
      <c r="E26" s="26">
        <v>9201</v>
      </c>
      <c r="F26" s="27">
        <f>IFERROR('tab. Turistas alojados tip'!C27/'tab. Turistas alojados tip'!C40-1,"-")</f>
        <v>-7.9581151832460728E-2</v>
      </c>
      <c r="G26" s="27">
        <f>IFERROR('tab. Turistas alojados tip'!E27/'tab. Turistas alojados tip'!E40-1,"-")</f>
        <v>-0.18028313150264375</v>
      </c>
      <c r="H26" s="27">
        <f>IFERROR('tab. Turistas alojados tip'!G27/'tab. Turistas alojados tip'!G40-1,"-")</f>
        <v>-0.13508178228990408</v>
      </c>
    </row>
    <row r="27" spans="1:8" ht="15" hidden="1" customHeight="1" outlineLevel="1">
      <c r="B27" s="25" t="s">
        <v>47</v>
      </c>
      <c r="C27" s="26">
        <v>5179</v>
      </c>
      <c r="D27" s="26">
        <v>5135</v>
      </c>
      <c r="E27" s="26">
        <v>10314</v>
      </c>
      <c r="F27" s="27">
        <f>IFERROR('tab. Turistas alojados tip'!C28/'tab. Turistas alojados tip'!C41-1,"-")</f>
        <v>-0.14847089773100952</v>
      </c>
      <c r="G27" s="27">
        <f>IFERROR('tab. Turistas alojados tip'!E28/'tab. Turistas alojados tip'!E41-1,"-")</f>
        <v>-7.6770945702984483E-2</v>
      </c>
      <c r="H27" s="27">
        <f>IFERROR('tab. Turistas alojados tip'!G28/'tab. Turistas alojados tip'!G41-1,"-")</f>
        <v>-0.11422191686705596</v>
      </c>
    </row>
    <row r="28" spans="1:8" ht="15" hidden="1" customHeight="1" outlineLevel="1">
      <c r="B28" s="25" t="s">
        <v>48</v>
      </c>
      <c r="C28" s="26">
        <v>7454</v>
      </c>
      <c r="D28" s="26">
        <v>5968</v>
      </c>
      <c r="E28" s="26">
        <v>13422</v>
      </c>
      <c r="F28" s="27">
        <f>IFERROR('tab. Turistas alojados tip'!C29/'tab. Turistas alojados tip'!C42-1,"-")</f>
        <v>-0.10837320574162679</v>
      </c>
      <c r="G28" s="27">
        <f>IFERROR('tab. Turistas alojados tip'!E29/'tab. Turistas alojados tip'!E42-1,"-")</f>
        <v>-0.21628365068942879</v>
      </c>
      <c r="H28" s="27">
        <f>IFERROR('tab. Turistas alojados tip'!G29/'tab. Turistas alojados tip'!G42-1,"-")</f>
        <v>-0.15981220657276995</v>
      </c>
    </row>
    <row r="29" spans="1:8" ht="15" hidden="1" customHeight="1" outlineLevel="1">
      <c r="B29" s="25" t="s">
        <v>49</v>
      </c>
      <c r="C29" s="26">
        <v>5570</v>
      </c>
      <c r="D29" s="26">
        <v>6124</v>
      </c>
      <c r="E29" s="26">
        <v>11694</v>
      </c>
      <c r="F29" s="27">
        <f>IFERROR('tab. Turistas alojados tip'!C30/'tab. Turistas alojados tip'!C43-1,"-")</f>
        <v>-0.1033483580167418</v>
      </c>
      <c r="G29" s="27">
        <f>IFERROR('tab. Turistas alojados tip'!E30/'tab. Turistas alojados tip'!E43-1,"-")</f>
        <v>-0.13233210541229812</v>
      </c>
      <c r="H29" s="27">
        <f>IFERROR('tab. Turistas alojados tip'!G30/'tab. Turistas alojados tip'!G43-1,"-")</f>
        <v>-0.11876412961567451</v>
      </c>
    </row>
    <row r="30" spans="1:8" ht="15" hidden="1" customHeight="1" outlineLevel="1">
      <c r="B30" s="25" t="s">
        <v>50</v>
      </c>
      <c r="C30" s="26">
        <v>6687</v>
      </c>
      <c r="D30" s="26">
        <v>6707</v>
      </c>
      <c r="E30" s="26">
        <v>13394</v>
      </c>
      <c r="F30" s="27">
        <f>IFERROR('tab. Turistas alojados tip'!C31/'tab. Turistas alojados tip'!C44-1,"-")</f>
        <v>-4.5123518492074854E-2</v>
      </c>
      <c r="G30" s="27">
        <f>IFERROR('tab. Turistas alojados tip'!E31/'tab. Turistas alojados tip'!E44-1,"-")</f>
        <v>-0.17634778337222157</v>
      </c>
      <c r="H30" s="27">
        <f>IFERROR('tab. Turistas alojados tip'!G31/'tab. Turistas alojados tip'!G44-1,"-")</f>
        <v>-0.1156741053743563</v>
      </c>
    </row>
    <row r="31" spans="1:8" ht="15" hidden="1" customHeight="1" outlineLevel="1">
      <c r="B31" s="25" t="s">
        <v>51</v>
      </c>
      <c r="C31" s="26">
        <v>5542</v>
      </c>
      <c r="D31" s="26">
        <v>4735</v>
      </c>
      <c r="E31" s="26">
        <v>10277</v>
      </c>
      <c r="F31" s="27">
        <f>IFERROR('tab. Turistas alojados tip'!C32/'tab. Turistas alojados tip'!C45-1,"-")</f>
        <v>-2.2402540130534443E-2</v>
      </c>
      <c r="G31" s="27">
        <f>IFERROR('tab. Turistas alojados tip'!E32/'tab. Turistas alojados tip'!E45-1,"-")</f>
        <v>-3.7601626016260159E-2</v>
      </c>
      <c r="H31" s="27">
        <f>IFERROR('tab. Turistas alojados tip'!G32/'tab. Turistas alojados tip'!G45-1,"-")</f>
        <v>-2.9464538672206997E-2</v>
      </c>
    </row>
    <row r="32" spans="1:8" ht="15" customHeight="1" collapsed="1">
      <c r="B32" s="32">
        <v>2009</v>
      </c>
      <c r="C32" s="33">
        <v>70915</v>
      </c>
      <c r="D32" s="33">
        <v>70495</v>
      </c>
      <c r="E32" s="33">
        <v>141410</v>
      </c>
      <c r="F32" s="34">
        <f>IFERROR('tab. Turistas alojados tip'!C33/'tab. Turistas alojados tip'!C46-1,"-")</f>
        <v>-7.4059566244924047E-2</v>
      </c>
      <c r="G32" s="34">
        <f>IFERROR('tab. Turistas alojados tip'!E33/'tab. Turistas alojados tip'!E46-1,"-")</f>
        <v>-0.14016856330881722</v>
      </c>
      <c r="H32" s="34">
        <f>IFERROR('tab. Turistas alojados tip'!G33/'tab. Turistas alojados tip'!G46-1,"-")</f>
        <v>-0.10823968620328683</v>
      </c>
    </row>
    <row r="33" spans="2:8" ht="15" hidden="1" customHeight="1" outlineLevel="1">
      <c r="B33" s="25" t="s">
        <v>40</v>
      </c>
      <c r="C33" s="26">
        <v>6076</v>
      </c>
      <c r="D33" s="26">
        <v>6127</v>
      </c>
      <c r="E33" s="26">
        <v>12203</v>
      </c>
      <c r="F33" s="27">
        <f>IFERROR('tab. Turistas alojados tip'!C34/'tab. Turistas alojados tip'!C47-1,"-")</f>
        <v>9.2020129403306949E-2</v>
      </c>
      <c r="G33" s="27">
        <f>IFERROR('tab. Turistas alojados tip'!E34/'tab. Turistas alojados tip'!E47-1,"-")</f>
        <v>0.21446977205153628</v>
      </c>
      <c r="H33" s="27">
        <f>IFERROR('tab. Turistas alojados tip'!G34/'tab. Turistas alojados tip'!G47-1,"-")</f>
        <v>0.15024978791592036</v>
      </c>
    </row>
    <row r="34" spans="2:8" ht="15" hidden="1" customHeight="1" outlineLevel="1">
      <c r="B34" s="25" t="s">
        <v>41</v>
      </c>
      <c r="C34" s="26">
        <v>5802</v>
      </c>
      <c r="D34" s="26">
        <v>4908</v>
      </c>
      <c r="E34" s="26">
        <v>10710</v>
      </c>
      <c r="F34" s="27">
        <f>IFERROR('tab. Turistas alojados tip'!C35/'tab. Turistas alojados tip'!C48-1,"-")</f>
        <v>-5.9962309405516834E-3</v>
      </c>
      <c r="G34" s="27">
        <f>IFERROR('tab. Turistas alojados tip'!E35/'tab. Turistas alojados tip'!E48-1,"-")</f>
        <v>-5.1044083526682105E-2</v>
      </c>
      <c r="H34" s="27">
        <f>IFERROR('tab. Turistas alojados tip'!G35/'tab. Turistas alojados tip'!G48-1,"-")</f>
        <v>-2.7159596693614341E-2</v>
      </c>
    </row>
    <row r="35" spans="2:8" ht="15" hidden="1" customHeight="1" outlineLevel="1">
      <c r="B35" s="25" t="s">
        <v>42</v>
      </c>
      <c r="C35" s="26">
        <v>8193</v>
      </c>
      <c r="D35" s="26">
        <v>8600</v>
      </c>
      <c r="E35" s="26">
        <v>16793</v>
      </c>
      <c r="F35" s="27">
        <f>IFERROR('tab. Turistas alojados tip'!C36/'tab. Turistas alojados tip'!C49-1,"-")</f>
        <v>-3.6483035388544804E-3</v>
      </c>
      <c r="G35" s="27">
        <f>IFERROR('tab. Turistas alojados tip'!E36/'tab. Turistas alojados tip'!E49-1,"-")</f>
        <v>6.2646731743482009E-2</v>
      </c>
      <c r="H35" s="27">
        <f>IFERROR('tab. Turistas alojados tip'!G36/'tab. Turistas alojados tip'!G49-1,"-")</f>
        <v>2.9235106643785258E-2</v>
      </c>
    </row>
    <row r="36" spans="2:8" ht="15" hidden="1" customHeight="1" outlineLevel="1">
      <c r="B36" s="25" t="s">
        <v>43</v>
      </c>
      <c r="C36" s="26">
        <v>5258</v>
      </c>
      <c r="D36" s="26">
        <v>5990</v>
      </c>
      <c r="E36" s="26">
        <v>11248</v>
      </c>
      <c r="F36" s="27">
        <f>IFERROR('tab. Turistas alojados tip'!C37/'tab. Turistas alojados tip'!C50-1,"-")</f>
        <v>-2.1038912679203103E-2</v>
      </c>
      <c r="G36" s="27">
        <f>IFERROR('tab. Turistas alojados tip'!E37/'tab. Turistas alojados tip'!E50-1,"-")</f>
        <v>0.17566241413150152</v>
      </c>
      <c r="H36" s="27">
        <f>IFERROR('tab. Turistas alojados tip'!G37/'tab. Turistas alojados tip'!G50-1,"-")</f>
        <v>7.4718134913051681E-2</v>
      </c>
    </row>
    <row r="37" spans="2:8" ht="15" hidden="1" customHeight="1" outlineLevel="1">
      <c r="B37" s="25" t="s">
        <v>44</v>
      </c>
      <c r="C37" s="26">
        <v>5422</v>
      </c>
      <c r="D37" s="26">
        <v>8669</v>
      </c>
      <c r="E37" s="26">
        <v>14091</v>
      </c>
      <c r="F37" s="27">
        <f>IFERROR('tab. Turistas alojados tip'!C38/'tab. Turistas alojados tip'!C51-1,"-")</f>
        <v>-0.15387016229712858</v>
      </c>
      <c r="G37" s="27">
        <f>IFERROR('tab. Turistas alojados tip'!E38/'tab. Turistas alojados tip'!E51-1,"-")</f>
        <v>0.18965280636750381</v>
      </c>
      <c r="H37" s="27">
        <f>IFERROR('tab. Turistas alojados tip'!G38/'tab. Turistas alojados tip'!G51-1,"-")</f>
        <v>2.8915662650602414E-2</v>
      </c>
    </row>
    <row r="38" spans="2:8" ht="15" hidden="1" customHeight="1" outlineLevel="1">
      <c r="B38" s="25" t="s">
        <v>45</v>
      </c>
      <c r="C38" s="26">
        <v>7735</v>
      </c>
      <c r="D38" s="26">
        <v>8532</v>
      </c>
      <c r="E38" s="26">
        <v>16267</v>
      </c>
      <c r="F38" s="27">
        <f>IFERROR('tab. Turistas alojados tip'!C39/'tab. Turistas alojados tip'!C52-1,"-")</f>
        <v>-8.8820826952526799E-2</v>
      </c>
      <c r="G38" s="27">
        <f>IFERROR('tab. Turistas alojados tip'!E39/'tab. Turistas alojados tip'!E52-1,"-")</f>
        <v>-5.8901389808074134E-2</v>
      </c>
      <c r="H38" s="27">
        <f>IFERROR('tab. Turistas alojados tip'!G39/'tab. Turistas alojados tip'!G52-1,"-")</f>
        <v>-7.3369410424380499E-2</v>
      </c>
    </row>
    <row r="39" spans="2:8" ht="15" hidden="1" customHeight="1" outlineLevel="1">
      <c r="B39" s="25" t="s">
        <v>46</v>
      </c>
      <c r="C39" s="26">
        <v>4775</v>
      </c>
      <c r="D39" s="26">
        <v>5863</v>
      </c>
      <c r="E39" s="26">
        <v>10638</v>
      </c>
      <c r="F39" s="27">
        <f>IFERROR('tab. Turistas alojados tip'!C40/'tab. Turistas alojados tip'!C53-1,"-")</f>
        <v>8.5227272727272707E-2</v>
      </c>
      <c r="G39" s="27">
        <f>IFERROR('tab. Turistas alojados tip'!E40/'tab. Turistas alojados tip'!E53-1,"-")</f>
        <v>0.21664245694127415</v>
      </c>
      <c r="H39" s="27">
        <f>IFERROR('tab. Turistas alojados tip'!G40/'tab. Turistas alojados tip'!G53-1,"-")</f>
        <v>0.15392124959323139</v>
      </c>
    </row>
    <row r="40" spans="2:8" ht="15" hidden="1" customHeight="1" outlineLevel="1">
      <c r="B40" s="25" t="s">
        <v>47</v>
      </c>
      <c r="C40" s="26">
        <v>6082</v>
      </c>
      <c r="D40" s="26">
        <v>5562</v>
      </c>
      <c r="E40" s="26">
        <v>11644</v>
      </c>
      <c r="F40" s="27">
        <f>IFERROR('tab. Turistas alojados tip'!C41/'tab. Turistas alojados tip'!C54-1,"-")</f>
        <v>0.21203666799521725</v>
      </c>
      <c r="G40" s="27">
        <f>IFERROR('tab. Turistas alojados tip'!E41/'tab. Turistas alojados tip'!E54-1,"-")</f>
        <v>8.8028169014084501E-2</v>
      </c>
      <c r="H40" s="27">
        <f>IFERROR('tab. Turistas alojados tip'!G41/'tab. Turistas alojados tip'!G54-1,"-")</f>
        <v>0.14945705824284294</v>
      </c>
    </row>
    <row r="41" spans="2:8" ht="15" hidden="1" customHeight="1" outlineLevel="1">
      <c r="B41" s="25" t="s">
        <v>48</v>
      </c>
      <c r="C41" s="26">
        <v>8360</v>
      </c>
      <c r="D41" s="26">
        <v>7615</v>
      </c>
      <c r="E41" s="26">
        <v>15975</v>
      </c>
      <c r="F41" s="27">
        <f>IFERROR('tab. Turistas alojados tip'!C42/'tab. Turistas alojados tip'!C55-1,"-")</f>
        <v>0.26743480897513638</v>
      </c>
      <c r="G41" s="27">
        <f>IFERROR('tab. Turistas alojados tip'!E42/'tab. Turistas alojados tip'!E55-1,"-")</f>
        <v>0.22447338800450223</v>
      </c>
      <c r="H41" s="27">
        <f>IFERROR('tab. Turistas alojados tip'!G42/'tab. Turistas alojados tip'!G55-1,"-")</f>
        <v>0.24658603199375739</v>
      </c>
    </row>
    <row r="42" spans="2:8" ht="15" hidden="1" customHeight="1" outlineLevel="1">
      <c r="B42" s="25" t="s">
        <v>49</v>
      </c>
      <c r="C42" s="26">
        <v>6212</v>
      </c>
      <c r="D42" s="26">
        <v>7058</v>
      </c>
      <c r="E42" s="26">
        <v>13270</v>
      </c>
      <c r="F42" s="27">
        <f>IFERROR('tab. Turistas alojados tip'!C43/'tab. Turistas alojados tip'!C56-1,"-")</f>
        <v>-3.3302209772797964E-2</v>
      </c>
      <c r="G42" s="27">
        <f>IFERROR('tab. Turistas alojados tip'!E43/'tab. Turistas alojados tip'!E56-1,"-")</f>
        <v>2.7814183777486567E-2</v>
      </c>
      <c r="H42" s="27">
        <f>IFERROR('tab. Turistas alojados tip'!G43/'tab. Turistas alojados tip'!G56-1,"-")</f>
        <v>-1.7302339577220938E-3</v>
      </c>
    </row>
    <row r="43" spans="2:8" ht="15" hidden="1" customHeight="1" outlineLevel="1">
      <c r="B43" s="25" t="s">
        <v>50</v>
      </c>
      <c r="C43" s="26">
        <v>7003</v>
      </c>
      <c r="D43" s="26">
        <v>8143</v>
      </c>
      <c r="E43" s="26">
        <v>15146</v>
      </c>
      <c r="F43" s="27">
        <f>IFERROR('tab. Turistas alojados tip'!C44/'tab. Turistas alojados tip'!C57-1,"-")</f>
        <v>0.20367823994499834</v>
      </c>
      <c r="G43" s="27">
        <f>IFERROR('tab. Turistas alojados tip'!E44/'tab. Turistas alojados tip'!E57-1,"-")</f>
        <v>0.31296356014188964</v>
      </c>
      <c r="H43" s="27">
        <f>IFERROR('tab. Turistas alojados tip'!G44/'tab. Turistas alojados tip'!G57-1,"-")</f>
        <v>0.26006655574043269</v>
      </c>
    </row>
    <row r="44" spans="2:8" ht="15" hidden="1" customHeight="1" outlineLevel="1">
      <c r="B44" s="25" t="s">
        <v>51</v>
      </c>
      <c r="C44" s="26">
        <v>5669</v>
      </c>
      <c r="D44" s="26">
        <v>4920</v>
      </c>
      <c r="E44" s="26">
        <v>10589</v>
      </c>
      <c r="F44" s="27">
        <f>IFERROR('tab. Turistas alojados tip'!C45/'tab. Turistas alojados tip'!C58-1,"-")</f>
        <v>5.7057617005407346E-2</v>
      </c>
      <c r="G44" s="27">
        <f>IFERROR('tab. Turistas alojados tip'!E45/'tab. Turistas alojados tip'!E58-1,"-")</f>
        <v>-9.5089203604929229E-2</v>
      </c>
      <c r="H44" s="27">
        <f>IFERROR('tab. Turistas alojados tip'!G45/'tab. Turistas alojados tip'!G58-1,"-")</f>
        <v>-1.9537037037037019E-2</v>
      </c>
    </row>
    <row r="45" spans="2:8" ht="15" customHeight="1" collapsed="1">
      <c r="B45" s="35">
        <v>2008</v>
      </c>
      <c r="C45" s="36">
        <v>76587</v>
      </c>
      <c r="D45" s="36">
        <v>81987</v>
      </c>
      <c r="E45" s="36">
        <v>158574</v>
      </c>
      <c r="F45" s="37">
        <f>IFERROR('tab. Turistas alojados tip'!C46/'tab. Turistas alojados tip'!C59-1,"-")</f>
        <v>4.1815733271666211E-2</v>
      </c>
      <c r="G45" s="37">
        <f>IFERROR('tab. Turistas alojados tip'!E46/'tab. Turistas alojados tip'!E59-1,"-")</f>
        <v>0.10176848442497377</v>
      </c>
      <c r="H45" s="37">
        <f>IFERROR('tab. Turistas alojados tip'!G46/'tab. Turistas alojados tip'!G59-1,"-")</f>
        <v>7.1974690218824078E-2</v>
      </c>
    </row>
    <row r="46" spans="2:8" ht="15" hidden="1" customHeight="1" outlineLevel="1">
      <c r="B46" s="25" t="s">
        <v>40</v>
      </c>
      <c r="C46" s="26">
        <v>5564</v>
      </c>
      <c r="D46" s="26">
        <v>5045</v>
      </c>
      <c r="E46" s="26">
        <v>10609</v>
      </c>
      <c r="F46" s="27">
        <f>IFERROR('tab. Turistas alojados tip'!C47/'tab. Turistas alojados tip'!C60-1,"-")</f>
        <v>2.9226785053644067E-2</v>
      </c>
      <c r="G46" s="27">
        <f>IFERROR('tab. Turistas alojados tip'!E47/'tab. Turistas alojados tip'!E60-1,"-")</f>
        <v>-6.2267657992565062E-2</v>
      </c>
      <c r="H46" s="27">
        <f>IFERROR('tab. Turistas alojados tip'!G47/'tab. Turistas alojados tip'!G60-1,"-")</f>
        <v>-1.6410161320229877E-2</v>
      </c>
    </row>
    <row r="47" spans="2:8" ht="15" hidden="1" customHeight="1" outlineLevel="1">
      <c r="B47" s="25" t="s">
        <v>41</v>
      </c>
      <c r="C47" s="26">
        <v>5837</v>
      </c>
      <c r="D47" s="26">
        <v>5172</v>
      </c>
      <c r="E47" s="26">
        <v>11009</v>
      </c>
      <c r="F47" s="27">
        <f>IFERROR('tab. Turistas alojados tip'!C48/'tab. Turistas alojados tip'!C61-1,"-")</f>
        <v>0.13405867495628532</v>
      </c>
      <c r="G47" s="27">
        <f>IFERROR('tab. Turistas alojados tip'!E48/'tab. Turistas alojados tip'!E61-1,"-")</f>
        <v>0.11585760517799359</v>
      </c>
      <c r="H47" s="27">
        <f>IFERROR('tab. Turistas alojados tip'!G48/'tab. Turistas alojados tip'!G61-1,"-")</f>
        <v>0.1254344714782254</v>
      </c>
    </row>
    <row r="48" spans="2:8" ht="15" hidden="1" customHeight="1" outlineLevel="1">
      <c r="B48" s="25" t="s">
        <v>42</v>
      </c>
      <c r="C48" s="26">
        <v>8223</v>
      </c>
      <c r="D48" s="26">
        <v>8093</v>
      </c>
      <c r="E48" s="26">
        <v>16316</v>
      </c>
      <c r="F48" s="27">
        <f>IFERROR('tab. Turistas alojados tip'!C49/'tab. Turistas alojados tip'!C62-1,"-")</f>
        <v>-2.3744509082274767E-2</v>
      </c>
      <c r="G48" s="27">
        <f>IFERROR('tab. Turistas alojados tip'!E49/'tab. Turistas alojados tip'!E62-1,"-")</f>
        <v>-1.8500246669955756E-3</v>
      </c>
      <c r="H48" s="27">
        <f>IFERROR('tab. Turistas alojados tip'!G49/'tab. Turistas alojados tip'!G62-1,"-")</f>
        <v>-1.3005867763595691E-2</v>
      </c>
    </row>
    <row r="49" spans="2:8" ht="15" hidden="1" customHeight="1" outlineLevel="1">
      <c r="B49" s="25" t="s">
        <v>43</v>
      </c>
      <c r="C49" s="26">
        <v>5371</v>
      </c>
      <c r="D49" s="26">
        <v>5095</v>
      </c>
      <c r="E49" s="26">
        <v>10466</v>
      </c>
      <c r="F49" s="27">
        <f>IFERROR('tab. Turistas alojados tip'!C50/'tab. Turistas alojados tip'!C63-1,"-")</f>
        <v>-3.2775076535206171E-2</v>
      </c>
      <c r="G49" s="27">
        <f>IFERROR('tab. Turistas alojados tip'!E50/'tab. Turistas alojados tip'!E63-1,"-")</f>
        <v>-0.2116664087884883</v>
      </c>
      <c r="H49" s="27">
        <f>IFERROR('tab. Turistas alojados tip'!G50/'tab. Turistas alojados tip'!G63-1,"-")</f>
        <v>-0.12899467376830898</v>
      </c>
    </row>
    <row r="50" spans="2:8" ht="15" hidden="1" customHeight="1" outlineLevel="1">
      <c r="B50" s="25" t="s">
        <v>44</v>
      </c>
      <c r="C50" s="26">
        <v>6408</v>
      </c>
      <c r="D50" s="26">
        <v>7287</v>
      </c>
      <c r="E50" s="26">
        <v>13695</v>
      </c>
      <c r="F50" s="27">
        <f>IFERROR('tab. Turistas alojados tip'!C51/'tab. Turistas alojados tip'!C64-1,"-")</f>
        <v>0.20632530120481918</v>
      </c>
      <c r="G50" s="27">
        <f>IFERROR('tab. Turistas alojados tip'!E51/'tab. Turistas alojados tip'!E64-1,"-")</f>
        <v>-4.5079281876556188E-2</v>
      </c>
      <c r="H50" s="27">
        <f>IFERROR('tab. Turistas alojados tip'!G51/'tab. Turistas alojados tip'!G64-1,"-")</f>
        <v>5.8100903963532513E-2</v>
      </c>
    </row>
    <row r="51" spans="2:8" ht="15" hidden="1" customHeight="1" outlineLevel="1">
      <c r="B51" s="25" t="s">
        <v>45</v>
      </c>
      <c r="C51" s="26">
        <v>8489</v>
      </c>
      <c r="D51" s="26">
        <v>9066</v>
      </c>
      <c r="E51" s="26">
        <v>17555</v>
      </c>
      <c r="F51" s="27">
        <f>IFERROR('tab. Turistas alojados tip'!C52/'tab. Turistas alojados tip'!C65-1,"-")</f>
        <v>0.1979960485464296</v>
      </c>
      <c r="G51" s="27">
        <f>IFERROR('tab. Turistas alojados tip'!E52/'tab. Turistas alojados tip'!E65-1,"-")</f>
        <v>-0.10423871158976383</v>
      </c>
      <c r="H51" s="27">
        <f>IFERROR('tab. Turistas alojados tip'!G52/'tab. Turistas alojados tip'!G65-1,"-")</f>
        <v>2.0224327308653534E-2</v>
      </c>
    </row>
    <row r="52" spans="2:8" ht="15" hidden="1" customHeight="1" outlineLevel="1">
      <c r="B52" s="25" t="s">
        <v>46</v>
      </c>
      <c r="C52" s="26">
        <v>4400</v>
      </c>
      <c r="D52" s="26">
        <v>4819</v>
      </c>
      <c r="E52" s="26">
        <v>9219</v>
      </c>
      <c r="F52" s="27">
        <f>IFERROR('tab. Turistas alojados tip'!C53/'tab. Turistas alojados tip'!C66-1,"-")</f>
        <v>-3.487606931344589E-2</v>
      </c>
      <c r="G52" s="27">
        <f>IFERROR('tab. Turistas alojados tip'!E53/'tab. Turistas alojados tip'!E66-1,"-")</f>
        <v>-7.3981552651806282E-2</v>
      </c>
      <c r="H52" s="27">
        <f>IFERROR('tab. Turistas alojados tip'!G53/'tab. Turistas alojados tip'!G66-1,"-")</f>
        <v>-5.5720577691283468E-2</v>
      </c>
    </row>
    <row r="53" spans="2:8" ht="15" hidden="1" customHeight="1" outlineLevel="1">
      <c r="B53" s="25" t="s">
        <v>47</v>
      </c>
      <c r="C53" s="26">
        <v>5018</v>
      </c>
      <c r="D53" s="26">
        <v>5112</v>
      </c>
      <c r="E53" s="26">
        <v>10130</v>
      </c>
      <c r="F53" s="27">
        <f>IFERROR('tab. Turistas alojados tip'!C54/'tab. Turistas alojados tip'!C67-1,"-")</f>
        <v>-0.18140293637846661</v>
      </c>
      <c r="G53" s="27">
        <f>IFERROR('tab. Turistas alojados tip'!E54/'tab. Turistas alojados tip'!E67-1,"-")</f>
        <v>-0.20903605136933312</v>
      </c>
      <c r="H53" s="27">
        <f>IFERROR('tab. Turistas alojados tip'!G54/'tab. Turistas alojados tip'!G67-1,"-")</f>
        <v>-0.19558484872548243</v>
      </c>
    </row>
    <row r="54" spans="2:8" ht="15" hidden="1" customHeight="1" outlineLevel="1">
      <c r="B54" s="25" t="s">
        <v>48</v>
      </c>
      <c r="C54" s="26">
        <v>6596</v>
      </c>
      <c r="D54" s="26">
        <v>6219</v>
      </c>
      <c r="E54" s="26">
        <v>12815</v>
      </c>
      <c r="F54" s="27">
        <f>IFERROR('tab. Turistas alojados tip'!C55/'tab. Turistas alojados tip'!C68-1,"-")</f>
        <v>0.13684936228886602</v>
      </c>
      <c r="G54" s="27">
        <f>IFERROR('tab. Turistas alojados tip'!E55/'tab. Turistas alojados tip'!E68-1,"-")</f>
        <v>1.5512736773350744E-2</v>
      </c>
      <c r="H54" s="27">
        <f>IFERROR('tab. Turistas alojados tip'!G55/'tab. Turistas alojados tip'!G68-1,"-")</f>
        <v>7.454301526077467E-2</v>
      </c>
    </row>
    <row r="55" spans="2:8" ht="15" hidden="1" customHeight="1" outlineLevel="1">
      <c r="B55" s="25" t="s">
        <v>49</v>
      </c>
      <c r="C55" s="26">
        <v>6426</v>
      </c>
      <c r="D55" s="26">
        <v>6867</v>
      </c>
      <c r="E55" s="26">
        <v>13293</v>
      </c>
      <c r="F55" s="27">
        <f>IFERROR('tab. Turistas alojados tip'!C56/'tab. Turistas alojados tip'!C69-1,"-")</f>
        <v>1.3245033112582849E-2</v>
      </c>
      <c r="G55" s="27">
        <f>IFERROR('tab. Turistas alojados tip'!E56/'tab. Turistas alojados tip'!E69-1,"-")</f>
        <v>0.11731207289293843</v>
      </c>
      <c r="H55" s="27">
        <f>IFERROR('tab. Turistas alojados tip'!G56/'tab. Turistas alojados tip'!G69-1,"-")</f>
        <v>6.4461883408071685E-2</v>
      </c>
    </row>
    <row r="56" spans="2:8" ht="15" hidden="1" customHeight="1" outlineLevel="1">
      <c r="B56" s="25" t="s">
        <v>50</v>
      </c>
      <c r="C56" s="26">
        <v>5818</v>
      </c>
      <c r="D56" s="26">
        <v>6202</v>
      </c>
      <c r="E56" s="26">
        <v>12020</v>
      </c>
      <c r="F56" s="27">
        <f>IFERROR('tab. Turistas alojados tip'!C57/'tab. Turistas alojados tip'!C70-1,"-")</f>
        <v>1.6244541484716102E-2</v>
      </c>
      <c r="G56" s="27">
        <f>IFERROR('tab. Turistas alojados tip'!E57/'tab. Turistas alojados tip'!E70-1,"-")</f>
        <v>-0.11488511488511488</v>
      </c>
      <c r="H56" s="27">
        <f>IFERROR('tab. Turistas alojados tip'!G57/'tab. Turistas alojados tip'!G70-1,"-")</f>
        <v>-5.5922086082312306E-2</v>
      </c>
    </row>
    <row r="57" spans="2:8" ht="15" hidden="1" customHeight="1" outlineLevel="1">
      <c r="B57" s="25" t="s">
        <v>51</v>
      </c>
      <c r="C57" s="26">
        <v>5363</v>
      </c>
      <c r="D57" s="26">
        <v>5437</v>
      </c>
      <c r="E57" s="26">
        <v>10800</v>
      </c>
      <c r="F57" s="27">
        <f>IFERROR('tab. Turistas alojados tip'!C58/'tab. Turistas alojados tip'!C71-1,"-")</f>
        <v>-5.2640876170287898E-2</v>
      </c>
      <c r="G57" s="27">
        <f>IFERROR('tab. Turistas alojados tip'!E58/'tab. Turistas alojados tip'!E71-1,"-")</f>
        <v>-9.4889295821541486E-2</v>
      </c>
      <c r="H57" s="27">
        <f>IFERROR('tab. Turistas alojados tip'!G58/'tab. Turistas alojados tip'!G71-1,"-")</f>
        <v>-7.4391498114501187E-2</v>
      </c>
    </row>
    <row r="58" spans="2:8" ht="15" customHeight="1" collapsed="1">
      <c r="B58" s="35">
        <v>2007</v>
      </c>
      <c r="C58" s="36">
        <v>73513</v>
      </c>
      <c r="D58" s="36">
        <v>74414</v>
      </c>
      <c r="E58" s="36">
        <v>147927</v>
      </c>
      <c r="F58" s="37">
        <f>IFERROR('tab. Turistas alojados tip'!C59/'tab. Turistas alojados tip'!C72-1,"-")</f>
        <v>3.3269614595339059E-2</v>
      </c>
      <c r="G58" s="37">
        <f>IFERROR('tab. Turistas alojados tip'!E59/'tab. Turistas alojados tip'!E72-1,"-")</f>
        <v>-6.1483938503449354E-2</v>
      </c>
      <c r="H58" s="37">
        <f>IFERROR('tab. Turistas alojados tip'!G59/'tab. Turistas alojados tip'!G72-1,"-")</f>
        <v>-1.6671652208595122E-2</v>
      </c>
    </row>
    <row r="59" spans="2:8" ht="15" hidden="1" customHeight="1" outlineLevel="1">
      <c r="B59" s="25" t="s">
        <v>40</v>
      </c>
      <c r="C59" s="26">
        <v>5406</v>
      </c>
      <c r="D59" s="26">
        <v>5380</v>
      </c>
      <c r="E59" s="26">
        <v>10786</v>
      </c>
      <c r="F59" s="27">
        <f>IFERROR('tab. Turistas alojados tip'!C60/'tab. Turistas alojados tip'!C73-1,"-")</f>
        <v>0.1480144404332131</v>
      </c>
      <c r="G59" s="27">
        <f>IFERROR('tab. Turistas alojados tip'!E60/'tab. Turistas alojados tip'!E73-1,"-")</f>
        <v>-0.18336369156041288</v>
      </c>
      <c r="H59" s="27">
        <f>IFERROR('tab. Turistas alojados tip'!G60/'tab. Turistas alojados tip'!G73-1,"-")</f>
        <v>-4.5233247764893347E-2</v>
      </c>
    </row>
    <row r="60" spans="2:8" ht="15" hidden="1" customHeight="1" outlineLevel="1">
      <c r="B60" s="25" t="s">
        <v>41</v>
      </c>
      <c r="C60" s="26">
        <v>5147</v>
      </c>
      <c r="D60" s="26">
        <v>4635</v>
      </c>
      <c r="E60" s="26">
        <v>9782</v>
      </c>
      <c r="F60" s="27">
        <f>IFERROR('tab. Turistas alojados tip'!C61/'tab. Turistas alojados tip'!C74-1,"-")</f>
        <v>9.8143802005547176E-2</v>
      </c>
      <c r="G60" s="27">
        <f>IFERROR('tab. Turistas alojados tip'!E61/'tab. Turistas alojados tip'!E74-1,"-")</f>
        <v>-0.1008729388942774</v>
      </c>
      <c r="H60" s="27">
        <f>IFERROR('tab. Turistas alojados tip'!G61/'tab. Turistas alojados tip'!G74-1,"-")</f>
        <v>-6.0963218857955637E-3</v>
      </c>
    </row>
    <row r="61" spans="2:8" ht="15" hidden="1" customHeight="1" outlineLevel="1">
      <c r="B61" s="25" t="s">
        <v>42</v>
      </c>
      <c r="C61" s="26">
        <v>8423</v>
      </c>
      <c r="D61" s="26">
        <v>8108</v>
      </c>
      <c r="E61" s="26">
        <v>16531</v>
      </c>
      <c r="F61" s="27">
        <f>IFERROR('tab. Turistas alojados tip'!C62/'tab. Turistas alojados tip'!C75-1,"-")</f>
        <v>0.14334193022940145</v>
      </c>
      <c r="G61" s="27">
        <f>IFERROR('tab. Turistas alojados tip'!E62/'tab. Turistas alojados tip'!E75-1,"-")</f>
        <v>2.5031605562578996E-2</v>
      </c>
      <c r="H61" s="27">
        <f>IFERROR('tab. Turistas alojados tip'!G62/'tab. Turistas alojados tip'!G75-1,"-")</f>
        <v>8.2084178830922339E-2</v>
      </c>
    </row>
    <row r="62" spans="2:8" ht="15" hidden="1" customHeight="1" outlineLevel="1">
      <c r="B62" s="25" t="s">
        <v>43</v>
      </c>
      <c r="C62" s="26">
        <v>5553</v>
      </c>
      <c r="D62" s="26">
        <v>6463</v>
      </c>
      <c r="E62" s="26">
        <v>12016</v>
      </c>
      <c r="F62" s="27">
        <f>IFERROR('tab. Turistas alojados tip'!C63/'tab. Turistas alojados tip'!C76-1,"-")</f>
        <v>0.12023401250756516</v>
      </c>
      <c r="G62" s="27">
        <f>IFERROR('tab. Turistas alojados tip'!E63/'tab. Turistas alojados tip'!E76-1,"-")</f>
        <v>-5.0257163850110254E-2</v>
      </c>
      <c r="H62" s="27">
        <f>IFERROR('tab. Turistas alojados tip'!G63/'tab. Turistas alojados tip'!G76-1,"-")</f>
        <v>2.1594966842373831E-2</v>
      </c>
    </row>
    <row r="63" spans="2:8" ht="15" hidden="1" customHeight="1" outlineLevel="1">
      <c r="B63" s="25" t="s">
        <v>44</v>
      </c>
      <c r="C63" s="26">
        <v>5312</v>
      </c>
      <c r="D63" s="26">
        <v>7631</v>
      </c>
      <c r="E63" s="26">
        <v>12943</v>
      </c>
      <c r="F63" s="27">
        <f>IFERROR('tab. Turistas alojados tip'!C64/'tab. Turistas alojados tip'!C77-1,"-")</f>
        <v>0.15478260869565208</v>
      </c>
      <c r="G63" s="27">
        <f>IFERROR('tab. Turistas alojados tip'!E64/'tab. Turistas alojados tip'!E77-1,"-")</f>
        <v>-8.7035593660691468E-3</v>
      </c>
      <c r="H63" s="27">
        <f>IFERROR('tab. Turistas alojados tip'!G64/'tab. Turistas alojados tip'!G77-1,"-")</f>
        <v>5.2447552447552503E-2</v>
      </c>
    </row>
    <row r="64" spans="2:8" ht="15" hidden="1" customHeight="1" outlineLevel="1">
      <c r="B64" s="25" t="s">
        <v>45</v>
      </c>
      <c r="C64" s="26">
        <v>7086</v>
      </c>
      <c r="D64" s="26">
        <v>10121</v>
      </c>
      <c r="E64" s="26">
        <v>17207</v>
      </c>
      <c r="F64" s="27">
        <f>IFERROR('tab. Turistas alojados tip'!C65/'tab. Turistas alojados tip'!C78-1,"-")</f>
        <v>0.35435779816513757</v>
      </c>
      <c r="G64" s="27">
        <f>IFERROR('tab. Turistas alojados tip'!E65/'tab. Turistas alojados tip'!E78-1,"-")</f>
        <v>0.25883084577114435</v>
      </c>
      <c r="H64" s="27">
        <f>IFERROR('tab. Turistas alojados tip'!G65/'tab. Turistas alojados tip'!G78-1,"-")</f>
        <v>0.29648884870403869</v>
      </c>
    </row>
    <row r="65" spans="2:8" ht="15" hidden="1" customHeight="1" outlineLevel="1">
      <c r="B65" s="25" t="s">
        <v>46</v>
      </c>
      <c r="C65" s="26">
        <v>4559</v>
      </c>
      <c r="D65" s="26">
        <v>5204</v>
      </c>
      <c r="E65" s="26">
        <v>9763</v>
      </c>
      <c r="F65" s="27">
        <f>IFERROR('tab. Turistas alojados tip'!C66/'tab. Turistas alojados tip'!C79-1,"-")</f>
        <v>0.31686886192952057</v>
      </c>
      <c r="G65" s="27">
        <f>IFERROR('tab. Turistas alojados tip'!E66/'tab. Turistas alojados tip'!E79-1,"-")</f>
        <v>0.26402720427495741</v>
      </c>
      <c r="H65" s="27">
        <f>IFERROR('tab. Turistas alojados tip'!G66/'tab. Turistas alojados tip'!G79-1,"-")</f>
        <v>0.28816466552315601</v>
      </c>
    </row>
    <row r="66" spans="2:8" ht="15" hidden="1" customHeight="1" outlineLevel="1">
      <c r="B66" s="25" t="s">
        <v>47</v>
      </c>
      <c r="C66" s="26">
        <v>6130</v>
      </c>
      <c r="D66" s="26">
        <v>6463</v>
      </c>
      <c r="E66" s="26">
        <v>12593</v>
      </c>
      <c r="F66" s="27">
        <f>IFERROR('tab. Turistas alojados tip'!C67/'tab. Turistas alojados tip'!C80-1,"-")</f>
        <v>0.27681732972297435</v>
      </c>
      <c r="G66" s="27">
        <f>IFERROR('tab. Turistas alojados tip'!E67/'tab. Turistas alojados tip'!E80-1,"-")</f>
        <v>4.9188311688311614E-2</v>
      </c>
      <c r="H66" s="27">
        <f>IFERROR('tab. Turistas alojados tip'!G67/'tab. Turistas alojados tip'!G80-1,"-")</f>
        <v>0.14889152449594012</v>
      </c>
    </row>
    <row r="67" spans="2:8" ht="15" hidden="1" customHeight="1" outlineLevel="1">
      <c r="B67" s="25" t="s">
        <v>48</v>
      </c>
      <c r="C67" s="26">
        <v>5802</v>
      </c>
      <c r="D67" s="26">
        <v>6124</v>
      </c>
      <c r="E67" s="26">
        <v>11926</v>
      </c>
      <c r="F67" s="27">
        <f>IFERROR('tab. Turistas alojados tip'!C68/'tab. Turistas alojados tip'!C81-1,"-")</f>
        <v>0.18529111338100113</v>
      </c>
      <c r="G67" s="27">
        <f>IFERROR('tab. Turistas alojados tip'!E68/'tab. Turistas alojados tip'!E81-1,"-")</f>
        <v>-6.0159607120933045E-2</v>
      </c>
      <c r="H67" s="27">
        <f>IFERROR('tab. Turistas alojados tip'!G68/'tab. Turistas alojados tip'!G81-1,"-")</f>
        <v>4.5131890281307596E-2</v>
      </c>
    </row>
    <row r="68" spans="2:8" ht="15" hidden="1" customHeight="1" outlineLevel="1">
      <c r="B68" s="25" t="s">
        <v>49</v>
      </c>
      <c r="C68" s="26">
        <v>6342</v>
      </c>
      <c r="D68" s="26">
        <v>6146</v>
      </c>
      <c r="E68" s="26">
        <v>12488</v>
      </c>
      <c r="F68" s="27">
        <f>IFERROR('tab. Turistas alojados tip'!C69/'tab. Turistas alojados tip'!C82-1,"-")</f>
        <v>0.50964056177100692</v>
      </c>
      <c r="G68" s="27">
        <f>IFERROR('tab. Turistas alojados tip'!E69/'tab. Turistas alojados tip'!E82-1,"-")</f>
        <v>-0.10172464191756792</v>
      </c>
      <c r="H68" s="27">
        <f>IFERROR('tab. Turistas alojados tip'!G69/'tab. Turistas alojados tip'!G82-1,"-")</f>
        <v>0.13085212351716025</v>
      </c>
    </row>
    <row r="69" spans="2:8" ht="15" hidden="1" customHeight="1" outlineLevel="1">
      <c r="B69" s="25" t="s">
        <v>50</v>
      </c>
      <c r="C69" s="26">
        <v>5725</v>
      </c>
      <c r="D69" s="26">
        <v>7007</v>
      </c>
      <c r="E69" s="26">
        <v>12732</v>
      </c>
      <c r="F69" s="27">
        <f>IFERROR('tab. Turistas alojados tip'!C70/'tab. Turistas alojados tip'!C83-1,"-")</f>
        <v>0.19719782517774997</v>
      </c>
      <c r="G69" s="27">
        <f>IFERROR('tab. Turistas alojados tip'!E70/'tab. Turistas alojados tip'!E83-1,"-")</f>
        <v>-5.0155889928155117E-2</v>
      </c>
      <c r="H69" s="27">
        <f>IFERROR('tab. Turistas alojados tip'!G70/'tab. Turistas alojados tip'!G83-1,"-")</f>
        <v>4.7125585985689611E-2</v>
      </c>
    </row>
    <row r="70" spans="2:8" ht="15" hidden="1" customHeight="1" outlineLevel="1">
      <c r="B70" s="25" t="s">
        <v>51</v>
      </c>
      <c r="C70" s="26">
        <v>5661</v>
      </c>
      <c r="D70" s="26">
        <v>6007</v>
      </c>
      <c r="E70" s="26">
        <v>11668</v>
      </c>
      <c r="F70" s="27">
        <f>IFERROR('tab. Turistas alojados tip'!C71/'tab. Turistas alojados tip'!C84-1,"-")</f>
        <v>-0.11781206171107994</v>
      </c>
      <c r="G70" s="27">
        <f>IFERROR('tab. Turistas alojados tip'!E71/'tab. Turistas alojados tip'!E84-1,"-")</f>
        <v>-0.14148920966128342</v>
      </c>
      <c r="H70" s="27">
        <f>IFERROR('tab. Turistas alojados tip'!G71/'tab. Turistas alojados tip'!G84-1,"-")</f>
        <v>-0.1301625167735202</v>
      </c>
    </row>
    <row r="71" spans="2:8" ht="15" customHeight="1" collapsed="1">
      <c r="B71" s="35">
        <v>2006</v>
      </c>
      <c r="C71" s="36">
        <v>71146</v>
      </c>
      <c r="D71" s="36">
        <v>79289</v>
      </c>
      <c r="E71" s="36">
        <v>150435</v>
      </c>
      <c r="F71" s="37">
        <f>IFERROR('tab. Turistas alojados tip'!C72/'tab. Turistas alojados tip'!C85-1,"-")</f>
        <v>0.18359673931126275</v>
      </c>
      <c r="G71" s="37">
        <f>IFERROR('tab. Turistas alojados tip'!E72/'tab. Turistas alojados tip'!E85-1,"-")</f>
        <v>-1.1420734368181584E-2</v>
      </c>
      <c r="H71" s="37">
        <f>IFERROR('tab. Turistas alojados tip'!G72/'tab. Turistas alojados tip'!G85-1,"-")</f>
        <v>7.2123436553469089E-2</v>
      </c>
    </row>
    <row r="72" spans="2:8" ht="15" hidden="1" customHeight="1" outlineLevel="1">
      <c r="B72" s="25" t="s">
        <v>40</v>
      </c>
      <c r="C72" s="26">
        <v>4709</v>
      </c>
      <c r="D72" s="26">
        <v>6588</v>
      </c>
      <c r="E72" s="26">
        <v>11297</v>
      </c>
      <c r="F72" s="27">
        <f>IFERROR('tab. Turistas alojados tip'!C73/'tab. Turistas alojados tip'!C86-1,"-")</f>
        <v>1.1817791147400003E-2</v>
      </c>
      <c r="G72" s="27">
        <f>IFERROR('tab. Turistas alojados tip'!E73/'tab. Turistas alojados tip'!E86-1,"-")</f>
        <v>4.8810250152531154E-3</v>
      </c>
      <c r="H72" s="27">
        <f>IFERROR('tab. Turistas alojados tip'!G73/'tab. Turistas alojados tip'!G86-1,"-")</f>
        <v>7.7609277430865653E-3</v>
      </c>
    </row>
    <row r="73" spans="2:8" ht="15" hidden="1" customHeight="1" outlineLevel="1">
      <c r="B73" s="25" t="s">
        <v>41</v>
      </c>
      <c r="C73" s="26">
        <v>4687</v>
      </c>
      <c r="D73" s="26">
        <v>5155</v>
      </c>
      <c r="E73" s="26">
        <v>9842</v>
      </c>
      <c r="F73" s="27">
        <f>IFERROR('tab. Turistas alojados tip'!C74/'tab. Turistas alojados tip'!C87-1,"-")</f>
        <v>-3.5795103888088819E-2</v>
      </c>
      <c r="G73" s="27">
        <f>IFERROR('tab. Turistas alojados tip'!E74/'tab. Turistas alojados tip'!E87-1,"-")</f>
        <v>-0.14340312396144894</v>
      </c>
      <c r="H73" s="27">
        <f>IFERROR('tab. Turistas alojados tip'!G74/'tab. Turistas alojados tip'!G87-1,"-")</f>
        <v>-9.5321261145325908E-2</v>
      </c>
    </row>
    <row r="74" spans="2:8" ht="15" hidden="1" customHeight="1" outlineLevel="1">
      <c r="B74" s="25" t="s">
        <v>42</v>
      </c>
      <c r="C74" s="26">
        <v>7367</v>
      </c>
      <c r="D74" s="26">
        <v>7910</v>
      </c>
      <c r="E74" s="26">
        <v>15277</v>
      </c>
      <c r="F74" s="27">
        <f>IFERROR('tab. Turistas alojados tip'!C75/'tab. Turistas alojados tip'!C88-1,"-")</f>
        <v>0.15434033218426824</v>
      </c>
      <c r="G74" s="27">
        <f>IFERROR('tab. Turistas alojados tip'!E75/'tab. Turistas alojados tip'!E88-1,"-")</f>
        <v>-8.4596690197893731E-2</v>
      </c>
      <c r="H74" s="27">
        <f>IFERROR('tab. Turistas alojados tip'!G75/'tab. Turistas alojados tip'!G88-1,"-")</f>
        <v>1.6907408640085109E-2</v>
      </c>
    </row>
    <row r="75" spans="2:8" ht="15" hidden="1" customHeight="1" outlineLevel="1">
      <c r="B75" s="25" t="s">
        <v>43</v>
      </c>
      <c r="C75" s="26">
        <v>4957</v>
      </c>
      <c r="D75" s="26">
        <v>6805</v>
      </c>
      <c r="E75" s="26">
        <v>11762</v>
      </c>
      <c r="F75" s="27">
        <f>IFERROR('tab. Turistas alojados tip'!C76/'tab. Turistas alojados tip'!C89-1,"-")</f>
        <v>4.6222034613761176E-2</v>
      </c>
      <c r="G75" s="27">
        <f>IFERROR('tab. Turistas alojados tip'!E76/'tab. Turistas alojados tip'!E89-1,"-")</f>
        <v>0.29397223806807382</v>
      </c>
      <c r="H75" s="27">
        <f>IFERROR('tab. Turistas alojados tip'!G76/'tab. Turistas alojados tip'!G89-1,"-")</f>
        <v>0.17655296588976688</v>
      </c>
    </row>
    <row r="76" spans="2:8" ht="15" hidden="1" customHeight="1" outlineLevel="1">
      <c r="B76" s="25" t="s">
        <v>44</v>
      </c>
      <c r="C76" s="26">
        <v>4600</v>
      </c>
      <c r="D76" s="26">
        <v>7698</v>
      </c>
      <c r="E76" s="26">
        <v>12298</v>
      </c>
      <c r="F76" s="27">
        <f>IFERROR('tab. Turistas alojados tip'!C77/'tab. Turistas alojados tip'!C90-1,"-")</f>
        <v>-6.5989847715736016E-2</v>
      </c>
      <c r="G76" s="27">
        <f>IFERROR('tab. Turistas alojados tip'!E77/'tab. Turistas alojados tip'!E90-1,"-")</f>
        <v>5.2214324767632547E-2</v>
      </c>
      <c r="H76" s="27">
        <f>IFERROR('tab. Turistas alojados tip'!G77/'tab. Turistas alojados tip'!G90-1,"-")</f>
        <v>4.6564823135364364E-3</v>
      </c>
    </row>
    <row r="77" spans="2:8" ht="15" hidden="1" customHeight="1" outlineLevel="1">
      <c r="B77" s="25" t="s">
        <v>45</v>
      </c>
      <c r="C77" s="26">
        <v>5232</v>
      </c>
      <c r="D77" s="26">
        <v>8040</v>
      </c>
      <c r="E77" s="26">
        <v>13272</v>
      </c>
      <c r="F77" s="27">
        <f>IFERROR('tab. Turistas alojados tip'!C78/'tab. Turistas alojados tip'!C91-1,"-")</f>
        <v>-0.15789473684210531</v>
      </c>
      <c r="G77" s="27">
        <f>IFERROR('tab. Turistas alojados tip'!E78/'tab. Turistas alojados tip'!E91-1,"-")</f>
        <v>-3.2956458984844894E-2</v>
      </c>
      <c r="H77" s="27">
        <f>IFERROR('tab. Turistas alojados tip'!G78/'tab. Turistas alojados tip'!G91-1,"-")</f>
        <v>-8.6390858401596993E-2</v>
      </c>
    </row>
    <row r="78" spans="2:8" ht="15" hidden="1" customHeight="1" outlineLevel="1">
      <c r="B78" s="25" t="s">
        <v>46</v>
      </c>
      <c r="C78" s="26">
        <v>3462</v>
      </c>
      <c r="D78" s="26">
        <v>4117</v>
      </c>
      <c r="E78" s="26">
        <v>7579</v>
      </c>
      <c r="F78" s="27">
        <f>IFERROR('tab. Turistas alojados tip'!C79/'tab. Turistas alojados tip'!C92-1,"-")</f>
        <v>5.1640340218712E-2</v>
      </c>
      <c r="G78" s="27">
        <f>IFERROR('tab. Turistas alojados tip'!E79/'tab. Turistas alojados tip'!E92-1,"-")</f>
        <v>-0.2065908652919638</v>
      </c>
      <c r="H78" s="27">
        <f>IFERROR('tab. Turistas alojados tip'!G79/'tab. Turistas alojados tip'!G92-1,"-")</f>
        <v>-0.10635538261997401</v>
      </c>
    </row>
    <row r="79" spans="2:8" ht="15" hidden="1" customHeight="1" outlineLevel="1">
      <c r="B79" s="25" t="s">
        <v>47</v>
      </c>
      <c r="C79" s="26">
        <v>4801</v>
      </c>
      <c r="D79" s="26">
        <v>6160</v>
      </c>
      <c r="E79" s="26">
        <v>10961</v>
      </c>
      <c r="F79" s="27">
        <f>IFERROR('tab. Turistas alojados tip'!C80/'tab. Turistas alojados tip'!C93-1,"-")</f>
        <v>1.0311447811447882E-2</v>
      </c>
      <c r="G79" s="27">
        <f>IFERROR('tab. Turistas alojados tip'!E80/'tab. Turistas alojados tip'!E93-1,"-")</f>
        <v>-2.8391167192429068E-2</v>
      </c>
      <c r="H79" s="27">
        <f>IFERROR('tab. Turistas alojados tip'!G80/'tab. Turistas alojados tip'!G93-1,"-")</f>
        <v>-1.181031373963215E-2</v>
      </c>
    </row>
    <row r="80" spans="2:8" ht="15" hidden="1" customHeight="1" outlineLevel="1">
      <c r="B80" s="25" t="s">
        <v>48</v>
      </c>
      <c r="C80" s="26">
        <v>4895</v>
      </c>
      <c r="D80" s="26">
        <v>6516</v>
      </c>
      <c r="E80" s="26">
        <v>11411</v>
      </c>
      <c r="F80" s="27">
        <f>IFERROR('tab. Turistas alojados tip'!C81/'tab. Turistas alojados tip'!C94-1,"-")</f>
        <v>-0.11048518989642009</v>
      </c>
      <c r="G80" s="27">
        <f>IFERROR('tab. Turistas alojados tip'!E81/'tab. Turistas alojados tip'!E94-1,"-")</f>
        <v>-0.30078334585255928</v>
      </c>
      <c r="H80" s="27">
        <f>IFERROR('tab. Turistas alojados tip'!G81/'tab. Turistas alojados tip'!G94-1,"-")</f>
        <v>-0.23013088652003777</v>
      </c>
    </row>
    <row r="81" spans="2:8" ht="15" hidden="1" customHeight="1" outlineLevel="1">
      <c r="B81" s="25" t="s">
        <v>49</v>
      </c>
      <c r="C81" s="26">
        <v>4201</v>
      </c>
      <c r="D81" s="26">
        <v>6842</v>
      </c>
      <c r="E81" s="26">
        <v>11043</v>
      </c>
      <c r="F81" s="27">
        <f>IFERROR('tab. Turistas alojados tip'!C82/'tab. Turistas alojados tip'!C95-1,"-")</f>
        <v>-0.14838840462193392</v>
      </c>
      <c r="G81" s="27">
        <f>IFERROR('tab. Turistas alojados tip'!E82/'tab. Turistas alojados tip'!E95-1,"-")</f>
        <v>-0.2287228046443468</v>
      </c>
      <c r="H81" s="27">
        <f>IFERROR('tab. Turistas alojados tip'!G82/'tab. Turistas alojados tip'!G95-1,"-")</f>
        <v>-0.20001448855404236</v>
      </c>
    </row>
    <row r="82" spans="2:8" ht="15" hidden="1" customHeight="1" outlineLevel="1">
      <c r="B82" s="25" t="s">
        <v>50</v>
      </c>
      <c r="C82" s="26">
        <v>4782</v>
      </c>
      <c r="D82" s="26">
        <v>7377</v>
      </c>
      <c r="E82" s="26">
        <v>12159</v>
      </c>
      <c r="F82" s="27">
        <f>IFERROR('tab. Turistas alojados tip'!C83/'tab. Turistas alojados tip'!C96-1,"-")</f>
        <v>-0.12417582417582418</v>
      </c>
      <c r="G82" s="27">
        <f>IFERROR('tab. Turistas alojados tip'!E83/'tab. Turistas alojados tip'!E96-1,"-")</f>
        <v>-0.19253502626970231</v>
      </c>
      <c r="H82" s="27">
        <f>IFERROR('tab. Turistas alojados tip'!G83/'tab. Turistas alojados tip'!G96-1,"-")</f>
        <v>-0.16696355165798848</v>
      </c>
    </row>
    <row r="83" spans="2:8" ht="15" hidden="1" customHeight="1" outlineLevel="1">
      <c r="B83" s="25" t="s">
        <v>51</v>
      </c>
      <c r="C83" s="26">
        <v>6417</v>
      </c>
      <c r="D83" s="26">
        <v>6997</v>
      </c>
      <c r="E83" s="26">
        <v>13414</v>
      </c>
      <c r="F83" s="27">
        <f>IFERROR('tab. Turistas alojados tip'!C84/'tab. Turistas alojados tip'!C97-1,"-")</f>
        <v>0.27777777777777768</v>
      </c>
      <c r="G83" s="27">
        <f>IFERROR('tab. Turistas alojados tip'!E84/'tab. Turistas alojados tip'!E97-1,"-")</f>
        <v>-0.1354256765105647</v>
      </c>
      <c r="H83" s="27">
        <f>IFERROR('tab. Turistas alojados tip'!G84/'tab. Turistas alojados tip'!G97-1,"-")</f>
        <v>2.2798322531452531E-2</v>
      </c>
    </row>
    <row r="84" spans="2:8" ht="15" customHeight="1" collapsed="1">
      <c r="B84" s="35">
        <v>2005</v>
      </c>
      <c r="C84" s="36">
        <v>60110</v>
      </c>
      <c r="D84" s="36">
        <v>80205</v>
      </c>
      <c r="E84" s="36">
        <v>140315</v>
      </c>
      <c r="F84" s="37">
        <f>IFERROR('tab. Turistas alojados tip'!C85/'tab. Turistas alojados tip'!C98-1,"-")</f>
        <v>-1.0290606734173036E-2</v>
      </c>
      <c r="G84" s="37">
        <f>IFERROR('tab. Turistas alojados tip'!E85/'tab. Turistas alojados tip'!E98-1,"-")</f>
        <v>-9.9346449265597658E-2</v>
      </c>
      <c r="H84" s="37">
        <f>IFERROR('tab. Turistas alojados tip'!G85/'tab. Turistas alojados tip'!G98-1,"-")</f>
        <v>-6.323646244333625E-2</v>
      </c>
    </row>
    <row r="85" spans="2:8" ht="15" hidden="1" customHeight="1" outlineLevel="1">
      <c r="B85" s="25" t="s">
        <v>40</v>
      </c>
      <c r="C85" s="26">
        <v>4654</v>
      </c>
      <c r="D85" s="26">
        <v>6556</v>
      </c>
      <c r="E85" s="26">
        <v>11210</v>
      </c>
      <c r="F85" s="27">
        <f>IFERROR('tab. Turistas alojados tip'!C86/'tab. Turistas alojados tip'!C99-1,"-")</f>
        <v>0.15627329192546591</v>
      </c>
      <c r="G85" s="27">
        <f>IFERROR('tab. Turistas alojados tip'!E86/'tab. Turistas alojados tip'!E99-1,"-")</f>
        <v>-0.14390180203708536</v>
      </c>
      <c r="H85" s="27">
        <f>IFERROR('tab. Turistas alojados tip'!G86/'tab. Turistas alojados tip'!G99-1,"-")</f>
        <v>-4.0486176495763027E-2</v>
      </c>
    </row>
    <row r="86" spans="2:8" ht="15" hidden="1" customHeight="1" outlineLevel="1">
      <c r="B86" s="25" t="s">
        <v>41</v>
      </c>
      <c r="C86" s="26">
        <v>4861</v>
      </c>
      <c r="D86" s="26">
        <v>6018</v>
      </c>
      <c r="E86" s="26">
        <v>10879</v>
      </c>
      <c r="F86" s="27">
        <f>IFERROR('tab. Turistas alojados tip'!C87/'tab. Turistas alojados tip'!C100-1,"-")</f>
        <v>0.43096850161907563</v>
      </c>
      <c r="G86" s="27">
        <f>IFERROR('tab. Turistas alojados tip'!E87/'tab. Turistas alojados tip'!E100-1,"-")</f>
        <v>2.6086956521739202E-2</v>
      </c>
      <c r="H86" s="27">
        <f>IFERROR('tab. Turistas alojados tip'!G87/'tab. Turistas alojados tip'!G100-1,"-")</f>
        <v>0.17458432304038007</v>
      </c>
    </row>
    <row r="87" spans="2:8" ht="15" hidden="1" customHeight="1" outlineLevel="1">
      <c r="B87" s="25" t="s">
        <v>42</v>
      </c>
      <c r="C87" s="26">
        <v>6382</v>
      </c>
      <c r="D87" s="26">
        <v>8641</v>
      </c>
      <c r="E87" s="26">
        <v>15023</v>
      </c>
      <c r="F87" s="27">
        <f>IFERROR('tab. Turistas alojados tip'!C88/'tab. Turistas alojados tip'!C101-1,"-")</f>
        <v>0.16481109691549545</v>
      </c>
      <c r="G87" s="27">
        <f>IFERROR('tab. Turistas alojados tip'!E88/'tab. Turistas alojados tip'!E101-1,"-")</f>
        <v>-0.12875579753982658</v>
      </c>
      <c r="H87" s="27">
        <f>IFERROR('tab. Turistas alojados tip'!G88/'tab. Turistas alojados tip'!G101-1,"-")</f>
        <v>-2.4290446190816439E-2</v>
      </c>
    </row>
    <row r="88" spans="2:8" ht="15" hidden="1" customHeight="1" outlineLevel="1">
      <c r="B88" s="25" t="s">
        <v>43</v>
      </c>
      <c r="C88" s="26">
        <v>4738</v>
      </c>
      <c r="D88" s="26">
        <v>5259</v>
      </c>
      <c r="E88" s="26">
        <v>9997</v>
      </c>
      <c r="F88" s="27">
        <f>IFERROR('tab. Turistas alojados tip'!C89/'tab. Turistas alojados tip'!C102-1,"-")</f>
        <v>0.26582954849051554</v>
      </c>
      <c r="G88" s="27">
        <f>IFERROR('tab. Turistas alojados tip'!E89/'tab. Turistas alojados tip'!E102-1,"-")</f>
        <v>-0.29579539367970009</v>
      </c>
      <c r="H88" s="27">
        <f>IFERROR('tab. Turistas alojados tip'!G89/'tab. Turistas alojados tip'!G102-1,"-")</f>
        <v>-0.10828650432610831</v>
      </c>
    </row>
    <row r="89" spans="2:8" ht="15" hidden="1" customHeight="1" outlineLevel="1">
      <c r="B89" s="25" t="s">
        <v>44</v>
      </c>
      <c r="C89" s="26">
        <v>4925</v>
      </c>
      <c r="D89" s="26">
        <v>7316</v>
      </c>
      <c r="E89" s="26">
        <v>12241</v>
      </c>
      <c r="F89" s="27">
        <f>IFERROR('tab. Turistas alojados tip'!C90/'tab. Turistas alojados tip'!C103-1,"-")</f>
        <v>0.34159629528738766</v>
      </c>
      <c r="G89" s="27">
        <f>IFERROR('tab. Turistas alojados tip'!E90/'tab. Turistas alojados tip'!E103-1,"-")</f>
        <v>-0.19365149344208088</v>
      </c>
      <c r="H89" s="27">
        <f>IFERROR('tab. Turistas alojados tip'!G90/'tab. Turistas alojados tip'!G103-1,"-")</f>
        <v>-3.9469554300062826E-2</v>
      </c>
    </row>
    <row r="90" spans="2:8" ht="15" hidden="1" customHeight="1" outlineLevel="1">
      <c r="B90" s="25" t="s">
        <v>45</v>
      </c>
      <c r="C90" s="26">
        <v>6213</v>
      </c>
      <c r="D90" s="26">
        <v>8314</v>
      </c>
      <c r="E90" s="26">
        <v>14527</v>
      </c>
      <c r="F90" s="27">
        <f>IFERROR('tab. Turistas alojados tip'!C91/'tab. Turistas alojados tip'!C104-1,"-")</f>
        <v>0.16654149455501321</v>
      </c>
      <c r="G90" s="27">
        <f>IFERROR('tab. Turistas alojados tip'!E91/'tab. Turistas alojados tip'!E104-1,"-")</f>
        <v>-0.18289926289926295</v>
      </c>
      <c r="H90" s="27">
        <f>IFERROR('tab. Turistas alojados tip'!G91/'tab. Turistas alojados tip'!G104-1,"-")</f>
        <v>-6.2834655828656216E-2</v>
      </c>
    </row>
    <row r="91" spans="2:8" ht="15" hidden="1" customHeight="1" outlineLevel="1">
      <c r="B91" s="25" t="s">
        <v>46</v>
      </c>
      <c r="C91" s="26">
        <v>3292</v>
      </c>
      <c r="D91" s="26">
        <v>5189</v>
      </c>
      <c r="E91" s="26">
        <v>8481</v>
      </c>
      <c r="F91" s="27">
        <f>IFERROR('tab. Turistas alojados tip'!C92/'tab. Turistas alojados tip'!C105-1,"-")</f>
        <v>-0.15676229508196726</v>
      </c>
      <c r="G91" s="27">
        <f>IFERROR('tab. Turistas alojados tip'!E92/'tab. Turistas alojados tip'!E105-1,"-")</f>
        <v>-0.23296378418329633</v>
      </c>
      <c r="H91" s="27">
        <f>IFERROR('tab. Turistas alojados tip'!G92/'tab. Turistas alojados tip'!G105-1,"-")</f>
        <v>-0.20508013871965503</v>
      </c>
    </row>
    <row r="92" spans="2:8" ht="15" hidden="1" customHeight="1" outlineLevel="1">
      <c r="B92" s="25" t="s">
        <v>47</v>
      </c>
      <c r="C92" s="26">
        <v>4752</v>
      </c>
      <c r="D92" s="26">
        <v>6340</v>
      </c>
      <c r="E92" s="26">
        <v>11092</v>
      </c>
      <c r="F92" s="27">
        <f>IFERROR('tab. Turistas alojados tip'!C93/'tab. Turistas alojados tip'!C106-1,"-")</f>
        <v>-0.14254781667268135</v>
      </c>
      <c r="G92" s="27">
        <f>IFERROR('tab. Turistas alojados tip'!E93/'tab. Turistas alojados tip'!E106-1,"-")</f>
        <v>-0.26874279123414069</v>
      </c>
      <c r="H92" s="27">
        <f>IFERROR('tab. Turistas alojados tip'!G93/'tab. Turistas alojados tip'!G106-1,"-")</f>
        <v>-0.21953278919223196</v>
      </c>
    </row>
    <row r="93" spans="2:8" ht="15" hidden="1" customHeight="1" outlineLevel="1">
      <c r="B93" s="25" t="s">
        <v>48</v>
      </c>
      <c r="C93" s="26">
        <v>5503</v>
      </c>
      <c r="D93" s="26">
        <v>9319</v>
      </c>
      <c r="E93" s="26">
        <v>14822</v>
      </c>
      <c r="F93" s="27">
        <f>IFERROR('tab. Turistas alojados tip'!C94/'tab. Turistas alojados tip'!C107-1,"-")</f>
        <v>7.5224697147323161E-2</v>
      </c>
      <c r="G93" s="27">
        <f>IFERROR('tab. Turistas alojados tip'!E94/'tab. Turistas alojados tip'!E107-1,"-")</f>
        <v>7.2011963648912936E-2</v>
      </c>
      <c r="H93" s="27">
        <f>IFERROR('tab. Turistas alojados tip'!G94/'tab. Turistas alojados tip'!G107-1,"-")</f>
        <v>7.3202519730649396E-2</v>
      </c>
    </row>
    <row r="94" spans="2:8" ht="15" hidden="1" customHeight="1" outlineLevel="1">
      <c r="B94" s="25" t="s">
        <v>49</v>
      </c>
      <c r="C94" s="26">
        <v>4933</v>
      </c>
      <c r="D94" s="26">
        <v>8871</v>
      </c>
      <c r="E94" s="26">
        <v>13804</v>
      </c>
      <c r="F94" s="27">
        <f>IFERROR('tab. Turistas alojados tip'!C95/'tab. Turistas alojados tip'!C108-1,"-")</f>
        <v>-3.8963569062926195E-2</v>
      </c>
      <c r="G94" s="27">
        <f>IFERROR('tab. Turistas alojados tip'!E95/'tab. Turistas alojados tip'!E108-1,"-")</f>
        <v>9.3430297054110767E-2</v>
      </c>
      <c r="H94" s="27">
        <f>IFERROR('tab. Turistas alojados tip'!G95/'tab. Turistas alojados tip'!G108-1,"-")</f>
        <v>4.2125924807489001E-2</v>
      </c>
    </row>
    <row r="95" spans="2:8" ht="15" hidden="1" customHeight="1" outlineLevel="1">
      <c r="B95" s="25" t="s">
        <v>50</v>
      </c>
      <c r="C95" s="26">
        <v>5460</v>
      </c>
      <c r="D95" s="26">
        <v>9136</v>
      </c>
      <c r="E95" s="26">
        <v>14596</v>
      </c>
      <c r="F95" s="27">
        <f>IFERROR('tab. Turistas alojados tip'!C96/'tab. Turistas alojados tip'!C109-1,"-")</f>
        <v>6.3498246980911555E-2</v>
      </c>
      <c r="G95" s="27">
        <f>IFERROR('tab. Turistas alojados tip'!E96/'tab. Turistas alojados tip'!E109-1,"-")</f>
        <v>-7.7358109472833725E-2</v>
      </c>
      <c r="H95" s="27">
        <f>IFERROR('tab. Turistas alojados tip'!G96/'tab. Turistas alojados tip'!G109-1,"-")</f>
        <v>-2.9263101888800214E-2</v>
      </c>
    </row>
    <row r="96" spans="2:8" ht="15" hidden="1" customHeight="1" outlineLevel="1">
      <c r="B96" s="25" t="s">
        <v>51</v>
      </c>
      <c r="C96" s="26">
        <v>5022</v>
      </c>
      <c r="D96" s="26">
        <v>8093</v>
      </c>
      <c r="E96" s="26">
        <v>13115</v>
      </c>
      <c r="F96" s="27">
        <f>IFERROR('tab. Turistas alojados tip'!C97/'tab. Turistas alojados tip'!C110-1,"-")</f>
        <v>3.9321192052980125E-2</v>
      </c>
      <c r="G96" s="27">
        <f>IFERROR('tab. Turistas alojados tip'!E97/'tab. Turistas alojados tip'!E110-1,"-")</f>
        <v>-0.11725567190226871</v>
      </c>
      <c r="H96" s="27">
        <f>IFERROR('tab. Turistas alojados tip'!G97/'tab. Turistas alojados tip'!G110-1,"-")</f>
        <v>-6.3214285714285667E-2</v>
      </c>
    </row>
    <row r="97" spans="2:8" ht="15" customHeight="1" collapsed="1">
      <c r="B97" s="35">
        <v>2004</v>
      </c>
      <c r="C97" s="36">
        <v>60735</v>
      </c>
      <c r="D97" s="36">
        <v>89052</v>
      </c>
      <c r="E97" s="36">
        <v>149787</v>
      </c>
      <c r="F97" s="37">
        <f>IFERROR('tab. Turistas alojados tip'!C98/'tab. Turistas alojados tip'!C111-1,"-")</f>
        <v>9.820266165196001E-2</v>
      </c>
      <c r="G97" s="37">
        <f>IFERROR('tab. Turistas alojados tip'!E98/'tab. Turistas alojados tip'!E111-1,"-")</f>
        <v>-0.12236370087121062</v>
      </c>
      <c r="H97" s="37">
        <f>IFERROR('tab. Turistas alojados tip'!G98/'tab. Turistas alojados tip'!G111-1,"-")</f>
        <v>-4.4555150154364287E-2</v>
      </c>
    </row>
    <row r="98" spans="2:8" ht="15" hidden="1" customHeight="1" outlineLevel="1">
      <c r="B98" s="25" t="s">
        <v>40</v>
      </c>
      <c r="C98" s="26">
        <v>4025</v>
      </c>
      <c r="D98" s="26">
        <v>7658</v>
      </c>
      <c r="E98" s="26">
        <v>11683</v>
      </c>
      <c r="F98" s="27">
        <f>IFERROR('tab. Turistas alojados tip'!C99/'tab. Turistas alojados tip'!C112-1,"-")</f>
        <v>-8.9366515837104088E-2</v>
      </c>
      <c r="G98" s="27">
        <f>IFERROR('tab. Turistas alojados tip'!E99/'tab. Turistas alojados tip'!E112-1,"-")</f>
        <v>-9.0498812351543889E-2</v>
      </c>
      <c r="H98" s="27">
        <f>IFERROR('tab. Turistas alojados tip'!G99/'tab. Turistas alojados tip'!G112-1,"-")</f>
        <v>-9.0109034267912724E-2</v>
      </c>
    </row>
    <row r="99" spans="2:8" ht="15" hidden="1" customHeight="1" outlineLevel="1">
      <c r="B99" s="25" t="s">
        <v>41</v>
      </c>
      <c r="C99" s="26">
        <v>3397</v>
      </c>
      <c r="D99" s="26">
        <v>5865</v>
      </c>
      <c r="E99" s="26">
        <v>9262</v>
      </c>
      <c r="F99" s="27">
        <f>IFERROR('tab. Turistas alojados tip'!C100/'tab. Turistas alojados tip'!C113-1,"-")</f>
        <v>-0.24795218065087443</v>
      </c>
      <c r="G99" s="27">
        <f>IFERROR('tab. Turistas alojados tip'!E100/'tab. Turistas alojados tip'!E113-1,"-")</f>
        <v>-0.27983791748526521</v>
      </c>
      <c r="H99" s="27">
        <f>IFERROR('tab. Turistas alojados tip'!G100/'tab. Turistas alojados tip'!G113-1,"-")</f>
        <v>-0.26846220677671595</v>
      </c>
    </row>
    <row r="100" spans="2:8" ht="15" hidden="1" customHeight="1" outlineLevel="1">
      <c r="B100" s="25" t="s">
        <v>42</v>
      </c>
      <c r="C100" s="26">
        <v>5479</v>
      </c>
      <c r="D100" s="26">
        <v>9918</v>
      </c>
      <c r="E100" s="26">
        <v>15397</v>
      </c>
      <c r="F100" s="27">
        <f>IFERROR('tab. Turistas alojados tip'!C101/'tab. Turistas alojados tip'!C114-1,"-")</f>
        <v>9.3176376695929708E-2</v>
      </c>
      <c r="G100" s="27">
        <f>IFERROR('tab. Turistas alojados tip'!E101/'tab. Turistas alojados tip'!E114-1,"-")</f>
        <v>8.5001640958319635E-2</v>
      </c>
      <c r="H100" s="27">
        <f>IFERROR('tab. Turistas alojados tip'!G101/'tab. Turistas alojados tip'!G114-1,"-")</f>
        <v>8.7896559033420418E-2</v>
      </c>
    </row>
    <row r="101" spans="2:8" ht="15" hidden="1" customHeight="1" outlineLevel="1">
      <c r="B101" s="25" t="s">
        <v>43</v>
      </c>
      <c r="C101" s="26">
        <v>3743</v>
      </c>
      <c r="D101" s="26">
        <v>7468</v>
      </c>
      <c r="E101" s="26">
        <v>11211</v>
      </c>
      <c r="F101" s="27">
        <f>IFERROR('tab. Turistas alojados tip'!C102/'tab. Turistas alojados tip'!C115-1,"-")</f>
        <v>-0.10325826545280303</v>
      </c>
      <c r="G101" s="27">
        <f>IFERROR('tab. Turistas alojados tip'!E102/'tab. Turistas alojados tip'!E115-1,"-")</f>
        <v>5.1386737998029064E-2</v>
      </c>
      <c r="H101" s="27">
        <f>IFERROR('tab. Turistas alojados tip'!G102/'tab. Turistas alojados tip'!G115-1,"-")</f>
        <v>-5.8526203777600205E-3</v>
      </c>
    </row>
    <row r="102" spans="2:8" ht="15" hidden="1" customHeight="1" outlineLevel="1">
      <c r="B102" s="25" t="s">
        <v>44</v>
      </c>
      <c r="C102" s="26">
        <v>3671</v>
      </c>
      <c r="D102" s="26">
        <v>9073</v>
      </c>
      <c r="E102" s="26">
        <v>12744</v>
      </c>
      <c r="F102" s="27">
        <f>IFERROR('tab. Turistas alojados tip'!C103/'tab. Turistas alojados tip'!C116-1,"-")</f>
        <v>-0.18476571174772372</v>
      </c>
      <c r="G102" s="27">
        <f>IFERROR('tab. Turistas alojados tip'!E103/'tab. Turistas alojados tip'!E116-1,"-")</f>
        <v>-5.2131216046803153E-2</v>
      </c>
      <c r="H102" s="27">
        <f>IFERROR('tab. Turistas alojados tip'!G103/'tab. Turistas alojados tip'!G116-1,"-")</f>
        <v>-9.4564831261101268E-2</v>
      </c>
    </row>
    <row r="103" spans="2:8" ht="15" hidden="1" customHeight="1" outlineLevel="1">
      <c r="B103" s="25" t="s">
        <v>45</v>
      </c>
      <c r="C103" s="26">
        <v>5326</v>
      </c>
      <c r="D103" s="26">
        <v>10175</v>
      </c>
      <c r="E103" s="26">
        <v>15501</v>
      </c>
      <c r="F103" s="27">
        <f>IFERROR('tab. Turistas alojados tip'!C104/'tab. Turistas alojados tip'!C117-1,"-")</f>
        <v>-9.0350128095644799E-2</v>
      </c>
      <c r="G103" s="27">
        <f>IFERROR('tab. Turistas alojados tip'!E104/'tab. Turistas alojados tip'!E117-1,"-")</f>
        <v>-0.18885522959183676</v>
      </c>
      <c r="H103" s="27">
        <f>IFERROR('tab. Turistas alojados tip'!G104/'tab. Turistas alojados tip'!G117-1,"-")</f>
        <v>-0.15750856024783955</v>
      </c>
    </row>
    <row r="104" spans="2:8" ht="15" hidden="1" customHeight="1" outlineLevel="1">
      <c r="B104" s="25" t="s">
        <v>46</v>
      </c>
      <c r="C104" s="26">
        <v>3904</v>
      </c>
      <c r="D104" s="26">
        <v>6765</v>
      </c>
      <c r="E104" s="26">
        <v>10669</v>
      </c>
      <c r="F104" s="27">
        <f>IFERROR('tab. Turistas alojados tip'!C105/'tab. Turistas alojados tip'!C118-1,"-")</f>
        <v>0.21771678103555825</v>
      </c>
      <c r="G104" s="27">
        <f>IFERROR('tab. Turistas alojados tip'!E105/'tab. Turistas alojados tip'!E118-1,"-")</f>
        <v>0.1005368472425574</v>
      </c>
      <c r="H104" s="27">
        <f>IFERROR('tab. Turistas alojados tip'!G105/'tab. Turistas alojados tip'!G118-1,"-")</f>
        <v>0.14070351758793964</v>
      </c>
    </row>
    <row r="105" spans="2:8" ht="15" hidden="1" customHeight="1" outlineLevel="1">
      <c r="B105" s="25" t="s">
        <v>47</v>
      </c>
      <c r="C105" s="26">
        <v>5542</v>
      </c>
      <c r="D105" s="26">
        <v>8670</v>
      </c>
      <c r="E105" s="26">
        <v>14212</v>
      </c>
      <c r="F105" s="27">
        <f>IFERROR('tab. Turistas alojados tip'!C106/'tab. Turistas alojados tip'!C119-1,"-")</f>
        <v>9.5906664030057431E-2</v>
      </c>
      <c r="G105" s="27">
        <f>IFERROR('tab. Turistas alojados tip'!E106/'tab. Turistas alojados tip'!E119-1,"-")</f>
        <v>4.3321299638989119E-2</v>
      </c>
      <c r="H105" s="27">
        <f>IFERROR('tab. Turistas alojados tip'!G106/'tab. Turistas alojados tip'!G119-1,"-")</f>
        <v>6.3215381162564421E-2</v>
      </c>
    </row>
    <row r="106" spans="2:8" ht="15" hidden="1" customHeight="1" outlineLevel="1">
      <c r="B106" s="25" t="s">
        <v>48</v>
      </c>
      <c r="C106" s="26">
        <v>5118</v>
      </c>
      <c r="D106" s="26">
        <v>8693</v>
      </c>
      <c r="E106" s="26">
        <v>13811</v>
      </c>
      <c r="F106" s="27">
        <f>IFERROR('tab. Turistas alojados tip'!C107/'tab. Turistas alojados tip'!C120-1,"-")</f>
        <v>-0.14328757951121529</v>
      </c>
      <c r="G106" s="27">
        <f>IFERROR('tab. Turistas alojados tip'!E107/'tab. Turistas alojados tip'!E120-1,"-")</f>
        <v>2.6934435912581156E-2</v>
      </c>
      <c r="H106" s="27">
        <f>IFERROR('tab. Turistas alojados tip'!G107/'tab. Turistas alojados tip'!G120-1,"-")</f>
        <v>-4.3493316711683661E-2</v>
      </c>
    </row>
    <row r="107" spans="2:8" ht="15" hidden="1" customHeight="1" outlineLevel="1">
      <c r="B107" s="25" t="s">
        <v>49</v>
      </c>
      <c r="C107" s="26">
        <v>5133</v>
      </c>
      <c r="D107" s="26">
        <v>8113</v>
      </c>
      <c r="E107" s="26">
        <v>13246</v>
      </c>
      <c r="F107" s="27">
        <f>IFERROR('tab. Turistas alojados tip'!C108/'tab. Turistas alojados tip'!C121-1,"-")</f>
        <v>-2.1353670162059135E-2</v>
      </c>
      <c r="G107" s="27">
        <f>IFERROR('tab. Turistas alojados tip'!E108/'tab. Turistas alojados tip'!E121-1,"-")</f>
        <v>-0.10244496072574405</v>
      </c>
      <c r="H107" s="27">
        <f>IFERROR('tab. Turistas alojados tip'!G108/'tab. Turistas alojados tip'!G121-1,"-")</f>
        <v>-7.2668720246429563E-2</v>
      </c>
    </row>
    <row r="108" spans="2:8" ht="15" hidden="1" customHeight="1" outlineLevel="1">
      <c r="B108" s="25" t="s">
        <v>50</v>
      </c>
      <c r="C108" s="26">
        <v>5134</v>
      </c>
      <c r="D108" s="26">
        <v>9902</v>
      </c>
      <c r="E108" s="26">
        <v>15036</v>
      </c>
      <c r="F108" s="27">
        <f>IFERROR('tab. Turistas alojados tip'!C109/'tab. Turistas alojados tip'!C122-1,"-")</f>
        <v>-5.013876040703058E-2</v>
      </c>
      <c r="G108" s="27">
        <f>IFERROR('tab. Turistas alojados tip'!E109/'tab. Turistas alojados tip'!E122-1,"-")</f>
        <v>0.24147442326980939</v>
      </c>
      <c r="H108" s="27">
        <f>IFERROR('tab. Turistas alojados tip'!G109/'tab. Turistas alojados tip'!G122-1,"-")</f>
        <v>0.12368283386891865</v>
      </c>
    </row>
    <row r="109" spans="2:8" ht="15" hidden="1" customHeight="1" outlineLevel="1">
      <c r="B109" s="25" t="s">
        <v>51</v>
      </c>
      <c r="C109" s="26">
        <v>4832</v>
      </c>
      <c r="D109" s="26">
        <v>9168</v>
      </c>
      <c r="E109" s="26">
        <v>14000</v>
      </c>
      <c r="F109" s="27">
        <f>IFERROR('tab. Turistas alojados tip'!C110/'tab. Turistas alojados tip'!C123-1,"-")</f>
        <v>-2.6199113260781948E-2</v>
      </c>
      <c r="G109" s="27">
        <f>IFERROR('tab. Turistas alojados tip'!E110/'tab. Turistas alojados tip'!E123-1,"-")</f>
        <v>0.49243040859514897</v>
      </c>
      <c r="H109" s="27">
        <f>IFERROR('tab. Turistas alojados tip'!G110/'tab. Turistas alojados tip'!G123-1,"-")</f>
        <v>0.26069338135974784</v>
      </c>
    </row>
    <row r="110" spans="2:8" ht="15" customHeight="1" collapsed="1">
      <c r="B110" s="35">
        <v>2003</v>
      </c>
      <c r="C110" s="36">
        <v>55304</v>
      </c>
      <c r="D110" s="36">
        <v>101468</v>
      </c>
      <c r="E110" s="36">
        <v>156772</v>
      </c>
      <c r="F110" s="37">
        <f>IFERROR('tab. Turistas alojados tip'!C111/'tab. Turistas alojados tip'!C124-1,"-")</f>
        <v>-5.18772501285788E-2</v>
      </c>
      <c r="G110" s="37">
        <f>IFERROR('tab. Turistas alojados tip'!E111/'tab. Turistas alojados tip'!E124-1,"-")</f>
        <v>4.5938774701992369E-3</v>
      </c>
      <c r="H110" s="37">
        <f>IFERROR('tab. Turistas alojados tip'!G111/'tab. Turistas alojados tip'!G124-1,"-")</f>
        <v>-1.6079430629997393E-2</v>
      </c>
    </row>
    <row r="111" spans="2:8" ht="15" hidden="1" customHeight="1" outlineLevel="1">
      <c r="B111" s="25" t="s">
        <v>40</v>
      </c>
      <c r="C111" s="26">
        <v>4420</v>
      </c>
      <c r="D111" s="26">
        <v>8420</v>
      </c>
      <c r="E111" s="26">
        <v>12840</v>
      </c>
      <c r="F111" s="27">
        <f>IFERROR('tab. Turistas alojados tip'!C112/'tab. Turistas alojados tip'!C125-1,"-")</f>
        <v>-5.555555555555558E-2</v>
      </c>
      <c r="G111" s="27">
        <f>IFERROR('tab. Turistas alojados tip'!E112/'tab. Turistas alojados tip'!E125-1,"-")</f>
        <v>0.14061230018965043</v>
      </c>
      <c r="H111" s="27">
        <f>IFERROR('tab. Turistas alojados tip'!G112/'tab. Turistas alojados tip'!G125-1,"-")</f>
        <v>6.4500082904990874E-2</v>
      </c>
    </row>
    <row r="112" spans="2:8" ht="15" hidden="1" customHeight="1" outlineLevel="1">
      <c r="B112" s="25" t="s">
        <v>41</v>
      </c>
      <c r="C112" s="26">
        <v>4517</v>
      </c>
      <c r="D112" s="26">
        <v>8144</v>
      </c>
      <c r="E112" s="26">
        <v>12661</v>
      </c>
      <c r="F112" s="27">
        <f>IFERROR('tab. Turistas alojados tip'!C113/'tab. Turistas alojados tip'!C126-1,"-")</f>
        <v>-0.17842851946162241</v>
      </c>
      <c r="G112" s="27">
        <f>IFERROR('tab. Turistas alojados tip'!E113/'tab. Turistas alojados tip'!E126-1,"-")</f>
        <v>0.13126823169884716</v>
      </c>
      <c r="H112" s="27">
        <f>IFERROR('tab. Turistas alojados tip'!G113/'tab. Turistas alojados tip'!G126-1,"-")</f>
        <v>-2.8353154288414117E-3</v>
      </c>
    </row>
    <row r="113" spans="2:8" ht="15" hidden="1" customHeight="1" outlineLevel="1">
      <c r="B113" s="25" t="s">
        <v>42</v>
      </c>
      <c r="C113" s="26">
        <v>5012</v>
      </c>
      <c r="D113" s="26">
        <v>9141</v>
      </c>
      <c r="E113" s="26">
        <v>14153</v>
      </c>
      <c r="F113" s="27">
        <f>IFERROR('tab. Turistas alojados tip'!C114/'tab. Turistas alojados tip'!C127-1,"-")</f>
        <v>-0.2457486832204665</v>
      </c>
      <c r="G113" s="27">
        <f>IFERROR('tab. Turistas alojados tip'!E114/'tab. Turistas alojados tip'!E127-1,"-")</f>
        <v>1.2292358803986714E-2</v>
      </c>
      <c r="H113" s="27">
        <f>IFERROR('tab. Turistas alojados tip'!G114/'tab. Turistas alojados tip'!G127-1,"-")</f>
        <v>-9.7097288676236015E-2</v>
      </c>
    </row>
    <row r="114" spans="2:8" ht="15" hidden="1" customHeight="1" outlineLevel="1">
      <c r="B114" s="25" t="s">
        <v>43</v>
      </c>
      <c r="C114" s="26">
        <v>4174</v>
      </c>
      <c r="D114" s="26">
        <v>7103</v>
      </c>
      <c r="E114" s="26">
        <v>11277</v>
      </c>
      <c r="F114" s="27">
        <f>IFERROR('tab. Turistas alojados tip'!C115/'tab. Turistas alojados tip'!C128-1,"-")</f>
        <v>-7.2650522106198601E-2</v>
      </c>
      <c r="G114" s="27">
        <f>IFERROR('tab. Turistas alojados tip'!E115/'tab. Turistas alojados tip'!E128-1,"-")</f>
        <v>-3.2025074952303112E-2</v>
      </c>
      <c r="H114" s="27">
        <f>IFERROR('tab. Turistas alojados tip'!G115/'tab. Turistas alojados tip'!G128-1,"-")</f>
        <v>-4.7470225525804599E-2</v>
      </c>
    </row>
    <row r="115" spans="2:8" ht="15" hidden="1" customHeight="1" outlineLevel="1">
      <c r="B115" s="25" t="s">
        <v>44</v>
      </c>
      <c r="C115" s="26">
        <v>4503</v>
      </c>
      <c r="D115" s="26">
        <v>9572</v>
      </c>
      <c r="E115" s="26">
        <v>14075</v>
      </c>
      <c r="F115" s="27">
        <f>IFERROR('tab. Turistas alojados tip'!C116/'tab. Turistas alojados tip'!C129-1,"-")</f>
        <v>-8.3825025432349931E-2</v>
      </c>
      <c r="G115" s="27">
        <f>IFERROR('tab. Turistas alojados tip'!E116/'tab. Turistas alojados tip'!E129-1,"-")</f>
        <v>-2.7828559821247212E-2</v>
      </c>
      <c r="H115" s="27">
        <f>IFERROR('tab. Turistas alojados tip'!G116/'tab. Turistas alojados tip'!G129-1,"-")</f>
        <v>-4.6473816137118096E-2</v>
      </c>
    </row>
    <row r="116" spans="2:8" ht="15" hidden="1" customHeight="1" outlineLevel="1">
      <c r="B116" s="25" t="s">
        <v>45</v>
      </c>
      <c r="C116" s="26">
        <v>5855</v>
      </c>
      <c r="D116" s="26">
        <v>12544</v>
      </c>
      <c r="E116" s="26">
        <v>18399</v>
      </c>
      <c r="F116" s="27">
        <f>IFERROR('tab. Turistas alojados tip'!C117/'tab. Turistas alojados tip'!C130-1,"-")</f>
        <v>9.6031448895544713E-2</v>
      </c>
      <c r="G116" s="27">
        <f>IFERROR('tab. Turistas alojados tip'!E117/'tab. Turistas alojados tip'!E130-1,"-")</f>
        <v>0.32348596750369274</v>
      </c>
      <c r="H116" s="27">
        <f>IFERROR('tab. Turistas alojados tip'!G117/'tab. Turistas alojados tip'!G130-1,"-")</f>
        <v>0.24149797570850207</v>
      </c>
    </row>
    <row r="117" spans="2:8" ht="15" hidden="1" customHeight="1" outlineLevel="1">
      <c r="B117" s="25" t="s">
        <v>46</v>
      </c>
      <c r="C117" s="26">
        <v>3206</v>
      </c>
      <c r="D117" s="26">
        <v>6147</v>
      </c>
      <c r="E117" s="26">
        <v>9353</v>
      </c>
      <c r="F117" s="27">
        <f>IFERROR('tab. Turistas alojados tip'!C118/'tab. Turistas alojados tip'!C131-1,"-")</f>
        <v>-0.21460068593826553</v>
      </c>
      <c r="G117" s="27">
        <f>IFERROR('tab. Turistas alojados tip'!E118/'tab. Turistas alojados tip'!E131-1,"-")</f>
        <v>-0.11426512968299707</v>
      </c>
      <c r="H117" s="27">
        <f>IFERROR('tab. Turistas alojados tip'!G118/'tab. Turistas alojados tip'!G131-1,"-")</f>
        <v>-0.15142442387951371</v>
      </c>
    </row>
    <row r="118" spans="2:8" ht="15" hidden="1" customHeight="1" outlineLevel="1">
      <c r="B118" s="25" t="s">
        <v>47</v>
      </c>
      <c r="C118" s="26">
        <v>5057</v>
      </c>
      <c r="D118" s="26">
        <v>8310</v>
      </c>
      <c r="E118" s="26">
        <v>13367</v>
      </c>
      <c r="F118" s="27">
        <f>IFERROR('tab. Turistas alojados tip'!C119/'tab. Turistas alojados tip'!C132-1,"-")</f>
        <v>0.12628062360801784</v>
      </c>
      <c r="G118" s="27">
        <f>IFERROR('tab. Turistas alojados tip'!E119/'tab. Turistas alojados tip'!E132-1,"-")</f>
        <v>0.11663531308787967</v>
      </c>
      <c r="H118" s="27">
        <f>IFERROR('tab. Turistas alojados tip'!G119/'tab. Turistas alojados tip'!G132-1,"-")</f>
        <v>0.12026483405967148</v>
      </c>
    </row>
    <row r="119" spans="2:8" ht="15" hidden="1" customHeight="1" outlineLevel="1">
      <c r="B119" s="25" t="s">
        <v>48</v>
      </c>
      <c r="C119" s="26">
        <v>5974</v>
      </c>
      <c r="D119" s="26">
        <v>8465</v>
      </c>
      <c r="E119" s="26">
        <v>14439</v>
      </c>
      <c r="F119" s="27">
        <f>IFERROR('tab. Turistas alojados tip'!C120/'tab. Turistas alojados tip'!C133-1,"-")</f>
        <v>0.25609756097560976</v>
      </c>
      <c r="G119" s="27">
        <f>IFERROR('tab. Turistas alojados tip'!E120/'tab. Turistas alojados tip'!E133-1,"-")</f>
        <v>6.1442006269592397E-2</v>
      </c>
      <c r="H119" s="27">
        <f>IFERROR('tab. Turistas alojados tip'!G120/'tab. Turistas alojados tip'!G133-1,"-")</f>
        <v>0.13416071007776287</v>
      </c>
    </row>
    <row r="120" spans="2:8" ht="15" hidden="1" customHeight="1" outlineLevel="1">
      <c r="B120" s="25" t="s">
        <v>49</v>
      </c>
      <c r="C120" s="26">
        <v>5245</v>
      </c>
      <c r="D120" s="26">
        <v>9039</v>
      </c>
      <c r="E120" s="26">
        <v>14284</v>
      </c>
      <c r="F120" s="27">
        <f>IFERROR('tab. Turistas alojados tip'!C121/'tab. Turistas alojados tip'!C134-1,"-")</f>
        <v>-0.1716677195198989</v>
      </c>
      <c r="G120" s="27">
        <f>IFERROR('tab. Turistas alojados tip'!E121/'tab. Turistas alojados tip'!E134-1,"-")</f>
        <v>-0.1393887460725507</v>
      </c>
      <c r="H120" s="27">
        <f>IFERROR('tab. Turistas alojados tip'!G121/'tab. Turistas alojados tip'!G134-1,"-")</f>
        <v>-0.1515295515295515</v>
      </c>
    </row>
    <row r="121" spans="2:8" ht="15" hidden="1" customHeight="1" outlineLevel="1">
      <c r="B121" s="25" t="s">
        <v>50</v>
      </c>
      <c r="C121" s="26">
        <v>5405</v>
      </c>
      <c r="D121" s="26">
        <v>7976</v>
      </c>
      <c r="E121" s="26">
        <v>13381</v>
      </c>
      <c r="F121" s="27">
        <f>IFERROR('tab. Turistas alojados tip'!C122/'tab. Turistas alojados tip'!C135-1,"-")</f>
        <v>-4.9586776859504078E-2</v>
      </c>
      <c r="G121" s="27">
        <f>IFERROR('tab. Turistas alojados tip'!E122/'tab. Turistas alojados tip'!E135-1,"-")</f>
        <v>0.10593455352190784</v>
      </c>
      <c r="H121" s="27">
        <f>IFERROR('tab. Turistas alojados tip'!G122/'tab. Turistas alojados tip'!G135-1,"-")</f>
        <v>3.7367237770369766E-2</v>
      </c>
    </row>
    <row r="122" spans="2:8" ht="15" hidden="1" customHeight="1" outlineLevel="1">
      <c r="B122" s="25" t="s">
        <v>51</v>
      </c>
      <c r="C122" s="26">
        <v>4962</v>
      </c>
      <c r="D122" s="26">
        <v>6143</v>
      </c>
      <c r="E122" s="26">
        <v>11105</v>
      </c>
      <c r="F122" s="27">
        <f>IFERROR('tab. Turistas alojados tip'!C123/'tab. Turistas alojados tip'!C136-1,"-")</f>
        <v>5.3056027164685826E-2</v>
      </c>
      <c r="G122" s="27">
        <f>IFERROR('tab. Turistas alojados tip'!E123/'tab. Turistas alojados tip'!E136-1,"-")</f>
        <v>-0.20817220933230218</v>
      </c>
      <c r="H122" s="27">
        <f>IFERROR('tab. Turistas alojados tip'!G123/'tab. Turistas alojados tip'!G136-1,"-")</f>
        <v>-0.1094627105052125</v>
      </c>
    </row>
    <row r="123" spans="2:8" ht="15" customHeight="1" collapsed="1">
      <c r="B123" s="35">
        <v>2002</v>
      </c>
      <c r="C123" s="36">
        <v>58330</v>
      </c>
      <c r="D123" s="36">
        <v>101004</v>
      </c>
      <c r="E123" s="36">
        <v>159334</v>
      </c>
      <c r="F123" s="37">
        <f>IFERROR('tab. Turistas alojados tip'!C124/'tab. Turistas alojados tip'!C137-1,"-")</f>
        <v>-5.3698896820246644E-2</v>
      </c>
      <c r="G123" s="37">
        <f>IFERROR('tab. Turistas alojados tip'!E124/'tab. Turistas alojados tip'!E137-1,"-")</f>
        <v>2.957096113268709E-2</v>
      </c>
      <c r="H123" s="37">
        <f>IFERROR('tab. Turistas alojados tip'!G124/'tab. Turistas alojados tip'!G137-1,"-")</f>
        <v>-2.5603625823980014E-3</v>
      </c>
    </row>
    <row r="124" spans="2:8" ht="15" hidden="1" customHeight="1" outlineLevel="1">
      <c r="B124" s="25" t="s">
        <v>40</v>
      </c>
      <c r="C124" s="26">
        <v>4680</v>
      </c>
      <c r="D124" s="26">
        <v>7382</v>
      </c>
      <c r="E124" s="26">
        <v>12062</v>
      </c>
      <c r="F124" s="27">
        <f>IFERROR('tab. Turistas alojados tip'!C125/'tab. Turistas alojados tip'!C138-1,"-")</f>
        <v>6.5331208741179259E-2</v>
      </c>
      <c r="G124" s="27">
        <f>IFERROR('tab. Turistas alojados tip'!E125/'tab. Turistas alojados tip'!E138-1,"-")</f>
        <v>-0.13468526550228577</v>
      </c>
      <c r="H124" s="27">
        <f>IFERROR('tab. Turistas alojados tip'!G125/'tab. Turistas alojados tip'!G138-1,"-")</f>
        <v>-6.669761683689257E-2</v>
      </c>
    </row>
    <row r="125" spans="2:8" ht="15" hidden="1" customHeight="1" outlineLevel="1">
      <c r="B125" s="25" t="s">
        <v>41</v>
      </c>
      <c r="C125" s="26">
        <v>5498</v>
      </c>
      <c r="D125" s="26">
        <v>7199</v>
      </c>
      <c r="E125" s="26">
        <v>12697</v>
      </c>
      <c r="F125" s="27">
        <f>IFERROR('tab. Turistas alojados tip'!C126/'tab. Turistas alojados tip'!C139-1,"-")</f>
        <v>5.345851695727144E-2</v>
      </c>
      <c r="G125" s="27">
        <f>IFERROR('tab. Turistas alojados tip'!E126/'tab. Turistas alojados tip'!E139-1,"-")</f>
        <v>-4.6868793856745694E-2</v>
      </c>
      <c r="H125" s="27">
        <f>IFERROR('tab. Turistas alojados tip'!G126/'tab. Turistas alojados tip'!G139-1,"-")</f>
        <v>-5.8722204823050683E-3</v>
      </c>
    </row>
    <row r="126" spans="2:8" ht="15" hidden="1" customHeight="1" outlineLevel="1">
      <c r="B126" s="25" t="s">
        <v>42</v>
      </c>
      <c r="C126" s="26">
        <v>6645</v>
      </c>
      <c r="D126" s="26">
        <v>9030</v>
      </c>
      <c r="E126" s="26">
        <v>15675</v>
      </c>
      <c r="F126" s="27">
        <f>IFERROR('tab. Turistas alojados tip'!C127/'tab. Turistas alojados tip'!C140-1,"-")</f>
        <v>-0.13148608025094755</v>
      </c>
      <c r="G126" s="27">
        <f>IFERROR('tab. Turistas alojados tip'!E127/'tab. Turistas alojados tip'!E140-1,"-")</f>
        <v>-0.11911033069944399</v>
      </c>
      <c r="H126" s="27">
        <f>IFERROR('tab. Turistas alojados tip'!G127/'tab. Turistas alojados tip'!G140-1,"-")</f>
        <v>-0.12439950843481173</v>
      </c>
    </row>
    <row r="127" spans="2:8" ht="15" hidden="1" customHeight="1" outlineLevel="1">
      <c r="B127" s="25" t="s">
        <v>43</v>
      </c>
      <c r="C127" s="26">
        <v>4501</v>
      </c>
      <c r="D127" s="26">
        <v>7338</v>
      </c>
      <c r="E127" s="26">
        <v>11839</v>
      </c>
      <c r="F127" s="27">
        <f>IFERROR('tab. Turistas alojados tip'!C128/'tab. Turistas alojados tip'!C141-1,"-")</f>
        <v>-6.8115942028985521E-2</v>
      </c>
      <c r="G127" s="27">
        <f>IFERROR('tab. Turistas alojados tip'!E128/'tab. Turistas alojados tip'!E141-1,"-")</f>
        <v>-9.4297704270550509E-2</v>
      </c>
      <c r="H127" s="27">
        <f>IFERROR('tab. Turistas alojados tip'!G128/'tab. Turistas alojados tip'!G141-1,"-")</f>
        <v>-8.4519022579647385E-2</v>
      </c>
    </row>
    <row r="128" spans="2:8" ht="15" hidden="1" customHeight="1" outlineLevel="1">
      <c r="B128" s="25" t="s">
        <v>44</v>
      </c>
      <c r="C128" s="26">
        <v>4915</v>
      </c>
      <c r="D128" s="26">
        <v>9846</v>
      </c>
      <c r="E128" s="26">
        <v>14761</v>
      </c>
      <c r="F128" s="27">
        <f>IFERROR('tab. Turistas alojados tip'!C129/'tab. Turistas alojados tip'!C142-1,"-")</f>
        <v>-1.3844301765650102E-2</v>
      </c>
      <c r="G128" s="27">
        <f>IFERROR('tab. Turistas alojados tip'!E129/'tab. Turistas alojados tip'!E142-1,"-")</f>
        <v>0.2837027379400261</v>
      </c>
      <c r="H128" s="27">
        <f>IFERROR('tab. Turistas alojados tip'!G129/'tab. Turistas alojados tip'!G142-1,"-")</f>
        <v>0.16650861387703486</v>
      </c>
    </row>
    <row r="129" spans="2:8" ht="15" hidden="1" customHeight="1" outlineLevel="1">
      <c r="B129" s="25" t="s">
        <v>45</v>
      </c>
      <c r="C129" s="26">
        <v>5342</v>
      </c>
      <c r="D129" s="26">
        <v>9478</v>
      </c>
      <c r="E129" s="26">
        <v>14820</v>
      </c>
      <c r="F129" s="27">
        <f>IFERROR('tab. Turistas alojados tip'!C130/'tab. Turistas alojados tip'!C143-1,"-")</f>
        <v>-0.18455197679743551</v>
      </c>
      <c r="G129" s="27">
        <f>IFERROR('tab. Turistas alojados tip'!E130/'tab. Turistas alojados tip'!E143-1,"-")</f>
        <v>-0.1006736882057121</v>
      </c>
      <c r="H129" s="27">
        <f>IFERROR('tab. Turistas alojados tip'!G130/'tab. Turistas alojados tip'!G143-1,"-")</f>
        <v>-0.13282621416032769</v>
      </c>
    </row>
    <row r="130" spans="2:8" ht="15" hidden="1" customHeight="1" outlineLevel="1">
      <c r="B130" s="25" t="s">
        <v>46</v>
      </c>
      <c r="C130" s="26">
        <v>4082</v>
      </c>
      <c r="D130" s="26">
        <v>6940</v>
      </c>
      <c r="E130" s="26">
        <v>11022</v>
      </c>
      <c r="F130" s="27">
        <f>IFERROR('tab. Turistas alojados tip'!C131/'tab. Turistas alojados tip'!C144-1,"-")</f>
        <v>-3.4303288384196828E-2</v>
      </c>
      <c r="G130" s="27">
        <f>IFERROR('tab. Turistas alojados tip'!E131/'tab. Turistas alojados tip'!E144-1,"-")</f>
        <v>7.9147877468511929E-2</v>
      </c>
      <c r="H130" s="27">
        <f>IFERROR('tab. Turistas alojados tip'!G131/'tab. Turistas alojados tip'!G144-1,"-")</f>
        <v>3.4152749108650848E-2</v>
      </c>
    </row>
    <row r="131" spans="2:8" ht="15" hidden="1" customHeight="1" outlineLevel="1">
      <c r="B131" s="25" t="s">
        <v>47</v>
      </c>
      <c r="C131" s="26">
        <v>4490</v>
      </c>
      <c r="D131" s="26">
        <v>7442</v>
      </c>
      <c r="E131" s="26">
        <v>11932</v>
      </c>
      <c r="F131" s="27">
        <f>IFERROR('tab. Turistas alojados tip'!C132/'tab. Turistas alojados tip'!C145-1,"-")</f>
        <v>-6.3607924921793568E-2</v>
      </c>
      <c r="G131" s="27">
        <f>IFERROR('tab. Turistas alojados tip'!E132/'tab. Turistas alojados tip'!E145-1,"-")</f>
        <v>-2.6680617316243826E-2</v>
      </c>
      <c r="H131" s="27">
        <f>IFERROR('tab. Turistas alojados tip'!G132/'tab. Turistas alojados tip'!G145-1,"-")</f>
        <v>-4.0913109878627174E-2</v>
      </c>
    </row>
    <row r="132" spans="2:8" ht="15" hidden="1" customHeight="1" outlineLevel="1">
      <c r="B132" s="25" t="s">
        <v>48</v>
      </c>
      <c r="C132" s="26">
        <v>4756</v>
      </c>
      <c r="D132" s="26">
        <v>7975</v>
      </c>
      <c r="E132" s="26">
        <v>12731</v>
      </c>
      <c r="F132" s="27">
        <f>IFERROR('tab. Turistas alojados tip'!C133/'tab. Turistas alojados tip'!C146-1,"-")</f>
        <v>-7.4888154055631206E-2</v>
      </c>
      <c r="G132" s="27">
        <f>IFERROR('tab. Turistas alojados tip'!E133/'tab. Turistas alojados tip'!E146-1,"-")</f>
        <v>-6.7360542626593412E-2</v>
      </c>
      <c r="H132" s="27">
        <f>IFERROR('tab. Turistas alojados tip'!G133/'tab. Turistas alojados tip'!G146-1,"-")</f>
        <v>-7.0186970493718914E-2</v>
      </c>
    </row>
    <row r="133" spans="2:8" ht="15" hidden="1" customHeight="1" outlineLevel="1">
      <c r="B133" s="25" t="s">
        <v>49</v>
      </c>
      <c r="C133" s="26">
        <v>6332</v>
      </c>
      <c r="D133" s="26">
        <v>10503</v>
      </c>
      <c r="E133" s="26">
        <v>16835</v>
      </c>
      <c r="F133" s="27">
        <f>IFERROR('tab. Turistas alojados tip'!C134/'tab. Turistas alojados tip'!C147-1,"-")</f>
        <v>9.0836653386454635E-3</v>
      </c>
      <c r="G133" s="27">
        <f>IFERROR('tab. Turistas alojados tip'!E134/'tab. Turistas alojados tip'!E147-1,"-")</f>
        <v>0.22127906976744183</v>
      </c>
      <c r="H133" s="27">
        <f>IFERROR('tab. Turistas alojados tip'!G134/'tab. Turistas alojados tip'!G147-1,"-")</f>
        <v>0.13176470588235301</v>
      </c>
    </row>
    <row r="134" spans="2:8" ht="15" hidden="1" customHeight="1" outlineLevel="1">
      <c r="B134" s="25" t="s">
        <v>50</v>
      </c>
      <c r="C134" s="26">
        <v>5687</v>
      </c>
      <c r="D134" s="26">
        <v>7212</v>
      </c>
      <c r="E134" s="26">
        <v>12899</v>
      </c>
      <c r="F134" s="27">
        <f>IFERROR('tab. Turistas alojados tip'!C135/'tab. Turistas alojados tip'!C148-1,"-")</f>
        <v>0.16132325913824785</v>
      </c>
      <c r="G134" s="27">
        <f>IFERROR('tab. Turistas alojados tip'!E135/'tab. Turistas alojados tip'!E148-1,"-")</f>
        <v>-0.10841884040054395</v>
      </c>
      <c r="H134" s="27">
        <f>IFERROR('tab. Turistas alojados tip'!G135/'tab. Turistas alojados tip'!G148-1,"-")</f>
        <v>-6.699522562759852E-3</v>
      </c>
    </row>
    <row r="135" spans="2:8" ht="15" hidden="1" customHeight="1" outlineLevel="1">
      <c r="B135" s="25" t="s">
        <v>51</v>
      </c>
      <c r="C135" s="26">
        <v>4712</v>
      </c>
      <c r="D135" s="26">
        <v>7758</v>
      </c>
      <c r="E135" s="26">
        <v>12470</v>
      </c>
      <c r="F135" s="27">
        <f>IFERROR('tab. Turistas alojados tip'!C136/'tab. Turistas alojados tip'!C149-1,"-")</f>
        <v>0.23480083857442358</v>
      </c>
      <c r="G135" s="27">
        <f>IFERROR('tab. Turistas alojados tip'!E136/'tab. Turistas alojados tip'!E149-1,"-")</f>
        <v>3.2472717593824862E-2</v>
      </c>
      <c r="H135" s="27">
        <f>IFERROR('tab. Turistas alojados tip'!G136/'tab. Turistas alojados tip'!G149-1,"-")</f>
        <v>0.10061782877316849</v>
      </c>
    </row>
    <row r="136" spans="2:8" ht="15" customHeight="1" collapsed="1">
      <c r="B136" s="35">
        <v>2001</v>
      </c>
      <c r="C136" s="36">
        <v>61640</v>
      </c>
      <c r="D136" s="36">
        <v>98103</v>
      </c>
      <c r="E136" s="36">
        <v>159743</v>
      </c>
      <c r="F136" s="37">
        <f>IFERROR('tab. Turistas alojados tip'!C137/'tab. Turistas alojados tip'!C150-1,"-")</f>
        <v>-1.8143009605122717E-2</v>
      </c>
      <c r="G136" s="37">
        <f>IFERROR('tab. Turistas alojados tip'!E137/'tab. Turistas alojados tip'!E150-1,"-")</f>
        <v>-1.3812238004764943E-2</v>
      </c>
      <c r="H136" s="37">
        <f>IFERROR('tab. Turistas alojados tip'!G137/'tab. Turistas alojados tip'!G150-1,"-")</f>
        <v>-1.5487871018637245E-2</v>
      </c>
    </row>
    <row r="137" spans="2:8" ht="15" hidden="1" customHeight="1" outlineLevel="1">
      <c r="B137" s="25" t="s">
        <v>40</v>
      </c>
      <c r="C137" s="26">
        <v>4393</v>
      </c>
      <c r="D137" s="26">
        <v>8531</v>
      </c>
      <c r="E137" s="26">
        <v>12924</v>
      </c>
      <c r="F137" s="27">
        <f>IFERROR('tab. Turistas alojados tip'!C138/'tab. Turistas alojados tip'!C151-1,"-")</f>
        <v>0.26054519368723095</v>
      </c>
      <c r="G137" s="27">
        <f>IFERROR('tab. Turistas alojados tip'!E138/'tab. Turistas alojados tip'!E151-1,"-")</f>
        <v>0.37441598195585635</v>
      </c>
      <c r="H137" s="27">
        <f>IFERROR('tab. Turistas alojados tip'!G138/'tab. Turistas alojados tip'!G151-1,"-")</f>
        <v>0.33347090383821709</v>
      </c>
    </row>
    <row r="138" spans="2:8" ht="15" hidden="1" customHeight="1" outlineLevel="1">
      <c r="B138" s="25" t="s">
        <v>41</v>
      </c>
      <c r="C138" s="26">
        <v>5219</v>
      </c>
      <c r="D138" s="26">
        <v>7553</v>
      </c>
      <c r="E138" s="26">
        <v>12772</v>
      </c>
      <c r="F138" s="27">
        <f>IFERROR('tab. Turistas alojados tip'!C139/'tab. Turistas alojados tip'!C152-1,"-")</f>
        <v>-0.13219155304289987</v>
      </c>
      <c r="G138" s="27">
        <f>IFERROR('tab. Turistas alojados tip'!E139/'tab. Turistas alojados tip'!E152-1,"-")</f>
        <v>4.7863485016648166E-2</v>
      </c>
      <c r="H138" s="27">
        <f>IFERROR('tab. Turistas alojados tip'!G139/'tab. Turistas alojados tip'!G152-1,"-")</f>
        <v>-3.4034185448494902E-2</v>
      </c>
    </row>
    <row r="139" spans="2:8" ht="15" hidden="1" customHeight="1" outlineLevel="1">
      <c r="B139" s="25" t="s">
        <v>42</v>
      </c>
      <c r="C139" s="26">
        <v>7651</v>
      </c>
      <c r="D139" s="26">
        <v>10251</v>
      </c>
      <c r="E139" s="26">
        <v>17902</v>
      </c>
      <c r="F139" s="27">
        <f>IFERROR('tab. Turistas alojados tip'!C140/'tab. Turistas alojados tip'!C153-1,"-")</f>
        <v>8.8335704125177772E-2</v>
      </c>
      <c r="G139" s="27">
        <f>IFERROR('tab. Turistas alojados tip'!E140/'tab. Turistas alojados tip'!E153-1,"-")</f>
        <v>2.0101502637078328E-2</v>
      </c>
      <c r="H139" s="27">
        <f>IFERROR('tab. Turistas alojados tip'!G140/'tab. Turistas alojados tip'!G153-1,"-")</f>
        <v>4.8187833011300363E-2</v>
      </c>
    </row>
    <row r="140" spans="2:8" ht="15" hidden="1" customHeight="1" outlineLevel="1">
      <c r="B140" s="25" t="s">
        <v>43</v>
      </c>
      <c r="C140" s="26">
        <v>4830</v>
      </c>
      <c r="D140" s="26">
        <v>8102</v>
      </c>
      <c r="E140" s="26">
        <v>12932</v>
      </c>
      <c r="F140" s="27">
        <f>IFERROR('tab. Turistas alojados tip'!C141/'tab. Turistas alojados tip'!C154-1,"-")</f>
        <v>5.3435114503816772E-2</v>
      </c>
      <c r="G140" s="27">
        <f>IFERROR('tab. Turistas alojados tip'!E141/'tab. Turistas alojados tip'!E154-1,"-")</f>
        <v>0.10789005879939828</v>
      </c>
      <c r="H140" s="27">
        <f>IFERROR('tab. Turistas alojados tip'!G141/'tab. Turistas alojados tip'!G154-1,"-")</f>
        <v>8.6905362245755624E-2</v>
      </c>
    </row>
    <row r="141" spans="2:8" ht="15" hidden="1" customHeight="1" outlineLevel="1">
      <c r="B141" s="25" t="s">
        <v>44</v>
      </c>
      <c r="C141" s="26">
        <v>4984</v>
      </c>
      <c r="D141" s="26">
        <v>7670</v>
      </c>
      <c r="E141" s="26">
        <v>12654</v>
      </c>
      <c r="F141" s="27">
        <f>IFERROR('tab. Turistas alojados tip'!C142/'tab. Turistas alojados tip'!C155-1,"-")</f>
        <v>1.1568906028008863E-2</v>
      </c>
      <c r="G141" s="27">
        <f>IFERROR('tab. Turistas alojados tip'!E142/'tab. Turistas alojados tip'!E155-1,"-")</f>
        <v>-0.24559850496705027</v>
      </c>
      <c r="H141" s="27">
        <f>IFERROR('tab. Turistas alojados tip'!G142/'tab. Turistas alojados tip'!G155-1,"-")</f>
        <v>-0.16165363720683712</v>
      </c>
    </row>
    <row r="142" spans="2:8" ht="15" hidden="1" customHeight="1" outlineLevel="1">
      <c r="B142" s="25" t="s">
        <v>45</v>
      </c>
      <c r="C142" s="26">
        <v>6551</v>
      </c>
      <c r="D142" s="26">
        <v>10539</v>
      </c>
      <c r="E142" s="26">
        <v>17090</v>
      </c>
      <c r="F142" s="27">
        <f>IFERROR('tab. Turistas alojados tip'!C143/'tab. Turistas alojados tip'!C156-1,"-")</f>
        <v>0.32049989921386812</v>
      </c>
      <c r="G142" s="27">
        <f>IFERROR('tab. Turistas alojados tip'!E143/'tab. Turistas alojados tip'!E156-1,"-")</f>
        <v>-0.15546117477361965</v>
      </c>
      <c r="H142" s="27">
        <f>IFERROR('tab. Turistas alojados tip'!G143/'tab. Turistas alojados tip'!G156-1,"-")</f>
        <v>-2.006880733944949E-2</v>
      </c>
    </row>
    <row r="143" spans="2:8" ht="15" hidden="1" customHeight="1" outlineLevel="1">
      <c r="B143" s="25" t="s">
        <v>46</v>
      </c>
      <c r="C143" s="26">
        <v>4227</v>
      </c>
      <c r="D143" s="26">
        <v>6431</v>
      </c>
      <c r="E143" s="26">
        <v>10658</v>
      </c>
      <c r="F143" s="27">
        <f>IFERROR('tab. Turistas alojados tip'!C144/'tab. Turistas alojados tip'!C157-1,"-")</f>
        <v>0.12062566277836684</v>
      </c>
      <c r="G143" s="27">
        <f>IFERROR('tab. Turistas alojados tip'!E144/'tab. Turistas alojados tip'!E157-1,"-")</f>
        <v>2.2416534181240122E-2</v>
      </c>
      <c r="H143" s="27">
        <f>IFERROR('tab. Turistas alojados tip'!G144/'tab. Turistas alojados tip'!G157-1,"-")</f>
        <v>5.9232756907175554E-2</v>
      </c>
    </row>
    <row r="144" spans="2:8" ht="15" hidden="1" customHeight="1" outlineLevel="1">
      <c r="B144" s="25" t="s">
        <v>47</v>
      </c>
      <c r="C144" s="26">
        <v>4795</v>
      </c>
      <c r="D144" s="26">
        <v>7646</v>
      </c>
      <c r="E144" s="26">
        <v>12441</v>
      </c>
      <c r="F144" s="27">
        <f>IFERROR('tab. Turistas alojados tip'!C145/'tab. Turistas alojados tip'!C158-1,"-")</f>
        <v>-5.665945307889042E-2</v>
      </c>
      <c r="G144" s="27">
        <f>IFERROR('tab. Turistas alojados tip'!E145/'tab. Turistas alojados tip'!E158-1,"-")</f>
        <v>3.9141070943191192E-2</v>
      </c>
      <c r="H144" s="27">
        <f>IFERROR('tab. Turistas alojados tip'!G145/'tab. Turistas alojados tip'!G158-1,"-")</f>
        <v>0</v>
      </c>
    </row>
    <row r="145" spans="2:8" ht="15" hidden="1" customHeight="1" outlineLevel="1">
      <c r="B145" s="25" t="s">
        <v>48</v>
      </c>
      <c r="C145" s="26">
        <v>5141</v>
      </c>
      <c r="D145" s="26">
        <v>8551</v>
      </c>
      <c r="E145" s="26">
        <v>13692</v>
      </c>
      <c r="F145" s="27">
        <f>IFERROR('tab. Turistas alojados tip'!C146/'tab. Turistas alojados tip'!C159-1,"-")</f>
        <v>-0.10357454228421969</v>
      </c>
      <c r="G145" s="27">
        <f>IFERROR('tab. Turistas alojados tip'!E146/'tab. Turistas alojados tip'!E159-1,"-")</f>
        <v>-2.1288771889664604E-2</v>
      </c>
      <c r="H145" s="27">
        <f>IFERROR('tab. Turistas alojados tip'!G146/'tab. Turistas alojados tip'!G159-1,"-")</f>
        <v>-5.3897180762852437E-2</v>
      </c>
    </row>
    <row r="146" spans="2:8" ht="15" hidden="1" customHeight="1" outlineLevel="1">
      <c r="B146" s="25" t="s">
        <v>49</v>
      </c>
      <c r="C146" s="26">
        <v>6275</v>
      </c>
      <c r="D146" s="26">
        <v>8600</v>
      </c>
      <c r="E146" s="26">
        <v>14875</v>
      </c>
      <c r="F146" s="27">
        <f>IFERROR('tab. Turistas alojados tip'!C147/'tab. Turistas alojados tip'!C160-1,"-")</f>
        <v>0.24109968354430378</v>
      </c>
      <c r="G146" s="27">
        <f>IFERROR('tab. Turistas alojados tip'!E147/'tab. Turistas alojados tip'!E160-1,"-")</f>
        <v>0.15731395505315571</v>
      </c>
      <c r="H146" s="27">
        <f>IFERROR('tab. Turistas alojados tip'!G147/'tab. Turistas alojados tip'!G160-1,"-")</f>
        <v>0.19123888844398174</v>
      </c>
    </row>
    <row r="147" spans="2:8" ht="15" hidden="1" customHeight="1" outlineLevel="1">
      <c r="B147" s="25" t="s">
        <v>50</v>
      </c>
      <c r="C147" s="26">
        <v>4897</v>
      </c>
      <c r="D147" s="26">
        <v>8089</v>
      </c>
      <c r="E147" s="26">
        <v>12986</v>
      </c>
      <c r="F147" s="27">
        <f>IFERROR('tab. Turistas alojados tip'!C148/'tab. Turistas alojados tip'!C161-1,"-")</f>
        <v>-2.972062611452353E-2</v>
      </c>
      <c r="G147" s="27">
        <f>IFERROR('tab. Turistas alojados tip'!E148/'tab. Turistas alojados tip'!E161-1,"-")</f>
        <v>-7.4167334325283329E-2</v>
      </c>
      <c r="H147" s="27">
        <f>IFERROR('tab. Turistas alojados tip'!G148/'tab. Turistas alojados tip'!G161-1,"-")</f>
        <v>-5.7893209518282029E-2</v>
      </c>
    </row>
    <row r="148" spans="2:8" ht="15" hidden="1" customHeight="1" outlineLevel="1">
      <c r="B148" s="25" t="s">
        <v>51</v>
      </c>
      <c r="C148" s="26">
        <v>3816</v>
      </c>
      <c r="D148" s="26">
        <v>7514</v>
      </c>
      <c r="E148" s="26">
        <v>11330</v>
      </c>
      <c r="F148" s="27">
        <f>IFERROR('tab. Turistas alojados tip'!C149/'tab. Turistas alojados tip'!C162-1,"-")</f>
        <v>-0.24614776768075863</v>
      </c>
      <c r="G148" s="27">
        <f>IFERROR('tab. Turistas alojados tip'!E149/'tab. Turistas alojados tip'!E162-1,"-")</f>
        <v>-5.1980822609134503E-2</v>
      </c>
      <c r="H148" s="27">
        <f>IFERROR('tab. Turistas alojados tip'!G149/'tab. Turistas alojados tip'!G162-1,"-")</f>
        <v>-0.12765629812134283</v>
      </c>
    </row>
    <row r="149" spans="2:8" ht="15" customHeight="1" collapsed="1">
      <c r="B149" s="35">
        <v>2000</v>
      </c>
      <c r="C149" s="36">
        <v>62779</v>
      </c>
      <c r="D149" s="36">
        <v>99477</v>
      </c>
      <c r="E149" s="36">
        <v>162256</v>
      </c>
      <c r="F149" s="37">
        <f>IFERROR('tab. Turistas alojados tip'!C150/'tab. Turistas alojados tip'!C163-1,"-")</f>
        <v>3.3280115871422211E-2</v>
      </c>
      <c r="G149" s="37">
        <f>IFERROR('tab. Turistas alojados tip'!E150/'tab. Turistas alojados tip'!E163-1,"-")</f>
        <v>-4.2541690857039738E-3</v>
      </c>
      <c r="H149" s="37">
        <f>IFERROR('tab. Turistas alojados tip'!G150/'tab. Turistas alojados tip'!G163-1,"-")</f>
        <v>9.9403083549629567E-3</v>
      </c>
    </row>
    <row r="150" spans="2:8" ht="15" customHeight="1">
      <c r="B150" s="389" t="s">
        <v>52</v>
      </c>
      <c r="C150" s="389"/>
      <c r="D150" s="389"/>
      <c r="E150" s="389"/>
      <c r="F150" s="389"/>
      <c r="G150" s="389"/>
      <c r="H150" s="389"/>
    </row>
    <row r="151" spans="2:8">
      <c r="B151" s="38" t="s">
        <v>308</v>
      </c>
      <c r="C151" s="39">
        <f>((POWER(C19/C149,1/($A$19-$B$149))-1))</f>
        <v>1.5910773724385985E-2</v>
      </c>
      <c r="D151" s="39">
        <f>((POWER(D19/D149,1/($A$19-$B$149))-1))</f>
        <v>-3.7714557250559611E-2</v>
      </c>
      <c r="E151" s="39">
        <f>((POWER(E19/E149,1/($A$19-$B$149))-1))</f>
        <v>-1.3775012508226103E-2</v>
      </c>
      <c r="F151" t="s">
        <v>53</v>
      </c>
    </row>
  </sheetData>
  <mergeCells count="2">
    <mergeCell ref="B5:H5"/>
    <mergeCell ref="B150:H150"/>
  </mergeCells>
  <pageMargins left="0.19685039370078741" right="0.15748031496062992" top="0.74803149606299213" bottom="0.74803149606299213" header="0.31496062992125984" footer="0.31496062992125984"/>
  <pageSetup paperSize="9" orientation="landscape" r:id="rId1"/>
  <headerFooter scaleWithDoc="0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95">
    <tabColor rgb="FFFF9900"/>
  </sheetPr>
  <dimension ref="B3:O389"/>
  <sheetViews>
    <sheetView workbookViewId="0">
      <selection activeCell="F30" sqref="F30"/>
    </sheetView>
  </sheetViews>
  <sheetFormatPr baseColWidth="10" defaultRowHeight="15"/>
  <cols>
    <col min="3" max="3" width="13" customWidth="1"/>
    <col min="5" max="5" width="13.5703125" customWidth="1"/>
    <col min="6" max="6" width="13.42578125" customWidth="1"/>
    <col min="8" max="8" width="13.28515625" customWidth="1"/>
    <col min="9" max="9" width="13.42578125" customWidth="1"/>
    <col min="11" max="11" width="13.7109375" customWidth="1"/>
    <col min="12" max="12" width="13.140625" customWidth="1"/>
    <col min="14" max="14" width="13.85546875" customWidth="1"/>
    <col min="15" max="15" width="13.28515625" customWidth="1"/>
  </cols>
  <sheetData>
    <row r="3" spans="2:15" ht="18" customHeight="1">
      <c r="B3" s="391" t="s">
        <v>309</v>
      </c>
      <c r="C3" s="391"/>
      <c r="D3" s="391"/>
      <c r="E3" s="391"/>
      <c r="F3" s="391"/>
      <c r="G3" s="391"/>
      <c r="H3" s="391"/>
      <c r="I3" s="391"/>
      <c r="J3" s="391"/>
      <c r="K3" s="391"/>
      <c r="L3" s="391"/>
      <c r="M3" s="391"/>
      <c r="N3" s="391"/>
      <c r="O3" s="391"/>
    </row>
    <row r="4" spans="2:15" ht="15" customHeight="1">
      <c r="B4" s="392"/>
      <c r="C4" s="40" t="s">
        <v>54</v>
      </c>
      <c r="D4" s="393" t="s">
        <v>55</v>
      </c>
      <c r="E4" s="394"/>
      <c r="F4" s="394"/>
      <c r="G4" s="395" t="s">
        <v>56</v>
      </c>
      <c r="H4" s="392"/>
      <c r="I4" s="392"/>
      <c r="J4" s="393" t="s">
        <v>57</v>
      </c>
      <c r="K4" s="394"/>
      <c r="L4" s="394"/>
      <c r="M4" s="395" t="s">
        <v>36</v>
      </c>
      <c r="N4" s="392"/>
      <c r="O4" s="392"/>
    </row>
    <row r="5" spans="2:15">
      <c r="B5" s="392"/>
      <c r="C5" s="41" t="s">
        <v>58</v>
      </c>
      <c r="D5" s="42" t="s">
        <v>59</v>
      </c>
      <c r="E5" s="42" t="s">
        <v>60</v>
      </c>
      <c r="F5" s="42" t="s">
        <v>58</v>
      </c>
      <c r="G5" s="41" t="s">
        <v>59</v>
      </c>
      <c r="H5" s="41" t="s">
        <v>61</v>
      </c>
      <c r="I5" s="41" t="s">
        <v>58</v>
      </c>
      <c r="J5" s="42" t="s">
        <v>59</v>
      </c>
      <c r="K5" s="42" t="s">
        <v>61</v>
      </c>
      <c r="L5" s="42" t="s">
        <v>58</v>
      </c>
      <c r="M5" s="41" t="s">
        <v>62</v>
      </c>
      <c r="N5" s="41" t="s">
        <v>61</v>
      </c>
      <c r="O5" s="41" t="s">
        <v>36</v>
      </c>
    </row>
    <row r="6" spans="2:15">
      <c r="B6" s="43" t="s">
        <v>40</v>
      </c>
      <c r="C6" s="44">
        <v>107</v>
      </c>
      <c r="D6" s="45">
        <v>79</v>
      </c>
      <c r="E6" s="45">
        <v>24</v>
      </c>
      <c r="F6" s="45">
        <v>103</v>
      </c>
      <c r="G6" s="44">
        <v>290</v>
      </c>
      <c r="H6" s="44">
        <v>291</v>
      </c>
      <c r="I6" s="44">
        <v>581</v>
      </c>
      <c r="J6" s="45">
        <v>6264</v>
      </c>
      <c r="K6" s="45">
        <v>5651</v>
      </c>
      <c r="L6" s="45">
        <v>11915</v>
      </c>
      <c r="M6" s="44">
        <v>6740</v>
      </c>
      <c r="N6" s="44">
        <v>5966</v>
      </c>
      <c r="O6" s="44">
        <v>12706</v>
      </c>
    </row>
    <row r="7" spans="2:15">
      <c r="B7" s="43" t="s">
        <v>41</v>
      </c>
      <c r="C7" s="44">
        <v>81</v>
      </c>
      <c r="D7" s="45">
        <v>58</v>
      </c>
      <c r="E7" s="45">
        <v>12</v>
      </c>
      <c r="F7" s="45">
        <v>70</v>
      </c>
      <c r="G7" s="44">
        <v>196</v>
      </c>
      <c r="H7" s="44">
        <v>175</v>
      </c>
      <c r="I7" s="44">
        <v>371</v>
      </c>
      <c r="J7" s="45">
        <v>6517</v>
      </c>
      <c r="K7" s="45">
        <v>4348</v>
      </c>
      <c r="L7" s="45">
        <v>10865</v>
      </c>
      <c r="M7" s="44">
        <v>6852</v>
      </c>
      <c r="N7" s="44">
        <v>4535</v>
      </c>
      <c r="O7" s="44">
        <v>11387</v>
      </c>
    </row>
    <row r="8" spans="2:15">
      <c r="B8" s="43" t="s">
        <v>42</v>
      </c>
      <c r="C8" s="44">
        <v>54</v>
      </c>
      <c r="D8" s="45">
        <v>50</v>
      </c>
      <c r="E8" s="45">
        <v>10</v>
      </c>
      <c r="F8" s="45">
        <v>60</v>
      </c>
      <c r="G8" s="44">
        <v>220</v>
      </c>
      <c r="H8" s="44">
        <v>171</v>
      </c>
      <c r="I8" s="44">
        <v>391</v>
      </c>
      <c r="J8" s="45">
        <v>7419</v>
      </c>
      <c r="K8" s="45">
        <v>5992</v>
      </c>
      <c r="L8" s="45">
        <v>13411</v>
      </c>
      <c r="M8" s="44">
        <v>7743</v>
      </c>
      <c r="N8" s="44">
        <v>6173</v>
      </c>
      <c r="O8" s="44">
        <v>13916</v>
      </c>
    </row>
    <row r="9" spans="2:15">
      <c r="B9" s="43" t="s">
        <v>43</v>
      </c>
      <c r="C9" s="44">
        <v>45</v>
      </c>
      <c r="D9" s="45">
        <v>2</v>
      </c>
      <c r="E9" s="45">
        <v>17</v>
      </c>
      <c r="F9" s="45">
        <v>19</v>
      </c>
      <c r="G9" s="44">
        <v>151</v>
      </c>
      <c r="H9" s="44">
        <v>138</v>
      </c>
      <c r="I9" s="44">
        <v>289</v>
      </c>
      <c r="J9" s="45">
        <v>4609</v>
      </c>
      <c r="K9" s="45">
        <v>4266</v>
      </c>
      <c r="L9" s="45">
        <v>8875</v>
      </c>
      <c r="M9" s="44">
        <v>4807</v>
      </c>
      <c r="N9" s="44">
        <v>4421</v>
      </c>
      <c r="O9" s="44">
        <v>9228</v>
      </c>
    </row>
    <row r="10" spans="2:15">
      <c r="B10" s="43" t="s">
        <v>44</v>
      </c>
      <c r="C10" s="44">
        <v>15</v>
      </c>
      <c r="D10" s="45">
        <v>18</v>
      </c>
      <c r="E10" s="45">
        <v>10</v>
      </c>
      <c r="F10" s="45">
        <v>28</v>
      </c>
      <c r="G10" s="44">
        <v>206</v>
      </c>
      <c r="H10" s="44">
        <v>115</v>
      </c>
      <c r="I10" s="44">
        <v>321</v>
      </c>
      <c r="J10" s="45">
        <v>6038</v>
      </c>
      <c r="K10" s="45">
        <v>7136</v>
      </c>
      <c r="L10" s="45">
        <v>13174</v>
      </c>
      <c r="M10" s="44">
        <v>6277</v>
      </c>
      <c r="N10" s="44">
        <v>7261</v>
      </c>
      <c r="O10" s="44">
        <v>13538</v>
      </c>
    </row>
    <row r="11" spans="2:15">
      <c r="B11" s="43" t="s">
        <v>45</v>
      </c>
      <c r="C11" s="44">
        <v>54</v>
      </c>
      <c r="D11" s="45">
        <v>31</v>
      </c>
      <c r="E11" s="45">
        <v>0</v>
      </c>
      <c r="F11" s="45">
        <v>31</v>
      </c>
      <c r="G11" s="44">
        <v>176</v>
      </c>
      <c r="H11" s="44">
        <v>204</v>
      </c>
      <c r="I11" s="44">
        <v>380</v>
      </c>
      <c r="J11" s="45">
        <v>6014</v>
      </c>
      <c r="K11" s="45">
        <v>7914</v>
      </c>
      <c r="L11" s="45">
        <v>13928</v>
      </c>
      <c r="M11" s="44">
        <v>6275</v>
      </c>
      <c r="N11" s="44">
        <v>8118</v>
      </c>
      <c r="O11" s="44">
        <v>14393</v>
      </c>
    </row>
    <row r="12" spans="2:15">
      <c r="B12" s="43" t="s">
        <v>46</v>
      </c>
      <c r="C12" s="44">
        <v>35</v>
      </c>
      <c r="D12" s="45">
        <v>23</v>
      </c>
      <c r="E12" s="45">
        <v>0</v>
      </c>
      <c r="F12" s="45">
        <v>23</v>
      </c>
      <c r="G12" s="44">
        <v>134</v>
      </c>
      <c r="H12" s="44">
        <v>124</v>
      </c>
      <c r="I12" s="44">
        <v>258</v>
      </c>
      <c r="J12" s="45">
        <v>3420</v>
      </c>
      <c r="K12" s="45">
        <v>3202</v>
      </c>
      <c r="L12" s="45">
        <v>6622</v>
      </c>
      <c r="M12" s="44">
        <v>3612</v>
      </c>
      <c r="N12" s="44">
        <v>3326</v>
      </c>
      <c r="O12" s="44">
        <v>6938</v>
      </c>
    </row>
    <row r="13" spans="2:15">
      <c r="B13" s="43" t="s">
        <v>47</v>
      </c>
      <c r="C13" s="44">
        <v>53</v>
      </c>
      <c r="D13" s="45">
        <v>57</v>
      </c>
      <c r="E13" s="45">
        <v>7</v>
      </c>
      <c r="F13" s="45">
        <v>64</v>
      </c>
      <c r="G13" s="44">
        <v>297</v>
      </c>
      <c r="H13" s="44">
        <v>187</v>
      </c>
      <c r="I13" s="44">
        <v>484</v>
      </c>
      <c r="J13" s="45">
        <v>6581</v>
      </c>
      <c r="K13" s="45">
        <v>6168</v>
      </c>
      <c r="L13" s="45">
        <v>12749</v>
      </c>
      <c r="M13" s="44">
        <v>6988</v>
      </c>
      <c r="N13" s="44">
        <v>6362</v>
      </c>
      <c r="O13" s="44">
        <v>13350</v>
      </c>
    </row>
    <row r="14" spans="2:15">
      <c r="B14" s="43" t="s">
        <v>48</v>
      </c>
      <c r="C14" s="44">
        <v>71</v>
      </c>
      <c r="D14" s="45">
        <v>21</v>
      </c>
      <c r="E14" s="45">
        <v>3</v>
      </c>
      <c r="F14" s="45">
        <v>24</v>
      </c>
      <c r="G14" s="44">
        <v>133</v>
      </c>
      <c r="H14" s="44">
        <v>119</v>
      </c>
      <c r="I14" s="44">
        <v>252</v>
      </c>
      <c r="J14" s="45">
        <v>6222</v>
      </c>
      <c r="K14" s="45">
        <v>5209</v>
      </c>
      <c r="L14" s="45">
        <v>11431</v>
      </c>
      <c r="M14" s="44">
        <v>6447</v>
      </c>
      <c r="N14" s="44">
        <v>5331</v>
      </c>
      <c r="O14" s="44">
        <v>11778</v>
      </c>
    </row>
    <row r="15" spans="2:15">
      <c r="B15" s="43" t="s">
        <v>49</v>
      </c>
      <c r="C15" s="44">
        <v>42</v>
      </c>
      <c r="D15" s="45">
        <v>65</v>
      </c>
      <c r="E15" s="45">
        <v>9</v>
      </c>
      <c r="F15" s="45">
        <v>74</v>
      </c>
      <c r="G15" s="44">
        <v>347</v>
      </c>
      <c r="H15" s="44">
        <v>105</v>
      </c>
      <c r="I15" s="44">
        <v>452</v>
      </c>
      <c r="J15" s="45">
        <v>5191</v>
      </c>
      <c r="K15" s="45">
        <v>5205</v>
      </c>
      <c r="L15" s="45">
        <v>10396</v>
      </c>
      <c r="M15" s="44">
        <v>5645</v>
      </c>
      <c r="N15" s="44">
        <v>5319</v>
      </c>
      <c r="O15" s="44">
        <v>10964</v>
      </c>
    </row>
    <row r="16" spans="2:15">
      <c r="B16" s="43" t="s">
        <v>50</v>
      </c>
      <c r="C16" s="44">
        <v>153</v>
      </c>
      <c r="D16" s="45">
        <v>74</v>
      </c>
      <c r="E16" s="45">
        <v>0</v>
      </c>
      <c r="F16" s="45">
        <v>74</v>
      </c>
      <c r="G16" s="44">
        <v>337</v>
      </c>
      <c r="H16" s="44">
        <v>112</v>
      </c>
      <c r="I16" s="44">
        <v>449</v>
      </c>
      <c r="J16" s="45">
        <v>5966</v>
      </c>
      <c r="K16" s="45">
        <v>5858</v>
      </c>
      <c r="L16" s="45">
        <v>11824</v>
      </c>
      <c r="M16" s="44">
        <v>6530</v>
      </c>
      <c r="N16" s="44">
        <v>5970</v>
      </c>
      <c r="O16" s="44">
        <v>12500</v>
      </c>
    </row>
    <row r="17" spans="2:15">
      <c r="B17" s="43" t="s">
        <v>51</v>
      </c>
      <c r="C17" s="44">
        <v>98</v>
      </c>
      <c r="D17" s="45">
        <v>59</v>
      </c>
      <c r="E17" s="45">
        <v>12</v>
      </c>
      <c r="F17" s="45">
        <v>71</v>
      </c>
      <c r="G17" s="44">
        <v>262</v>
      </c>
      <c r="H17" s="44">
        <v>73</v>
      </c>
      <c r="I17" s="44">
        <v>335</v>
      </c>
      <c r="J17" s="45">
        <v>5179</v>
      </c>
      <c r="K17" s="45">
        <v>4860</v>
      </c>
      <c r="L17" s="45">
        <v>10039</v>
      </c>
      <c r="M17" s="44">
        <v>5598</v>
      </c>
      <c r="N17" s="44">
        <v>4945</v>
      </c>
      <c r="O17" s="44">
        <v>10543</v>
      </c>
    </row>
    <row r="18" spans="2:15" ht="15" customHeight="1">
      <c r="B18" s="46" t="str">
        <f>actualizaciones!$A$2</f>
        <v>año 2010</v>
      </c>
      <c r="C18" s="47">
        <v>808</v>
      </c>
      <c r="D18" s="47">
        <v>537</v>
      </c>
      <c r="E18" s="47">
        <v>104</v>
      </c>
      <c r="F18" s="47">
        <v>641</v>
      </c>
      <c r="G18" s="47">
        <v>2749</v>
      </c>
      <c r="H18" s="47">
        <v>1814</v>
      </c>
      <c r="I18" s="47">
        <v>4563</v>
      </c>
      <c r="J18" s="47">
        <v>69420</v>
      </c>
      <c r="K18" s="47">
        <v>65809</v>
      </c>
      <c r="L18" s="47">
        <v>135229</v>
      </c>
      <c r="M18" s="47">
        <v>73514</v>
      </c>
      <c r="N18" s="47">
        <v>67727</v>
      </c>
      <c r="O18" s="47">
        <v>141241</v>
      </c>
    </row>
    <row r="19" spans="2:15" hidden="1">
      <c r="B19" s="43" t="s">
        <v>40</v>
      </c>
      <c r="C19" s="48">
        <v>99</v>
      </c>
      <c r="D19" s="45">
        <v>42</v>
      </c>
      <c r="E19" s="45">
        <v>0</v>
      </c>
      <c r="F19" s="45">
        <v>42</v>
      </c>
      <c r="G19" s="48">
        <v>274</v>
      </c>
      <c r="H19" s="48">
        <v>161</v>
      </c>
      <c r="I19" s="48">
        <v>435</v>
      </c>
      <c r="J19" s="45">
        <v>4850</v>
      </c>
      <c r="K19" s="45">
        <v>5210</v>
      </c>
      <c r="L19" s="45">
        <v>10060</v>
      </c>
      <c r="M19" s="48">
        <v>5265</v>
      </c>
      <c r="N19" s="48">
        <v>5371</v>
      </c>
      <c r="O19" s="48">
        <v>10636</v>
      </c>
    </row>
    <row r="20" spans="2:15" hidden="1">
      <c r="B20" s="43" t="s">
        <v>41</v>
      </c>
      <c r="C20" s="48">
        <v>50</v>
      </c>
      <c r="D20" s="45">
        <v>28</v>
      </c>
      <c r="E20" s="45">
        <v>10</v>
      </c>
      <c r="F20" s="45">
        <v>38</v>
      </c>
      <c r="G20" s="48">
        <v>220</v>
      </c>
      <c r="H20" s="48">
        <v>93</v>
      </c>
      <c r="I20" s="48">
        <v>313</v>
      </c>
      <c r="J20" s="45">
        <v>5118</v>
      </c>
      <c r="K20" s="45">
        <v>4006</v>
      </c>
      <c r="L20" s="45">
        <v>9124</v>
      </c>
      <c r="M20" s="48">
        <v>5416</v>
      </c>
      <c r="N20" s="48">
        <v>4109</v>
      </c>
      <c r="O20" s="48">
        <v>9525</v>
      </c>
    </row>
    <row r="21" spans="2:15" hidden="1">
      <c r="B21" s="43" t="s">
        <v>42</v>
      </c>
      <c r="C21" s="48">
        <v>54</v>
      </c>
      <c r="D21" s="45">
        <v>29</v>
      </c>
      <c r="E21" s="45">
        <v>0</v>
      </c>
      <c r="F21" s="45">
        <v>29</v>
      </c>
      <c r="G21" s="48">
        <v>222</v>
      </c>
      <c r="H21" s="48">
        <v>171</v>
      </c>
      <c r="I21" s="48">
        <v>393</v>
      </c>
      <c r="J21" s="45">
        <v>7078</v>
      </c>
      <c r="K21" s="45">
        <v>5808</v>
      </c>
      <c r="L21" s="45">
        <v>12886</v>
      </c>
      <c r="M21" s="48">
        <v>7383</v>
      </c>
      <c r="N21" s="48">
        <v>5979</v>
      </c>
      <c r="O21" s="48">
        <v>13362</v>
      </c>
    </row>
    <row r="22" spans="2:15" hidden="1">
      <c r="B22" s="43" t="s">
        <v>43</v>
      </c>
      <c r="C22" s="48">
        <v>36</v>
      </c>
      <c r="D22" s="45">
        <v>8</v>
      </c>
      <c r="E22" s="45">
        <v>0</v>
      </c>
      <c r="F22" s="45">
        <v>8</v>
      </c>
      <c r="G22" s="48">
        <v>146</v>
      </c>
      <c r="H22" s="48">
        <v>87</v>
      </c>
      <c r="I22" s="48">
        <v>233</v>
      </c>
      <c r="J22" s="45">
        <v>4452</v>
      </c>
      <c r="K22" s="45">
        <v>4469</v>
      </c>
      <c r="L22" s="45">
        <v>8921</v>
      </c>
      <c r="M22" s="48">
        <v>4642</v>
      </c>
      <c r="N22" s="48">
        <v>4556</v>
      </c>
      <c r="O22" s="48">
        <v>9198</v>
      </c>
    </row>
    <row r="23" spans="2:15" hidden="1">
      <c r="B23" s="43" t="s">
        <v>44</v>
      </c>
      <c r="C23" s="48">
        <v>39</v>
      </c>
      <c r="D23" s="45">
        <v>12</v>
      </c>
      <c r="E23" s="45">
        <v>0</v>
      </c>
      <c r="F23" s="45">
        <v>12</v>
      </c>
      <c r="G23" s="48">
        <v>180</v>
      </c>
      <c r="H23" s="48">
        <v>116</v>
      </c>
      <c r="I23" s="48">
        <v>296</v>
      </c>
      <c r="J23" s="45">
        <v>6511</v>
      </c>
      <c r="K23" s="45">
        <v>7717</v>
      </c>
      <c r="L23" s="45">
        <v>14228</v>
      </c>
      <c r="M23" s="48">
        <v>6742</v>
      </c>
      <c r="N23" s="48">
        <v>7833</v>
      </c>
      <c r="O23" s="48">
        <v>14575</v>
      </c>
    </row>
    <row r="24" spans="2:15" hidden="1">
      <c r="B24" s="43" t="s">
        <v>45</v>
      </c>
      <c r="C24" s="48">
        <v>55</v>
      </c>
      <c r="D24" s="45">
        <v>13</v>
      </c>
      <c r="E24" s="45">
        <v>0</v>
      </c>
      <c r="F24" s="45">
        <v>13</v>
      </c>
      <c r="G24" s="48">
        <v>157</v>
      </c>
      <c r="H24" s="48">
        <v>136</v>
      </c>
      <c r="I24" s="48">
        <v>293</v>
      </c>
      <c r="J24" s="45">
        <v>6415</v>
      </c>
      <c r="K24" s="45">
        <v>9036</v>
      </c>
      <c r="L24" s="45">
        <v>15451</v>
      </c>
      <c r="M24" s="48">
        <v>6640</v>
      </c>
      <c r="N24" s="48">
        <v>9172</v>
      </c>
      <c r="O24" s="48">
        <v>15812</v>
      </c>
    </row>
    <row r="25" spans="2:15" hidden="1">
      <c r="B25" s="43" t="s">
        <v>46</v>
      </c>
      <c r="C25" s="48">
        <v>30</v>
      </c>
      <c r="D25" s="45">
        <v>15</v>
      </c>
      <c r="E25" s="45">
        <v>13</v>
      </c>
      <c r="F25" s="45">
        <v>28</v>
      </c>
      <c r="G25" s="48">
        <v>147</v>
      </c>
      <c r="H25" s="48">
        <v>66</v>
      </c>
      <c r="I25" s="48">
        <v>213</v>
      </c>
      <c r="J25" s="45">
        <v>4203</v>
      </c>
      <c r="K25" s="45">
        <v>4727</v>
      </c>
      <c r="L25" s="45">
        <v>8930</v>
      </c>
      <c r="M25" s="48">
        <v>4395</v>
      </c>
      <c r="N25" s="48">
        <v>4806</v>
      </c>
      <c r="O25" s="48">
        <v>9201</v>
      </c>
    </row>
    <row r="26" spans="2:15" hidden="1">
      <c r="B26" s="43" t="s">
        <v>47</v>
      </c>
      <c r="C26" s="48">
        <v>50</v>
      </c>
      <c r="D26" s="45">
        <v>12</v>
      </c>
      <c r="E26" s="45">
        <v>16</v>
      </c>
      <c r="F26" s="45">
        <v>28</v>
      </c>
      <c r="G26" s="48">
        <v>257</v>
      </c>
      <c r="H26" s="48">
        <v>134</v>
      </c>
      <c r="I26" s="48">
        <v>391</v>
      </c>
      <c r="J26" s="45">
        <v>4860</v>
      </c>
      <c r="K26" s="45">
        <v>4985</v>
      </c>
      <c r="L26" s="45">
        <v>9845</v>
      </c>
      <c r="M26" s="48">
        <v>5179</v>
      </c>
      <c r="N26" s="48">
        <v>5135</v>
      </c>
      <c r="O26" s="48">
        <v>10314</v>
      </c>
    </row>
    <row r="27" spans="2:15" hidden="1">
      <c r="B27" s="43" t="s">
        <v>48</v>
      </c>
      <c r="C27" s="48">
        <v>37</v>
      </c>
      <c r="D27" s="45">
        <v>19</v>
      </c>
      <c r="E27" s="45">
        <v>8</v>
      </c>
      <c r="F27" s="45">
        <v>27</v>
      </c>
      <c r="G27" s="48">
        <v>230</v>
      </c>
      <c r="H27" s="48">
        <v>145</v>
      </c>
      <c r="I27" s="48">
        <v>375</v>
      </c>
      <c r="J27" s="45">
        <v>7168</v>
      </c>
      <c r="K27" s="45">
        <v>5815</v>
      </c>
      <c r="L27" s="45">
        <v>12983</v>
      </c>
      <c r="M27" s="48">
        <v>7454</v>
      </c>
      <c r="N27" s="48">
        <v>5968</v>
      </c>
      <c r="O27" s="48">
        <v>13422</v>
      </c>
    </row>
    <row r="28" spans="2:15" hidden="1">
      <c r="B28" s="43" t="s">
        <v>49</v>
      </c>
      <c r="C28" s="48">
        <v>50</v>
      </c>
      <c r="D28" s="45">
        <v>46</v>
      </c>
      <c r="E28" s="45">
        <v>8</v>
      </c>
      <c r="F28" s="45">
        <v>54</v>
      </c>
      <c r="G28" s="48">
        <v>274</v>
      </c>
      <c r="H28" s="48">
        <v>116</v>
      </c>
      <c r="I28" s="48">
        <v>390</v>
      </c>
      <c r="J28" s="45">
        <v>5200</v>
      </c>
      <c r="K28" s="45">
        <v>6000</v>
      </c>
      <c r="L28" s="45">
        <v>11200</v>
      </c>
      <c r="M28" s="48">
        <v>5570</v>
      </c>
      <c r="N28" s="48">
        <v>6124</v>
      </c>
      <c r="O28" s="48">
        <v>11694</v>
      </c>
    </row>
    <row r="29" spans="2:15" hidden="1">
      <c r="B29" s="43" t="s">
        <v>50</v>
      </c>
      <c r="C29" s="48">
        <v>67</v>
      </c>
      <c r="D29" s="45">
        <v>35</v>
      </c>
      <c r="E29" s="45">
        <v>0</v>
      </c>
      <c r="F29" s="45">
        <v>35</v>
      </c>
      <c r="G29" s="48">
        <v>383</v>
      </c>
      <c r="H29" s="48">
        <v>206</v>
      </c>
      <c r="I29" s="48">
        <v>589</v>
      </c>
      <c r="J29" s="45">
        <v>6202</v>
      </c>
      <c r="K29" s="45">
        <v>6501</v>
      </c>
      <c r="L29" s="45">
        <v>12703</v>
      </c>
      <c r="M29" s="48">
        <v>6687</v>
      </c>
      <c r="N29" s="48">
        <v>6707</v>
      </c>
      <c r="O29" s="48">
        <v>13394</v>
      </c>
    </row>
    <row r="30" spans="2:15" hidden="1">
      <c r="B30" s="43" t="s">
        <v>51</v>
      </c>
      <c r="C30" s="48">
        <v>107</v>
      </c>
      <c r="D30" s="45">
        <v>43</v>
      </c>
      <c r="E30" s="45">
        <v>0</v>
      </c>
      <c r="F30" s="45">
        <v>43</v>
      </c>
      <c r="G30" s="48">
        <v>287</v>
      </c>
      <c r="H30" s="48">
        <v>137</v>
      </c>
      <c r="I30" s="48">
        <v>424</v>
      </c>
      <c r="J30" s="45">
        <v>5105</v>
      </c>
      <c r="K30" s="45">
        <v>4598</v>
      </c>
      <c r="L30" s="45">
        <v>9703</v>
      </c>
      <c r="M30" s="48">
        <v>5542</v>
      </c>
      <c r="N30" s="48">
        <v>4735</v>
      </c>
      <c r="O30" s="48">
        <v>10277</v>
      </c>
    </row>
    <row r="31" spans="2:15">
      <c r="B31" s="49">
        <v>2009</v>
      </c>
      <c r="C31" s="50">
        <v>674</v>
      </c>
      <c r="D31" s="50">
        <v>302</v>
      </c>
      <c r="E31" s="50">
        <v>55</v>
      </c>
      <c r="F31" s="50">
        <v>357</v>
      </c>
      <c r="G31" s="50">
        <v>2777</v>
      </c>
      <c r="H31" s="50">
        <v>1568</v>
      </c>
      <c r="I31" s="50">
        <v>4345</v>
      </c>
      <c r="J31" s="50">
        <v>67162</v>
      </c>
      <c r="K31" s="50">
        <v>68872</v>
      </c>
      <c r="L31" s="50">
        <v>136034</v>
      </c>
      <c r="M31" s="50">
        <v>70915</v>
      </c>
      <c r="N31" s="50">
        <v>70495</v>
      </c>
      <c r="O31" s="50">
        <v>141410</v>
      </c>
    </row>
    <row r="32" spans="2:15" hidden="1">
      <c r="B32" s="43" t="s">
        <v>40</v>
      </c>
      <c r="C32" s="48">
        <v>108</v>
      </c>
      <c r="D32" s="45">
        <v>71</v>
      </c>
      <c r="E32" s="45">
        <v>0</v>
      </c>
      <c r="F32" s="45">
        <v>71</v>
      </c>
      <c r="G32" s="48">
        <v>342</v>
      </c>
      <c r="H32" s="48">
        <v>176</v>
      </c>
      <c r="I32" s="48">
        <v>518</v>
      </c>
      <c r="J32" s="45">
        <v>5555</v>
      </c>
      <c r="K32" s="45">
        <v>5951</v>
      </c>
      <c r="L32" s="45">
        <v>11506</v>
      </c>
      <c r="M32" s="48">
        <v>6076</v>
      </c>
      <c r="N32" s="48">
        <v>6127</v>
      </c>
      <c r="O32" s="48">
        <v>12203</v>
      </c>
    </row>
    <row r="33" spans="2:15" hidden="1">
      <c r="B33" s="43" t="s">
        <v>41</v>
      </c>
      <c r="C33" s="48">
        <v>60</v>
      </c>
      <c r="D33" s="45">
        <v>53</v>
      </c>
      <c r="E33" s="45">
        <v>0</v>
      </c>
      <c r="F33" s="45">
        <v>53</v>
      </c>
      <c r="G33" s="48">
        <v>369</v>
      </c>
      <c r="H33" s="48">
        <v>111</v>
      </c>
      <c r="I33" s="48">
        <v>480</v>
      </c>
      <c r="J33" s="45">
        <v>5320</v>
      </c>
      <c r="K33" s="45">
        <v>4797</v>
      </c>
      <c r="L33" s="45">
        <v>10117</v>
      </c>
      <c r="M33" s="48">
        <v>5802</v>
      </c>
      <c r="N33" s="48">
        <v>4908</v>
      </c>
      <c r="O33" s="48">
        <v>10710</v>
      </c>
    </row>
    <row r="34" spans="2:15" hidden="1">
      <c r="B34" s="43" t="s">
        <v>42</v>
      </c>
      <c r="C34" s="48">
        <v>48</v>
      </c>
      <c r="D34" s="45">
        <v>30</v>
      </c>
      <c r="E34" s="45">
        <v>4</v>
      </c>
      <c r="F34" s="45">
        <v>34</v>
      </c>
      <c r="G34" s="48">
        <v>184</v>
      </c>
      <c r="H34" s="48">
        <v>162</v>
      </c>
      <c r="I34" s="48">
        <v>346</v>
      </c>
      <c r="J34" s="45">
        <v>7931</v>
      </c>
      <c r="K34" s="45">
        <v>8434</v>
      </c>
      <c r="L34" s="45">
        <v>16365</v>
      </c>
      <c r="M34" s="48">
        <v>8193</v>
      </c>
      <c r="N34" s="48">
        <v>8600</v>
      </c>
      <c r="O34" s="48">
        <v>16793</v>
      </c>
    </row>
    <row r="35" spans="2:15" hidden="1">
      <c r="B35" s="43" t="s">
        <v>43</v>
      </c>
      <c r="C35" s="48">
        <v>38</v>
      </c>
      <c r="D35" s="45">
        <v>20</v>
      </c>
      <c r="E35" s="45">
        <v>29</v>
      </c>
      <c r="F35" s="45">
        <v>49</v>
      </c>
      <c r="G35" s="48">
        <v>141</v>
      </c>
      <c r="H35" s="48">
        <v>183</v>
      </c>
      <c r="I35" s="48">
        <v>324</v>
      </c>
      <c r="J35" s="45">
        <v>5059</v>
      </c>
      <c r="K35" s="45">
        <v>5778</v>
      </c>
      <c r="L35" s="45">
        <v>10837</v>
      </c>
      <c r="M35" s="48">
        <v>5258</v>
      </c>
      <c r="N35" s="48">
        <v>5990</v>
      </c>
      <c r="O35" s="48">
        <v>11248</v>
      </c>
    </row>
    <row r="36" spans="2:15" hidden="1">
      <c r="B36" s="43" t="s">
        <v>44</v>
      </c>
      <c r="C36" s="48">
        <v>24</v>
      </c>
      <c r="D36" s="45">
        <v>6</v>
      </c>
      <c r="E36" s="45">
        <v>0</v>
      </c>
      <c r="F36" s="45">
        <v>6</v>
      </c>
      <c r="G36" s="48">
        <v>163</v>
      </c>
      <c r="H36" s="48">
        <v>86</v>
      </c>
      <c r="I36" s="48">
        <v>249</v>
      </c>
      <c r="J36" s="45">
        <v>5229</v>
      </c>
      <c r="K36" s="45">
        <v>8583</v>
      </c>
      <c r="L36" s="45">
        <v>13812</v>
      </c>
      <c r="M36" s="48">
        <v>5422</v>
      </c>
      <c r="N36" s="48">
        <v>8669</v>
      </c>
      <c r="O36" s="48">
        <v>14091</v>
      </c>
    </row>
    <row r="37" spans="2:15" hidden="1">
      <c r="B37" s="43" t="s">
        <v>45</v>
      </c>
      <c r="C37" s="48">
        <v>29</v>
      </c>
      <c r="D37" s="45">
        <v>7</v>
      </c>
      <c r="E37" s="45">
        <v>0</v>
      </c>
      <c r="F37" s="45">
        <v>7</v>
      </c>
      <c r="G37" s="48">
        <v>228</v>
      </c>
      <c r="H37" s="48">
        <v>199</v>
      </c>
      <c r="I37" s="48">
        <v>427</v>
      </c>
      <c r="J37" s="45">
        <v>7471</v>
      </c>
      <c r="K37" s="45">
        <v>8333</v>
      </c>
      <c r="L37" s="45">
        <v>15804</v>
      </c>
      <c r="M37" s="48">
        <v>7735</v>
      </c>
      <c r="N37" s="48">
        <v>8532</v>
      </c>
      <c r="O37" s="48">
        <v>16267</v>
      </c>
    </row>
    <row r="38" spans="2:15" hidden="1">
      <c r="B38" s="43" t="s">
        <v>46</v>
      </c>
      <c r="C38" s="48">
        <v>23</v>
      </c>
      <c r="D38" s="45">
        <v>9</v>
      </c>
      <c r="E38" s="45">
        <v>5</v>
      </c>
      <c r="F38" s="45">
        <v>14</v>
      </c>
      <c r="G38" s="48">
        <v>162</v>
      </c>
      <c r="H38" s="48">
        <v>112</v>
      </c>
      <c r="I38" s="48">
        <v>274</v>
      </c>
      <c r="J38" s="45">
        <v>4581</v>
      </c>
      <c r="K38" s="45">
        <v>5746</v>
      </c>
      <c r="L38" s="45">
        <v>10327</v>
      </c>
      <c r="M38" s="48">
        <v>4775</v>
      </c>
      <c r="N38" s="48">
        <v>5863</v>
      </c>
      <c r="O38" s="48">
        <v>10638</v>
      </c>
    </row>
    <row r="39" spans="2:15" hidden="1">
      <c r="B39" s="43" t="s">
        <v>47</v>
      </c>
      <c r="C39" s="48">
        <v>53</v>
      </c>
      <c r="D39" s="45">
        <v>35</v>
      </c>
      <c r="E39" s="45">
        <v>0</v>
      </c>
      <c r="F39" s="45">
        <v>35</v>
      </c>
      <c r="G39" s="48">
        <v>164</v>
      </c>
      <c r="H39" s="48">
        <v>187</v>
      </c>
      <c r="I39" s="48">
        <v>351</v>
      </c>
      <c r="J39" s="45">
        <v>5830</v>
      </c>
      <c r="K39" s="45">
        <v>5375</v>
      </c>
      <c r="L39" s="45">
        <v>11205</v>
      </c>
      <c r="M39" s="48">
        <v>6082</v>
      </c>
      <c r="N39" s="48">
        <v>5562</v>
      </c>
      <c r="O39" s="48">
        <v>11644</v>
      </c>
    </row>
    <row r="40" spans="2:15" hidden="1">
      <c r="B40" s="43" t="s">
        <v>48</v>
      </c>
      <c r="C40" s="48">
        <v>52</v>
      </c>
      <c r="D40" s="45">
        <v>50</v>
      </c>
      <c r="E40" s="45">
        <v>23</v>
      </c>
      <c r="F40" s="45">
        <v>73</v>
      </c>
      <c r="G40" s="48">
        <v>339</v>
      </c>
      <c r="H40" s="48">
        <v>161</v>
      </c>
      <c r="I40" s="48">
        <v>500</v>
      </c>
      <c r="J40" s="45">
        <v>7919</v>
      </c>
      <c r="K40" s="45">
        <v>7431</v>
      </c>
      <c r="L40" s="45">
        <v>15350</v>
      </c>
      <c r="M40" s="48">
        <v>8360</v>
      </c>
      <c r="N40" s="48">
        <v>7615</v>
      </c>
      <c r="O40" s="48">
        <v>15975</v>
      </c>
    </row>
    <row r="41" spans="2:15" hidden="1">
      <c r="B41" s="43" t="s">
        <v>49</v>
      </c>
      <c r="C41" s="48">
        <v>67</v>
      </c>
      <c r="D41" s="45">
        <v>57</v>
      </c>
      <c r="E41" s="45">
        <v>0</v>
      </c>
      <c r="F41" s="45">
        <v>57</v>
      </c>
      <c r="G41" s="48">
        <v>278</v>
      </c>
      <c r="H41" s="48">
        <v>161</v>
      </c>
      <c r="I41" s="48">
        <v>439</v>
      </c>
      <c r="J41" s="45">
        <v>5810</v>
      </c>
      <c r="K41" s="45">
        <v>6897</v>
      </c>
      <c r="L41" s="45">
        <v>12707</v>
      </c>
      <c r="M41" s="48">
        <v>6212</v>
      </c>
      <c r="N41" s="48">
        <v>7058</v>
      </c>
      <c r="O41" s="48">
        <v>13270</v>
      </c>
    </row>
    <row r="42" spans="2:15" hidden="1">
      <c r="B42" s="43" t="s">
        <v>50</v>
      </c>
      <c r="C42" s="48">
        <v>60</v>
      </c>
      <c r="D42" s="45">
        <v>22</v>
      </c>
      <c r="E42" s="45">
        <v>10</v>
      </c>
      <c r="F42" s="45">
        <v>32</v>
      </c>
      <c r="G42" s="48">
        <v>248</v>
      </c>
      <c r="H42" s="48">
        <v>176</v>
      </c>
      <c r="I42" s="48">
        <v>424</v>
      </c>
      <c r="J42" s="45">
        <v>6673</v>
      </c>
      <c r="K42" s="45">
        <v>7957</v>
      </c>
      <c r="L42" s="45">
        <v>14630</v>
      </c>
      <c r="M42" s="48">
        <v>7003</v>
      </c>
      <c r="N42" s="48">
        <v>8143</v>
      </c>
      <c r="O42" s="48">
        <v>15146</v>
      </c>
    </row>
    <row r="43" spans="2:15" hidden="1">
      <c r="B43" s="43" t="s">
        <v>51</v>
      </c>
      <c r="C43" s="48">
        <v>49</v>
      </c>
      <c r="D43" s="45">
        <v>29</v>
      </c>
      <c r="E43" s="45">
        <v>23</v>
      </c>
      <c r="F43" s="45">
        <v>52</v>
      </c>
      <c r="G43" s="48">
        <v>291</v>
      </c>
      <c r="H43" s="48">
        <v>110</v>
      </c>
      <c r="I43" s="48">
        <v>401</v>
      </c>
      <c r="J43" s="45">
        <v>5300</v>
      </c>
      <c r="K43" s="45">
        <v>4787</v>
      </c>
      <c r="L43" s="45">
        <v>10087</v>
      </c>
      <c r="M43" s="48">
        <v>5669</v>
      </c>
      <c r="N43" s="48">
        <v>4920</v>
      </c>
      <c r="O43" s="48">
        <v>10589</v>
      </c>
    </row>
    <row r="44" spans="2:15">
      <c r="B44" s="51">
        <v>2008</v>
      </c>
      <c r="C44" s="52">
        <v>611</v>
      </c>
      <c r="D44" s="52">
        <v>389</v>
      </c>
      <c r="E44" s="52">
        <v>94</v>
      </c>
      <c r="F44" s="52">
        <v>483</v>
      </c>
      <c r="G44" s="52">
        <v>2909</v>
      </c>
      <c r="H44" s="52">
        <v>1824</v>
      </c>
      <c r="I44" s="52">
        <v>4733</v>
      </c>
      <c r="J44" s="52">
        <v>72678</v>
      </c>
      <c r="K44" s="52">
        <v>80069</v>
      </c>
      <c r="L44" s="52">
        <v>152747</v>
      </c>
      <c r="M44" s="52">
        <v>76587</v>
      </c>
      <c r="N44" s="52">
        <v>81987</v>
      </c>
      <c r="O44" s="52">
        <v>158574</v>
      </c>
    </row>
    <row r="45" spans="2:15" hidden="1">
      <c r="B45" s="43" t="s">
        <v>40</v>
      </c>
      <c r="C45" s="48">
        <v>107</v>
      </c>
      <c r="D45" s="45">
        <v>59</v>
      </c>
      <c r="E45" s="45">
        <v>0</v>
      </c>
      <c r="F45" s="45">
        <v>59</v>
      </c>
      <c r="G45" s="48">
        <v>323</v>
      </c>
      <c r="H45" s="48">
        <v>188</v>
      </c>
      <c r="I45" s="48">
        <v>511</v>
      </c>
      <c r="J45" s="45">
        <v>5075</v>
      </c>
      <c r="K45" s="45">
        <v>4857</v>
      </c>
      <c r="L45" s="45">
        <v>9932</v>
      </c>
      <c r="M45" s="48">
        <v>5564</v>
      </c>
      <c r="N45" s="48">
        <v>5045</v>
      </c>
      <c r="O45" s="48">
        <v>10609</v>
      </c>
    </row>
    <row r="46" spans="2:15" hidden="1">
      <c r="B46" s="43" t="s">
        <v>41</v>
      </c>
      <c r="C46" s="48">
        <v>34</v>
      </c>
      <c r="D46" s="45">
        <v>52</v>
      </c>
      <c r="E46" s="45">
        <v>0</v>
      </c>
      <c r="F46" s="45">
        <v>52</v>
      </c>
      <c r="G46" s="48">
        <v>239</v>
      </c>
      <c r="H46" s="48">
        <v>152</v>
      </c>
      <c r="I46" s="48">
        <v>391</v>
      </c>
      <c r="J46" s="45">
        <v>5512</v>
      </c>
      <c r="K46" s="45">
        <v>5020</v>
      </c>
      <c r="L46" s="45">
        <v>10532</v>
      </c>
      <c r="M46" s="48">
        <v>5837</v>
      </c>
      <c r="N46" s="48">
        <v>5172</v>
      </c>
      <c r="O46" s="48">
        <v>11009</v>
      </c>
    </row>
    <row r="47" spans="2:15" hidden="1">
      <c r="B47" s="43" t="s">
        <v>42</v>
      </c>
      <c r="C47" s="48">
        <v>48</v>
      </c>
      <c r="D47" s="45">
        <v>40</v>
      </c>
      <c r="E47" s="45">
        <v>3</v>
      </c>
      <c r="F47" s="45">
        <v>43</v>
      </c>
      <c r="G47" s="48">
        <v>288</v>
      </c>
      <c r="H47" s="48">
        <v>224</v>
      </c>
      <c r="I47" s="48">
        <v>512</v>
      </c>
      <c r="J47" s="45">
        <v>7847</v>
      </c>
      <c r="K47" s="45">
        <v>7866</v>
      </c>
      <c r="L47" s="45">
        <v>15713</v>
      </c>
      <c r="M47" s="48">
        <v>8223</v>
      </c>
      <c r="N47" s="48">
        <v>8093</v>
      </c>
      <c r="O47" s="48">
        <v>16316</v>
      </c>
    </row>
    <row r="48" spans="2:15" hidden="1">
      <c r="B48" s="43" t="s">
        <v>43</v>
      </c>
      <c r="C48" s="48">
        <v>43</v>
      </c>
      <c r="D48" s="45">
        <v>16</v>
      </c>
      <c r="E48" s="45">
        <v>0</v>
      </c>
      <c r="F48" s="45">
        <v>16</v>
      </c>
      <c r="G48" s="48">
        <v>188</v>
      </c>
      <c r="H48" s="48">
        <v>124</v>
      </c>
      <c r="I48" s="48">
        <v>312</v>
      </c>
      <c r="J48" s="45">
        <v>5124</v>
      </c>
      <c r="K48" s="45">
        <v>4971</v>
      </c>
      <c r="L48" s="45">
        <v>10095</v>
      </c>
      <c r="M48" s="48">
        <v>5371</v>
      </c>
      <c r="N48" s="48">
        <v>5095</v>
      </c>
      <c r="O48" s="48">
        <v>10466</v>
      </c>
    </row>
    <row r="49" spans="2:15" hidden="1">
      <c r="B49" s="43" t="s">
        <v>44</v>
      </c>
      <c r="C49" s="48">
        <v>22</v>
      </c>
      <c r="D49" s="45">
        <v>2</v>
      </c>
      <c r="E49" s="45">
        <v>24</v>
      </c>
      <c r="F49" s="45">
        <v>26</v>
      </c>
      <c r="G49" s="48">
        <v>345</v>
      </c>
      <c r="H49" s="48">
        <v>70</v>
      </c>
      <c r="I49" s="48">
        <v>415</v>
      </c>
      <c r="J49" s="45">
        <v>6039</v>
      </c>
      <c r="K49" s="45">
        <v>7193</v>
      </c>
      <c r="L49" s="45">
        <v>13232</v>
      </c>
      <c r="M49" s="48">
        <v>6408</v>
      </c>
      <c r="N49" s="48">
        <v>7287</v>
      </c>
      <c r="O49" s="48">
        <v>13695</v>
      </c>
    </row>
    <row r="50" spans="2:15" hidden="1">
      <c r="B50" s="43" t="s">
        <v>45</v>
      </c>
      <c r="C50" s="48">
        <v>30</v>
      </c>
      <c r="D50" s="45">
        <v>11</v>
      </c>
      <c r="E50" s="45">
        <v>0</v>
      </c>
      <c r="F50" s="45">
        <v>11</v>
      </c>
      <c r="G50" s="48">
        <v>275</v>
      </c>
      <c r="H50" s="48">
        <v>215</v>
      </c>
      <c r="I50" s="48">
        <v>490</v>
      </c>
      <c r="J50" s="45">
        <v>8173</v>
      </c>
      <c r="K50" s="45">
        <v>8851</v>
      </c>
      <c r="L50" s="45">
        <v>17024</v>
      </c>
      <c r="M50" s="48">
        <v>8489</v>
      </c>
      <c r="N50" s="48">
        <v>9066</v>
      </c>
      <c r="O50" s="48">
        <v>17555</v>
      </c>
    </row>
    <row r="51" spans="2:15" hidden="1">
      <c r="B51" s="43" t="s">
        <v>46</v>
      </c>
      <c r="C51" s="48">
        <v>5</v>
      </c>
      <c r="D51" s="45">
        <v>2</v>
      </c>
      <c r="E51" s="45">
        <v>0</v>
      </c>
      <c r="F51" s="45">
        <v>2</v>
      </c>
      <c r="G51" s="48">
        <v>139</v>
      </c>
      <c r="H51" s="48">
        <v>94</v>
      </c>
      <c r="I51" s="48">
        <v>233</v>
      </c>
      <c r="J51" s="45">
        <v>4254</v>
      </c>
      <c r="K51" s="45">
        <v>4725</v>
      </c>
      <c r="L51" s="45">
        <v>8979</v>
      </c>
      <c r="M51" s="48">
        <v>4400</v>
      </c>
      <c r="N51" s="48">
        <v>4819</v>
      </c>
      <c r="O51" s="48">
        <v>9219</v>
      </c>
    </row>
    <row r="52" spans="2:15" hidden="1">
      <c r="B52" s="43" t="s">
        <v>47</v>
      </c>
      <c r="C52" s="48">
        <v>17</v>
      </c>
      <c r="D52" s="45">
        <v>10</v>
      </c>
      <c r="E52" s="45">
        <v>0</v>
      </c>
      <c r="F52" s="45">
        <v>10</v>
      </c>
      <c r="G52" s="48">
        <v>151</v>
      </c>
      <c r="H52" s="48">
        <v>76</v>
      </c>
      <c r="I52" s="48">
        <v>227</v>
      </c>
      <c r="J52" s="45">
        <v>4840</v>
      </c>
      <c r="K52" s="45">
        <v>5036</v>
      </c>
      <c r="L52" s="45">
        <v>9876</v>
      </c>
      <c r="M52" s="48">
        <v>5018</v>
      </c>
      <c r="N52" s="48">
        <v>5112</v>
      </c>
      <c r="O52" s="48">
        <v>10130</v>
      </c>
    </row>
    <row r="53" spans="2:15" hidden="1">
      <c r="B53" s="43" t="s">
        <v>48</v>
      </c>
      <c r="C53" s="48">
        <v>79</v>
      </c>
      <c r="D53" s="45">
        <v>56</v>
      </c>
      <c r="E53" s="45">
        <v>39</v>
      </c>
      <c r="F53" s="45">
        <v>95</v>
      </c>
      <c r="G53" s="48">
        <v>238</v>
      </c>
      <c r="H53" s="48">
        <v>143</v>
      </c>
      <c r="I53" s="48">
        <v>381</v>
      </c>
      <c r="J53" s="45">
        <v>6223</v>
      </c>
      <c r="K53" s="45">
        <v>6037</v>
      </c>
      <c r="L53" s="45">
        <v>12260</v>
      </c>
      <c r="M53" s="48">
        <v>6596</v>
      </c>
      <c r="N53" s="48">
        <v>6219</v>
      </c>
      <c r="O53" s="48">
        <v>12815</v>
      </c>
    </row>
    <row r="54" spans="2:15" hidden="1">
      <c r="B54" s="43" t="s">
        <v>49</v>
      </c>
      <c r="C54" s="48">
        <v>87</v>
      </c>
      <c r="D54" s="45">
        <v>52</v>
      </c>
      <c r="E54" s="45">
        <v>0</v>
      </c>
      <c r="F54" s="45">
        <v>52</v>
      </c>
      <c r="G54" s="48">
        <v>414</v>
      </c>
      <c r="H54" s="48">
        <v>135</v>
      </c>
      <c r="I54" s="48">
        <v>549</v>
      </c>
      <c r="J54" s="45">
        <v>5873</v>
      </c>
      <c r="K54" s="45">
        <v>6732</v>
      </c>
      <c r="L54" s="45">
        <v>12605</v>
      </c>
      <c r="M54" s="48">
        <v>6426</v>
      </c>
      <c r="N54" s="48">
        <v>6867</v>
      </c>
      <c r="O54" s="48">
        <v>13293</v>
      </c>
    </row>
    <row r="55" spans="2:15" hidden="1">
      <c r="B55" s="43" t="s">
        <v>50</v>
      </c>
      <c r="C55" s="48">
        <v>44</v>
      </c>
      <c r="D55" s="45">
        <v>32</v>
      </c>
      <c r="E55" s="45">
        <v>15</v>
      </c>
      <c r="F55" s="45">
        <v>47</v>
      </c>
      <c r="G55" s="48">
        <v>292</v>
      </c>
      <c r="H55" s="48">
        <v>141</v>
      </c>
      <c r="I55" s="48">
        <v>433</v>
      </c>
      <c r="J55" s="45">
        <v>5450</v>
      </c>
      <c r="K55" s="45">
        <v>6046</v>
      </c>
      <c r="L55" s="45">
        <v>11496</v>
      </c>
      <c r="M55" s="48">
        <v>5818</v>
      </c>
      <c r="N55" s="48">
        <v>6202</v>
      </c>
      <c r="O55" s="48">
        <v>12020</v>
      </c>
    </row>
    <row r="56" spans="2:15" hidden="1">
      <c r="B56" s="43" t="s">
        <v>51</v>
      </c>
      <c r="C56" s="48">
        <v>63</v>
      </c>
      <c r="D56" s="45">
        <v>14</v>
      </c>
      <c r="E56" s="45">
        <v>12</v>
      </c>
      <c r="F56" s="45">
        <v>26</v>
      </c>
      <c r="G56" s="48">
        <v>365</v>
      </c>
      <c r="H56" s="48">
        <v>122</v>
      </c>
      <c r="I56" s="48">
        <v>487</v>
      </c>
      <c r="J56" s="45">
        <v>4921</v>
      </c>
      <c r="K56" s="45">
        <v>5303</v>
      </c>
      <c r="L56" s="45">
        <v>10224</v>
      </c>
      <c r="M56" s="48">
        <v>5363</v>
      </c>
      <c r="N56" s="48">
        <v>5437</v>
      </c>
      <c r="O56" s="48">
        <v>10800</v>
      </c>
    </row>
    <row r="57" spans="2:15">
      <c r="B57" s="51">
        <v>2007</v>
      </c>
      <c r="C57" s="52">
        <v>579</v>
      </c>
      <c r="D57" s="52">
        <v>346</v>
      </c>
      <c r="E57" s="52">
        <v>93</v>
      </c>
      <c r="F57" s="52">
        <v>439</v>
      </c>
      <c r="G57" s="52">
        <v>3257</v>
      </c>
      <c r="H57" s="52">
        <v>1684</v>
      </c>
      <c r="I57" s="52">
        <v>4941</v>
      </c>
      <c r="J57" s="52">
        <v>69331</v>
      </c>
      <c r="K57" s="52">
        <v>72637</v>
      </c>
      <c r="L57" s="52">
        <v>141968</v>
      </c>
      <c r="M57" s="52">
        <v>73513</v>
      </c>
      <c r="N57" s="52">
        <v>74414</v>
      </c>
      <c r="O57" s="52">
        <v>147927</v>
      </c>
    </row>
    <row r="58" spans="2:15" hidden="1">
      <c r="B58" s="43" t="s">
        <v>40</v>
      </c>
      <c r="C58" s="48">
        <v>83</v>
      </c>
      <c r="D58" s="45">
        <v>52</v>
      </c>
      <c r="E58" s="45">
        <v>24</v>
      </c>
      <c r="F58" s="45">
        <v>76</v>
      </c>
      <c r="G58" s="48">
        <v>435</v>
      </c>
      <c r="H58" s="48">
        <v>160</v>
      </c>
      <c r="I58" s="48">
        <v>595</v>
      </c>
      <c r="J58" s="45">
        <v>4836</v>
      </c>
      <c r="K58" s="45">
        <v>5196</v>
      </c>
      <c r="L58" s="45">
        <v>10032</v>
      </c>
      <c r="M58" s="48">
        <v>5406</v>
      </c>
      <c r="N58" s="48">
        <v>5380</v>
      </c>
      <c r="O58" s="48">
        <v>10786</v>
      </c>
    </row>
    <row r="59" spans="2:15" hidden="1">
      <c r="B59" s="43" t="s">
        <v>41</v>
      </c>
      <c r="C59" s="48">
        <v>70</v>
      </c>
      <c r="D59" s="45">
        <v>58</v>
      </c>
      <c r="E59" s="45">
        <v>3</v>
      </c>
      <c r="F59" s="45">
        <v>61</v>
      </c>
      <c r="G59" s="48">
        <v>351</v>
      </c>
      <c r="H59" s="48">
        <v>119</v>
      </c>
      <c r="I59" s="48">
        <v>470</v>
      </c>
      <c r="J59" s="45">
        <v>4668</v>
      </c>
      <c r="K59" s="45">
        <v>4513</v>
      </c>
      <c r="L59" s="45">
        <v>9181</v>
      </c>
      <c r="M59" s="48">
        <v>5147</v>
      </c>
      <c r="N59" s="48">
        <v>4635</v>
      </c>
      <c r="O59" s="48">
        <v>9782</v>
      </c>
    </row>
    <row r="60" spans="2:15" hidden="1">
      <c r="B60" s="43" t="s">
        <v>42</v>
      </c>
      <c r="C60" s="48">
        <v>48</v>
      </c>
      <c r="D60" s="45">
        <v>41</v>
      </c>
      <c r="E60" s="45">
        <v>6</v>
      </c>
      <c r="F60" s="45">
        <v>47</v>
      </c>
      <c r="G60" s="48">
        <v>276</v>
      </c>
      <c r="H60" s="48">
        <v>154</v>
      </c>
      <c r="I60" s="48">
        <v>430</v>
      </c>
      <c r="J60" s="45">
        <v>8058</v>
      </c>
      <c r="K60" s="45">
        <v>7948</v>
      </c>
      <c r="L60" s="45">
        <v>16006</v>
      </c>
      <c r="M60" s="48">
        <v>8423</v>
      </c>
      <c r="N60" s="48">
        <v>8108</v>
      </c>
      <c r="O60" s="48">
        <v>16531</v>
      </c>
    </row>
    <row r="61" spans="2:15" hidden="1">
      <c r="B61" s="43" t="s">
        <v>43</v>
      </c>
      <c r="C61" s="48">
        <v>66</v>
      </c>
      <c r="D61" s="45">
        <v>84</v>
      </c>
      <c r="E61" s="45">
        <v>15</v>
      </c>
      <c r="F61" s="45">
        <v>99</v>
      </c>
      <c r="G61" s="48">
        <v>289</v>
      </c>
      <c r="H61" s="48">
        <v>169</v>
      </c>
      <c r="I61" s="48">
        <v>458</v>
      </c>
      <c r="J61" s="45">
        <v>5114</v>
      </c>
      <c r="K61" s="45">
        <v>6279</v>
      </c>
      <c r="L61" s="45">
        <v>11393</v>
      </c>
      <c r="M61" s="48">
        <v>5553</v>
      </c>
      <c r="N61" s="48">
        <v>6463</v>
      </c>
      <c r="O61" s="48">
        <v>12016</v>
      </c>
    </row>
    <row r="62" spans="2:15" hidden="1">
      <c r="B62" s="43" t="s">
        <v>44</v>
      </c>
      <c r="C62" s="48">
        <v>59</v>
      </c>
      <c r="D62" s="45">
        <v>8</v>
      </c>
      <c r="E62" s="45">
        <v>3</v>
      </c>
      <c r="F62" s="45">
        <v>11</v>
      </c>
      <c r="G62" s="48">
        <v>218</v>
      </c>
      <c r="H62" s="48">
        <v>114</v>
      </c>
      <c r="I62" s="48">
        <v>332</v>
      </c>
      <c r="J62" s="45">
        <v>5027</v>
      </c>
      <c r="K62" s="45">
        <v>7514</v>
      </c>
      <c r="L62" s="45">
        <v>12541</v>
      </c>
      <c r="M62" s="48">
        <v>5312</v>
      </c>
      <c r="N62" s="48">
        <v>7631</v>
      </c>
      <c r="O62" s="48">
        <v>12943</v>
      </c>
    </row>
    <row r="63" spans="2:15" hidden="1">
      <c r="B63" s="43" t="s">
        <v>45</v>
      </c>
      <c r="C63" s="48">
        <v>70</v>
      </c>
      <c r="D63" s="45">
        <v>22</v>
      </c>
      <c r="E63" s="45">
        <v>6</v>
      </c>
      <c r="F63" s="45">
        <v>28</v>
      </c>
      <c r="G63" s="48">
        <v>308</v>
      </c>
      <c r="H63" s="48">
        <v>186</v>
      </c>
      <c r="I63" s="48">
        <v>494</v>
      </c>
      <c r="J63" s="45">
        <v>6686</v>
      </c>
      <c r="K63" s="45">
        <v>9929</v>
      </c>
      <c r="L63" s="45">
        <v>16615</v>
      </c>
      <c r="M63" s="48">
        <v>7086</v>
      </c>
      <c r="N63" s="48">
        <v>10121</v>
      </c>
      <c r="O63" s="48">
        <v>17207</v>
      </c>
    </row>
    <row r="64" spans="2:15" hidden="1">
      <c r="B64" s="43" t="s">
        <v>46</v>
      </c>
      <c r="C64" s="48">
        <v>49</v>
      </c>
      <c r="D64" s="45">
        <v>39</v>
      </c>
      <c r="E64" s="45">
        <v>9</v>
      </c>
      <c r="F64" s="45">
        <v>48</v>
      </c>
      <c r="G64" s="48">
        <v>196</v>
      </c>
      <c r="H64" s="48">
        <v>122</v>
      </c>
      <c r="I64" s="48">
        <v>318</v>
      </c>
      <c r="J64" s="45">
        <v>4275</v>
      </c>
      <c r="K64" s="45">
        <v>5073</v>
      </c>
      <c r="L64" s="45">
        <v>9348</v>
      </c>
      <c r="M64" s="48">
        <v>4559</v>
      </c>
      <c r="N64" s="48">
        <v>5204</v>
      </c>
      <c r="O64" s="48">
        <v>9763</v>
      </c>
    </row>
    <row r="65" spans="2:15" hidden="1">
      <c r="B65" s="43" t="s">
        <v>47</v>
      </c>
      <c r="C65" s="48">
        <v>97</v>
      </c>
      <c r="D65" s="45">
        <v>15</v>
      </c>
      <c r="E65" s="45">
        <v>0</v>
      </c>
      <c r="F65" s="45">
        <v>15</v>
      </c>
      <c r="G65" s="48">
        <v>215</v>
      </c>
      <c r="H65" s="48">
        <v>138</v>
      </c>
      <c r="I65" s="48">
        <v>353</v>
      </c>
      <c r="J65" s="45">
        <v>5803</v>
      </c>
      <c r="K65" s="45">
        <v>6325</v>
      </c>
      <c r="L65" s="45">
        <v>12128</v>
      </c>
      <c r="M65" s="48">
        <v>6130</v>
      </c>
      <c r="N65" s="48">
        <v>6463</v>
      </c>
      <c r="O65" s="48">
        <v>12593</v>
      </c>
    </row>
    <row r="66" spans="2:15" hidden="1">
      <c r="B66" s="43" t="s">
        <v>48</v>
      </c>
      <c r="C66" s="48">
        <v>43</v>
      </c>
      <c r="D66" s="45">
        <v>65</v>
      </c>
      <c r="E66" s="45">
        <v>34</v>
      </c>
      <c r="F66" s="45">
        <v>99</v>
      </c>
      <c r="G66" s="48">
        <v>372</v>
      </c>
      <c r="H66" s="48">
        <v>117</v>
      </c>
      <c r="I66" s="48">
        <v>489</v>
      </c>
      <c r="J66" s="45">
        <v>5322</v>
      </c>
      <c r="K66" s="45">
        <v>5973</v>
      </c>
      <c r="L66" s="45">
        <v>11295</v>
      </c>
      <c r="M66" s="48">
        <v>5802</v>
      </c>
      <c r="N66" s="48">
        <v>6124</v>
      </c>
      <c r="O66" s="48">
        <v>11926</v>
      </c>
    </row>
    <row r="67" spans="2:15" hidden="1">
      <c r="B67" s="43" t="s">
        <v>49</v>
      </c>
      <c r="C67" s="48">
        <v>80</v>
      </c>
      <c r="D67" s="45">
        <v>84</v>
      </c>
      <c r="E67" s="45">
        <v>12</v>
      </c>
      <c r="F67" s="45">
        <v>96</v>
      </c>
      <c r="G67" s="48">
        <v>435</v>
      </c>
      <c r="H67" s="48">
        <v>149</v>
      </c>
      <c r="I67" s="48">
        <v>584</v>
      </c>
      <c r="J67" s="45">
        <v>5743</v>
      </c>
      <c r="K67" s="45">
        <v>5985</v>
      </c>
      <c r="L67" s="45">
        <v>11728</v>
      </c>
      <c r="M67" s="48">
        <v>6342</v>
      </c>
      <c r="N67" s="48">
        <v>6146</v>
      </c>
      <c r="O67" s="48">
        <v>12488</v>
      </c>
    </row>
    <row r="68" spans="2:15" hidden="1">
      <c r="B68" s="43" t="s">
        <v>50</v>
      </c>
      <c r="C68" s="48">
        <v>62</v>
      </c>
      <c r="D68" s="45">
        <v>14</v>
      </c>
      <c r="E68" s="45">
        <v>11</v>
      </c>
      <c r="F68" s="45">
        <v>25</v>
      </c>
      <c r="G68" s="48">
        <v>432</v>
      </c>
      <c r="H68" s="48">
        <v>151</v>
      </c>
      <c r="I68" s="48">
        <v>583</v>
      </c>
      <c r="J68" s="45">
        <v>5217</v>
      </c>
      <c r="K68" s="45">
        <v>6845</v>
      </c>
      <c r="L68" s="45">
        <v>12062</v>
      </c>
      <c r="M68" s="48">
        <v>5725</v>
      </c>
      <c r="N68" s="48">
        <v>7007</v>
      </c>
      <c r="O68" s="48">
        <v>12732</v>
      </c>
    </row>
    <row r="69" spans="2:15" hidden="1">
      <c r="B69" s="43" t="s">
        <v>51</v>
      </c>
      <c r="C69" s="48">
        <v>71</v>
      </c>
      <c r="D69" s="45">
        <v>81</v>
      </c>
      <c r="E69" s="45">
        <v>6</v>
      </c>
      <c r="F69" s="45">
        <v>87</v>
      </c>
      <c r="G69" s="48">
        <v>297</v>
      </c>
      <c r="H69" s="48">
        <v>113</v>
      </c>
      <c r="I69" s="48">
        <v>410</v>
      </c>
      <c r="J69" s="45">
        <v>5212</v>
      </c>
      <c r="K69" s="45">
        <v>5888</v>
      </c>
      <c r="L69" s="45">
        <v>11100</v>
      </c>
      <c r="M69" s="48">
        <v>5661</v>
      </c>
      <c r="N69" s="48">
        <v>6007</v>
      </c>
      <c r="O69" s="48">
        <v>11668</v>
      </c>
    </row>
    <row r="70" spans="2:15">
      <c r="B70" s="51">
        <v>2006</v>
      </c>
      <c r="C70" s="52">
        <v>798</v>
      </c>
      <c r="D70" s="52">
        <v>563</v>
      </c>
      <c r="E70" s="52">
        <v>129</v>
      </c>
      <c r="F70" s="52">
        <v>692</v>
      </c>
      <c r="G70" s="52">
        <v>3824</v>
      </c>
      <c r="H70" s="52">
        <v>1692</v>
      </c>
      <c r="I70" s="52">
        <v>5516</v>
      </c>
      <c r="J70" s="52">
        <v>65961</v>
      </c>
      <c r="K70" s="52">
        <v>77468</v>
      </c>
      <c r="L70" s="52">
        <v>143429</v>
      </c>
      <c r="M70" s="52">
        <v>71146</v>
      </c>
      <c r="N70" s="52">
        <v>79289</v>
      </c>
      <c r="O70" s="52">
        <v>150435</v>
      </c>
    </row>
    <row r="71" spans="2:15" hidden="1">
      <c r="B71" s="43" t="s">
        <v>40</v>
      </c>
      <c r="C71" s="48">
        <v>110</v>
      </c>
      <c r="D71" s="45">
        <v>51</v>
      </c>
      <c r="E71" s="45">
        <v>0</v>
      </c>
      <c r="F71" s="45">
        <v>51</v>
      </c>
      <c r="G71" s="48">
        <v>233</v>
      </c>
      <c r="H71" s="48">
        <v>150</v>
      </c>
      <c r="I71" s="48">
        <v>383</v>
      </c>
      <c r="J71" s="45">
        <v>4315</v>
      </c>
      <c r="K71" s="45">
        <v>6438</v>
      </c>
      <c r="L71" s="45">
        <v>10753</v>
      </c>
      <c r="M71" s="48">
        <v>4709</v>
      </c>
      <c r="N71" s="48">
        <v>6588</v>
      </c>
      <c r="O71" s="48">
        <v>11297</v>
      </c>
    </row>
    <row r="72" spans="2:15" hidden="1">
      <c r="B72" s="43" t="s">
        <v>41</v>
      </c>
      <c r="C72" s="48">
        <v>78</v>
      </c>
      <c r="D72" s="45">
        <v>52</v>
      </c>
      <c r="E72" s="45">
        <v>6</v>
      </c>
      <c r="F72" s="45">
        <v>58</v>
      </c>
      <c r="G72" s="48">
        <v>192</v>
      </c>
      <c r="H72" s="48">
        <v>174</v>
      </c>
      <c r="I72" s="48">
        <v>366</v>
      </c>
      <c r="J72" s="45">
        <v>4365</v>
      </c>
      <c r="K72" s="45">
        <v>4975</v>
      </c>
      <c r="L72" s="45">
        <v>9340</v>
      </c>
      <c r="M72" s="48">
        <v>4687</v>
      </c>
      <c r="N72" s="48">
        <v>5155</v>
      </c>
      <c r="O72" s="48">
        <v>9842</v>
      </c>
    </row>
    <row r="73" spans="2:15" hidden="1">
      <c r="B73" s="43" t="s">
        <v>42</v>
      </c>
      <c r="C73" s="48">
        <v>52</v>
      </c>
      <c r="D73" s="45">
        <v>27</v>
      </c>
      <c r="E73" s="45">
        <v>24</v>
      </c>
      <c r="F73" s="45">
        <v>51</v>
      </c>
      <c r="G73" s="48">
        <v>242</v>
      </c>
      <c r="H73" s="48">
        <v>161</v>
      </c>
      <c r="I73" s="48">
        <v>403</v>
      </c>
      <c r="J73" s="45">
        <v>7046</v>
      </c>
      <c r="K73" s="45">
        <v>7725</v>
      </c>
      <c r="L73" s="45">
        <v>14771</v>
      </c>
      <c r="M73" s="48">
        <v>7367</v>
      </c>
      <c r="N73" s="48">
        <v>7910</v>
      </c>
      <c r="O73" s="48">
        <v>15277</v>
      </c>
    </row>
    <row r="74" spans="2:15" hidden="1">
      <c r="B74" s="43" t="s">
        <v>43</v>
      </c>
      <c r="C74" s="48">
        <v>27</v>
      </c>
      <c r="D74" s="45">
        <v>1</v>
      </c>
      <c r="E74" s="45">
        <v>3</v>
      </c>
      <c r="F74" s="45">
        <v>4</v>
      </c>
      <c r="G74" s="48">
        <v>134</v>
      </c>
      <c r="H74" s="48">
        <v>201</v>
      </c>
      <c r="I74" s="48">
        <v>335</v>
      </c>
      <c r="J74" s="45">
        <v>4795</v>
      </c>
      <c r="K74" s="45">
        <v>6601</v>
      </c>
      <c r="L74" s="45">
        <v>11396</v>
      </c>
      <c r="M74" s="48">
        <v>4957</v>
      </c>
      <c r="N74" s="48">
        <v>6805</v>
      </c>
      <c r="O74" s="48">
        <v>11762</v>
      </c>
    </row>
    <row r="75" spans="2:15" hidden="1">
      <c r="B75" s="43" t="s">
        <v>44</v>
      </c>
      <c r="C75" s="48">
        <v>39</v>
      </c>
      <c r="D75" s="45">
        <v>9</v>
      </c>
      <c r="E75" s="45">
        <v>0</v>
      </c>
      <c r="F75" s="45">
        <v>9</v>
      </c>
      <c r="G75" s="48">
        <v>120</v>
      </c>
      <c r="H75" s="48">
        <v>149</v>
      </c>
      <c r="I75" s="48">
        <v>269</v>
      </c>
      <c r="J75" s="45">
        <v>4432</v>
      </c>
      <c r="K75" s="45">
        <v>7549</v>
      </c>
      <c r="L75" s="45">
        <v>11981</v>
      </c>
      <c r="M75" s="48">
        <v>4600</v>
      </c>
      <c r="N75" s="48">
        <v>7698</v>
      </c>
      <c r="O75" s="48">
        <v>12298</v>
      </c>
    </row>
    <row r="76" spans="2:15" hidden="1">
      <c r="B76" s="43" t="s">
        <v>45</v>
      </c>
      <c r="C76" s="48">
        <v>47</v>
      </c>
      <c r="D76" s="45">
        <v>11</v>
      </c>
      <c r="E76" s="45">
        <v>6</v>
      </c>
      <c r="F76" s="45">
        <v>17</v>
      </c>
      <c r="G76" s="48">
        <v>189</v>
      </c>
      <c r="H76" s="48">
        <v>173</v>
      </c>
      <c r="I76" s="48">
        <v>362</v>
      </c>
      <c r="J76" s="45">
        <v>4985</v>
      </c>
      <c r="K76" s="45">
        <v>7861</v>
      </c>
      <c r="L76" s="45">
        <v>12846</v>
      </c>
      <c r="M76" s="48">
        <v>5232</v>
      </c>
      <c r="N76" s="48">
        <v>8040</v>
      </c>
      <c r="O76" s="48">
        <v>13272</v>
      </c>
    </row>
    <row r="77" spans="2:15" hidden="1">
      <c r="B77" s="43" t="s">
        <v>46</v>
      </c>
      <c r="C77" s="48">
        <v>36</v>
      </c>
      <c r="D77" s="45">
        <v>25</v>
      </c>
      <c r="E77" s="45">
        <v>6</v>
      </c>
      <c r="F77" s="45">
        <v>31</v>
      </c>
      <c r="G77" s="48">
        <v>76</v>
      </c>
      <c r="H77" s="48">
        <v>99</v>
      </c>
      <c r="I77" s="48">
        <v>175</v>
      </c>
      <c r="J77" s="45">
        <v>3325</v>
      </c>
      <c r="K77" s="45">
        <v>4012</v>
      </c>
      <c r="L77" s="45">
        <v>7337</v>
      </c>
      <c r="M77" s="48">
        <v>3462</v>
      </c>
      <c r="N77" s="48">
        <v>4117</v>
      </c>
      <c r="O77" s="48">
        <v>7579</v>
      </c>
    </row>
    <row r="78" spans="2:15" hidden="1">
      <c r="B78" s="43" t="s">
        <v>47</v>
      </c>
      <c r="C78" s="48">
        <v>51</v>
      </c>
      <c r="D78" s="45">
        <v>51</v>
      </c>
      <c r="E78" s="45">
        <v>0</v>
      </c>
      <c r="F78" s="45">
        <v>51</v>
      </c>
      <c r="G78" s="48">
        <v>203</v>
      </c>
      <c r="H78" s="48">
        <v>89</v>
      </c>
      <c r="I78" s="48">
        <v>292</v>
      </c>
      <c r="J78" s="45">
        <v>4496</v>
      </c>
      <c r="K78" s="45">
        <v>6071</v>
      </c>
      <c r="L78" s="45">
        <v>10567</v>
      </c>
      <c r="M78" s="48">
        <v>4801</v>
      </c>
      <c r="N78" s="48">
        <v>6160</v>
      </c>
      <c r="O78" s="48">
        <v>10961</v>
      </c>
    </row>
    <row r="79" spans="2:15" hidden="1">
      <c r="B79" s="43" t="s">
        <v>48</v>
      </c>
      <c r="C79" s="48">
        <v>68</v>
      </c>
      <c r="D79" s="45">
        <v>57</v>
      </c>
      <c r="E79" s="45">
        <v>0</v>
      </c>
      <c r="F79" s="45">
        <v>57</v>
      </c>
      <c r="G79" s="48">
        <v>224</v>
      </c>
      <c r="H79" s="48">
        <v>126</v>
      </c>
      <c r="I79" s="48">
        <v>350</v>
      </c>
      <c r="J79" s="45">
        <v>4546</v>
      </c>
      <c r="K79" s="45">
        <v>6390</v>
      </c>
      <c r="L79" s="45">
        <v>10936</v>
      </c>
      <c r="M79" s="48">
        <v>4895</v>
      </c>
      <c r="N79" s="48">
        <v>6516</v>
      </c>
      <c r="O79" s="48">
        <v>11411</v>
      </c>
    </row>
    <row r="80" spans="2:15" hidden="1">
      <c r="B80" s="43" t="s">
        <v>49</v>
      </c>
      <c r="C80" s="48">
        <v>42</v>
      </c>
      <c r="D80" s="45">
        <v>94</v>
      </c>
      <c r="E80" s="45">
        <v>13</v>
      </c>
      <c r="F80" s="45">
        <v>107</v>
      </c>
      <c r="G80" s="48">
        <v>279</v>
      </c>
      <c r="H80" s="48">
        <v>122</v>
      </c>
      <c r="I80" s="48">
        <v>401</v>
      </c>
      <c r="J80" s="45">
        <v>3786</v>
      </c>
      <c r="K80" s="45">
        <v>6707</v>
      </c>
      <c r="L80" s="45">
        <v>10493</v>
      </c>
      <c r="M80" s="48">
        <v>4201</v>
      </c>
      <c r="N80" s="48">
        <v>6842</v>
      </c>
      <c r="O80" s="48">
        <v>11043</v>
      </c>
    </row>
    <row r="81" spans="2:15" hidden="1">
      <c r="B81" s="43" t="s">
        <v>50</v>
      </c>
      <c r="C81" s="48">
        <v>113</v>
      </c>
      <c r="D81" s="45">
        <v>26</v>
      </c>
      <c r="E81" s="45">
        <v>0</v>
      </c>
      <c r="F81" s="45">
        <v>26</v>
      </c>
      <c r="G81" s="48">
        <v>389</v>
      </c>
      <c r="H81" s="48">
        <v>117</v>
      </c>
      <c r="I81" s="48">
        <v>506</v>
      </c>
      <c r="J81" s="45">
        <v>4254</v>
      </c>
      <c r="K81" s="45">
        <v>7260</v>
      </c>
      <c r="L81" s="45">
        <v>11514</v>
      </c>
      <c r="M81" s="48">
        <v>4782</v>
      </c>
      <c r="N81" s="48">
        <v>7377</v>
      </c>
      <c r="O81" s="48">
        <v>12159</v>
      </c>
    </row>
    <row r="82" spans="2:15" hidden="1">
      <c r="B82" s="43" t="s">
        <v>51</v>
      </c>
      <c r="C82" s="48">
        <v>74</v>
      </c>
      <c r="D82" s="45">
        <v>32</v>
      </c>
      <c r="E82" s="45">
        <v>0</v>
      </c>
      <c r="F82" s="45">
        <v>32</v>
      </c>
      <c r="G82" s="48">
        <v>367</v>
      </c>
      <c r="H82" s="48">
        <v>134</v>
      </c>
      <c r="I82" s="48">
        <v>501</v>
      </c>
      <c r="J82" s="45">
        <v>5944</v>
      </c>
      <c r="K82" s="45">
        <v>6863</v>
      </c>
      <c r="L82" s="45">
        <v>12807</v>
      </c>
      <c r="M82" s="48">
        <v>6417</v>
      </c>
      <c r="N82" s="48">
        <v>6997</v>
      </c>
      <c r="O82" s="48">
        <v>13414</v>
      </c>
    </row>
    <row r="83" spans="2:15">
      <c r="B83" s="51">
        <v>2005</v>
      </c>
      <c r="C83" s="52">
        <v>737</v>
      </c>
      <c r="D83" s="52">
        <v>436</v>
      </c>
      <c r="E83" s="52">
        <v>58</v>
      </c>
      <c r="F83" s="52">
        <v>494</v>
      </c>
      <c r="G83" s="52">
        <v>2648</v>
      </c>
      <c r="H83" s="52">
        <v>1695</v>
      </c>
      <c r="I83" s="52">
        <v>4343</v>
      </c>
      <c r="J83" s="52">
        <v>56289</v>
      </c>
      <c r="K83" s="52">
        <v>78452</v>
      </c>
      <c r="L83" s="52">
        <v>134741</v>
      </c>
      <c r="M83" s="52">
        <v>60110</v>
      </c>
      <c r="N83" s="52">
        <v>80205</v>
      </c>
      <c r="O83" s="52">
        <v>140315</v>
      </c>
    </row>
    <row r="84" spans="2:15" hidden="1">
      <c r="B84" s="43" t="s">
        <v>40</v>
      </c>
      <c r="C84" s="48">
        <v>70</v>
      </c>
      <c r="D84" s="45">
        <v>16</v>
      </c>
      <c r="E84" s="45">
        <v>0</v>
      </c>
      <c r="F84" s="45">
        <v>16</v>
      </c>
      <c r="G84" s="48">
        <v>281</v>
      </c>
      <c r="H84" s="48">
        <v>161</v>
      </c>
      <c r="I84" s="48">
        <v>442</v>
      </c>
      <c r="J84" s="45">
        <v>4287</v>
      </c>
      <c r="K84" s="45">
        <v>6395</v>
      </c>
      <c r="L84" s="45">
        <v>10682</v>
      </c>
      <c r="M84" s="48">
        <v>4654</v>
      </c>
      <c r="N84" s="48">
        <v>6556</v>
      </c>
      <c r="O84" s="48">
        <v>11210</v>
      </c>
    </row>
    <row r="85" spans="2:15" hidden="1">
      <c r="B85" s="43" t="s">
        <v>41</v>
      </c>
      <c r="C85" s="48">
        <v>62</v>
      </c>
      <c r="D85" s="45">
        <v>14</v>
      </c>
      <c r="E85" s="45">
        <v>0</v>
      </c>
      <c r="F85" s="45">
        <v>14</v>
      </c>
      <c r="G85" s="48">
        <v>252</v>
      </c>
      <c r="H85" s="48">
        <v>132</v>
      </c>
      <c r="I85" s="48">
        <v>384</v>
      </c>
      <c r="J85" s="45">
        <v>4533</v>
      </c>
      <c r="K85" s="45">
        <v>5886</v>
      </c>
      <c r="L85" s="45">
        <v>10419</v>
      </c>
      <c r="M85" s="48">
        <v>4861</v>
      </c>
      <c r="N85" s="48">
        <v>6018</v>
      </c>
      <c r="O85" s="48">
        <v>10879</v>
      </c>
    </row>
    <row r="86" spans="2:15" hidden="1">
      <c r="B86" s="43" t="s">
        <v>42</v>
      </c>
      <c r="C86" s="48">
        <v>61</v>
      </c>
      <c r="D86" s="45">
        <v>33</v>
      </c>
      <c r="E86" s="45">
        <v>6</v>
      </c>
      <c r="F86" s="45">
        <v>39</v>
      </c>
      <c r="G86" s="48">
        <v>282</v>
      </c>
      <c r="H86" s="48">
        <v>188</v>
      </c>
      <c r="I86" s="48">
        <v>470</v>
      </c>
      <c r="J86" s="45">
        <v>6006</v>
      </c>
      <c r="K86" s="45">
        <v>8447</v>
      </c>
      <c r="L86" s="45">
        <v>14453</v>
      </c>
      <c r="M86" s="48">
        <v>6382</v>
      </c>
      <c r="N86" s="48">
        <v>8641</v>
      </c>
      <c r="O86" s="48">
        <v>15023</v>
      </c>
    </row>
    <row r="87" spans="2:15" hidden="1">
      <c r="B87" s="43" t="s">
        <v>43</v>
      </c>
      <c r="C87" s="48">
        <v>50</v>
      </c>
      <c r="D87" s="45">
        <v>9</v>
      </c>
      <c r="E87" s="45">
        <v>0</v>
      </c>
      <c r="F87" s="45">
        <v>9</v>
      </c>
      <c r="G87" s="48">
        <v>86</v>
      </c>
      <c r="H87" s="48">
        <v>101</v>
      </c>
      <c r="I87" s="48">
        <v>187</v>
      </c>
      <c r="J87" s="45">
        <v>4593</v>
      </c>
      <c r="K87" s="45">
        <v>5158</v>
      </c>
      <c r="L87" s="45">
        <v>9751</v>
      </c>
      <c r="M87" s="48">
        <v>4738</v>
      </c>
      <c r="N87" s="48">
        <v>5259</v>
      </c>
      <c r="O87" s="48">
        <v>9997</v>
      </c>
    </row>
    <row r="88" spans="2:15" hidden="1">
      <c r="B88" s="43" t="s">
        <v>44</v>
      </c>
      <c r="C88" s="48">
        <v>36</v>
      </c>
      <c r="D88" s="45">
        <v>8</v>
      </c>
      <c r="E88" s="45">
        <v>3</v>
      </c>
      <c r="F88" s="45">
        <v>11</v>
      </c>
      <c r="G88" s="48">
        <v>117</v>
      </c>
      <c r="H88" s="48">
        <v>92</v>
      </c>
      <c r="I88" s="48">
        <v>209</v>
      </c>
      <c r="J88" s="45">
        <v>4764</v>
      </c>
      <c r="K88" s="45">
        <v>7221</v>
      </c>
      <c r="L88" s="45">
        <v>11985</v>
      </c>
      <c r="M88" s="48">
        <v>4925</v>
      </c>
      <c r="N88" s="48">
        <v>7316</v>
      </c>
      <c r="O88" s="48">
        <v>12241</v>
      </c>
    </row>
    <row r="89" spans="2:15" hidden="1">
      <c r="B89" s="43" t="s">
        <v>45</v>
      </c>
      <c r="C89" s="48">
        <v>32</v>
      </c>
      <c r="D89" s="45">
        <v>8</v>
      </c>
      <c r="E89" s="45">
        <v>0</v>
      </c>
      <c r="F89" s="45">
        <v>8</v>
      </c>
      <c r="G89" s="48">
        <v>195</v>
      </c>
      <c r="H89" s="48">
        <v>106</v>
      </c>
      <c r="I89" s="48">
        <v>301</v>
      </c>
      <c r="J89" s="45">
        <v>5978</v>
      </c>
      <c r="K89" s="45">
        <v>8208</v>
      </c>
      <c r="L89" s="45">
        <v>14186</v>
      </c>
      <c r="M89" s="48">
        <v>6213</v>
      </c>
      <c r="N89" s="48">
        <v>8314</v>
      </c>
      <c r="O89" s="48">
        <v>14527</v>
      </c>
    </row>
    <row r="90" spans="2:15" hidden="1">
      <c r="B90" s="43" t="s">
        <v>46</v>
      </c>
      <c r="C90" s="48">
        <v>33</v>
      </c>
      <c r="D90" s="45">
        <v>8</v>
      </c>
      <c r="E90" s="45">
        <v>0</v>
      </c>
      <c r="F90" s="45">
        <v>8</v>
      </c>
      <c r="G90" s="48">
        <v>75</v>
      </c>
      <c r="H90" s="48">
        <v>69</v>
      </c>
      <c r="I90" s="48">
        <v>144</v>
      </c>
      <c r="J90" s="45">
        <v>3176</v>
      </c>
      <c r="K90" s="45">
        <v>5120</v>
      </c>
      <c r="L90" s="45">
        <v>8296</v>
      </c>
      <c r="M90" s="48">
        <v>3292</v>
      </c>
      <c r="N90" s="48">
        <v>5189</v>
      </c>
      <c r="O90" s="48">
        <v>8481</v>
      </c>
    </row>
    <row r="91" spans="2:15" hidden="1">
      <c r="B91" s="43" t="s">
        <v>47</v>
      </c>
      <c r="C91" s="48">
        <v>42</v>
      </c>
      <c r="D91" s="45">
        <v>11</v>
      </c>
      <c r="E91" s="45">
        <v>0</v>
      </c>
      <c r="F91" s="45">
        <v>11</v>
      </c>
      <c r="G91" s="48">
        <v>196</v>
      </c>
      <c r="H91" s="48">
        <v>85</v>
      </c>
      <c r="I91" s="48">
        <v>281</v>
      </c>
      <c r="J91" s="45">
        <v>4503</v>
      </c>
      <c r="K91" s="45">
        <v>6255</v>
      </c>
      <c r="L91" s="45">
        <v>10758</v>
      </c>
      <c r="M91" s="48">
        <v>4752</v>
      </c>
      <c r="N91" s="48">
        <v>6340</v>
      </c>
      <c r="O91" s="48">
        <v>11092</v>
      </c>
    </row>
    <row r="92" spans="2:15" hidden="1">
      <c r="B92" s="43" t="s">
        <v>48</v>
      </c>
      <c r="C92" s="48">
        <v>66</v>
      </c>
      <c r="D92" s="45">
        <v>19</v>
      </c>
      <c r="E92" s="45">
        <v>7</v>
      </c>
      <c r="F92" s="45">
        <v>26</v>
      </c>
      <c r="G92" s="48">
        <v>301</v>
      </c>
      <c r="H92" s="48">
        <v>126</v>
      </c>
      <c r="I92" s="48">
        <v>427</v>
      </c>
      <c r="J92" s="45">
        <v>5117</v>
      </c>
      <c r="K92" s="45">
        <v>9186</v>
      </c>
      <c r="L92" s="45">
        <v>14303</v>
      </c>
      <c r="M92" s="48">
        <v>5503</v>
      </c>
      <c r="N92" s="48">
        <v>9319</v>
      </c>
      <c r="O92" s="48">
        <v>14822</v>
      </c>
    </row>
    <row r="93" spans="2:15" hidden="1">
      <c r="B93" s="43" t="s">
        <v>49</v>
      </c>
      <c r="C93" s="48">
        <v>59</v>
      </c>
      <c r="D93" s="45">
        <v>22</v>
      </c>
      <c r="E93" s="45">
        <v>0</v>
      </c>
      <c r="F93" s="45">
        <v>22</v>
      </c>
      <c r="G93" s="48">
        <v>310</v>
      </c>
      <c r="H93" s="48">
        <v>192</v>
      </c>
      <c r="I93" s="48">
        <v>502</v>
      </c>
      <c r="J93" s="45">
        <v>4542</v>
      </c>
      <c r="K93" s="45">
        <v>8679</v>
      </c>
      <c r="L93" s="45">
        <v>13221</v>
      </c>
      <c r="M93" s="48">
        <v>4933</v>
      </c>
      <c r="N93" s="48">
        <v>8871</v>
      </c>
      <c r="O93" s="48">
        <v>13804</v>
      </c>
    </row>
    <row r="94" spans="2:15" hidden="1">
      <c r="B94" s="43" t="s">
        <v>50</v>
      </c>
      <c r="C94" s="48">
        <v>38</v>
      </c>
      <c r="D94" s="45">
        <v>17</v>
      </c>
      <c r="E94" s="45">
        <v>7</v>
      </c>
      <c r="F94" s="45">
        <v>24</v>
      </c>
      <c r="G94" s="48">
        <v>340</v>
      </c>
      <c r="H94" s="48">
        <v>135</v>
      </c>
      <c r="I94" s="48">
        <v>475</v>
      </c>
      <c r="J94" s="45">
        <v>5065</v>
      </c>
      <c r="K94" s="45">
        <v>8994</v>
      </c>
      <c r="L94" s="45">
        <v>14059</v>
      </c>
      <c r="M94" s="48">
        <v>5460</v>
      </c>
      <c r="N94" s="48">
        <v>9136</v>
      </c>
      <c r="O94" s="48">
        <v>14596</v>
      </c>
    </row>
    <row r="95" spans="2:15" hidden="1">
      <c r="B95" s="43" t="s">
        <v>51</v>
      </c>
      <c r="C95" s="48">
        <v>59</v>
      </c>
      <c r="D95" s="45">
        <v>19</v>
      </c>
      <c r="E95" s="45">
        <v>0</v>
      </c>
      <c r="F95" s="45">
        <v>19</v>
      </c>
      <c r="G95" s="48">
        <v>282</v>
      </c>
      <c r="H95" s="48">
        <v>118</v>
      </c>
      <c r="I95" s="48">
        <v>400</v>
      </c>
      <c r="J95" s="45">
        <v>4662</v>
      </c>
      <c r="K95" s="45">
        <v>7975</v>
      </c>
      <c r="L95" s="45">
        <v>12637</v>
      </c>
      <c r="M95" s="48">
        <v>5022</v>
      </c>
      <c r="N95" s="48">
        <v>8093</v>
      </c>
      <c r="O95" s="48">
        <v>13115</v>
      </c>
    </row>
    <row r="96" spans="2:15">
      <c r="B96" s="51">
        <v>2004</v>
      </c>
      <c r="C96" s="52">
        <v>608</v>
      </c>
      <c r="D96" s="52">
        <v>184</v>
      </c>
      <c r="E96" s="52">
        <v>23</v>
      </c>
      <c r="F96" s="52">
        <v>207</v>
      </c>
      <c r="G96" s="52">
        <v>2717</v>
      </c>
      <c r="H96" s="52">
        <v>1505</v>
      </c>
      <c r="I96" s="52">
        <v>4222</v>
      </c>
      <c r="J96" s="52">
        <v>57226</v>
      </c>
      <c r="K96" s="52">
        <v>87524</v>
      </c>
      <c r="L96" s="52">
        <v>144750</v>
      </c>
      <c r="M96" s="52">
        <v>60735</v>
      </c>
      <c r="N96" s="52">
        <v>89052</v>
      </c>
      <c r="O96" s="52">
        <v>149787</v>
      </c>
    </row>
    <row r="97" spans="2:15" hidden="1">
      <c r="B97" s="43" t="s">
        <v>40</v>
      </c>
      <c r="C97" s="48">
        <v>73</v>
      </c>
      <c r="D97" s="45">
        <v>61</v>
      </c>
      <c r="E97" s="45">
        <v>41</v>
      </c>
      <c r="F97" s="45">
        <v>102</v>
      </c>
      <c r="G97" s="48">
        <v>254</v>
      </c>
      <c r="H97" s="48">
        <v>215</v>
      </c>
      <c r="I97" s="48">
        <v>469</v>
      </c>
      <c r="J97" s="45">
        <v>3637</v>
      </c>
      <c r="K97" s="45">
        <v>7402</v>
      </c>
      <c r="L97" s="45">
        <v>11039</v>
      </c>
      <c r="M97" s="48">
        <v>4025</v>
      </c>
      <c r="N97" s="48">
        <v>7658</v>
      </c>
      <c r="O97" s="48">
        <v>11683</v>
      </c>
    </row>
    <row r="98" spans="2:15" hidden="1">
      <c r="B98" s="43" t="s">
        <v>41</v>
      </c>
      <c r="C98" s="48">
        <v>44</v>
      </c>
      <c r="D98" s="45">
        <v>39</v>
      </c>
      <c r="E98" s="45">
        <v>0</v>
      </c>
      <c r="F98" s="45">
        <v>39</v>
      </c>
      <c r="G98" s="48">
        <v>165</v>
      </c>
      <c r="H98" s="48">
        <v>136</v>
      </c>
      <c r="I98" s="48">
        <v>301</v>
      </c>
      <c r="J98" s="45">
        <v>3149</v>
      </c>
      <c r="K98" s="45">
        <v>5729</v>
      </c>
      <c r="L98" s="45">
        <v>8878</v>
      </c>
      <c r="M98" s="48">
        <v>3397</v>
      </c>
      <c r="N98" s="48">
        <v>5865</v>
      </c>
      <c r="O98" s="48">
        <v>9262</v>
      </c>
    </row>
    <row r="99" spans="2:15" hidden="1">
      <c r="B99" s="43" t="s">
        <v>42</v>
      </c>
      <c r="C99" s="48">
        <v>41</v>
      </c>
      <c r="D99" s="45">
        <v>13</v>
      </c>
      <c r="E99" s="45">
        <v>0</v>
      </c>
      <c r="F99" s="45">
        <v>13</v>
      </c>
      <c r="G99" s="48">
        <v>177</v>
      </c>
      <c r="H99" s="48">
        <v>97</v>
      </c>
      <c r="I99" s="48">
        <v>274</v>
      </c>
      <c r="J99" s="45">
        <v>5248</v>
      </c>
      <c r="K99" s="45">
        <v>9821</v>
      </c>
      <c r="L99" s="45">
        <v>15069</v>
      </c>
      <c r="M99" s="48">
        <v>5479</v>
      </c>
      <c r="N99" s="48">
        <v>9918</v>
      </c>
      <c r="O99" s="48">
        <v>15397</v>
      </c>
    </row>
    <row r="100" spans="2:15" hidden="1">
      <c r="B100" s="43" t="s">
        <v>43</v>
      </c>
      <c r="C100" s="48">
        <v>37</v>
      </c>
      <c r="D100" s="45">
        <v>8</v>
      </c>
      <c r="E100" s="45">
        <v>0</v>
      </c>
      <c r="F100" s="45">
        <v>8</v>
      </c>
      <c r="G100" s="48">
        <v>162</v>
      </c>
      <c r="H100" s="48">
        <v>153</v>
      </c>
      <c r="I100" s="48">
        <v>315</v>
      </c>
      <c r="J100" s="45">
        <v>3536</v>
      </c>
      <c r="K100" s="45">
        <v>7315</v>
      </c>
      <c r="L100" s="45">
        <v>10851</v>
      </c>
      <c r="M100" s="48">
        <v>3743</v>
      </c>
      <c r="N100" s="48">
        <v>7468</v>
      </c>
      <c r="O100" s="48">
        <v>11211</v>
      </c>
    </row>
    <row r="101" spans="2:15" hidden="1">
      <c r="B101" s="43" t="s">
        <v>44</v>
      </c>
      <c r="C101" s="48">
        <v>22</v>
      </c>
      <c r="D101" s="45">
        <v>12</v>
      </c>
      <c r="E101" s="45">
        <v>0</v>
      </c>
      <c r="F101" s="45">
        <v>12</v>
      </c>
      <c r="G101" s="48">
        <v>221</v>
      </c>
      <c r="H101" s="48">
        <v>224</v>
      </c>
      <c r="I101" s="48">
        <v>445</v>
      </c>
      <c r="J101" s="45">
        <v>3416</v>
      </c>
      <c r="K101" s="45">
        <v>8849</v>
      </c>
      <c r="L101" s="45">
        <v>12265</v>
      </c>
      <c r="M101" s="48">
        <v>3671</v>
      </c>
      <c r="N101" s="48">
        <v>9073</v>
      </c>
      <c r="O101" s="48">
        <v>12744</v>
      </c>
    </row>
    <row r="102" spans="2:15" hidden="1">
      <c r="B102" s="43" t="s">
        <v>45</v>
      </c>
      <c r="C102" s="48">
        <v>13</v>
      </c>
      <c r="D102" s="45">
        <v>7</v>
      </c>
      <c r="E102" s="45">
        <v>24</v>
      </c>
      <c r="F102" s="45">
        <v>31</v>
      </c>
      <c r="G102" s="48">
        <v>224</v>
      </c>
      <c r="H102" s="48">
        <v>302</v>
      </c>
      <c r="I102" s="48">
        <v>526</v>
      </c>
      <c r="J102" s="45">
        <v>5082</v>
      </c>
      <c r="K102" s="45">
        <v>9849</v>
      </c>
      <c r="L102" s="45">
        <v>14931</v>
      </c>
      <c r="M102" s="48">
        <v>5326</v>
      </c>
      <c r="N102" s="48">
        <v>10175</v>
      </c>
      <c r="O102" s="48">
        <v>15501</v>
      </c>
    </row>
    <row r="103" spans="2:15" hidden="1">
      <c r="B103" s="43" t="s">
        <v>46</v>
      </c>
      <c r="C103" s="48">
        <v>37</v>
      </c>
      <c r="D103" s="45">
        <v>2</v>
      </c>
      <c r="E103" s="45">
        <v>0</v>
      </c>
      <c r="F103" s="45">
        <v>2</v>
      </c>
      <c r="G103" s="48">
        <v>90</v>
      </c>
      <c r="H103" s="48">
        <v>99</v>
      </c>
      <c r="I103" s="48">
        <v>189</v>
      </c>
      <c r="J103" s="45">
        <v>3775</v>
      </c>
      <c r="K103" s="45">
        <v>6666</v>
      </c>
      <c r="L103" s="45">
        <v>10441</v>
      </c>
      <c r="M103" s="48">
        <v>3904</v>
      </c>
      <c r="N103" s="48">
        <v>6765</v>
      </c>
      <c r="O103" s="48">
        <v>10669</v>
      </c>
    </row>
    <row r="104" spans="2:15" hidden="1">
      <c r="B104" s="43" t="s">
        <v>47</v>
      </c>
      <c r="C104" s="48">
        <v>26</v>
      </c>
      <c r="D104" s="45">
        <v>4</v>
      </c>
      <c r="E104" s="45">
        <v>0</v>
      </c>
      <c r="F104" s="45">
        <v>4</v>
      </c>
      <c r="G104" s="48">
        <v>196</v>
      </c>
      <c r="H104" s="48">
        <v>146</v>
      </c>
      <c r="I104" s="48">
        <v>342</v>
      </c>
      <c r="J104" s="45">
        <v>5316</v>
      </c>
      <c r="K104" s="45">
        <v>8524</v>
      </c>
      <c r="L104" s="45">
        <v>13840</v>
      </c>
      <c r="M104" s="48">
        <v>5542</v>
      </c>
      <c r="N104" s="48">
        <v>8670</v>
      </c>
      <c r="O104" s="48">
        <v>14212</v>
      </c>
    </row>
    <row r="105" spans="2:15" hidden="1">
      <c r="B105" s="43" t="s">
        <v>48</v>
      </c>
      <c r="C105" s="48">
        <v>47</v>
      </c>
      <c r="D105" s="45">
        <v>10</v>
      </c>
      <c r="E105" s="45">
        <v>0</v>
      </c>
      <c r="F105" s="45">
        <v>10</v>
      </c>
      <c r="G105" s="48">
        <v>207</v>
      </c>
      <c r="H105" s="48">
        <v>197</v>
      </c>
      <c r="I105" s="48">
        <v>404</v>
      </c>
      <c r="J105" s="45">
        <v>4854</v>
      </c>
      <c r="K105" s="45">
        <v>8496</v>
      </c>
      <c r="L105" s="45">
        <v>13350</v>
      </c>
      <c r="M105" s="48">
        <v>5118</v>
      </c>
      <c r="N105" s="48">
        <v>8693</v>
      </c>
      <c r="O105" s="48">
        <v>13811</v>
      </c>
    </row>
    <row r="106" spans="2:15" hidden="1">
      <c r="B106" s="43" t="s">
        <v>49</v>
      </c>
      <c r="C106" s="48">
        <v>46</v>
      </c>
      <c r="D106" s="45">
        <v>44</v>
      </c>
      <c r="E106" s="45">
        <v>5</v>
      </c>
      <c r="F106" s="45">
        <v>49</v>
      </c>
      <c r="G106" s="48">
        <v>274</v>
      </c>
      <c r="H106" s="48">
        <v>180</v>
      </c>
      <c r="I106" s="48">
        <v>454</v>
      </c>
      <c r="J106" s="45">
        <v>4769</v>
      </c>
      <c r="K106" s="45">
        <v>7928</v>
      </c>
      <c r="L106" s="45">
        <v>12697</v>
      </c>
      <c r="M106" s="48">
        <v>5133</v>
      </c>
      <c r="N106" s="48">
        <v>8113</v>
      </c>
      <c r="O106" s="48">
        <v>13246</v>
      </c>
    </row>
    <row r="107" spans="2:15" hidden="1">
      <c r="B107" s="43" t="s">
        <v>50</v>
      </c>
      <c r="C107" s="48">
        <v>36</v>
      </c>
      <c r="D107" s="45">
        <v>23</v>
      </c>
      <c r="E107" s="45">
        <v>5</v>
      </c>
      <c r="F107" s="45">
        <v>28</v>
      </c>
      <c r="G107" s="48">
        <v>234</v>
      </c>
      <c r="H107" s="48">
        <v>184</v>
      </c>
      <c r="I107" s="48">
        <v>418</v>
      </c>
      <c r="J107" s="45">
        <v>4841</v>
      </c>
      <c r="K107" s="45">
        <v>9713</v>
      </c>
      <c r="L107" s="45">
        <v>14554</v>
      </c>
      <c r="M107" s="48">
        <v>5134</v>
      </c>
      <c r="N107" s="48">
        <v>9902</v>
      </c>
      <c r="O107" s="48">
        <v>15036</v>
      </c>
    </row>
    <row r="108" spans="2:15" hidden="1">
      <c r="B108" s="43" t="s">
        <v>51</v>
      </c>
      <c r="C108" s="48">
        <v>37</v>
      </c>
      <c r="D108" s="45">
        <v>14</v>
      </c>
      <c r="E108" s="45">
        <v>14</v>
      </c>
      <c r="F108" s="45">
        <v>28</v>
      </c>
      <c r="G108" s="48">
        <v>231</v>
      </c>
      <c r="H108" s="48">
        <v>152</v>
      </c>
      <c r="I108" s="48">
        <v>383</v>
      </c>
      <c r="J108" s="45">
        <v>4550</v>
      </c>
      <c r="K108" s="45">
        <v>9002</v>
      </c>
      <c r="L108" s="45">
        <v>13552</v>
      </c>
      <c r="M108" s="48">
        <v>4832</v>
      </c>
      <c r="N108" s="48">
        <v>9168</v>
      </c>
      <c r="O108" s="48">
        <v>14000</v>
      </c>
    </row>
    <row r="109" spans="2:15">
      <c r="B109" s="51">
        <v>2003</v>
      </c>
      <c r="C109" s="52">
        <v>459</v>
      </c>
      <c r="D109" s="52">
        <v>237</v>
      </c>
      <c r="E109" s="52">
        <v>89</v>
      </c>
      <c r="F109" s="52">
        <v>326</v>
      </c>
      <c r="G109" s="52">
        <v>2435</v>
      </c>
      <c r="H109" s="52">
        <v>2085</v>
      </c>
      <c r="I109" s="52">
        <v>4520</v>
      </c>
      <c r="J109" s="52">
        <v>52173</v>
      </c>
      <c r="K109" s="52">
        <v>99294</v>
      </c>
      <c r="L109" s="52">
        <v>151467</v>
      </c>
      <c r="M109" s="52">
        <v>55304</v>
      </c>
      <c r="N109" s="52">
        <v>101468</v>
      </c>
      <c r="O109" s="52">
        <v>156772</v>
      </c>
    </row>
    <row r="110" spans="2:15" hidden="1">
      <c r="B110" s="43" t="s">
        <v>40</v>
      </c>
      <c r="C110" s="48">
        <v>60</v>
      </c>
      <c r="D110" s="45">
        <v>34</v>
      </c>
      <c r="E110" s="45">
        <v>31</v>
      </c>
      <c r="F110" s="45">
        <v>65</v>
      </c>
      <c r="G110" s="48">
        <v>287</v>
      </c>
      <c r="H110" s="48">
        <v>274</v>
      </c>
      <c r="I110" s="48">
        <v>561</v>
      </c>
      <c r="J110" s="45">
        <v>4039</v>
      </c>
      <c r="K110" s="45">
        <v>8115</v>
      </c>
      <c r="L110" s="45">
        <v>12154</v>
      </c>
      <c r="M110" s="48">
        <v>4420</v>
      </c>
      <c r="N110" s="48">
        <v>8420</v>
      </c>
      <c r="O110" s="48">
        <v>12840</v>
      </c>
    </row>
    <row r="111" spans="2:15" hidden="1">
      <c r="B111" s="43" t="s">
        <v>41</v>
      </c>
      <c r="C111" s="48">
        <v>52</v>
      </c>
      <c r="D111" s="45">
        <v>22</v>
      </c>
      <c r="E111" s="45">
        <v>0</v>
      </c>
      <c r="F111" s="45">
        <v>22</v>
      </c>
      <c r="G111" s="48">
        <v>188</v>
      </c>
      <c r="H111" s="48">
        <v>238</v>
      </c>
      <c r="I111" s="48">
        <v>426</v>
      </c>
      <c r="J111" s="45">
        <v>4255</v>
      </c>
      <c r="K111" s="45">
        <v>7906</v>
      </c>
      <c r="L111" s="45">
        <v>12161</v>
      </c>
      <c r="M111" s="48">
        <v>4517</v>
      </c>
      <c r="N111" s="48">
        <v>8144</v>
      </c>
      <c r="O111" s="48">
        <v>12661</v>
      </c>
    </row>
    <row r="112" spans="2:15" hidden="1">
      <c r="B112" s="43" t="s">
        <v>42</v>
      </c>
      <c r="C112" s="48">
        <v>17</v>
      </c>
      <c r="D112" s="45">
        <v>5</v>
      </c>
      <c r="E112" s="45">
        <v>0</v>
      </c>
      <c r="F112" s="45">
        <v>5</v>
      </c>
      <c r="G112" s="48">
        <v>140</v>
      </c>
      <c r="H112" s="48">
        <v>188</v>
      </c>
      <c r="I112" s="48">
        <v>328</v>
      </c>
      <c r="J112" s="45">
        <v>4850</v>
      </c>
      <c r="K112" s="45">
        <v>8953</v>
      </c>
      <c r="L112" s="45">
        <v>13803</v>
      </c>
      <c r="M112" s="48">
        <v>5012</v>
      </c>
      <c r="N112" s="48">
        <v>9141</v>
      </c>
      <c r="O112" s="48">
        <v>14153</v>
      </c>
    </row>
    <row r="113" spans="2:15" hidden="1">
      <c r="B113" s="43" t="s">
        <v>43</v>
      </c>
      <c r="C113" s="48">
        <v>21</v>
      </c>
      <c r="D113" s="45">
        <v>9</v>
      </c>
      <c r="E113" s="45">
        <v>0</v>
      </c>
      <c r="F113" s="45">
        <v>9</v>
      </c>
      <c r="G113" s="48">
        <v>268</v>
      </c>
      <c r="H113" s="48">
        <v>186</v>
      </c>
      <c r="I113" s="48">
        <v>454</v>
      </c>
      <c r="J113" s="45">
        <v>3876</v>
      </c>
      <c r="K113" s="45">
        <v>6917</v>
      </c>
      <c r="L113" s="45">
        <v>10793</v>
      </c>
      <c r="M113" s="48">
        <v>4174</v>
      </c>
      <c r="N113" s="48">
        <v>7103</v>
      </c>
      <c r="O113" s="48">
        <v>11277</v>
      </c>
    </row>
    <row r="114" spans="2:15" hidden="1">
      <c r="B114" s="43" t="s">
        <v>44</v>
      </c>
      <c r="C114" s="48">
        <v>14</v>
      </c>
      <c r="D114" s="45">
        <v>0</v>
      </c>
      <c r="E114" s="45">
        <v>21</v>
      </c>
      <c r="F114" s="45">
        <v>21</v>
      </c>
      <c r="G114" s="48">
        <v>209</v>
      </c>
      <c r="H114" s="48">
        <v>198</v>
      </c>
      <c r="I114" s="48">
        <v>407</v>
      </c>
      <c r="J114" s="45">
        <v>4280</v>
      </c>
      <c r="K114" s="45">
        <v>9353</v>
      </c>
      <c r="L114" s="45">
        <v>13633</v>
      </c>
      <c r="M114" s="48">
        <v>4503</v>
      </c>
      <c r="N114" s="48">
        <v>9572</v>
      </c>
      <c r="O114" s="48">
        <v>14075</v>
      </c>
    </row>
    <row r="115" spans="2:15" hidden="1">
      <c r="B115" s="43" t="s">
        <v>45</v>
      </c>
      <c r="C115" s="48">
        <v>28</v>
      </c>
      <c r="D115" s="45">
        <v>5</v>
      </c>
      <c r="E115" s="45">
        <v>10</v>
      </c>
      <c r="F115" s="45">
        <v>15</v>
      </c>
      <c r="G115" s="48">
        <v>184</v>
      </c>
      <c r="H115" s="48">
        <v>322</v>
      </c>
      <c r="I115" s="48">
        <v>506</v>
      </c>
      <c r="J115" s="45">
        <v>5638</v>
      </c>
      <c r="K115" s="45">
        <v>12212</v>
      </c>
      <c r="L115" s="45">
        <v>17850</v>
      </c>
      <c r="M115" s="48">
        <v>5855</v>
      </c>
      <c r="N115" s="48">
        <v>12544</v>
      </c>
      <c r="O115" s="48">
        <v>18399</v>
      </c>
    </row>
    <row r="116" spans="2:15" hidden="1">
      <c r="B116" s="43" t="s">
        <v>46</v>
      </c>
      <c r="C116" s="48">
        <v>21</v>
      </c>
      <c r="D116" s="45">
        <v>7</v>
      </c>
      <c r="E116" s="45">
        <v>0</v>
      </c>
      <c r="F116" s="45">
        <v>7</v>
      </c>
      <c r="G116" s="48">
        <v>91</v>
      </c>
      <c r="H116" s="48">
        <v>114</v>
      </c>
      <c r="I116" s="48">
        <v>205</v>
      </c>
      <c r="J116" s="45">
        <v>3087</v>
      </c>
      <c r="K116" s="45">
        <v>6033</v>
      </c>
      <c r="L116" s="45">
        <v>9120</v>
      </c>
      <c r="M116" s="48">
        <v>3206</v>
      </c>
      <c r="N116" s="48">
        <v>6147</v>
      </c>
      <c r="O116" s="48">
        <v>9353</v>
      </c>
    </row>
    <row r="117" spans="2:15" hidden="1">
      <c r="B117" s="43" t="s">
        <v>47</v>
      </c>
      <c r="C117" s="48">
        <v>26</v>
      </c>
      <c r="D117" s="45">
        <v>3</v>
      </c>
      <c r="E117" s="45">
        <v>0</v>
      </c>
      <c r="F117" s="45">
        <v>3</v>
      </c>
      <c r="G117" s="48">
        <v>135</v>
      </c>
      <c r="H117" s="48">
        <v>146</v>
      </c>
      <c r="I117" s="48">
        <v>281</v>
      </c>
      <c r="J117" s="45">
        <v>4893</v>
      </c>
      <c r="K117" s="45">
        <v>8164</v>
      </c>
      <c r="L117" s="45">
        <v>13057</v>
      </c>
      <c r="M117" s="48">
        <v>5057</v>
      </c>
      <c r="N117" s="48">
        <v>8310</v>
      </c>
      <c r="O117" s="48">
        <v>13367</v>
      </c>
    </row>
    <row r="118" spans="2:15" hidden="1">
      <c r="B118" s="43" t="s">
        <v>48</v>
      </c>
      <c r="C118" s="48">
        <v>23</v>
      </c>
      <c r="D118" s="45">
        <v>28</v>
      </c>
      <c r="E118" s="45">
        <v>0</v>
      </c>
      <c r="F118" s="45">
        <v>28</v>
      </c>
      <c r="G118" s="48">
        <v>148</v>
      </c>
      <c r="H118" s="48">
        <v>177</v>
      </c>
      <c r="I118" s="48">
        <v>325</v>
      </c>
      <c r="J118" s="45">
        <v>5775</v>
      </c>
      <c r="K118" s="45">
        <v>8288</v>
      </c>
      <c r="L118" s="45">
        <v>14063</v>
      </c>
      <c r="M118" s="48">
        <v>5974</v>
      </c>
      <c r="N118" s="48">
        <v>8465</v>
      </c>
      <c r="O118" s="48">
        <v>14439</v>
      </c>
    </row>
    <row r="119" spans="2:15" hidden="1">
      <c r="B119" s="43" t="s">
        <v>49</v>
      </c>
      <c r="C119" s="48">
        <v>43</v>
      </c>
      <c r="D119" s="45">
        <v>54</v>
      </c>
      <c r="E119" s="45">
        <v>7</v>
      </c>
      <c r="F119" s="45">
        <v>61</v>
      </c>
      <c r="G119" s="48">
        <v>323</v>
      </c>
      <c r="H119" s="48">
        <v>154</v>
      </c>
      <c r="I119" s="48">
        <v>477</v>
      </c>
      <c r="J119" s="45">
        <v>4825</v>
      </c>
      <c r="K119" s="45">
        <v>8878</v>
      </c>
      <c r="L119" s="45">
        <v>13703</v>
      </c>
      <c r="M119" s="48">
        <v>5245</v>
      </c>
      <c r="N119" s="48">
        <v>9039</v>
      </c>
      <c r="O119" s="48">
        <v>14284</v>
      </c>
    </row>
    <row r="120" spans="2:15" hidden="1">
      <c r="B120" s="43" t="s">
        <v>50</v>
      </c>
      <c r="C120" s="48">
        <v>40</v>
      </c>
      <c r="D120" s="45">
        <v>18</v>
      </c>
      <c r="E120" s="45">
        <v>0</v>
      </c>
      <c r="F120" s="45">
        <v>18</v>
      </c>
      <c r="G120" s="48">
        <v>232</v>
      </c>
      <c r="H120" s="48">
        <v>258</v>
      </c>
      <c r="I120" s="48">
        <v>490</v>
      </c>
      <c r="J120" s="45">
        <v>5115</v>
      </c>
      <c r="K120" s="45">
        <v>7718</v>
      </c>
      <c r="L120" s="45">
        <v>12833</v>
      </c>
      <c r="M120" s="48">
        <v>5405</v>
      </c>
      <c r="N120" s="48">
        <v>7976</v>
      </c>
      <c r="O120" s="48">
        <v>13381</v>
      </c>
    </row>
    <row r="121" spans="2:15" hidden="1">
      <c r="B121" s="43" t="s">
        <v>51</v>
      </c>
      <c r="C121" s="48">
        <v>152</v>
      </c>
      <c r="D121" s="45">
        <v>20</v>
      </c>
      <c r="E121" s="45">
        <v>3</v>
      </c>
      <c r="F121" s="45">
        <v>23</v>
      </c>
      <c r="G121" s="48">
        <v>216</v>
      </c>
      <c r="H121" s="48">
        <v>134</v>
      </c>
      <c r="I121" s="48">
        <v>350</v>
      </c>
      <c r="J121" s="45">
        <v>4574</v>
      </c>
      <c r="K121" s="45">
        <v>6006</v>
      </c>
      <c r="L121" s="45">
        <v>10580</v>
      </c>
      <c r="M121" s="48">
        <v>4962</v>
      </c>
      <c r="N121" s="48">
        <v>6143</v>
      </c>
      <c r="O121" s="48">
        <v>11105</v>
      </c>
    </row>
    <row r="122" spans="2:15">
      <c r="B122" s="51">
        <v>2002</v>
      </c>
      <c r="C122" s="52">
        <v>497</v>
      </c>
      <c r="D122" s="52">
        <v>205</v>
      </c>
      <c r="E122" s="52">
        <v>72</v>
      </c>
      <c r="F122" s="52">
        <v>277</v>
      </c>
      <c r="G122" s="52">
        <v>2421</v>
      </c>
      <c r="H122" s="52">
        <v>2389</v>
      </c>
      <c r="I122" s="52">
        <v>4810</v>
      </c>
      <c r="J122" s="52">
        <v>55207</v>
      </c>
      <c r="K122" s="52">
        <v>98543</v>
      </c>
      <c r="L122" s="52">
        <v>153750</v>
      </c>
      <c r="M122" s="52">
        <v>58330</v>
      </c>
      <c r="N122" s="52">
        <v>101004</v>
      </c>
      <c r="O122" s="52">
        <v>159334</v>
      </c>
    </row>
    <row r="123" spans="2:15" hidden="1">
      <c r="B123" s="43" t="s">
        <v>40</v>
      </c>
      <c r="C123" s="48">
        <v>94</v>
      </c>
      <c r="D123" s="45">
        <v>61</v>
      </c>
      <c r="E123" s="45">
        <v>8</v>
      </c>
      <c r="F123" s="45">
        <v>69</v>
      </c>
      <c r="G123" s="48">
        <v>197</v>
      </c>
      <c r="H123" s="48">
        <v>316</v>
      </c>
      <c r="I123" s="48">
        <v>513</v>
      </c>
      <c r="J123" s="45">
        <v>4328</v>
      </c>
      <c r="K123" s="45">
        <v>7058</v>
      </c>
      <c r="L123" s="45">
        <v>11386</v>
      </c>
      <c r="M123" s="48">
        <v>4680</v>
      </c>
      <c r="N123" s="48">
        <v>7382</v>
      </c>
      <c r="O123" s="48">
        <v>12062</v>
      </c>
    </row>
    <row r="124" spans="2:15" hidden="1">
      <c r="B124" s="43" t="s">
        <v>41</v>
      </c>
      <c r="C124" s="48">
        <v>113</v>
      </c>
      <c r="D124" s="45">
        <v>27</v>
      </c>
      <c r="E124" s="45">
        <v>4</v>
      </c>
      <c r="F124" s="45">
        <v>31</v>
      </c>
      <c r="G124" s="48">
        <v>247</v>
      </c>
      <c r="H124" s="48">
        <v>221</v>
      </c>
      <c r="I124" s="48">
        <v>468</v>
      </c>
      <c r="J124" s="45">
        <v>5163</v>
      </c>
      <c r="K124" s="45">
        <v>6974</v>
      </c>
      <c r="L124" s="45">
        <v>12137</v>
      </c>
      <c r="M124" s="48">
        <v>5498</v>
      </c>
      <c r="N124" s="48">
        <v>7199</v>
      </c>
      <c r="O124" s="48">
        <v>12697</v>
      </c>
    </row>
    <row r="125" spans="2:15" hidden="1">
      <c r="B125" s="43" t="s">
        <v>42</v>
      </c>
      <c r="C125" s="48">
        <v>31</v>
      </c>
      <c r="D125" s="45">
        <v>2</v>
      </c>
      <c r="E125" s="45">
        <v>0</v>
      </c>
      <c r="F125" s="45">
        <v>2</v>
      </c>
      <c r="G125" s="48">
        <v>199</v>
      </c>
      <c r="H125" s="48">
        <v>220</v>
      </c>
      <c r="I125" s="48">
        <v>419</v>
      </c>
      <c r="J125" s="45">
        <v>6413</v>
      </c>
      <c r="K125" s="45">
        <v>8810</v>
      </c>
      <c r="L125" s="45">
        <v>15223</v>
      </c>
      <c r="M125" s="48">
        <v>6645</v>
      </c>
      <c r="N125" s="48">
        <v>9030</v>
      </c>
      <c r="O125" s="48">
        <v>15675</v>
      </c>
    </row>
    <row r="126" spans="2:15" hidden="1">
      <c r="B126" s="43" t="s">
        <v>43</v>
      </c>
      <c r="C126" s="48">
        <v>44</v>
      </c>
      <c r="D126" s="45">
        <v>2</v>
      </c>
      <c r="E126" s="45">
        <v>0</v>
      </c>
      <c r="F126" s="45">
        <v>2</v>
      </c>
      <c r="G126" s="48">
        <v>136</v>
      </c>
      <c r="H126" s="48">
        <v>266</v>
      </c>
      <c r="I126" s="48">
        <v>402</v>
      </c>
      <c r="J126" s="45">
        <v>4319</v>
      </c>
      <c r="K126" s="45">
        <v>7072</v>
      </c>
      <c r="L126" s="45">
        <v>11391</v>
      </c>
      <c r="M126" s="48">
        <v>4501</v>
      </c>
      <c r="N126" s="48">
        <v>7338</v>
      </c>
      <c r="O126" s="48">
        <v>11839</v>
      </c>
    </row>
    <row r="127" spans="2:15" hidden="1">
      <c r="B127" s="43" t="s">
        <v>44</v>
      </c>
      <c r="C127" s="48">
        <v>16</v>
      </c>
      <c r="D127" s="45">
        <v>3</v>
      </c>
      <c r="E127" s="45">
        <v>7</v>
      </c>
      <c r="F127" s="45">
        <v>10</v>
      </c>
      <c r="G127" s="48">
        <v>217</v>
      </c>
      <c r="H127" s="48">
        <v>391</v>
      </c>
      <c r="I127" s="48">
        <v>608</v>
      </c>
      <c r="J127" s="45">
        <v>4679</v>
      </c>
      <c r="K127" s="45">
        <v>9448</v>
      </c>
      <c r="L127" s="45">
        <v>14127</v>
      </c>
      <c r="M127" s="48">
        <v>4915</v>
      </c>
      <c r="N127" s="48">
        <v>9846</v>
      </c>
      <c r="O127" s="48">
        <v>14761</v>
      </c>
    </row>
    <row r="128" spans="2:15" hidden="1">
      <c r="B128" s="43" t="s">
        <v>45</v>
      </c>
      <c r="C128" s="48">
        <v>63</v>
      </c>
      <c r="D128" s="45">
        <v>7</v>
      </c>
      <c r="E128" s="45">
        <v>16</v>
      </c>
      <c r="F128" s="45">
        <v>23</v>
      </c>
      <c r="G128" s="48">
        <v>216</v>
      </c>
      <c r="H128" s="48">
        <v>490</v>
      </c>
      <c r="I128" s="48">
        <v>706</v>
      </c>
      <c r="J128" s="45">
        <v>5056</v>
      </c>
      <c r="K128" s="45">
        <v>8972</v>
      </c>
      <c r="L128" s="45">
        <v>14028</v>
      </c>
      <c r="M128" s="48">
        <v>5342</v>
      </c>
      <c r="N128" s="48">
        <v>9478</v>
      </c>
      <c r="O128" s="48">
        <v>14820</v>
      </c>
    </row>
    <row r="129" spans="2:15" hidden="1">
      <c r="B129" s="43" t="s">
        <v>46</v>
      </c>
      <c r="C129" s="48">
        <v>20</v>
      </c>
      <c r="D129" s="45">
        <v>10</v>
      </c>
      <c r="E129" s="45">
        <v>0</v>
      </c>
      <c r="F129" s="45">
        <v>10</v>
      </c>
      <c r="G129" s="48">
        <v>140</v>
      </c>
      <c r="H129" s="48">
        <v>179</v>
      </c>
      <c r="I129" s="48">
        <v>319</v>
      </c>
      <c r="J129" s="45">
        <v>3912</v>
      </c>
      <c r="K129" s="45">
        <v>6761</v>
      </c>
      <c r="L129" s="45">
        <v>10673</v>
      </c>
      <c r="M129" s="48">
        <v>4082</v>
      </c>
      <c r="N129" s="48">
        <v>6940</v>
      </c>
      <c r="O129" s="48">
        <v>11022</v>
      </c>
    </row>
    <row r="130" spans="2:15" hidden="1">
      <c r="B130" s="43" t="s">
        <v>47</v>
      </c>
      <c r="C130" s="48">
        <v>31</v>
      </c>
      <c r="D130" s="45">
        <v>13</v>
      </c>
      <c r="E130" s="45">
        <v>0</v>
      </c>
      <c r="F130" s="45">
        <v>13</v>
      </c>
      <c r="G130" s="48">
        <v>152</v>
      </c>
      <c r="H130" s="48">
        <v>194</v>
      </c>
      <c r="I130" s="48">
        <v>346</v>
      </c>
      <c r="J130" s="45">
        <v>4294</v>
      </c>
      <c r="K130" s="45">
        <v>7248</v>
      </c>
      <c r="L130" s="45">
        <v>11542</v>
      </c>
      <c r="M130" s="48">
        <v>4490</v>
      </c>
      <c r="N130" s="48">
        <v>7442</v>
      </c>
      <c r="O130" s="48">
        <v>11932</v>
      </c>
    </row>
    <row r="131" spans="2:15" hidden="1">
      <c r="B131" s="43" t="s">
        <v>48</v>
      </c>
      <c r="C131" s="48">
        <v>54</v>
      </c>
      <c r="D131" s="45">
        <v>13</v>
      </c>
      <c r="E131" s="45">
        <v>0</v>
      </c>
      <c r="F131" s="45">
        <v>13</v>
      </c>
      <c r="G131" s="48">
        <v>217</v>
      </c>
      <c r="H131" s="48">
        <v>226</v>
      </c>
      <c r="I131" s="48">
        <v>443</v>
      </c>
      <c r="J131" s="45">
        <v>4472</v>
      </c>
      <c r="K131" s="45">
        <v>7749</v>
      </c>
      <c r="L131" s="45">
        <v>12221</v>
      </c>
      <c r="M131" s="48">
        <v>4756</v>
      </c>
      <c r="N131" s="48">
        <v>7975</v>
      </c>
      <c r="O131" s="48">
        <v>12731</v>
      </c>
    </row>
    <row r="132" spans="2:15" hidden="1">
      <c r="B132" s="43" t="s">
        <v>49</v>
      </c>
      <c r="C132" s="48">
        <v>74</v>
      </c>
      <c r="D132" s="45">
        <v>50</v>
      </c>
      <c r="E132" s="45">
        <v>0</v>
      </c>
      <c r="F132" s="45">
        <v>50</v>
      </c>
      <c r="G132" s="48">
        <v>241</v>
      </c>
      <c r="H132" s="48">
        <v>320</v>
      </c>
      <c r="I132" s="48">
        <v>561</v>
      </c>
      <c r="J132" s="45">
        <v>5967</v>
      </c>
      <c r="K132" s="45">
        <v>10183</v>
      </c>
      <c r="L132" s="45">
        <v>16150</v>
      </c>
      <c r="M132" s="48">
        <v>6332</v>
      </c>
      <c r="N132" s="48">
        <v>10503</v>
      </c>
      <c r="O132" s="48">
        <v>16835</v>
      </c>
    </row>
    <row r="133" spans="2:15" hidden="1">
      <c r="B133" s="43" t="s">
        <v>50</v>
      </c>
      <c r="C133" s="48">
        <v>56</v>
      </c>
      <c r="D133" s="45">
        <v>23</v>
      </c>
      <c r="E133" s="45">
        <v>0</v>
      </c>
      <c r="F133" s="45">
        <v>23</v>
      </c>
      <c r="G133" s="48">
        <v>203</v>
      </c>
      <c r="H133" s="48">
        <v>204</v>
      </c>
      <c r="I133" s="48">
        <v>407</v>
      </c>
      <c r="J133" s="45">
        <v>5405</v>
      </c>
      <c r="K133" s="45">
        <v>7008</v>
      </c>
      <c r="L133" s="45">
        <v>12413</v>
      </c>
      <c r="M133" s="48">
        <v>5687</v>
      </c>
      <c r="N133" s="48">
        <v>7212</v>
      </c>
      <c r="O133" s="48">
        <v>12899</v>
      </c>
    </row>
    <row r="134" spans="2:15" hidden="1">
      <c r="B134" s="43" t="s">
        <v>51</v>
      </c>
      <c r="C134" s="48">
        <v>60</v>
      </c>
      <c r="D134" s="45">
        <v>32</v>
      </c>
      <c r="E134" s="45">
        <v>0</v>
      </c>
      <c r="F134" s="45">
        <v>32</v>
      </c>
      <c r="G134" s="48">
        <v>242</v>
      </c>
      <c r="H134" s="48">
        <v>273</v>
      </c>
      <c r="I134" s="48">
        <v>515</v>
      </c>
      <c r="J134" s="45">
        <v>4378</v>
      </c>
      <c r="K134" s="45">
        <v>7485</v>
      </c>
      <c r="L134" s="45">
        <v>11863</v>
      </c>
      <c r="M134" s="48">
        <v>4712</v>
      </c>
      <c r="N134" s="48">
        <v>7758</v>
      </c>
      <c r="O134" s="48">
        <v>12470</v>
      </c>
    </row>
    <row r="135" spans="2:15">
      <c r="B135" s="51">
        <v>2001</v>
      </c>
      <c r="C135" s="52">
        <v>656</v>
      </c>
      <c r="D135" s="52">
        <v>243</v>
      </c>
      <c r="E135" s="52">
        <v>35</v>
      </c>
      <c r="F135" s="52">
        <v>278</v>
      </c>
      <c r="G135" s="52">
        <v>2407</v>
      </c>
      <c r="H135" s="52">
        <v>3300</v>
      </c>
      <c r="I135" s="52">
        <v>5707</v>
      </c>
      <c r="J135" s="52">
        <v>58386</v>
      </c>
      <c r="K135" s="52">
        <v>94768</v>
      </c>
      <c r="L135" s="52">
        <v>153154</v>
      </c>
      <c r="M135" s="52">
        <v>61640</v>
      </c>
      <c r="N135" s="52">
        <v>98103</v>
      </c>
      <c r="O135" s="52">
        <v>159743</v>
      </c>
    </row>
    <row r="136" spans="2:15" hidden="1">
      <c r="B136" s="43" t="s">
        <v>40</v>
      </c>
      <c r="C136" s="48">
        <v>84</v>
      </c>
      <c r="D136" s="45">
        <v>59</v>
      </c>
      <c r="E136" s="45">
        <v>6</v>
      </c>
      <c r="F136" s="45">
        <v>65</v>
      </c>
      <c r="G136" s="48">
        <v>236</v>
      </c>
      <c r="H136" s="48">
        <v>235</v>
      </c>
      <c r="I136" s="48">
        <v>471</v>
      </c>
      <c r="J136" s="45">
        <v>4014</v>
      </c>
      <c r="K136" s="45">
        <v>8290</v>
      </c>
      <c r="L136" s="45">
        <v>12304</v>
      </c>
      <c r="M136" s="48">
        <v>4393</v>
      </c>
      <c r="N136" s="48">
        <v>8531</v>
      </c>
      <c r="O136" s="48">
        <v>12924</v>
      </c>
    </row>
    <row r="137" spans="2:15" hidden="1">
      <c r="B137" s="43" t="s">
        <v>41</v>
      </c>
      <c r="C137" s="48">
        <v>42</v>
      </c>
      <c r="D137" s="45">
        <v>20</v>
      </c>
      <c r="E137" s="45">
        <v>5</v>
      </c>
      <c r="F137" s="45">
        <v>25</v>
      </c>
      <c r="G137" s="48">
        <v>285</v>
      </c>
      <c r="H137" s="48">
        <v>193</v>
      </c>
      <c r="I137" s="48">
        <v>478</v>
      </c>
      <c r="J137" s="45">
        <v>4872</v>
      </c>
      <c r="K137" s="45">
        <v>7355</v>
      </c>
      <c r="L137" s="45">
        <v>12227</v>
      </c>
      <c r="M137" s="48">
        <v>5219</v>
      </c>
      <c r="N137" s="48">
        <v>7553</v>
      </c>
      <c r="O137" s="48">
        <v>12772</v>
      </c>
    </row>
    <row r="138" spans="2:15" hidden="1">
      <c r="B138" s="43" t="s">
        <v>42</v>
      </c>
      <c r="C138" s="48">
        <v>51</v>
      </c>
      <c r="D138" s="45">
        <v>43</v>
      </c>
      <c r="E138" s="45">
        <v>0</v>
      </c>
      <c r="F138" s="45">
        <v>43</v>
      </c>
      <c r="G138" s="48">
        <v>237</v>
      </c>
      <c r="H138" s="48">
        <v>232</v>
      </c>
      <c r="I138" s="48">
        <v>469</v>
      </c>
      <c r="J138" s="45">
        <v>7320</v>
      </c>
      <c r="K138" s="45">
        <v>10019</v>
      </c>
      <c r="L138" s="45">
        <v>17339</v>
      </c>
      <c r="M138" s="48">
        <v>7651</v>
      </c>
      <c r="N138" s="48">
        <v>10251</v>
      </c>
      <c r="O138" s="48">
        <v>17902</v>
      </c>
    </row>
    <row r="139" spans="2:15" hidden="1">
      <c r="B139" s="43" t="s">
        <v>43</v>
      </c>
      <c r="C139" s="48">
        <v>50</v>
      </c>
      <c r="D139" s="45">
        <v>20</v>
      </c>
      <c r="E139" s="45">
        <v>12</v>
      </c>
      <c r="F139" s="45">
        <v>32</v>
      </c>
      <c r="G139" s="48">
        <v>199</v>
      </c>
      <c r="H139" s="48">
        <v>327</v>
      </c>
      <c r="I139" s="48">
        <v>526</v>
      </c>
      <c r="J139" s="45">
        <v>4561</v>
      </c>
      <c r="K139" s="45">
        <v>7763</v>
      </c>
      <c r="L139" s="45">
        <v>12324</v>
      </c>
      <c r="M139" s="48">
        <v>4830</v>
      </c>
      <c r="N139" s="48">
        <v>8102</v>
      </c>
      <c r="O139" s="48">
        <v>12932</v>
      </c>
    </row>
    <row r="140" spans="2:15" hidden="1">
      <c r="B140" s="43" t="s">
        <v>44</v>
      </c>
      <c r="C140" s="48">
        <v>29</v>
      </c>
      <c r="D140" s="45">
        <v>12</v>
      </c>
      <c r="E140" s="45">
        <v>6</v>
      </c>
      <c r="F140" s="45">
        <v>18</v>
      </c>
      <c r="G140" s="48">
        <v>142</v>
      </c>
      <c r="H140" s="48">
        <v>269</v>
      </c>
      <c r="I140" s="48">
        <v>411</v>
      </c>
      <c r="J140" s="45">
        <v>4801</v>
      </c>
      <c r="K140" s="45">
        <v>7395</v>
      </c>
      <c r="L140" s="45">
        <v>12196</v>
      </c>
      <c r="M140" s="48">
        <v>4984</v>
      </c>
      <c r="N140" s="48">
        <v>7670</v>
      </c>
      <c r="O140" s="48">
        <v>12654</v>
      </c>
    </row>
    <row r="141" spans="2:15" hidden="1">
      <c r="B141" s="43" t="s">
        <v>45</v>
      </c>
      <c r="C141" s="48">
        <v>24</v>
      </c>
      <c r="D141" s="45">
        <v>27</v>
      </c>
      <c r="E141" s="45">
        <v>2</v>
      </c>
      <c r="F141" s="45">
        <v>29</v>
      </c>
      <c r="G141" s="48">
        <v>176</v>
      </c>
      <c r="H141" s="48">
        <v>445</v>
      </c>
      <c r="I141" s="48">
        <v>621</v>
      </c>
      <c r="J141" s="45">
        <v>6324</v>
      </c>
      <c r="K141" s="45">
        <v>10092</v>
      </c>
      <c r="L141" s="45">
        <v>16416</v>
      </c>
      <c r="M141" s="48">
        <v>6551</v>
      </c>
      <c r="N141" s="48">
        <v>10539</v>
      </c>
      <c r="O141" s="48">
        <v>17090</v>
      </c>
    </row>
    <row r="142" spans="2:15" hidden="1">
      <c r="B142" s="43" t="s">
        <v>46</v>
      </c>
      <c r="C142" s="48">
        <v>33</v>
      </c>
      <c r="D142" s="45">
        <v>7</v>
      </c>
      <c r="E142" s="45">
        <v>0</v>
      </c>
      <c r="F142" s="45">
        <v>7</v>
      </c>
      <c r="G142" s="48">
        <v>134</v>
      </c>
      <c r="H142" s="48">
        <v>166</v>
      </c>
      <c r="I142" s="48">
        <v>300</v>
      </c>
      <c r="J142" s="45">
        <v>4053</v>
      </c>
      <c r="K142" s="45">
        <v>6265</v>
      </c>
      <c r="L142" s="45">
        <v>10318</v>
      </c>
      <c r="M142" s="48">
        <v>4227</v>
      </c>
      <c r="N142" s="48">
        <v>6431</v>
      </c>
      <c r="O142" s="48">
        <v>10658</v>
      </c>
    </row>
    <row r="143" spans="2:15" hidden="1">
      <c r="B143" s="43" t="s">
        <v>47</v>
      </c>
      <c r="C143" s="48">
        <v>70</v>
      </c>
      <c r="D143" s="45">
        <v>14</v>
      </c>
      <c r="E143" s="45">
        <v>0</v>
      </c>
      <c r="F143" s="45">
        <v>14</v>
      </c>
      <c r="G143" s="48">
        <v>159</v>
      </c>
      <c r="H143" s="48">
        <v>217</v>
      </c>
      <c r="I143" s="48">
        <v>376</v>
      </c>
      <c r="J143" s="45">
        <v>4552</v>
      </c>
      <c r="K143" s="45">
        <v>7429</v>
      </c>
      <c r="L143" s="45">
        <v>11981</v>
      </c>
      <c r="M143" s="48">
        <v>4795</v>
      </c>
      <c r="N143" s="48">
        <v>7646</v>
      </c>
      <c r="O143" s="48">
        <v>12441</v>
      </c>
    </row>
    <row r="144" spans="2:15" hidden="1">
      <c r="B144" s="43" t="s">
        <v>48</v>
      </c>
      <c r="C144" s="48">
        <v>42</v>
      </c>
      <c r="D144" s="45">
        <v>22</v>
      </c>
      <c r="E144" s="45">
        <v>0</v>
      </c>
      <c r="F144" s="45">
        <v>22</v>
      </c>
      <c r="G144" s="48">
        <v>156</v>
      </c>
      <c r="H144" s="48">
        <v>230</v>
      </c>
      <c r="I144" s="48">
        <v>386</v>
      </c>
      <c r="J144" s="45">
        <v>4921</v>
      </c>
      <c r="K144" s="45">
        <v>8321</v>
      </c>
      <c r="L144" s="45">
        <v>13242</v>
      </c>
      <c r="M144" s="48">
        <v>5141</v>
      </c>
      <c r="N144" s="48">
        <v>8551</v>
      </c>
      <c r="O144" s="48">
        <v>13692</v>
      </c>
    </row>
    <row r="145" spans="2:15" hidden="1">
      <c r="B145" s="43" t="s">
        <v>49</v>
      </c>
      <c r="C145" s="48">
        <v>83</v>
      </c>
      <c r="D145" s="45">
        <v>29</v>
      </c>
      <c r="E145" s="45">
        <v>0</v>
      </c>
      <c r="F145" s="45">
        <v>29</v>
      </c>
      <c r="G145" s="48">
        <v>425</v>
      </c>
      <c r="H145" s="48">
        <v>373</v>
      </c>
      <c r="I145" s="48">
        <v>798</v>
      </c>
      <c r="J145" s="45">
        <v>5738</v>
      </c>
      <c r="K145" s="45">
        <v>8227</v>
      </c>
      <c r="L145" s="45">
        <v>13965</v>
      </c>
      <c r="M145" s="48">
        <v>6275</v>
      </c>
      <c r="N145" s="48">
        <v>8600</v>
      </c>
      <c r="O145" s="48">
        <v>14875</v>
      </c>
    </row>
    <row r="146" spans="2:15" hidden="1">
      <c r="B146" s="43" t="s">
        <v>50</v>
      </c>
      <c r="C146" s="48">
        <v>57</v>
      </c>
      <c r="D146" s="45">
        <v>47</v>
      </c>
      <c r="E146" s="45">
        <v>8</v>
      </c>
      <c r="F146" s="45">
        <v>55</v>
      </c>
      <c r="G146" s="48">
        <v>252</v>
      </c>
      <c r="H146" s="48">
        <v>313</v>
      </c>
      <c r="I146" s="48">
        <v>565</v>
      </c>
      <c r="J146" s="45">
        <v>4541</v>
      </c>
      <c r="K146" s="45">
        <v>7768</v>
      </c>
      <c r="L146" s="45">
        <v>12309</v>
      </c>
      <c r="M146" s="48">
        <v>4897</v>
      </c>
      <c r="N146" s="48">
        <v>8089</v>
      </c>
      <c r="O146" s="48">
        <v>12986</v>
      </c>
    </row>
    <row r="147" spans="2:15" hidden="1">
      <c r="B147" s="43" t="s">
        <v>51</v>
      </c>
      <c r="C147" s="48">
        <v>70</v>
      </c>
      <c r="D147" s="45">
        <v>68</v>
      </c>
      <c r="E147" s="45">
        <v>4</v>
      </c>
      <c r="F147" s="45">
        <v>72</v>
      </c>
      <c r="G147" s="48">
        <v>244</v>
      </c>
      <c r="H147" s="48">
        <v>218</v>
      </c>
      <c r="I147" s="48">
        <v>462</v>
      </c>
      <c r="J147" s="45">
        <v>3434</v>
      </c>
      <c r="K147" s="45">
        <v>7292</v>
      </c>
      <c r="L147" s="45">
        <v>10726</v>
      </c>
      <c r="M147" s="48">
        <v>3816</v>
      </c>
      <c r="N147" s="48">
        <v>7514</v>
      </c>
      <c r="O147" s="48">
        <v>11330</v>
      </c>
    </row>
    <row r="148" spans="2:15">
      <c r="B148" s="51">
        <v>2000</v>
      </c>
      <c r="C148" s="52">
        <v>635</v>
      </c>
      <c r="D148" s="52">
        <v>368</v>
      </c>
      <c r="E148" s="52">
        <v>43</v>
      </c>
      <c r="F148" s="52">
        <v>411</v>
      </c>
      <c r="G148" s="52">
        <v>2645</v>
      </c>
      <c r="H148" s="52">
        <v>3218</v>
      </c>
      <c r="I148" s="52">
        <v>5863</v>
      </c>
      <c r="J148" s="52">
        <v>59131</v>
      </c>
      <c r="K148" s="52">
        <v>96216</v>
      </c>
      <c r="L148" s="52">
        <v>155347</v>
      </c>
      <c r="M148" s="52">
        <v>62779</v>
      </c>
      <c r="N148" s="52">
        <v>99477</v>
      </c>
      <c r="O148" s="52">
        <v>162256</v>
      </c>
    </row>
    <row r="149" spans="2:15">
      <c r="B149" s="390" t="s">
        <v>52</v>
      </c>
      <c r="C149" s="390"/>
      <c r="D149" s="390"/>
      <c r="E149" s="390"/>
      <c r="F149" s="390"/>
      <c r="G149" s="390"/>
      <c r="H149" s="390"/>
      <c r="I149" s="390"/>
      <c r="J149" s="390"/>
      <c r="K149" s="390"/>
      <c r="L149" s="390"/>
      <c r="M149" s="390"/>
      <c r="N149" s="390"/>
      <c r="O149" s="390"/>
    </row>
    <row r="150" spans="2:15">
      <c r="B150" s="53"/>
      <c r="C150" s="53"/>
      <c r="D150" s="53"/>
      <c r="E150" s="53"/>
      <c r="F150" s="53"/>
      <c r="G150" s="53"/>
      <c r="H150" s="53"/>
      <c r="I150" s="53"/>
      <c r="J150" s="53"/>
      <c r="K150" s="53"/>
      <c r="L150" s="53"/>
      <c r="M150" s="53"/>
      <c r="N150" s="53"/>
      <c r="O150" s="53"/>
    </row>
    <row r="151" spans="2:15">
      <c r="B151" s="53"/>
      <c r="C151" s="53"/>
      <c r="D151" s="53"/>
      <c r="E151" s="53"/>
      <c r="F151" s="53"/>
      <c r="G151" s="53"/>
      <c r="H151" s="53"/>
      <c r="I151" s="53"/>
      <c r="J151" s="53"/>
      <c r="K151" s="53"/>
      <c r="L151" s="53"/>
      <c r="M151" s="53"/>
      <c r="N151" s="53"/>
      <c r="O151" s="53"/>
    </row>
    <row r="152" spans="2:15" ht="18" customHeight="1">
      <c r="B152" s="391" t="s">
        <v>310</v>
      </c>
      <c r="C152" s="391"/>
      <c r="D152" s="391"/>
      <c r="E152" s="391"/>
      <c r="F152" s="391"/>
      <c r="G152" s="391"/>
      <c r="H152" s="391"/>
      <c r="I152" s="391"/>
      <c r="J152" s="391"/>
      <c r="K152" s="391"/>
      <c r="L152" s="391"/>
      <c r="M152" s="391"/>
      <c r="N152" s="391"/>
      <c r="O152" s="391"/>
    </row>
    <row r="153" spans="2:15" ht="15" customHeight="1">
      <c r="B153" s="392"/>
      <c r="C153" s="40" t="s">
        <v>54</v>
      </c>
      <c r="D153" s="393" t="s">
        <v>55</v>
      </c>
      <c r="E153" s="394"/>
      <c r="F153" s="394"/>
      <c r="G153" s="395" t="s">
        <v>56</v>
      </c>
      <c r="H153" s="392"/>
      <c r="I153" s="392"/>
      <c r="J153" s="393" t="s">
        <v>57</v>
      </c>
      <c r="K153" s="394"/>
      <c r="L153" s="394"/>
      <c r="M153" s="395" t="s">
        <v>63</v>
      </c>
      <c r="N153" s="392"/>
      <c r="O153" s="392"/>
    </row>
    <row r="154" spans="2:15" ht="15" customHeight="1">
      <c r="B154" s="392"/>
      <c r="C154" s="41" t="s">
        <v>58</v>
      </c>
      <c r="D154" s="42" t="s">
        <v>59</v>
      </c>
      <c r="E154" s="42" t="s">
        <v>60</v>
      </c>
      <c r="F154" s="42" t="s">
        <v>58</v>
      </c>
      <c r="G154" s="41" t="s">
        <v>59</v>
      </c>
      <c r="H154" s="41" t="s">
        <v>61</v>
      </c>
      <c r="I154" s="41" t="s">
        <v>58</v>
      </c>
      <c r="J154" s="42" t="s">
        <v>59</v>
      </c>
      <c r="K154" s="42" t="s">
        <v>61</v>
      </c>
      <c r="L154" s="42" t="s">
        <v>58</v>
      </c>
      <c r="M154" s="41" t="s">
        <v>62</v>
      </c>
      <c r="N154" s="41" t="s">
        <v>61</v>
      </c>
      <c r="O154" s="41" t="s">
        <v>64</v>
      </c>
    </row>
    <row r="155" spans="2:15">
      <c r="B155" s="43" t="s">
        <v>40</v>
      </c>
      <c r="C155" s="54">
        <f>IFERROR('Tablas turistas zona y tip.'!C8/'Tablas turistas zona y tip.'!C21-1,"-")</f>
        <v>8.0808080808080884E-2</v>
      </c>
      <c r="D155" s="55">
        <f>IFERROR('Tablas turistas zona y tip.'!E8/'Tablas turistas zona y tip.'!E21-1,"-")</f>
        <v>0.88095238095238093</v>
      </c>
      <c r="E155" s="55" t="str">
        <f>IFERROR('Tablas turistas zona y tip.'!G8/'Tablas turistas zona y tip.'!G21-1,"-")</f>
        <v>-</v>
      </c>
      <c r="F155" s="55">
        <f>IFERROR('Tablas turistas zona y tip.'!I8/'Tablas turistas zona y tip.'!I21-1,"-")</f>
        <v>1.4523809523809526</v>
      </c>
      <c r="G155" s="54">
        <f>IFERROR('Tablas turistas zona y tip.'!K8/'Tablas turistas zona y tip.'!K21-1,"-")</f>
        <v>5.8394160583941535E-2</v>
      </c>
      <c r="H155" s="54">
        <f>IFERROR('Tablas turistas zona y tip.'!M8/'Tablas turistas zona y tip.'!M21-1,"-")</f>
        <v>0.80745341614906829</v>
      </c>
      <c r="I155" s="54">
        <f>IFERROR('Tablas turistas zona y tip.'!O8/'Tablas turistas zona y tip.'!O21-1,"-")</f>
        <v>0.33563218390804606</v>
      </c>
      <c r="J155" s="55">
        <f>IFERROR('Tablas turistas zona y tip.'!Q8/'Tablas turistas zona y tip.'!Q21-1,"-")</f>
        <v>0.29154639175257735</v>
      </c>
      <c r="K155" s="55">
        <f>IFERROR('Tablas turistas zona y tip.'!S8/'Tablas turistas zona y tip.'!S21-1,"-")</f>
        <v>8.4644913627639262E-2</v>
      </c>
      <c r="L155" s="55">
        <f>IFERROR('Tablas turistas zona y tip.'!U8/'Tablas turistas zona y tip.'!U21-1,"-")</f>
        <v>0.18439363817097409</v>
      </c>
      <c r="M155" s="54">
        <f>IFERROR('Tablas turistas zona y tip.'!W8/'Tablas turistas zona y tip.'!W21-1,"-")</f>
        <v>0.28015194681861355</v>
      </c>
      <c r="N155" s="54">
        <f>IFERROR('Tablas turistas zona y tip.'!Y8/'Tablas turistas zona y tip.'!Y21-1,"-")</f>
        <v>0.11078011543474209</v>
      </c>
      <c r="O155" s="54">
        <f>IFERROR('Tablas turistas zona y tip.'!AA8/'Tablas turistas zona y tip.'!AA21-1,"-")</f>
        <v>0.19462203836028591</v>
      </c>
    </row>
    <row r="156" spans="2:15">
      <c r="B156" s="43" t="s">
        <v>41</v>
      </c>
      <c r="C156" s="54">
        <f>IFERROR('Tablas turistas zona y tip.'!C9/'Tablas turistas zona y tip.'!C22-1,"-")</f>
        <v>0.62000000000000011</v>
      </c>
      <c r="D156" s="55">
        <f>IFERROR('Tablas turistas zona y tip.'!E9/'Tablas turistas zona y tip.'!E22-1,"-")</f>
        <v>1.0714285714285716</v>
      </c>
      <c r="E156" s="55">
        <f>IFERROR('Tablas turistas zona y tip.'!G9/'Tablas turistas zona y tip.'!G22-1,"-")</f>
        <v>0.19999999999999996</v>
      </c>
      <c r="F156" s="55">
        <f>IFERROR('Tablas turistas zona y tip.'!I9/'Tablas turistas zona y tip.'!I22-1,"-")</f>
        <v>0.84210526315789469</v>
      </c>
      <c r="G156" s="54">
        <f>IFERROR('Tablas turistas zona y tip.'!K9/'Tablas turistas zona y tip.'!K22-1,"-")</f>
        <v>-0.10909090909090913</v>
      </c>
      <c r="H156" s="54">
        <f>IFERROR('Tablas turistas zona y tip.'!M9/'Tablas turistas zona y tip.'!M22-1,"-")</f>
        <v>0.88172043010752699</v>
      </c>
      <c r="I156" s="54">
        <f>IFERROR('Tablas turistas zona y tip.'!O9/'Tablas turistas zona y tip.'!O22-1,"-")</f>
        <v>0.18530351437699677</v>
      </c>
      <c r="J156" s="55">
        <f>IFERROR('Tablas turistas zona y tip.'!Q9/'Tablas turistas zona y tip.'!Q22-1,"-")</f>
        <v>0.27334896443923418</v>
      </c>
      <c r="K156" s="55">
        <f>IFERROR('Tablas turistas zona y tip.'!S9/'Tablas turistas zona y tip.'!S22-1,"-")</f>
        <v>8.5371942086869712E-2</v>
      </c>
      <c r="L156" s="55">
        <f>IFERROR('Tablas turistas zona y tip.'!U9/'Tablas turistas zona y tip.'!U22-1,"-")</f>
        <v>0.19081543182814564</v>
      </c>
      <c r="M156" s="54">
        <f>IFERROR('Tablas turistas zona y tip.'!W9/'Tablas turistas zona y tip.'!W22-1,"-")</f>
        <v>0.26514032496307238</v>
      </c>
      <c r="N156" s="54">
        <f>IFERROR('Tablas turistas zona y tip.'!Y9/'Tablas turistas zona y tip.'!Y22-1,"-")</f>
        <v>0.10367486006327575</v>
      </c>
      <c r="O156" s="54">
        <f>IFERROR('Tablas turistas zona y tip.'!AA9/'Tablas turistas zona y tip.'!AA22-1,"-")</f>
        <v>0.19548556430446196</v>
      </c>
    </row>
    <row r="157" spans="2:15">
      <c r="B157" s="43" t="s">
        <v>42</v>
      </c>
      <c r="C157" s="54">
        <f>IFERROR('Tablas turistas zona y tip.'!C10/'Tablas turistas zona y tip.'!C23-1,"-")</f>
        <v>0</v>
      </c>
      <c r="D157" s="55">
        <f>IFERROR('Tablas turistas zona y tip.'!E10/'Tablas turistas zona y tip.'!E23-1,"-")</f>
        <v>0.72413793103448265</v>
      </c>
      <c r="E157" s="55" t="str">
        <f>IFERROR('Tablas turistas zona y tip.'!G10/'Tablas turistas zona y tip.'!G23-1,"-")</f>
        <v>-</v>
      </c>
      <c r="F157" s="55">
        <f>IFERROR('Tablas turistas zona y tip.'!I10/'Tablas turistas zona y tip.'!I23-1,"-")</f>
        <v>1.0689655172413794</v>
      </c>
      <c r="G157" s="54">
        <f>IFERROR('Tablas turistas zona y tip.'!K10/'Tablas turistas zona y tip.'!K23-1,"-")</f>
        <v>-9.009009009009028E-3</v>
      </c>
      <c r="H157" s="54">
        <f>IFERROR('Tablas turistas zona y tip.'!M10/'Tablas turistas zona y tip.'!M23-1,"-")</f>
        <v>0</v>
      </c>
      <c r="I157" s="54">
        <f>IFERROR('Tablas turistas zona y tip.'!O10/'Tablas turistas zona y tip.'!O23-1,"-")</f>
        <v>-5.0890585241730735E-3</v>
      </c>
      <c r="J157" s="55">
        <f>IFERROR('Tablas turistas zona y tip.'!Q10/'Tablas turistas zona y tip.'!Q23-1,"-")</f>
        <v>4.8177451257417347E-2</v>
      </c>
      <c r="K157" s="55">
        <f>IFERROR('Tablas turistas zona y tip.'!S10/'Tablas turistas zona y tip.'!S23-1,"-")</f>
        <v>3.1680440771349794E-2</v>
      </c>
      <c r="L157" s="55">
        <f>IFERROR('Tablas turistas zona y tip.'!U10/'Tablas turistas zona y tip.'!U23-1,"-")</f>
        <v>4.0741890423715565E-2</v>
      </c>
      <c r="M157" s="54">
        <f>IFERROR('Tablas turistas zona y tip.'!W10/'Tablas turistas zona y tip.'!W23-1,"-")</f>
        <v>4.8760666395774033E-2</v>
      </c>
      <c r="N157" s="54">
        <f>IFERROR('Tablas turistas zona y tip.'!Y10/'Tablas turistas zona y tip.'!Y23-1,"-")</f>
        <v>3.244689747449403E-2</v>
      </c>
      <c r="O157" s="54">
        <f>IFERROR('Tablas turistas zona y tip.'!AA10/'Tablas turistas zona y tip.'!AA23-1,"-")</f>
        <v>4.1460859152821383E-2</v>
      </c>
    </row>
    <row r="158" spans="2:15">
      <c r="B158" s="43" t="s">
        <v>43</v>
      </c>
      <c r="C158" s="54">
        <f>IFERROR('Tablas turistas zona y tip.'!C11/'Tablas turistas zona y tip.'!C24-1,"-")</f>
        <v>0.25</v>
      </c>
      <c r="D158" s="55">
        <f>IFERROR('Tablas turistas zona y tip.'!E11/'Tablas turistas zona y tip.'!E24-1,"-")</f>
        <v>-0.75</v>
      </c>
      <c r="E158" s="55" t="str">
        <f>IFERROR('Tablas turistas zona y tip.'!G11/'Tablas turistas zona y tip.'!G24-1,"-")</f>
        <v>-</v>
      </c>
      <c r="F158" s="55">
        <f>IFERROR('Tablas turistas zona y tip.'!I11/'Tablas turistas zona y tip.'!I24-1,"-")</f>
        <v>1.375</v>
      </c>
      <c r="G158" s="54">
        <f>IFERROR('Tablas turistas zona y tip.'!K11/'Tablas turistas zona y tip.'!K24-1,"-")</f>
        <v>3.4246575342465668E-2</v>
      </c>
      <c r="H158" s="54">
        <f>IFERROR('Tablas turistas zona y tip.'!M11/'Tablas turistas zona y tip.'!M24-1,"-")</f>
        <v>0.5862068965517242</v>
      </c>
      <c r="I158" s="54">
        <f>IFERROR('Tablas turistas zona y tip.'!O11/'Tablas turistas zona y tip.'!O24-1,"-")</f>
        <v>0.24034334763948495</v>
      </c>
      <c r="J158" s="55">
        <f>IFERROR('Tablas turistas zona y tip.'!Q11/'Tablas turistas zona y tip.'!Q24-1,"-")</f>
        <v>3.5265049415992733E-2</v>
      </c>
      <c r="K158" s="55">
        <f>IFERROR('Tablas turistas zona y tip.'!S11/'Tablas turistas zona y tip.'!S24-1,"-")</f>
        <v>-4.5424032221973554E-2</v>
      </c>
      <c r="L158" s="55">
        <f>IFERROR('Tablas turistas zona y tip.'!U11/'Tablas turistas zona y tip.'!U24-1,"-")</f>
        <v>-5.1563726039681734E-3</v>
      </c>
      <c r="M158" s="54">
        <f>IFERROR('Tablas turistas zona y tip.'!W11/'Tablas turistas zona y tip.'!W24-1,"-")</f>
        <v>3.5545023696682554E-2</v>
      </c>
      <c r="N158" s="54">
        <f>IFERROR('Tablas turistas zona y tip.'!Y11/'Tablas turistas zona y tip.'!Y24-1,"-")</f>
        <v>-2.9631255487269526E-2</v>
      </c>
      <c r="O158" s="54">
        <f>IFERROR('Tablas turistas zona y tip.'!AA11/'Tablas turistas zona y tip.'!AA24-1,"-")</f>
        <v>3.2615786040444128E-3</v>
      </c>
    </row>
    <row r="159" spans="2:15">
      <c r="B159" s="43" t="s">
        <v>44</v>
      </c>
      <c r="C159" s="54">
        <f>IFERROR('Tablas turistas zona y tip.'!C12/'Tablas turistas zona y tip.'!C25-1,"-")</f>
        <v>-0.61538461538461542</v>
      </c>
      <c r="D159" s="55">
        <f>IFERROR('Tablas turistas zona y tip.'!E12/'Tablas turistas zona y tip.'!E25-1,"-")</f>
        <v>0.5</v>
      </c>
      <c r="E159" s="55" t="str">
        <f>IFERROR('Tablas turistas zona y tip.'!G12/'Tablas turistas zona y tip.'!G25-1,"-")</f>
        <v>-</v>
      </c>
      <c r="F159" s="55">
        <f>IFERROR('Tablas turistas zona y tip.'!I12/'Tablas turistas zona y tip.'!I25-1,"-")</f>
        <v>1.3333333333333335</v>
      </c>
      <c r="G159" s="54">
        <f>IFERROR('Tablas turistas zona y tip.'!K12/'Tablas turistas zona y tip.'!K25-1,"-")</f>
        <v>0.14444444444444438</v>
      </c>
      <c r="H159" s="54">
        <f>IFERROR('Tablas turistas zona y tip.'!M12/'Tablas turistas zona y tip.'!M25-1,"-")</f>
        <v>-8.6206896551723755E-3</v>
      </c>
      <c r="I159" s="54">
        <f>IFERROR('Tablas turistas zona y tip.'!O12/'Tablas turistas zona y tip.'!O25-1,"-")</f>
        <v>8.4459459459459429E-2</v>
      </c>
      <c r="J159" s="55">
        <f>IFERROR('Tablas turistas zona y tip.'!Q12/'Tablas turistas zona y tip.'!Q25-1,"-")</f>
        <v>-7.2646290892336096E-2</v>
      </c>
      <c r="K159" s="55">
        <f>IFERROR('Tablas turistas zona y tip.'!S12/'Tablas turistas zona y tip.'!S25-1,"-")</f>
        <v>-7.5288324478424262E-2</v>
      </c>
      <c r="L159" s="55">
        <f>IFERROR('Tablas turistas zona y tip.'!U12/'Tablas turistas zona y tip.'!U25-1,"-")</f>
        <v>-7.40792802923812E-2</v>
      </c>
      <c r="M159" s="54">
        <f>IFERROR('Tablas turistas zona y tip.'!W12/'Tablas turistas zona y tip.'!W25-1,"-")</f>
        <v>-6.8970631859982201E-2</v>
      </c>
      <c r="N159" s="54">
        <f>IFERROR('Tablas turistas zona y tip.'!Y12/'Tablas turistas zona y tip.'!Y25-1,"-")</f>
        <v>-7.3024384016341148E-2</v>
      </c>
      <c r="O159" s="54">
        <f>IFERROR('Tablas turistas zona y tip.'!AA12/'Tablas turistas zona y tip.'!AA25-1,"-")</f>
        <v>-7.1149228130360176E-2</v>
      </c>
    </row>
    <row r="160" spans="2:15">
      <c r="B160" s="43" t="s">
        <v>45</v>
      </c>
      <c r="C160" s="54">
        <f>IFERROR('Tablas turistas zona y tip.'!C13/'Tablas turistas zona y tip.'!C26-1,"-")</f>
        <v>-1.8181818181818188E-2</v>
      </c>
      <c r="D160" s="55">
        <f>IFERROR('Tablas turistas zona y tip.'!E13/'Tablas turistas zona y tip.'!E26-1,"-")</f>
        <v>1.3846153846153846</v>
      </c>
      <c r="E160" s="55" t="str">
        <f>IFERROR('Tablas turistas zona y tip.'!G13/'Tablas turistas zona y tip.'!G26-1,"-")</f>
        <v>-</v>
      </c>
      <c r="F160" s="55">
        <f>IFERROR('Tablas turistas zona y tip.'!I13/'Tablas turistas zona y tip.'!I26-1,"-")</f>
        <v>1.3846153846153846</v>
      </c>
      <c r="G160" s="54">
        <f>IFERROR('Tablas turistas zona y tip.'!K13/'Tablas turistas zona y tip.'!K26-1,"-")</f>
        <v>0.12101910828025475</v>
      </c>
      <c r="H160" s="54">
        <f>IFERROR('Tablas turistas zona y tip.'!M13/'Tablas turistas zona y tip.'!M26-1,"-")</f>
        <v>0.5</v>
      </c>
      <c r="I160" s="54">
        <f>IFERROR('Tablas turistas zona y tip.'!O13/'Tablas turistas zona y tip.'!O26-1,"-")</f>
        <v>0.29692832764505117</v>
      </c>
      <c r="J160" s="55">
        <f>IFERROR('Tablas turistas zona y tip.'!Q13/'Tablas turistas zona y tip.'!Q26-1,"-")</f>
        <v>-6.2509742790335165E-2</v>
      </c>
      <c r="K160" s="55">
        <f>IFERROR('Tablas turistas zona y tip.'!S13/'Tablas turistas zona y tip.'!S26-1,"-")</f>
        <v>-0.12416998671978752</v>
      </c>
      <c r="L160" s="55">
        <f>IFERROR('Tablas turistas zona y tip.'!U13/'Tablas turistas zona y tip.'!U26-1,"-")</f>
        <v>-9.85696718658986E-2</v>
      </c>
      <c r="M160" s="54">
        <f>IFERROR('Tablas turistas zona y tip.'!W13/'Tablas turistas zona y tip.'!W26-1,"-")</f>
        <v>-5.4969879518072307E-2</v>
      </c>
      <c r="N160" s="54">
        <f>IFERROR('Tablas turistas zona y tip.'!Y13/'Tablas turistas zona y tip.'!Y26-1,"-")</f>
        <v>-0.11491495856955958</v>
      </c>
      <c r="O160" s="54">
        <f>IFERROR('Tablas turistas zona y tip.'!AA13/'Tablas turistas zona y tip.'!AA26-1,"-")</f>
        <v>-8.9741968125474303E-2</v>
      </c>
    </row>
    <row r="161" spans="2:15">
      <c r="B161" s="43" t="s">
        <v>46</v>
      </c>
      <c r="C161" s="54">
        <f>IFERROR('Tablas turistas zona y tip.'!C14/'Tablas turistas zona y tip.'!C27-1,"-")</f>
        <v>0.16666666666666674</v>
      </c>
      <c r="D161" s="55">
        <f>IFERROR('Tablas turistas zona y tip.'!E14/'Tablas turistas zona y tip.'!E27-1,"-")</f>
        <v>0.53333333333333344</v>
      </c>
      <c r="E161" s="55">
        <f>IFERROR('Tablas turistas zona y tip.'!G14/'Tablas turistas zona y tip.'!G27-1,"-")</f>
        <v>-1</v>
      </c>
      <c r="F161" s="55">
        <f>IFERROR('Tablas turistas zona y tip.'!I14/'Tablas turistas zona y tip.'!I27-1,"-")</f>
        <v>-0.1785714285714286</v>
      </c>
      <c r="G161" s="54">
        <f>IFERROR('Tablas turistas zona y tip.'!K14/'Tablas turistas zona y tip.'!K27-1,"-")</f>
        <v>-8.8435374149659851E-2</v>
      </c>
      <c r="H161" s="54">
        <f>IFERROR('Tablas turistas zona y tip.'!M14/'Tablas turistas zona y tip.'!M27-1,"-")</f>
        <v>0.8787878787878789</v>
      </c>
      <c r="I161" s="54">
        <f>IFERROR('Tablas turistas zona y tip.'!O14/'Tablas turistas zona y tip.'!O27-1,"-")</f>
        <v>0.21126760563380276</v>
      </c>
      <c r="J161" s="55">
        <f>IFERROR('Tablas turistas zona y tip.'!Q14/'Tablas turistas zona y tip.'!Q27-1,"-")</f>
        <v>-0.1862955032119914</v>
      </c>
      <c r="K161" s="55">
        <f>IFERROR('Tablas turistas zona y tip.'!S14/'Tablas turistas zona y tip.'!S27-1,"-")</f>
        <v>-0.32261476623651364</v>
      </c>
      <c r="L161" s="55">
        <f>IFERROR('Tablas turistas zona y tip.'!U14/'Tablas turistas zona y tip.'!U27-1,"-")</f>
        <v>-0.25845464725643896</v>
      </c>
      <c r="M161" s="54">
        <f>IFERROR('Tablas turistas zona y tip.'!W14/'Tablas turistas zona y tip.'!W27-1,"-")</f>
        <v>-0.17815699658703077</v>
      </c>
      <c r="N161" s="54">
        <f>IFERROR('Tablas turistas zona y tip.'!Y14/'Tablas turistas zona y tip.'!Y27-1,"-")</f>
        <v>-0.30794839783603833</v>
      </c>
      <c r="O161" s="54">
        <f>IFERROR('Tablas turistas zona y tip.'!AA14/'Tablas turistas zona y tip.'!AA27-1,"-")</f>
        <v>-0.24595152700793388</v>
      </c>
    </row>
    <row r="162" spans="2:15">
      <c r="B162" s="43" t="s">
        <v>47</v>
      </c>
      <c r="C162" s="54">
        <f>IFERROR('Tablas turistas zona y tip.'!C15/'Tablas turistas zona y tip.'!C28-1,"-")</f>
        <v>6.0000000000000053E-2</v>
      </c>
      <c r="D162" s="55">
        <f>IFERROR('Tablas turistas zona y tip.'!E15/'Tablas turistas zona y tip.'!E28-1,"-")</f>
        <v>3.75</v>
      </c>
      <c r="E162" s="55">
        <f>IFERROR('Tablas turistas zona y tip.'!G15/'Tablas turistas zona y tip.'!G28-1,"-")</f>
        <v>-0.5625</v>
      </c>
      <c r="F162" s="55">
        <f>IFERROR('Tablas turistas zona y tip.'!I15/'Tablas turistas zona y tip.'!I28-1,"-")</f>
        <v>1.2857142857142856</v>
      </c>
      <c r="G162" s="54">
        <f>IFERROR('Tablas turistas zona y tip.'!K15/'Tablas turistas zona y tip.'!K28-1,"-")</f>
        <v>0.15564202334630339</v>
      </c>
      <c r="H162" s="54">
        <f>IFERROR('Tablas turistas zona y tip.'!M15/'Tablas turistas zona y tip.'!M28-1,"-")</f>
        <v>0.39552238805970141</v>
      </c>
      <c r="I162" s="54">
        <f>IFERROR('Tablas turistas zona y tip.'!O15/'Tablas turistas zona y tip.'!O28-1,"-")</f>
        <v>0.23785166240409206</v>
      </c>
      <c r="J162" s="55">
        <f>IFERROR('Tablas turistas zona y tip.'!Q15/'Tablas turistas zona y tip.'!Q28-1,"-")</f>
        <v>0.35411522633744852</v>
      </c>
      <c r="K162" s="55">
        <f>IFERROR('Tablas turistas zona y tip.'!S15/'Tablas turistas zona y tip.'!S28-1,"-")</f>
        <v>0.23731193580742227</v>
      </c>
      <c r="L162" s="55">
        <f>IFERROR('Tablas turistas zona y tip.'!U15/'Tablas turistas zona y tip.'!U28-1,"-")</f>
        <v>0.29497206703910606</v>
      </c>
      <c r="M162" s="54">
        <f>IFERROR('Tablas turistas zona y tip.'!W15/'Tablas turistas zona y tip.'!W28-1,"-")</f>
        <v>0.34929523073952495</v>
      </c>
      <c r="N162" s="54">
        <f>IFERROR('Tablas turistas zona y tip.'!Y15/'Tablas turistas zona y tip.'!Y28-1,"-")</f>
        <v>0.23894839337877305</v>
      </c>
      <c r="O162" s="54">
        <f>IFERROR('Tablas turistas zona y tip.'!AA15/'Tablas turistas zona y tip.'!AA28-1,"-")</f>
        <v>0.29435718440954051</v>
      </c>
    </row>
    <row r="163" spans="2:15">
      <c r="B163" s="43" t="s">
        <v>48</v>
      </c>
      <c r="C163" s="54">
        <f>IFERROR('Tablas turistas zona y tip.'!C16/'Tablas turistas zona y tip.'!C29-1,"-")</f>
        <v>0.91891891891891886</v>
      </c>
      <c r="D163" s="55">
        <f>IFERROR('Tablas turistas zona y tip.'!E16/'Tablas turistas zona y tip.'!E29-1,"-")</f>
        <v>0.10526315789473695</v>
      </c>
      <c r="E163" s="55">
        <f>IFERROR('Tablas turistas zona y tip.'!G16/'Tablas turistas zona y tip.'!G29-1,"-")</f>
        <v>-0.625</v>
      </c>
      <c r="F163" s="55">
        <f>IFERROR('Tablas turistas zona y tip.'!I16/'Tablas turistas zona y tip.'!I29-1,"-")</f>
        <v>-0.11111111111111116</v>
      </c>
      <c r="G163" s="54">
        <f>IFERROR('Tablas turistas zona y tip.'!K16/'Tablas turistas zona y tip.'!K29-1,"-")</f>
        <v>-0.42173913043478262</v>
      </c>
      <c r="H163" s="54">
        <f>IFERROR('Tablas turistas zona y tip.'!M16/'Tablas turistas zona y tip.'!M29-1,"-")</f>
        <v>-0.17931034482758623</v>
      </c>
      <c r="I163" s="54">
        <f>IFERROR('Tablas turistas zona y tip.'!O16/'Tablas turistas zona y tip.'!O29-1,"-")</f>
        <v>-0.32799999999999996</v>
      </c>
      <c r="J163" s="55">
        <f>IFERROR('Tablas turistas zona y tip.'!Q16/'Tablas turistas zona y tip.'!Q29-1,"-")</f>
        <v>-0.1319754464285714</v>
      </c>
      <c r="K163" s="55">
        <f>IFERROR('Tablas turistas zona y tip.'!S16/'Tablas turistas zona y tip.'!S29-1,"-")</f>
        <v>-0.10421324161650902</v>
      </c>
      <c r="L163" s="55">
        <f>IFERROR('Tablas turistas zona y tip.'!U16/'Tablas turistas zona y tip.'!U29-1,"-")</f>
        <v>-0.11954093814988831</v>
      </c>
      <c r="M163" s="54">
        <f>IFERROR('Tablas turistas zona y tip.'!W16/'Tablas turistas zona y tip.'!W29-1,"-")</f>
        <v>-0.13509525087201502</v>
      </c>
      <c r="N163" s="54">
        <f>IFERROR('Tablas turistas zona y tip.'!Y16/'Tablas turistas zona y tip.'!Y29-1,"-")</f>
        <v>-0.1067359249329759</v>
      </c>
      <c r="O163" s="54">
        <f>IFERROR('Tablas turistas zona y tip.'!AA16/'Tablas turistas zona y tip.'!AA29-1,"-")</f>
        <v>-0.12248547161376844</v>
      </c>
    </row>
    <row r="164" spans="2:15">
      <c r="B164" s="43" t="s">
        <v>49</v>
      </c>
      <c r="C164" s="54">
        <f>IFERROR('Tablas turistas zona y tip.'!C17/'Tablas turistas zona y tip.'!C30-1,"-")</f>
        <v>-0.16000000000000003</v>
      </c>
      <c r="D164" s="55">
        <f>IFERROR('Tablas turistas zona y tip.'!E17/'Tablas turistas zona y tip.'!E30-1,"-")</f>
        <v>0.41304347826086962</v>
      </c>
      <c r="E164" s="55">
        <f>IFERROR('Tablas turistas zona y tip.'!G17/'Tablas turistas zona y tip.'!G30-1,"-")</f>
        <v>0.125</v>
      </c>
      <c r="F164" s="55">
        <f>IFERROR('Tablas turistas zona y tip.'!I17/'Tablas turistas zona y tip.'!I30-1,"-")</f>
        <v>0.37037037037037046</v>
      </c>
      <c r="G164" s="54">
        <f>IFERROR('Tablas turistas zona y tip.'!K17/'Tablas turistas zona y tip.'!K30-1,"-")</f>
        <v>0.26642335766423364</v>
      </c>
      <c r="H164" s="54">
        <f>IFERROR('Tablas turistas zona y tip.'!M17/'Tablas turistas zona y tip.'!M30-1,"-")</f>
        <v>-9.4827586206896575E-2</v>
      </c>
      <c r="I164" s="54">
        <f>IFERROR('Tablas turistas zona y tip.'!O17/'Tablas turistas zona y tip.'!O30-1,"-")</f>
        <v>0.15897435897435908</v>
      </c>
      <c r="J164" s="55">
        <f>IFERROR('Tablas turistas zona y tip.'!Q17/'Tablas turistas zona y tip.'!Q30-1,"-")</f>
        <v>-1.7307692307692024E-3</v>
      </c>
      <c r="K164" s="55">
        <f>IFERROR('Tablas turistas zona y tip.'!S17/'Tablas turistas zona y tip.'!S30-1,"-")</f>
        <v>-0.13249999999999995</v>
      </c>
      <c r="L164" s="55">
        <f>IFERROR('Tablas turistas zona y tip.'!U17/'Tablas turistas zona y tip.'!U30-1,"-")</f>
        <v>-7.1785714285714231E-2</v>
      </c>
      <c r="M164" s="54">
        <f>IFERROR('Tablas turistas zona y tip.'!W17/'Tablas turistas zona y tip.'!W30-1,"-")</f>
        <v>1.3464991023339312E-2</v>
      </c>
      <c r="N164" s="54">
        <f>IFERROR('Tablas turistas zona y tip.'!Y17/'Tablas turistas zona y tip.'!Y30-1,"-")</f>
        <v>-0.13145003265839317</v>
      </c>
      <c r="O164" s="54">
        <f>IFERROR('Tablas turistas zona y tip.'!AA17/'Tablas turistas zona y tip.'!AA30-1,"-")</f>
        <v>-6.2425175303574498E-2</v>
      </c>
    </row>
    <row r="165" spans="2:15">
      <c r="B165" s="43" t="s">
        <v>50</v>
      </c>
      <c r="C165" s="54">
        <f>IFERROR('Tablas turistas zona y tip.'!C18/'Tablas turistas zona y tip.'!C31-1,"-")</f>
        <v>1.283582089552239</v>
      </c>
      <c r="D165" s="55">
        <f>IFERROR('Tablas turistas zona y tip.'!E18/'Tablas turistas zona y tip.'!E31-1,"-")</f>
        <v>1.1142857142857143</v>
      </c>
      <c r="E165" s="55" t="str">
        <f>IFERROR('Tablas turistas zona y tip.'!G18/'Tablas turistas zona y tip.'!G31-1,"-")</f>
        <v>-</v>
      </c>
      <c r="F165" s="55">
        <f>IFERROR('Tablas turistas zona y tip.'!I18/'Tablas turistas zona y tip.'!I31-1,"-")</f>
        <v>1.1142857142857143</v>
      </c>
      <c r="G165" s="54">
        <f>IFERROR('Tablas turistas zona y tip.'!K18/'Tablas turistas zona y tip.'!K31-1,"-")</f>
        <v>-0.1201044386422977</v>
      </c>
      <c r="H165" s="54">
        <f>IFERROR('Tablas turistas zona y tip.'!M18/'Tablas turistas zona y tip.'!M31-1,"-")</f>
        <v>-0.4563106796116505</v>
      </c>
      <c r="I165" s="54">
        <f>IFERROR('Tablas turistas zona y tip.'!O18/'Tablas turistas zona y tip.'!O31-1,"-")</f>
        <v>-0.23769100169779289</v>
      </c>
      <c r="J165" s="55">
        <f>IFERROR('Tablas turistas zona y tip.'!Q18/'Tablas turistas zona y tip.'!Q31-1,"-")</f>
        <v>-3.805224121251205E-2</v>
      </c>
      <c r="K165" s="55">
        <f>IFERROR('Tablas turistas zona y tip.'!S18/'Tablas turistas zona y tip.'!S31-1,"-")</f>
        <v>-9.8907860329180086E-2</v>
      </c>
      <c r="L165" s="55">
        <f>IFERROR('Tablas turistas zona y tip.'!U18/'Tablas turistas zona y tip.'!U31-1,"-")</f>
        <v>-6.9196252853656603E-2</v>
      </c>
      <c r="M165" s="54">
        <f>IFERROR('Tablas turistas zona y tip.'!W18/'Tablas turistas zona y tip.'!W31-1,"-")</f>
        <v>-2.3478390907731406E-2</v>
      </c>
      <c r="N165" s="54">
        <f>IFERROR('Tablas turistas zona y tip.'!Y18/'Tablas turistas zona y tip.'!Y31-1,"-")</f>
        <v>-0.1098851945728343</v>
      </c>
      <c r="O165" s="54">
        <f>IFERROR('Tablas turistas zona y tip.'!AA18/'Tablas turistas zona y tip.'!AA31-1,"-")</f>
        <v>-6.6746304315365101E-2</v>
      </c>
    </row>
    <row r="166" spans="2:15">
      <c r="B166" s="43" t="s">
        <v>51</v>
      </c>
      <c r="C166" s="54">
        <f>IFERROR('Tablas turistas zona y tip.'!C19/'Tablas turistas zona y tip.'!C32-1,"-")</f>
        <v>-8.411214953271029E-2</v>
      </c>
      <c r="D166" s="55">
        <f>IFERROR('Tablas turistas zona y tip.'!E19/'Tablas turistas zona y tip.'!E32-1,"-")</f>
        <v>0.37209302325581395</v>
      </c>
      <c r="E166" s="55" t="str">
        <f>IFERROR('Tablas turistas zona y tip.'!G19/'Tablas turistas zona y tip.'!G32-1,"-")</f>
        <v>-</v>
      </c>
      <c r="F166" s="55">
        <f>IFERROR('Tablas turistas zona y tip.'!I19/'Tablas turistas zona y tip.'!I32-1,"-")</f>
        <v>0.65116279069767447</v>
      </c>
      <c r="G166" s="54">
        <f>IFERROR('Tablas turistas zona y tip.'!K19/'Tablas turistas zona y tip.'!K32-1,"-")</f>
        <v>-8.710801393728218E-2</v>
      </c>
      <c r="H166" s="54">
        <f>IFERROR('Tablas turistas zona y tip.'!M19/'Tablas turistas zona y tip.'!M32-1,"-")</f>
        <v>-0.46715328467153283</v>
      </c>
      <c r="I166" s="54">
        <f>IFERROR('Tablas turistas zona y tip.'!O19/'Tablas turistas zona y tip.'!O32-1,"-")</f>
        <v>-0.20990566037735847</v>
      </c>
      <c r="J166" s="55">
        <f>IFERROR('Tablas turistas zona y tip.'!Q19/'Tablas turistas zona y tip.'!Q32-1,"-")</f>
        <v>1.4495592556317272E-2</v>
      </c>
      <c r="K166" s="55">
        <f>IFERROR('Tablas turistas zona y tip.'!S19/'Tablas turistas zona y tip.'!S32-1,"-")</f>
        <v>5.698129621574588E-2</v>
      </c>
      <c r="L166" s="55">
        <f>IFERROR('Tablas turistas zona y tip.'!U19/'Tablas turistas zona y tip.'!U32-1,"-")</f>
        <v>3.462846542306508E-2</v>
      </c>
      <c r="M166" s="54">
        <f>IFERROR('Tablas turistas zona y tip.'!W19/'Tablas turistas zona y tip.'!W32-1,"-")</f>
        <v>1.0104655359076231E-2</v>
      </c>
      <c r="N166" s="54">
        <f>IFERROR('Tablas turistas zona y tip.'!Y19/'Tablas turistas zona y tip.'!Y32-1,"-")</f>
        <v>4.4350580781415072E-2</v>
      </c>
      <c r="O166" s="54">
        <f>IFERROR('Tablas turistas zona y tip.'!AA19/'Tablas turistas zona y tip.'!AA32-1,"-")</f>
        <v>2.58830397976062E-2</v>
      </c>
    </row>
    <row r="167" spans="2:15" ht="32.25" customHeight="1">
      <c r="B167" s="46" t="str">
        <f>actualizaciones!$A$2</f>
        <v>año 2010</v>
      </c>
      <c r="C167" s="56">
        <v>0.19881305637982205</v>
      </c>
      <c r="D167" s="56">
        <v>0.7781456953642385</v>
      </c>
      <c r="E167" s="56">
        <v>0.89090909090909087</v>
      </c>
      <c r="F167" s="56">
        <v>0.79551820728291323</v>
      </c>
      <c r="G167" s="56">
        <v>-1.0082823190493362E-2</v>
      </c>
      <c r="H167" s="56">
        <v>0.15688775510204089</v>
      </c>
      <c r="I167" s="56">
        <v>5.0172612197928679E-2</v>
      </c>
      <c r="J167" s="56">
        <v>3.3620201899883906E-2</v>
      </c>
      <c r="K167" s="56">
        <v>-4.4473806481589051E-2</v>
      </c>
      <c r="L167" s="56">
        <v>-5.9176382374994674E-3</v>
      </c>
      <c r="M167" s="56">
        <v>3.6649509976732775E-2</v>
      </c>
      <c r="N167" s="56">
        <v>-3.9265196113199563E-2</v>
      </c>
      <c r="O167" s="56">
        <v>-1.1951064281168211E-3</v>
      </c>
    </row>
    <row r="168" spans="2:15" ht="15" hidden="1" customHeight="1">
      <c r="B168" s="43" t="s">
        <v>40</v>
      </c>
      <c r="C168" s="57">
        <f>IFERROR('Tablas turistas zona y tip.'!C21/'Tablas turistas zona y tip.'!C34-1,"-")</f>
        <v>-8.333333333333337E-2</v>
      </c>
      <c r="D168" s="55">
        <f>IFERROR('Tablas turistas zona y tip.'!E21/'Tablas turistas zona y tip.'!E34-1,"-")</f>
        <v>-0.40845070422535212</v>
      </c>
      <c r="E168" s="55" t="str">
        <f>IFERROR('Tablas turistas zona y tip.'!G21/'Tablas turistas zona y tip.'!G34-1,"-")</f>
        <v>-</v>
      </c>
      <c r="F168" s="55">
        <f>IFERROR('Tablas turistas zona y tip.'!I21/'Tablas turistas zona y tip.'!I34-1,"-")</f>
        <v>-0.40845070422535212</v>
      </c>
      <c r="G168" s="57">
        <f>IFERROR('Tablas turistas zona y tip.'!K21/'Tablas turistas zona y tip.'!K34-1,"-")</f>
        <v>-0.19883040935672514</v>
      </c>
      <c r="H168" s="57">
        <f>IFERROR('Tablas turistas zona y tip.'!M21/'Tablas turistas zona y tip.'!M34-1,"-")</f>
        <v>-8.5227272727272707E-2</v>
      </c>
      <c r="I168" s="57">
        <f>IFERROR('Tablas turistas zona y tip.'!O21/'Tablas turistas zona y tip.'!O34-1,"-")</f>
        <v>-0.16023166023166024</v>
      </c>
      <c r="J168" s="55">
        <f>IFERROR('Tablas turistas zona y tip.'!Q21/'Tablas turistas zona y tip.'!Q34-1,"-")</f>
        <v>-0.12691269126912696</v>
      </c>
      <c r="K168" s="55">
        <f>IFERROR('Tablas turistas zona y tip.'!S21/'Tablas turistas zona y tip.'!S34-1,"-")</f>
        <v>-0.12451688791799698</v>
      </c>
      <c r="L168" s="55">
        <f>IFERROR('Tablas turistas zona y tip.'!U21/'Tablas turistas zona y tip.'!U34-1,"-")</f>
        <v>-0.1256735616200243</v>
      </c>
      <c r="M168" s="57">
        <f>IFERROR('Tablas turistas zona y tip.'!W21/'Tablas turistas zona y tip.'!W34-1,"-")</f>
        <v>-0.13347597103357467</v>
      </c>
      <c r="N168" s="57">
        <f>IFERROR('Tablas turistas zona y tip.'!Y21/'Tablas turistas zona y tip.'!Y34-1,"-")</f>
        <v>-0.12338828137750935</v>
      </c>
      <c r="O168" s="57">
        <f>IFERROR('Tablas turistas zona y tip.'!AA21/'Tablas turistas zona y tip.'!AA34-1,"-")</f>
        <v>-0.12841104646398427</v>
      </c>
    </row>
    <row r="169" spans="2:15" ht="15" hidden="1" customHeight="1">
      <c r="B169" s="43" t="s">
        <v>41</v>
      </c>
      <c r="C169" s="57">
        <f>IFERROR('Tablas turistas zona y tip.'!C22/'Tablas turistas zona y tip.'!C35-1,"-")</f>
        <v>-0.16666666666666663</v>
      </c>
      <c r="D169" s="55">
        <f>IFERROR('Tablas turistas zona y tip.'!E22/'Tablas turistas zona y tip.'!E35-1,"-")</f>
        <v>-0.47169811320754718</v>
      </c>
      <c r="E169" s="55" t="str">
        <f>IFERROR('Tablas turistas zona y tip.'!G22/'Tablas turistas zona y tip.'!G35-1,"-")</f>
        <v>-</v>
      </c>
      <c r="F169" s="55">
        <f>IFERROR('Tablas turistas zona y tip.'!I22/'Tablas turistas zona y tip.'!I35-1,"-")</f>
        <v>-0.28301886792452835</v>
      </c>
      <c r="G169" s="57">
        <f>IFERROR('Tablas turistas zona y tip.'!K22/'Tablas turistas zona y tip.'!K35-1,"-")</f>
        <v>-0.40379403794037938</v>
      </c>
      <c r="H169" s="57">
        <f>IFERROR('Tablas turistas zona y tip.'!M22/'Tablas turistas zona y tip.'!M35-1,"-")</f>
        <v>-0.16216216216216217</v>
      </c>
      <c r="I169" s="57">
        <f>IFERROR('Tablas turistas zona y tip.'!O22/'Tablas turistas zona y tip.'!O35-1,"-")</f>
        <v>-0.34791666666666665</v>
      </c>
      <c r="J169" s="55">
        <f>IFERROR('Tablas turistas zona y tip.'!Q22/'Tablas turistas zona y tip.'!Q35-1,"-")</f>
        <v>-3.7969924812030098E-2</v>
      </c>
      <c r="K169" s="55">
        <f>IFERROR('Tablas turistas zona y tip.'!S22/'Tablas turistas zona y tip.'!S35-1,"-")</f>
        <v>-0.1648947258703356</v>
      </c>
      <c r="L169" s="55">
        <f>IFERROR('Tablas turistas zona y tip.'!U22/'Tablas turistas zona y tip.'!U35-1,"-")</f>
        <v>-9.8151625976079848E-2</v>
      </c>
      <c r="M169" s="57">
        <f>IFERROR('Tablas turistas zona y tip.'!W22/'Tablas turistas zona y tip.'!W35-1,"-")</f>
        <v>-6.6528783178214423E-2</v>
      </c>
      <c r="N169" s="57">
        <f>IFERROR('Tablas turistas zona y tip.'!Y22/'Tablas turistas zona y tip.'!Y35-1,"-")</f>
        <v>-0.16279543602281987</v>
      </c>
      <c r="O169" s="57">
        <f>IFERROR('Tablas turistas zona y tip.'!AA22/'Tablas turistas zona y tip.'!AA35-1,"-")</f>
        <v>-0.11064425770308128</v>
      </c>
    </row>
    <row r="170" spans="2:15" ht="15" hidden="1" customHeight="1">
      <c r="B170" s="43" t="s">
        <v>42</v>
      </c>
      <c r="C170" s="57">
        <f>IFERROR('Tablas turistas zona y tip.'!C23/'Tablas turistas zona y tip.'!C36-1,"-")</f>
        <v>0.125</v>
      </c>
      <c r="D170" s="55">
        <f>IFERROR('Tablas turistas zona y tip.'!E23/'Tablas turistas zona y tip.'!E36-1,"-")</f>
        <v>-3.3333333333333326E-2</v>
      </c>
      <c r="E170" s="55">
        <f>IFERROR('Tablas turistas zona y tip.'!G23/'Tablas turistas zona y tip.'!G36-1,"-")</f>
        <v>-1</v>
      </c>
      <c r="F170" s="55">
        <f>IFERROR('Tablas turistas zona y tip.'!I23/'Tablas turistas zona y tip.'!I36-1,"-")</f>
        <v>-0.1470588235294118</v>
      </c>
      <c r="G170" s="57">
        <f>IFERROR('Tablas turistas zona y tip.'!K23/'Tablas turistas zona y tip.'!K36-1,"-")</f>
        <v>0.20652173913043481</v>
      </c>
      <c r="H170" s="57">
        <f>IFERROR('Tablas turistas zona y tip.'!M23/'Tablas turistas zona y tip.'!M36-1,"-")</f>
        <v>5.555555555555558E-2</v>
      </c>
      <c r="I170" s="57">
        <f>IFERROR('Tablas turistas zona y tip.'!O23/'Tablas turistas zona y tip.'!O36-1,"-")</f>
        <v>0.13583815028901736</v>
      </c>
      <c r="J170" s="55">
        <f>IFERROR('Tablas turistas zona y tip.'!Q23/'Tablas turistas zona y tip.'!Q36-1,"-")</f>
        <v>-0.10755264153322408</v>
      </c>
      <c r="K170" s="55">
        <f>IFERROR('Tablas turistas zona y tip.'!S23/'Tablas turistas zona y tip.'!S36-1,"-")</f>
        <v>-0.31135878586672994</v>
      </c>
      <c r="L170" s="55">
        <f>IFERROR('Tablas turistas zona y tip.'!U23/'Tablas turistas zona y tip.'!U36-1,"-")</f>
        <v>-0.2125878399022304</v>
      </c>
      <c r="M170" s="57">
        <f>IFERROR('Tablas turistas zona y tip.'!W23/'Tablas turistas zona y tip.'!W36-1,"-")</f>
        <v>-9.8864884657634544E-2</v>
      </c>
      <c r="N170" s="57">
        <f>IFERROR('Tablas turistas zona y tip.'!Y23/'Tablas turistas zona y tip.'!Y36-1,"-")</f>
        <v>-0.30476744186046512</v>
      </c>
      <c r="O170" s="57">
        <f>IFERROR('Tablas turistas zona y tip.'!AA23/'Tablas turistas zona y tip.'!AA36-1,"-")</f>
        <v>-0.20431132019293752</v>
      </c>
    </row>
    <row r="171" spans="2:15" ht="15" hidden="1" customHeight="1">
      <c r="B171" s="43" t="s">
        <v>43</v>
      </c>
      <c r="C171" s="57">
        <f>IFERROR('Tablas turistas zona y tip.'!C24/'Tablas turistas zona y tip.'!C37-1,"-")</f>
        <v>-5.2631578947368474E-2</v>
      </c>
      <c r="D171" s="55">
        <f>IFERROR('Tablas turistas zona y tip.'!E24/'Tablas turistas zona y tip.'!E37-1,"-")</f>
        <v>-0.6</v>
      </c>
      <c r="E171" s="55">
        <f>IFERROR('Tablas turistas zona y tip.'!G24/'Tablas turistas zona y tip.'!G37-1,"-")</f>
        <v>-1</v>
      </c>
      <c r="F171" s="55">
        <f>IFERROR('Tablas turistas zona y tip.'!I24/'Tablas turistas zona y tip.'!I37-1,"-")</f>
        <v>-0.83673469387755106</v>
      </c>
      <c r="G171" s="57">
        <f>IFERROR('Tablas turistas zona y tip.'!K24/'Tablas turistas zona y tip.'!K37-1,"-")</f>
        <v>3.5460992907801359E-2</v>
      </c>
      <c r="H171" s="57">
        <f>IFERROR('Tablas turistas zona y tip.'!M24/'Tablas turistas zona y tip.'!M37-1,"-")</f>
        <v>-0.52459016393442626</v>
      </c>
      <c r="I171" s="57">
        <f>IFERROR('Tablas turistas zona y tip.'!O24/'Tablas turistas zona y tip.'!O37-1,"-")</f>
        <v>-0.28086419753086422</v>
      </c>
      <c r="J171" s="55">
        <f>IFERROR('Tablas turistas zona y tip.'!Q24/'Tablas turistas zona y tip.'!Q37-1,"-")</f>
        <v>-0.11998418659814192</v>
      </c>
      <c r="K171" s="55">
        <f>IFERROR('Tablas turistas zona y tip.'!S24/'Tablas turistas zona y tip.'!S37-1,"-")</f>
        <v>-0.22654897888542747</v>
      </c>
      <c r="L171" s="55">
        <f>IFERROR('Tablas turistas zona y tip.'!U24/'Tablas turistas zona y tip.'!U37-1,"-")</f>
        <v>-0.17680169788686906</v>
      </c>
      <c r="M171" s="57">
        <f>IFERROR('Tablas turistas zona y tip.'!W24/'Tablas turistas zona y tip.'!W37-1,"-")</f>
        <v>-0.11715481171548114</v>
      </c>
      <c r="N171" s="57">
        <f>IFERROR('Tablas turistas zona y tip.'!Y24/'Tablas turistas zona y tip.'!Y37-1,"-")</f>
        <v>-0.23939899833055089</v>
      </c>
      <c r="O171" s="57">
        <f>IFERROR('Tablas turistas zona y tip.'!AA24/'Tablas turistas zona y tip.'!AA37-1,"-")</f>
        <v>-0.18225462304409668</v>
      </c>
    </row>
    <row r="172" spans="2:15" ht="15" hidden="1" customHeight="1">
      <c r="B172" s="43" t="s">
        <v>44</v>
      </c>
      <c r="C172" s="57">
        <f>IFERROR('Tablas turistas zona y tip.'!C25/'Tablas turistas zona y tip.'!C38-1,"-")</f>
        <v>0.625</v>
      </c>
      <c r="D172" s="55">
        <f>IFERROR('Tablas turistas zona y tip.'!E25/'Tablas turistas zona y tip.'!E38-1,"-")</f>
        <v>1</v>
      </c>
      <c r="E172" s="55" t="str">
        <f>IFERROR('Tablas turistas zona y tip.'!G25/'Tablas turistas zona y tip.'!G38-1,"-")</f>
        <v>-</v>
      </c>
      <c r="F172" s="55">
        <f>IFERROR('Tablas turistas zona y tip.'!I25/'Tablas turistas zona y tip.'!I38-1,"-")</f>
        <v>1</v>
      </c>
      <c r="G172" s="57">
        <f>IFERROR('Tablas turistas zona y tip.'!K25/'Tablas turistas zona y tip.'!K38-1,"-")</f>
        <v>0.10429447852760743</v>
      </c>
      <c r="H172" s="57">
        <f>IFERROR('Tablas turistas zona y tip.'!M25/'Tablas turistas zona y tip.'!M38-1,"-")</f>
        <v>0.34883720930232553</v>
      </c>
      <c r="I172" s="57">
        <f>IFERROR('Tablas turistas zona y tip.'!O25/'Tablas turistas zona y tip.'!O38-1,"-")</f>
        <v>0.18875502008032119</v>
      </c>
      <c r="J172" s="55">
        <f>IFERROR('Tablas turistas zona y tip.'!Q25/'Tablas turistas zona y tip.'!Q38-1,"-")</f>
        <v>0.24517116083381141</v>
      </c>
      <c r="K172" s="55">
        <f>IFERROR('Tablas turistas zona y tip.'!S25/'Tablas turistas zona y tip.'!S38-1,"-")</f>
        <v>-0.10089712221833858</v>
      </c>
      <c r="L172" s="55">
        <f>IFERROR('Tablas turistas zona y tip.'!U25/'Tablas turistas zona y tip.'!U38-1,"-")</f>
        <v>3.0118737329858147E-2</v>
      </c>
      <c r="M172" s="57">
        <f>IFERROR('Tablas turistas zona y tip.'!W25/'Tablas turistas zona y tip.'!W38-1,"-")</f>
        <v>0.2434526005164146</v>
      </c>
      <c r="N172" s="57">
        <f>IFERROR('Tablas turistas zona y tip.'!Y25/'Tablas turistas zona y tip.'!Y38-1,"-")</f>
        <v>-9.6435575037489896E-2</v>
      </c>
      <c r="O172" s="57">
        <f>IFERROR('Tablas turistas zona y tip.'!AA25/'Tablas turistas zona y tip.'!AA38-1,"-")</f>
        <v>3.4348165495706517E-2</v>
      </c>
    </row>
    <row r="173" spans="2:15" ht="15" hidden="1" customHeight="1">
      <c r="B173" s="43" t="s">
        <v>45</v>
      </c>
      <c r="C173" s="57">
        <f>IFERROR('Tablas turistas zona y tip.'!C26/'Tablas turistas zona y tip.'!C39-1,"-")</f>
        <v>0.89655172413793105</v>
      </c>
      <c r="D173" s="55">
        <f>IFERROR('Tablas turistas zona y tip.'!E26/'Tablas turistas zona y tip.'!E39-1,"-")</f>
        <v>0.85714285714285721</v>
      </c>
      <c r="E173" s="55" t="str">
        <f>IFERROR('Tablas turistas zona y tip.'!G26/'Tablas turistas zona y tip.'!G39-1,"-")</f>
        <v>-</v>
      </c>
      <c r="F173" s="55">
        <f>IFERROR('Tablas turistas zona y tip.'!I26/'Tablas turistas zona y tip.'!I39-1,"-")</f>
        <v>0.85714285714285721</v>
      </c>
      <c r="G173" s="57">
        <f>IFERROR('Tablas turistas zona y tip.'!K26/'Tablas turistas zona y tip.'!K39-1,"-")</f>
        <v>-0.31140350877192979</v>
      </c>
      <c r="H173" s="57">
        <f>IFERROR('Tablas turistas zona y tip.'!M26/'Tablas turistas zona y tip.'!M39-1,"-")</f>
        <v>-0.31658291457286436</v>
      </c>
      <c r="I173" s="57">
        <f>IFERROR('Tablas turistas zona y tip.'!O26/'Tablas turistas zona y tip.'!O39-1,"-")</f>
        <v>-0.31381733021077285</v>
      </c>
      <c r="J173" s="55">
        <f>IFERROR('Tablas turistas zona y tip.'!Q26/'Tablas turistas zona y tip.'!Q39-1,"-")</f>
        <v>-0.14134653995449065</v>
      </c>
      <c r="K173" s="55">
        <f>IFERROR('Tablas turistas zona y tip.'!S26/'Tablas turistas zona y tip.'!S39-1,"-")</f>
        <v>8.4363374534981439E-2</v>
      </c>
      <c r="L173" s="55">
        <f>IFERROR('Tablas turistas zona y tip.'!U26/'Tablas turistas zona y tip.'!U39-1,"-")</f>
        <v>-2.2336117438623182E-2</v>
      </c>
      <c r="M173" s="57">
        <f>IFERROR('Tablas turistas zona y tip.'!W26/'Tablas turistas zona y tip.'!W39-1,"-")</f>
        <v>-0.14156431803490632</v>
      </c>
      <c r="N173" s="57">
        <f>IFERROR('Tablas turistas zona y tip.'!Y26/'Tablas turistas zona y tip.'!Y39-1,"-")</f>
        <v>7.5011720581340757E-2</v>
      </c>
      <c r="O173" s="57">
        <f>IFERROR('Tablas turistas zona y tip.'!AA26/'Tablas turistas zona y tip.'!AA39-1,"-")</f>
        <v>-2.7970738304542886E-2</v>
      </c>
    </row>
    <row r="174" spans="2:15" ht="15" hidden="1" customHeight="1">
      <c r="B174" s="43" t="s">
        <v>46</v>
      </c>
      <c r="C174" s="57">
        <f>IFERROR('Tablas turistas zona y tip.'!C27/'Tablas turistas zona y tip.'!C40-1,"-")</f>
        <v>0.30434782608695654</v>
      </c>
      <c r="D174" s="55">
        <f>IFERROR('Tablas turistas zona y tip.'!E27/'Tablas turistas zona y tip.'!E40-1,"-")</f>
        <v>0.66666666666666674</v>
      </c>
      <c r="E174" s="55">
        <f>IFERROR('Tablas turistas zona y tip.'!G27/'Tablas turistas zona y tip.'!G40-1,"-")</f>
        <v>1.6</v>
      </c>
      <c r="F174" s="55">
        <f>IFERROR('Tablas turistas zona y tip.'!I27/'Tablas turistas zona y tip.'!I40-1,"-")</f>
        <v>1</v>
      </c>
      <c r="G174" s="57">
        <f>IFERROR('Tablas turistas zona y tip.'!K27/'Tablas turistas zona y tip.'!K40-1,"-")</f>
        <v>-9.259259259259256E-2</v>
      </c>
      <c r="H174" s="57">
        <f>IFERROR('Tablas turistas zona y tip.'!M27/'Tablas turistas zona y tip.'!M40-1,"-")</f>
        <v>-0.4107142857142857</v>
      </c>
      <c r="I174" s="57">
        <f>IFERROR('Tablas turistas zona y tip.'!O27/'Tablas turistas zona y tip.'!O40-1,"-")</f>
        <v>-0.22262773722627738</v>
      </c>
      <c r="J174" s="55">
        <f>IFERROR('Tablas turistas zona y tip.'!Q27/'Tablas turistas zona y tip.'!Q40-1,"-")</f>
        <v>-8.2514734774066789E-2</v>
      </c>
      <c r="K174" s="55">
        <f>IFERROR('Tablas turistas zona y tip.'!S27/'Tablas turistas zona y tip.'!S40-1,"-")</f>
        <v>-0.17734075878872257</v>
      </c>
      <c r="L174" s="55">
        <f>IFERROR('Tablas turistas zona y tip.'!U27/'Tablas turistas zona y tip.'!U40-1,"-")</f>
        <v>-0.13527645976566283</v>
      </c>
      <c r="M174" s="57">
        <f>IFERROR('Tablas turistas zona y tip.'!W27/'Tablas turistas zona y tip.'!W40-1,"-")</f>
        <v>-7.9581151832460728E-2</v>
      </c>
      <c r="N174" s="57">
        <f>IFERROR('Tablas turistas zona y tip.'!Y27/'Tablas turistas zona y tip.'!Y40-1,"-")</f>
        <v>-0.18028313150264375</v>
      </c>
      <c r="O174" s="57">
        <f>IFERROR('Tablas turistas zona y tip.'!AA27/'Tablas turistas zona y tip.'!AA40-1,"-")</f>
        <v>-0.13508178228990408</v>
      </c>
    </row>
    <row r="175" spans="2:15" ht="15" hidden="1" customHeight="1">
      <c r="B175" s="43" t="s">
        <v>47</v>
      </c>
      <c r="C175" s="57">
        <f>IFERROR('Tablas turistas zona y tip.'!C28/'Tablas turistas zona y tip.'!C41-1,"-")</f>
        <v>-5.6603773584905648E-2</v>
      </c>
      <c r="D175" s="55">
        <f>IFERROR('Tablas turistas zona y tip.'!E28/'Tablas turistas zona y tip.'!E41-1,"-")</f>
        <v>-0.65714285714285714</v>
      </c>
      <c r="E175" s="55" t="str">
        <f>IFERROR('Tablas turistas zona y tip.'!G28/'Tablas turistas zona y tip.'!G41-1,"-")</f>
        <v>-</v>
      </c>
      <c r="F175" s="55">
        <f>IFERROR('Tablas turistas zona y tip.'!I28/'Tablas turistas zona y tip.'!I41-1,"-")</f>
        <v>-0.19999999999999996</v>
      </c>
      <c r="G175" s="57">
        <f>IFERROR('Tablas turistas zona y tip.'!K28/'Tablas turistas zona y tip.'!K41-1,"-")</f>
        <v>0.56707317073170738</v>
      </c>
      <c r="H175" s="57">
        <f>IFERROR('Tablas turistas zona y tip.'!M28/'Tablas turistas zona y tip.'!M41-1,"-")</f>
        <v>-0.28342245989304815</v>
      </c>
      <c r="I175" s="57">
        <f>IFERROR('Tablas turistas zona y tip.'!O28/'Tablas turistas zona y tip.'!O41-1,"-")</f>
        <v>0.11396011396011385</v>
      </c>
      <c r="J175" s="55">
        <f>IFERROR('Tablas turistas zona y tip.'!Q28/'Tablas turistas zona y tip.'!Q41-1,"-")</f>
        <v>-0.16638078902229847</v>
      </c>
      <c r="K175" s="55">
        <f>IFERROR('Tablas turistas zona y tip.'!S28/'Tablas turistas zona y tip.'!S41-1,"-")</f>
        <v>-7.255813953488377E-2</v>
      </c>
      <c r="L175" s="55">
        <f>IFERROR('Tablas turistas zona y tip.'!U28/'Tablas turistas zona y tip.'!U41-1,"-")</f>
        <v>-0.12137438643462739</v>
      </c>
      <c r="M175" s="57">
        <f>IFERROR('Tablas turistas zona y tip.'!W28/'Tablas turistas zona y tip.'!W41-1,"-")</f>
        <v>-0.14847089773100952</v>
      </c>
      <c r="N175" s="57">
        <f>IFERROR('Tablas turistas zona y tip.'!Y28/'Tablas turistas zona y tip.'!Y41-1,"-")</f>
        <v>-7.6770945702984483E-2</v>
      </c>
      <c r="O175" s="57">
        <f>IFERROR('Tablas turistas zona y tip.'!AA28/'Tablas turistas zona y tip.'!AA41-1,"-")</f>
        <v>-0.11422191686705596</v>
      </c>
    </row>
    <row r="176" spans="2:15" ht="15" hidden="1" customHeight="1">
      <c r="B176" s="43" t="s">
        <v>48</v>
      </c>
      <c r="C176" s="57">
        <f>IFERROR('Tablas turistas zona y tip.'!C29/'Tablas turistas zona y tip.'!C42-1,"-")</f>
        <v>-0.28846153846153844</v>
      </c>
      <c r="D176" s="55">
        <f>IFERROR('Tablas turistas zona y tip.'!E29/'Tablas turistas zona y tip.'!E42-1,"-")</f>
        <v>-0.62</v>
      </c>
      <c r="E176" s="55">
        <f>IFERROR('Tablas turistas zona y tip.'!G29/'Tablas turistas zona y tip.'!G42-1,"-")</f>
        <v>-0.65217391304347827</v>
      </c>
      <c r="F176" s="55">
        <f>IFERROR('Tablas turistas zona y tip.'!I29/'Tablas turistas zona y tip.'!I42-1,"-")</f>
        <v>-0.63013698630136994</v>
      </c>
      <c r="G176" s="57">
        <f>IFERROR('Tablas turistas zona y tip.'!K29/'Tablas turistas zona y tip.'!K42-1,"-")</f>
        <v>-0.32153392330383479</v>
      </c>
      <c r="H176" s="57">
        <f>IFERROR('Tablas turistas zona y tip.'!M29/'Tablas turistas zona y tip.'!M42-1,"-")</f>
        <v>-9.9378881987577605E-2</v>
      </c>
      <c r="I176" s="57">
        <f>IFERROR('Tablas turistas zona y tip.'!O29/'Tablas turistas zona y tip.'!O42-1,"-")</f>
        <v>-0.25</v>
      </c>
      <c r="J176" s="55">
        <f>IFERROR('Tablas turistas zona y tip.'!Q29/'Tablas turistas zona y tip.'!Q42-1,"-")</f>
        <v>-9.483520646546284E-2</v>
      </c>
      <c r="K176" s="55">
        <f>IFERROR('Tablas turistas zona y tip.'!S29/'Tablas turistas zona y tip.'!S42-1,"-")</f>
        <v>-0.21746736643789533</v>
      </c>
      <c r="L176" s="55">
        <f>IFERROR('Tablas turistas zona y tip.'!U29/'Tablas turistas zona y tip.'!U42-1,"-")</f>
        <v>-0.15420195439739415</v>
      </c>
      <c r="M176" s="57">
        <f>IFERROR('Tablas turistas zona y tip.'!W29/'Tablas turistas zona y tip.'!W42-1,"-")</f>
        <v>-0.10837320574162679</v>
      </c>
      <c r="N176" s="57">
        <f>IFERROR('Tablas turistas zona y tip.'!Y29/'Tablas turistas zona y tip.'!Y42-1,"-")</f>
        <v>-0.21628365068942879</v>
      </c>
      <c r="O176" s="57">
        <f>IFERROR('Tablas turistas zona y tip.'!AA29/'Tablas turistas zona y tip.'!AA42-1,"-")</f>
        <v>-0.15981220657276995</v>
      </c>
    </row>
    <row r="177" spans="2:15" ht="15" hidden="1" customHeight="1">
      <c r="B177" s="43" t="s">
        <v>49</v>
      </c>
      <c r="C177" s="57">
        <f>IFERROR('Tablas turistas zona y tip.'!C30/'Tablas turistas zona y tip.'!C43-1,"-")</f>
        <v>-0.25373134328358204</v>
      </c>
      <c r="D177" s="55">
        <f>IFERROR('Tablas turistas zona y tip.'!E30/'Tablas turistas zona y tip.'!E43-1,"-")</f>
        <v>-0.19298245614035092</v>
      </c>
      <c r="E177" s="55" t="str">
        <f>IFERROR('Tablas turistas zona y tip.'!G30/'Tablas turistas zona y tip.'!G43-1,"-")</f>
        <v>-</v>
      </c>
      <c r="F177" s="55">
        <f>IFERROR('Tablas turistas zona y tip.'!I30/'Tablas turistas zona y tip.'!I43-1,"-")</f>
        <v>-5.2631578947368474E-2</v>
      </c>
      <c r="G177" s="57">
        <f>IFERROR('Tablas turistas zona y tip.'!K30/'Tablas turistas zona y tip.'!K43-1,"-")</f>
        <v>-1.4388489208633115E-2</v>
      </c>
      <c r="H177" s="57">
        <f>IFERROR('Tablas turistas zona y tip.'!M30/'Tablas turistas zona y tip.'!M43-1,"-")</f>
        <v>-0.27950310559006208</v>
      </c>
      <c r="I177" s="57">
        <f>IFERROR('Tablas turistas zona y tip.'!O30/'Tablas turistas zona y tip.'!O43-1,"-")</f>
        <v>-0.11161731207289294</v>
      </c>
      <c r="J177" s="55">
        <f>IFERROR('Tablas turistas zona y tip.'!Q30/'Tablas turistas zona y tip.'!Q43-1,"-")</f>
        <v>-0.10499139414802061</v>
      </c>
      <c r="K177" s="55">
        <f>IFERROR('Tablas turistas zona y tip.'!S30/'Tablas turistas zona y tip.'!S43-1,"-")</f>
        <v>-0.13005654632448893</v>
      </c>
      <c r="L177" s="55">
        <f>IFERROR('Tablas turistas zona y tip.'!U30/'Tablas turistas zona y tip.'!U43-1,"-")</f>
        <v>-0.11859604942157864</v>
      </c>
      <c r="M177" s="57">
        <f>IFERROR('Tablas turistas zona y tip.'!W30/'Tablas turistas zona y tip.'!W43-1,"-")</f>
        <v>-0.1033483580167418</v>
      </c>
      <c r="N177" s="57">
        <f>IFERROR('Tablas turistas zona y tip.'!Y30/'Tablas turistas zona y tip.'!Y43-1,"-")</f>
        <v>-0.13233210541229812</v>
      </c>
      <c r="O177" s="57">
        <f>IFERROR('Tablas turistas zona y tip.'!AA30/'Tablas turistas zona y tip.'!AA43-1,"-")</f>
        <v>-0.11876412961567451</v>
      </c>
    </row>
    <row r="178" spans="2:15" ht="15" hidden="1" customHeight="1">
      <c r="B178" s="43" t="s">
        <v>50</v>
      </c>
      <c r="C178" s="57">
        <f>IFERROR('Tablas turistas zona y tip.'!C31/'Tablas turistas zona y tip.'!C44-1,"-")</f>
        <v>0.1166666666666667</v>
      </c>
      <c r="D178" s="55">
        <f>IFERROR('Tablas turistas zona y tip.'!E31/'Tablas turistas zona y tip.'!E44-1,"-")</f>
        <v>0.59090909090909083</v>
      </c>
      <c r="E178" s="55">
        <f>IFERROR('Tablas turistas zona y tip.'!G31/'Tablas turistas zona y tip.'!G44-1,"-")</f>
        <v>-1</v>
      </c>
      <c r="F178" s="55">
        <f>IFERROR('Tablas turistas zona y tip.'!I31/'Tablas turistas zona y tip.'!I44-1,"-")</f>
        <v>9.375E-2</v>
      </c>
      <c r="G178" s="57">
        <f>IFERROR('Tablas turistas zona y tip.'!K31/'Tablas turistas zona y tip.'!K44-1,"-")</f>
        <v>0.54435483870967749</v>
      </c>
      <c r="H178" s="57">
        <f>IFERROR('Tablas turistas zona y tip.'!M31/'Tablas turistas zona y tip.'!M44-1,"-")</f>
        <v>0.17045454545454541</v>
      </c>
      <c r="I178" s="57">
        <f>IFERROR('Tablas turistas zona y tip.'!O31/'Tablas turistas zona y tip.'!O44-1,"-")</f>
        <v>0.38915094339622636</v>
      </c>
      <c r="J178" s="55">
        <f>IFERROR('Tablas turistas zona y tip.'!Q31/'Tablas turistas zona y tip.'!Q44-1,"-")</f>
        <v>-7.0582946201108943E-2</v>
      </c>
      <c r="K178" s="55">
        <f>IFERROR('Tablas turistas zona y tip.'!S31/'Tablas turistas zona y tip.'!S44-1,"-")</f>
        <v>-0.18298353650873445</v>
      </c>
      <c r="L178" s="55">
        <f>IFERROR('Tablas turistas zona y tip.'!U31/'Tablas turistas zona y tip.'!U44-1,"-")</f>
        <v>-0.13171565276828434</v>
      </c>
      <c r="M178" s="57">
        <f>IFERROR('Tablas turistas zona y tip.'!W31/'Tablas turistas zona y tip.'!W44-1,"-")</f>
        <v>-4.5123518492074854E-2</v>
      </c>
      <c r="N178" s="57">
        <f>IFERROR('Tablas turistas zona y tip.'!Y31/'Tablas turistas zona y tip.'!Y44-1,"-")</f>
        <v>-0.17634778337222157</v>
      </c>
      <c r="O178" s="57">
        <f>IFERROR('Tablas turistas zona y tip.'!AA31/'Tablas turistas zona y tip.'!AA44-1,"-")</f>
        <v>-0.1156741053743563</v>
      </c>
    </row>
    <row r="179" spans="2:15" ht="15" hidden="1" customHeight="1">
      <c r="B179" s="43" t="s">
        <v>51</v>
      </c>
      <c r="C179" s="57">
        <f>IFERROR('Tablas turistas zona y tip.'!C32/'Tablas turistas zona y tip.'!C45-1,"-")</f>
        <v>1.1836734693877551</v>
      </c>
      <c r="D179" s="55">
        <f>IFERROR('Tablas turistas zona y tip.'!E32/'Tablas turistas zona y tip.'!E45-1,"-")</f>
        <v>0.48275862068965525</v>
      </c>
      <c r="E179" s="55">
        <f>IFERROR('Tablas turistas zona y tip.'!G32/'Tablas turistas zona y tip.'!G45-1,"-")</f>
        <v>-1</v>
      </c>
      <c r="F179" s="55">
        <f>IFERROR('Tablas turistas zona y tip.'!I32/'Tablas turistas zona y tip.'!I45-1,"-")</f>
        <v>-0.17307692307692313</v>
      </c>
      <c r="G179" s="57">
        <f>IFERROR('Tablas turistas zona y tip.'!K32/'Tablas turistas zona y tip.'!K45-1,"-")</f>
        <v>-1.3745704467353903E-2</v>
      </c>
      <c r="H179" s="57">
        <f>IFERROR('Tablas turistas zona y tip.'!M32/'Tablas turistas zona y tip.'!M45-1,"-")</f>
        <v>0.24545454545454537</v>
      </c>
      <c r="I179" s="57">
        <f>IFERROR('Tablas turistas zona y tip.'!O32/'Tablas turistas zona y tip.'!O45-1,"-")</f>
        <v>5.7356608478803084E-2</v>
      </c>
      <c r="J179" s="55">
        <f>IFERROR('Tablas turistas zona y tip.'!Q32/'Tablas turistas zona y tip.'!Q45-1,"-")</f>
        <v>-3.6792452830188727E-2</v>
      </c>
      <c r="K179" s="55">
        <f>IFERROR('Tablas turistas zona y tip.'!S32/'Tablas turistas zona y tip.'!S45-1,"-")</f>
        <v>-3.9481930227699968E-2</v>
      </c>
      <c r="L179" s="55">
        <f>IFERROR('Tablas turistas zona y tip.'!U32/'Tablas turistas zona y tip.'!U45-1,"-")</f>
        <v>-3.8068801427580068E-2</v>
      </c>
      <c r="M179" s="57">
        <f>IFERROR('Tablas turistas zona y tip.'!W32/'Tablas turistas zona y tip.'!W45-1,"-")</f>
        <v>-2.2402540130534443E-2</v>
      </c>
      <c r="N179" s="57">
        <f>IFERROR('Tablas turistas zona y tip.'!Y32/'Tablas turistas zona y tip.'!Y45-1,"-")</f>
        <v>-3.7601626016260159E-2</v>
      </c>
      <c r="O179" s="57">
        <f>IFERROR('Tablas turistas zona y tip.'!AA32/'Tablas turistas zona y tip.'!AA45-1,"-")</f>
        <v>-2.9464538672206997E-2</v>
      </c>
    </row>
    <row r="180" spans="2:15">
      <c r="B180" s="49">
        <v>2009</v>
      </c>
      <c r="C180" s="58">
        <f>IFERROR('Tablas turistas zona y tip.'!C33/'Tablas turistas zona y tip.'!C46-1,"-")</f>
        <v>0.10310965630114577</v>
      </c>
      <c r="D180" s="58">
        <f>IFERROR('Tablas turistas zona y tip.'!E33/'Tablas turistas zona y tip.'!E46-1,"-")</f>
        <v>-0.2236503856041131</v>
      </c>
      <c r="E180" s="58">
        <f>IFERROR('Tablas turistas zona y tip.'!G33/'Tablas turistas zona y tip.'!G46-1,"-")</f>
        <v>-0.41489361702127658</v>
      </c>
      <c r="F180" s="58">
        <f>IFERROR('Tablas turistas zona y tip.'!I33/'Tablas turistas zona y tip.'!I46-1,"-")</f>
        <v>-0.26086956521739135</v>
      </c>
      <c r="G180" s="58">
        <f>IFERROR('Tablas turistas zona y tip.'!K33/'Tablas turistas zona y tip.'!K46-1,"-")</f>
        <v>-4.5376418013062914E-2</v>
      </c>
      <c r="H180" s="58">
        <f>IFERROR('Tablas turistas zona y tip.'!M33/'Tablas turistas zona y tip.'!M46-1,"-")</f>
        <v>-0.14035087719298245</v>
      </c>
      <c r="I180" s="58">
        <f>IFERROR('Tablas turistas zona y tip.'!O33/'Tablas turistas zona y tip.'!O46-1,"-")</f>
        <v>-8.1977604056623687E-2</v>
      </c>
      <c r="J180" s="58">
        <f>IFERROR('Tablas turistas zona y tip.'!Q33/'Tablas turistas zona y tip.'!Q46-1,"-")</f>
        <v>-7.5896419824431072E-2</v>
      </c>
      <c r="K180" s="58">
        <f>IFERROR('Tablas turistas zona y tip.'!S33/'Tablas turistas zona y tip.'!S46-1,"-")</f>
        <v>-0.13984188637300332</v>
      </c>
      <c r="L180" s="58">
        <f>IFERROR('Tablas turistas zona y tip.'!U33/'Tablas turistas zona y tip.'!U46-1,"-")</f>
        <v>-0.10941622421389618</v>
      </c>
      <c r="M180" s="58">
        <f>IFERROR('Tablas turistas zona y tip.'!W33/'Tablas turistas zona y tip.'!W46-1,"-")</f>
        <v>-7.4059566244924047E-2</v>
      </c>
      <c r="N180" s="58">
        <f>IFERROR('Tablas turistas zona y tip.'!Y33/'Tablas turistas zona y tip.'!Y46-1,"-")</f>
        <v>-0.14016856330881722</v>
      </c>
      <c r="O180" s="58">
        <f>IFERROR('Tablas turistas zona y tip.'!AA33/'Tablas turistas zona y tip.'!AA46-1,"-")</f>
        <v>-0.10823968620328683</v>
      </c>
    </row>
    <row r="181" spans="2:15" ht="15" hidden="1" customHeight="1">
      <c r="B181" s="43" t="s">
        <v>40</v>
      </c>
      <c r="C181" s="57">
        <f>IFERROR('Tablas turistas zona y tip.'!C34/'Tablas turistas zona y tip.'!C47-1,"-")</f>
        <v>9.3457943925232545E-3</v>
      </c>
      <c r="D181" s="55">
        <f>IFERROR('Tablas turistas zona y tip.'!E34/'Tablas turistas zona y tip.'!E47-1,"-")</f>
        <v>0.20338983050847448</v>
      </c>
      <c r="E181" s="55" t="str">
        <f>IFERROR('Tablas turistas zona y tip.'!G34/'Tablas turistas zona y tip.'!G47-1,"-")</f>
        <v>-</v>
      </c>
      <c r="F181" s="55">
        <f>IFERROR('Tablas turistas zona y tip.'!I34/'Tablas turistas zona y tip.'!I47-1,"-")</f>
        <v>0.20338983050847448</v>
      </c>
      <c r="G181" s="57">
        <f>IFERROR('Tablas turistas zona y tip.'!K34/'Tablas turistas zona y tip.'!K47-1,"-")</f>
        <v>5.8823529411764719E-2</v>
      </c>
      <c r="H181" s="57">
        <f>IFERROR('Tablas turistas zona y tip.'!M34/'Tablas turistas zona y tip.'!M47-1,"-")</f>
        <v>-6.3829787234042534E-2</v>
      </c>
      <c r="I181" s="57">
        <f>IFERROR('Tablas turistas zona y tip.'!O34/'Tablas turistas zona y tip.'!O47-1,"-")</f>
        <v>1.3698630136986356E-2</v>
      </c>
      <c r="J181" s="55">
        <f>IFERROR('Tablas turistas zona y tip.'!Q34/'Tablas turistas zona y tip.'!Q47-1,"-")</f>
        <v>9.4581280788177402E-2</v>
      </c>
      <c r="K181" s="55">
        <f>IFERROR('Tablas turistas zona y tip.'!S34/'Tablas turistas zona y tip.'!S47-1,"-")</f>
        <v>0.22524191887996703</v>
      </c>
      <c r="L181" s="55">
        <f>IFERROR('Tablas turistas zona y tip.'!U34/'Tablas turistas zona y tip.'!U47-1,"-")</f>
        <v>0.15847764800644382</v>
      </c>
      <c r="M181" s="57">
        <f>IFERROR('Tablas turistas zona y tip.'!W34/'Tablas turistas zona y tip.'!W47-1,"-")</f>
        <v>9.2020129403306949E-2</v>
      </c>
      <c r="N181" s="57">
        <f>IFERROR('Tablas turistas zona y tip.'!Y34/'Tablas turistas zona y tip.'!Y47-1,"-")</f>
        <v>0.21446977205153628</v>
      </c>
      <c r="O181" s="57">
        <f>IFERROR('Tablas turistas zona y tip.'!AA34/'Tablas turistas zona y tip.'!AA47-1,"-")</f>
        <v>0.15024978791592036</v>
      </c>
    </row>
    <row r="182" spans="2:15" ht="15" hidden="1" customHeight="1">
      <c r="B182" s="43" t="s">
        <v>41</v>
      </c>
      <c r="C182" s="57">
        <f>IFERROR('Tablas turistas zona y tip.'!C35/'Tablas turistas zona y tip.'!C48-1,"-")</f>
        <v>0.76470588235294112</v>
      </c>
      <c r="D182" s="55">
        <f>IFERROR('Tablas turistas zona y tip.'!E35/'Tablas turistas zona y tip.'!E48-1,"-")</f>
        <v>1.9230769230769162E-2</v>
      </c>
      <c r="E182" s="55" t="str">
        <f>IFERROR('Tablas turistas zona y tip.'!G35/'Tablas turistas zona y tip.'!G48-1,"-")</f>
        <v>-</v>
      </c>
      <c r="F182" s="55">
        <f>IFERROR('Tablas turistas zona y tip.'!I35/'Tablas turistas zona y tip.'!I48-1,"-")</f>
        <v>1.9230769230769162E-2</v>
      </c>
      <c r="G182" s="57">
        <f>IFERROR('Tablas turistas zona y tip.'!K35/'Tablas turistas zona y tip.'!K48-1,"-")</f>
        <v>0.54393305439330542</v>
      </c>
      <c r="H182" s="57">
        <f>IFERROR('Tablas turistas zona y tip.'!M35/'Tablas turistas zona y tip.'!M48-1,"-")</f>
        <v>-0.26973684210526316</v>
      </c>
      <c r="I182" s="57">
        <f>IFERROR('Tablas turistas zona y tip.'!O35/'Tablas turistas zona y tip.'!O48-1,"-")</f>
        <v>0.22762148337595911</v>
      </c>
      <c r="J182" s="55">
        <f>IFERROR('Tablas turistas zona y tip.'!Q35/'Tablas turistas zona y tip.'!Q48-1,"-")</f>
        <v>-3.4833091436864971E-2</v>
      </c>
      <c r="K182" s="55">
        <f>IFERROR('Tablas turistas zona y tip.'!S35/'Tablas turistas zona y tip.'!S48-1,"-")</f>
        <v>-4.4422310756972117E-2</v>
      </c>
      <c r="L182" s="55">
        <f>IFERROR('Tablas turistas zona y tip.'!U35/'Tablas turistas zona y tip.'!U48-1,"-")</f>
        <v>-3.9403721990125318E-2</v>
      </c>
      <c r="M182" s="57">
        <f>IFERROR('Tablas turistas zona y tip.'!W35/'Tablas turistas zona y tip.'!W48-1,"-")</f>
        <v>-5.9962309405516834E-3</v>
      </c>
      <c r="N182" s="57">
        <f>IFERROR('Tablas turistas zona y tip.'!Y35/'Tablas turistas zona y tip.'!Y48-1,"-")</f>
        <v>-5.1044083526682105E-2</v>
      </c>
      <c r="O182" s="57">
        <f>IFERROR('Tablas turistas zona y tip.'!AA35/'Tablas turistas zona y tip.'!AA48-1,"-")</f>
        <v>-2.7159596693614341E-2</v>
      </c>
    </row>
    <row r="183" spans="2:15" ht="15" hidden="1" customHeight="1">
      <c r="B183" s="43" t="s">
        <v>42</v>
      </c>
      <c r="C183" s="57">
        <f>IFERROR('Tablas turistas zona y tip.'!C36/'Tablas turistas zona y tip.'!C49-1,"-")</f>
        <v>0</v>
      </c>
      <c r="D183" s="55">
        <f>IFERROR('Tablas turistas zona y tip.'!E36/'Tablas turistas zona y tip.'!E49-1,"-")</f>
        <v>-0.25</v>
      </c>
      <c r="E183" s="55">
        <f>IFERROR('Tablas turistas zona y tip.'!G36/'Tablas turistas zona y tip.'!G49-1,"-")</f>
        <v>0.33333333333333326</v>
      </c>
      <c r="F183" s="55">
        <f>IFERROR('Tablas turistas zona y tip.'!I36/'Tablas turistas zona y tip.'!I49-1,"-")</f>
        <v>-0.20930232558139539</v>
      </c>
      <c r="G183" s="57">
        <f>IFERROR('Tablas turistas zona y tip.'!K36/'Tablas turistas zona y tip.'!K49-1,"-")</f>
        <v>-0.36111111111111116</v>
      </c>
      <c r="H183" s="57">
        <f>IFERROR('Tablas turistas zona y tip.'!M36/'Tablas turistas zona y tip.'!M49-1,"-")</f>
        <v>-0.2767857142857143</v>
      </c>
      <c r="I183" s="57">
        <f>IFERROR('Tablas turistas zona y tip.'!O36/'Tablas turistas zona y tip.'!O49-1,"-")</f>
        <v>-0.32421875</v>
      </c>
      <c r="J183" s="55">
        <f>IFERROR('Tablas turistas zona y tip.'!Q36/'Tablas turistas zona y tip.'!Q49-1,"-")</f>
        <v>1.070472792149868E-2</v>
      </c>
      <c r="K183" s="55">
        <f>IFERROR('Tablas turistas zona y tip.'!S36/'Tablas turistas zona y tip.'!S49-1,"-")</f>
        <v>7.2209509280447559E-2</v>
      </c>
      <c r="L183" s="55">
        <f>IFERROR('Tablas turistas zona y tip.'!U36/'Tablas turistas zona y tip.'!U49-1,"-")</f>
        <v>4.1494304079424671E-2</v>
      </c>
      <c r="M183" s="57">
        <f>IFERROR('Tablas turistas zona y tip.'!W36/'Tablas turistas zona y tip.'!W49-1,"-")</f>
        <v>-3.6483035388544804E-3</v>
      </c>
      <c r="N183" s="57">
        <f>IFERROR('Tablas turistas zona y tip.'!Y36/'Tablas turistas zona y tip.'!Y49-1,"-")</f>
        <v>6.2646731743482009E-2</v>
      </c>
      <c r="O183" s="57">
        <f>IFERROR('Tablas turistas zona y tip.'!AA36/'Tablas turistas zona y tip.'!AA49-1,"-")</f>
        <v>2.9235106643785258E-2</v>
      </c>
    </row>
    <row r="184" spans="2:15" ht="15" hidden="1" customHeight="1">
      <c r="B184" s="43" t="s">
        <v>43</v>
      </c>
      <c r="C184" s="57">
        <f>IFERROR('Tablas turistas zona y tip.'!C37/'Tablas turistas zona y tip.'!C50-1,"-")</f>
        <v>-0.11627906976744184</v>
      </c>
      <c r="D184" s="55">
        <f>IFERROR('Tablas turistas zona y tip.'!E37/'Tablas turistas zona y tip.'!E50-1,"-")</f>
        <v>0.25</v>
      </c>
      <c r="E184" s="55" t="str">
        <f>IFERROR('Tablas turistas zona y tip.'!G37/'Tablas turistas zona y tip.'!G50-1,"-")</f>
        <v>-</v>
      </c>
      <c r="F184" s="55">
        <f>IFERROR('Tablas turistas zona y tip.'!I37/'Tablas turistas zona y tip.'!I50-1,"-")</f>
        <v>2.0625</v>
      </c>
      <c r="G184" s="57">
        <f>IFERROR('Tablas turistas zona y tip.'!K37/'Tablas turistas zona y tip.'!K50-1,"-")</f>
        <v>-0.25</v>
      </c>
      <c r="H184" s="57">
        <f>IFERROR('Tablas turistas zona y tip.'!M37/'Tablas turistas zona y tip.'!M50-1,"-")</f>
        <v>0.47580645161290325</v>
      </c>
      <c r="I184" s="57">
        <f>IFERROR('Tablas turistas zona y tip.'!O37/'Tablas turistas zona y tip.'!O50-1,"-")</f>
        <v>3.8461538461538547E-2</v>
      </c>
      <c r="J184" s="55">
        <f>IFERROR('Tablas turistas zona y tip.'!Q37/'Tablas turistas zona y tip.'!Q50-1,"-")</f>
        <v>-1.2685402029664283E-2</v>
      </c>
      <c r="K184" s="55">
        <f>IFERROR('Tablas turistas zona y tip.'!S37/'Tablas turistas zona y tip.'!S50-1,"-")</f>
        <v>0.16234158117079067</v>
      </c>
      <c r="L184" s="55">
        <f>IFERROR('Tablas turistas zona y tip.'!U37/'Tablas turistas zona y tip.'!U50-1,"-")</f>
        <v>7.3501733531451174E-2</v>
      </c>
      <c r="M184" s="57">
        <f>IFERROR('Tablas turistas zona y tip.'!W37/'Tablas turistas zona y tip.'!W50-1,"-")</f>
        <v>-2.1038912679203103E-2</v>
      </c>
      <c r="N184" s="57">
        <f>IFERROR('Tablas turistas zona y tip.'!Y37/'Tablas turistas zona y tip.'!Y50-1,"-")</f>
        <v>0.17566241413150152</v>
      </c>
      <c r="O184" s="57">
        <f>IFERROR('Tablas turistas zona y tip.'!AA37/'Tablas turistas zona y tip.'!AA50-1,"-")</f>
        <v>7.4718134913051681E-2</v>
      </c>
    </row>
    <row r="185" spans="2:15" ht="15" hidden="1" customHeight="1">
      <c r="B185" s="43" t="s">
        <v>44</v>
      </c>
      <c r="C185" s="57">
        <f>IFERROR('Tablas turistas zona y tip.'!C38/'Tablas turistas zona y tip.'!C51-1,"-")</f>
        <v>9.0909090909090828E-2</v>
      </c>
      <c r="D185" s="55">
        <f>IFERROR('Tablas turistas zona y tip.'!E38/'Tablas turistas zona y tip.'!E51-1,"-")</f>
        <v>2</v>
      </c>
      <c r="E185" s="55">
        <f>IFERROR('Tablas turistas zona y tip.'!G38/'Tablas turistas zona y tip.'!G51-1,"-")</f>
        <v>-1</v>
      </c>
      <c r="F185" s="55">
        <f>IFERROR('Tablas turistas zona y tip.'!I38/'Tablas turistas zona y tip.'!I51-1,"-")</f>
        <v>-0.76923076923076916</v>
      </c>
      <c r="G185" s="57">
        <f>IFERROR('Tablas turistas zona y tip.'!K38/'Tablas turistas zona y tip.'!K51-1,"-")</f>
        <v>-0.52753623188405796</v>
      </c>
      <c r="H185" s="57">
        <f>IFERROR('Tablas turistas zona y tip.'!M38/'Tablas turistas zona y tip.'!M51-1,"-")</f>
        <v>0.22857142857142865</v>
      </c>
      <c r="I185" s="57">
        <f>IFERROR('Tablas turistas zona y tip.'!O38/'Tablas turistas zona y tip.'!O51-1,"-")</f>
        <v>-0.4</v>
      </c>
      <c r="J185" s="55">
        <f>IFERROR('Tablas turistas zona y tip.'!Q38/'Tablas turistas zona y tip.'!Q51-1,"-")</f>
        <v>-0.13412816691505214</v>
      </c>
      <c r="K185" s="55">
        <f>IFERROR('Tablas turistas zona y tip.'!S38/'Tablas turistas zona y tip.'!S51-1,"-")</f>
        <v>0.19324343111358266</v>
      </c>
      <c r="L185" s="55">
        <f>IFERROR('Tablas turistas zona y tip.'!U38/'Tablas turistas zona y tip.'!U51-1,"-")</f>
        <v>4.3833131801692904E-2</v>
      </c>
      <c r="M185" s="57">
        <f>IFERROR('Tablas turistas zona y tip.'!W38/'Tablas turistas zona y tip.'!W51-1,"-")</f>
        <v>-0.15387016229712858</v>
      </c>
      <c r="N185" s="57">
        <f>IFERROR('Tablas turistas zona y tip.'!Y38/'Tablas turistas zona y tip.'!Y51-1,"-")</f>
        <v>0.18965280636750381</v>
      </c>
      <c r="O185" s="57">
        <f>IFERROR('Tablas turistas zona y tip.'!AA38/'Tablas turistas zona y tip.'!AA51-1,"-")</f>
        <v>2.8915662650602414E-2</v>
      </c>
    </row>
    <row r="186" spans="2:15" ht="15" hidden="1" customHeight="1">
      <c r="B186" s="43" t="s">
        <v>45</v>
      </c>
      <c r="C186" s="57">
        <f>IFERROR('Tablas turistas zona y tip.'!C39/'Tablas turistas zona y tip.'!C52-1,"-")</f>
        <v>-3.3333333333333326E-2</v>
      </c>
      <c r="D186" s="55">
        <f>IFERROR('Tablas turistas zona y tip.'!E39/'Tablas turistas zona y tip.'!E52-1,"-")</f>
        <v>-0.36363636363636365</v>
      </c>
      <c r="E186" s="55" t="str">
        <f>IFERROR('Tablas turistas zona y tip.'!G39/'Tablas turistas zona y tip.'!G52-1,"-")</f>
        <v>-</v>
      </c>
      <c r="F186" s="55">
        <f>IFERROR('Tablas turistas zona y tip.'!I39/'Tablas turistas zona y tip.'!I52-1,"-")</f>
        <v>-0.36363636363636365</v>
      </c>
      <c r="G186" s="57">
        <f>IFERROR('Tablas turistas zona y tip.'!K39/'Tablas turistas zona y tip.'!K52-1,"-")</f>
        <v>-0.1709090909090909</v>
      </c>
      <c r="H186" s="57">
        <f>IFERROR('Tablas turistas zona y tip.'!M39/'Tablas turistas zona y tip.'!M52-1,"-")</f>
        <v>-7.441860465116279E-2</v>
      </c>
      <c r="I186" s="57">
        <f>IFERROR('Tablas turistas zona y tip.'!O39/'Tablas turistas zona y tip.'!O52-1,"-")</f>
        <v>-0.12857142857142856</v>
      </c>
      <c r="J186" s="55">
        <f>IFERROR('Tablas turistas zona y tip.'!Q39/'Tablas turistas zona y tip.'!Q52-1,"-")</f>
        <v>-8.5892573106570391E-2</v>
      </c>
      <c r="K186" s="55">
        <f>IFERROR('Tablas turistas zona y tip.'!S39/'Tablas turistas zona y tip.'!S52-1,"-")</f>
        <v>-5.852446051293636E-2</v>
      </c>
      <c r="L186" s="55">
        <f>IFERROR('Tablas turistas zona y tip.'!U39/'Tablas turistas zona y tip.'!U52-1,"-")</f>
        <v>-7.1663533834586457E-2</v>
      </c>
      <c r="M186" s="57">
        <f>IFERROR('Tablas turistas zona y tip.'!W39/'Tablas turistas zona y tip.'!W52-1,"-")</f>
        <v>-8.8820826952526799E-2</v>
      </c>
      <c r="N186" s="57">
        <f>IFERROR('Tablas turistas zona y tip.'!Y39/'Tablas turistas zona y tip.'!Y52-1,"-")</f>
        <v>-5.8901389808074134E-2</v>
      </c>
      <c r="O186" s="57">
        <f>IFERROR('Tablas turistas zona y tip.'!AA39/'Tablas turistas zona y tip.'!AA52-1,"-")</f>
        <v>-7.3369410424380499E-2</v>
      </c>
    </row>
    <row r="187" spans="2:15" ht="15" hidden="1" customHeight="1">
      <c r="B187" s="43" t="s">
        <v>46</v>
      </c>
      <c r="C187" s="57">
        <f>IFERROR('Tablas turistas zona y tip.'!C40/'Tablas turistas zona y tip.'!C53-1,"-")</f>
        <v>3.5999999999999996</v>
      </c>
      <c r="D187" s="55">
        <f>IFERROR('Tablas turistas zona y tip.'!E40/'Tablas turistas zona y tip.'!E53-1,"-")</f>
        <v>3.5</v>
      </c>
      <c r="E187" s="55" t="str">
        <f>IFERROR('Tablas turistas zona y tip.'!G40/'Tablas turistas zona y tip.'!G53-1,"-")</f>
        <v>-</v>
      </c>
      <c r="F187" s="55">
        <f>IFERROR('Tablas turistas zona y tip.'!I40/'Tablas turistas zona y tip.'!I53-1,"-")</f>
        <v>6</v>
      </c>
      <c r="G187" s="57">
        <f>IFERROR('Tablas turistas zona y tip.'!K40/'Tablas turistas zona y tip.'!K53-1,"-")</f>
        <v>0.16546762589928066</v>
      </c>
      <c r="H187" s="57">
        <f>IFERROR('Tablas turistas zona y tip.'!M40/'Tablas turistas zona y tip.'!M53-1,"-")</f>
        <v>0.1914893617021276</v>
      </c>
      <c r="I187" s="57">
        <f>IFERROR('Tablas turistas zona y tip.'!O40/'Tablas turistas zona y tip.'!O53-1,"-")</f>
        <v>0.17596566523605151</v>
      </c>
      <c r="J187" s="55">
        <f>IFERROR('Tablas turistas zona y tip.'!Q40/'Tablas turistas zona y tip.'!Q53-1,"-")</f>
        <v>7.6868829337094491E-2</v>
      </c>
      <c r="K187" s="55">
        <f>IFERROR('Tablas turistas zona y tip.'!S40/'Tablas turistas zona y tip.'!S53-1,"-")</f>
        <v>0.2160846560846561</v>
      </c>
      <c r="L187" s="55">
        <f>IFERROR('Tablas turistas zona y tip.'!U40/'Tablas turistas zona y tip.'!U53-1,"-")</f>
        <v>0.15012807662323202</v>
      </c>
      <c r="M187" s="57">
        <f>IFERROR('Tablas turistas zona y tip.'!W40/'Tablas turistas zona y tip.'!W53-1,"-")</f>
        <v>8.5227272727272707E-2</v>
      </c>
      <c r="N187" s="57">
        <f>IFERROR('Tablas turistas zona y tip.'!Y40/'Tablas turistas zona y tip.'!Y53-1,"-")</f>
        <v>0.21664245694127415</v>
      </c>
      <c r="O187" s="57">
        <f>IFERROR('Tablas turistas zona y tip.'!AA40/'Tablas turistas zona y tip.'!AA53-1,"-")</f>
        <v>0.15392124959323139</v>
      </c>
    </row>
    <row r="188" spans="2:15" ht="15" hidden="1" customHeight="1">
      <c r="B188" s="43" t="s">
        <v>47</v>
      </c>
      <c r="C188" s="57">
        <f>IFERROR('Tablas turistas zona y tip.'!C41/'Tablas turistas zona y tip.'!C54-1,"-")</f>
        <v>2.1176470588235294</v>
      </c>
      <c r="D188" s="55">
        <f>IFERROR('Tablas turistas zona y tip.'!E41/'Tablas turistas zona y tip.'!E54-1,"-")</f>
        <v>2.5</v>
      </c>
      <c r="E188" s="55" t="str">
        <f>IFERROR('Tablas turistas zona y tip.'!G41/'Tablas turistas zona y tip.'!G54-1,"-")</f>
        <v>-</v>
      </c>
      <c r="F188" s="55">
        <f>IFERROR('Tablas turistas zona y tip.'!I41/'Tablas turistas zona y tip.'!I54-1,"-")</f>
        <v>2.5</v>
      </c>
      <c r="G188" s="57">
        <f>IFERROR('Tablas turistas zona y tip.'!K41/'Tablas turistas zona y tip.'!K54-1,"-")</f>
        <v>8.6092715231788075E-2</v>
      </c>
      <c r="H188" s="57">
        <f>IFERROR('Tablas turistas zona y tip.'!M41/'Tablas turistas zona y tip.'!M54-1,"-")</f>
        <v>1.4605263157894739</v>
      </c>
      <c r="I188" s="57">
        <f>IFERROR('Tablas turistas zona y tip.'!O41/'Tablas turistas zona y tip.'!O54-1,"-")</f>
        <v>0.54625550660792954</v>
      </c>
      <c r="J188" s="55">
        <f>IFERROR('Tablas turistas zona y tip.'!Q41/'Tablas turistas zona y tip.'!Q54-1,"-")</f>
        <v>0.20454545454545459</v>
      </c>
      <c r="K188" s="55">
        <f>IFERROR('Tablas turistas zona y tip.'!S41/'Tablas turistas zona y tip.'!S54-1,"-")</f>
        <v>6.7315329626687737E-2</v>
      </c>
      <c r="L188" s="55">
        <f>IFERROR('Tablas turistas zona y tip.'!U41/'Tablas turistas zona y tip.'!U54-1,"-")</f>
        <v>0.13456865127582018</v>
      </c>
      <c r="M188" s="57">
        <f>IFERROR('Tablas turistas zona y tip.'!W41/'Tablas turistas zona y tip.'!W54-1,"-")</f>
        <v>0.21203666799521725</v>
      </c>
      <c r="N188" s="57">
        <f>IFERROR('Tablas turistas zona y tip.'!Y41/'Tablas turistas zona y tip.'!Y54-1,"-")</f>
        <v>8.8028169014084501E-2</v>
      </c>
      <c r="O188" s="57">
        <f>IFERROR('Tablas turistas zona y tip.'!AA41/'Tablas turistas zona y tip.'!AA54-1,"-")</f>
        <v>0.14945705824284294</v>
      </c>
    </row>
    <row r="189" spans="2:15" ht="15" hidden="1" customHeight="1">
      <c r="B189" s="43" t="s">
        <v>48</v>
      </c>
      <c r="C189" s="57">
        <f>IFERROR('Tablas turistas zona y tip.'!C42/'Tablas turistas zona y tip.'!C55-1,"-")</f>
        <v>-0.34177215189873422</v>
      </c>
      <c r="D189" s="55">
        <f>IFERROR('Tablas turistas zona y tip.'!E42/'Tablas turistas zona y tip.'!E55-1,"-")</f>
        <v>-0.1071428571428571</v>
      </c>
      <c r="E189" s="55">
        <f>IFERROR('Tablas turistas zona y tip.'!G42/'Tablas turistas zona y tip.'!G55-1,"-")</f>
        <v>-0.41025641025641024</v>
      </c>
      <c r="F189" s="55">
        <f>IFERROR('Tablas turistas zona y tip.'!I42/'Tablas turistas zona y tip.'!I55-1,"-")</f>
        <v>-0.23157894736842111</v>
      </c>
      <c r="G189" s="57">
        <f>IFERROR('Tablas turistas zona y tip.'!K42/'Tablas turistas zona y tip.'!K55-1,"-")</f>
        <v>0.42436974789915971</v>
      </c>
      <c r="H189" s="57">
        <f>IFERROR('Tablas turistas zona y tip.'!M42/'Tablas turistas zona y tip.'!M55-1,"-")</f>
        <v>0.12587412587412583</v>
      </c>
      <c r="I189" s="57">
        <f>IFERROR('Tablas turistas zona y tip.'!O42/'Tablas turistas zona y tip.'!O55-1,"-")</f>
        <v>0.31233595800524938</v>
      </c>
      <c r="J189" s="55">
        <f>IFERROR('Tablas turistas zona y tip.'!Q42/'Tablas turistas zona y tip.'!Q55-1,"-")</f>
        <v>0.2725373614012534</v>
      </c>
      <c r="K189" s="55">
        <f>IFERROR('Tablas turistas zona y tip.'!S42/'Tablas turistas zona y tip.'!S55-1,"-")</f>
        <v>0.2309093920821601</v>
      </c>
      <c r="L189" s="55">
        <f>IFERROR('Tablas turistas zona y tip.'!U42/'Tablas turistas zona y tip.'!U55-1,"-")</f>
        <v>0.25203915171288749</v>
      </c>
      <c r="M189" s="57">
        <f>IFERROR('Tablas turistas zona y tip.'!W42/'Tablas turistas zona y tip.'!W55-1,"-")</f>
        <v>0.26743480897513638</v>
      </c>
      <c r="N189" s="57">
        <f>IFERROR('Tablas turistas zona y tip.'!Y42/'Tablas turistas zona y tip.'!Y55-1,"-")</f>
        <v>0.22447338800450223</v>
      </c>
      <c r="O189" s="57">
        <f>IFERROR('Tablas turistas zona y tip.'!AA42/'Tablas turistas zona y tip.'!AA55-1,"-")</f>
        <v>0.24658603199375739</v>
      </c>
    </row>
    <row r="190" spans="2:15" ht="15" hidden="1" customHeight="1">
      <c r="B190" s="43" t="s">
        <v>49</v>
      </c>
      <c r="C190" s="57">
        <f>IFERROR('Tablas turistas zona y tip.'!C43/'Tablas turistas zona y tip.'!C56-1,"-")</f>
        <v>-0.22988505747126442</v>
      </c>
      <c r="D190" s="55">
        <f>IFERROR('Tablas turistas zona y tip.'!E43/'Tablas turistas zona y tip.'!E56-1,"-")</f>
        <v>9.6153846153846256E-2</v>
      </c>
      <c r="E190" s="55" t="str">
        <f>IFERROR('Tablas turistas zona y tip.'!G43/'Tablas turistas zona y tip.'!G56-1,"-")</f>
        <v>-</v>
      </c>
      <c r="F190" s="55">
        <f>IFERROR('Tablas turistas zona y tip.'!I43/'Tablas turistas zona y tip.'!I56-1,"-")</f>
        <v>9.6153846153846256E-2</v>
      </c>
      <c r="G190" s="57">
        <f>IFERROR('Tablas turistas zona y tip.'!K43/'Tablas turistas zona y tip.'!K56-1,"-")</f>
        <v>-0.32850241545893721</v>
      </c>
      <c r="H190" s="57">
        <f>IFERROR('Tablas turistas zona y tip.'!M43/'Tablas turistas zona y tip.'!M56-1,"-")</f>
        <v>0.19259259259259265</v>
      </c>
      <c r="I190" s="57">
        <f>IFERROR('Tablas turistas zona y tip.'!O43/'Tablas turistas zona y tip.'!O56-1,"-")</f>
        <v>-0.20036429872495443</v>
      </c>
      <c r="J190" s="55">
        <f>IFERROR('Tablas turistas zona y tip.'!Q43/'Tablas turistas zona y tip.'!Q56-1,"-")</f>
        <v>-1.0727056019070313E-2</v>
      </c>
      <c r="K190" s="55">
        <f>IFERROR('Tablas turistas zona y tip.'!S43/'Tablas turistas zona y tip.'!S56-1,"-")</f>
        <v>2.450980392156854E-2</v>
      </c>
      <c r="L190" s="55">
        <f>IFERROR('Tablas turistas zona y tip.'!U43/'Tablas turistas zona y tip.'!U56-1,"-")</f>
        <v>8.0920269734232608E-3</v>
      </c>
      <c r="M190" s="57">
        <f>IFERROR('Tablas turistas zona y tip.'!W43/'Tablas turistas zona y tip.'!W56-1,"-")</f>
        <v>-3.3302209772797964E-2</v>
      </c>
      <c r="N190" s="57">
        <f>IFERROR('Tablas turistas zona y tip.'!Y43/'Tablas turistas zona y tip.'!Y56-1,"-")</f>
        <v>2.7814183777486567E-2</v>
      </c>
      <c r="O190" s="57">
        <f>IFERROR('Tablas turistas zona y tip.'!AA43/'Tablas turistas zona y tip.'!AA56-1,"-")</f>
        <v>-1.7302339577220938E-3</v>
      </c>
    </row>
    <row r="191" spans="2:15" ht="15" hidden="1" customHeight="1">
      <c r="B191" s="43" t="s">
        <v>50</v>
      </c>
      <c r="C191" s="57">
        <f>IFERROR('Tablas turistas zona y tip.'!C44/'Tablas turistas zona y tip.'!C57-1,"-")</f>
        <v>0.36363636363636354</v>
      </c>
      <c r="D191" s="55">
        <f>IFERROR('Tablas turistas zona y tip.'!E44/'Tablas turistas zona y tip.'!E57-1,"-")</f>
        <v>-0.3125</v>
      </c>
      <c r="E191" s="55">
        <f>IFERROR('Tablas turistas zona y tip.'!G44/'Tablas turistas zona y tip.'!G57-1,"-")</f>
        <v>-0.33333333333333337</v>
      </c>
      <c r="F191" s="55">
        <f>IFERROR('Tablas turistas zona y tip.'!I44/'Tablas turistas zona y tip.'!I57-1,"-")</f>
        <v>-0.31914893617021278</v>
      </c>
      <c r="G191" s="57">
        <f>IFERROR('Tablas turistas zona y tip.'!K44/'Tablas turistas zona y tip.'!K57-1,"-")</f>
        <v>-0.15068493150684936</v>
      </c>
      <c r="H191" s="57">
        <f>IFERROR('Tablas turistas zona y tip.'!M44/'Tablas turistas zona y tip.'!M57-1,"-")</f>
        <v>0.24822695035460995</v>
      </c>
      <c r="I191" s="57">
        <f>IFERROR('Tablas turistas zona y tip.'!O44/'Tablas turistas zona y tip.'!O57-1,"-")</f>
        <v>-2.0785219399538146E-2</v>
      </c>
      <c r="J191" s="55">
        <f>IFERROR('Tablas turistas zona y tip.'!Q44/'Tablas turistas zona y tip.'!Q57-1,"-")</f>
        <v>0.22440366972477066</v>
      </c>
      <c r="K191" s="55">
        <f>IFERROR('Tablas turistas zona y tip.'!S44/'Tablas turistas zona y tip.'!S57-1,"-")</f>
        <v>0.31607674495534233</v>
      </c>
      <c r="L191" s="55">
        <f>IFERROR('Tablas turistas zona y tip.'!U44/'Tablas turistas zona y tip.'!U57-1,"-")</f>
        <v>0.27261656228253295</v>
      </c>
      <c r="M191" s="57">
        <f>IFERROR('Tablas turistas zona y tip.'!W44/'Tablas turistas zona y tip.'!W57-1,"-")</f>
        <v>0.20367823994499834</v>
      </c>
      <c r="N191" s="57">
        <f>IFERROR('Tablas turistas zona y tip.'!Y44/'Tablas turistas zona y tip.'!Y57-1,"-")</f>
        <v>0.31296356014188964</v>
      </c>
      <c r="O191" s="57">
        <f>IFERROR('Tablas turistas zona y tip.'!AA44/'Tablas turistas zona y tip.'!AA57-1,"-")</f>
        <v>0.26006655574043269</v>
      </c>
    </row>
    <row r="192" spans="2:15" ht="15" hidden="1" customHeight="1">
      <c r="B192" s="43" t="s">
        <v>51</v>
      </c>
      <c r="C192" s="57">
        <f>IFERROR('Tablas turistas zona y tip.'!C45/'Tablas turistas zona y tip.'!C58-1,"-")</f>
        <v>-0.22222222222222221</v>
      </c>
      <c r="D192" s="55">
        <f>IFERROR('Tablas turistas zona y tip.'!E45/'Tablas turistas zona y tip.'!E58-1,"-")</f>
        <v>1.0714285714285716</v>
      </c>
      <c r="E192" s="55">
        <f>IFERROR('Tablas turistas zona y tip.'!G45/'Tablas turistas zona y tip.'!G58-1,"-")</f>
        <v>0.91666666666666674</v>
      </c>
      <c r="F192" s="55">
        <f>IFERROR('Tablas turistas zona y tip.'!I45/'Tablas turistas zona y tip.'!I58-1,"-")</f>
        <v>1</v>
      </c>
      <c r="G192" s="57">
        <f>IFERROR('Tablas turistas zona y tip.'!K45/'Tablas turistas zona y tip.'!K58-1,"-")</f>
        <v>-0.20273972602739732</v>
      </c>
      <c r="H192" s="57">
        <f>IFERROR('Tablas turistas zona y tip.'!M45/'Tablas turistas zona y tip.'!M58-1,"-")</f>
        <v>-9.8360655737704916E-2</v>
      </c>
      <c r="I192" s="57">
        <f>IFERROR('Tablas turistas zona y tip.'!O45/'Tablas turistas zona y tip.'!O58-1,"-")</f>
        <v>-0.17659137577002049</v>
      </c>
      <c r="J192" s="55">
        <f>IFERROR('Tablas turistas zona y tip.'!Q45/'Tablas turistas zona y tip.'!Q58-1,"-")</f>
        <v>7.7016866490550617E-2</v>
      </c>
      <c r="K192" s="55">
        <f>IFERROR('Tablas turistas zona y tip.'!S45/'Tablas turistas zona y tip.'!S58-1,"-")</f>
        <v>-9.7303413162360908E-2</v>
      </c>
      <c r="L192" s="55">
        <f>IFERROR('Tablas turistas zona y tip.'!U45/'Tablas turistas zona y tip.'!U58-1,"-")</f>
        <v>-1.3399843505477294E-2</v>
      </c>
      <c r="M192" s="57">
        <f>IFERROR('Tablas turistas zona y tip.'!W45/'Tablas turistas zona y tip.'!W58-1,"-")</f>
        <v>5.7057617005407346E-2</v>
      </c>
      <c r="N192" s="57">
        <f>IFERROR('Tablas turistas zona y tip.'!Y45/'Tablas turistas zona y tip.'!Y58-1,"-")</f>
        <v>-9.5089203604929229E-2</v>
      </c>
      <c r="O192" s="57">
        <f>IFERROR('Tablas turistas zona y tip.'!AA45/'Tablas turistas zona y tip.'!AA58-1,"-")</f>
        <v>-1.9537037037037019E-2</v>
      </c>
    </row>
    <row r="193" spans="2:15">
      <c r="B193" s="51">
        <v>2008</v>
      </c>
      <c r="C193" s="59">
        <f>IFERROR('Tablas turistas zona y tip.'!C46/'Tablas turistas zona y tip.'!C59-1,"-")</f>
        <v>5.5267702936096619E-2</v>
      </c>
      <c r="D193" s="59">
        <f>IFERROR('Tablas turistas zona y tip.'!E46/'Tablas turistas zona y tip.'!E59-1,"-")</f>
        <v>0.12427745664739875</v>
      </c>
      <c r="E193" s="59">
        <f>IFERROR('Tablas turistas zona y tip.'!G46/'Tablas turistas zona y tip.'!G59-1,"-")</f>
        <v>1.0752688172043001E-2</v>
      </c>
      <c r="F193" s="59">
        <f>IFERROR('Tablas turistas zona y tip.'!I46/'Tablas turistas zona y tip.'!I59-1,"-")</f>
        <v>0.10022779043280172</v>
      </c>
      <c r="G193" s="59">
        <f>IFERROR('Tablas turistas zona y tip.'!K46/'Tablas turistas zona y tip.'!K59-1,"-")</f>
        <v>-0.10684679152594412</v>
      </c>
      <c r="H193" s="59">
        <f>IFERROR('Tablas turistas zona y tip.'!M46/'Tablas turistas zona y tip.'!M59-1,"-")</f>
        <v>8.3135391923990554E-2</v>
      </c>
      <c r="I193" s="59">
        <f>IFERROR('Tablas turistas zona y tip.'!O46/'Tablas turistas zona y tip.'!O59-1,"-")</f>
        <v>-4.2096741550293415E-2</v>
      </c>
      <c r="J193" s="59">
        <f>IFERROR('Tablas turistas zona y tip.'!Q46/'Tablas turistas zona y tip.'!Q59-1,"-")</f>
        <v>4.8275663123278134E-2</v>
      </c>
      <c r="K193" s="59">
        <f>IFERROR('Tablas turistas zona y tip.'!S46/'Tablas turistas zona y tip.'!S59-1,"-")</f>
        <v>0.10231700097746321</v>
      </c>
      <c r="L193" s="59">
        <f>IFERROR('Tablas turistas zona y tip.'!U46/'Tablas turistas zona y tip.'!U59-1,"-")</f>
        <v>7.5925560689732885E-2</v>
      </c>
      <c r="M193" s="59">
        <f>IFERROR('Tablas turistas zona y tip.'!W46/'Tablas turistas zona y tip.'!W59-1,"-")</f>
        <v>4.1815733271666211E-2</v>
      </c>
      <c r="N193" s="59">
        <f>IFERROR('Tablas turistas zona y tip.'!Y46/'Tablas turistas zona y tip.'!Y59-1,"-")</f>
        <v>0.10176848442497377</v>
      </c>
      <c r="O193" s="59">
        <f>IFERROR('Tablas turistas zona y tip.'!AA46/'Tablas turistas zona y tip.'!AA59-1,"-")</f>
        <v>7.1974690218824078E-2</v>
      </c>
    </row>
    <row r="194" spans="2:15" ht="15" hidden="1" customHeight="1">
      <c r="B194" s="43" t="s">
        <v>40</v>
      </c>
      <c r="C194" s="57">
        <f>IFERROR('Tablas turistas zona y tip.'!C47/'Tablas turistas zona y tip.'!C60-1,"-")</f>
        <v>0.28915662650602414</v>
      </c>
      <c r="D194" s="55">
        <f>IFERROR('Tablas turistas zona y tip.'!E47/'Tablas turistas zona y tip.'!E60-1,"-")</f>
        <v>0.13461538461538458</v>
      </c>
      <c r="E194" s="55">
        <f>IFERROR('Tablas turistas zona y tip.'!G47/'Tablas turistas zona y tip.'!G60-1,"-")</f>
        <v>-1</v>
      </c>
      <c r="F194" s="55">
        <f>IFERROR('Tablas turistas zona y tip.'!I47/'Tablas turistas zona y tip.'!I60-1,"-")</f>
        <v>-0.22368421052631582</v>
      </c>
      <c r="G194" s="57">
        <f>IFERROR('Tablas turistas zona y tip.'!K47/'Tablas turistas zona y tip.'!K60-1,"-")</f>
        <v>-0.25747126436781609</v>
      </c>
      <c r="H194" s="57">
        <f>IFERROR('Tablas turistas zona y tip.'!M47/'Tablas turistas zona y tip.'!M60-1,"-")</f>
        <v>0.17500000000000004</v>
      </c>
      <c r="I194" s="57">
        <f>IFERROR('Tablas turistas zona y tip.'!O47/'Tablas turistas zona y tip.'!O60-1,"-")</f>
        <v>-0.14117647058823535</v>
      </c>
      <c r="J194" s="55">
        <f>IFERROR('Tablas turistas zona y tip.'!Q47/'Tablas turistas zona y tip.'!Q60-1,"-")</f>
        <v>4.9421009098428392E-2</v>
      </c>
      <c r="K194" s="55">
        <f>IFERROR('Tablas turistas zona y tip.'!S47/'Tablas turistas zona y tip.'!S60-1,"-")</f>
        <v>-6.5242494226327996E-2</v>
      </c>
      <c r="L194" s="55">
        <f>IFERROR('Tablas turistas zona y tip.'!U47/'Tablas turistas zona y tip.'!U60-1,"-")</f>
        <v>-9.9681020733651815E-3</v>
      </c>
      <c r="M194" s="57">
        <f>IFERROR('Tablas turistas zona y tip.'!W47/'Tablas turistas zona y tip.'!W60-1,"-")</f>
        <v>2.9226785053644067E-2</v>
      </c>
      <c r="N194" s="57">
        <f>IFERROR('Tablas turistas zona y tip.'!Y47/'Tablas turistas zona y tip.'!Y60-1,"-")</f>
        <v>-6.2267657992565062E-2</v>
      </c>
      <c r="O194" s="57">
        <f>IFERROR('Tablas turistas zona y tip.'!AA47/'Tablas turistas zona y tip.'!AA60-1,"-")</f>
        <v>-1.6410161320229877E-2</v>
      </c>
    </row>
    <row r="195" spans="2:15" ht="15" hidden="1" customHeight="1">
      <c r="B195" s="43" t="s">
        <v>41</v>
      </c>
      <c r="C195" s="57">
        <f>IFERROR('Tablas turistas zona y tip.'!C48/'Tablas turistas zona y tip.'!C61-1,"-")</f>
        <v>-0.51428571428571423</v>
      </c>
      <c r="D195" s="55">
        <f>IFERROR('Tablas turistas zona y tip.'!E48/'Tablas turistas zona y tip.'!E61-1,"-")</f>
        <v>-0.10344827586206895</v>
      </c>
      <c r="E195" s="55">
        <f>IFERROR('Tablas turistas zona y tip.'!G48/'Tablas turistas zona y tip.'!G61-1,"-")</f>
        <v>-1</v>
      </c>
      <c r="F195" s="55">
        <f>IFERROR('Tablas turistas zona y tip.'!I48/'Tablas turistas zona y tip.'!I61-1,"-")</f>
        <v>-0.14754098360655743</v>
      </c>
      <c r="G195" s="57">
        <f>IFERROR('Tablas turistas zona y tip.'!K48/'Tablas turistas zona y tip.'!K61-1,"-")</f>
        <v>-0.31908831908831914</v>
      </c>
      <c r="H195" s="57">
        <f>IFERROR('Tablas turistas zona y tip.'!M48/'Tablas turistas zona y tip.'!M61-1,"-")</f>
        <v>0.2773109243697478</v>
      </c>
      <c r="I195" s="57">
        <f>IFERROR('Tablas turistas zona y tip.'!O48/'Tablas turistas zona y tip.'!O61-1,"-")</f>
        <v>-0.16808510638297869</v>
      </c>
      <c r="J195" s="55">
        <f>IFERROR('Tablas turistas zona y tip.'!Q48/'Tablas turistas zona y tip.'!Q61-1,"-")</f>
        <v>0.18080548414738651</v>
      </c>
      <c r="K195" s="55">
        <f>IFERROR('Tablas turistas zona y tip.'!S48/'Tablas turistas zona y tip.'!S61-1,"-")</f>
        <v>0.11234212275648137</v>
      </c>
      <c r="L195" s="55">
        <f>IFERROR('Tablas turistas zona y tip.'!U48/'Tablas turistas zona y tip.'!U61-1,"-")</f>
        <v>0.14715172639146057</v>
      </c>
      <c r="M195" s="57">
        <f>IFERROR('Tablas turistas zona y tip.'!W48/'Tablas turistas zona y tip.'!W61-1,"-")</f>
        <v>0.13405867495628532</v>
      </c>
      <c r="N195" s="57">
        <f>IFERROR('Tablas turistas zona y tip.'!Y48/'Tablas turistas zona y tip.'!Y61-1,"-")</f>
        <v>0.11585760517799359</v>
      </c>
      <c r="O195" s="57">
        <f>IFERROR('Tablas turistas zona y tip.'!AA48/'Tablas turistas zona y tip.'!AA61-1,"-")</f>
        <v>0.1254344714782254</v>
      </c>
    </row>
    <row r="196" spans="2:15" ht="15" hidden="1" customHeight="1">
      <c r="B196" s="43" t="s">
        <v>42</v>
      </c>
      <c r="C196" s="57">
        <f>IFERROR('Tablas turistas zona y tip.'!C49/'Tablas turistas zona y tip.'!C62-1,"-")</f>
        <v>0</v>
      </c>
      <c r="D196" s="55">
        <f>IFERROR('Tablas turistas zona y tip.'!E49/'Tablas turistas zona y tip.'!E62-1,"-")</f>
        <v>-2.4390243902439046E-2</v>
      </c>
      <c r="E196" s="55">
        <f>IFERROR('Tablas turistas zona y tip.'!G49/'Tablas turistas zona y tip.'!G62-1,"-")</f>
        <v>-0.5</v>
      </c>
      <c r="F196" s="55">
        <f>IFERROR('Tablas turistas zona y tip.'!I49/'Tablas turistas zona y tip.'!I62-1,"-")</f>
        <v>-8.5106382978723416E-2</v>
      </c>
      <c r="G196" s="57">
        <f>IFERROR('Tablas turistas zona y tip.'!K49/'Tablas turistas zona y tip.'!K62-1,"-")</f>
        <v>4.3478260869565188E-2</v>
      </c>
      <c r="H196" s="57">
        <f>IFERROR('Tablas turistas zona y tip.'!M49/'Tablas turistas zona y tip.'!M62-1,"-")</f>
        <v>0.45454545454545459</v>
      </c>
      <c r="I196" s="57">
        <f>IFERROR('Tablas turistas zona y tip.'!O49/'Tablas turistas zona y tip.'!O62-1,"-")</f>
        <v>0.19069767441860463</v>
      </c>
      <c r="J196" s="55">
        <f>IFERROR('Tablas turistas zona y tip.'!Q49/'Tablas turistas zona y tip.'!Q62-1,"-")</f>
        <v>-2.6185157607346743E-2</v>
      </c>
      <c r="K196" s="55">
        <f>IFERROR('Tablas turistas zona y tip.'!S49/'Tablas turistas zona y tip.'!S62-1,"-")</f>
        <v>-1.0317060895822849E-2</v>
      </c>
      <c r="L196" s="55">
        <f>IFERROR('Tablas turistas zona y tip.'!U49/'Tablas turistas zona y tip.'!U62-1,"-")</f>
        <v>-1.8305635386730024E-2</v>
      </c>
      <c r="M196" s="57">
        <f>IFERROR('Tablas turistas zona y tip.'!W49/'Tablas turistas zona y tip.'!W62-1,"-")</f>
        <v>-2.3744509082274767E-2</v>
      </c>
      <c r="N196" s="57">
        <f>IFERROR('Tablas turistas zona y tip.'!Y49/'Tablas turistas zona y tip.'!Y62-1,"-")</f>
        <v>-1.8500246669955756E-3</v>
      </c>
      <c r="O196" s="57">
        <f>IFERROR('Tablas turistas zona y tip.'!AA49/'Tablas turistas zona y tip.'!AA62-1,"-")</f>
        <v>-1.3005867763595691E-2</v>
      </c>
    </row>
    <row r="197" spans="2:15" ht="15" hidden="1" customHeight="1">
      <c r="B197" s="43" t="s">
        <v>43</v>
      </c>
      <c r="C197" s="57">
        <f>IFERROR('Tablas turistas zona y tip.'!C50/'Tablas turistas zona y tip.'!C63-1,"-")</f>
        <v>-0.34848484848484851</v>
      </c>
      <c r="D197" s="55">
        <f>IFERROR('Tablas turistas zona y tip.'!E50/'Tablas turistas zona y tip.'!E63-1,"-")</f>
        <v>-0.80952380952380953</v>
      </c>
      <c r="E197" s="55">
        <f>IFERROR('Tablas turistas zona y tip.'!G50/'Tablas turistas zona y tip.'!G63-1,"-")</f>
        <v>-1</v>
      </c>
      <c r="F197" s="55">
        <f>IFERROR('Tablas turistas zona y tip.'!I50/'Tablas turistas zona y tip.'!I63-1,"-")</f>
        <v>-0.83838383838383834</v>
      </c>
      <c r="G197" s="57">
        <f>IFERROR('Tablas turistas zona y tip.'!K50/'Tablas turistas zona y tip.'!K63-1,"-")</f>
        <v>-0.34948096885813151</v>
      </c>
      <c r="H197" s="57">
        <f>IFERROR('Tablas turistas zona y tip.'!M50/'Tablas turistas zona y tip.'!M63-1,"-")</f>
        <v>-0.26627218934911245</v>
      </c>
      <c r="I197" s="57">
        <f>IFERROR('Tablas turistas zona y tip.'!O50/'Tablas turistas zona y tip.'!O63-1,"-")</f>
        <v>-0.31877729257641918</v>
      </c>
      <c r="J197" s="55">
        <f>IFERROR('Tablas turistas zona y tip.'!Q50/'Tablas turistas zona y tip.'!Q63-1,"-")</f>
        <v>1.9554165037152238E-3</v>
      </c>
      <c r="K197" s="55">
        <f>IFERROR('Tablas turistas zona y tip.'!S50/'Tablas turistas zona y tip.'!S63-1,"-")</f>
        <v>-0.2083134257047301</v>
      </c>
      <c r="L197" s="55">
        <f>IFERROR('Tablas turistas zona y tip.'!U50/'Tablas turistas zona y tip.'!U63-1,"-")</f>
        <v>-0.11392960589835865</v>
      </c>
      <c r="M197" s="57">
        <f>IFERROR('Tablas turistas zona y tip.'!W50/'Tablas turistas zona y tip.'!W63-1,"-")</f>
        <v>-3.2775076535206171E-2</v>
      </c>
      <c r="N197" s="57">
        <f>IFERROR('Tablas turistas zona y tip.'!Y50/'Tablas turistas zona y tip.'!Y63-1,"-")</f>
        <v>-0.2116664087884883</v>
      </c>
      <c r="O197" s="57">
        <f>IFERROR('Tablas turistas zona y tip.'!AA50/'Tablas turistas zona y tip.'!AA63-1,"-")</f>
        <v>-0.12899467376830898</v>
      </c>
    </row>
    <row r="198" spans="2:15" ht="15" hidden="1" customHeight="1">
      <c r="B198" s="43" t="s">
        <v>44</v>
      </c>
      <c r="C198" s="57">
        <f>IFERROR('Tablas turistas zona y tip.'!C51/'Tablas turistas zona y tip.'!C64-1,"-")</f>
        <v>-0.6271186440677966</v>
      </c>
      <c r="D198" s="55">
        <f>IFERROR('Tablas turistas zona y tip.'!E51/'Tablas turistas zona y tip.'!E64-1,"-")</f>
        <v>-0.75</v>
      </c>
      <c r="E198" s="55">
        <f>IFERROR('Tablas turistas zona y tip.'!G51/'Tablas turistas zona y tip.'!G64-1,"-")</f>
        <v>7</v>
      </c>
      <c r="F198" s="55">
        <f>IFERROR('Tablas turistas zona y tip.'!I51/'Tablas turistas zona y tip.'!I64-1,"-")</f>
        <v>1.3636363636363638</v>
      </c>
      <c r="G198" s="57">
        <f>IFERROR('Tablas turistas zona y tip.'!K51/'Tablas turistas zona y tip.'!K64-1,"-")</f>
        <v>0.58256880733944949</v>
      </c>
      <c r="H198" s="57">
        <f>IFERROR('Tablas turistas zona y tip.'!M51/'Tablas turistas zona y tip.'!M64-1,"-")</f>
        <v>-0.38596491228070173</v>
      </c>
      <c r="I198" s="57">
        <f>IFERROR('Tablas turistas zona y tip.'!O51/'Tablas turistas zona y tip.'!O64-1,"-")</f>
        <v>0.25</v>
      </c>
      <c r="J198" s="55">
        <f>IFERROR('Tablas turistas zona y tip.'!Q51/'Tablas turistas zona y tip.'!Q64-1,"-")</f>
        <v>0.20131291028446396</v>
      </c>
      <c r="K198" s="55">
        <f>IFERROR('Tablas turistas zona y tip.'!S51/'Tablas turistas zona y tip.'!S64-1,"-")</f>
        <v>-4.272025552302372E-2</v>
      </c>
      <c r="L198" s="55">
        <f>IFERROR('Tablas turistas zona y tip.'!U51/'Tablas turistas zona y tip.'!U64-1,"-")</f>
        <v>5.5099274380033592E-2</v>
      </c>
      <c r="M198" s="57">
        <f>IFERROR('Tablas turistas zona y tip.'!W51/'Tablas turistas zona y tip.'!W64-1,"-")</f>
        <v>0.20632530120481918</v>
      </c>
      <c r="N198" s="57">
        <f>IFERROR('Tablas turistas zona y tip.'!Y51/'Tablas turistas zona y tip.'!Y64-1,"-")</f>
        <v>-4.5079281876556188E-2</v>
      </c>
      <c r="O198" s="57">
        <f>IFERROR('Tablas turistas zona y tip.'!AA51/'Tablas turistas zona y tip.'!AA64-1,"-")</f>
        <v>5.8100903963532513E-2</v>
      </c>
    </row>
    <row r="199" spans="2:15" ht="15" hidden="1" customHeight="1">
      <c r="B199" s="43" t="s">
        <v>45</v>
      </c>
      <c r="C199" s="57">
        <f>IFERROR('Tablas turistas zona y tip.'!C52/'Tablas turistas zona y tip.'!C65-1,"-")</f>
        <v>-0.5714285714285714</v>
      </c>
      <c r="D199" s="55">
        <f>IFERROR('Tablas turistas zona y tip.'!E52/'Tablas turistas zona y tip.'!E65-1,"-")</f>
        <v>-0.5</v>
      </c>
      <c r="E199" s="55">
        <f>IFERROR('Tablas turistas zona y tip.'!G52/'Tablas turistas zona y tip.'!G65-1,"-")</f>
        <v>-1</v>
      </c>
      <c r="F199" s="55">
        <f>IFERROR('Tablas turistas zona y tip.'!I52/'Tablas turistas zona y tip.'!I65-1,"-")</f>
        <v>-0.60714285714285721</v>
      </c>
      <c r="G199" s="57">
        <f>IFERROR('Tablas turistas zona y tip.'!K52/'Tablas turistas zona y tip.'!K65-1,"-")</f>
        <v>-0.1071428571428571</v>
      </c>
      <c r="H199" s="57">
        <f>IFERROR('Tablas turistas zona y tip.'!M52/'Tablas turistas zona y tip.'!M65-1,"-")</f>
        <v>0.15591397849462374</v>
      </c>
      <c r="I199" s="57">
        <f>IFERROR('Tablas turistas zona y tip.'!O52/'Tablas turistas zona y tip.'!O65-1,"-")</f>
        <v>-8.0971659919027994E-3</v>
      </c>
      <c r="J199" s="55">
        <f>IFERROR('Tablas turistas zona y tip.'!Q52/'Tablas turistas zona y tip.'!Q65-1,"-")</f>
        <v>0.22240502542626372</v>
      </c>
      <c r="K199" s="55">
        <f>IFERROR('Tablas turistas zona y tip.'!S52/'Tablas turistas zona y tip.'!S65-1,"-")</f>
        <v>-0.10857085305670255</v>
      </c>
      <c r="L199" s="55">
        <f>IFERROR('Tablas turistas zona y tip.'!U52/'Tablas turistas zona y tip.'!U65-1,"-")</f>
        <v>2.4616310562744603E-2</v>
      </c>
      <c r="M199" s="57">
        <f>IFERROR('Tablas turistas zona y tip.'!W52/'Tablas turistas zona y tip.'!W65-1,"-")</f>
        <v>0.1979960485464296</v>
      </c>
      <c r="N199" s="57">
        <f>IFERROR('Tablas turistas zona y tip.'!Y52/'Tablas turistas zona y tip.'!Y65-1,"-")</f>
        <v>-0.10423871158976383</v>
      </c>
      <c r="O199" s="57">
        <f>IFERROR('Tablas turistas zona y tip.'!AA52/'Tablas turistas zona y tip.'!AA65-1,"-")</f>
        <v>2.0224327308653534E-2</v>
      </c>
    </row>
    <row r="200" spans="2:15" ht="15" hidden="1" customHeight="1">
      <c r="B200" s="43" t="s">
        <v>46</v>
      </c>
      <c r="C200" s="57">
        <f>IFERROR('Tablas turistas zona y tip.'!C53/'Tablas turistas zona y tip.'!C66-1,"-")</f>
        <v>-0.89795918367346939</v>
      </c>
      <c r="D200" s="55">
        <f>IFERROR('Tablas turistas zona y tip.'!E53/'Tablas turistas zona y tip.'!E66-1,"-")</f>
        <v>-0.94871794871794868</v>
      </c>
      <c r="E200" s="55">
        <f>IFERROR('Tablas turistas zona y tip.'!G53/'Tablas turistas zona y tip.'!G66-1,"-")</f>
        <v>-1</v>
      </c>
      <c r="F200" s="55">
        <f>IFERROR('Tablas turistas zona y tip.'!I53/'Tablas turistas zona y tip.'!I66-1,"-")</f>
        <v>-0.95833333333333337</v>
      </c>
      <c r="G200" s="57">
        <f>IFERROR('Tablas turistas zona y tip.'!K53/'Tablas turistas zona y tip.'!K66-1,"-")</f>
        <v>-0.29081632653061229</v>
      </c>
      <c r="H200" s="57">
        <f>IFERROR('Tablas turistas zona y tip.'!M53/'Tablas turistas zona y tip.'!M66-1,"-")</f>
        <v>-0.22950819672131151</v>
      </c>
      <c r="I200" s="57">
        <f>IFERROR('Tablas turistas zona y tip.'!O53/'Tablas turistas zona y tip.'!O66-1,"-")</f>
        <v>-0.26729559748427678</v>
      </c>
      <c r="J200" s="55">
        <f>IFERROR('Tablas turistas zona y tip.'!Q53/'Tablas turistas zona y tip.'!Q66-1,"-")</f>
        <v>-4.9122807017544234E-3</v>
      </c>
      <c r="K200" s="55">
        <f>IFERROR('Tablas turistas zona y tip.'!S53/'Tablas turistas zona y tip.'!S66-1,"-")</f>
        <v>-6.8598462448255515E-2</v>
      </c>
      <c r="L200" s="55">
        <f>IFERROR('Tablas turistas zona y tip.'!U53/'Tablas turistas zona y tip.'!U66-1,"-")</f>
        <v>-3.9473684210526327E-2</v>
      </c>
      <c r="M200" s="57">
        <f>IFERROR('Tablas turistas zona y tip.'!W53/'Tablas turistas zona y tip.'!W66-1,"-")</f>
        <v>-3.487606931344589E-2</v>
      </c>
      <c r="N200" s="57">
        <f>IFERROR('Tablas turistas zona y tip.'!Y53/'Tablas turistas zona y tip.'!Y66-1,"-")</f>
        <v>-7.3981552651806282E-2</v>
      </c>
      <c r="O200" s="57">
        <f>IFERROR('Tablas turistas zona y tip.'!AA53/'Tablas turistas zona y tip.'!AA66-1,"-")</f>
        <v>-5.5720577691283468E-2</v>
      </c>
    </row>
    <row r="201" spans="2:15" ht="15" hidden="1" customHeight="1">
      <c r="B201" s="43" t="s">
        <v>47</v>
      </c>
      <c r="C201" s="57">
        <f>IFERROR('Tablas turistas zona y tip.'!C54/'Tablas turistas zona y tip.'!C67-1,"-")</f>
        <v>-0.82474226804123707</v>
      </c>
      <c r="D201" s="55">
        <f>IFERROR('Tablas turistas zona y tip.'!E54/'Tablas turistas zona y tip.'!E67-1,"-")</f>
        <v>-0.33333333333333337</v>
      </c>
      <c r="E201" s="55" t="str">
        <f>IFERROR('Tablas turistas zona y tip.'!G54/'Tablas turistas zona y tip.'!G67-1,"-")</f>
        <v>-</v>
      </c>
      <c r="F201" s="55">
        <f>IFERROR('Tablas turistas zona y tip.'!I54/'Tablas turistas zona y tip.'!I67-1,"-")</f>
        <v>-0.33333333333333337</v>
      </c>
      <c r="G201" s="57">
        <f>IFERROR('Tablas turistas zona y tip.'!K54/'Tablas turistas zona y tip.'!K67-1,"-")</f>
        <v>-0.29767441860465116</v>
      </c>
      <c r="H201" s="57">
        <f>IFERROR('Tablas turistas zona y tip.'!M54/'Tablas turistas zona y tip.'!M67-1,"-")</f>
        <v>-0.44927536231884058</v>
      </c>
      <c r="I201" s="57">
        <f>IFERROR('Tablas turistas zona y tip.'!O54/'Tablas turistas zona y tip.'!O67-1,"-")</f>
        <v>-0.35694050991501414</v>
      </c>
      <c r="J201" s="55">
        <f>IFERROR('Tablas turistas zona y tip.'!Q54/'Tablas turistas zona y tip.'!Q67-1,"-")</f>
        <v>-0.16594864725142167</v>
      </c>
      <c r="K201" s="55">
        <f>IFERROR('Tablas turistas zona y tip.'!S54/'Tablas turistas zona y tip.'!S67-1,"-")</f>
        <v>-0.20379446640316201</v>
      </c>
      <c r="L201" s="55">
        <f>IFERROR('Tablas turistas zona y tip.'!U54/'Tablas turistas zona y tip.'!U67-1,"-")</f>
        <v>-0.18568601583113453</v>
      </c>
      <c r="M201" s="57">
        <f>IFERROR('Tablas turistas zona y tip.'!W54/'Tablas turistas zona y tip.'!W67-1,"-")</f>
        <v>-0.18140293637846661</v>
      </c>
      <c r="N201" s="57">
        <f>IFERROR('Tablas turistas zona y tip.'!Y54/'Tablas turistas zona y tip.'!Y67-1,"-")</f>
        <v>-0.20903605136933312</v>
      </c>
      <c r="O201" s="57">
        <f>IFERROR('Tablas turistas zona y tip.'!AA54/'Tablas turistas zona y tip.'!AA67-1,"-")</f>
        <v>-0.19558484872548243</v>
      </c>
    </row>
    <row r="202" spans="2:15" ht="15" hidden="1" customHeight="1">
      <c r="B202" s="43" t="s">
        <v>48</v>
      </c>
      <c r="C202" s="57">
        <f>IFERROR('Tablas turistas zona y tip.'!C55/'Tablas turistas zona y tip.'!C68-1,"-")</f>
        <v>0.83720930232558133</v>
      </c>
      <c r="D202" s="55">
        <f>IFERROR('Tablas turistas zona y tip.'!E55/'Tablas turistas zona y tip.'!E68-1,"-")</f>
        <v>-0.13846153846153841</v>
      </c>
      <c r="E202" s="55">
        <f>IFERROR('Tablas turistas zona y tip.'!G55/'Tablas turistas zona y tip.'!G68-1,"-")</f>
        <v>0.14705882352941169</v>
      </c>
      <c r="F202" s="55">
        <f>IFERROR('Tablas turistas zona y tip.'!I55/'Tablas turistas zona y tip.'!I68-1,"-")</f>
        <v>-4.0404040404040442E-2</v>
      </c>
      <c r="G202" s="57">
        <f>IFERROR('Tablas turistas zona y tip.'!K55/'Tablas turistas zona y tip.'!K68-1,"-")</f>
        <v>-0.36021505376344087</v>
      </c>
      <c r="H202" s="57">
        <f>IFERROR('Tablas turistas zona y tip.'!M55/'Tablas turistas zona y tip.'!M68-1,"-")</f>
        <v>0.22222222222222232</v>
      </c>
      <c r="I202" s="57">
        <f>IFERROR('Tablas turistas zona y tip.'!O55/'Tablas turistas zona y tip.'!O68-1,"-")</f>
        <v>-0.22085889570552142</v>
      </c>
      <c r="J202" s="55">
        <f>IFERROR('Tablas turistas zona y tip.'!Q55/'Tablas turistas zona y tip.'!Q68-1,"-")</f>
        <v>0.16929725667042472</v>
      </c>
      <c r="K202" s="55">
        <f>IFERROR('Tablas turistas zona y tip.'!S55/'Tablas turistas zona y tip.'!S68-1,"-")</f>
        <v>1.0714883643060391E-2</v>
      </c>
      <c r="L202" s="55">
        <f>IFERROR('Tablas turistas zona y tip.'!U55/'Tablas turistas zona y tip.'!U68-1,"-")</f>
        <v>8.5436033643204956E-2</v>
      </c>
      <c r="M202" s="57">
        <f>IFERROR('Tablas turistas zona y tip.'!W55/'Tablas turistas zona y tip.'!W68-1,"-")</f>
        <v>0.13684936228886602</v>
      </c>
      <c r="N202" s="57">
        <f>IFERROR('Tablas turistas zona y tip.'!Y55/'Tablas turistas zona y tip.'!Y68-1,"-")</f>
        <v>1.5512736773350744E-2</v>
      </c>
      <c r="O202" s="57">
        <f>IFERROR('Tablas turistas zona y tip.'!AA55/'Tablas turistas zona y tip.'!AA68-1,"-")</f>
        <v>7.454301526077467E-2</v>
      </c>
    </row>
    <row r="203" spans="2:15" ht="15" hidden="1" customHeight="1">
      <c r="B203" s="43" t="s">
        <v>49</v>
      </c>
      <c r="C203" s="57">
        <f>IFERROR('Tablas turistas zona y tip.'!C56/'Tablas turistas zona y tip.'!C69-1,"-")</f>
        <v>8.7499999999999911E-2</v>
      </c>
      <c r="D203" s="55">
        <f>IFERROR('Tablas turistas zona y tip.'!E56/'Tablas turistas zona y tip.'!E69-1,"-")</f>
        <v>-0.38095238095238093</v>
      </c>
      <c r="E203" s="55">
        <f>IFERROR('Tablas turistas zona y tip.'!G56/'Tablas turistas zona y tip.'!G69-1,"-")</f>
        <v>-1</v>
      </c>
      <c r="F203" s="55">
        <f>IFERROR('Tablas turistas zona y tip.'!I56/'Tablas turistas zona y tip.'!I69-1,"-")</f>
        <v>-0.45833333333333337</v>
      </c>
      <c r="G203" s="57">
        <f>IFERROR('Tablas turistas zona y tip.'!K56/'Tablas turistas zona y tip.'!K69-1,"-")</f>
        <v>-4.8275862068965503E-2</v>
      </c>
      <c r="H203" s="57">
        <f>IFERROR('Tablas turistas zona y tip.'!M56/'Tablas turistas zona y tip.'!M69-1,"-")</f>
        <v>-9.3959731543624136E-2</v>
      </c>
      <c r="I203" s="57">
        <f>IFERROR('Tablas turistas zona y tip.'!O56/'Tablas turistas zona y tip.'!O69-1,"-")</f>
        <v>-5.993150684931503E-2</v>
      </c>
      <c r="J203" s="55">
        <f>IFERROR('Tablas turistas zona y tip.'!Q56/'Tablas turistas zona y tip.'!Q69-1,"-")</f>
        <v>2.2636252829531633E-2</v>
      </c>
      <c r="K203" s="55">
        <f>IFERROR('Tablas turistas zona y tip.'!S56/'Tablas turistas zona y tip.'!S69-1,"-")</f>
        <v>0.12481203007518804</v>
      </c>
      <c r="L203" s="55">
        <f>IFERROR('Tablas turistas zona y tip.'!U56/'Tablas turistas zona y tip.'!U69-1,"-")</f>
        <v>7.4778308321964637E-2</v>
      </c>
      <c r="M203" s="57">
        <f>IFERROR('Tablas turistas zona y tip.'!W56/'Tablas turistas zona y tip.'!W69-1,"-")</f>
        <v>1.3245033112582849E-2</v>
      </c>
      <c r="N203" s="57">
        <f>IFERROR('Tablas turistas zona y tip.'!Y56/'Tablas turistas zona y tip.'!Y69-1,"-")</f>
        <v>0.11731207289293843</v>
      </c>
      <c r="O203" s="57">
        <f>IFERROR('Tablas turistas zona y tip.'!AA56/'Tablas turistas zona y tip.'!AA69-1,"-")</f>
        <v>6.4461883408071685E-2</v>
      </c>
    </row>
    <row r="204" spans="2:15" ht="15" hidden="1" customHeight="1">
      <c r="B204" s="43" t="s">
        <v>50</v>
      </c>
      <c r="C204" s="57">
        <f>IFERROR('Tablas turistas zona y tip.'!C57/'Tablas turistas zona y tip.'!C70-1,"-")</f>
        <v>-0.29032258064516125</v>
      </c>
      <c r="D204" s="55">
        <f>IFERROR('Tablas turistas zona y tip.'!E57/'Tablas turistas zona y tip.'!E70-1,"-")</f>
        <v>1.2857142857142856</v>
      </c>
      <c r="E204" s="55">
        <f>IFERROR('Tablas turistas zona y tip.'!G57/'Tablas turistas zona y tip.'!G70-1,"-")</f>
        <v>0.36363636363636354</v>
      </c>
      <c r="F204" s="55">
        <f>IFERROR('Tablas turistas zona y tip.'!I57/'Tablas turistas zona y tip.'!I70-1,"-")</f>
        <v>0.87999999999999989</v>
      </c>
      <c r="G204" s="57">
        <f>IFERROR('Tablas turistas zona y tip.'!K57/'Tablas turistas zona y tip.'!K70-1,"-")</f>
        <v>-0.32407407407407407</v>
      </c>
      <c r="H204" s="57">
        <f>IFERROR('Tablas turistas zona y tip.'!M57/'Tablas turistas zona y tip.'!M70-1,"-")</f>
        <v>-6.6225165562913912E-2</v>
      </c>
      <c r="I204" s="57">
        <f>IFERROR('Tablas turistas zona y tip.'!O57/'Tablas turistas zona y tip.'!O70-1,"-")</f>
        <v>-0.25728987993138941</v>
      </c>
      <c r="J204" s="55">
        <f>IFERROR('Tablas turistas zona y tip.'!Q57/'Tablas turistas zona y tip.'!Q70-1,"-")</f>
        <v>4.4661682959555193E-2</v>
      </c>
      <c r="K204" s="55">
        <f>IFERROR('Tablas turistas zona y tip.'!S57/'Tablas turistas zona y tip.'!S70-1,"-")</f>
        <v>-0.11672753834915994</v>
      </c>
      <c r="L204" s="55">
        <f>IFERROR('Tablas turistas zona y tip.'!U57/'Tablas turistas zona y tip.'!U70-1,"-")</f>
        <v>-4.6924224838335249E-2</v>
      </c>
      <c r="M204" s="57">
        <f>IFERROR('Tablas turistas zona y tip.'!W57/'Tablas turistas zona y tip.'!W70-1,"-")</f>
        <v>1.6244541484716102E-2</v>
      </c>
      <c r="N204" s="57">
        <f>IFERROR('Tablas turistas zona y tip.'!Y57/'Tablas turistas zona y tip.'!Y70-1,"-")</f>
        <v>-0.11488511488511488</v>
      </c>
      <c r="O204" s="57">
        <f>IFERROR('Tablas turistas zona y tip.'!AA57/'Tablas turistas zona y tip.'!AA70-1,"-")</f>
        <v>-5.5922086082312306E-2</v>
      </c>
    </row>
    <row r="205" spans="2:15" ht="15" hidden="1" customHeight="1">
      <c r="B205" s="43" t="s">
        <v>51</v>
      </c>
      <c r="C205" s="57">
        <f>IFERROR('Tablas turistas zona y tip.'!C58/'Tablas turistas zona y tip.'!C71-1,"-")</f>
        <v>-0.11267605633802813</v>
      </c>
      <c r="D205" s="55">
        <f>IFERROR('Tablas turistas zona y tip.'!E58/'Tablas turistas zona y tip.'!E71-1,"-")</f>
        <v>-0.8271604938271605</v>
      </c>
      <c r="E205" s="55">
        <f>IFERROR('Tablas turistas zona y tip.'!G58/'Tablas turistas zona y tip.'!G71-1,"-")</f>
        <v>1</v>
      </c>
      <c r="F205" s="55">
        <f>IFERROR('Tablas turistas zona y tip.'!I58/'Tablas turistas zona y tip.'!I71-1,"-")</f>
        <v>-0.70114942528735624</v>
      </c>
      <c r="G205" s="57">
        <f>IFERROR('Tablas turistas zona y tip.'!K58/'Tablas turistas zona y tip.'!K71-1,"-")</f>
        <v>0.22895622895622902</v>
      </c>
      <c r="H205" s="57">
        <f>IFERROR('Tablas turistas zona y tip.'!M58/'Tablas turistas zona y tip.'!M71-1,"-")</f>
        <v>7.9646017699114946E-2</v>
      </c>
      <c r="I205" s="57">
        <f>IFERROR('Tablas turistas zona y tip.'!O58/'Tablas turistas zona y tip.'!O71-1,"-")</f>
        <v>0.18780487804878043</v>
      </c>
      <c r="J205" s="55">
        <f>IFERROR('Tablas turistas zona y tip.'!Q58/'Tablas turistas zona y tip.'!Q71-1,"-")</f>
        <v>-5.5832693783576359E-2</v>
      </c>
      <c r="K205" s="55">
        <f>IFERROR('Tablas turistas zona y tip.'!S58/'Tablas turistas zona y tip.'!S71-1,"-")</f>
        <v>-9.9354619565217406E-2</v>
      </c>
      <c r="L205" s="55">
        <f>IFERROR('Tablas turistas zona y tip.'!U58/'Tablas turistas zona y tip.'!U71-1,"-")</f>
        <v>-7.891891891891889E-2</v>
      </c>
      <c r="M205" s="57">
        <f>IFERROR('Tablas turistas zona y tip.'!W58/'Tablas turistas zona y tip.'!W71-1,"-")</f>
        <v>-5.2640876170287898E-2</v>
      </c>
      <c r="N205" s="57">
        <f>IFERROR('Tablas turistas zona y tip.'!Y58/'Tablas turistas zona y tip.'!Y71-1,"-")</f>
        <v>-9.4889295821541486E-2</v>
      </c>
      <c r="O205" s="57">
        <f>IFERROR('Tablas turistas zona y tip.'!AA58/'Tablas turistas zona y tip.'!AA71-1,"-")</f>
        <v>-7.4391498114501187E-2</v>
      </c>
    </row>
    <row r="206" spans="2:15">
      <c r="B206" s="51">
        <v>2007</v>
      </c>
      <c r="C206" s="59">
        <f>IFERROR('Tablas turistas zona y tip.'!C59/'Tablas turistas zona y tip.'!C72-1,"-")</f>
        <v>-0.27443609022556392</v>
      </c>
      <c r="D206" s="59">
        <f>IFERROR('Tablas turistas zona y tip.'!E59/'Tablas turistas zona y tip.'!E72-1,"-")</f>
        <v>-0.38543516873889871</v>
      </c>
      <c r="E206" s="59">
        <f>IFERROR('Tablas turistas zona y tip.'!G59/'Tablas turistas zona y tip.'!G72-1,"-")</f>
        <v>-0.27906976744186052</v>
      </c>
      <c r="F206" s="59">
        <f>IFERROR('Tablas turistas zona y tip.'!I59/'Tablas turistas zona y tip.'!I72-1,"-")</f>
        <v>-0.36560693641618502</v>
      </c>
      <c r="G206" s="59">
        <f>IFERROR('Tablas turistas zona y tip.'!K59/'Tablas turistas zona y tip.'!K72-1,"-")</f>
        <v>-0.14827405857740583</v>
      </c>
      <c r="H206" s="59">
        <f>IFERROR('Tablas turistas zona y tip.'!M59/'Tablas turistas zona y tip.'!M72-1,"-")</f>
        <v>-4.7281323877068626E-3</v>
      </c>
      <c r="I206" s="59">
        <f>IFERROR('Tablas turistas zona y tip.'!O59/'Tablas turistas zona y tip.'!O72-1,"-")</f>
        <v>-0.10424220449601163</v>
      </c>
      <c r="J206" s="59">
        <f>IFERROR('Tablas turistas zona y tip.'!Q59/'Tablas turistas zona y tip.'!Q72-1,"-")</f>
        <v>5.1090796076469491E-2</v>
      </c>
      <c r="K206" s="59">
        <f>IFERROR('Tablas turistas zona y tip.'!S59/'Tablas turistas zona y tip.'!S72-1,"-")</f>
        <v>-6.2361233025249097E-2</v>
      </c>
      <c r="L206" s="59">
        <f>IFERROR('Tablas turistas zona y tip.'!U59/'Tablas turistas zona y tip.'!U72-1,"-")</f>
        <v>-1.0186224543153766E-2</v>
      </c>
      <c r="M206" s="59">
        <f>IFERROR('Tablas turistas zona y tip.'!W59/'Tablas turistas zona y tip.'!W72-1,"-")</f>
        <v>3.3269614595339059E-2</v>
      </c>
      <c r="N206" s="59">
        <f>IFERROR('Tablas turistas zona y tip.'!Y59/'Tablas turistas zona y tip.'!Y72-1,"-")</f>
        <v>-6.1483938503449354E-2</v>
      </c>
      <c r="O206" s="59">
        <f>IFERROR('Tablas turistas zona y tip.'!AA59/'Tablas turistas zona y tip.'!AA72-1,"-")</f>
        <v>-1.6671652208595122E-2</v>
      </c>
    </row>
    <row r="207" spans="2:15" ht="15" hidden="1" customHeight="1">
      <c r="B207" s="43" t="s">
        <v>40</v>
      </c>
      <c r="C207" s="57">
        <f>IFERROR('Tablas turistas zona y tip.'!C60/'Tablas turistas zona y tip.'!C73-1,"-")</f>
        <v>-0.24545454545454548</v>
      </c>
      <c r="D207" s="55">
        <f>IFERROR('Tablas turistas zona y tip.'!E60/'Tablas turistas zona y tip.'!E73-1,"-")</f>
        <v>1.9607843137254832E-2</v>
      </c>
      <c r="E207" s="55" t="str">
        <f>IFERROR('Tablas turistas zona y tip.'!G60/'Tablas turistas zona y tip.'!G73-1,"-")</f>
        <v>-</v>
      </c>
      <c r="F207" s="55">
        <f>IFERROR('Tablas turistas zona y tip.'!I60/'Tablas turistas zona y tip.'!I73-1,"-")</f>
        <v>0.49019607843137258</v>
      </c>
      <c r="G207" s="57">
        <f>IFERROR('Tablas turistas zona y tip.'!K60/'Tablas turistas zona y tip.'!K73-1,"-")</f>
        <v>0.86695278969957079</v>
      </c>
      <c r="H207" s="57">
        <f>IFERROR('Tablas turistas zona y tip.'!M60/'Tablas turistas zona y tip.'!M73-1,"-")</f>
        <v>6.6666666666666652E-2</v>
      </c>
      <c r="I207" s="57">
        <f>IFERROR('Tablas turistas zona y tip.'!O60/'Tablas turistas zona y tip.'!O73-1,"-")</f>
        <v>0.55352480417754579</v>
      </c>
      <c r="J207" s="55">
        <f>IFERROR('Tablas turistas zona y tip.'!Q60/'Tablas turistas zona y tip.'!Q73-1,"-")</f>
        <v>0.12074159907300119</v>
      </c>
      <c r="K207" s="55">
        <f>IFERROR('Tablas turistas zona y tip.'!S60/'Tablas turistas zona y tip.'!S73-1,"-")</f>
        <v>-0.19291705498602052</v>
      </c>
      <c r="L207" s="55">
        <f>IFERROR('Tablas turistas zona y tip.'!U60/'Tablas turistas zona y tip.'!U73-1,"-")</f>
        <v>-6.7051055519389946E-2</v>
      </c>
      <c r="M207" s="57">
        <f>IFERROR('Tablas turistas zona y tip.'!W60/'Tablas turistas zona y tip.'!W73-1,"-")</f>
        <v>0.1480144404332131</v>
      </c>
      <c r="N207" s="57">
        <f>IFERROR('Tablas turistas zona y tip.'!Y60/'Tablas turistas zona y tip.'!Y73-1,"-")</f>
        <v>-0.18336369156041288</v>
      </c>
      <c r="O207" s="57">
        <f>IFERROR('Tablas turistas zona y tip.'!AA60/'Tablas turistas zona y tip.'!AA73-1,"-")</f>
        <v>-4.5233247764893347E-2</v>
      </c>
    </row>
    <row r="208" spans="2:15" ht="15" hidden="1" customHeight="1">
      <c r="B208" s="43" t="s">
        <v>41</v>
      </c>
      <c r="C208" s="57">
        <f>IFERROR('Tablas turistas zona y tip.'!C61/'Tablas turistas zona y tip.'!C74-1,"-")</f>
        <v>-0.10256410256410253</v>
      </c>
      <c r="D208" s="55">
        <f>IFERROR('Tablas turistas zona y tip.'!E61/'Tablas turistas zona y tip.'!E74-1,"-")</f>
        <v>0.11538461538461542</v>
      </c>
      <c r="E208" s="55">
        <f>IFERROR('Tablas turistas zona y tip.'!G61/'Tablas turistas zona y tip.'!G74-1,"-")</f>
        <v>-0.5</v>
      </c>
      <c r="F208" s="55">
        <f>IFERROR('Tablas turistas zona y tip.'!I61/'Tablas turistas zona y tip.'!I74-1,"-")</f>
        <v>5.1724137931034475E-2</v>
      </c>
      <c r="G208" s="57">
        <f>IFERROR('Tablas turistas zona y tip.'!K61/'Tablas turistas zona y tip.'!K74-1,"-")</f>
        <v>0.828125</v>
      </c>
      <c r="H208" s="57">
        <f>IFERROR('Tablas turistas zona y tip.'!M61/'Tablas turistas zona y tip.'!M74-1,"-")</f>
        <v>-0.31609195402298851</v>
      </c>
      <c r="I208" s="57">
        <f>IFERROR('Tablas turistas zona y tip.'!O61/'Tablas turistas zona y tip.'!O74-1,"-")</f>
        <v>0.28415300546448097</v>
      </c>
      <c r="J208" s="55">
        <f>IFERROR('Tablas turistas zona y tip.'!Q61/'Tablas turistas zona y tip.'!Q74-1,"-")</f>
        <v>6.9415807560137432E-2</v>
      </c>
      <c r="K208" s="55">
        <f>IFERROR('Tablas turistas zona y tip.'!S61/'Tablas turistas zona y tip.'!S74-1,"-")</f>
        <v>-9.2864321608040146E-2</v>
      </c>
      <c r="L208" s="55">
        <f>IFERROR('Tablas turistas zona y tip.'!U61/'Tablas turistas zona y tip.'!U74-1,"-")</f>
        <v>-1.7023554603854407E-2</v>
      </c>
      <c r="M208" s="57">
        <f>IFERROR('Tablas turistas zona y tip.'!W61/'Tablas turistas zona y tip.'!W74-1,"-")</f>
        <v>9.8143802005547176E-2</v>
      </c>
      <c r="N208" s="57">
        <f>IFERROR('Tablas turistas zona y tip.'!Y61/'Tablas turistas zona y tip.'!Y74-1,"-")</f>
        <v>-0.1008729388942774</v>
      </c>
      <c r="O208" s="57">
        <f>IFERROR('Tablas turistas zona y tip.'!AA61/'Tablas turistas zona y tip.'!AA74-1,"-")</f>
        <v>-6.0963218857955637E-3</v>
      </c>
    </row>
    <row r="209" spans="2:15" ht="15" hidden="1" customHeight="1">
      <c r="B209" s="43" t="s">
        <v>42</v>
      </c>
      <c r="C209" s="57">
        <f>IFERROR('Tablas turistas zona y tip.'!C62/'Tablas turistas zona y tip.'!C75-1,"-")</f>
        <v>-7.6923076923076872E-2</v>
      </c>
      <c r="D209" s="55">
        <f>IFERROR('Tablas turistas zona y tip.'!E62/'Tablas turistas zona y tip.'!E75-1,"-")</f>
        <v>0.5185185185185186</v>
      </c>
      <c r="E209" s="55">
        <f>IFERROR('Tablas turistas zona y tip.'!G62/'Tablas turistas zona y tip.'!G75-1,"-")</f>
        <v>-0.75</v>
      </c>
      <c r="F209" s="55">
        <f>IFERROR('Tablas turistas zona y tip.'!I62/'Tablas turistas zona y tip.'!I75-1,"-")</f>
        <v>-7.8431372549019662E-2</v>
      </c>
      <c r="G209" s="57">
        <f>IFERROR('Tablas turistas zona y tip.'!K62/'Tablas turistas zona y tip.'!K75-1,"-")</f>
        <v>0.14049586776859502</v>
      </c>
      <c r="H209" s="57">
        <f>IFERROR('Tablas turistas zona y tip.'!M62/'Tablas turistas zona y tip.'!M75-1,"-")</f>
        <v>-4.3478260869565188E-2</v>
      </c>
      <c r="I209" s="57">
        <f>IFERROR('Tablas turistas zona y tip.'!O62/'Tablas turistas zona y tip.'!O75-1,"-")</f>
        <v>6.6997518610421913E-2</v>
      </c>
      <c r="J209" s="55">
        <f>IFERROR('Tablas turistas zona y tip.'!Q62/'Tablas turistas zona y tip.'!Q75-1,"-")</f>
        <v>0.14362759012205517</v>
      </c>
      <c r="K209" s="55">
        <f>IFERROR('Tablas turistas zona y tip.'!S62/'Tablas turistas zona y tip.'!S75-1,"-")</f>
        <v>2.8867313915857507E-2</v>
      </c>
      <c r="L209" s="55">
        <f>IFERROR('Tablas turistas zona y tip.'!U62/'Tablas turistas zona y tip.'!U75-1,"-")</f>
        <v>8.3609775912260487E-2</v>
      </c>
      <c r="M209" s="57">
        <f>IFERROR('Tablas turistas zona y tip.'!W62/'Tablas turistas zona y tip.'!W75-1,"-")</f>
        <v>0.14334193022940145</v>
      </c>
      <c r="N209" s="57">
        <f>IFERROR('Tablas turistas zona y tip.'!Y62/'Tablas turistas zona y tip.'!Y75-1,"-")</f>
        <v>2.5031605562578996E-2</v>
      </c>
      <c r="O209" s="57">
        <f>IFERROR('Tablas turistas zona y tip.'!AA62/'Tablas turistas zona y tip.'!AA75-1,"-")</f>
        <v>8.2084178830922339E-2</v>
      </c>
    </row>
    <row r="210" spans="2:15" ht="15" hidden="1" customHeight="1">
      <c r="B210" s="43" t="s">
        <v>43</v>
      </c>
      <c r="C210" s="57">
        <f>IFERROR('Tablas turistas zona y tip.'!C63/'Tablas turistas zona y tip.'!C76-1,"-")</f>
        <v>1.4444444444444446</v>
      </c>
      <c r="D210" s="55">
        <f>IFERROR('Tablas turistas zona y tip.'!E63/'Tablas turistas zona y tip.'!E76-1,"-")</f>
        <v>83</v>
      </c>
      <c r="E210" s="55">
        <f>IFERROR('Tablas turistas zona y tip.'!G63/'Tablas turistas zona y tip.'!G76-1,"-")</f>
        <v>4</v>
      </c>
      <c r="F210" s="55">
        <f>IFERROR('Tablas turistas zona y tip.'!I63/'Tablas turistas zona y tip.'!I76-1,"-")</f>
        <v>23.75</v>
      </c>
      <c r="G210" s="57">
        <f>IFERROR('Tablas turistas zona y tip.'!K63/'Tablas turistas zona y tip.'!K76-1,"-")</f>
        <v>1.1567164179104479</v>
      </c>
      <c r="H210" s="57">
        <f>IFERROR('Tablas turistas zona y tip.'!M63/'Tablas turistas zona y tip.'!M76-1,"-")</f>
        <v>-0.15920398009950254</v>
      </c>
      <c r="I210" s="57">
        <f>IFERROR('Tablas turistas zona y tip.'!O63/'Tablas turistas zona y tip.'!O76-1,"-")</f>
        <v>0.36716417910447752</v>
      </c>
      <c r="J210" s="55">
        <f>IFERROR('Tablas turistas zona y tip.'!Q63/'Tablas turistas zona y tip.'!Q76-1,"-")</f>
        <v>6.6527632950990512E-2</v>
      </c>
      <c r="K210" s="55">
        <f>IFERROR('Tablas turistas zona y tip.'!S63/'Tablas turistas zona y tip.'!S76-1,"-")</f>
        <v>-4.8780487804878092E-2</v>
      </c>
      <c r="L210" s="55">
        <f>IFERROR('Tablas turistas zona y tip.'!U63/'Tablas turistas zona y tip.'!U76-1,"-")</f>
        <v>-2.6325026325024758E-4</v>
      </c>
      <c r="M210" s="57">
        <f>IFERROR('Tablas turistas zona y tip.'!W63/'Tablas turistas zona y tip.'!W76-1,"-")</f>
        <v>0.12023401250756516</v>
      </c>
      <c r="N210" s="57">
        <f>IFERROR('Tablas turistas zona y tip.'!Y63/'Tablas turistas zona y tip.'!Y76-1,"-")</f>
        <v>-5.0257163850110254E-2</v>
      </c>
      <c r="O210" s="57">
        <f>IFERROR('Tablas turistas zona y tip.'!AA63/'Tablas turistas zona y tip.'!AA76-1,"-")</f>
        <v>2.1594966842373831E-2</v>
      </c>
    </row>
    <row r="211" spans="2:15" ht="15" hidden="1" customHeight="1">
      <c r="B211" s="43" t="s">
        <v>44</v>
      </c>
      <c r="C211" s="57">
        <f>IFERROR('Tablas turistas zona y tip.'!C64/'Tablas turistas zona y tip.'!C77-1,"-")</f>
        <v>0.51282051282051277</v>
      </c>
      <c r="D211" s="55">
        <f>IFERROR('Tablas turistas zona y tip.'!E64/'Tablas turistas zona y tip.'!E77-1,"-")</f>
        <v>-0.11111111111111116</v>
      </c>
      <c r="E211" s="55" t="str">
        <f>IFERROR('Tablas turistas zona y tip.'!G64/'Tablas turistas zona y tip.'!G77-1,"-")</f>
        <v>-</v>
      </c>
      <c r="F211" s="55">
        <f>IFERROR('Tablas turistas zona y tip.'!I64/'Tablas turistas zona y tip.'!I77-1,"-")</f>
        <v>0.22222222222222232</v>
      </c>
      <c r="G211" s="57">
        <f>IFERROR('Tablas turistas zona y tip.'!K64/'Tablas turistas zona y tip.'!K77-1,"-")</f>
        <v>0.81666666666666665</v>
      </c>
      <c r="H211" s="57">
        <f>IFERROR('Tablas turistas zona y tip.'!M64/'Tablas turistas zona y tip.'!M77-1,"-")</f>
        <v>-0.2348993288590604</v>
      </c>
      <c r="I211" s="57">
        <f>IFERROR('Tablas turistas zona y tip.'!O64/'Tablas turistas zona y tip.'!O77-1,"-")</f>
        <v>0.23420074349442377</v>
      </c>
      <c r="J211" s="55">
        <f>IFERROR('Tablas turistas zona y tip.'!Q64/'Tablas turistas zona y tip.'!Q77-1,"-")</f>
        <v>0.13425090252707572</v>
      </c>
      <c r="K211" s="55">
        <f>IFERROR('Tablas turistas zona y tip.'!S64/'Tablas turistas zona y tip.'!S77-1,"-")</f>
        <v>-4.6363756788978527E-3</v>
      </c>
      <c r="L211" s="55">
        <f>IFERROR('Tablas turistas zona y tip.'!U64/'Tablas turistas zona y tip.'!U77-1,"-")</f>
        <v>4.6740672731825361E-2</v>
      </c>
      <c r="M211" s="57">
        <f>IFERROR('Tablas turistas zona y tip.'!W64/'Tablas turistas zona y tip.'!W77-1,"-")</f>
        <v>0.15478260869565208</v>
      </c>
      <c r="N211" s="57">
        <f>IFERROR('Tablas turistas zona y tip.'!Y64/'Tablas turistas zona y tip.'!Y77-1,"-")</f>
        <v>-8.7035593660691468E-3</v>
      </c>
      <c r="O211" s="57">
        <f>IFERROR('Tablas turistas zona y tip.'!AA64/'Tablas turistas zona y tip.'!AA77-1,"-")</f>
        <v>5.2447552447552503E-2</v>
      </c>
    </row>
    <row r="212" spans="2:15" ht="15" hidden="1" customHeight="1">
      <c r="B212" s="43" t="s">
        <v>45</v>
      </c>
      <c r="C212" s="57">
        <f>IFERROR('Tablas turistas zona y tip.'!C65/'Tablas turistas zona y tip.'!C78-1,"-")</f>
        <v>0.4893617021276595</v>
      </c>
      <c r="D212" s="55">
        <f>IFERROR('Tablas turistas zona y tip.'!E65/'Tablas turistas zona y tip.'!E78-1,"-")</f>
        <v>1</v>
      </c>
      <c r="E212" s="55">
        <f>IFERROR('Tablas turistas zona y tip.'!G65/'Tablas turistas zona y tip.'!G78-1,"-")</f>
        <v>0</v>
      </c>
      <c r="F212" s="55">
        <f>IFERROR('Tablas turistas zona y tip.'!I65/'Tablas turistas zona y tip.'!I78-1,"-")</f>
        <v>0.64705882352941169</v>
      </c>
      <c r="G212" s="57">
        <f>IFERROR('Tablas turistas zona y tip.'!K65/'Tablas turistas zona y tip.'!K78-1,"-")</f>
        <v>0.62962962962962954</v>
      </c>
      <c r="H212" s="57">
        <f>IFERROR('Tablas turistas zona y tip.'!M65/'Tablas turistas zona y tip.'!M78-1,"-")</f>
        <v>7.5144508670520249E-2</v>
      </c>
      <c r="I212" s="57">
        <f>IFERROR('Tablas turistas zona y tip.'!O65/'Tablas turistas zona y tip.'!O78-1,"-")</f>
        <v>0.36464088397790051</v>
      </c>
      <c r="J212" s="55">
        <f>IFERROR('Tablas turistas zona y tip.'!Q65/'Tablas turistas zona y tip.'!Q78-1,"-")</f>
        <v>0.34122367101303919</v>
      </c>
      <c r="K212" s="55">
        <f>IFERROR('Tablas turistas zona y tip.'!S65/'Tablas turistas zona y tip.'!S78-1,"-")</f>
        <v>0.26307085612517489</v>
      </c>
      <c r="L212" s="55">
        <f>IFERROR('Tablas turistas zona y tip.'!U65/'Tablas turistas zona y tip.'!U78-1,"-")</f>
        <v>0.29339872333800399</v>
      </c>
      <c r="M212" s="57">
        <f>IFERROR('Tablas turistas zona y tip.'!W65/'Tablas turistas zona y tip.'!W78-1,"-")</f>
        <v>0.35435779816513757</v>
      </c>
      <c r="N212" s="57">
        <f>IFERROR('Tablas turistas zona y tip.'!Y65/'Tablas turistas zona y tip.'!Y78-1,"-")</f>
        <v>0.25883084577114435</v>
      </c>
      <c r="O212" s="57">
        <f>IFERROR('Tablas turistas zona y tip.'!AA65/'Tablas turistas zona y tip.'!AA78-1,"-")</f>
        <v>0.29648884870403869</v>
      </c>
    </row>
    <row r="213" spans="2:15" ht="15" hidden="1" customHeight="1">
      <c r="B213" s="43" t="s">
        <v>46</v>
      </c>
      <c r="C213" s="57">
        <f>IFERROR('Tablas turistas zona y tip.'!C66/'Tablas turistas zona y tip.'!C79-1,"-")</f>
        <v>0.36111111111111116</v>
      </c>
      <c r="D213" s="55">
        <f>IFERROR('Tablas turistas zona y tip.'!E66/'Tablas turistas zona y tip.'!E79-1,"-")</f>
        <v>0.56000000000000005</v>
      </c>
      <c r="E213" s="55">
        <f>IFERROR('Tablas turistas zona y tip.'!G66/'Tablas turistas zona y tip.'!G79-1,"-")</f>
        <v>0.5</v>
      </c>
      <c r="F213" s="55">
        <f>IFERROR('Tablas turistas zona y tip.'!I66/'Tablas turistas zona y tip.'!I79-1,"-")</f>
        <v>0.54838709677419351</v>
      </c>
      <c r="G213" s="57">
        <f>IFERROR('Tablas turistas zona y tip.'!K66/'Tablas turistas zona y tip.'!K79-1,"-")</f>
        <v>1.5789473684210527</v>
      </c>
      <c r="H213" s="57">
        <f>IFERROR('Tablas turistas zona y tip.'!M66/'Tablas turistas zona y tip.'!M79-1,"-")</f>
        <v>0.23232323232323226</v>
      </c>
      <c r="I213" s="57">
        <f>IFERROR('Tablas turistas zona y tip.'!O66/'Tablas turistas zona y tip.'!O79-1,"-")</f>
        <v>0.81714285714285717</v>
      </c>
      <c r="J213" s="55">
        <f>IFERROR('Tablas turistas zona y tip.'!Q66/'Tablas turistas zona y tip.'!Q79-1,"-")</f>
        <v>0.28571428571428581</v>
      </c>
      <c r="K213" s="55">
        <f>IFERROR('Tablas turistas zona y tip.'!S66/'Tablas turistas zona y tip.'!S79-1,"-")</f>
        <v>0.26445663010967091</v>
      </c>
      <c r="L213" s="55">
        <f>IFERROR('Tablas turistas zona y tip.'!U66/'Tablas turistas zona y tip.'!U79-1,"-")</f>
        <v>0.27409022761346602</v>
      </c>
      <c r="M213" s="57">
        <f>IFERROR('Tablas turistas zona y tip.'!W66/'Tablas turistas zona y tip.'!W79-1,"-")</f>
        <v>0.31686886192952057</v>
      </c>
      <c r="N213" s="57">
        <f>IFERROR('Tablas turistas zona y tip.'!Y66/'Tablas turistas zona y tip.'!Y79-1,"-")</f>
        <v>0.26402720427495741</v>
      </c>
      <c r="O213" s="57">
        <f>IFERROR('Tablas turistas zona y tip.'!AA66/'Tablas turistas zona y tip.'!AA79-1,"-")</f>
        <v>0.28816466552315601</v>
      </c>
    </row>
    <row r="214" spans="2:15" ht="15" hidden="1" customHeight="1">
      <c r="B214" s="43" t="s">
        <v>47</v>
      </c>
      <c r="C214" s="57">
        <f>IFERROR('Tablas turistas zona y tip.'!C67/'Tablas turistas zona y tip.'!C80-1,"-")</f>
        <v>0.90196078431372539</v>
      </c>
      <c r="D214" s="55">
        <f>IFERROR('Tablas turistas zona y tip.'!E67/'Tablas turistas zona y tip.'!E80-1,"-")</f>
        <v>-0.70588235294117641</v>
      </c>
      <c r="E214" s="55" t="str">
        <f>IFERROR('Tablas turistas zona y tip.'!G67/'Tablas turistas zona y tip.'!G80-1,"-")</f>
        <v>-</v>
      </c>
      <c r="F214" s="55">
        <f>IFERROR('Tablas turistas zona y tip.'!I67/'Tablas turistas zona y tip.'!I80-1,"-")</f>
        <v>-0.70588235294117641</v>
      </c>
      <c r="G214" s="57">
        <f>IFERROR('Tablas turistas zona y tip.'!K67/'Tablas turistas zona y tip.'!K80-1,"-")</f>
        <v>5.9113300492610765E-2</v>
      </c>
      <c r="H214" s="57">
        <f>IFERROR('Tablas turistas zona y tip.'!M67/'Tablas turistas zona y tip.'!M80-1,"-")</f>
        <v>0.550561797752809</v>
      </c>
      <c r="I214" s="57">
        <f>IFERROR('Tablas turistas zona y tip.'!O67/'Tablas turistas zona y tip.'!O80-1,"-")</f>
        <v>0.20890410958904115</v>
      </c>
      <c r="J214" s="55">
        <f>IFERROR('Tablas turistas zona y tip.'!Q67/'Tablas turistas zona y tip.'!Q80-1,"-")</f>
        <v>0.29070284697508897</v>
      </c>
      <c r="K214" s="55">
        <f>IFERROR('Tablas turistas zona y tip.'!S67/'Tablas turistas zona y tip.'!S80-1,"-")</f>
        <v>4.1838247405699303E-2</v>
      </c>
      <c r="L214" s="55">
        <f>IFERROR('Tablas turistas zona y tip.'!U67/'Tablas turistas zona y tip.'!U80-1,"-")</f>
        <v>0.14772404656004534</v>
      </c>
      <c r="M214" s="57">
        <f>IFERROR('Tablas turistas zona y tip.'!W67/'Tablas turistas zona y tip.'!W80-1,"-")</f>
        <v>0.27681732972297435</v>
      </c>
      <c r="N214" s="57">
        <f>IFERROR('Tablas turistas zona y tip.'!Y67/'Tablas turistas zona y tip.'!Y80-1,"-")</f>
        <v>4.9188311688311614E-2</v>
      </c>
      <c r="O214" s="57">
        <f>IFERROR('Tablas turistas zona y tip.'!AA67/'Tablas turistas zona y tip.'!AA80-1,"-")</f>
        <v>0.14889152449594012</v>
      </c>
    </row>
    <row r="215" spans="2:15" ht="15" hidden="1" customHeight="1">
      <c r="B215" s="43" t="s">
        <v>48</v>
      </c>
      <c r="C215" s="57">
        <f>IFERROR('Tablas turistas zona y tip.'!C68/'Tablas turistas zona y tip.'!C81-1,"-")</f>
        <v>-0.36764705882352944</v>
      </c>
      <c r="D215" s="55">
        <f>IFERROR('Tablas turistas zona y tip.'!E68/'Tablas turistas zona y tip.'!E81-1,"-")</f>
        <v>0.14035087719298245</v>
      </c>
      <c r="E215" s="55" t="str">
        <f>IFERROR('Tablas turistas zona y tip.'!G68/'Tablas turistas zona y tip.'!G81-1,"-")</f>
        <v>-</v>
      </c>
      <c r="F215" s="55">
        <f>IFERROR('Tablas turistas zona y tip.'!I68/'Tablas turistas zona y tip.'!I81-1,"-")</f>
        <v>0.73684210526315796</v>
      </c>
      <c r="G215" s="57">
        <f>IFERROR('Tablas turistas zona y tip.'!K68/'Tablas turistas zona y tip.'!K81-1,"-")</f>
        <v>0.66071428571428581</v>
      </c>
      <c r="H215" s="57">
        <f>IFERROR('Tablas turistas zona y tip.'!M68/'Tablas turistas zona y tip.'!M81-1,"-")</f>
        <v>-7.1428571428571397E-2</v>
      </c>
      <c r="I215" s="57">
        <f>IFERROR('Tablas turistas zona y tip.'!O68/'Tablas turistas zona y tip.'!O81-1,"-")</f>
        <v>0.39714285714285724</v>
      </c>
      <c r="J215" s="55">
        <f>IFERROR('Tablas turistas zona y tip.'!Q68/'Tablas turistas zona y tip.'!Q81-1,"-")</f>
        <v>0.1706995160580731</v>
      </c>
      <c r="K215" s="55">
        <f>IFERROR('Tablas turistas zona y tip.'!S68/'Tablas turistas zona y tip.'!S81-1,"-")</f>
        <v>-6.5258215962441302E-2</v>
      </c>
      <c r="L215" s="55">
        <f>IFERROR('Tablas turistas zona y tip.'!U68/'Tablas turistas zona y tip.'!U81-1,"-")</f>
        <v>3.2827359180687576E-2</v>
      </c>
      <c r="M215" s="57">
        <f>IFERROR('Tablas turistas zona y tip.'!W68/'Tablas turistas zona y tip.'!W81-1,"-")</f>
        <v>0.18529111338100113</v>
      </c>
      <c r="N215" s="57">
        <f>IFERROR('Tablas turistas zona y tip.'!Y68/'Tablas turistas zona y tip.'!Y81-1,"-")</f>
        <v>-6.0159607120933045E-2</v>
      </c>
      <c r="O215" s="57">
        <f>IFERROR('Tablas turistas zona y tip.'!AA68/'Tablas turistas zona y tip.'!AA81-1,"-")</f>
        <v>4.5131890281307596E-2</v>
      </c>
    </row>
    <row r="216" spans="2:15" ht="15" hidden="1" customHeight="1">
      <c r="B216" s="43" t="s">
        <v>49</v>
      </c>
      <c r="C216" s="57">
        <f>IFERROR('Tablas turistas zona y tip.'!C69/'Tablas turistas zona y tip.'!C82-1,"-")</f>
        <v>0.90476190476190466</v>
      </c>
      <c r="D216" s="55">
        <f>IFERROR('Tablas turistas zona y tip.'!E69/'Tablas turistas zona y tip.'!E82-1,"-")</f>
        <v>-0.1063829787234043</v>
      </c>
      <c r="E216" s="55">
        <f>IFERROR('Tablas turistas zona y tip.'!G69/'Tablas turistas zona y tip.'!G82-1,"-")</f>
        <v>-7.6923076923076872E-2</v>
      </c>
      <c r="F216" s="55">
        <f>IFERROR('Tablas turistas zona y tip.'!I69/'Tablas turistas zona y tip.'!I82-1,"-")</f>
        <v>-0.10280373831775702</v>
      </c>
      <c r="G216" s="57">
        <f>IFERROR('Tablas turistas zona y tip.'!K69/'Tablas turistas zona y tip.'!K82-1,"-")</f>
        <v>0.55913978494623651</v>
      </c>
      <c r="H216" s="57">
        <f>IFERROR('Tablas turistas zona y tip.'!M69/'Tablas turistas zona y tip.'!M82-1,"-")</f>
        <v>0.22131147540983598</v>
      </c>
      <c r="I216" s="57">
        <f>IFERROR('Tablas turistas zona y tip.'!O69/'Tablas turistas zona y tip.'!O82-1,"-")</f>
        <v>0.45635910224438914</v>
      </c>
      <c r="J216" s="55">
        <f>IFERROR('Tablas turistas zona y tip.'!Q69/'Tablas turistas zona y tip.'!Q82-1,"-")</f>
        <v>0.51690438457474897</v>
      </c>
      <c r="K216" s="55">
        <f>IFERROR('Tablas turistas zona y tip.'!S69/'Tablas turistas zona y tip.'!S82-1,"-")</f>
        <v>-0.1076487252124646</v>
      </c>
      <c r="L216" s="55">
        <f>IFERROR('Tablas turistas zona y tip.'!U69/'Tablas turistas zona y tip.'!U82-1,"-")</f>
        <v>0.11769751262746597</v>
      </c>
      <c r="M216" s="57">
        <f>IFERROR('Tablas turistas zona y tip.'!W69/'Tablas turistas zona y tip.'!W82-1,"-")</f>
        <v>0.50964056177100692</v>
      </c>
      <c r="N216" s="57">
        <f>IFERROR('Tablas turistas zona y tip.'!Y69/'Tablas turistas zona y tip.'!Y82-1,"-")</f>
        <v>-0.10172464191756792</v>
      </c>
      <c r="O216" s="57">
        <f>IFERROR('Tablas turistas zona y tip.'!AA69/'Tablas turistas zona y tip.'!AA82-1,"-")</f>
        <v>0.13085212351716025</v>
      </c>
    </row>
    <row r="217" spans="2:15" ht="15" hidden="1" customHeight="1">
      <c r="B217" s="43" t="s">
        <v>50</v>
      </c>
      <c r="C217" s="57">
        <f>IFERROR('Tablas turistas zona y tip.'!C70/'Tablas turistas zona y tip.'!C83-1,"-")</f>
        <v>-0.45132743362831862</v>
      </c>
      <c r="D217" s="55">
        <f>IFERROR('Tablas turistas zona y tip.'!E70/'Tablas turistas zona y tip.'!E83-1,"-")</f>
        <v>-0.46153846153846156</v>
      </c>
      <c r="E217" s="55" t="str">
        <f>IFERROR('Tablas turistas zona y tip.'!G70/'Tablas turistas zona y tip.'!G83-1,"-")</f>
        <v>-</v>
      </c>
      <c r="F217" s="55">
        <f>IFERROR('Tablas turistas zona y tip.'!I70/'Tablas turistas zona y tip.'!I83-1,"-")</f>
        <v>-3.8461538461538436E-2</v>
      </c>
      <c r="G217" s="57">
        <f>IFERROR('Tablas turistas zona y tip.'!K70/'Tablas turistas zona y tip.'!K83-1,"-")</f>
        <v>0.11053984575835485</v>
      </c>
      <c r="H217" s="57">
        <f>IFERROR('Tablas turistas zona y tip.'!M70/'Tablas turistas zona y tip.'!M83-1,"-")</f>
        <v>0.29059829059829068</v>
      </c>
      <c r="I217" s="57">
        <f>IFERROR('Tablas turistas zona y tip.'!O70/'Tablas turistas zona y tip.'!O83-1,"-")</f>
        <v>0.15217391304347827</v>
      </c>
      <c r="J217" s="55">
        <f>IFERROR('Tablas turistas zona y tip.'!Q70/'Tablas turistas zona y tip.'!Q83-1,"-")</f>
        <v>0.22637517630465442</v>
      </c>
      <c r="K217" s="55">
        <f>IFERROR('Tablas turistas zona y tip.'!S70/'Tablas turistas zona y tip.'!S83-1,"-")</f>
        <v>-5.7162534435261758E-2</v>
      </c>
      <c r="L217" s="55">
        <f>IFERROR('Tablas turistas zona y tip.'!U70/'Tablas turistas zona y tip.'!U83-1,"-")</f>
        <v>4.75942331075212E-2</v>
      </c>
      <c r="M217" s="57">
        <f>IFERROR('Tablas turistas zona y tip.'!W70/'Tablas turistas zona y tip.'!W83-1,"-")</f>
        <v>0.19719782517774997</v>
      </c>
      <c r="N217" s="57">
        <f>IFERROR('Tablas turistas zona y tip.'!Y70/'Tablas turistas zona y tip.'!Y83-1,"-")</f>
        <v>-5.0155889928155117E-2</v>
      </c>
      <c r="O217" s="57">
        <f>IFERROR('Tablas turistas zona y tip.'!AA70/'Tablas turistas zona y tip.'!AA83-1,"-")</f>
        <v>4.7125585985689611E-2</v>
      </c>
    </row>
    <row r="218" spans="2:15" ht="15" hidden="1" customHeight="1">
      <c r="B218" s="43" t="s">
        <v>51</v>
      </c>
      <c r="C218" s="57">
        <f>IFERROR('Tablas turistas zona y tip.'!C71/'Tablas turistas zona y tip.'!C84-1,"-")</f>
        <v>-4.0540540540540571E-2</v>
      </c>
      <c r="D218" s="55">
        <f>IFERROR('Tablas turistas zona y tip.'!E71/'Tablas turistas zona y tip.'!E84-1,"-")</f>
        <v>1.53125</v>
      </c>
      <c r="E218" s="55" t="str">
        <f>IFERROR('Tablas turistas zona y tip.'!G71/'Tablas turistas zona y tip.'!G84-1,"-")</f>
        <v>-</v>
      </c>
      <c r="F218" s="55">
        <f>IFERROR('Tablas turistas zona y tip.'!I71/'Tablas turistas zona y tip.'!I84-1,"-")</f>
        <v>1.71875</v>
      </c>
      <c r="G218" s="57">
        <f>IFERROR('Tablas turistas zona y tip.'!K71/'Tablas turistas zona y tip.'!K84-1,"-")</f>
        <v>-0.19073569482288832</v>
      </c>
      <c r="H218" s="57">
        <f>IFERROR('Tablas turistas zona y tip.'!M71/'Tablas turistas zona y tip.'!M84-1,"-")</f>
        <v>-0.15671641791044777</v>
      </c>
      <c r="I218" s="57">
        <f>IFERROR('Tablas turistas zona y tip.'!O71/'Tablas turistas zona y tip.'!O84-1,"-")</f>
        <v>-0.18163672654690621</v>
      </c>
      <c r="J218" s="55">
        <f>IFERROR('Tablas turistas zona y tip.'!Q71/'Tablas turistas zona y tip.'!Q84-1,"-")</f>
        <v>-0.12314939434724093</v>
      </c>
      <c r="K218" s="55">
        <f>IFERROR('Tablas turistas zona y tip.'!S71/'Tablas turistas zona y tip.'!S84-1,"-")</f>
        <v>-0.14206615182864635</v>
      </c>
      <c r="L218" s="55">
        <f>IFERROR('Tablas turistas zona y tip.'!U71/'Tablas turistas zona y tip.'!U84-1,"-")</f>
        <v>-0.1332864839540876</v>
      </c>
      <c r="M218" s="57">
        <f>IFERROR('Tablas turistas zona y tip.'!W71/'Tablas turistas zona y tip.'!W84-1,"-")</f>
        <v>-0.11781206171107994</v>
      </c>
      <c r="N218" s="57">
        <f>IFERROR('Tablas turistas zona y tip.'!Y71/'Tablas turistas zona y tip.'!Y84-1,"-")</f>
        <v>-0.14148920966128342</v>
      </c>
      <c r="O218" s="57">
        <f>IFERROR('Tablas turistas zona y tip.'!AA71/'Tablas turistas zona y tip.'!AA84-1,"-")</f>
        <v>-0.1301625167735202</v>
      </c>
    </row>
    <row r="219" spans="2:15">
      <c r="B219" s="51">
        <v>2006</v>
      </c>
      <c r="C219" s="59">
        <f>IFERROR('Tablas turistas zona y tip.'!C72/'Tablas turistas zona y tip.'!C85-1,"-")</f>
        <v>8.2767978290366306E-2</v>
      </c>
      <c r="D219" s="59">
        <f>IFERROR('Tablas turistas zona y tip.'!E72/'Tablas turistas zona y tip.'!E85-1,"-")</f>
        <v>0.29128440366972486</v>
      </c>
      <c r="E219" s="59">
        <f>IFERROR('Tablas turistas zona y tip.'!G72/'Tablas turistas zona y tip.'!G85-1,"-")</f>
        <v>1.2241379310344827</v>
      </c>
      <c r="F219" s="59">
        <f>IFERROR('Tablas turistas zona y tip.'!I72/'Tablas turistas zona y tip.'!I85-1,"-")</f>
        <v>0.40080971659919018</v>
      </c>
      <c r="G219" s="59">
        <f>IFERROR('Tablas turistas zona y tip.'!K72/'Tablas turistas zona y tip.'!K85-1,"-")</f>
        <v>0.4441087613293051</v>
      </c>
      <c r="H219" s="59">
        <f>IFERROR('Tablas turistas zona y tip.'!M72/'Tablas turistas zona y tip.'!M85-1,"-")</f>
        <v>-1.7699115044247371E-3</v>
      </c>
      <c r="I219" s="59">
        <f>IFERROR('Tablas turistas zona y tip.'!O72/'Tablas turistas zona y tip.'!O85-1,"-")</f>
        <v>0.27008979967764213</v>
      </c>
      <c r="J219" s="59">
        <f>IFERROR('Tablas turistas zona y tip.'!Q72/'Tablas turistas zona y tip.'!Q85-1,"-")</f>
        <v>0.17182753291051545</v>
      </c>
      <c r="K219" s="59">
        <f>IFERROR('Tablas turistas zona y tip.'!S72/'Tablas turistas zona y tip.'!S85-1,"-")</f>
        <v>-1.2542701269566137E-2</v>
      </c>
      <c r="L219" s="59">
        <f>IFERROR('Tablas turistas zona y tip.'!U72/'Tablas turistas zona y tip.'!U85-1,"-")</f>
        <v>6.4479260210329459E-2</v>
      </c>
      <c r="M219" s="59">
        <f>IFERROR('Tablas turistas zona y tip.'!W72/'Tablas turistas zona y tip.'!W85-1,"-")</f>
        <v>0.18359673931126275</v>
      </c>
      <c r="N219" s="59">
        <f>IFERROR('Tablas turistas zona y tip.'!Y72/'Tablas turistas zona y tip.'!Y85-1,"-")</f>
        <v>-1.1420734368181584E-2</v>
      </c>
      <c r="O219" s="59">
        <f>IFERROR('Tablas turistas zona y tip.'!AA72/'Tablas turistas zona y tip.'!AA85-1,"-")</f>
        <v>7.2123436553469089E-2</v>
      </c>
    </row>
    <row r="220" spans="2:15" ht="15" hidden="1" customHeight="1">
      <c r="B220" s="43" t="s">
        <v>40</v>
      </c>
      <c r="C220" s="57">
        <f>IFERROR('Tablas turistas zona y tip.'!C73/'Tablas turistas zona y tip.'!C86-1,"-")</f>
        <v>0.5714285714285714</v>
      </c>
      <c r="D220" s="55">
        <f>IFERROR('Tablas turistas zona y tip.'!E73/'Tablas turistas zona y tip.'!E86-1,"-")</f>
        <v>2.1875</v>
      </c>
      <c r="E220" s="55" t="str">
        <f>IFERROR('Tablas turistas zona y tip.'!G73/'Tablas turistas zona y tip.'!G86-1,"-")</f>
        <v>-</v>
      </c>
      <c r="F220" s="55">
        <f>IFERROR('Tablas turistas zona y tip.'!I73/'Tablas turistas zona y tip.'!I86-1,"-")</f>
        <v>2.1875</v>
      </c>
      <c r="G220" s="57">
        <f>IFERROR('Tablas turistas zona y tip.'!K73/'Tablas turistas zona y tip.'!K86-1,"-")</f>
        <v>-0.1708185053380783</v>
      </c>
      <c r="H220" s="57">
        <f>IFERROR('Tablas turistas zona y tip.'!M73/'Tablas turistas zona y tip.'!M86-1,"-")</f>
        <v>-6.8322981366459645E-2</v>
      </c>
      <c r="I220" s="57">
        <f>IFERROR('Tablas turistas zona y tip.'!O73/'Tablas turistas zona y tip.'!O86-1,"-")</f>
        <v>-0.13348416289592757</v>
      </c>
      <c r="J220" s="55">
        <f>IFERROR('Tablas turistas zona y tip.'!Q73/'Tablas turistas zona y tip.'!Q86-1,"-")</f>
        <v>6.531373921156991E-3</v>
      </c>
      <c r="K220" s="55">
        <f>IFERROR('Tablas turistas zona y tip.'!S73/'Tablas turistas zona y tip.'!S86-1,"-")</f>
        <v>6.7240031274433676E-3</v>
      </c>
      <c r="L220" s="55">
        <f>IFERROR('Tablas turistas zona y tip.'!U73/'Tablas turistas zona y tip.'!U86-1,"-")</f>
        <v>6.6466953753978597E-3</v>
      </c>
      <c r="M220" s="57">
        <f>IFERROR('Tablas turistas zona y tip.'!W73/'Tablas turistas zona y tip.'!W86-1,"-")</f>
        <v>1.1817791147400003E-2</v>
      </c>
      <c r="N220" s="57">
        <f>IFERROR('Tablas turistas zona y tip.'!Y73/'Tablas turistas zona y tip.'!Y86-1,"-")</f>
        <v>4.8810250152531154E-3</v>
      </c>
      <c r="O220" s="57">
        <f>IFERROR('Tablas turistas zona y tip.'!AA73/'Tablas turistas zona y tip.'!AA86-1,"-")</f>
        <v>7.7609277430865653E-3</v>
      </c>
    </row>
    <row r="221" spans="2:15" ht="15" hidden="1" customHeight="1">
      <c r="B221" s="43" t="s">
        <v>41</v>
      </c>
      <c r="C221" s="57">
        <f>IFERROR('Tablas turistas zona y tip.'!C74/'Tablas turistas zona y tip.'!C87-1,"-")</f>
        <v>0.25806451612903225</v>
      </c>
      <c r="D221" s="55">
        <f>IFERROR('Tablas turistas zona y tip.'!E74/'Tablas turistas zona y tip.'!E87-1,"-")</f>
        <v>2.7142857142857144</v>
      </c>
      <c r="E221" s="55" t="str">
        <f>IFERROR('Tablas turistas zona y tip.'!G74/'Tablas turistas zona y tip.'!G87-1,"-")</f>
        <v>-</v>
      </c>
      <c r="F221" s="55">
        <f>IFERROR('Tablas turistas zona y tip.'!I74/'Tablas turistas zona y tip.'!I87-1,"-")</f>
        <v>3.1428571428571432</v>
      </c>
      <c r="G221" s="57">
        <f>IFERROR('Tablas turistas zona y tip.'!K74/'Tablas turistas zona y tip.'!K87-1,"-")</f>
        <v>-0.23809523809523814</v>
      </c>
      <c r="H221" s="57">
        <f>IFERROR('Tablas turistas zona y tip.'!M74/'Tablas turistas zona y tip.'!M87-1,"-")</f>
        <v>0.31818181818181812</v>
      </c>
      <c r="I221" s="57">
        <f>IFERROR('Tablas turistas zona y tip.'!O74/'Tablas turistas zona y tip.'!O87-1,"-")</f>
        <v>-4.6875E-2</v>
      </c>
      <c r="J221" s="55">
        <f>IFERROR('Tablas turistas zona y tip.'!Q74/'Tablas turistas zona y tip.'!Q87-1,"-")</f>
        <v>-3.7061548643282594E-2</v>
      </c>
      <c r="K221" s="55">
        <f>IFERROR('Tablas turistas zona y tip.'!S74/'Tablas turistas zona y tip.'!S87-1,"-")</f>
        <v>-0.15477404009514106</v>
      </c>
      <c r="L221" s="55">
        <f>IFERROR('Tablas turistas zona y tip.'!U74/'Tablas turistas zona y tip.'!U87-1,"-")</f>
        <v>-0.10356080238026677</v>
      </c>
      <c r="M221" s="57">
        <f>IFERROR('Tablas turistas zona y tip.'!W74/'Tablas turistas zona y tip.'!W87-1,"-")</f>
        <v>-3.5795103888088819E-2</v>
      </c>
      <c r="N221" s="57">
        <f>IFERROR('Tablas turistas zona y tip.'!Y74/'Tablas turistas zona y tip.'!Y87-1,"-")</f>
        <v>-0.14340312396144894</v>
      </c>
      <c r="O221" s="57">
        <f>IFERROR('Tablas turistas zona y tip.'!AA74/'Tablas turistas zona y tip.'!AA87-1,"-")</f>
        <v>-9.5321261145325908E-2</v>
      </c>
    </row>
    <row r="222" spans="2:15" ht="15" hidden="1" customHeight="1">
      <c r="B222" s="43" t="s">
        <v>42</v>
      </c>
      <c r="C222" s="57">
        <f>IFERROR('Tablas turistas zona y tip.'!C75/'Tablas turistas zona y tip.'!C88-1,"-")</f>
        <v>-0.14754098360655743</v>
      </c>
      <c r="D222" s="55">
        <f>IFERROR('Tablas turistas zona y tip.'!E75/'Tablas turistas zona y tip.'!E88-1,"-")</f>
        <v>-0.18181818181818177</v>
      </c>
      <c r="E222" s="55">
        <f>IFERROR('Tablas turistas zona y tip.'!G75/'Tablas turistas zona y tip.'!G88-1,"-")</f>
        <v>3</v>
      </c>
      <c r="F222" s="55">
        <f>IFERROR('Tablas turistas zona y tip.'!I75/'Tablas turistas zona y tip.'!I88-1,"-")</f>
        <v>0.30769230769230771</v>
      </c>
      <c r="G222" s="57">
        <f>IFERROR('Tablas turistas zona y tip.'!K75/'Tablas turistas zona y tip.'!K88-1,"-")</f>
        <v>-0.14184397163120566</v>
      </c>
      <c r="H222" s="57">
        <f>IFERROR('Tablas turistas zona y tip.'!M75/'Tablas turistas zona y tip.'!M88-1,"-")</f>
        <v>-0.1436170212765957</v>
      </c>
      <c r="I222" s="57">
        <f>IFERROR('Tablas turistas zona y tip.'!O75/'Tablas turistas zona y tip.'!O88-1,"-")</f>
        <v>-0.14255319148936174</v>
      </c>
      <c r="J222" s="55">
        <f>IFERROR('Tablas turistas zona y tip.'!Q75/'Tablas turistas zona y tip.'!Q88-1,"-")</f>
        <v>0.17316017316017307</v>
      </c>
      <c r="K222" s="55">
        <f>IFERROR('Tablas turistas zona y tip.'!S75/'Tablas turistas zona y tip.'!S88-1,"-")</f>
        <v>-8.5474132828223026E-2</v>
      </c>
      <c r="L222" s="55">
        <f>IFERROR('Tablas turistas zona y tip.'!U75/'Tablas turistas zona y tip.'!U88-1,"-")</f>
        <v>2.2002352452777929E-2</v>
      </c>
      <c r="M222" s="57">
        <f>IFERROR('Tablas turistas zona y tip.'!W75/'Tablas turistas zona y tip.'!W88-1,"-")</f>
        <v>0.15434033218426824</v>
      </c>
      <c r="N222" s="57">
        <f>IFERROR('Tablas turistas zona y tip.'!Y75/'Tablas turistas zona y tip.'!Y88-1,"-")</f>
        <v>-8.4596690197893731E-2</v>
      </c>
      <c r="O222" s="57">
        <f>IFERROR('Tablas turistas zona y tip.'!AA75/'Tablas turistas zona y tip.'!AA88-1,"-")</f>
        <v>1.6907408640085109E-2</v>
      </c>
    </row>
    <row r="223" spans="2:15" ht="15" hidden="1" customHeight="1">
      <c r="B223" s="43" t="s">
        <v>43</v>
      </c>
      <c r="C223" s="57">
        <f>IFERROR('Tablas turistas zona y tip.'!C76/'Tablas turistas zona y tip.'!C89-1,"-")</f>
        <v>-0.45999999999999996</v>
      </c>
      <c r="D223" s="55">
        <f>IFERROR('Tablas turistas zona y tip.'!E76/'Tablas turistas zona y tip.'!E89-1,"-")</f>
        <v>-0.88888888888888884</v>
      </c>
      <c r="E223" s="55" t="str">
        <f>IFERROR('Tablas turistas zona y tip.'!G76/'Tablas turistas zona y tip.'!G89-1,"-")</f>
        <v>-</v>
      </c>
      <c r="F223" s="55">
        <f>IFERROR('Tablas turistas zona y tip.'!I76/'Tablas turistas zona y tip.'!I89-1,"-")</f>
        <v>-0.55555555555555558</v>
      </c>
      <c r="G223" s="57">
        <f>IFERROR('Tablas turistas zona y tip.'!K76/'Tablas turistas zona y tip.'!K89-1,"-")</f>
        <v>0.55813953488372103</v>
      </c>
      <c r="H223" s="57">
        <f>IFERROR('Tablas turistas zona y tip.'!M76/'Tablas turistas zona y tip.'!M89-1,"-")</f>
        <v>0.99009900990099009</v>
      </c>
      <c r="I223" s="57">
        <f>IFERROR('Tablas turistas zona y tip.'!O76/'Tablas turistas zona y tip.'!O89-1,"-")</f>
        <v>0.79144385026737973</v>
      </c>
      <c r="J223" s="55">
        <f>IFERROR('Tablas turistas zona y tip.'!Q76/'Tablas turistas zona y tip.'!Q89-1,"-")</f>
        <v>4.3979969518832984E-2</v>
      </c>
      <c r="K223" s="55">
        <f>IFERROR('Tablas turistas zona y tip.'!S76/'Tablas turistas zona y tip.'!S89-1,"-")</f>
        <v>0.27975959674292361</v>
      </c>
      <c r="L223" s="55">
        <f>IFERROR('Tablas turistas zona y tip.'!U76/'Tablas turistas zona y tip.'!U89-1,"-")</f>
        <v>0.16870064608758084</v>
      </c>
      <c r="M223" s="57">
        <f>IFERROR('Tablas turistas zona y tip.'!W76/'Tablas turistas zona y tip.'!W89-1,"-")</f>
        <v>4.6222034613761176E-2</v>
      </c>
      <c r="N223" s="57">
        <f>IFERROR('Tablas turistas zona y tip.'!Y76/'Tablas turistas zona y tip.'!Y89-1,"-")</f>
        <v>0.29397223806807382</v>
      </c>
      <c r="O223" s="57">
        <f>IFERROR('Tablas turistas zona y tip.'!AA76/'Tablas turistas zona y tip.'!AA89-1,"-")</f>
        <v>0.17655296588976688</v>
      </c>
    </row>
    <row r="224" spans="2:15" ht="15" hidden="1" customHeight="1">
      <c r="B224" s="43" t="s">
        <v>44</v>
      </c>
      <c r="C224" s="57">
        <f>IFERROR('Tablas turistas zona y tip.'!C77/'Tablas turistas zona y tip.'!C90-1,"-")</f>
        <v>8.3333333333333259E-2</v>
      </c>
      <c r="D224" s="55">
        <f>IFERROR('Tablas turistas zona y tip.'!E77/'Tablas turistas zona y tip.'!E90-1,"-")</f>
        <v>0.125</v>
      </c>
      <c r="E224" s="55">
        <f>IFERROR('Tablas turistas zona y tip.'!G77/'Tablas turistas zona y tip.'!G90-1,"-")</f>
        <v>-1</v>
      </c>
      <c r="F224" s="55">
        <f>IFERROR('Tablas turistas zona y tip.'!I77/'Tablas turistas zona y tip.'!I90-1,"-")</f>
        <v>-0.18181818181818177</v>
      </c>
      <c r="G224" s="57">
        <f>IFERROR('Tablas turistas zona y tip.'!K77/'Tablas turistas zona y tip.'!K90-1,"-")</f>
        <v>2.564102564102555E-2</v>
      </c>
      <c r="H224" s="57">
        <f>IFERROR('Tablas turistas zona y tip.'!M77/'Tablas turistas zona y tip.'!M90-1,"-")</f>
        <v>0.61956521739130443</v>
      </c>
      <c r="I224" s="57">
        <f>IFERROR('Tablas turistas zona y tip.'!O77/'Tablas turistas zona y tip.'!O90-1,"-")</f>
        <v>0.2870813397129186</v>
      </c>
      <c r="J224" s="55">
        <f>IFERROR('Tablas turistas zona y tip.'!Q77/'Tablas turistas zona y tip.'!Q90-1,"-")</f>
        <v>-6.9689336691855619E-2</v>
      </c>
      <c r="K224" s="55">
        <f>IFERROR('Tablas turistas zona y tip.'!S77/'Tablas turistas zona y tip.'!S90-1,"-")</f>
        <v>4.5423071596731646E-2</v>
      </c>
      <c r="L224" s="55">
        <f>IFERROR('Tablas turistas zona y tip.'!U77/'Tablas turistas zona y tip.'!U90-1,"-")</f>
        <v>-3.3375052148520989E-4</v>
      </c>
      <c r="M224" s="57">
        <f>IFERROR('Tablas turistas zona y tip.'!W77/'Tablas turistas zona y tip.'!W90-1,"-")</f>
        <v>-6.5989847715736016E-2</v>
      </c>
      <c r="N224" s="57">
        <f>IFERROR('Tablas turistas zona y tip.'!Y77/'Tablas turistas zona y tip.'!Y90-1,"-")</f>
        <v>5.2214324767632547E-2</v>
      </c>
      <c r="O224" s="57">
        <f>IFERROR('Tablas turistas zona y tip.'!AA77/'Tablas turistas zona y tip.'!AA90-1,"-")</f>
        <v>4.6564823135364364E-3</v>
      </c>
    </row>
    <row r="225" spans="2:15" ht="15" hidden="1" customHeight="1">
      <c r="B225" s="43" t="s">
        <v>45</v>
      </c>
      <c r="C225" s="57">
        <f>IFERROR('Tablas turistas zona y tip.'!C78/'Tablas turistas zona y tip.'!C91-1,"-")</f>
        <v>0.46875</v>
      </c>
      <c r="D225" s="55">
        <f>IFERROR('Tablas turistas zona y tip.'!E78/'Tablas turistas zona y tip.'!E91-1,"-")</f>
        <v>0.375</v>
      </c>
      <c r="E225" s="55" t="str">
        <f>IFERROR('Tablas turistas zona y tip.'!G78/'Tablas turistas zona y tip.'!G91-1,"-")</f>
        <v>-</v>
      </c>
      <c r="F225" s="55">
        <f>IFERROR('Tablas turistas zona y tip.'!I78/'Tablas turistas zona y tip.'!I91-1,"-")</f>
        <v>1.125</v>
      </c>
      <c r="G225" s="57">
        <f>IFERROR('Tablas turistas zona y tip.'!K78/'Tablas turistas zona y tip.'!K91-1,"-")</f>
        <v>-3.0769230769230771E-2</v>
      </c>
      <c r="H225" s="57">
        <f>IFERROR('Tablas turistas zona y tip.'!M78/'Tablas turistas zona y tip.'!M91-1,"-")</f>
        <v>0.63207547169811318</v>
      </c>
      <c r="I225" s="57">
        <f>IFERROR('Tablas turistas zona y tip.'!O78/'Tablas turistas zona y tip.'!O91-1,"-")</f>
        <v>0.20265780730897021</v>
      </c>
      <c r="J225" s="55">
        <f>IFERROR('Tablas turistas zona y tip.'!Q78/'Tablas turistas zona y tip.'!Q91-1,"-")</f>
        <v>-0.16610906657745061</v>
      </c>
      <c r="K225" s="55">
        <f>IFERROR('Tablas turistas zona y tip.'!S78/'Tablas turistas zona y tip.'!S91-1,"-")</f>
        <v>-4.2275828460038967E-2</v>
      </c>
      <c r="L225" s="55">
        <f>IFERROR('Tablas turistas zona y tip.'!U78/'Tablas turistas zona y tip.'!U91-1,"-")</f>
        <v>-9.4459326096151153E-2</v>
      </c>
      <c r="M225" s="57">
        <f>IFERROR('Tablas turistas zona y tip.'!W78/'Tablas turistas zona y tip.'!W91-1,"-")</f>
        <v>-0.15789473684210531</v>
      </c>
      <c r="N225" s="57">
        <f>IFERROR('Tablas turistas zona y tip.'!Y78/'Tablas turistas zona y tip.'!Y91-1,"-")</f>
        <v>-3.2956458984844894E-2</v>
      </c>
      <c r="O225" s="57">
        <f>IFERROR('Tablas turistas zona y tip.'!AA78/'Tablas turistas zona y tip.'!AA91-1,"-")</f>
        <v>-8.6390858401596993E-2</v>
      </c>
    </row>
    <row r="226" spans="2:15" ht="15" hidden="1" customHeight="1">
      <c r="B226" s="43" t="s">
        <v>46</v>
      </c>
      <c r="C226" s="57">
        <f>IFERROR('Tablas turistas zona y tip.'!C79/'Tablas turistas zona y tip.'!C92-1,"-")</f>
        <v>9.0909090909090828E-2</v>
      </c>
      <c r="D226" s="55">
        <f>IFERROR('Tablas turistas zona y tip.'!E79/'Tablas turistas zona y tip.'!E92-1,"-")</f>
        <v>2.125</v>
      </c>
      <c r="E226" s="55" t="str">
        <f>IFERROR('Tablas turistas zona y tip.'!G79/'Tablas turistas zona y tip.'!G92-1,"-")</f>
        <v>-</v>
      </c>
      <c r="F226" s="55">
        <f>IFERROR('Tablas turistas zona y tip.'!I79/'Tablas turistas zona y tip.'!I92-1,"-")</f>
        <v>2.875</v>
      </c>
      <c r="G226" s="57">
        <f>IFERROR('Tablas turistas zona y tip.'!K79/'Tablas turistas zona y tip.'!K92-1,"-")</f>
        <v>1.3333333333333419E-2</v>
      </c>
      <c r="H226" s="57">
        <f>IFERROR('Tablas turistas zona y tip.'!M79/'Tablas turistas zona y tip.'!M92-1,"-")</f>
        <v>0.43478260869565211</v>
      </c>
      <c r="I226" s="57">
        <f>IFERROR('Tablas turistas zona y tip.'!O79/'Tablas turistas zona y tip.'!O92-1,"-")</f>
        <v>0.21527777777777768</v>
      </c>
      <c r="J226" s="55">
        <f>IFERROR('Tablas turistas zona y tip.'!Q79/'Tablas turistas zona y tip.'!Q92-1,"-")</f>
        <v>4.6914357682619645E-2</v>
      </c>
      <c r="K226" s="55">
        <f>IFERROR('Tablas turistas zona y tip.'!S79/'Tablas turistas zona y tip.'!S92-1,"-")</f>
        <v>-0.21640625000000002</v>
      </c>
      <c r="L226" s="55">
        <f>IFERROR('Tablas turistas zona y tip.'!U79/'Tablas turistas zona y tip.'!U92-1,"-")</f>
        <v>-0.11559787849566061</v>
      </c>
      <c r="M226" s="57">
        <f>IFERROR('Tablas turistas zona y tip.'!W79/'Tablas turistas zona y tip.'!W92-1,"-")</f>
        <v>5.1640340218712E-2</v>
      </c>
      <c r="N226" s="57">
        <f>IFERROR('Tablas turistas zona y tip.'!Y79/'Tablas turistas zona y tip.'!Y92-1,"-")</f>
        <v>-0.2065908652919638</v>
      </c>
      <c r="O226" s="57">
        <f>IFERROR('Tablas turistas zona y tip.'!AA79/'Tablas turistas zona y tip.'!AA92-1,"-")</f>
        <v>-0.10635538261997401</v>
      </c>
    </row>
    <row r="227" spans="2:15" ht="15" hidden="1" customHeight="1">
      <c r="B227" s="43" t="s">
        <v>47</v>
      </c>
      <c r="C227" s="57">
        <f>IFERROR('Tablas turistas zona y tip.'!C80/'Tablas turistas zona y tip.'!C93-1,"-")</f>
        <v>0.21428571428571419</v>
      </c>
      <c r="D227" s="55">
        <f>IFERROR('Tablas turistas zona y tip.'!E80/'Tablas turistas zona y tip.'!E93-1,"-")</f>
        <v>3.6363636363636367</v>
      </c>
      <c r="E227" s="55" t="str">
        <f>IFERROR('Tablas turistas zona y tip.'!G80/'Tablas turistas zona y tip.'!G93-1,"-")</f>
        <v>-</v>
      </c>
      <c r="F227" s="55">
        <f>IFERROR('Tablas turistas zona y tip.'!I80/'Tablas turistas zona y tip.'!I93-1,"-")</f>
        <v>3.6363636363636367</v>
      </c>
      <c r="G227" s="57">
        <f>IFERROR('Tablas turistas zona y tip.'!K80/'Tablas turistas zona y tip.'!K93-1,"-")</f>
        <v>3.5714285714285809E-2</v>
      </c>
      <c r="H227" s="57">
        <f>IFERROR('Tablas turistas zona y tip.'!M80/'Tablas turistas zona y tip.'!M93-1,"-")</f>
        <v>4.705882352941182E-2</v>
      </c>
      <c r="I227" s="57">
        <f>IFERROR('Tablas turistas zona y tip.'!O80/'Tablas turistas zona y tip.'!O93-1,"-")</f>
        <v>3.9145907473309594E-2</v>
      </c>
      <c r="J227" s="55">
        <f>IFERROR('Tablas turistas zona y tip.'!Q80/'Tablas turistas zona y tip.'!Q93-1,"-")</f>
        <v>-1.554519209415961E-3</v>
      </c>
      <c r="K227" s="55">
        <f>IFERROR('Tablas turistas zona y tip.'!S80/'Tablas turistas zona y tip.'!S93-1,"-")</f>
        <v>-2.9416466826538756E-2</v>
      </c>
      <c r="L227" s="55">
        <f>IFERROR('Tablas turistas zona y tip.'!U80/'Tablas turistas zona y tip.'!U93-1,"-")</f>
        <v>-1.7754229410671174E-2</v>
      </c>
      <c r="M227" s="57">
        <f>IFERROR('Tablas turistas zona y tip.'!W80/'Tablas turistas zona y tip.'!W93-1,"-")</f>
        <v>1.0311447811447882E-2</v>
      </c>
      <c r="N227" s="57">
        <f>IFERROR('Tablas turistas zona y tip.'!Y80/'Tablas turistas zona y tip.'!Y93-1,"-")</f>
        <v>-2.8391167192429068E-2</v>
      </c>
      <c r="O227" s="57">
        <f>IFERROR('Tablas turistas zona y tip.'!AA80/'Tablas turistas zona y tip.'!AA93-1,"-")</f>
        <v>-1.181031373963215E-2</v>
      </c>
    </row>
    <row r="228" spans="2:15" ht="15" hidden="1" customHeight="1">
      <c r="B228" s="43" t="s">
        <v>48</v>
      </c>
      <c r="C228" s="57">
        <f>IFERROR('Tablas turistas zona y tip.'!C81/'Tablas turistas zona y tip.'!C94-1,"-")</f>
        <v>3.0303030303030276E-2</v>
      </c>
      <c r="D228" s="55">
        <f>IFERROR('Tablas turistas zona y tip.'!E81/'Tablas turistas zona y tip.'!E94-1,"-")</f>
        <v>2</v>
      </c>
      <c r="E228" s="55">
        <f>IFERROR('Tablas turistas zona y tip.'!G81/'Tablas turistas zona y tip.'!G94-1,"-")</f>
        <v>-1</v>
      </c>
      <c r="F228" s="55">
        <f>IFERROR('Tablas turistas zona y tip.'!I81/'Tablas turistas zona y tip.'!I94-1,"-")</f>
        <v>1.1923076923076925</v>
      </c>
      <c r="G228" s="57">
        <f>IFERROR('Tablas turistas zona y tip.'!K81/'Tablas turistas zona y tip.'!K94-1,"-")</f>
        <v>-0.2558139534883721</v>
      </c>
      <c r="H228" s="57">
        <f>IFERROR('Tablas turistas zona y tip.'!M81/'Tablas turistas zona y tip.'!M94-1,"-")</f>
        <v>0</v>
      </c>
      <c r="I228" s="57">
        <f>IFERROR('Tablas turistas zona y tip.'!O81/'Tablas turistas zona y tip.'!O94-1,"-")</f>
        <v>-0.18032786885245899</v>
      </c>
      <c r="J228" s="55">
        <f>IFERROR('Tablas turistas zona y tip.'!Q81/'Tablas turistas zona y tip.'!Q94-1,"-")</f>
        <v>-0.11158882157514172</v>
      </c>
      <c r="K228" s="55">
        <f>IFERROR('Tablas turistas zona y tip.'!S81/'Tablas turistas zona y tip.'!S94-1,"-")</f>
        <v>-0.30437622468974523</v>
      </c>
      <c r="L228" s="55">
        <f>IFERROR('Tablas turistas zona y tip.'!U81/'Tablas turistas zona y tip.'!U94-1,"-")</f>
        <v>-0.2354051597566944</v>
      </c>
      <c r="M228" s="57">
        <f>IFERROR('Tablas turistas zona y tip.'!W81/'Tablas turistas zona y tip.'!W94-1,"-")</f>
        <v>-0.11048518989642009</v>
      </c>
      <c r="N228" s="57">
        <f>IFERROR('Tablas turistas zona y tip.'!Y81/'Tablas turistas zona y tip.'!Y94-1,"-")</f>
        <v>-0.30078334585255928</v>
      </c>
      <c r="O228" s="57">
        <f>IFERROR('Tablas turistas zona y tip.'!AA81/'Tablas turistas zona y tip.'!AA94-1,"-")</f>
        <v>-0.23013088652003777</v>
      </c>
    </row>
    <row r="229" spans="2:15" ht="15" hidden="1" customHeight="1">
      <c r="B229" s="43" t="s">
        <v>49</v>
      </c>
      <c r="C229" s="57">
        <f>IFERROR('Tablas turistas zona y tip.'!C82/'Tablas turistas zona y tip.'!C95-1,"-")</f>
        <v>-0.28813559322033899</v>
      </c>
      <c r="D229" s="55">
        <f>IFERROR('Tablas turistas zona y tip.'!E82/'Tablas turistas zona y tip.'!E95-1,"-")</f>
        <v>3.2727272727272725</v>
      </c>
      <c r="E229" s="55" t="str">
        <f>IFERROR('Tablas turistas zona y tip.'!G82/'Tablas turistas zona y tip.'!G95-1,"-")</f>
        <v>-</v>
      </c>
      <c r="F229" s="55">
        <f>IFERROR('Tablas turistas zona y tip.'!I82/'Tablas turistas zona y tip.'!I95-1,"-")</f>
        <v>3.8636363636363633</v>
      </c>
      <c r="G229" s="57">
        <f>IFERROR('Tablas turistas zona y tip.'!K82/'Tablas turistas zona y tip.'!K95-1,"-")</f>
        <v>-9.9999999999999978E-2</v>
      </c>
      <c r="H229" s="57">
        <f>IFERROR('Tablas turistas zona y tip.'!M82/'Tablas turistas zona y tip.'!M95-1,"-")</f>
        <v>-0.36458333333333337</v>
      </c>
      <c r="I229" s="57">
        <f>IFERROR('Tablas turistas zona y tip.'!O82/'Tablas turistas zona y tip.'!O95-1,"-")</f>
        <v>-0.20119521912350602</v>
      </c>
      <c r="J229" s="55">
        <f>IFERROR('Tablas turistas zona y tip.'!Q82/'Tablas turistas zona y tip.'!Q95-1,"-")</f>
        <v>-0.16644649933949807</v>
      </c>
      <c r="K229" s="55">
        <f>IFERROR('Tablas turistas zona y tip.'!S82/'Tablas turistas zona y tip.'!S95-1,"-")</f>
        <v>-0.22721511694895724</v>
      </c>
      <c r="L229" s="55">
        <f>IFERROR('Tablas turistas zona y tip.'!U82/'Tablas turistas zona y tip.'!U95-1,"-")</f>
        <v>-0.20633840102866652</v>
      </c>
      <c r="M229" s="57">
        <f>IFERROR('Tablas turistas zona y tip.'!W82/'Tablas turistas zona y tip.'!W95-1,"-")</f>
        <v>-0.14838840462193392</v>
      </c>
      <c r="N229" s="57">
        <f>IFERROR('Tablas turistas zona y tip.'!Y82/'Tablas turistas zona y tip.'!Y95-1,"-")</f>
        <v>-0.2287228046443468</v>
      </c>
      <c r="O229" s="57">
        <f>IFERROR('Tablas turistas zona y tip.'!AA82/'Tablas turistas zona y tip.'!AA95-1,"-")</f>
        <v>-0.20001448855404236</v>
      </c>
    </row>
    <row r="230" spans="2:15" ht="15" hidden="1" customHeight="1">
      <c r="B230" s="43" t="s">
        <v>50</v>
      </c>
      <c r="C230" s="57">
        <f>IFERROR('Tablas turistas zona y tip.'!C83/'Tablas turistas zona y tip.'!C96-1,"-")</f>
        <v>1.9736842105263159</v>
      </c>
      <c r="D230" s="55">
        <f>IFERROR('Tablas turistas zona y tip.'!E83/'Tablas turistas zona y tip.'!E96-1,"-")</f>
        <v>0.52941176470588225</v>
      </c>
      <c r="E230" s="55">
        <f>IFERROR('Tablas turistas zona y tip.'!G83/'Tablas turistas zona y tip.'!G96-1,"-")</f>
        <v>-1</v>
      </c>
      <c r="F230" s="55">
        <f>IFERROR('Tablas turistas zona y tip.'!I83/'Tablas turistas zona y tip.'!I96-1,"-")</f>
        <v>8.3333333333333259E-2</v>
      </c>
      <c r="G230" s="57">
        <f>IFERROR('Tablas turistas zona y tip.'!K83/'Tablas turistas zona y tip.'!K96-1,"-")</f>
        <v>0.14411764705882346</v>
      </c>
      <c r="H230" s="57">
        <f>IFERROR('Tablas turistas zona y tip.'!M83/'Tablas turistas zona y tip.'!M96-1,"-")</f>
        <v>-0.1333333333333333</v>
      </c>
      <c r="I230" s="57">
        <f>IFERROR('Tablas turistas zona y tip.'!O83/'Tablas turistas zona y tip.'!O96-1,"-")</f>
        <v>6.5263157894736912E-2</v>
      </c>
      <c r="J230" s="55">
        <f>IFERROR('Tablas turistas zona y tip.'!Q83/'Tablas turistas zona y tip.'!Q96-1,"-")</f>
        <v>-0.16011846001974339</v>
      </c>
      <c r="K230" s="55">
        <f>IFERROR('Tablas turistas zona y tip.'!S83/'Tablas turistas zona y tip.'!S96-1,"-")</f>
        <v>-0.19279519679786528</v>
      </c>
      <c r="L230" s="55">
        <f>IFERROR('Tablas turistas zona y tip.'!U83/'Tablas turistas zona y tip.'!U96-1,"-")</f>
        <v>-0.18102283234938477</v>
      </c>
      <c r="M230" s="57">
        <f>IFERROR('Tablas turistas zona y tip.'!W83/'Tablas turistas zona y tip.'!W96-1,"-")</f>
        <v>-0.12417582417582418</v>
      </c>
      <c r="N230" s="57">
        <f>IFERROR('Tablas turistas zona y tip.'!Y83/'Tablas turistas zona y tip.'!Y96-1,"-")</f>
        <v>-0.19253502626970231</v>
      </c>
      <c r="O230" s="57">
        <f>IFERROR('Tablas turistas zona y tip.'!AA83/'Tablas turistas zona y tip.'!AA96-1,"-")</f>
        <v>-0.16696355165798848</v>
      </c>
    </row>
    <row r="231" spans="2:15" ht="15" hidden="1" customHeight="1">
      <c r="B231" s="43" t="s">
        <v>51</v>
      </c>
      <c r="C231" s="57">
        <f>IFERROR('Tablas turistas zona y tip.'!C84/'Tablas turistas zona y tip.'!C97-1,"-")</f>
        <v>0.25423728813559321</v>
      </c>
      <c r="D231" s="55">
        <f>IFERROR('Tablas turistas zona y tip.'!E84/'Tablas turistas zona y tip.'!E97-1,"-")</f>
        <v>0.68421052631578938</v>
      </c>
      <c r="E231" s="55" t="str">
        <f>IFERROR('Tablas turistas zona y tip.'!G84/'Tablas turistas zona y tip.'!G97-1,"-")</f>
        <v>-</v>
      </c>
      <c r="F231" s="55">
        <f>IFERROR('Tablas turistas zona y tip.'!I84/'Tablas turistas zona y tip.'!I97-1,"-")</f>
        <v>0.68421052631578938</v>
      </c>
      <c r="G231" s="57">
        <f>IFERROR('Tablas turistas zona y tip.'!K84/'Tablas turistas zona y tip.'!K97-1,"-")</f>
        <v>0.30141843971631199</v>
      </c>
      <c r="H231" s="57">
        <f>IFERROR('Tablas turistas zona y tip.'!M84/'Tablas turistas zona y tip.'!M97-1,"-")</f>
        <v>0.13559322033898313</v>
      </c>
      <c r="I231" s="57">
        <f>IFERROR('Tablas turistas zona y tip.'!O84/'Tablas turistas zona y tip.'!O97-1,"-")</f>
        <v>0.25249999999999995</v>
      </c>
      <c r="J231" s="55">
        <f>IFERROR('Tablas turistas zona y tip.'!Q84/'Tablas turistas zona y tip.'!Q97-1,"-")</f>
        <v>0.27498927498927506</v>
      </c>
      <c r="K231" s="55">
        <f>IFERROR('Tablas turistas zona y tip.'!S84/'Tablas turistas zona y tip.'!S97-1,"-")</f>
        <v>-0.13943573667711595</v>
      </c>
      <c r="L231" s="55">
        <f>IFERROR('Tablas turistas zona y tip.'!U84/'Tablas turistas zona y tip.'!U97-1,"-")</f>
        <v>1.3452559943024411E-2</v>
      </c>
      <c r="M231" s="57">
        <f>IFERROR('Tablas turistas zona y tip.'!W84/'Tablas turistas zona y tip.'!W97-1,"-")</f>
        <v>0.27777777777777768</v>
      </c>
      <c r="N231" s="57">
        <f>IFERROR('Tablas turistas zona y tip.'!Y84/'Tablas turistas zona y tip.'!Y97-1,"-")</f>
        <v>-0.1354256765105647</v>
      </c>
      <c r="O231" s="57">
        <f>IFERROR('Tablas turistas zona y tip.'!AA84/'Tablas turistas zona y tip.'!AA97-1,"-")</f>
        <v>2.2798322531452531E-2</v>
      </c>
    </row>
    <row r="232" spans="2:15">
      <c r="B232" s="51">
        <v>2005</v>
      </c>
      <c r="C232" s="59">
        <f>IFERROR('Tablas turistas zona y tip.'!C85/'Tablas turistas zona y tip.'!C98-1,"-")</f>
        <v>0.21217105263157898</v>
      </c>
      <c r="D232" s="59">
        <f>IFERROR('Tablas turistas zona y tip.'!E85/'Tablas turistas zona y tip.'!E98-1,"-")</f>
        <v>1.3695652173913042</v>
      </c>
      <c r="E232" s="59">
        <f>IFERROR('Tablas turistas zona y tip.'!G85/'Tablas turistas zona y tip.'!G98-1,"-")</f>
        <v>1.5217391304347827</v>
      </c>
      <c r="F232" s="59">
        <f>IFERROR('Tablas turistas zona y tip.'!I85/'Tablas turistas zona y tip.'!I98-1,"-")</f>
        <v>1.3864734299516908</v>
      </c>
      <c r="G232" s="59">
        <f>IFERROR('Tablas turistas zona y tip.'!K85/'Tablas turistas zona y tip.'!K98-1,"-")</f>
        <v>-2.539565697460433E-2</v>
      </c>
      <c r="H232" s="59">
        <f>IFERROR('Tablas turistas zona y tip.'!M85/'Tablas turistas zona y tip.'!M98-1,"-")</f>
        <v>0.12624584717607967</v>
      </c>
      <c r="I232" s="59">
        <f>IFERROR('Tablas turistas zona y tip.'!O85/'Tablas turistas zona y tip.'!O98-1,"-")</f>
        <v>2.8659403126480409E-2</v>
      </c>
      <c r="J232" s="59">
        <f>IFERROR('Tablas turistas zona y tip.'!Q85/'Tablas turistas zona y tip.'!Q98-1,"-")</f>
        <v>-1.6373676300982076E-2</v>
      </c>
      <c r="K232" s="59">
        <f>IFERROR('Tablas turistas zona y tip.'!S85/'Tablas turistas zona y tip.'!S98-1,"-")</f>
        <v>-0.10365156985512547</v>
      </c>
      <c r="L232" s="59">
        <f>IFERROR('Tablas turistas zona y tip.'!U85/'Tablas turistas zona y tip.'!U98-1,"-")</f>
        <v>-6.9146804835924058E-2</v>
      </c>
      <c r="M232" s="59">
        <f>IFERROR('Tablas turistas zona y tip.'!W85/'Tablas turistas zona y tip.'!W98-1,"-")</f>
        <v>-1.0290606734173036E-2</v>
      </c>
      <c r="N232" s="59">
        <f>IFERROR('Tablas turistas zona y tip.'!Y85/'Tablas turistas zona y tip.'!Y98-1,"-")</f>
        <v>-9.9346449265597658E-2</v>
      </c>
      <c r="O232" s="59">
        <f>IFERROR('Tablas turistas zona y tip.'!AA85/'Tablas turistas zona y tip.'!AA98-1,"-")</f>
        <v>-6.323646244333625E-2</v>
      </c>
    </row>
    <row r="233" spans="2:15" ht="15" hidden="1" customHeight="1">
      <c r="B233" s="43" t="s">
        <v>40</v>
      </c>
      <c r="C233" s="57">
        <f>IFERROR('Tablas turistas zona y tip.'!C86/'Tablas turistas zona y tip.'!C99-1,"-")</f>
        <v>-4.1095890410958957E-2</v>
      </c>
      <c r="D233" s="55">
        <f>IFERROR('Tablas turistas zona y tip.'!E86/'Tablas turistas zona y tip.'!E99-1,"-")</f>
        <v>-0.73770491803278682</v>
      </c>
      <c r="E233" s="55">
        <f>IFERROR('Tablas turistas zona y tip.'!G86/'Tablas turistas zona y tip.'!G99-1,"-")</f>
        <v>-1</v>
      </c>
      <c r="F233" s="55">
        <f>IFERROR('Tablas turistas zona y tip.'!I86/'Tablas turistas zona y tip.'!I99-1,"-")</f>
        <v>-0.84313725490196079</v>
      </c>
      <c r="G233" s="57">
        <f>IFERROR('Tablas turistas zona y tip.'!K86/'Tablas turistas zona y tip.'!K99-1,"-")</f>
        <v>0.10629921259842523</v>
      </c>
      <c r="H233" s="57">
        <f>IFERROR('Tablas turistas zona y tip.'!M86/'Tablas turistas zona y tip.'!M99-1,"-")</f>
        <v>-0.25116279069767444</v>
      </c>
      <c r="I233" s="57">
        <f>IFERROR('Tablas turistas zona y tip.'!O86/'Tablas turistas zona y tip.'!O99-1,"-")</f>
        <v>-5.7569296375266532E-2</v>
      </c>
      <c r="J233" s="55">
        <f>IFERROR('Tablas turistas zona y tip.'!Q86/'Tablas turistas zona y tip.'!Q99-1,"-")</f>
        <v>0.17871872422326085</v>
      </c>
      <c r="K233" s="55">
        <f>IFERROR('Tablas turistas zona y tip.'!S86/'Tablas turistas zona y tip.'!S99-1,"-")</f>
        <v>-0.13604431234801406</v>
      </c>
      <c r="L233" s="55">
        <f>IFERROR('Tablas turistas zona y tip.'!U86/'Tablas turistas zona y tip.'!U99-1,"-")</f>
        <v>-3.2339885859226425E-2</v>
      </c>
      <c r="M233" s="57">
        <f>IFERROR('Tablas turistas zona y tip.'!W86/'Tablas turistas zona y tip.'!W99-1,"-")</f>
        <v>0.15627329192546591</v>
      </c>
      <c r="N233" s="57">
        <f>IFERROR('Tablas turistas zona y tip.'!Y86/'Tablas turistas zona y tip.'!Y99-1,"-")</f>
        <v>-0.14390180203708536</v>
      </c>
      <c r="O233" s="57">
        <f>IFERROR('Tablas turistas zona y tip.'!AA86/'Tablas turistas zona y tip.'!AA99-1,"-")</f>
        <v>-4.0486176495763027E-2</v>
      </c>
    </row>
    <row r="234" spans="2:15" ht="15" hidden="1" customHeight="1">
      <c r="B234" s="43" t="s">
        <v>41</v>
      </c>
      <c r="C234" s="57">
        <f>IFERROR('Tablas turistas zona y tip.'!C87/'Tablas turistas zona y tip.'!C100-1,"-")</f>
        <v>0.40909090909090917</v>
      </c>
      <c r="D234" s="55">
        <f>IFERROR('Tablas turistas zona y tip.'!E87/'Tablas turistas zona y tip.'!E100-1,"-")</f>
        <v>-0.64102564102564097</v>
      </c>
      <c r="E234" s="55" t="str">
        <f>IFERROR('Tablas turistas zona y tip.'!G87/'Tablas turistas zona y tip.'!G100-1,"-")</f>
        <v>-</v>
      </c>
      <c r="F234" s="55">
        <f>IFERROR('Tablas turistas zona y tip.'!I87/'Tablas turistas zona y tip.'!I100-1,"-")</f>
        <v>-0.64102564102564097</v>
      </c>
      <c r="G234" s="57">
        <f>IFERROR('Tablas turistas zona y tip.'!K87/'Tablas turistas zona y tip.'!K100-1,"-")</f>
        <v>0.52727272727272734</v>
      </c>
      <c r="H234" s="57">
        <f>IFERROR('Tablas turistas zona y tip.'!M87/'Tablas turistas zona y tip.'!M100-1,"-")</f>
        <v>-2.9411764705882359E-2</v>
      </c>
      <c r="I234" s="57">
        <f>IFERROR('Tablas turistas zona y tip.'!O87/'Tablas turistas zona y tip.'!O100-1,"-")</f>
        <v>0.27574750830564776</v>
      </c>
      <c r="J234" s="55">
        <f>IFERROR('Tablas turistas zona y tip.'!Q87/'Tablas turistas zona y tip.'!Q100-1,"-")</f>
        <v>0.4395046046363924</v>
      </c>
      <c r="K234" s="55">
        <f>IFERROR('Tablas turistas zona y tip.'!S87/'Tablas turistas zona y tip.'!S100-1,"-")</f>
        <v>2.7404433583522403E-2</v>
      </c>
      <c r="L234" s="55">
        <f>IFERROR('Tablas turistas zona y tip.'!U87/'Tablas turistas zona y tip.'!U100-1,"-")</f>
        <v>0.17357512953367871</v>
      </c>
      <c r="M234" s="57">
        <f>IFERROR('Tablas turistas zona y tip.'!W87/'Tablas turistas zona y tip.'!W100-1,"-")</f>
        <v>0.43096850161907563</v>
      </c>
      <c r="N234" s="57">
        <f>IFERROR('Tablas turistas zona y tip.'!Y87/'Tablas turistas zona y tip.'!Y100-1,"-")</f>
        <v>2.6086956521739202E-2</v>
      </c>
      <c r="O234" s="57">
        <f>IFERROR('Tablas turistas zona y tip.'!AA87/'Tablas turistas zona y tip.'!AA100-1,"-")</f>
        <v>0.17458432304038007</v>
      </c>
    </row>
    <row r="235" spans="2:15" ht="15" hidden="1" customHeight="1">
      <c r="B235" s="43" t="s">
        <v>42</v>
      </c>
      <c r="C235" s="57">
        <f>IFERROR('Tablas turistas zona y tip.'!C88/'Tablas turistas zona y tip.'!C101-1,"-")</f>
        <v>0.48780487804878048</v>
      </c>
      <c r="D235" s="55">
        <f>IFERROR('Tablas turistas zona y tip.'!E88/'Tablas turistas zona y tip.'!E101-1,"-")</f>
        <v>1.5384615384615383</v>
      </c>
      <c r="E235" s="55" t="str">
        <f>IFERROR('Tablas turistas zona y tip.'!G88/'Tablas turistas zona y tip.'!G101-1,"-")</f>
        <v>-</v>
      </c>
      <c r="F235" s="55">
        <f>IFERROR('Tablas turistas zona y tip.'!I88/'Tablas turistas zona y tip.'!I101-1,"-")</f>
        <v>2</v>
      </c>
      <c r="G235" s="57">
        <f>IFERROR('Tablas turistas zona y tip.'!K88/'Tablas turistas zona y tip.'!K101-1,"-")</f>
        <v>0.59322033898305082</v>
      </c>
      <c r="H235" s="57">
        <f>IFERROR('Tablas turistas zona y tip.'!M88/'Tablas turistas zona y tip.'!M101-1,"-")</f>
        <v>0.93814432989690721</v>
      </c>
      <c r="I235" s="57">
        <f>IFERROR('Tablas turistas zona y tip.'!O88/'Tablas turistas zona y tip.'!O101-1,"-")</f>
        <v>0.71532846715328469</v>
      </c>
      <c r="J235" s="55">
        <f>IFERROR('Tablas turistas zona y tip.'!Q88/'Tablas turistas zona y tip.'!Q101-1,"-")</f>
        <v>0.14443597560975618</v>
      </c>
      <c r="K235" s="55">
        <f>IFERROR('Tablas turistas zona y tip.'!S88/'Tablas turistas zona y tip.'!S101-1,"-")</f>
        <v>-0.13990428673251198</v>
      </c>
      <c r="L235" s="55">
        <f>IFERROR('Tablas turistas zona y tip.'!U88/'Tablas turistas zona y tip.'!U101-1,"-")</f>
        <v>-4.0878624991704804E-2</v>
      </c>
      <c r="M235" s="57">
        <f>IFERROR('Tablas turistas zona y tip.'!W88/'Tablas turistas zona y tip.'!W101-1,"-")</f>
        <v>0.16481109691549545</v>
      </c>
      <c r="N235" s="57">
        <f>IFERROR('Tablas turistas zona y tip.'!Y88/'Tablas turistas zona y tip.'!Y101-1,"-")</f>
        <v>-0.12875579753982658</v>
      </c>
      <c r="O235" s="57">
        <f>IFERROR('Tablas turistas zona y tip.'!AA88/'Tablas turistas zona y tip.'!AA101-1,"-")</f>
        <v>-2.4290446190816439E-2</v>
      </c>
    </row>
    <row r="236" spans="2:15" ht="15" hidden="1" customHeight="1">
      <c r="B236" s="43" t="s">
        <v>43</v>
      </c>
      <c r="C236" s="57">
        <f>IFERROR('Tablas turistas zona y tip.'!C89/'Tablas turistas zona y tip.'!C102-1,"-")</f>
        <v>0.35135135135135132</v>
      </c>
      <c r="D236" s="55">
        <f>IFERROR('Tablas turistas zona y tip.'!E89/'Tablas turistas zona y tip.'!E102-1,"-")</f>
        <v>0.125</v>
      </c>
      <c r="E236" s="55" t="str">
        <f>IFERROR('Tablas turistas zona y tip.'!G89/'Tablas turistas zona y tip.'!G102-1,"-")</f>
        <v>-</v>
      </c>
      <c r="F236" s="55">
        <f>IFERROR('Tablas turistas zona y tip.'!I89/'Tablas turistas zona y tip.'!I102-1,"-")</f>
        <v>0.125</v>
      </c>
      <c r="G236" s="57">
        <f>IFERROR('Tablas turistas zona y tip.'!K89/'Tablas turistas zona y tip.'!K102-1,"-")</f>
        <v>-0.46913580246913578</v>
      </c>
      <c r="H236" s="57">
        <f>IFERROR('Tablas turistas zona y tip.'!M89/'Tablas turistas zona y tip.'!M102-1,"-")</f>
        <v>-0.33986928104575165</v>
      </c>
      <c r="I236" s="57">
        <f>IFERROR('Tablas turistas zona y tip.'!O89/'Tablas turistas zona y tip.'!O102-1,"-")</f>
        <v>-0.40634920634920635</v>
      </c>
      <c r="J236" s="55">
        <f>IFERROR('Tablas turistas zona y tip.'!Q89/'Tablas turistas zona y tip.'!Q102-1,"-")</f>
        <v>0.29892533936651589</v>
      </c>
      <c r="K236" s="55">
        <f>IFERROR('Tablas turistas zona y tip.'!S89/'Tablas turistas zona y tip.'!S102-1,"-")</f>
        <v>-0.2948735475051264</v>
      </c>
      <c r="L236" s="55">
        <f>IFERROR('Tablas turistas zona y tip.'!U89/'Tablas turistas zona y tip.'!U102-1,"-")</f>
        <v>-0.10137314533222741</v>
      </c>
      <c r="M236" s="57">
        <f>IFERROR('Tablas turistas zona y tip.'!W89/'Tablas turistas zona y tip.'!W102-1,"-")</f>
        <v>0.26582954849051554</v>
      </c>
      <c r="N236" s="57">
        <f>IFERROR('Tablas turistas zona y tip.'!Y89/'Tablas turistas zona y tip.'!Y102-1,"-")</f>
        <v>-0.29579539367970009</v>
      </c>
      <c r="O236" s="57">
        <f>IFERROR('Tablas turistas zona y tip.'!AA89/'Tablas turistas zona y tip.'!AA102-1,"-")</f>
        <v>-0.10828650432610831</v>
      </c>
    </row>
    <row r="237" spans="2:15" ht="15" hidden="1" customHeight="1">
      <c r="B237" s="43" t="s">
        <v>44</v>
      </c>
      <c r="C237" s="57">
        <f>IFERROR('Tablas turistas zona y tip.'!C90/'Tablas turistas zona y tip.'!C103-1,"-")</f>
        <v>0.63636363636363646</v>
      </c>
      <c r="D237" s="55">
        <f>IFERROR('Tablas turistas zona y tip.'!E90/'Tablas turistas zona y tip.'!E103-1,"-")</f>
        <v>-0.33333333333333337</v>
      </c>
      <c r="E237" s="55" t="str">
        <f>IFERROR('Tablas turistas zona y tip.'!G90/'Tablas turistas zona y tip.'!G103-1,"-")</f>
        <v>-</v>
      </c>
      <c r="F237" s="55">
        <f>IFERROR('Tablas turistas zona y tip.'!I90/'Tablas turistas zona y tip.'!I103-1,"-")</f>
        <v>-8.333333333333337E-2</v>
      </c>
      <c r="G237" s="57">
        <f>IFERROR('Tablas turistas zona y tip.'!K90/'Tablas turistas zona y tip.'!K103-1,"-")</f>
        <v>-0.47058823529411764</v>
      </c>
      <c r="H237" s="57">
        <f>IFERROR('Tablas turistas zona y tip.'!M90/'Tablas turistas zona y tip.'!M103-1,"-")</f>
        <v>-0.5892857142857143</v>
      </c>
      <c r="I237" s="57">
        <f>IFERROR('Tablas turistas zona y tip.'!O90/'Tablas turistas zona y tip.'!O103-1,"-")</f>
        <v>-0.53033707865168545</v>
      </c>
      <c r="J237" s="55">
        <f>IFERROR('Tablas turistas zona y tip.'!Q90/'Tablas turistas zona y tip.'!Q103-1,"-")</f>
        <v>0.39461358313817341</v>
      </c>
      <c r="K237" s="55">
        <f>IFERROR('Tablas turistas zona y tip.'!S90/'Tablas turistas zona y tip.'!S103-1,"-")</f>
        <v>-0.18397559046219913</v>
      </c>
      <c r="L237" s="55">
        <f>IFERROR('Tablas turistas zona y tip.'!U90/'Tablas turistas zona y tip.'!U103-1,"-")</f>
        <v>-2.2829188748471285E-2</v>
      </c>
      <c r="M237" s="57">
        <f>IFERROR('Tablas turistas zona y tip.'!W90/'Tablas turistas zona y tip.'!W103-1,"-")</f>
        <v>0.34159629528738766</v>
      </c>
      <c r="N237" s="57">
        <f>IFERROR('Tablas turistas zona y tip.'!Y90/'Tablas turistas zona y tip.'!Y103-1,"-")</f>
        <v>-0.19365149344208088</v>
      </c>
      <c r="O237" s="57">
        <f>IFERROR('Tablas turistas zona y tip.'!AA90/'Tablas turistas zona y tip.'!AA103-1,"-")</f>
        <v>-3.9469554300062826E-2</v>
      </c>
    </row>
    <row r="238" spans="2:15" ht="15" hidden="1" customHeight="1">
      <c r="B238" s="43" t="s">
        <v>45</v>
      </c>
      <c r="C238" s="57">
        <f>IFERROR('Tablas turistas zona y tip.'!C91/'Tablas turistas zona y tip.'!C104-1,"-")</f>
        <v>1.4615384615384617</v>
      </c>
      <c r="D238" s="55">
        <f>IFERROR('Tablas turistas zona y tip.'!E91/'Tablas turistas zona y tip.'!E104-1,"-")</f>
        <v>0.14285714285714279</v>
      </c>
      <c r="E238" s="55">
        <f>IFERROR('Tablas turistas zona y tip.'!G91/'Tablas turistas zona y tip.'!G104-1,"-")</f>
        <v>-1</v>
      </c>
      <c r="F238" s="55">
        <f>IFERROR('Tablas turistas zona y tip.'!I91/'Tablas turistas zona y tip.'!I104-1,"-")</f>
        <v>-0.74193548387096775</v>
      </c>
      <c r="G238" s="57">
        <f>IFERROR('Tablas turistas zona y tip.'!K91/'Tablas turistas zona y tip.'!K104-1,"-")</f>
        <v>-0.1294642857142857</v>
      </c>
      <c r="H238" s="57">
        <f>IFERROR('Tablas turistas zona y tip.'!M91/'Tablas turistas zona y tip.'!M104-1,"-")</f>
        <v>-0.64900662251655628</v>
      </c>
      <c r="I238" s="57">
        <f>IFERROR('Tablas turistas zona y tip.'!O91/'Tablas turistas zona y tip.'!O104-1,"-")</f>
        <v>-0.42775665399239549</v>
      </c>
      <c r="J238" s="55">
        <f>IFERROR('Tablas turistas zona y tip.'!Q91/'Tablas turistas zona y tip.'!Q104-1,"-")</f>
        <v>0.17630853994490359</v>
      </c>
      <c r="K238" s="55">
        <f>IFERROR('Tablas turistas zona y tip.'!S91/'Tablas turistas zona y tip.'!S104-1,"-")</f>
        <v>-0.16661590009137983</v>
      </c>
      <c r="L238" s="55">
        <f>IFERROR('Tablas turistas zona y tip.'!U91/'Tablas turistas zona y tip.'!U104-1,"-")</f>
        <v>-4.9896189136695468E-2</v>
      </c>
      <c r="M238" s="57">
        <f>IFERROR('Tablas turistas zona y tip.'!W91/'Tablas turistas zona y tip.'!W104-1,"-")</f>
        <v>0.16654149455501321</v>
      </c>
      <c r="N238" s="57">
        <f>IFERROR('Tablas turistas zona y tip.'!Y91/'Tablas turistas zona y tip.'!Y104-1,"-")</f>
        <v>-0.18289926289926295</v>
      </c>
      <c r="O238" s="57">
        <f>IFERROR('Tablas turistas zona y tip.'!AA91/'Tablas turistas zona y tip.'!AA104-1,"-")</f>
        <v>-6.2834655828656216E-2</v>
      </c>
    </row>
    <row r="239" spans="2:15" ht="15" hidden="1" customHeight="1">
      <c r="B239" s="43" t="s">
        <v>46</v>
      </c>
      <c r="C239" s="57">
        <f>IFERROR('Tablas turistas zona y tip.'!C92/'Tablas turistas zona y tip.'!C105-1,"-")</f>
        <v>-0.10810810810810811</v>
      </c>
      <c r="D239" s="55">
        <f>IFERROR('Tablas turistas zona y tip.'!E92/'Tablas turistas zona y tip.'!E105-1,"-")</f>
        <v>3</v>
      </c>
      <c r="E239" s="55" t="str">
        <f>IFERROR('Tablas turistas zona y tip.'!G92/'Tablas turistas zona y tip.'!G105-1,"-")</f>
        <v>-</v>
      </c>
      <c r="F239" s="55">
        <f>IFERROR('Tablas turistas zona y tip.'!I92/'Tablas turistas zona y tip.'!I105-1,"-")</f>
        <v>3</v>
      </c>
      <c r="G239" s="57">
        <f>IFERROR('Tablas turistas zona y tip.'!K92/'Tablas turistas zona y tip.'!K105-1,"-")</f>
        <v>-0.16666666666666663</v>
      </c>
      <c r="H239" s="57">
        <f>IFERROR('Tablas turistas zona y tip.'!M92/'Tablas turistas zona y tip.'!M105-1,"-")</f>
        <v>-0.30303030303030298</v>
      </c>
      <c r="I239" s="57">
        <f>IFERROR('Tablas turistas zona y tip.'!O92/'Tablas turistas zona y tip.'!O105-1,"-")</f>
        <v>-0.23809523809523814</v>
      </c>
      <c r="J239" s="55">
        <f>IFERROR('Tablas turistas zona y tip.'!Q92/'Tablas turistas zona y tip.'!Q105-1,"-")</f>
        <v>-0.1586754966887417</v>
      </c>
      <c r="K239" s="55">
        <f>IFERROR('Tablas turistas zona y tip.'!S92/'Tablas turistas zona y tip.'!S105-1,"-")</f>
        <v>-0.23192319231923197</v>
      </c>
      <c r="L239" s="55">
        <f>IFERROR('Tablas turistas zona y tip.'!U92/'Tablas turistas zona y tip.'!U105-1,"-")</f>
        <v>-0.20544009194521595</v>
      </c>
      <c r="M239" s="57">
        <f>IFERROR('Tablas turistas zona y tip.'!W92/'Tablas turistas zona y tip.'!W105-1,"-")</f>
        <v>-0.15676229508196726</v>
      </c>
      <c r="N239" s="57">
        <f>IFERROR('Tablas turistas zona y tip.'!Y92/'Tablas turistas zona y tip.'!Y105-1,"-")</f>
        <v>-0.23296378418329633</v>
      </c>
      <c r="O239" s="57">
        <f>IFERROR('Tablas turistas zona y tip.'!AA92/'Tablas turistas zona y tip.'!AA105-1,"-")</f>
        <v>-0.20508013871965503</v>
      </c>
    </row>
    <row r="240" spans="2:15" ht="15" hidden="1" customHeight="1">
      <c r="B240" s="43" t="s">
        <v>47</v>
      </c>
      <c r="C240" s="57">
        <f>IFERROR('Tablas turistas zona y tip.'!C93/'Tablas turistas zona y tip.'!C106-1,"-")</f>
        <v>0.61538461538461542</v>
      </c>
      <c r="D240" s="55">
        <f>IFERROR('Tablas turistas zona y tip.'!E93/'Tablas turistas zona y tip.'!E106-1,"-")</f>
        <v>1.75</v>
      </c>
      <c r="E240" s="55" t="str">
        <f>IFERROR('Tablas turistas zona y tip.'!G93/'Tablas turistas zona y tip.'!G106-1,"-")</f>
        <v>-</v>
      </c>
      <c r="F240" s="55">
        <f>IFERROR('Tablas turistas zona y tip.'!I93/'Tablas turistas zona y tip.'!I106-1,"-")</f>
        <v>1.75</v>
      </c>
      <c r="G240" s="57">
        <f>IFERROR('Tablas turistas zona y tip.'!K93/'Tablas turistas zona y tip.'!K106-1,"-")</f>
        <v>0</v>
      </c>
      <c r="H240" s="57">
        <f>IFERROR('Tablas turistas zona y tip.'!M93/'Tablas turistas zona y tip.'!M106-1,"-")</f>
        <v>-0.4178082191780822</v>
      </c>
      <c r="I240" s="57">
        <f>IFERROR('Tablas turistas zona y tip.'!O93/'Tablas turistas zona y tip.'!O106-1,"-")</f>
        <v>-0.17836257309941517</v>
      </c>
      <c r="J240" s="55">
        <f>IFERROR('Tablas turistas zona y tip.'!Q93/'Tablas turistas zona y tip.'!Q106-1,"-")</f>
        <v>-0.15293453724604966</v>
      </c>
      <c r="K240" s="55">
        <f>IFERROR('Tablas turistas zona y tip.'!S93/'Tablas turistas zona y tip.'!S106-1,"-")</f>
        <v>-0.26618958235570156</v>
      </c>
      <c r="L240" s="55">
        <f>IFERROR('Tablas turistas zona y tip.'!U93/'Tablas turistas zona y tip.'!U106-1,"-")</f>
        <v>-0.22268786127167628</v>
      </c>
      <c r="M240" s="57">
        <f>IFERROR('Tablas turistas zona y tip.'!W93/'Tablas turistas zona y tip.'!W106-1,"-")</f>
        <v>-0.14254781667268135</v>
      </c>
      <c r="N240" s="57">
        <f>IFERROR('Tablas turistas zona y tip.'!Y93/'Tablas turistas zona y tip.'!Y106-1,"-")</f>
        <v>-0.26874279123414069</v>
      </c>
      <c r="O240" s="57">
        <f>IFERROR('Tablas turistas zona y tip.'!AA93/'Tablas turistas zona y tip.'!AA106-1,"-")</f>
        <v>-0.21953278919223196</v>
      </c>
    </row>
    <row r="241" spans="2:15" ht="15" hidden="1" customHeight="1">
      <c r="B241" s="43" t="s">
        <v>48</v>
      </c>
      <c r="C241" s="57">
        <f>IFERROR('Tablas turistas zona y tip.'!C94/'Tablas turistas zona y tip.'!C107-1,"-")</f>
        <v>0.4042553191489362</v>
      </c>
      <c r="D241" s="55">
        <f>IFERROR('Tablas turistas zona y tip.'!E94/'Tablas turistas zona y tip.'!E107-1,"-")</f>
        <v>0.89999999999999991</v>
      </c>
      <c r="E241" s="55" t="str">
        <f>IFERROR('Tablas turistas zona y tip.'!G94/'Tablas turistas zona y tip.'!G107-1,"-")</f>
        <v>-</v>
      </c>
      <c r="F241" s="55">
        <f>IFERROR('Tablas turistas zona y tip.'!I94/'Tablas turistas zona y tip.'!I107-1,"-")</f>
        <v>1.6</v>
      </c>
      <c r="G241" s="57">
        <f>IFERROR('Tablas turistas zona y tip.'!K94/'Tablas turistas zona y tip.'!K107-1,"-")</f>
        <v>0.45410628019323673</v>
      </c>
      <c r="H241" s="57">
        <f>IFERROR('Tablas turistas zona y tip.'!M94/'Tablas turistas zona y tip.'!M107-1,"-")</f>
        <v>-0.36040609137055835</v>
      </c>
      <c r="I241" s="57">
        <f>IFERROR('Tablas turistas zona y tip.'!O94/'Tablas turistas zona y tip.'!O107-1,"-")</f>
        <v>5.6930693069306981E-2</v>
      </c>
      <c r="J241" s="55">
        <f>IFERROR('Tablas turistas zona y tip.'!Q94/'Tablas turistas zona y tip.'!Q107-1,"-")</f>
        <v>5.4182117840955835E-2</v>
      </c>
      <c r="K241" s="55">
        <f>IFERROR('Tablas turistas zona y tip.'!S94/'Tablas turistas zona y tip.'!S107-1,"-")</f>
        <v>8.1214689265536766E-2</v>
      </c>
      <c r="L241" s="55">
        <f>IFERROR('Tablas turistas zona y tip.'!U94/'Tablas turistas zona y tip.'!U107-1,"-")</f>
        <v>7.1385767790262067E-2</v>
      </c>
      <c r="M241" s="57">
        <f>IFERROR('Tablas turistas zona y tip.'!W94/'Tablas turistas zona y tip.'!W107-1,"-")</f>
        <v>7.5224697147323161E-2</v>
      </c>
      <c r="N241" s="57">
        <f>IFERROR('Tablas turistas zona y tip.'!Y94/'Tablas turistas zona y tip.'!Y107-1,"-")</f>
        <v>7.2011963648912936E-2</v>
      </c>
      <c r="O241" s="57">
        <f>IFERROR('Tablas turistas zona y tip.'!AA94/'Tablas turistas zona y tip.'!AA107-1,"-")</f>
        <v>7.3202519730649396E-2</v>
      </c>
    </row>
    <row r="242" spans="2:15" ht="15" hidden="1" customHeight="1">
      <c r="B242" s="43" t="s">
        <v>49</v>
      </c>
      <c r="C242" s="57">
        <f>IFERROR('Tablas turistas zona y tip.'!C95/'Tablas turistas zona y tip.'!C108-1,"-")</f>
        <v>0.28260869565217384</v>
      </c>
      <c r="D242" s="55">
        <f>IFERROR('Tablas turistas zona y tip.'!E95/'Tablas turistas zona y tip.'!E108-1,"-")</f>
        <v>-0.5</v>
      </c>
      <c r="E242" s="55">
        <f>IFERROR('Tablas turistas zona y tip.'!G95/'Tablas turistas zona y tip.'!G108-1,"-")</f>
        <v>-1</v>
      </c>
      <c r="F242" s="55">
        <f>IFERROR('Tablas turistas zona y tip.'!I95/'Tablas turistas zona y tip.'!I108-1,"-")</f>
        <v>-0.55102040816326525</v>
      </c>
      <c r="G242" s="57">
        <f>IFERROR('Tablas turistas zona y tip.'!K95/'Tablas turistas zona y tip.'!K108-1,"-")</f>
        <v>0.13138686131386867</v>
      </c>
      <c r="H242" s="57">
        <f>IFERROR('Tablas turistas zona y tip.'!M95/'Tablas turistas zona y tip.'!M108-1,"-")</f>
        <v>6.6666666666666652E-2</v>
      </c>
      <c r="I242" s="57">
        <f>IFERROR('Tablas turistas zona y tip.'!O95/'Tablas turistas zona y tip.'!O108-1,"-")</f>
        <v>0.10572687224669597</v>
      </c>
      <c r="J242" s="55">
        <f>IFERROR('Tablas turistas zona y tip.'!Q95/'Tablas turistas zona y tip.'!Q108-1,"-")</f>
        <v>-4.7599077374711696E-2</v>
      </c>
      <c r="K242" s="55">
        <f>IFERROR('Tablas turistas zona y tip.'!S95/'Tablas turistas zona y tip.'!S108-1,"-")</f>
        <v>9.4727547931382494E-2</v>
      </c>
      <c r="L242" s="55">
        <f>IFERROR('Tablas turistas zona y tip.'!U95/'Tablas turistas zona y tip.'!U108-1,"-")</f>
        <v>4.1269591242025783E-2</v>
      </c>
      <c r="M242" s="57">
        <f>IFERROR('Tablas turistas zona y tip.'!W95/'Tablas turistas zona y tip.'!W108-1,"-")</f>
        <v>-3.8963569062926195E-2</v>
      </c>
      <c r="N242" s="57">
        <f>IFERROR('Tablas turistas zona y tip.'!Y95/'Tablas turistas zona y tip.'!Y108-1,"-")</f>
        <v>9.3430297054110767E-2</v>
      </c>
      <c r="O242" s="57">
        <f>IFERROR('Tablas turistas zona y tip.'!AA95/'Tablas turistas zona y tip.'!AA108-1,"-")</f>
        <v>4.2125924807489001E-2</v>
      </c>
    </row>
    <row r="243" spans="2:15" ht="15" hidden="1" customHeight="1">
      <c r="B243" s="43" t="s">
        <v>50</v>
      </c>
      <c r="C243" s="57">
        <f>IFERROR('Tablas turistas zona y tip.'!C96/'Tablas turistas zona y tip.'!C109-1,"-")</f>
        <v>5.555555555555558E-2</v>
      </c>
      <c r="D243" s="55">
        <f>IFERROR('Tablas turistas zona y tip.'!E96/'Tablas turistas zona y tip.'!E109-1,"-")</f>
        <v>-0.26086956521739135</v>
      </c>
      <c r="E243" s="55">
        <f>IFERROR('Tablas turistas zona y tip.'!G96/'Tablas turistas zona y tip.'!G109-1,"-")</f>
        <v>0.39999999999999991</v>
      </c>
      <c r="F243" s="55">
        <f>IFERROR('Tablas turistas zona y tip.'!I96/'Tablas turistas zona y tip.'!I109-1,"-")</f>
        <v>-0.1428571428571429</v>
      </c>
      <c r="G243" s="57">
        <f>IFERROR('Tablas turistas zona y tip.'!K96/'Tablas turistas zona y tip.'!K109-1,"-")</f>
        <v>0.45299145299145294</v>
      </c>
      <c r="H243" s="57">
        <f>IFERROR('Tablas turistas zona y tip.'!M96/'Tablas turistas zona y tip.'!M109-1,"-")</f>
        <v>-0.26630434782608692</v>
      </c>
      <c r="I243" s="57">
        <f>IFERROR('Tablas turistas zona y tip.'!O96/'Tablas turistas zona y tip.'!O109-1,"-")</f>
        <v>0.13636363636363646</v>
      </c>
      <c r="J243" s="55">
        <f>IFERROR('Tablas turistas zona y tip.'!Q96/'Tablas turistas zona y tip.'!Q109-1,"-")</f>
        <v>4.6271431522412643E-2</v>
      </c>
      <c r="K243" s="55">
        <f>IFERROR('Tablas turistas zona y tip.'!S96/'Tablas turistas zona y tip.'!S109-1,"-")</f>
        <v>-7.4024503243076301E-2</v>
      </c>
      <c r="L243" s="55">
        <f>IFERROR('Tablas turistas zona y tip.'!U96/'Tablas turistas zona y tip.'!U109-1,"-")</f>
        <v>-3.401126837982682E-2</v>
      </c>
      <c r="M243" s="57">
        <f>IFERROR('Tablas turistas zona y tip.'!W96/'Tablas turistas zona y tip.'!W109-1,"-")</f>
        <v>6.3498246980911555E-2</v>
      </c>
      <c r="N243" s="57">
        <f>IFERROR('Tablas turistas zona y tip.'!Y96/'Tablas turistas zona y tip.'!Y109-1,"-")</f>
        <v>-7.7358109472833725E-2</v>
      </c>
      <c r="O243" s="57">
        <f>IFERROR('Tablas turistas zona y tip.'!AA96/'Tablas turistas zona y tip.'!AA109-1,"-")</f>
        <v>-2.9263101888800214E-2</v>
      </c>
    </row>
    <row r="244" spans="2:15" ht="15" hidden="1" customHeight="1">
      <c r="B244" s="43" t="s">
        <v>51</v>
      </c>
      <c r="C244" s="57">
        <f>IFERROR('Tablas turistas zona y tip.'!C97/'Tablas turistas zona y tip.'!C110-1,"-")</f>
        <v>0.59459459459459452</v>
      </c>
      <c r="D244" s="55">
        <f>IFERROR('Tablas turistas zona y tip.'!E97/'Tablas turistas zona y tip.'!E110-1,"-")</f>
        <v>0.35714285714285721</v>
      </c>
      <c r="E244" s="55">
        <f>IFERROR('Tablas turistas zona y tip.'!G97/'Tablas turistas zona y tip.'!G110-1,"-")</f>
        <v>-1</v>
      </c>
      <c r="F244" s="55">
        <f>IFERROR('Tablas turistas zona y tip.'!I97/'Tablas turistas zona y tip.'!I110-1,"-")</f>
        <v>-0.3214285714285714</v>
      </c>
      <c r="G244" s="57">
        <f>IFERROR('Tablas turistas zona y tip.'!K97/'Tablas turistas zona y tip.'!K110-1,"-")</f>
        <v>0.22077922077922074</v>
      </c>
      <c r="H244" s="57">
        <f>IFERROR('Tablas turistas zona y tip.'!M97/'Tablas turistas zona y tip.'!M110-1,"-")</f>
        <v>-0.22368421052631582</v>
      </c>
      <c r="I244" s="57">
        <f>IFERROR('Tablas turistas zona y tip.'!O97/'Tablas turistas zona y tip.'!O110-1,"-")</f>
        <v>4.4386422976501416E-2</v>
      </c>
      <c r="J244" s="55">
        <f>IFERROR('Tablas turistas zona y tip.'!Q97/'Tablas turistas zona y tip.'!Q110-1,"-")</f>
        <v>2.4615384615384706E-2</v>
      </c>
      <c r="K244" s="55">
        <f>IFERROR('Tablas turistas zona y tip.'!S97/'Tablas turistas zona y tip.'!S110-1,"-")</f>
        <v>-0.11408575872028437</v>
      </c>
      <c r="L244" s="55">
        <f>IFERROR('Tablas turistas zona y tip.'!U97/'Tablas turistas zona y tip.'!U110-1,"-")</f>
        <v>-6.7517709563164163E-2</v>
      </c>
      <c r="M244" s="57">
        <f>IFERROR('Tablas turistas zona y tip.'!W97/'Tablas turistas zona y tip.'!W110-1,"-")</f>
        <v>3.9321192052980125E-2</v>
      </c>
      <c r="N244" s="57">
        <f>IFERROR('Tablas turistas zona y tip.'!Y97/'Tablas turistas zona y tip.'!Y110-1,"-")</f>
        <v>-0.11725567190226871</v>
      </c>
      <c r="O244" s="57">
        <f>IFERROR('Tablas turistas zona y tip.'!AA97/'Tablas turistas zona y tip.'!AA110-1,"-")</f>
        <v>-6.3214285714285667E-2</v>
      </c>
    </row>
    <row r="245" spans="2:15">
      <c r="B245" s="51">
        <v>2004</v>
      </c>
      <c r="C245" s="59">
        <f>IFERROR('Tablas turistas zona y tip.'!C98/'Tablas turistas zona y tip.'!C111-1,"-")</f>
        <v>0.3246187363834423</v>
      </c>
      <c r="D245" s="59">
        <f>IFERROR('Tablas turistas zona y tip.'!E98/'Tablas turistas zona y tip.'!E111-1,"-")</f>
        <v>-0.22362869198312241</v>
      </c>
      <c r="E245" s="59">
        <f>IFERROR('Tablas turistas zona y tip.'!G98/'Tablas turistas zona y tip.'!G111-1,"-")</f>
        <v>-0.7415730337078652</v>
      </c>
      <c r="F245" s="59">
        <f>IFERROR('Tablas turistas zona y tip.'!I98/'Tablas turistas zona y tip.'!I111-1,"-")</f>
        <v>-0.36503067484662577</v>
      </c>
      <c r="G245" s="59">
        <f>IFERROR('Tablas turistas zona y tip.'!K98/'Tablas turistas zona y tip.'!K111-1,"-")</f>
        <v>0.11581108829568798</v>
      </c>
      <c r="H245" s="59">
        <f>IFERROR('Tablas turistas zona y tip.'!M98/'Tablas turistas zona y tip.'!M111-1,"-")</f>
        <v>-0.27817745803357319</v>
      </c>
      <c r="I245" s="59">
        <f>IFERROR('Tablas turistas zona y tip.'!O98/'Tablas turistas zona y tip.'!O111-1,"-")</f>
        <v>-6.5929203539823011E-2</v>
      </c>
      <c r="J245" s="59">
        <f>IFERROR('Tablas turistas zona y tip.'!Q98/'Tablas turistas zona y tip.'!Q111-1,"-")</f>
        <v>9.6850861556743828E-2</v>
      </c>
      <c r="K245" s="59">
        <f>IFERROR('Tablas turistas zona y tip.'!S98/'Tablas turistas zona y tip.'!S111-1,"-")</f>
        <v>-0.11853687030434867</v>
      </c>
      <c r="L245" s="59">
        <f>IFERROR('Tablas turistas zona y tip.'!U98/'Tablas turistas zona y tip.'!U111-1,"-")</f>
        <v>-4.4346293251995461E-2</v>
      </c>
      <c r="M245" s="59">
        <f>IFERROR('Tablas turistas zona y tip.'!W98/'Tablas turistas zona y tip.'!W111-1,"-")</f>
        <v>9.820266165196001E-2</v>
      </c>
      <c r="N245" s="59">
        <f>IFERROR('Tablas turistas zona y tip.'!Y98/'Tablas turistas zona y tip.'!Y111-1,"-")</f>
        <v>-0.12236370087121062</v>
      </c>
      <c r="O245" s="59">
        <f>IFERROR('Tablas turistas zona y tip.'!AA98/'Tablas turistas zona y tip.'!AA111-1,"-")</f>
        <v>-4.4555150154364287E-2</v>
      </c>
    </row>
    <row r="246" spans="2:15" ht="15" hidden="1" customHeight="1">
      <c r="B246" s="43" t="s">
        <v>40</v>
      </c>
      <c r="C246" s="57">
        <f>IFERROR('Tablas turistas zona y tip.'!C99/'Tablas turistas zona y tip.'!C112-1,"-")</f>
        <v>0.21666666666666656</v>
      </c>
      <c r="D246" s="55">
        <f>IFERROR('Tablas turistas zona y tip.'!E99/'Tablas turistas zona y tip.'!E112-1,"-")</f>
        <v>0.79411764705882359</v>
      </c>
      <c r="E246" s="55">
        <f>IFERROR('Tablas turistas zona y tip.'!G99/'Tablas turistas zona y tip.'!G112-1,"-")</f>
        <v>0.32258064516129026</v>
      </c>
      <c r="F246" s="55">
        <f>IFERROR('Tablas turistas zona y tip.'!I99/'Tablas turistas zona y tip.'!I112-1,"-")</f>
        <v>0.56923076923076921</v>
      </c>
      <c r="G246" s="57">
        <f>IFERROR('Tablas turistas zona y tip.'!K99/'Tablas turistas zona y tip.'!K112-1,"-")</f>
        <v>-0.1149825783972126</v>
      </c>
      <c r="H246" s="57">
        <f>IFERROR('Tablas turistas zona y tip.'!M99/'Tablas turistas zona y tip.'!M112-1,"-")</f>
        <v>-0.21532846715328469</v>
      </c>
      <c r="I246" s="57">
        <f>IFERROR('Tablas turistas zona y tip.'!O99/'Tablas turistas zona y tip.'!O112-1,"-")</f>
        <v>-0.16399286987522277</v>
      </c>
      <c r="J246" s="55">
        <f>IFERROR('Tablas turistas zona y tip.'!Q99/'Tablas turistas zona y tip.'!Q112-1,"-")</f>
        <v>-9.9529586531319603E-2</v>
      </c>
      <c r="K246" s="55">
        <f>IFERROR('Tablas turistas zona y tip.'!S99/'Tablas turistas zona y tip.'!S112-1,"-")</f>
        <v>-8.7861983980283442E-2</v>
      </c>
      <c r="L246" s="55">
        <f>IFERROR('Tablas turistas zona y tip.'!U99/'Tablas turistas zona y tip.'!U112-1,"-")</f>
        <v>-9.1739345071581324E-2</v>
      </c>
      <c r="M246" s="57">
        <f>IFERROR('Tablas turistas zona y tip.'!W99/'Tablas turistas zona y tip.'!W112-1,"-")</f>
        <v>-8.9366515837104088E-2</v>
      </c>
      <c r="N246" s="57">
        <f>IFERROR('Tablas turistas zona y tip.'!Y99/'Tablas turistas zona y tip.'!Y112-1,"-")</f>
        <v>-9.0498812351543889E-2</v>
      </c>
      <c r="O246" s="57">
        <f>IFERROR('Tablas turistas zona y tip.'!AA99/'Tablas turistas zona y tip.'!AA112-1,"-")</f>
        <v>-9.0109034267912724E-2</v>
      </c>
    </row>
    <row r="247" spans="2:15" ht="15" hidden="1" customHeight="1">
      <c r="B247" s="43" t="s">
        <v>41</v>
      </c>
      <c r="C247" s="57">
        <f>IFERROR('Tablas turistas zona y tip.'!C100/'Tablas turistas zona y tip.'!C113-1,"-")</f>
        <v>-0.15384615384615385</v>
      </c>
      <c r="D247" s="55">
        <f>IFERROR('Tablas turistas zona y tip.'!E100/'Tablas turistas zona y tip.'!E113-1,"-")</f>
        <v>0.77272727272727271</v>
      </c>
      <c r="E247" s="55" t="str">
        <f>IFERROR('Tablas turistas zona y tip.'!G100/'Tablas turistas zona y tip.'!G113-1,"-")</f>
        <v>-</v>
      </c>
      <c r="F247" s="55">
        <f>IFERROR('Tablas turistas zona y tip.'!I100/'Tablas turistas zona y tip.'!I113-1,"-")</f>
        <v>0.77272727272727271</v>
      </c>
      <c r="G247" s="57">
        <f>IFERROR('Tablas turistas zona y tip.'!K100/'Tablas turistas zona y tip.'!K113-1,"-")</f>
        <v>-0.12234042553191493</v>
      </c>
      <c r="H247" s="57">
        <f>IFERROR('Tablas turistas zona y tip.'!M100/'Tablas turistas zona y tip.'!M113-1,"-")</f>
        <v>-0.4285714285714286</v>
      </c>
      <c r="I247" s="57">
        <f>IFERROR('Tablas turistas zona y tip.'!O100/'Tablas turistas zona y tip.'!O113-1,"-")</f>
        <v>-0.29342723004694837</v>
      </c>
      <c r="J247" s="55">
        <f>IFERROR('Tablas turistas zona y tip.'!Q100/'Tablas turistas zona y tip.'!Q113-1,"-")</f>
        <v>-0.25992949471210336</v>
      </c>
      <c r="K247" s="55">
        <f>IFERROR('Tablas turistas zona y tip.'!S100/'Tablas turistas zona y tip.'!S113-1,"-")</f>
        <v>-0.27536048570705796</v>
      </c>
      <c r="L247" s="55">
        <f>IFERROR('Tablas turistas zona y tip.'!U100/'Tablas turistas zona y tip.'!U113-1,"-")</f>
        <v>-0.26996135186251136</v>
      </c>
      <c r="M247" s="57">
        <f>IFERROR('Tablas turistas zona y tip.'!W100/'Tablas turistas zona y tip.'!W113-1,"-")</f>
        <v>-0.24795218065087443</v>
      </c>
      <c r="N247" s="57">
        <f>IFERROR('Tablas turistas zona y tip.'!Y100/'Tablas turistas zona y tip.'!Y113-1,"-")</f>
        <v>-0.27983791748526521</v>
      </c>
      <c r="O247" s="57">
        <f>IFERROR('Tablas turistas zona y tip.'!AA100/'Tablas turistas zona y tip.'!AA113-1,"-")</f>
        <v>-0.26846220677671595</v>
      </c>
    </row>
    <row r="248" spans="2:15" ht="15" hidden="1" customHeight="1">
      <c r="B248" s="43" t="s">
        <v>42</v>
      </c>
      <c r="C248" s="57">
        <f>IFERROR('Tablas turistas zona y tip.'!C101/'Tablas turistas zona y tip.'!C114-1,"-")</f>
        <v>1.4117647058823528</v>
      </c>
      <c r="D248" s="55">
        <f>IFERROR('Tablas turistas zona y tip.'!E101/'Tablas turistas zona y tip.'!E114-1,"-")</f>
        <v>1.6</v>
      </c>
      <c r="E248" s="55" t="str">
        <f>IFERROR('Tablas turistas zona y tip.'!G101/'Tablas turistas zona y tip.'!G114-1,"-")</f>
        <v>-</v>
      </c>
      <c r="F248" s="55">
        <f>IFERROR('Tablas turistas zona y tip.'!I101/'Tablas turistas zona y tip.'!I114-1,"-")</f>
        <v>1.6</v>
      </c>
      <c r="G248" s="57">
        <f>IFERROR('Tablas turistas zona y tip.'!K101/'Tablas turistas zona y tip.'!K114-1,"-")</f>
        <v>0.26428571428571423</v>
      </c>
      <c r="H248" s="57">
        <f>IFERROR('Tablas turistas zona y tip.'!M101/'Tablas turistas zona y tip.'!M114-1,"-")</f>
        <v>-0.48404255319148937</v>
      </c>
      <c r="I248" s="57">
        <f>IFERROR('Tablas turistas zona y tip.'!O101/'Tablas turistas zona y tip.'!O114-1,"-")</f>
        <v>-0.16463414634146345</v>
      </c>
      <c r="J248" s="55">
        <f>IFERROR('Tablas turistas zona y tip.'!Q101/'Tablas turistas zona y tip.'!Q114-1,"-")</f>
        <v>8.2061855670103157E-2</v>
      </c>
      <c r="K248" s="55">
        <f>IFERROR('Tablas turistas zona y tip.'!S101/'Tablas turistas zona y tip.'!S114-1,"-")</f>
        <v>9.6950742767787368E-2</v>
      </c>
      <c r="L248" s="55">
        <f>IFERROR('Tablas turistas zona y tip.'!U101/'Tablas turistas zona y tip.'!U114-1,"-")</f>
        <v>9.1719191480112983E-2</v>
      </c>
      <c r="M248" s="57">
        <f>IFERROR('Tablas turistas zona y tip.'!W101/'Tablas turistas zona y tip.'!W114-1,"-")</f>
        <v>9.3176376695929708E-2</v>
      </c>
      <c r="N248" s="57">
        <f>IFERROR('Tablas turistas zona y tip.'!Y101/'Tablas turistas zona y tip.'!Y114-1,"-")</f>
        <v>8.5001640958319635E-2</v>
      </c>
      <c r="O248" s="57">
        <f>IFERROR('Tablas turistas zona y tip.'!AA101/'Tablas turistas zona y tip.'!AA114-1,"-")</f>
        <v>8.7896559033420418E-2</v>
      </c>
    </row>
    <row r="249" spans="2:15" ht="15" hidden="1" customHeight="1">
      <c r="B249" s="43" t="s">
        <v>43</v>
      </c>
      <c r="C249" s="57">
        <f>IFERROR('Tablas turistas zona y tip.'!C102/'Tablas turistas zona y tip.'!C115-1,"-")</f>
        <v>0.76190476190476186</v>
      </c>
      <c r="D249" s="55">
        <f>IFERROR('Tablas turistas zona y tip.'!E102/'Tablas turistas zona y tip.'!E115-1,"-")</f>
        <v>-0.11111111111111116</v>
      </c>
      <c r="E249" s="55" t="str">
        <f>IFERROR('Tablas turistas zona y tip.'!G102/'Tablas turistas zona y tip.'!G115-1,"-")</f>
        <v>-</v>
      </c>
      <c r="F249" s="55">
        <f>IFERROR('Tablas turistas zona y tip.'!I102/'Tablas turistas zona y tip.'!I115-1,"-")</f>
        <v>-0.11111111111111116</v>
      </c>
      <c r="G249" s="57">
        <f>IFERROR('Tablas turistas zona y tip.'!K102/'Tablas turistas zona y tip.'!K115-1,"-")</f>
        <v>-0.39552238805970152</v>
      </c>
      <c r="H249" s="57">
        <f>IFERROR('Tablas turistas zona y tip.'!M102/'Tablas turistas zona y tip.'!M115-1,"-")</f>
        <v>-0.17741935483870963</v>
      </c>
      <c r="I249" s="57">
        <f>IFERROR('Tablas turistas zona y tip.'!O102/'Tablas turistas zona y tip.'!O115-1,"-")</f>
        <v>-0.30616740088105732</v>
      </c>
      <c r="J249" s="55">
        <f>IFERROR('Tablas turistas zona y tip.'!Q102/'Tablas turistas zona y tip.'!Q115-1,"-")</f>
        <v>-8.7719298245614086E-2</v>
      </c>
      <c r="K249" s="55">
        <f>IFERROR('Tablas turistas zona y tip.'!S102/'Tablas turistas zona y tip.'!S115-1,"-")</f>
        <v>5.7539395691773798E-2</v>
      </c>
      <c r="L249" s="55">
        <f>IFERROR('Tablas turistas zona y tip.'!U102/'Tablas turistas zona y tip.'!U115-1,"-")</f>
        <v>5.3738534235152624E-3</v>
      </c>
      <c r="M249" s="57">
        <f>IFERROR('Tablas turistas zona y tip.'!W102/'Tablas turistas zona y tip.'!W115-1,"-")</f>
        <v>-0.10325826545280303</v>
      </c>
      <c r="N249" s="57">
        <f>IFERROR('Tablas turistas zona y tip.'!Y102/'Tablas turistas zona y tip.'!Y115-1,"-")</f>
        <v>5.1386737998029064E-2</v>
      </c>
      <c r="O249" s="57">
        <f>IFERROR('Tablas turistas zona y tip.'!AA102/'Tablas turistas zona y tip.'!AA115-1,"-")</f>
        <v>-5.8526203777600205E-3</v>
      </c>
    </row>
    <row r="250" spans="2:15" ht="15" hidden="1" customHeight="1">
      <c r="B250" s="43" t="s">
        <v>44</v>
      </c>
      <c r="C250" s="57">
        <f>IFERROR('Tablas turistas zona y tip.'!C103/'Tablas turistas zona y tip.'!C116-1,"-")</f>
        <v>0.5714285714285714</v>
      </c>
      <c r="D250" s="55" t="str">
        <f>IFERROR('Tablas turistas zona y tip.'!E103/'Tablas turistas zona y tip.'!E116-1,"-")</f>
        <v>-</v>
      </c>
      <c r="E250" s="55">
        <f>IFERROR('Tablas turistas zona y tip.'!G103/'Tablas turistas zona y tip.'!G116-1,"-")</f>
        <v>-1</v>
      </c>
      <c r="F250" s="55">
        <f>IFERROR('Tablas turistas zona y tip.'!I103/'Tablas turistas zona y tip.'!I116-1,"-")</f>
        <v>-0.4285714285714286</v>
      </c>
      <c r="G250" s="57">
        <f>IFERROR('Tablas turistas zona y tip.'!K103/'Tablas turistas zona y tip.'!K116-1,"-")</f>
        <v>5.741626794258381E-2</v>
      </c>
      <c r="H250" s="57">
        <f>IFERROR('Tablas turistas zona y tip.'!M103/'Tablas turistas zona y tip.'!M116-1,"-")</f>
        <v>0.13131313131313127</v>
      </c>
      <c r="I250" s="57">
        <f>IFERROR('Tablas turistas zona y tip.'!O103/'Tablas turistas zona y tip.'!O116-1,"-")</f>
        <v>9.3366093366093361E-2</v>
      </c>
      <c r="J250" s="55">
        <f>IFERROR('Tablas turistas zona y tip.'!Q103/'Tablas turistas zona y tip.'!Q116-1,"-")</f>
        <v>-0.20186915887850465</v>
      </c>
      <c r="K250" s="55">
        <f>IFERROR('Tablas turistas zona y tip.'!S103/'Tablas turistas zona y tip.'!S116-1,"-")</f>
        <v>-5.3886453544317314E-2</v>
      </c>
      <c r="L250" s="55">
        <f>IFERROR('Tablas turistas zona y tip.'!U103/'Tablas turistas zona y tip.'!U116-1,"-")</f>
        <v>-0.10034475170542068</v>
      </c>
      <c r="M250" s="57">
        <f>IFERROR('Tablas turistas zona y tip.'!W103/'Tablas turistas zona y tip.'!W116-1,"-")</f>
        <v>-0.18476571174772372</v>
      </c>
      <c r="N250" s="57">
        <f>IFERROR('Tablas turistas zona y tip.'!Y103/'Tablas turistas zona y tip.'!Y116-1,"-")</f>
        <v>-5.2131216046803153E-2</v>
      </c>
      <c r="O250" s="57">
        <f>IFERROR('Tablas turistas zona y tip.'!AA103/'Tablas turistas zona y tip.'!AA116-1,"-")</f>
        <v>-9.4564831261101268E-2</v>
      </c>
    </row>
    <row r="251" spans="2:15" ht="15" hidden="1" customHeight="1">
      <c r="B251" s="43" t="s">
        <v>45</v>
      </c>
      <c r="C251" s="57">
        <f>IFERROR('Tablas turistas zona y tip.'!C104/'Tablas turistas zona y tip.'!C117-1,"-")</f>
        <v>-0.5357142857142857</v>
      </c>
      <c r="D251" s="55">
        <f>IFERROR('Tablas turistas zona y tip.'!E104/'Tablas turistas zona y tip.'!E117-1,"-")</f>
        <v>0.39999999999999991</v>
      </c>
      <c r="E251" s="55">
        <f>IFERROR('Tablas turistas zona y tip.'!G104/'Tablas turistas zona y tip.'!G117-1,"-")</f>
        <v>1.4</v>
      </c>
      <c r="F251" s="55">
        <f>IFERROR('Tablas turistas zona y tip.'!I104/'Tablas turistas zona y tip.'!I117-1,"-")</f>
        <v>1.0666666666666669</v>
      </c>
      <c r="G251" s="57">
        <f>IFERROR('Tablas turistas zona y tip.'!K104/'Tablas turistas zona y tip.'!K117-1,"-")</f>
        <v>0.21739130434782616</v>
      </c>
      <c r="H251" s="57">
        <f>IFERROR('Tablas turistas zona y tip.'!M104/'Tablas turistas zona y tip.'!M117-1,"-")</f>
        <v>-6.2111801242236031E-2</v>
      </c>
      <c r="I251" s="57">
        <f>IFERROR('Tablas turistas zona y tip.'!O104/'Tablas turistas zona y tip.'!O117-1,"-")</f>
        <v>3.9525691699604737E-2</v>
      </c>
      <c r="J251" s="55">
        <f>IFERROR('Tablas turistas zona y tip.'!Q104/'Tablas turistas zona y tip.'!Q117-1,"-")</f>
        <v>-9.8616530684639936E-2</v>
      </c>
      <c r="K251" s="55">
        <f>IFERROR('Tablas turistas zona y tip.'!S104/'Tablas turistas zona y tip.'!S117-1,"-")</f>
        <v>-0.19349819849328531</v>
      </c>
      <c r="L251" s="55">
        <f>IFERROR('Tablas turistas zona y tip.'!U104/'Tablas turistas zona y tip.'!U117-1,"-")</f>
        <v>-0.16352941176470592</v>
      </c>
      <c r="M251" s="57">
        <f>IFERROR('Tablas turistas zona y tip.'!W104/'Tablas turistas zona y tip.'!W117-1,"-")</f>
        <v>-9.0350128095644799E-2</v>
      </c>
      <c r="N251" s="57">
        <f>IFERROR('Tablas turistas zona y tip.'!Y104/'Tablas turistas zona y tip.'!Y117-1,"-")</f>
        <v>-0.18885522959183676</v>
      </c>
      <c r="O251" s="57">
        <f>IFERROR('Tablas turistas zona y tip.'!AA104/'Tablas turistas zona y tip.'!AA117-1,"-")</f>
        <v>-0.15750856024783955</v>
      </c>
    </row>
    <row r="252" spans="2:15" ht="15" hidden="1" customHeight="1">
      <c r="B252" s="43" t="s">
        <v>46</v>
      </c>
      <c r="C252" s="57">
        <f>IFERROR('Tablas turistas zona y tip.'!C105/'Tablas turistas zona y tip.'!C118-1,"-")</f>
        <v>0.76190476190476186</v>
      </c>
      <c r="D252" s="55">
        <f>IFERROR('Tablas turistas zona y tip.'!E105/'Tablas turistas zona y tip.'!E118-1,"-")</f>
        <v>-0.7142857142857143</v>
      </c>
      <c r="E252" s="55" t="str">
        <f>IFERROR('Tablas turistas zona y tip.'!G105/'Tablas turistas zona y tip.'!G118-1,"-")</f>
        <v>-</v>
      </c>
      <c r="F252" s="55">
        <f>IFERROR('Tablas turistas zona y tip.'!I105/'Tablas turistas zona y tip.'!I118-1,"-")</f>
        <v>-0.7142857142857143</v>
      </c>
      <c r="G252" s="57">
        <f>IFERROR('Tablas turistas zona y tip.'!K105/'Tablas turistas zona y tip.'!K118-1,"-")</f>
        <v>-1.098901098901095E-2</v>
      </c>
      <c r="H252" s="57">
        <f>IFERROR('Tablas turistas zona y tip.'!M105/'Tablas turistas zona y tip.'!M118-1,"-")</f>
        <v>-0.13157894736842102</v>
      </c>
      <c r="I252" s="57">
        <f>IFERROR('Tablas turistas zona y tip.'!O105/'Tablas turistas zona y tip.'!O118-1,"-")</f>
        <v>-7.8048780487804836E-2</v>
      </c>
      <c r="J252" s="55">
        <f>IFERROR('Tablas turistas zona y tip.'!Q105/'Tablas turistas zona y tip.'!Q118-1,"-")</f>
        <v>0.22287010042112088</v>
      </c>
      <c r="K252" s="55">
        <f>IFERROR('Tablas turistas zona y tip.'!S105/'Tablas turistas zona y tip.'!S118-1,"-")</f>
        <v>0.1049229239184486</v>
      </c>
      <c r="L252" s="55">
        <f>IFERROR('Tablas turistas zona y tip.'!U105/'Tablas turistas zona y tip.'!U118-1,"-")</f>
        <v>0.14484649122807025</v>
      </c>
      <c r="M252" s="57">
        <f>IFERROR('Tablas turistas zona y tip.'!W105/'Tablas turistas zona y tip.'!W118-1,"-")</f>
        <v>0.21771678103555825</v>
      </c>
      <c r="N252" s="57">
        <f>IFERROR('Tablas turistas zona y tip.'!Y105/'Tablas turistas zona y tip.'!Y118-1,"-")</f>
        <v>0.1005368472425574</v>
      </c>
      <c r="O252" s="57">
        <f>IFERROR('Tablas turistas zona y tip.'!AA105/'Tablas turistas zona y tip.'!AA118-1,"-")</f>
        <v>0.14070351758793964</v>
      </c>
    </row>
    <row r="253" spans="2:15" ht="15" hidden="1" customHeight="1">
      <c r="B253" s="43" t="s">
        <v>47</v>
      </c>
      <c r="C253" s="57">
        <f>IFERROR('Tablas turistas zona y tip.'!C106/'Tablas turistas zona y tip.'!C119-1,"-")</f>
        <v>0</v>
      </c>
      <c r="D253" s="55">
        <f>IFERROR('Tablas turistas zona y tip.'!E106/'Tablas turistas zona y tip.'!E119-1,"-")</f>
        <v>0.33333333333333326</v>
      </c>
      <c r="E253" s="55" t="str">
        <f>IFERROR('Tablas turistas zona y tip.'!G106/'Tablas turistas zona y tip.'!G119-1,"-")</f>
        <v>-</v>
      </c>
      <c r="F253" s="55">
        <f>IFERROR('Tablas turistas zona y tip.'!I106/'Tablas turistas zona y tip.'!I119-1,"-")</f>
        <v>0.33333333333333326</v>
      </c>
      <c r="G253" s="57">
        <f>IFERROR('Tablas turistas zona y tip.'!K106/'Tablas turistas zona y tip.'!K119-1,"-")</f>
        <v>0.45185185185185195</v>
      </c>
      <c r="H253" s="57">
        <f>IFERROR('Tablas turistas zona y tip.'!M106/'Tablas turistas zona y tip.'!M119-1,"-")</f>
        <v>0</v>
      </c>
      <c r="I253" s="57">
        <f>IFERROR('Tablas turistas zona y tip.'!O106/'Tablas turistas zona y tip.'!O119-1,"-")</f>
        <v>0.21708185053380791</v>
      </c>
      <c r="J253" s="55">
        <f>IFERROR('Tablas turistas zona y tip.'!Q106/'Tablas turistas zona y tip.'!Q119-1,"-")</f>
        <v>8.6450030656039178E-2</v>
      </c>
      <c r="K253" s="55">
        <f>IFERROR('Tablas turistas zona y tip.'!S106/'Tablas turistas zona y tip.'!S119-1,"-")</f>
        <v>4.4096031357177878E-2</v>
      </c>
      <c r="L253" s="55">
        <f>IFERROR('Tablas turistas zona y tip.'!U106/'Tablas turistas zona y tip.'!U119-1,"-")</f>
        <v>5.9967833346097787E-2</v>
      </c>
      <c r="M253" s="57">
        <f>IFERROR('Tablas turistas zona y tip.'!W106/'Tablas turistas zona y tip.'!W119-1,"-")</f>
        <v>9.5906664030057431E-2</v>
      </c>
      <c r="N253" s="57">
        <f>IFERROR('Tablas turistas zona y tip.'!Y106/'Tablas turistas zona y tip.'!Y119-1,"-")</f>
        <v>4.3321299638989119E-2</v>
      </c>
      <c r="O253" s="57">
        <f>IFERROR('Tablas turistas zona y tip.'!AA106/'Tablas turistas zona y tip.'!AA119-1,"-")</f>
        <v>6.3215381162564421E-2</v>
      </c>
    </row>
    <row r="254" spans="2:15" ht="15" hidden="1" customHeight="1">
      <c r="B254" s="43" t="s">
        <v>48</v>
      </c>
      <c r="C254" s="57">
        <f>IFERROR('Tablas turistas zona y tip.'!C107/'Tablas turistas zona y tip.'!C120-1,"-")</f>
        <v>1.0434782608695654</v>
      </c>
      <c r="D254" s="55">
        <f>IFERROR('Tablas turistas zona y tip.'!E107/'Tablas turistas zona y tip.'!E120-1,"-")</f>
        <v>-0.64285714285714279</v>
      </c>
      <c r="E254" s="55" t="str">
        <f>IFERROR('Tablas turistas zona y tip.'!G107/'Tablas turistas zona y tip.'!G120-1,"-")</f>
        <v>-</v>
      </c>
      <c r="F254" s="55">
        <f>IFERROR('Tablas turistas zona y tip.'!I107/'Tablas turistas zona y tip.'!I120-1,"-")</f>
        <v>-0.64285714285714279</v>
      </c>
      <c r="G254" s="57">
        <f>IFERROR('Tablas turistas zona y tip.'!K107/'Tablas turistas zona y tip.'!K120-1,"-")</f>
        <v>0.39864864864864868</v>
      </c>
      <c r="H254" s="57">
        <f>IFERROR('Tablas turistas zona y tip.'!M107/'Tablas turistas zona y tip.'!M120-1,"-")</f>
        <v>0.11299435028248594</v>
      </c>
      <c r="I254" s="57">
        <f>IFERROR('Tablas turistas zona y tip.'!O107/'Tablas turistas zona y tip.'!O120-1,"-")</f>
        <v>0.24307692307692297</v>
      </c>
      <c r="J254" s="55">
        <f>IFERROR('Tablas turistas zona y tip.'!Q107/'Tablas turistas zona y tip.'!Q120-1,"-")</f>
        <v>-0.15948051948051944</v>
      </c>
      <c r="K254" s="55">
        <f>IFERROR('Tablas turistas zona y tip.'!S107/'Tablas turistas zona y tip.'!S120-1,"-")</f>
        <v>2.5096525096525157E-2</v>
      </c>
      <c r="L254" s="55">
        <f>IFERROR('Tablas turistas zona y tip.'!U107/'Tablas turistas zona y tip.'!U120-1,"-")</f>
        <v>-5.0700419540638531E-2</v>
      </c>
      <c r="M254" s="57">
        <f>IFERROR('Tablas turistas zona y tip.'!W107/'Tablas turistas zona y tip.'!W120-1,"-")</f>
        <v>-0.14328757951121529</v>
      </c>
      <c r="N254" s="57">
        <f>IFERROR('Tablas turistas zona y tip.'!Y107/'Tablas turistas zona y tip.'!Y120-1,"-")</f>
        <v>2.6934435912581156E-2</v>
      </c>
      <c r="O254" s="57">
        <f>IFERROR('Tablas turistas zona y tip.'!AA107/'Tablas turistas zona y tip.'!AA120-1,"-")</f>
        <v>-4.3493316711683661E-2</v>
      </c>
    </row>
    <row r="255" spans="2:15" ht="15" hidden="1" customHeight="1">
      <c r="B255" s="43" t="s">
        <v>49</v>
      </c>
      <c r="C255" s="57">
        <f>IFERROR('Tablas turistas zona y tip.'!C108/'Tablas turistas zona y tip.'!C121-1,"-")</f>
        <v>6.9767441860465018E-2</v>
      </c>
      <c r="D255" s="55">
        <f>IFERROR('Tablas turistas zona y tip.'!E108/'Tablas turistas zona y tip.'!E121-1,"-")</f>
        <v>-0.18518518518518523</v>
      </c>
      <c r="E255" s="55">
        <f>IFERROR('Tablas turistas zona y tip.'!G108/'Tablas turistas zona y tip.'!G121-1,"-")</f>
        <v>-0.2857142857142857</v>
      </c>
      <c r="F255" s="55">
        <f>IFERROR('Tablas turistas zona y tip.'!I108/'Tablas turistas zona y tip.'!I121-1,"-")</f>
        <v>-0.19672131147540983</v>
      </c>
      <c r="G255" s="57">
        <f>IFERROR('Tablas turistas zona y tip.'!K108/'Tablas turistas zona y tip.'!K121-1,"-")</f>
        <v>-0.15170278637770895</v>
      </c>
      <c r="H255" s="57">
        <f>IFERROR('Tablas turistas zona y tip.'!M108/'Tablas turistas zona y tip.'!M121-1,"-")</f>
        <v>0.16883116883116878</v>
      </c>
      <c r="I255" s="57">
        <f>IFERROR('Tablas turistas zona y tip.'!O108/'Tablas turistas zona y tip.'!O121-1,"-")</f>
        <v>-4.8218029350104774E-2</v>
      </c>
      <c r="J255" s="55">
        <f>IFERROR('Tablas turistas zona y tip.'!Q108/'Tablas turistas zona y tip.'!Q121-1,"-")</f>
        <v>-1.1606217616580317E-2</v>
      </c>
      <c r="K255" s="55">
        <f>IFERROR('Tablas turistas zona y tip.'!S108/'Tablas turistas zona y tip.'!S121-1,"-")</f>
        <v>-0.10700608245100252</v>
      </c>
      <c r="L255" s="55">
        <f>IFERROR('Tablas turistas zona y tip.'!U108/'Tablas turistas zona y tip.'!U121-1,"-")</f>
        <v>-7.3414580748741187E-2</v>
      </c>
      <c r="M255" s="57">
        <f>IFERROR('Tablas turistas zona y tip.'!W108/'Tablas turistas zona y tip.'!W121-1,"-")</f>
        <v>-2.1353670162059135E-2</v>
      </c>
      <c r="N255" s="57">
        <f>IFERROR('Tablas turistas zona y tip.'!Y108/'Tablas turistas zona y tip.'!Y121-1,"-")</f>
        <v>-0.10244496072574405</v>
      </c>
      <c r="O255" s="57">
        <f>IFERROR('Tablas turistas zona y tip.'!AA108/'Tablas turistas zona y tip.'!AA121-1,"-")</f>
        <v>-7.2668720246429563E-2</v>
      </c>
    </row>
    <row r="256" spans="2:15" ht="15" hidden="1" customHeight="1">
      <c r="B256" s="43" t="s">
        <v>50</v>
      </c>
      <c r="C256" s="57">
        <f>IFERROR('Tablas turistas zona y tip.'!C109/'Tablas turistas zona y tip.'!C122-1,"-")</f>
        <v>-9.9999999999999978E-2</v>
      </c>
      <c r="D256" s="55">
        <f>IFERROR('Tablas turistas zona y tip.'!E109/'Tablas turistas zona y tip.'!E122-1,"-")</f>
        <v>0.27777777777777768</v>
      </c>
      <c r="E256" s="55" t="str">
        <f>IFERROR('Tablas turistas zona y tip.'!G109/'Tablas turistas zona y tip.'!G122-1,"-")</f>
        <v>-</v>
      </c>
      <c r="F256" s="55">
        <f>IFERROR('Tablas turistas zona y tip.'!I109/'Tablas turistas zona y tip.'!I122-1,"-")</f>
        <v>0.55555555555555558</v>
      </c>
      <c r="G256" s="57">
        <f>IFERROR('Tablas turistas zona y tip.'!K109/'Tablas turistas zona y tip.'!K122-1,"-")</f>
        <v>8.6206896551723755E-3</v>
      </c>
      <c r="H256" s="57">
        <f>IFERROR('Tablas turistas zona y tip.'!M109/'Tablas turistas zona y tip.'!M122-1,"-")</f>
        <v>-0.28682170542635654</v>
      </c>
      <c r="I256" s="57">
        <f>IFERROR('Tablas turistas zona y tip.'!O109/'Tablas turistas zona y tip.'!O122-1,"-")</f>
        <v>-0.14693877551020407</v>
      </c>
      <c r="J256" s="55">
        <f>IFERROR('Tablas turistas zona y tip.'!Q109/'Tablas turistas zona y tip.'!Q122-1,"-")</f>
        <v>-5.35679374389052E-2</v>
      </c>
      <c r="K256" s="55">
        <f>IFERROR('Tablas turistas zona y tip.'!S109/'Tablas turistas zona y tip.'!S122-1,"-")</f>
        <v>0.25848665457372366</v>
      </c>
      <c r="L256" s="55">
        <f>IFERROR('Tablas turistas zona y tip.'!U109/'Tablas turistas zona y tip.'!U122-1,"-")</f>
        <v>0.13410737941245232</v>
      </c>
      <c r="M256" s="57">
        <f>IFERROR('Tablas turistas zona y tip.'!W109/'Tablas turistas zona y tip.'!W122-1,"-")</f>
        <v>-5.013876040703058E-2</v>
      </c>
      <c r="N256" s="57">
        <f>IFERROR('Tablas turistas zona y tip.'!Y109/'Tablas turistas zona y tip.'!Y122-1,"-")</f>
        <v>0.24147442326980939</v>
      </c>
      <c r="O256" s="57">
        <f>IFERROR('Tablas turistas zona y tip.'!AA109/'Tablas turistas zona y tip.'!AA122-1,"-")</f>
        <v>0.12368283386891865</v>
      </c>
    </row>
    <row r="257" spans="2:15" ht="15" hidden="1" customHeight="1">
      <c r="B257" s="43" t="s">
        <v>51</v>
      </c>
      <c r="C257" s="57">
        <f>IFERROR('Tablas turistas zona y tip.'!C110/'Tablas turistas zona y tip.'!C123-1,"-")</f>
        <v>-0.75657894736842102</v>
      </c>
      <c r="D257" s="55">
        <f>IFERROR('Tablas turistas zona y tip.'!E110/'Tablas turistas zona y tip.'!E123-1,"-")</f>
        <v>-0.30000000000000004</v>
      </c>
      <c r="E257" s="55">
        <f>IFERROR('Tablas turistas zona y tip.'!G110/'Tablas turistas zona y tip.'!G123-1,"-")</f>
        <v>3.666666666666667</v>
      </c>
      <c r="F257" s="55">
        <f>IFERROR('Tablas turistas zona y tip.'!I110/'Tablas turistas zona y tip.'!I123-1,"-")</f>
        <v>0.21739130434782616</v>
      </c>
      <c r="G257" s="57">
        <f>IFERROR('Tablas turistas zona y tip.'!K110/'Tablas turistas zona y tip.'!K123-1,"-")</f>
        <v>6.944444444444442E-2</v>
      </c>
      <c r="H257" s="57">
        <f>IFERROR('Tablas turistas zona y tip.'!M110/'Tablas turistas zona y tip.'!M123-1,"-")</f>
        <v>0.13432835820895517</v>
      </c>
      <c r="I257" s="57">
        <f>IFERROR('Tablas turistas zona y tip.'!O110/'Tablas turistas zona y tip.'!O123-1,"-")</f>
        <v>9.4285714285714306E-2</v>
      </c>
      <c r="J257" s="55">
        <f>IFERROR('Tablas turistas zona y tip.'!Q110/'Tablas turistas zona y tip.'!Q123-1,"-")</f>
        <v>-5.2470485351989726E-3</v>
      </c>
      <c r="K257" s="55">
        <f>IFERROR('Tablas turistas zona y tip.'!S110/'Tablas turistas zona y tip.'!S123-1,"-")</f>
        <v>0.49883449883449882</v>
      </c>
      <c r="L257" s="55">
        <f>IFERROR('Tablas turistas zona y tip.'!U110/'Tablas turistas zona y tip.'!U123-1,"-")</f>
        <v>0.28090737240075625</v>
      </c>
      <c r="M257" s="57">
        <f>IFERROR('Tablas turistas zona y tip.'!W110/'Tablas turistas zona y tip.'!W123-1,"-")</f>
        <v>-2.6199113260781948E-2</v>
      </c>
      <c r="N257" s="57">
        <f>IFERROR('Tablas turistas zona y tip.'!Y110/'Tablas turistas zona y tip.'!Y123-1,"-")</f>
        <v>0.49243040859514897</v>
      </c>
      <c r="O257" s="57">
        <f>IFERROR('Tablas turistas zona y tip.'!AA110/'Tablas turistas zona y tip.'!AA123-1,"-")</f>
        <v>0.26069338135974784</v>
      </c>
    </row>
    <row r="258" spans="2:15">
      <c r="B258" s="51">
        <v>2003</v>
      </c>
      <c r="C258" s="59">
        <f>IFERROR('Tablas turistas zona y tip.'!C111/'Tablas turistas zona y tip.'!C124-1,"-")</f>
        <v>-7.6458752515090489E-2</v>
      </c>
      <c r="D258" s="59">
        <f>IFERROR('Tablas turistas zona y tip.'!E111/'Tablas turistas zona y tip.'!E124-1,"-")</f>
        <v>0.15609756097560967</v>
      </c>
      <c r="E258" s="59">
        <f>IFERROR('Tablas turistas zona y tip.'!G111/'Tablas turistas zona y tip.'!G124-1,"-")</f>
        <v>0.23611111111111116</v>
      </c>
      <c r="F258" s="59">
        <f>IFERROR('Tablas turistas zona y tip.'!I111/'Tablas turistas zona y tip.'!I124-1,"-")</f>
        <v>0.17689530685920585</v>
      </c>
      <c r="G258" s="59">
        <f>IFERROR('Tablas turistas zona y tip.'!K111/'Tablas turistas zona y tip.'!K124-1,"-")</f>
        <v>5.7827344072696185E-3</v>
      </c>
      <c r="H258" s="59">
        <f>IFERROR('Tablas turistas zona y tip.'!M111/'Tablas turistas zona y tip.'!M124-1,"-")</f>
        <v>-0.12724989535370446</v>
      </c>
      <c r="I258" s="59">
        <f>IFERROR('Tablas turistas zona y tip.'!O111/'Tablas turistas zona y tip.'!O124-1,"-")</f>
        <v>-6.0291060291060239E-2</v>
      </c>
      <c r="J258" s="59">
        <f>IFERROR('Tablas turistas zona y tip.'!Q111/'Tablas turistas zona y tip.'!Q124-1,"-")</f>
        <v>-5.4956798956654063E-2</v>
      </c>
      <c r="K258" s="59">
        <f>IFERROR('Tablas turistas zona y tip.'!S111/'Tablas turistas zona y tip.'!S124-1,"-")</f>
        <v>7.621038531402613E-3</v>
      </c>
      <c r="L258" s="59">
        <f>IFERROR('Tablas turistas zona y tip.'!U111/'Tablas turistas zona y tip.'!U124-1,"-")</f>
        <v>-1.4848780487804913E-2</v>
      </c>
      <c r="M258" s="59">
        <f>IFERROR('Tablas turistas zona y tip.'!W111/'Tablas turistas zona y tip.'!W124-1,"-")</f>
        <v>-5.18772501285788E-2</v>
      </c>
      <c r="N258" s="59">
        <f>IFERROR('Tablas turistas zona y tip.'!Y111/'Tablas turistas zona y tip.'!Y124-1,"-")</f>
        <v>4.5938774701992369E-3</v>
      </c>
      <c r="O258" s="59">
        <f>IFERROR('Tablas turistas zona y tip.'!AA111/'Tablas turistas zona y tip.'!AA124-1,"-")</f>
        <v>-1.6079430629997393E-2</v>
      </c>
    </row>
    <row r="259" spans="2:15" ht="15" hidden="1" customHeight="1">
      <c r="B259" s="43" t="s">
        <v>40</v>
      </c>
      <c r="C259" s="57">
        <f>IFERROR('Tablas turistas zona y tip.'!C112/'Tablas turistas zona y tip.'!C125-1,"-")</f>
        <v>-0.36170212765957444</v>
      </c>
      <c r="D259" s="55">
        <f>IFERROR('Tablas turistas zona y tip.'!E112/'Tablas turistas zona y tip.'!E125-1,"-")</f>
        <v>-0.44262295081967218</v>
      </c>
      <c r="E259" s="55">
        <f>IFERROR('Tablas turistas zona y tip.'!G112/'Tablas turistas zona y tip.'!G125-1,"-")</f>
        <v>2.875</v>
      </c>
      <c r="F259" s="55">
        <f>IFERROR('Tablas turistas zona y tip.'!I112/'Tablas turistas zona y tip.'!I125-1,"-")</f>
        <v>-5.7971014492753659E-2</v>
      </c>
      <c r="G259" s="57">
        <f>IFERROR('Tablas turistas zona y tip.'!K112/'Tablas turistas zona y tip.'!K125-1,"-")</f>
        <v>0.45685279187817263</v>
      </c>
      <c r="H259" s="57">
        <f>IFERROR('Tablas turistas zona y tip.'!M112/'Tablas turistas zona y tip.'!M125-1,"-")</f>
        <v>-0.13291139240506333</v>
      </c>
      <c r="I259" s="57">
        <f>IFERROR('Tablas turistas zona y tip.'!O112/'Tablas turistas zona y tip.'!O125-1,"-")</f>
        <v>9.3567251461988299E-2</v>
      </c>
      <c r="J259" s="55">
        <f>IFERROR('Tablas turistas zona y tip.'!Q112/'Tablas turistas zona y tip.'!Q125-1,"-")</f>
        <v>-6.6774491682070281E-2</v>
      </c>
      <c r="K259" s="55">
        <f>IFERROR('Tablas turistas zona y tip.'!S112/'Tablas turistas zona y tip.'!S125-1,"-")</f>
        <v>0.14975913856616607</v>
      </c>
      <c r="L259" s="55">
        <f>IFERROR('Tablas turistas zona y tip.'!U112/'Tablas turistas zona y tip.'!U125-1,"-")</f>
        <v>6.745125592833312E-2</v>
      </c>
      <c r="M259" s="57">
        <f>IFERROR('Tablas turistas zona y tip.'!W112/'Tablas turistas zona y tip.'!W125-1,"-")</f>
        <v>-5.555555555555558E-2</v>
      </c>
      <c r="N259" s="57">
        <f>IFERROR('Tablas turistas zona y tip.'!Y112/'Tablas turistas zona y tip.'!Y125-1,"-")</f>
        <v>0.14061230018965043</v>
      </c>
      <c r="O259" s="57">
        <f>IFERROR('Tablas turistas zona y tip.'!AA112/'Tablas turistas zona y tip.'!AA125-1,"-")</f>
        <v>6.4500082904990874E-2</v>
      </c>
    </row>
    <row r="260" spans="2:15" ht="15" hidden="1" customHeight="1">
      <c r="B260" s="43" t="s">
        <v>41</v>
      </c>
      <c r="C260" s="57">
        <f>IFERROR('Tablas turistas zona y tip.'!C113/'Tablas turistas zona y tip.'!C126-1,"-")</f>
        <v>-0.53982300884955747</v>
      </c>
      <c r="D260" s="55">
        <f>IFERROR('Tablas turistas zona y tip.'!E113/'Tablas turistas zona y tip.'!E126-1,"-")</f>
        <v>-0.18518518518518523</v>
      </c>
      <c r="E260" s="55">
        <f>IFERROR('Tablas turistas zona y tip.'!G113/'Tablas turistas zona y tip.'!G126-1,"-")</f>
        <v>-1</v>
      </c>
      <c r="F260" s="55">
        <f>IFERROR('Tablas turistas zona y tip.'!I113/'Tablas turistas zona y tip.'!I126-1,"-")</f>
        <v>-0.29032258064516125</v>
      </c>
      <c r="G260" s="57">
        <f>IFERROR('Tablas turistas zona y tip.'!K113/'Tablas turistas zona y tip.'!K126-1,"-")</f>
        <v>-0.23886639676113364</v>
      </c>
      <c r="H260" s="57">
        <f>IFERROR('Tablas turistas zona y tip.'!M113/'Tablas turistas zona y tip.'!M126-1,"-")</f>
        <v>7.6923076923076872E-2</v>
      </c>
      <c r="I260" s="57">
        <f>IFERROR('Tablas turistas zona y tip.'!O113/'Tablas turistas zona y tip.'!O126-1,"-")</f>
        <v>-8.9743589743589758E-2</v>
      </c>
      <c r="J260" s="55">
        <f>IFERROR('Tablas turistas zona y tip.'!Q113/'Tablas turistas zona y tip.'!Q126-1,"-")</f>
        <v>-0.17586674414100334</v>
      </c>
      <c r="K260" s="55">
        <f>IFERROR('Tablas turistas zona y tip.'!S113/'Tablas turistas zona y tip.'!S126-1,"-")</f>
        <v>0.13363923143102951</v>
      </c>
      <c r="L260" s="55">
        <f>IFERROR('Tablas turistas zona y tip.'!U113/'Tablas turistas zona y tip.'!U126-1,"-")</f>
        <v>1.9774244047128242E-3</v>
      </c>
      <c r="M260" s="57">
        <f>IFERROR('Tablas turistas zona y tip.'!W113/'Tablas turistas zona y tip.'!W126-1,"-")</f>
        <v>-0.17842851946162241</v>
      </c>
      <c r="N260" s="57">
        <f>IFERROR('Tablas turistas zona y tip.'!Y113/'Tablas turistas zona y tip.'!Y126-1,"-")</f>
        <v>0.13126823169884716</v>
      </c>
      <c r="O260" s="57">
        <f>IFERROR('Tablas turistas zona y tip.'!AA113/'Tablas turistas zona y tip.'!AA126-1,"-")</f>
        <v>-2.8353154288414117E-3</v>
      </c>
    </row>
    <row r="261" spans="2:15" ht="15" hidden="1" customHeight="1">
      <c r="B261" s="43" t="s">
        <v>42</v>
      </c>
      <c r="C261" s="57">
        <f>IFERROR('Tablas turistas zona y tip.'!C114/'Tablas turistas zona y tip.'!C127-1,"-")</f>
        <v>-0.45161290322580649</v>
      </c>
      <c r="D261" s="55">
        <f>IFERROR('Tablas turistas zona y tip.'!E114/'Tablas turistas zona y tip.'!E127-1,"-")</f>
        <v>1.5</v>
      </c>
      <c r="E261" s="55" t="str">
        <f>IFERROR('Tablas turistas zona y tip.'!G114/'Tablas turistas zona y tip.'!G127-1,"-")</f>
        <v>-</v>
      </c>
      <c r="F261" s="55">
        <f>IFERROR('Tablas turistas zona y tip.'!I114/'Tablas turistas zona y tip.'!I127-1,"-")</f>
        <v>1.5</v>
      </c>
      <c r="G261" s="57">
        <f>IFERROR('Tablas turistas zona y tip.'!K114/'Tablas turistas zona y tip.'!K127-1,"-")</f>
        <v>-0.29648241206030146</v>
      </c>
      <c r="H261" s="57">
        <f>IFERROR('Tablas turistas zona y tip.'!M114/'Tablas turistas zona y tip.'!M127-1,"-")</f>
        <v>-0.1454545454545455</v>
      </c>
      <c r="I261" s="57">
        <f>IFERROR('Tablas turistas zona y tip.'!O114/'Tablas turistas zona y tip.'!O127-1,"-")</f>
        <v>-0.21718377088305485</v>
      </c>
      <c r="J261" s="55">
        <f>IFERROR('Tablas turistas zona y tip.'!Q114/'Tablas turistas zona y tip.'!Q127-1,"-")</f>
        <v>-0.24372368626227969</v>
      </c>
      <c r="K261" s="55">
        <f>IFERROR('Tablas turistas zona y tip.'!S114/'Tablas turistas zona y tip.'!S127-1,"-")</f>
        <v>1.6231555051078317E-2</v>
      </c>
      <c r="L261" s="55">
        <f>IFERROR('Tablas turistas zona y tip.'!U114/'Tablas turistas zona y tip.'!U127-1,"-")</f>
        <v>-9.3279905406293162E-2</v>
      </c>
      <c r="M261" s="57">
        <f>IFERROR('Tablas turistas zona y tip.'!W114/'Tablas turistas zona y tip.'!W127-1,"-")</f>
        <v>-0.2457486832204665</v>
      </c>
      <c r="N261" s="57">
        <f>IFERROR('Tablas turistas zona y tip.'!Y114/'Tablas turistas zona y tip.'!Y127-1,"-")</f>
        <v>1.2292358803986714E-2</v>
      </c>
      <c r="O261" s="57">
        <f>IFERROR('Tablas turistas zona y tip.'!AA114/'Tablas turistas zona y tip.'!AA127-1,"-")</f>
        <v>-9.7097288676236015E-2</v>
      </c>
    </row>
    <row r="262" spans="2:15" ht="15" hidden="1" customHeight="1">
      <c r="B262" s="43" t="s">
        <v>43</v>
      </c>
      <c r="C262" s="57">
        <f>IFERROR('Tablas turistas zona y tip.'!C115/'Tablas turistas zona y tip.'!C128-1,"-")</f>
        <v>-0.52272727272727271</v>
      </c>
      <c r="D262" s="55">
        <f>IFERROR('Tablas turistas zona y tip.'!E115/'Tablas turistas zona y tip.'!E128-1,"-")</f>
        <v>3.5</v>
      </c>
      <c r="E262" s="55" t="str">
        <f>IFERROR('Tablas turistas zona y tip.'!G115/'Tablas turistas zona y tip.'!G128-1,"-")</f>
        <v>-</v>
      </c>
      <c r="F262" s="55">
        <f>IFERROR('Tablas turistas zona y tip.'!I115/'Tablas turistas zona y tip.'!I128-1,"-")</f>
        <v>3.5</v>
      </c>
      <c r="G262" s="57">
        <f>IFERROR('Tablas turistas zona y tip.'!K115/'Tablas turistas zona y tip.'!K128-1,"-")</f>
        <v>0.97058823529411775</v>
      </c>
      <c r="H262" s="57">
        <f>IFERROR('Tablas turistas zona y tip.'!M115/'Tablas turistas zona y tip.'!M128-1,"-")</f>
        <v>-0.3007518796992481</v>
      </c>
      <c r="I262" s="57">
        <f>IFERROR('Tablas turistas zona y tip.'!O115/'Tablas turistas zona y tip.'!O128-1,"-")</f>
        <v>0.12935323383084585</v>
      </c>
      <c r="J262" s="55">
        <f>IFERROR('Tablas turistas zona y tip.'!Q115/'Tablas turistas zona y tip.'!Q128-1,"-")</f>
        <v>-0.10257003936096321</v>
      </c>
      <c r="K262" s="55">
        <f>IFERROR('Tablas turistas zona y tip.'!S115/'Tablas turistas zona y tip.'!S128-1,"-")</f>
        <v>-2.1917420814479671E-2</v>
      </c>
      <c r="L262" s="55">
        <f>IFERROR('Tablas turistas zona y tip.'!U115/'Tablas turistas zona y tip.'!U128-1,"-")</f>
        <v>-5.2497585813361392E-2</v>
      </c>
      <c r="M262" s="57">
        <f>IFERROR('Tablas turistas zona y tip.'!W115/'Tablas turistas zona y tip.'!W128-1,"-")</f>
        <v>-7.2650522106198601E-2</v>
      </c>
      <c r="N262" s="57">
        <f>IFERROR('Tablas turistas zona y tip.'!Y115/'Tablas turistas zona y tip.'!Y128-1,"-")</f>
        <v>-3.2025074952303112E-2</v>
      </c>
      <c r="O262" s="57">
        <f>IFERROR('Tablas turistas zona y tip.'!AA115/'Tablas turistas zona y tip.'!AA128-1,"-")</f>
        <v>-4.7470225525804599E-2</v>
      </c>
    </row>
    <row r="263" spans="2:15" ht="15" hidden="1" customHeight="1">
      <c r="B263" s="43" t="s">
        <v>44</v>
      </c>
      <c r="C263" s="57">
        <f>IFERROR('Tablas turistas zona y tip.'!C116/'Tablas turistas zona y tip.'!C129-1,"-")</f>
        <v>-0.125</v>
      </c>
      <c r="D263" s="55">
        <f>IFERROR('Tablas turistas zona y tip.'!E116/'Tablas turistas zona y tip.'!E129-1,"-")</f>
        <v>-1</v>
      </c>
      <c r="E263" s="55">
        <f>IFERROR('Tablas turistas zona y tip.'!G116/'Tablas turistas zona y tip.'!G129-1,"-")</f>
        <v>2</v>
      </c>
      <c r="F263" s="55">
        <f>IFERROR('Tablas turistas zona y tip.'!I116/'Tablas turistas zona y tip.'!I129-1,"-")</f>
        <v>1.1000000000000001</v>
      </c>
      <c r="G263" s="57">
        <f>IFERROR('Tablas turistas zona y tip.'!K116/'Tablas turistas zona y tip.'!K129-1,"-")</f>
        <v>-3.686635944700456E-2</v>
      </c>
      <c r="H263" s="57">
        <f>IFERROR('Tablas turistas zona y tip.'!M116/'Tablas turistas zona y tip.'!M129-1,"-")</f>
        <v>-0.49360613810741683</v>
      </c>
      <c r="I263" s="57">
        <f>IFERROR('Tablas turistas zona y tip.'!O116/'Tablas turistas zona y tip.'!O129-1,"-")</f>
        <v>-0.33059210526315785</v>
      </c>
      <c r="J263" s="55">
        <f>IFERROR('Tablas turistas zona y tip.'!Q116/'Tablas turistas zona y tip.'!Q129-1,"-")</f>
        <v>-8.5274631331481054E-2</v>
      </c>
      <c r="K263" s="55">
        <f>IFERROR('Tablas turistas zona y tip.'!S116/'Tablas turistas zona y tip.'!S129-1,"-")</f>
        <v>-1.0055038103302327E-2</v>
      </c>
      <c r="L263" s="55">
        <f>IFERROR('Tablas turistas zona y tip.'!U116/'Tablas turistas zona y tip.'!U129-1,"-")</f>
        <v>-3.4968500035393202E-2</v>
      </c>
      <c r="M263" s="57">
        <f>IFERROR('Tablas turistas zona y tip.'!W116/'Tablas turistas zona y tip.'!W129-1,"-")</f>
        <v>-8.3825025432349931E-2</v>
      </c>
      <c r="N263" s="57">
        <f>IFERROR('Tablas turistas zona y tip.'!Y116/'Tablas turistas zona y tip.'!Y129-1,"-")</f>
        <v>-2.7828559821247212E-2</v>
      </c>
      <c r="O263" s="57">
        <f>IFERROR('Tablas turistas zona y tip.'!AA116/'Tablas turistas zona y tip.'!AA129-1,"-")</f>
        <v>-4.6473816137118096E-2</v>
      </c>
    </row>
    <row r="264" spans="2:15" ht="15" hidden="1" customHeight="1">
      <c r="B264" s="43" t="s">
        <v>45</v>
      </c>
      <c r="C264" s="57">
        <f>IFERROR('Tablas turistas zona y tip.'!C117/'Tablas turistas zona y tip.'!C130-1,"-")</f>
        <v>-0.55555555555555558</v>
      </c>
      <c r="D264" s="55">
        <f>IFERROR('Tablas turistas zona y tip.'!E117/'Tablas turistas zona y tip.'!E130-1,"-")</f>
        <v>-0.2857142857142857</v>
      </c>
      <c r="E264" s="55">
        <f>IFERROR('Tablas turistas zona y tip.'!G117/'Tablas turistas zona y tip.'!G130-1,"-")</f>
        <v>-0.375</v>
      </c>
      <c r="F264" s="55">
        <f>IFERROR('Tablas turistas zona y tip.'!I117/'Tablas turistas zona y tip.'!I130-1,"-")</f>
        <v>-0.34782608695652173</v>
      </c>
      <c r="G264" s="57">
        <f>IFERROR('Tablas turistas zona y tip.'!K117/'Tablas turistas zona y tip.'!K130-1,"-")</f>
        <v>-0.14814814814814814</v>
      </c>
      <c r="H264" s="57">
        <f>IFERROR('Tablas turistas zona y tip.'!M117/'Tablas turistas zona y tip.'!M130-1,"-")</f>
        <v>-0.34285714285714286</v>
      </c>
      <c r="I264" s="57">
        <f>IFERROR('Tablas turistas zona y tip.'!O117/'Tablas turistas zona y tip.'!O130-1,"-")</f>
        <v>-0.28328611898016998</v>
      </c>
      <c r="J264" s="55">
        <f>IFERROR('Tablas turistas zona y tip.'!Q117/'Tablas turistas zona y tip.'!Q130-1,"-")</f>
        <v>0.11511075949367089</v>
      </c>
      <c r="K264" s="55">
        <f>IFERROR('Tablas turistas zona y tip.'!S117/'Tablas turistas zona y tip.'!S130-1,"-")</f>
        <v>0.36112349531876942</v>
      </c>
      <c r="L264" s="55">
        <f>IFERROR('Tablas turistas zona y tip.'!U117/'Tablas turistas zona y tip.'!U130-1,"-")</f>
        <v>0.27245508982035926</v>
      </c>
      <c r="M264" s="57">
        <f>IFERROR('Tablas turistas zona y tip.'!W117/'Tablas turistas zona y tip.'!W130-1,"-")</f>
        <v>9.6031448895544713E-2</v>
      </c>
      <c r="N264" s="57">
        <f>IFERROR('Tablas turistas zona y tip.'!Y117/'Tablas turistas zona y tip.'!Y130-1,"-")</f>
        <v>0.32348596750369274</v>
      </c>
      <c r="O264" s="57">
        <f>IFERROR('Tablas turistas zona y tip.'!AA117/'Tablas turistas zona y tip.'!AA130-1,"-")</f>
        <v>0.24149797570850207</v>
      </c>
    </row>
    <row r="265" spans="2:15" ht="15" hidden="1" customHeight="1">
      <c r="B265" s="43" t="s">
        <v>46</v>
      </c>
      <c r="C265" s="57">
        <f>IFERROR('Tablas turistas zona y tip.'!C118/'Tablas turistas zona y tip.'!C131-1,"-")</f>
        <v>5.0000000000000044E-2</v>
      </c>
      <c r="D265" s="55">
        <f>IFERROR('Tablas turistas zona y tip.'!E118/'Tablas turistas zona y tip.'!E131-1,"-")</f>
        <v>-0.30000000000000004</v>
      </c>
      <c r="E265" s="55" t="str">
        <f>IFERROR('Tablas turistas zona y tip.'!G118/'Tablas turistas zona y tip.'!G131-1,"-")</f>
        <v>-</v>
      </c>
      <c r="F265" s="55">
        <f>IFERROR('Tablas turistas zona y tip.'!I118/'Tablas turistas zona y tip.'!I131-1,"-")</f>
        <v>-0.30000000000000004</v>
      </c>
      <c r="G265" s="57">
        <f>IFERROR('Tablas turistas zona y tip.'!K118/'Tablas turistas zona y tip.'!K131-1,"-")</f>
        <v>-0.35</v>
      </c>
      <c r="H265" s="57">
        <f>IFERROR('Tablas turistas zona y tip.'!M118/'Tablas turistas zona y tip.'!M131-1,"-")</f>
        <v>-0.36312849162011174</v>
      </c>
      <c r="I265" s="57">
        <f>IFERROR('Tablas turistas zona y tip.'!O118/'Tablas turistas zona y tip.'!O131-1,"-")</f>
        <v>-0.35736677115987459</v>
      </c>
      <c r="J265" s="55">
        <f>IFERROR('Tablas turistas zona y tip.'!Q118/'Tablas turistas zona y tip.'!Q131-1,"-")</f>
        <v>-0.21088957055214719</v>
      </c>
      <c r="K265" s="55">
        <f>IFERROR('Tablas turistas zona y tip.'!S118/'Tablas turistas zona y tip.'!S131-1,"-")</f>
        <v>-0.1076763792338411</v>
      </c>
      <c r="L265" s="55">
        <f>IFERROR('Tablas turistas zona y tip.'!U118/'Tablas turistas zona y tip.'!U131-1,"-")</f>
        <v>-0.14550735500796397</v>
      </c>
      <c r="M265" s="57">
        <f>IFERROR('Tablas turistas zona y tip.'!W118/'Tablas turistas zona y tip.'!W131-1,"-")</f>
        <v>-0.21460068593826553</v>
      </c>
      <c r="N265" s="57">
        <f>IFERROR('Tablas turistas zona y tip.'!Y118/'Tablas turistas zona y tip.'!Y131-1,"-")</f>
        <v>-0.11426512968299707</v>
      </c>
      <c r="O265" s="57">
        <f>IFERROR('Tablas turistas zona y tip.'!AA118/'Tablas turistas zona y tip.'!AA131-1,"-")</f>
        <v>-0.15142442387951371</v>
      </c>
    </row>
    <row r="266" spans="2:15" ht="15" hidden="1" customHeight="1">
      <c r="B266" s="43" t="s">
        <v>47</v>
      </c>
      <c r="C266" s="57">
        <f>IFERROR('Tablas turistas zona y tip.'!C119/'Tablas turistas zona y tip.'!C132-1,"-")</f>
        <v>-0.16129032258064513</v>
      </c>
      <c r="D266" s="55">
        <f>IFERROR('Tablas turistas zona y tip.'!E119/'Tablas turistas zona y tip.'!E132-1,"-")</f>
        <v>-0.76923076923076916</v>
      </c>
      <c r="E266" s="55" t="str">
        <f>IFERROR('Tablas turistas zona y tip.'!G119/'Tablas turistas zona y tip.'!G132-1,"-")</f>
        <v>-</v>
      </c>
      <c r="F266" s="55">
        <f>IFERROR('Tablas turistas zona y tip.'!I119/'Tablas turistas zona y tip.'!I132-1,"-")</f>
        <v>-0.76923076923076916</v>
      </c>
      <c r="G266" s="57">
        <f>IFERROR('Tablas turistas zona y tip.'!K119/'Tablas turistas zona y tip.'!K132-1,"-")</f>
        <v>-0.11184210526315785</v>
      </c>
      <c r="H266" s="57">
        <f>IFERROR('Tablas turistas zona y tip.'!M119/'Tablas turistas zona y tip.'!M132-1,"-")</f>
        <v>-0.24742268041237114</v>
      </c>
      <c r="I266" s="57">
        <f>IFERROR('Tablas turistas zona y tip.'!O119/'Tablas turistas zona y tip.'!O132-1,"-")</f>
        <v>-0.18786127167630062</v>
      </c>
      <c r="J266" s="55">
        <f>IFERROR('Tablas turistas zona y tip.'!Q119/'Tablas turistas zona y tip.'!Q132-1,"-")</f>
        <v>0.13949697251979498</v>
      </c>
      <c r="K266" s="55">
        <f>IFERROR('Tablas turistas zona y tip.'!S119/'Tablas turistas zona y tip.'!S132-1,"-")</f>
        <v>0.12637969094922741</v>
      </c>
      <c r="L266" s="55">
        <f>IFERROR('Tablas turistas zona y tip.'!U119/'Tablas turistas zona y tip.'!U132-1,"-")</f>
        <v>0.13125974701091669</v>
      </c>
      <c r="M266" s="57">
        <f>IFERROR('Tablas turistas zona y tip.'!W119/'Tablas turistas zona y tip.'!W132-1,"-")</f>
        <v>0.12628062360801784</v>
      </c>
      <c r="N266" s="57">
        <f>IFERROR('Tablas turistas zona y tip.'!Y119/'Tablas turistas zona y tip.'!Y132-1,"-")</f>
        <v>0.11663531308787967</v>
      </c>
      <c r="O266" s="57">
        <f>IFERROR('Tablas turistas zona y tip.'!AA119/'Tablas turistas zona y tip.'!AA132-1,"-")</f>
        <v>0.12026483405967148</v>
      </c>
    </row>
    <row r="267" spans="2:15" ht="15" hidden="1" customHeight="1">
      <c r="B267" s="43" t="s">
        <v>48</v>
      </c>
      <c r="C267" s="57">
        <f>IFERROR('Tablas turistas zona y tip.'!C120/'Tablas turistas zona y tip.'!C133-1,"-")</f>
        <v>-0.57407407407407407</v>
      </c>
      <c r="D267" s="55">
        <f>IFERROR('Tablas turistas zona y tip.'!E120/'Tablas turistas zona y tip.'!E133-1,"-")</f>
        <v>1.1538461538461537</v>
      </c>
      <c r="E267" s="55" t="str">
        <f>IFERROR('Tablas turistas zona y tip.'!G120/'Tablas turistas zona y tip.'!G133-1,"-")</f>
        <v>-</v>
      </c>
      <c r="F267" s="55">
        <f>IFERROR('Tablas turistas zona y tip.'!I120/'Tablas turistas zona y tip.'!I133-1,"-")</f>
        <v>1.1538461538461537</v>
      </c>
      <c r="G267" s="57">
        <f>IFERROR('Tablas turistas zona y tip.'!K120/'Tablas turistas zona y tip.'!K133-1,"-")</f>
        <v>-0.3179723502304147</v>
      </c>
      <c r="H267" s="57">
        <f>IFERROR('Tablas turistas zona y tip.'!M120/'Tablas turistas zona y tip.'!M133-1,"-")</f>
        <v>-0.2168141592920354</v>
      </c>
      <c r="I267" s="57">
        <f>IFERROR('Tablas turistas zona y tip.'!O120/'Tablas turistas zona y tip.'!O133-1,"-")</f>
        <v>-0.26636568848758468</v>
      </c>
      <c r="J267" s="55">
        <f>IFERROR('Tablas turistas zona y tip.'!Q120/'Tablas turistas zona y tip.'!Q133-1,"-")</f>
        <v>0.2913685152057246</v>
      </c>
      <c r="K267" s="55">
        <f>IFERROR('Tablas turistas zona y tip.'!S120/'Tablas turistas zona y tip.'!S133-1,"-")</f>
        <v>6.9557362240288967E-2</v>
      </c>
      <c r="L267" s="55">
        <f>IFERROR('Tablas turistas zona y tip.'!U120/'Tablas turistas zona y tip.'!U133-1,"-")</f>
        <v>0.15072416332542349</v>
      </c>
      <c r="M267" s="57">
        <f>IFERROR('Tablas turistas zona y tip.'!W120/'Tablas turistas zona y tip.'!W133-1,"-")</f>
        <v>0.25609756097560976</v>
      </c>
      <c r="N267" s="57">
        <f>IFERROR('Tablas turistas zona y tip.'!Y120/'Tablas turistas zona y tip.'!Y133-1,"-")</f>
        <v>6.1442006269592397E-2</v>
      </c>
      <c r="O267" s="57">
        <f>IFERROR('Tablas turistas zona y tip.'!AA120/'Tablas turistas zona y tip.'!AA133-1,"-")</f>
        <v>0.13416071007776287</v>
      </c>
    </row>
    <row r="268" spans="2:15" ht="15" hidden="1" customHeight="1">
      <c r="B268" s="43" t="s">
        <v>49</v>
      </c>
      <c r="C268" s="57">
        <f>IFERROR('Tablas turistas zona y tip.'!C121/'Tablas turistas zona y tip.'!C134-1,"-")</f>
        <v>-0.41891891891891897</v>
      </c>
      <c r="D268" s="55">
        <f>IFERROR('Tablas turistas zona y tip.'!E121/'Tablas turistas zona y tip.'!E134-1,"-")</f>
        <v>8.0000000000000071E-2</v>
      </c>
      <c r="E268" s="55" t="str">
        <f>IFERROR('Tablas turistas zona y tip.'!G121/'Tablas turistas zona y tip.'!G134-1,"-")</f>
        <v>-</v>
      </c>
      <c r="F268" s="55">
        <f>IFERROR('Tablas turistas zona y tip.'!I121/'Tablas turistas zona y tip.'!I134-1,"-")</f>
        <v>0.21999999999999997</v>
      </c>
      <c r="G268" s="57">
        <f>IFERROR('Tablas turistas zona y tip.'!K121/'Tablas turistas zona y tip.'!K134-1,"-")</f>
        <v>0.34024896265560156</v>
      </c>
      <c r="H268" s="57">
        <f>IFERROR('Tablas turistas zona y tip.'!M121/'Tablas turistas zona y tip.'!M134-1,"-")</f>
        <v>-0.51875000000000004</v>
      </c>
      <c r="I268" s="57">
        <f>IFERROR('Tablas turistas zona y tip.'!O121/'Tablas turistas zona y tip.'!O134-1,"-")</f>
        <v>-0.14973262032085566</v>
      </c>
      <c r="J268" s="55">
        <f>IFERROR('Tablas turistas zona y tip.'!Q121/'Tablas turistas zona y tip.'!Q134-1,"-")</f>
        <v>-0.19138595609183839</v>
      </c>
      <c r="K268" s="55">
        <f>IFERROR('Tablas turistas zona y tip.'!S121/'Tablas turistas zona y tip.'!S134-1,"-")</f>
        <v>-0.12815476775017187</v>
      </c>
      <c r="L268" s="55">
        <f>IFERROR('Tablas turistas zona y tip.'!U121/'Tablas turistas zona y tip.'!U134-1,"-")</f>
        <v>-0.15151702786377708</v>
      </c>
      <c r="M268" s="57">
        <f>IFERROR('Tablas turistas zona y tip.'!W121/'Tablas turistas zona y tip.'!W134-1,"-")</f>
        <v>-0.1716677195198989</v>
      </c>
      <c r="N268" s="57">
        <f>IFERROR('Tablas turistas zona y tip.'!Y121/'Tablas turistas zona y tip.'!Y134-1,"-")</f>
        <v>-0.1393887460725507</v>
      </c>
      <c r="O268" s="57">
        <f>IFERROR('Tablas turistas zona y tip.'!AA121/'Tablas turistas zona y tip.'!AA134-1,"-")</f>
        <v>-0.1515295515295515</v>
      </c>
    </row>
    <row r="269" spans="2:15" ht="15" hidden="1" customHeight="1">
      <c r="B269" s="43" t="s">
        <v>50</v>
      </c>
      <c r="C269" s="57">
        <f>IFERROR('Tablas turistas zona y tip.'!C122/'Tablas turistas zona y tip.'!C135-1,"-")</f>
        <v>-0.2857142857142857</v>
      </c>
      <c r="D269" s="55">
        <f>IFERROR('Tablas turistas zona y tip.'!E122/'Tablas turistas zona y tip.'!E135-1,"-")</f>
        <v>-0.21739130434782605</v>
      </c>
      <c r="E269" s="55" t="str">
        <f>IFERROR('Tablas turistas zona y tip.'!G122/'Tablas turistas zona y tip.'!G135-1,"-")</f>
        <v>-</v>
      </c>
      <c r="F269" s="55">
        <f>IFERROR('Tablas turistas zona y tip.'!I122/'Tablas turistas zona y tip.'!I135-1,"-")</f>
        <v>-0.21739130434782605</v>
      </c>
      <c r="G269" s="57">
        <f>IFERROR('Tablas turistas zona y tip.'!K122/'Tablas turistas zona y tip.'!K135-1,"-")</f>
        <v>0.14285714285714279</v>
      </c>
      <c r="H269" s="57">
        <f>IFERROR('Tablas turistas zona y tip.'!M122/'Tablas turistas zona y tip.'!M135-1,"-")</f>
        <v>0.26470588235294112</v>
      </c>
      <c r="I269" s="57">
        <f>IFERROR('Tablas turistas zona y tip.'!O122/'Tablas turistas zona y tip.'!O135-1,"-")</f>
        <v>0.20393120393120401</v>
      </c>
      <c r="J269" s="55">
        <f>IFERROR('Tablas turistas zona y tip.'!Q122/'Tablas turistas zona y tip.'!Q135-1,"-")</f>
        <v>-5.3654024051803861E-2</v>
      </c>
      <c r="K269" s="55">
        <f>IFERROR('Tablas turistas zona y tip.'!S122/'Tablas turistas zona y tip.'!S135-1,"-")</f>
        <v>0.10131278538812793</v>
      </c>
      <c r="L269" s="55">
        <f>IFERROR('Tablas turistas zona y tip.'!U122/'Tablas turistas zona y tip.'!U135-1,"-")</f>
        <v>3.3835495045516861E-2</v>
      </c>
      <c r="M269" s="57">
        <f>IFERROR('Tablas turistas zona y tip.'!W122/'Tablas turistas zona y tip.'!W135-1,"-")</f>
        <v>-4.9586776859504078E-2</v>
      </c>
      <c r="N269" s="57">
        <f>IFERROR('Tablas turistas zona y tip.'!Y122/'Tablas turistas zona y tip.'!Y135-1,"-")</f>
        <v>0.10593455352190784</v>
      </c>
      <c r="O269" s="57">
        <f>IFERROR('Tablas turistas zona y tip.'!AA122/'Tablas turistas zona y tip.'!AA135-1,"-")</f>
        <v>3.7367237770369766E-2</v>
      </c>
    </row>
    <row r="270" spans="2:15" ht="15" hidden="1" customHeight="1">
      <c r="B270" s="43" t="s">
        <v>51</v>
      </c>
      <c r="C270" s="57">
        <f>IFERROR('Tablas turistas zona y tip.'!C123/'Tablas turistas zona y tip.'!C136-1,"-")</f>
        <v>1.5333333333333332</v>
      </c>
      <c r="D270" s="55">
        <f>IFERROR('Tablas turistas zona y tip.'!E123/'Tablas turistas zona y tip.'!E136-1,"-")</f>
        <v>-0.375</v>
      </c>
      <c r="E270" s="55" t="str">
        <f>IFERROR('Tablas turistas zona y tip.'!G123/'Tablas turistas zona y tip.'!G136-1,"-")</f>
        <v>-</v>
      </c>
      <c r="F270" s="55">
        <f>IFERROR('Tablas turistas zona y tip.'!I123/'Tablas turistas zona y tip.'!I136-1,"-")</f>
        <v>-0.28125</v>
      </c>
      <c r="G270" s="57">
        <f>IFERROR('Tablas turistas zona y tip.'!K123/'Tablas turistas zona y tip.'!K136-1,"-")</f>
        <v>-0.1074380165289256</v>
      </c>
      <c r="H270" s="57">
        <f>IFERROR('Tablas turistas zona y tip.'!M123/'Tablas turistas zona y tip.'!M136-1,"-")</f>
        <v>-0.50915750915750912</v>
      </c>
      <c r="I270" s="57">
        <f>IFERROR('Tablas turistas zona y tip.'!O123/'Tablas turistas zona y tip.'!O136-1,"-")</f>
        <v>-0.32038834951456308</v>
      </c>
      <c r="J270" s="55">
        <f>IFERROR('Tablas turistas zona y tip.'!Q123/'Tablas turistas zona y tip.'!Q136-1,"-")</f>
        <v>4.4769301050707977E-2</v>
      </c>
      <c r="K270" s="55">
        <f>IFERROR('Tablas turistas zona y tip.'!S123/'Tablas turistas zona y tip.'!S136-1,"-")</f>
        <v>-0.19759519038076157</v>
      </c>
      <c r="L270" s="55">
        <f>IFERROR('Tablas turistas zona y tip.'!U123/'Tablas turistas zona y tip.'!U136-1,"-")</f>
        <v>-0.10815139509398974</v>
      </c>
      <c r="M270" s="57">
        <f>IFERROR('Tablas turistas zona y tip.'!W123/'Tablas turistas zona y tip.'!W136-1,"-")</f>
        <v>5.3056027164685826E-2</v>
      </c>
      <c r="N270" s="57">
        <f>IFERROR('Tablas turistas zona y tip.'!Y123/'Tablas turistas zona y tip.'!Y136-1,"-")</f>
        <v>-0.20817220933230218</v>
      </c>
      <c r="O270" s="57">
        <f>IFERROR('Tablas turistas zona y tip.'!AA123/'Tablas turistas zona y tip.'!AA136-1,"-")</f>
        <v>-0.1094627105052125</v>
      </c>
    </row>
    <row r="271" spans="2:15">
      <c r="B271" s="51">
        <v>2002</v>
      </c>
      <c r="C271" s="59">
        <f>IFERROR('Tablas turistas zona y tip.'!C124/'Tablas turistas zona y tip.'!C137-1,"-")</f>
        <v>-0.24237804878048785</v>
      </c>
      <c r="D271" s="59">
        <f>IFERROR('Tablas turistas zona y tip.'!E124/'Tablas turistas zona y tip.'!E137-1,"-")</f>
        <v>-0.15637860082304522</v>
      </c>
      <c r="E271" s="59">
        <f>IFERROR('Tablas turistas zona y tip.'!G124/'Tablas turistas zona y tip.'!G137-1,"-")</f>
        <v>1.0571428571428569</v>
      </c>
      <c r="F271" s="59">
        <f>IFERROR('Tablas turistas zona y tip.'!I124/'Tablas turistas zona y tip.'!I137-1,"-")</f>
        <v>-3.597122302158251E-3</v>
      </c>
      <c r="G271" s="59">
        <f>IFERROR('Tablas turistas zona y tip.'!K124/'Tablas turistas zona y tip.'!K137-1,"-")</f>
        <v>5.8163689239718597E-3</v>
      </c>
      <c r="H271" s="59">
        <f>IFERROR('Tablas turistas zona y tip.'!M124/'Tablas turistas zona y tip.'!M137-1,"-")</f>
        <v>-0.27606060606060601</v>
      </c>
      <c r="I271" s="59">
        <f>IFERROR('Tablas turistas zona y tip.'!O124/'Tablas turistas zona y tip.'!O137-1,"-")</f>
        <v>-0.15717539863325736</v>
      </c>
      <c r="J271" s="59">
        <f>IFERROR('Tablas turistas zona y tip.'!Q124/'Tablas turistas zona y tip.'!Q137-1,"-")</f>
        <v>-5.4447984105778779E-2</v>
      </c>
      <c r="K271" s="59">
        <f>IFERROR('Tablas turistas zona y tip.'!S124/'Tablas turistas zona y tip.'!S137-1,"-")</f>
        <v>3.9834121222353636E-2</v>
      </c>
      <c r="L271" s="59">
        <f>IFERROR('Tablas turistas zona y tip.'!U124/'Tablas turistas zona y tip.'!U137-1,"-")</f>
        <v>3.891507894015156E-3</v>
      </c>
      <c r="M271" s="59">
        <f>IFERROR('Tablas turistas zona y tip.'!W124/'Tablas turistas zona y tip.'!W137-1,"-")</f>
        <v>-5.3698896820246644E-2</v>
      </c>
      <c r="N271" s="59">
        <f>IFERROR('Tablas turistas zona y tip.'!Y124/'Tablas turistas zona y tip.'!Y137-1,"-")</f>
        <v>2.957096113268709E-2</v>
      </c>
      <c r="O271" s="59">
        <f>IFERROR('Tablas turistas zona y tip.'!AA124/'Tablas turistas zona y tip.'!AA137-1,"-")</f>
        <v>-2.5603625823980014E-3</v>
      </c>
    </row>
    <row r="272" spans="2:15" ht="15" hidden="1" customHeight="1">
      <c r="B272" s="43" t="s">
        <v>40</v>
      </c>
      <c r="C272" s="57">
        <f>IFERROR('Tablas turistas zona y tip.'!C125/'Tablas turistas zona y tip.'!C138-1,"-")</f>
        <v>0.11904761904761907</v>
      </c>
      <c r="D272" s="55">
        <f>IFERROR('Tablas turistas zona y tip.'!E125/'Tablas turistas zona y tip.'!E138-1,"-")</f>
        <v>3.3898305084745672E-2</v>
      </c>
      <c r="E272" s="55">
        <f>IFERROR('Tablas turistas zona y tip.'!G125/'Tablas turistas zona y tip.'!G138-1,"-")</f>
        <v>0.33333333333333326</v>
      </c>
      <c r="F272" s="55">
        <f>IFERROR('Tablas turistas zona y tip.'!I125/'Tablas turistas zona y tip.'!I138-1,"-")</f>
        <v>6.1538461538461542E-2</v>
      </c>
      <c r="G272" s="57">
        <f>IFERROR('Tablas turistas zona y tip.'!K125/'Tablas turistas zona y tip.'!K138-1,"-")</f>
        <v>-0.1652542372881356</v>
      </c>
      <c r="H272" s="57">
        <f>IFERROR('Tablas turistas zona y tip.'!M125/'Tablas turistas zona y tip.'!M138-1,"-")</f>
        <v>0.34468085106382973</v>
      </c>
      <c r="I272" s="57">
        <f>IFERROR('Tablas turistas zona y tip.'!O125/'Tablas turistas zona y tip.'!O138-1,"-")</f>
        <v>8.9171974522292974E-2</v>
      </c>
      <c r="J272" s="55">
        <f>IFERROR('Tablas turistas zona y tip.'!Q125/'Tablas turistas zona y tip.'!Q138-1,"-")</f>
        <v>7.8226208271051423E-2</v>
      </c>
      <c r="K272" s="55">
        <f>IFERROR('Tablas turistas zona y tip.'!S125/'Tablas turistas zona y tip.'!S138-1,"-")</f>
        <v>-0.14861278648974663</v>
      </c>
      <c r="L272" s="55">
        <f>IFERROR('Tablas turistas zona y tip.'!U125/'Tablas turistas zona y tip.'!U138-1,"-")</f>
        <v>-7.4609882964889462E-2</v>
      </c>
      <c r="M272" s="57">
        <f>IFERROR('Tablas turistas zona y tip.'!W125/'Tablas turistas zona y tip.'!W138-1,"-")</f>
        <v>6.5331208741179259E-2</v>
      </c>
      <c r="N272" s="57">
        <f>IFERROR('Tablas turistas zona y tip.'!Y125/'Tablas turistas zona y tip.'!Y138-1,"-")</f>
        <v>-0.13468526550228577</v>
      </c>
      <c r="O272" s="57">
        <f>IFERROR('Tablas turistas zona y tip.'!AA125/'Tablas turistas zona y tip.'!AA138-1,"-")</f>
        <v>-6.669761683689257E-2</v>
      </c>
    </row>
    <row r="273" spans="2:15" ht="15" hidden="1" customHeight="1">
      <c r="B273" s="43" t="s">
        <v>41</v>
      </c>
      <c r="C273" s="57">
        <f>IFERROR('Tablas turistas zona y tip.'!C126/'Tablas turistas zona y tip.'!C139-1,"-")</f>
        <v>1.6904761904761907</v>
      </c>
      <c r="D273" s="55">
        <f>IFERROR('Tablas turistas zona y tip.'!E126/'Tablas turistas zona y tip.'!E139-1,"-")</f>
        <v>0.35000000000000009</v>
      </c>
      <c r="E273" s="55">
        <f>IFERROR('Tablas turistas zona y tip.'!G126/'Tablas turistas zona y tip.'!G139-1,"-")</f>
        <v>-0.19999999999999996</v>
      </c>
      <c r="F273" s="55">
        <f>IFERROR('Tablas turistas zona y tip.'!I126/'Tablas turistas zona y tip.'!I139-1,"-")</f>
        <v>0.24</v>
      </c>
      <c r="G273" s="57">
        <f>IFERROR('Tablas turistas zona y tip.'!K126/'Tablas turistas zona y tip.'!K139-1,"-")</f>
        <v>-0.1333333333333333</v>
      </c>
      <c r="H273" s="57">
        <f>IFERROR('Tablas turistas zona y tip.'!M126/'Tablas turistas zona y tip.'!M139-1,"-")</f>
        <v>0.14507772020725396</v>
      </c>
      <c r="I273" s="57">
        <f>IFERROR('Tablas turistas zona y tip.'!O126/'Tablas turistas zona y tip.'!O139-1,"-")</f>
        <v>-2.0920502092050208E-2</v>
      </c>
      <c r="J273" s="55">
        <f>IFERROR('Tablas turistas zona y tip.'!Q126/'Tablas turistas zona y tip.'!Q139-1,"-")</f>
        <v>5.9729064039408808E-2</v>
      </c>
      <c r="K273" s="55">
        <f>IFERROR('Tablas turistas zona y tip.'!S126/'Tablas turistas zona y tip.'!S139-1,"-")</f>
        <v>-5.1801495581237256E-2</v>
      </c>
      <c r="L273" s="55">
        <f>IFERROR('Tablas turistas zona y tip.'!U126/'Tablas turistas zona y tip.'!U139-1,"-")</f>
        <v>-7.3607589760366077E-3</v>
      </c>
      <c r="M273" s="57">
        <f>IFERROR('Tablas turistas zona y tip.'!W126/'Tablas turistas zona y tip.'!W139-1,"-")</f>
        <v>5.345851695727144E-2</v>
      </c>
      <c r="N273" s="57">
        <f>IFERROR('Tablas turistas zona y tip.'!Y126/'Tablas turistas zona y tip.'!Y139-1,"-")</f>
        <v>-4.6868793856745694E-2</v>
      </c>
      <c r="O273" s="57">
        <f>IFERROR('Tablas turistas zona y tip.'!AA126/'Tablas turistas zona y tip.'!AA139-1,"-")</f>
        <v>-5.8722204823050683E-3</v>
      </c>
    </row>
    <row r="274" spans="2:15" ht="15" hidden="1" customHeight="1">
      <c r="B274" s="43" t="s">
        <v>42</v>
      </c>
      <c r="C274" s="57">
        <f>IFERROR('Tablas turistas zona y tip.'!C127/'Tablas turistas zona y tip.'!C140-1,"-")</f>
        <v>-0.39215686274509809</v>
      </c>
      <c r="D274" s="55">
        <f>IFERROR('Tablas turistas zona y tip.'!E127/'Tablas turistas zona y tip.'!E140-1,"-")</f>
        <v>-0.95348837209302328</v>
      </c>
      <c r="E274" s="55" t="str">
        <f>IFERROR('Tablas turistas zona y tip.'!G127/'Tablas turistas zona y tip.'!G140-1,"-")</f>
        <v>-</v>
      </c>
      <c r="F274" s="55">
        <f>IFERROR('Tablas turistas zona y tip.'!I127/'Tablas turistas zona y tip.'!I140-1,"-")</f>
        <v>-0.95348837209302328</v>
      </c>
      <c r="G274" s="57">
        <f>IFERROR('Tablas turistas zona y tip.'!K127/'Tablas turistas zona y tip.'!K140-1,"-")</f>
        <v>-0.16033755274261607</v>
      </c>
      <c r="H274" s="57">
        <f>IFERROR('Tablas turistas zona y tip.'!M127/'Tablas turistas zona y tip.'!M140-1,"-")</f>
        <v>-5.1724137931034475E-2</v>
      </c>
      <c r="I274" s="57">
        <f>IFERROR('Tablas turistas zona y tip.'!O127/'Tablas turistas zona y tip.'!O140-1,"-")</f>
        <v>-0.10660980810234544</v>
      </c>
      <c r="J274" s="55">
        <f>IFERROR('Tablas turistas zona y tip.'!Q127/'Tablas turistas zona y tip.'!Q140-1,"-")</f>
        <v>-0.12390710382513659</v>
      </c>
      <c r="K274" s="55">
        <f>IFERROR('Tablas turistas zona y tip.'!S127/'Tablas turistas zona y tip.'!S140-1,"-")</f>
        <v>-0.12067072562131953</v>
      </c>
      <c r="L274" s="55">
        <f>IFERROR('Tablas turistas zona y tip.'!U127/'Tablas turistas zona y tip.'!U140-1,"-")</f>
        <v>-0.12203702635676794</v>
      </c>
      <c r="M274" s="57">
        <f>IFERROR('Tablas turistas zona y tip.'!W127/'Tablas turistas zona y tip.'!W140-1,"-")</f>
        <v>-0.13148608025094755</v>
      </c>
      <c r="N274" s="57">
        <f>IFERROR('Tablas turistas zona y tip.'!Y127/'Tablas turistas zona y tip.'!Y140-1,"-")</f>
        <v>-0.11911033069944399</v>
      </c>
      <c r="O274" s="57">
        <f>IFERROR('Tablas turistas zona y tip.'!AA127/'Tablas turistas zona y tip.'!AA140-1,"-")</f>
        <v>-0.12439950843481173</v>
      </c>
    </row>
    <row r="275" spans="2:15" ht="15" hidden="1" customHeight="1">
      <c r="B275" s="43" t="s">
        <v>43</v>
      </c>
      <c r="C275" s="57">
        <f>IFERROR('Tablas turistas zona y tip.'!C128/'Tablas turistas zona y tip.'!C141-1,"-")</f>
        <v>-0.12</v>
      </c>
      <c r="D275" s="55">
        <f>IFERROR('Tablas turistas zona y tip.'!E128/'Tablas turistas zona y tip.'!E141-1,"-")</f>
        <v>-0.9</v>
      </c>
      <c r="E275" s="55">
        <f>IFERROR('Tablas turistas zona y tip.'!G128/'Tablas turistas zona y tip.'!G141-1,"-")</f>
        <v>-1</v>
      </c>
      <c r="F275" s="55">
        <f>IFERROR('Tablas turistas zona y tip.'!I128/'Tablas turistas zona y tip.'!I141-1,"-")</f>
        <v>-0.9375</v>
      </c>
      <c r="G275" s="57">
        <f>IFERROR('Tablas turistas zona y tip.'!K128/'Tablas turistas zona y tip.'!K141-1,"-")</f>
        <v>-0.31658291457286436</v>
      </c>
      <c r="H275" s="57">
        <f>IFERROR('Tablas turistas zona y tip.'!M128/'Tablas turistas zona y tip.'!M141-1,"-")</f>
        <v>-0.18654434250764529</v>
      </c>
      <c r="I275" s="57">
        <f>IFERROR('Tablas turistas zona y tip.'!O128/'Tablas turistas zona y tip.'!O141-1,"-")</f>
        <v>-0.23574144486692017</v>
      </c>
      <c r="J275" s="55">
        <f>IFERROR('Tablas turistas zona y tip.'!Q128/'Tablas turistas zona y tip.'!Q141-1,"-")</f>
        <v>-5.3058539793904846E-2</v>
      </c>
      <c r="K275" s="55">
        <f>IFERROR('Tablas turistas zona y tip.'!S128/'Tablas turistas zona y tip.'!S141-1,"-")</f>
        <v>-8.901197990467602E-2</v>
      </c>
      <c r="L275" s="55">
        <f>IFERROR('Tablas turistas zona y tip.'!U128/'Tablas turistas zona y tip.'!U141-1,"-")</f>
        <v>-7.5705939629990282E-2</v>
      </c>
      <c r="M275" s="57">
        <f>IFERROR('Tablas turistas zona y tip.'!W128/'Tablas turistas zona y tip.'!W141-1,"-")</f>
        <v>-6.8115942028985521E-2</v>
      </c>
      <c r="N275" s="57">
        <f>IFERROR('Tablas turistas zona y tip.'!Y128/'Tablas turistas zona y tip.'!Y141-1,"-")</f>
        <v>-9.4297704270550509E-2</v>
      </c>
      <c r="O275" s="57">
        <f>IFERROR('Tablas turistas zona y tip.'!AA128/'Tablas turistas zona y tip.'!AA141-1,"-")</f>
        <v>-8.4519022579647385E-2</v>
      </c>
    </row>
    <row r="276" spans="2:15" ht="15" hidden="1" customHeight="1">
      <c r="B276" s="43" t="s">
        <v>44</v>
      </c>
      <c r="C276" s="57">
        <f>IFERROR('Tablas turistas zona y tip.'!C129/'Tablas turistas zona y tip.'!C142-1,"-")</f>
        <v>-0.44827586206896552</v>
      </c>
      <c r="D276" s="55">
        <f>IFERROR('Tablas turistas zona y tip.'!E129/'Tablas turistas zona y tip.'!E142-1,"-")</f>
        <v>-0.75</v>
      </c>
      <c r="E276" s="55">
        <f>IFERROR('Tablas turistas zona y tip.'!G129/'Tablas turistas zona y tip.'!G142-1,"-")</f>
        <v>0.16666666666666674</v>
      </c>
      <c r="F276" s="55">
        <f>IFERROR('Tablas turistas zona y tip.'!I129/'Tablas turistas zona y tip.'!I142-1,"-")</f>
        <v>-0.44444444444444442</v>
      </c>
      <c r="G276" s="57">
        <f>IFERROR('Tablas turistas zona y tip.'!K129/'Tablas turistas zona y tip.'!K142-1,"-")</f>
        <v>0.528169014084507</v>
      </c>
      <c r="H276" s="57">
        <f>IFERROR('Tablas turistas zona y tip.'!M129/'Tablas turistas zona y tip.'!M142-1,"-")</f>
        <v>0.45353159851301106</v>
      </c>
      <c r="I276" s="57">
        <f>IFERROR('Tablas turistas zona y tip.'!O129/'Tablas turistas zona y tip.'!O142-1,"-")</f>
        <v>0.47931873479318732</v>
      </c>
      <c r="J276" s="55">
        <f>IFERROR('Tablas turistas zona y tip.'!Q129/'Tablas turistas zona y tip.'!Q142-1,"-")</f>
        <v>-2.5411372630701923E-2</v>
      </c>
      <c r="K276" s="55">
        <f>IFERROR('Tablas turistas zona y tip.'!S129/'Tablas turistas zona y tip.'!S142-1,"-")</f>
        <v>0.27762001352265053</v>
      </c>
      <c r="L276" s="55">
        <f>IFERROR('Tablas turistas zona y tip.'!U129/'Tablas turistas zona y tip.'!U142-1,"-")</f>
        <v>0.15833060019678591</v>
      </c>
      <c r="M276" s="57">
        <f>IFERROR('Tablas turistas zona y tip.'!W129/'Tablas turistas zona y tip.'!W142-1,"-")</f>
        <v>-1.3844301765650102E-2</v>
      </c>
      <c r="N276" s="57">
        <f>IFERROR('Tablas turistas zona y tip.'!Y129/'Tablas turistas zona y tip.'!Y142-1,"-")</f>
        <v>0.2837027379400261</v>
      </c>
      <c r="O276" s="57">
        <f>IFERROR('Tablas turistas zona y tip.'!AA129/'Tablas turistas zona y tip.'!AA142-1,"-")</f>
        <v>0.16650861387703486</v>
      </c>
    </row>
    <row r="277" spans="2:15" ht="15" hidden="1" customHeight="1">
      <c r="B277" s="43" t="s">
        <v>45</v>
      </c>
      <c r="C277" s="57">
        <f>IFERROR('Tablas turistas zona y tip.'!C130/'Tablas turistas zona y tip.'!C143-1,"-")</f>
        <v>1.625</v>
      </c>
      <c r="D277" s="55">
        <f>IFERROR('Tablas turistas zona y tip.'!E130/'Tablas turistas zona y tip.'!E143-1,"-")</f>
        <v>-0.7407407407407407</v>
      </c>
      <c r="E277" s="55">
        <f>IFERROR('Tablas turistas zona y tip.'!G130/'Tablas turistas zona y tip.'!G143-1,"-")</f>
        <v>7</v>
      </c>
      <c r="F277" s="55">
        <f>IFERROR('Tablas turistas zona y tip.'!I130/'Tablas turistas zona y tip.'!I143-1,"-")</f>
        <v>-0.2068965517241379</v>
      </c>
      <c r="G277" s="57">
        <f>IFERROR('Tablas turistas zona y tip.'!K130/'Tablas turistas zona y tip.'!K143-1,"-")</f>
        <v>0.22727272727272729</v>
      </c>
      <c r="H277" s="57">
        <f>IFERROR('Tablas turistas zona y tip.'!M130/'Tablas turistas zona y tip.'!M143-1,"-")</f>
        <v>0.101123595505618</v>
      </c>
      <c r="I277" s="57">
        <f>IFERROR('Tablas turistas zona y tip.'!O130/'Tablas turistas zona y tip.'!O143-1,"-")</f>
        <v>0.13687600644122377</v>
      </c>
      <c r="J277" s="55">
        <f>IFERROR('Tablas turistas zona y tip.'!Q130/'Tablas turistas zona y tip.'!Q143-1,"-")</f>
        <v>-0.20050600885515502</v>
      </c>
      <c r="K277" s="55">
        <f>IFERROR('Tablas turistas zona y tip.'!S130/'Tablas turistas zona y tip.'!S143-1,"-")</f>
        <v>-0.11097899326198968</v>
      </c>
      <c r="L277" s="55">
        <f>IFERROR('Tablas turistas zona y tip.'!U130/'Tablas turistas zona y tip.'!U143-1,"-")</f>
        <v>-0.14546783625730997</v>
      </c>
      <c r="M277" s="57">
        <f>IFERROR('Tablas turistas zona y tip.'!W130/'Tablas turistas zona y tip.'!W143-1,"-")</f>
        <v>-0.18455197679743551</v>
      </c>
      <c r="N277" s="57">
        <f>IFERROR('Tablas turistas zona y tip.'!Y130/'Tablas turistas zona y tip.'!Y143-1,"-")</f>
        <v>-0.1006736882057121</v>
      </c>
      <c r="O277" s="57">
        <f>IFERROR('Tablas turistas zona y tip.'!AA130/'Tablas turistas zona y tip.'!AA143-1,"-")</f>
        <v>-0.13282621416032769</v>
      </c>
    </row>
    <row r="278" spans="2:15" ht="15" hidden="1" customHeight="1">
      <c r="B278" s="43" t="s">
        <v>46</v>
      </c>
      <c r="C278" s="57">
        <f>IFERROR('Tablas turistas zona y tip.'!C131/'Tablas turistas zona y tip.'!C144-1,"-")</f>
        <v>-0.39393939393939392</v>
      </c>
      <c r="D278" s="55">
        <f>IFERROR('Tablas turistas zona y tip.'!E131/'Tablas turistas zona y tip.'!E144-1,"-")</f>
        <v>0.4285714285714286</v>
      </c>
      <c r="E278" s="55" t="str">
        <f>IFERROR('Tablas turistas zona y tip.'!G131/'Tablas turistas zona y tip.'!G144-1,"-")</f>
        <v>-</v>
      </c>
      <c r="F278" s="55">
        <f>IFERROR('Tablas turistas zona y tip.'!I131/'Tablas turistas zona y tip.'!I144-1,"-")</f>
        <v>0.4285714285714286</v>
      </c>
      <c r="G278" s="57">
        <f>IFERROR('Tablas turistas zona y tip.'!K131/'Tablas turistas zona y tip.'!K144-1,"-")</f>
        <v>4.4776119402984982E-2</v>
      </c>
      <c r="H278" s="57">
        <f>IFERROR('Tablas turistas zona y tip.'!M131/'Tablas turistas zona y tip.'!M144-1,"-")</f>
        <v>7.8313253012048278E-2</v>
      </c>
      <c r="I278" s="57">
        <f>IFERROR('Tablas turistas zona y tip.'!O131/'Tablas turistas zona y tip.'!O144-1,"-")</f>
        <v>6.3333333333333242E-2</v>
      </c>
      <c r="J278" s="55">
        <f>IFERROR('Tablas turistas zona y tip.'!Q131/'Tablas turistas zona y tip.'!Q144-1,"-")</f>
        <v>-3.4789045151739417E-2</v>
      </c>
      <c r="K278" s="55">
        <f>IFERROR('Tablas turistas zona y tip.'!S131/'Tablas turistas zona y tip.'!S144-1,"-")</f>
        <v>7.9169992019153979E-2</v>
      </c>
      <c r="L278" s="55">
        <f>IFERROR('Tablas turistas zona y tip.'!U131/'Tablas turistas zona y tip.'!U144-1,"-")</f>
        <v>3.4405892614847833E-2</v>
      </c>
      <c r="M278" s="57">
        <f>IFERROR('Tablas turistas zona y tip.'!W131/'Tablas turistas zona y tip.'!W144-1,"-")</f>
        <v>-3.4303288384196828E-2</v>
      </c>
      <c r="N278" s="57">
        <f>IFERROR('Tablas turistas zona y tip.'!Y131/'Tablas turistas zona y tip.'!Y144-1,"-")</f>
        <v>7.9147877468511929E-2</v>
      </c>
      <c r="O278" s="57">
        <f>IFERROR('Tablas turistas zona y tip.'!AA131/'Tablas turistas zona y tip.'!AA144-1,"-")</f>
        <v>3.4152749108650848E-2</v>
      </c>
    </row>
    <row r="279" spans="2:15" ht="15" hidden="1" customHeight="1">
      <c r="B279" s="43" t="s">
        <v>47</v>
      </c>
      <c r="C279" s="57">
        <f>IFERROR('Tablas turistas zona y tip.'!C132/'Tablas turistas zona y tip.'!C145-1,"-")</f>
        <v>-0.55714285714285716</v>
      </c>
      <c r="D279" s="55">
        <f>IFERROR('Tablas turistas zona y tip.'!E132/'Tablas turistas zona y tip.'!E145-1,"-")</f>
        <v>-7.1428571428571397E-2</v>
      </c>
      <c r="E279" s="55" t="str">
        <f>IFERROR('Tablas turistas zona y tip.'!G132/'Tablas turistas zona y tip.'!G145-1,"-")</f>
        <v>-</v>
      </c>
      <c r="F279" s="55">
        <f>IFERROR('Tablas turistas zona y tip.'!I132/'Tablas turistas zona y tip.'!I145-1,"-")</f>
        <v>-7.1428571428571397E-2</v>
      </c>
      <c r="G279" s="57">
        <f>IFERROR('Tablas turistas zona y tip.'!K132/'Tablas turistas zona y tip.'!K145-1,"-")</f>
        <v>-4.4025157232704393E-2</v>
      </c>
      <c r="H279" s="57">
        <f>IFERROR('Tablas turistas zona y tip.'!M132/'Tablas turistas zona y tip.'!M145-1,"-")</f>
        <v>-0.10599078341013823</v>
      </c>
      <c r="I279" s="57">
        <f>IFERROR('Tablas turistas zona y tip.'!O132/'Tablas turistas zona y tip.'!O145-1,"-")</f>
        <v>-7.9787234042553168E-2</v>
      </c>
      <c r="J279" s="55">
        <f>IFERROR('Tablas turistas zona y tip.'!Q132/'Tablas turistas zona y tip.'!Q145-1,"-")</f>
        <v>-5.6678383128295207E-2</v>
      </c>
      <c r="K279" s="55">
        <f>IFERROR('Tablas turistas zona y tip.'!S132/'Tablas turistas zona y tip.'!S145-1,"-")</f>
        <v>-2.4363979001211455E-2</v>
      </c>
      <c r="L279" s="55">
        <f>IFERROR('Tablas turistas zona y tip.'!U132/'Tablas turistas zona y tip.'!U145-1,"-")</f>
        <v>-3.6641348802270213E-2</v>
      </c>
      <c r="M279" s="57">
        <f>IFERROR('Tablas turistas zona y tip.'!W132/'Tablas turistas zona y tip.'!W145-1,"-")</f>
        <v>-6.3607924921793568E-2</v>
      </c>
      <c r="N279" s="57">
        <f>IFERROR('Tablas turistas zona y tip.'!Y132/'Tablas turistas zona y tip.'!Y145-1,"-")</f>
        <v>-2.6680617316243826E-2</v>
      </c>
      <c r="O279" s="57">
        <f>IFERROR('Tablas turistas zona y tip.'!AA132/'Tablas turistas zona y tip.'!AA145-1,"-")</f>
        <v>-4.0913109878627174E-2</v>
      </c>
    </row>
    <row r="280" spans="2:15" ht="15" hidden="1" customHeight="1">
      <c r="B280" s="43" t="s">
        <v>48</v>
      </c>
      <c r="C280" s="57">
        <f>IFERROR('Tablas turistas zona y tip.'!C133/'Tablas turistas zona y tip.'!C146-1,"-")</f>
        <v>0.28571428571428581</v>
      </c>
      <c r="D280" s="55">
        <f>IFERROR('Tablas turistas zona y tip.'!E133/'Tablas turistas zona y tip.'!E146-1,"-")</f>
        <v>-0.40909090909090906</v>
      </c>
      <c r="E280" s="55" t="str">
        <f>IFERROR('Tablas turistas zona y tip.'!G133/'Tablas turistas zona y tip.'!G146-1,"-")</f>
        <v>-</v>
      </c>
      <c r="F280" s="55">
        <f>IFERROR('Tablas turistas zona y tip.'!I133/'Tablas turistas zona y tip.'!I146-1,"-")</f>
        <v>-0.40909090909090906</v>
      </c>
      <c r="G280" s="57">
        <f>IFERROR('Tablas turistas zona y tip.'!K133/'Tablas turistas zona y tip.'!K146-1,"-")</f>
        <v>0.39102564102564097</v>
      </c>
      <c r="H280" s="57">
        <f>IFERROR('Tablas turistas zona y tip.'!M133/'Tablas turistas zona y tip.'!M146-1,"-")</f>
        <v>-1.7391304347826098E-2</v>
      </c>
      <c r="I280" s="57">
        <f>IFERROR('Tablas turistas zona y tip.'!O133/'Tablas turistas zona y tip.'!O146-1,"-")</f>
        <v>0.1476683937823835</v>
      </c>
      <c r="J280" s="55">
        <f>IFERROR('Tablas turistas zona y tip.'!Q133/'Tablas turistas zona y tip.'!Q146-1,"-")</f>
        <v>-9.1241617557407007E-2</v>
      </c>
      <c r="K280" s="55">
        <f>IFERROR('Tablas turistas zona y tip.'!S133/'Tablas turistas zona y tip.'!S146-1,"-")</f>
        <v>-6.87417377719024E-2</v>
      </c>
      <c r="L280" s="55">
        <f>IFERROR('Tablas turistas zona y tip.'!U133/'Tablas turistas zona y tip.'!U146-1,"-")</f>
        <v>-7.7103156622866598E-2</v>
      </c>
      <c r="M280" s="57">
        <f>IFERROR('Tablas turistas zona y tip.'!W133/'Tablas turistas zona y tip.'!W146-1,"-")</f>
        <v>-7.4888154055631206E-2</v>
      </c>
      <c r="N280" s="57">
        <f>IFERROR('Tablas turistas zona y tip.'!Y133/'Tablas turistas zona y tip.'!Y146-1,"-")</f>
        <v>-6.7360542626593412E-2</v>
      </c>
      <c r="O280" s="57">
        <f>IFERROR('Tablas turistas zona y tip.'!AA133/'Tablas turistas zona y tip.'!AA146-1,"-")</f>
        <v>-7.0186970493718914E-2</v>
      </c>
    </row>
    <row r="281" spans="2:15" ht="15" hidden="1" customHeight="1">
      <c r="B281" s="43" t="s">
        <v>49</v>
      </c>
      <c r="C281" s="57">
        <f>IFERROR('Tablas turistas zona y tip.'!C134/'Tablas turistas zona y tip.'!C147-1,"-")</f>
        <v>-0.10843373493975905</v>
      </c>
      <c r="D281" s="55">
        <f>IFERROR('Tablas turistas zona y tip.'!E134/'Tablas turistas zona y tip.'!E147-1,"-")</f>
        <v>0.72413793103448265</v>
      </c>
      <c r="E281" s="55" t="str">
        <f>IFERROR('Tablas turistas zona y tip.'!G134/'Tablas turistas zona y tip.'!G147-1,"-")</f>
        <v>-</v>
      </c>
      <c r="F281" s="55">
        <f>IFERROR('Tablas turistas zona y tip.'!I134/'Tablas turistas zona y tip.'!I147-1,"-")</f>
        <v>0.72413793103448265</v>
      </c>
      <c r="G281" s="57">
        <f>IFERROR('Tablas turistas zona y tip.'!K134/'Tablas turistas zona y tip.'!K147-1,"-")</f>
        <v>-0.43294117647058827</v>
      </c>
      <c r="H281" s="57">
        <f>IFERROR('Tablas turistas zona y tip.'!M134/'Tablas turistas zona y tip.'!M147-1,"-")</f>
        <v>-0.14209115281501339</v>
      </c>
      <c r="I281" s="57">
        <f>IFERROR('Tablas turistas zona y tip.'!O134/'Tablas turistas zona y tip.'!O147-1,"-")</f>
        <v>-0.29699248120300747</v>
      </c>
      <c r="J281" s="55">
        <f>IFERROR('Tablas turistas zona y tip.'!Q134/'Tablas turistas zona y tip.'!Q147-1,"-")</f>
        <v>3.9909376089229731E-2</v>
      </c>
      <c r="K281" s="55">
        <f>IFERROR('Tablas turistas zona y tip.'!S134/'Tablas turistas zona y tip.'!S147-1,"-")</f>
        <v>0.23775373769296215</v>
      </c>
      <c r="L281" s="55">
        <f>IFERROR('Tablas turistas zona y tip.'!U134/'Tablas turistas zona y tip.'!U147-1,"-")</f>
        <v>0.15646258503401356</v>
      </c>
      <c r="M281" s="57">
        <f>IFERROR('Tablas turistas zona y tip.'!W134/'Tablas turistas zona y tip.'!W147-1,"-")</f>
        <v>9.0836653386454635E-3</v>
      </c>
      <c r="N281" s="57">
        <f>IFERROR('Tablas turistas zona y tip.'!Y134/'Tablas turistas zona y tip.'!Y147-1,"-")</f>
        <v>0.22127906976744183</v>
      </c>
      <c r="O281" s="57">
        <f>IFERROR('Tablas turistas zona y tip.'!AA134/'Tablas turistas zona y tip.'!AA147-1,"-")</f>
        <v>0.13176470588235301</v>
      </c>
    </row>
    <row r="282" spans="2:15" ht="15" hidden="1" customHeight="1">
      <c r="B282" s="43" t="s">
        <v>50</v>
      </c>
      <c r="C282" s="57">
        <f>IFERROR('Tablas turistas zona y tip.'!C135/'Tablas turistas zona y tip.'!C148-1,"-")</f>
        <v>-1.7543859649122862E-2</v>
      </c>
      <c r="D282" s="55">
        <f>IFERROR('Tablas turistas zona y tip.'!E135/'Tablas turistas zona y tip.'!E148-1,"-")</f>
        <v>-0.5106382978723405</v>
      </c>
      <c r="E282" s="55">
        <f>IFERROR('Tablas turistas zona y tip.'!G135/'Tablas turistas zona y tip.'!G148-1,"-")</f>
        <v>-1</v>
      </c>
      <c r="F282" s="55">
        <f>IFERROR('Tablas turistas zona y tip.'!I135/'Tablas turistas zona y tip.'!I148-1,"-")</f>
        <v>-0.58181818181818179</v>
      </c>
      <c r="G282" s="57">
        <f>IFERROR('Tablas turistas zona y tip.'!K135/'Tablas turistas zona y tip.'!K148-1,"-")</f>
        <v>-0.19444444444444442</v>
      </c>
      <c r="H282" s="57">
        <f>IFERROR('Tablas turistas zona y tip.'!M135/'Tablas turistas zona y tip.'!M148-1,"-")</f>
        <v>-0.34824281150159742</v>
      </c>
      <c r="I282" s="57">
        <f>IFERROR('Tablas turistas zona y tip.'!O135/'Tablas turistas zona y tip.'!O148-1,"-")</f>
        <v>-0.27964601769911501</v>
      </c>
      <c r="J282" s="55">
        <f>IFERROR('Tablas turistas zona y tip.'!Q135/'Tablas turistas zona y tip.'!Q148-1,"-")</f>
        <v>0.19026646113190937</v>
      </c>
      <c r="K282" s="55">
        <f>IFERROR('Tablas turistas zona y tip.'!S135/'Tablas turistas zona y tip.'!S148-1,"-")</f>
        <v>-9.7837281153450029E-2</v>
      </c>
      <c r="L282" s="55">
        <f>IFERROR('Tablas turistas zona y tip.'!U135/'Tablas turistas zona y tip.'!U148-1,"-")</f>
        <v>8.4491022828825368E-3</v>
      </c>
      <c r="M282" s="57">
        <f>IFERROR('Tablas turistas zona y tip.'!W135/'Tablas turistas zona y tip.'!W148-1,"-")</f>
        <v>0.16132325913824785</v>
      </c>
      <c r="N282" s="57">
        <f>IFERROR('Tablas turistas zona y tip.'!Y135/'Tablas turistas zona y tip.'!Y148-1,"-")</f>
        <v>-0.10841884040054395</v>
      </c>
      <c r="O282" s="57">
        <f>IFERROR('Tablas turistas zona y tip.'!AA135/'Tablas turistas zona y tip.'!AA148-1,"-")</f>
        <v>-6.699522562759852E-3</v>
      </c>
    </row>
    <row r="283" spans="2:15" ht="15" hidden="1" customHeight="1">
      <c r="B283" s="43" t="s">
        <v>51</v>
      </c>
      <c r="C283" s="57">
        <f>IFERROR('Tablas turistas zona y tip.'!C136/'Tablas turistas zona y tip.'!C149-1,"-")</f>
        <v>-0.1428571428571429</v>
      </c>
      <c r="D283" s="55">
        <f>IFERROR('Tablas turistas zona y tip.'!E136/'Tablas turistas zona y tip.'!E149-1,"-")</f>
        <v>-0.52941176470588236</v>
      </c>
      <c r="E283" s="55">
        <f>IFERROR('Tablas turistas zona y tip.'!G136/'Tablas turistas zona y tip.'!G149-1,"-")</f>
        <v>-1</v>
      </c>
      <c r="F283" s="55">
        <f>IFERROR('Tablas turistas zona y tip.'!I136/'Tablas turistas zona y tip.'!I149-1,"-")</f>
        <v>-0.55555555555555558</v>
      </c>
      <c r="G283" s="57">
        <f>IFERROR('Tablas turistas zona y tip.'!K136/'Tablas turistas zona y tip.'!K149-1,"-")</f>
        <v>-8.1967213114754189E-3</v>
      </c>
      <c r="H283" s="57">
        <f>IFERROR('Tablas turistas zona y tip.'!M136/'Tablas turistas zona y tip.'!M149-1,"-")</f>
        <v>0.25229357798165131</v>
      </c>
      <c r="I283" s="57">
        <f>IFERROR('Tablas turistas zona y tip.'!O136/'Tablas turistas zona y tip.'!O149-1,"-")</f>
        <v>0.11471861471861478</v>
      </c>
      <c r="J283" s="55">
        <f>IFERROR('Tablas turistas zona y tip.'!Q136/'Tablas turistas zona y tip.'!Q149-1,"-")</f>
        <v>0.27489807804309851</v>
      </c>
      <c r="K283" s="55">
        <f>IFERROR('Tablas turistas zona y tip.'!S136/'Tablas turistas zona y tip.'!S149-1,"-")</f>
        <v>2.6467361492046093E-2</v>
      </c>
      <c r="L283" s="55">
        <f>IFERROR('Tablas turistas zona y tip.'!U136/'Tablas turistas zona y tip.'!U149-1,"-")</f>
        <v>0.10600410218161471</v>
      </c>
      <c r="M283" s="57">
        <f>IFERROR('Tablas turistas zona y tip.'!W136/'Tablas turistas zona y tip.'!W149-1,"-")</f>
        <v>0.23480083857442358</v>
      </c>
      <c r="N283" s="57">
        <f>IFERROR('Tablas turistas zona y tip.'!Y136/'Tablas turistas zona y tip.'!Y149-1,"-")</f>
        <v>3.2472717593824862E-2</v>
      </c>
      <c r="O283" s="57">
        <f>IFERROR('Tablas turistas zona y tip.'!AA136/'Tablas turistas zona y tip.'!AA149-1,"-")</f>
        <v>0.10061782877316849</v>
      </c>
    </row>
    <row r="284" spans="2:15">
      <c r="B284" s="51">
        <v>2001</v>
      </c>
      <c r="C284" s="59">
        <f>IFERROR('Tablas turistas zona y tip.'!C137/'Tablas turistas zona y tip.'!C150-1,"-")</f>
        <v>3.3070866141732269E-2</v>
      </c>
      <c r="D284" s="59">
        <f>IFERROR('Tablas turistas zona y tip.'!E137/'Tablas turistas zona y tip.'!E150-1,"-")</f>
        <v>-0.33967391304347827</v>
      </c>
      <c r="E284" s="59">
        <f>IFERROR('Tablas turistas zona y tip.'!G137/'Tablas turistas zona y tip.'!G150-1,"-")</f>
        <v>-0.18604651162790697</v>
      </c>
      <c r="F284" s="59">
        <f>IFERROR('Tablas turistas zona y tip.'!I137/'Tablas turistas zona y tip.'!I150-1,"-")</f>
        <v>-0.32360097323600978</v>
      </c>
      <c r="G284" s="59">
        <f>IFERROR('Tablas turistas zona y tip.'!K137/'Tablas turistas zona y tip.'!K150-1,"-")</f>
        <v>-8.9981096408317529E-2</v>
      </c>
      <c r="H284" s="59">
        <f>IFERROR('Tablas turistas zona y tip.'!M137/'Tablas turistas zona y tip.'!M150-1,"-")</f>
        <v>2.5481665630826544E-2</v>
      </c>
      <c r="I284" s="59">
        <f>IFERROR('Tablas turistas zona y tip.'!O137/'Tablas turistas zona y tip.'!O150-1,"-")</f>
        <v>-2.6607538802660757E-2</v>
      </c>
      <c r="J284" s="59">
        <f>IFERROR('Tablas turistas zona y tip.'!Q137/'Tablas turistas zona y tip.'!Q150-1,"-")</f>
        <v>-1.2599144272885665E-2</v>
      </c>
      <c r="K284" s="59">
        <f>IFERROR('Tablas turistas zona y tip.'!S137/'Tablas turistas zona y tip.'!S150-1,"-")</f>
        <v>-1.5049472021285482E-2</v>
      </c>
      <c r="L284" s="59">
        <f>IFERROR('Tablas turistas zona y tip.'!U137/'Tablas turistas zona y tip.'!U150-1,"-")</f>
        <v>-1.4116783716454084E-2</v>
      </c>
      <c r="M284" s="59">
        <f>IFERROR('Tablas turistas zona y tip.'!W137/'Tablas turistas zona y tip.'!W150-1,"-")</f>
        <v>-1.8143009605122717E-2</v>
      </c>
      <c r="N284" s="59">
        <f>IFERROR('Tablas turistas zona y tip.'!Y137/'Tablas turistas zona y tip.'!Y150-1,"-")</f>
        <v>-1.3812238004764943E-2</v>
      </c>
      <c r="O284" s="59">
        <f>IFERROR('Tablas turistas zona y tip.'!AA137/'Tablas turistas zona y tip.'!AA150-1,"-")</f>
        <v>-1.5487871018637245E-2</v>
      </c>
    </row>
    <row r="285" spans="2:15" ht="15" hidden="1" customHeight="1">
      <c r="B285" s="43" t="s">
        <v>40</v>
      </c>
      <c r="C285" s="57">
        <f>IFERROR('Tablas turistas zona y tip.'!C138/'Tablas turistas zona y tip.'!C151-1,"-")</f>
        <v>0.39999999999999991</v>
      </c>
      <c r="D285" s="55">
        <f>IFERROR('Tablas turistas zona y tip.'!E138/'Tablas turistas zona y tip.'!E151-1,"-")</f>
        <v>0.31111111111111112</v>
      </c>
      <c r="E285" s="55" t="str">
        <f>IFERROR('Tablas turistas zona y tip.'!G138/'Tablas turistas zona y tip.'!G151-1,"-")</f>
        <v>-</v>
      </c>
      <c r="F285" s="55">
        <f>IFERROR('Tablas turistas zona y tip.'!I138/'Tablas turistas zona y tip.'!I151-1,"-")</f>
        <v>0.44444444444444442</v>
      </c>
      <c r="G285" s="57">
        <f>IFERROR('Tablas turistas zona y tip.'!K138/'Tablas turistas zona y tip.'!K151-1,"-")</f>
        <v>0.17999999999999994</v>
      </c>
      <c r="H285" s="57">
        <f>IFERROR('Tablas turistas zona y tip.'!M138/'Tablas turistas zona y tip.'!M151-1,"-")</f>
        <v>-0.1607142857142857</v>
      </c>
      <c r="I285" s="57">
        <f>IFERROR('Tablas turistas zona y tip.'!O138/'Tablas turistas zona y tip.'!O151-1,"-")</f>
        <v>-1.8750000000000044E-2</v>
      </c>
      <c r="J285" s="55">
        <f>IFERROR('Tablas turistas zona y tip.'!Q138/'Tablas turistas zona y tip.'!Q151-1,"-")</f>
        <v>0.26226415094339628</v>
      </c>
      <c r="K285" s="55">
        <f>IFERROR('Tablas turistas zona y tip.'!S138/'Tablas turistas zona y tip.'!S151-1,"-")</f>
        <v>0.39868398852707942</v>
      </c>
      <c r="L285" s="55">
        <f>IFERROR('Tablas turistas zona y tip.'!U138/'Tablas turistas zona y tip.'!U151-1,"-")</f>
        <v>0.35104864390029644</v>
      </c>
      <c r="M285" s="57">
        <f>IFERROR('Tablas turistas zona y tip.'!W138/'Tablas turistas zona y tip.'!W151-1,"-")</f>
        <v>0.26054519368723095</v>
      </c>
      <c r="N285" s="57">
        <f>IFERROR('Tablas turistas zona y tip.'!Y138/'Tablas turistas zona y tip.'!Y151-1,"-")</f>
        <v>0.37441598195585635</v>
      </c>
      <c r="O285" s="57">
        <f>IFERROR('Tablas turistas zona y tip.'!AA138/'Tablas turistas zona y tip.'!AA151-1,"-")</f>
        <v>0.33347090383821709</v>
      </c>
    </row>
    <row r="286" spans="2:15" ht="15" hidden="1" customHeight="1">
      <c r="B286" s="43" t="s">
        <v>41</v>
      </c>
      <c r="C286" s="57">
        <f>IFERROR('Tablas turistas zona y tip.'!C139/'Tablas turistas zona y tip.'!C152-1,"-")</f>
        <v>-0.43243243243243246</v>
      </c>
      <c r="D286" s="55">
        <f>IFERROR('Tablas turistas zona y tip.'!E139/'Tablas turistas zona y tip.'!E152-1,"-")</f>
        <v>-0.53488372093023262</v>
      </c>
      <c r="E286" s="55">
        <f>IFERROR('Tablas turistas zona y tip.'!G139/'Tablas turistas zona y tip.'!G152-1,"-")</f>
        <v>0.25</v>
      </c>
      <c r="F286" s="55">
        <f>IFERROR('Tablas turistas zona y tip.'!I139/'Tablas turistas zona y tip.'!I152-1,"-")</f>
        <v>-0.46808510638297873</v>
      </c>
      <c r="G286" s="57">
        <f>IFERROR('Tablas turistas zona y tip.'!K139/'Tablas turistas zona y tip.'!K152-1,"-")</f>
        <v>-0.21487603305785119</v>
      </c>
      <c r="H286" s="57">
        <f>IFERROR('Tablas turistas zona y tip.'!M139/'Tablas turistas zona y tip.'!M152-1,"-")</f>
        <v>-0.36092715231788075</v>
      </c>
      <c r="I286" s="57">
        <f>IFERROR('Tablas turistas zona y tip.'!O139/'Tablas turistas zona y tip.'!O152-1,"-")</f>
        <v>-0.28120300751879701</v>
      </c>
      <c r="J286" s="55">
        <f>IFERROR('Tablas turistas zona y tip.'!Q139/'Tablas turistas zona y tip.'!Q152-1,"-")</f>
        <v>-0.11962414166967839</v>
      </c>
      <c r="K286" s="55">
        <f>IFERROR('Tablas turistas zona y tip.'!S139/'Tablas turistas zona y tip.'!S152-1,"-")</f>
        <v>6.5633149811648694E-2</v>
      </c>
      <c r="L286" s="55">
        <f>IFERROR('Tablas turistas zona y tip.'!U139/'Tablas turistas zona y tip.'!U152-1,"-")</f>
        <v>-1.6806046960437415E-2</v>
      </c>
      <c r="M286" s="57">
        <f>IFERROR('Tablas turistas zona y tip.'!W139/'Tablas turistas zona y tip.'!W152-1,"-")</f>
        <v>-0.13219155304289987</v>
      </c>
      <c r="N286" s="57">
        <f>IFERROR('Tablas turistas zona y tip.'!Y139/'Tablas turistas zona y tip.'!Y152-1,"-")</f>
        <v>4.7863485016648166E-2</v>
      </c>
      <c r="O286" s="57">
        <f>IFERROR('Tablas turistas zona y tip.'!AA139/'Tablas turistas zona y tip.'!AA152-1,"-")</f>
        <v>-3.4034185448494902E-2</v>
      </c>
    </row>
    <row r="287" spans="2:15" ht="15" hidden="1" customHeight="1">
      <c r="B287" s="43" t="s">
        <v>42</v>
      </c>
      <c r="C287" s="57">
        <f>IFERROR('Tablas turistas zona y tip.'!C140/'Tablas turistas zona y tip.'!C153-1,"-")</f>
        <v>0.27499999999999991</v>
      </c>
      <c r="D287" s="55">
        <f>IFERROR('Tablas turistas zona y tip.'!E140/'Tablas turistas zona y tip.'!E153-1,"-")</f>
        <v>0.10256410256410264</v>
      </c>
      <c r="E287" s="55">
        <f>IFERROR('Tablas turistas zona y tip.'!G140/'Tablas turistas zona y tip.'!G153-1,"-")</f>
        <v>-1</v>
      </c>
      <c r="F287" s="55">
        <f>IFERROR('Tablas turistas zona y tip.'!I140/'Tablas turistas zona y tip.'!I153-1,"-")</f>
        <v>-0.20370370370370372</v>
      </c>
      <c r="G287" s="57">
        <f>IFERROR('Tablas turistas zona y tip.'!K140/'Tablas turistas zona y tip.'!K153-1,"-")</f>
        <v>0.1732673267326732</v>
      </c>
      <c r="H287" s="57">
        <f>IFERROR('Tablas turistas zona y tip.'!M140/'Tablas turistas zona y tip.'!M153-1,"-")</f>
        <v>-0.27950310559006208</v>
      </c>
      <c r="I287" s="57">
        <f>IFERROR('Tablas turistas zona y tip.'!O140/'Tablas turistas zona y tip.'!O153-1,"-")</f>
        <v>-0.10496183206106868</v>
      </c>
      <c r="J287" s="55">
        <f>IFERROR('Tablas turistas zona y tip.'!Q140/'Tablas turistas zona y tip.'!Q153-1,"-")</f>
        <v>8.460512668543485E-2</v>
      </c>
      <c r="K287" s="55">
        <f>IFERROR('Tablas turistas zona y tip.'!S140/'Tablas turistas zona y tip.'!S153-1,"-")</f>
        <v>3.1610378912685366E-2</v>
      </c>
      <c r="L287" s="55">
        <f>IFERROR('Tablas turistas zona y tip.'!U140/'Tablas turistas zona y tip.'!U153-1,"-")</f>
        <v>5.333819330538847E-2</v>
      </c>
      <c r="M287" s="57">
        <f>IFERROR('Tablas turistas zona y tip.'!W140/'Tablas turistas zona y tip.'!W153-1,"-")</f>
        <v>8.8335704125177772E-2</v>
      </c>
      <c r="N287" s="57">
        <f>IFERROR('Tablas turistas zona y tip.'!Y140/'Tablas turistas zona y tip.'!Y153-1,"-")</f>
        <v>2.0101502637078328E-2</v>
      </c>
      <c r="O287" s="57">
        <f>IFERROR('Tablas turistas zona y tip.'!AA140/'Tablas turistas zona y tip.'!AA153-1,"-")</f>
        <v>4.8187833011300363E-2</v>
      </c>
    </row>
    <row r="288" spans="2:15" ht="15" hidden="1" customHeight="1">
      <c r="B288" s="43" t="s">
        <v>43</v>
      </c>
      <c r="C288" s="57">
        <f>IFERROR('Tablas turistas zona y tip.'!C141/'Tablas turistas zona y tip.'!C154-1,"-")</f>
        <v>0.5625</v>
      </c>
      <c r="D288" s="55">
        <f>IFERROR('Tablas turistas zona y tip.'!E141/'Tablas turistas zona y tip.'!E154-1,"-")</f>
        <v>4</v>
      </c>
      <c r="E288" s="55">
        <f>IFERROR('Tablas turistas zona y tip.'!G141/'Tablas turistas zona y tip.'!G154-1,"-")</f>
        <v>0.5</v>
      </c>
      <c r="F288" s="55">
        <f>IFERROR('Tablas turistas zona y tip.'!I141/'Tablas turistas zona y tip.'!I154-1,"-")</f>
        <v>1.6666666666666665</v>
      </c>
      <c r="G288" s="57">
        <f>IFERROR('Tablas turistas zona y tip.'!K141/'Tablas turistas zona y tip.'!K154-1,"-")</f>
        <v>-7.0093457943925186E-2</v>
      </c>
      <c r="H288" s="57">
        <f>IFERROR('Tablas turistas zona y tip.'!M141/'Tablas turistas zona y tip.'!M154-1,"-")</f>
        <v>0.17204301075268824</v>
      </c>
      <c r="I288" s="57">
        <f>IFERROR('Tablas turistas zona y tip.'!O141/'Tablas turistas zona y tip.'!O154-1,"-")</f>
        <v>6.6937119675456458E-2</v>
      </c>
      <c r="J288" s="55">
        <f>IFERROR('Tablas turistas zona y tip.'!Q141/'Tablas turistas zona y tip.'!Q154-1,"-")</f>
        <v>5.2133794694348312E-2</v>
      </c>
      <c r="K288" s="55">
        <f>IFERROR('Tablas turistas zona y tip.'!S141/'Tablas turistas zona y tip.'!S154-1,"-")</f>
        <v>0.10489610019925988</v>
      </c>
      <c r="L288" s="55">
        <f>IFERROR('Tablas turistas zona y tip.'!U141/'Tablas turistas zona y tip.'!U154-1,"-")</f>
        <v>8.4763665170319413E-2</v>
      </c>
      <c r="M288" s="57">
        <f>IFERROR('Tablas turistas zona y tip.'!W141/'Tablas turistas zona y tip.'!W154-1,"-")</f>
        <v>5.3435114503816772E-2</v>
      </c>
      <c r="N288" s="57">
        <f>IFERROR('Tablas turistas zona y tip.'!Y141/'Tablas turistas zona y tip.'!Y154-1,"-")</f>
        <v>0.10789005879939828</v>
      </c>
      <c r="O288" s="57">
        <f>IFERROR('Tablas turistas zona y tip.'!AA141/'Tablas turistas zona y tip.'!AA154-1,"-")</f>
        <v>8.6905362245755624E-2</v>
      </c>
    </row>
    <row r="289" spans="2:15" ht="15" hidden="1" customHeight="1">
      <c r="B289" s="43" t="s">
        <v>44</v>
      </c>
      <c r="C289" s="57">
        <f>IFERROR('Tablas turistas zona y tip.'!C142/'Tablas turistas zona y tip.'!C155-1,"-")</f>
        <v>0.15999999999999992</v>
      </c>
      <c r="D289" s="55">
        <f>IFERROR('Tablas turistas zona y tip.'!E142/'Tablas turistas zona y tip.'!E155-1,"-")</f>
        <v>0.33333333333333326</v>
      </c>
      <c r="E289" s="55">
        <f>IFERROR('Tablas turistas zona y tip.'!G142/'Tablas turistas zona y tip.'!G155-1,"-")</f>
        <v>0.5</v>
      </c>
      <c r="F289" s="55">
        <f>IFERROR('Tablas turistas zona y tip.'!I142/'Tablas turistas zona y tip.'!I155-1,"-")</f>
        <v>0.38461538461538458</v>
      </c>
      <c r="G289" s="57">
        <f>IFERROR('Tablas turistas zona y tip.'!K142/'Tablas turistas zona y tip.'!K155-1,"-")</f>
        <v>2.8985507246376718E-2</v>
      </c>
      <c r="H289" s="57">
        <f>IFERROR('Tablas turistas zona y tip.'!M142/'Tablas turistas zona y tip.'!M155-1,"-")</f>
        <v>-0.25895316804407709</v>
      </c>
      <c r="I289" s="57">
        <f>IFERROR('Tablas turistas zona y tip.'!O142/'Tablas turistas zona y tip.'!O155-1,"-")</f>
        <v>-0.17964071856287422</v>
      </c>
      <c r="J289" s="55">
        <f>IFERROR('Tablas turistas zona y tip.'!Q142/'Tablas turistas zona y tip.'!Q155-1,"-")</f>
        <v>9.6740273396425103E-3</v>
      </c>
      <c r="K289" s="55">
        <f>IFERROR('Tablas turistas zona y tip.'!S142/'Tablas turistas zona y tip.'!S155-1,"-")</f>
        <v>-0.24540816326530612</v>
      </c>
      <c r="L289" s="55">
        <f>IFERROR('Tablas turistas zona y tip.'!U142/'Tablas turistas zona y tip.'!U155-1,"-")</f>
        <v>-0.16207488835451733</v>
      </c>
      <c r="M289" s="57">
        <f>IFERROR('Tablas turistas zona y tip.'!W142/'Tablas turistas zona y tip.'!W155-1,"-")</f>
        <v>1.1568906028008863E-2</v>
      </c>
      <c r="N289" s="57">
        <f>IFERROR('Tablas turistas zona y tip.'!Y142/'Tablas turistas zona y tip.'!Y155-1,"-")</f>
        <v>-0.24559850496705027</v>
      </c>
      <c r="O289" s="57">
        <f>IFERROR('Tablas turistas zona y tip.'!AA142/'Tablas turistas zona y tip.'!AA155-1,"-")</f>
        <v>-0.16165363720683712</v>
      </c>
    </row>
    <row r="290" spans="2:15" ht="15" hidden="1" customHeight="1">
      <c r="B290" s="43" t="s">
        <v>45</v>
      </c>
      <c r="C290" s="57">
        <f>IFERROR('Tablas turistas zona y tip.'!C143/'Tablas turistas zona y tip.'!C156-1,"-")</f>
        <v>-0.4</v>
      </c>
      <c r="D290" s="55">
        <f>IFERROR('Tablas turistas zona y tip.'!E143/'Tablas turistas zona y tip.'!E156-1,"-")</f>
        <v>2.375</v>
      </c>
      <c r="E290" s="55">
        <f>IFERROR('Tablas turistas zona y tip.'!G143/'Tablas turistas zona y tip.'!G156-1,"-")</f>
        <v>-0.5</v>
      </c>
      <c r="F290" s="55">
        <f>IFERROR('Tablas turistas zona y tip.'!I143/'Tablas turistas zona y tip.'!I156-1,"-")</f>
        <v>1.4166666666666665</v>
      </c>
      <c r="G290" s="57">
        <f>IFERROR('Tablas turistas zona y tip.'!K143/'Tablas turistas zona y tip.'!K156-1,"-")</f>
        <v>0.51724137931034475</v>
      </c>
      <c r="H290" s="57">
        <f>IFERROR('Tablas turistas zona y tip.'!M143/'Tablas turistas zona y tip.'!M156-1,"-")</f>
        <v>6.7873303167420573E-3</v>
      </c>
      <c r="I290" s="57">
        <f>IFERROR('Tablas turistas zona y tip.'!O143/'Tablas turistas zona y tip.'!O156-1,"-")</f>
        <v>0.11290322580645151</v>
      </c>
      <c r="J290" s="55">
        <f>IFERROR('Tablas turistas zona y tip.'!Q143/'Tablas turistas zona y tip.'!Q156-1,"-")</f>
        <v>0.31832395247029388</v>
      </c>
      <c r="K290" s="55">
        <f>IFERROR('Tablas turistas zona y tip.'!S143/'Tablas turistas zona y tip.'!S156-1,"-")</f>
        <v>-0.16130640737970581</v>
      </c>
      <c r="L290" s="55">
        <f>IFERROR('Tablas turistas zona y tip.'!U143/'Tablas turistas zona y tip.'!U156-1,"-")</f>
        <v>-2.4598930481283476E-2</v>
      </c>
      <c r="M290" s="57">
        <f>IFERROR('Tablas turistas zona y tip.'!W143/'Tablas turistas zona y tip.'!W156-1,"-")</f>
        <v>0.32049989921386812</v>
      </c>
      <c r="N290" s="57">
        <f>IFERROR('Tablas turistas zona y tip.'!Y143/'Tablas turistas zona y tip.'!Y156-1,"-")</f>
        <v>-0.15546117477361965</v>
      </c>
      <c r="O290" s="57">
        <f>IFERROR('Tablas turistas zona y tip.'!AA143/'Tablas turistas zona y tip.'!AA156-1,"-")</f>
        <v>-2.006880733944949E-2</v>
      </c>
    </row>
    <row r="291" spans="2:15" ht="15" hidden="1" customHeight="1">
      <c r="B291" s="43" t="s">
        <v>46</v>
      </c>
      <c r="C291" s="57">
        <f>IFERROR('Tablas turistas zona y tip.'!C144/'Tablas turistas zona y tip.'!C157-1,"-")</f>
        <v>6.4516129032258007E-2</v>
      </c>
      <c r="D291" s="55">
        <f>IFERROR('Tablas turistas zona y tip.'!E144/'Tablas turistas zona y tip.'!E157-1,"-")</f>
        <v>0.16666666666666674</v>
      </c>
      <c r="E291" s="55" t="str">
        <f>IFERROR('Tablas turistas zona y tip.'!G144/'Tablas turistas zona y tip.'!G157-1,"-")</f>
        <v>-</v>
      </c>
      <c r="F291" s="55">
        <f>IFERROR('Tablas turistas zona y tip.'!I144/'Tablas turistas zona y tip.'!I157-1,"-")</f>
        <v>0.16666666666666674</v>
      </c>
      <c r="G291" s="57">
        <f>IFERROR('Tablas turistas zona y tip.'!K144/'Tablas turistas zona y tip.'!K157-1,"-")</f>
        <v>0.44086021505376349</v>
      </c>
      <c r="H291" s="57">
        <f>IFERROR('Tablas turistas zona y tip.'!M144/'Tablas turistas zona y tip.'!M157-1,"-")</f>
        <v>0.5660377358490567</v>
      </c>
      <c r="I291" s="57">
        <f>IFERROR('Tablas turistas zona y tip.'!O144/'Tablas turistas zona y tip.'!O157-1,"-")</f>
        <v>0.50753768844221114</v>
      </c>
      <c r="J291" s="55">
        <f>IFERROR('Tablas turistas zona y tip.'!Q144/'Tablas turistas zona y tip.'!Q157-1,"-")</f>
        <v>0.11285008237232286</v>
      </c>
      <c r="K291" s="55">
        <f>IFERROR('Tablas turistas zona y tip.'!S144/'Tablas turistas zona y tip.'!S157-1,"-")</f>
        <v>1.3098318240621021E-2</v>
      </c>
      <c r="L291" s="55">
        <f>IFERROR('Tablas turistas zona y tip.'!U144/'Tablas turistas zona y tip.'!U157-1,"-")</f>
        <v>5.0071239568491688E-2</v>
      </c>
      <c r="M291" s="57">
        <f>IFERROR('Tablas turistas zona y tip.'!W144/'Tablas turistas zona y tip.'!W157-1,"-")</f>
        <v>0.12062566277836684</v>
      </c>
      <c r="N291" s="57">
        <f>IFERROR('Tablas turistas zona y tip.'!Y144/'Tablas turistas zona y tip.'!Y157-1,"-")</f>
        <v>2.2416534181240122E-2</v>
      </c>
      <c r="O291" s="57">
        <f>IFERROR('Tablas turistas zona y tip.'!AA144/'Tablas turistas zona y tip.'!AA157-1,"-")</f>
        <v>5.9232756907175554E-2</v>
      </c>
    </row>
    <row r="292" spans="2:15" ht="15" hidden="1" customHeight="1">
      <c r="B292" s="43" t="s">
        <v>47</v>
      </c>
      <c r="C292" s="57">
        <f>IFERROR('Tablas turistas zona y tip.'!C145/'Tablas turistas zona y tip.'!C158-1,"-")</f>
        <v>2.1818181818181817</v>
      </c>
      <c r="D292" s="55">
        <f>IFERROR('Tablas turistas zona y tip.'!E145/'Tablas turistas zona y tip.'!E158-1,"-")</f>
        <v>-0.46153846153846156</v>
      </c>
      <c r="E292" s="55">
        <f>IFERROR('Tablas turistas zona y tip.'!G145/'Tablas turistas zona y tip.'!G158-1,"-")</f>
        <v>-1</v>
      </c>
      <c r="F292" s="55">
        <f>IFERROR('Tablas turistas zona y tip.'!I145/'Tablas turistas zona y tip.'!I158-1,"-")</f>
        <v>-0.53333333333333333</v>
      </c>
      <c r="G292" s="57">
        <f>IFERROR('Tablas turistas zona y tip.'!K145/'Tablas turistas zona y tip.'!K158-1,"-")</f>
        <v>7.4324324324324342E-2</v>
      </c>
      <c r="H292" s="57">
        <f>IFERROR('Tablas turistas zona y tip.'!M145/'Tablas turistas zona y tip.'!M158-1,"-")</f>
        <v>0.4370860927152318</v>
      </c>
      <c r="I292" s="57">
        <f>IFERROR('Tablas turistas zona y tip.'!O145/'Tablas turistas zona y tip.'!O158-1,"-")</f>
        <v>0.25752508361204018</v>
      </c>
      <c r="J292" s="55">
        <f>IFERROR('Tablas turistas zona y tip.'!Q145/'Tablas turistas zona y tip.'!Q158-1,"-")</f>
        <v>-6.8549212195621045E-2</v>
      </c>
      <c r="K292" s="55">
        <f>IFERROR('Tablas turistas zona y tip.'!S145/'Tablas turistas zona y tip.'!S158-1,"-")</f>
        <v>3.1375815632375348E-2</v>
      </c>
      <c r="L292" s="55">
        <f>IFERROR('Tablas turistas zona y tip.'!U145/'Tablas turistas zona y tip.'!U158-1,"-")</f>
        <v>-9.0157154673283779E-3</v>
      </c>
      <c r="M292" s="57">
        <f>IFERROR('Tablas turistas zona y tip.'!W145/'Tablas turistas zona y tip.'!W158-1,"-")</f>
        <v>-5.665945307889042E-2</v>
      </c>
      <c r="N292" s="57">
        <f>IFERROR('Tablas turistas zona y tip.'!Y145/'Tablas turistas zona y tip.'!Y158-1,"-")</f>
        <v>3.9141070943191192E-2</v>
      </c>
      <c r="O292" s="57">
        <f>IFERROR('Tablas turistas zona y tip.'!AA145/'Tablas turistas zona y tip.'!AA158-1,"-")</f>
        <v>0</v>
      </c>
    </row>
    <row r="293" spans="2:15" ht="15" hidden="1" customHeight="1">
      <c r="B293" s="43" t="s">
        <v>48</v>
      </c>
      <c r="C293" s="57">
        <f>IFERROR('Tablas turistas zona y tip.'!C146/'Tablas turistas zona y tip.'!C159-1,"-")</f>
        <v>-0.1428571428571429</v>
      </c>
      <c r="D293" s="55">
        <f>IFERROR('Tablas turistas zona y tip.'!E146/'Tablas turistas zona y tip.'!E159-1,"-")</f>
        <v>-0.15384615384615385</v>
      </c>
      <c r="E293" s="55" t="str">
        <f>IFERROR('Tablas turistas zona y tip.'!G146/'Tablas turistas zona y tip.'!G159-1,"-")</f>
        <v>-</v>
      </c>
      <c r="F293" s="55">
        <f>IFERROR('Tablas turistas zona y tip.'!I146/'Tablas turistas zona y tip.'!I159-1,"-")</f>
        <v>-0.15384615384615385</v>
      </c>
      <c r="G293" s="57">
        <f>IFERROR('Tablas turistas zona y tip.'!K146/'Tablas turistas zona y tip.'!K159-1,"-")</f>
        <v>-0.38582677165354329</v>
      </c>
      <c r="H293" s="57">
        <f>IFERROR('Tablas turistas zona y tip.'!M146/'Tablas turistas zona y tip.'!M159-1,"-")</f>
        <v>-0.12878787878787878</v>
      </c>
      <c r="I293" s="57">
        <f>IFERROR('Tablas turistas zona y tip.'!O146/'Tablas turistas zona y tip.'!O159-1,"-")</f>
        <v>-0.25482625482625487</v>
      </c>
      <c r="J293" s="55">
        <f>IFERROR('Tablas turistas zona y tip.'!Q146/'Tablas turistas zona y tip.'!Q159-1,"-")</f>
        <v>-8.9715131335553089E-2</v>
      </c>
      <c r="K293" s="55">
        <f>IFERROR('Tablas turistas zona y tip.'!S146/'Tablas turistas zona y tip.'!S159-1,"-")</f>
        <v>-1.7939336716629284E-2</v>
      </c>
      <c r="L293" s="55">
        <f>IFERROR('Tablas turistas zona y tip.'!U146/'Tablas turistas zona y tip.'!U159-1,"-")</f>
        <v>-4.5896678435045746E-2</v>
      </c>
      <c r="M293" s="57">
        <f>IFERROR('Tablas turistas zona y tip.'!W146/'Tablas turistas zona y tip.'!W159-1,"-")</f>
        <v>-0.10357454228421969</v>
      </c>
      <c r="N293" s="57">
        <f>IFERROR('Tablas turistas zona y tip.'!Y146/'Tablas turistas zona y tip.'!Y159-1,"-")</f>
        <v>-2.1288771889664604E-2</v>
      </c>
      <c r="O293" s="57">
        <f>IFERROR('Tablas turistas zona y tip.'!AA146/'Tablas turistas zona y tip.'!AA159-1,"-")</f>
        <v>-5.3897180762852437E-2</v>
      </c>
    </row>
    <row r="294" spans="2:15" ht="15" hidden="1" customHeight="1">
      <c r="B294" s="43" t="s">
        <v>49</v>
      </c>
      <c r="C294" s="57">
        <f>IFERROR('Tablas turistas zona y tip.'!C147/'Tablas turistas zona y tip.'!C160-1,"-")</f>
        <v>0.13698630136986312</v>
      </c>
      <c r="D294" s="55">
        <f>IFERROR('Tablas turistas zona y tip.'!E147/'Tablas turistas zona y tip.'!E160-1,"-")</f>
        <v>0.26086956521739135</v>
      </c>
      <c r="E294" s="55" t="str">
        <f>IFERROR('Tablas turistas zona y tip.'!G147/'Tablas turistas zona y tip.'!G160-1,"-")</f>
        <v>-</v>
      </c>
      <c r="F294" s="55">
        <f>IFERROR('Tablas turistas zona y tip.'!I147/'Tablas turistas zona y tip.'!I160-1,"-")</f>
        <v>0.26086956521739135</v>
      </c>
      <c r="G294" s="57">
        <f>IFERROR('Tablas turistas zona y tip.'!K147/'Tablas turistas zona y tip.'!K160-1,"-")</f>
        <v>1.0935960591133007</v>
      </c>
      <c r="H294" s="57">
        <f>IFERROR('Tablas turistas zona y tip.'!M147/'Tablas turistas zona y tip.'!M160-1,"-")</f>
        <v>0.84653465346534662</v>
      </c>
      <c r="I294" s="57">
        <f>IFERROR('Tablas turistas zona y tip.'!O147/'Tablas turistas zona y tip.'!O160-1,"-")</f>
        <v>0.97037037037037033</v>
      </c>
      <c r="J294" s="55">
        <f>IFERROR('Tablas turistas zona y tip.'!Q147/'Tablas turistas zona y tip.'!Q160-1,"-")</f>
        <v>0.20622240908135381</v>
      </c>
      <c r="K294" s="55">
        <f>IFERROR('Tablas turistas zona y tip.'!S147/'Tablas turistas zona y tip.'!S160-1,"-")</f>
        <v>0.13805505602434631</v>
      </c>
      <c r="L294" s="55">
        <f>IFERROR('Tablas turistas zona y tip.'!U147/'Tablas turistas zona y tip.'!U160-1,"-")</f>
        <v>0.1651092941765393</v>
      </c>
      <c r="M294" s="57">
        <f>IFERROR('Tablas turistas zona y tip.'!W147/'Tablas turistas zona y tip.'!W160-1,"-")</f>
        <v>0.24109968354430378</v>
      </c>
      <c r="N294" s="57">
        <f>IFERROR('Tablas turistas zona y tip.'!Y147/'Tablas turistas zona y tip.'!Y160-1,"-")</f>
        <v>0.15731395505315571</v>
      </c>
      <c r="O294" s="57">
        <f>IFERROR('Tablas turistas zona y tip.'!AA147/'Tablas turistas zona y tip.'!AA160-1,"-")</f>
        <v>0.19123888844398174</v>
      </c>
    </row>
    <row r="295" spans="2:15" ht="15" hidden="1" customHeight="1">
      <c r="B295" s="43" t="s">
        <v>50</v>
      </c>
      <c r="C295" s="57">
        <f>IFERROR('Tablas turistas zona y tip.'!C148/'Tablas turistas zona y tip.'!C161-1,"-")</f>
        <v>7.547169811320753E-2</v>
      </c>
      <c r="D295" s="55">
        <f>IFERROR('Tablas turistas zona y tip.'!E148/'Tablas turistas zona y tip.'!E161-1,"-")</f>
        <v>-6.0000000000000053E-2</v>
      </c>
      <c r="E295" s="55">
        <f>IFERROR('Tablas turistas zona y tip.'!G148/'Tablas turistas zona y tip.'!G161-1,"-")</f>
        <v>0</v>
      </c>
      <c r="F295" s="55">
        <f>IFERROR('Tablas turistas zona y tip.'!I148/'Tablas turistas zona y tip.'!I161-1,"-")</f>
        <v>-5.1724137931034475E-2</v>
      </c>
      <c r="G295" s="57">
        <f>IFERROR('Tablas turistas zona y tip.'!K148/'Tablas turistas zona y tip.'!K161-1,"-")</f>
        <v>0.15596330275229353</v>
      </c>
      <c r="H295" s="57">
        <f>IFERROR('Tablas turistas zona y tip.'!M148/'Tablas turistas zona y tip.'!M161-1,"-")</f>
        <v>0.15073529411764697</v>
      </c>
      <c r="I295" s="57">
        <f>IFERROR('Tablas turistas zona y tip.'!O148/'Tablas turistas zona y tip.'!O161-1,"-")</f>
        <v>0.15306122448979598</v>
      </c>
      <c r="J295" s="55">
        <f>IFERROR('Tablas turistas zona y tip.'!Q148/'Tablas turistas zona y tip.'!Q161-1,"-")</f>
        <v>-3.9145154464663601E-2</v>
      </c>
      <c r="K295" s="55">
        <f>IFERROR('Tablas turistas zona y tip.'!S148/'Tablas turistas zona y tip.'!S161-1,"-")</f>
        <v>-8.1470970793425579E-2</v>
      </c>
      <c r="L295" s="55">
        <f>IFERROR('Tablas turistas zona y tip.'!U148/'Tablas turistas zona y tip.'!U161-1,"-")</f>
        <v>-6.6297504361677917E-2</v>
      </c>
      <c r="M295" s="57">
        <f>IFERROR('Tablas turistas zona y tip.'!W148/'Tablas turistas zona y tip.'!W161-1,"-")</f>
        <v>-2.972062611452353E-2</v>
      </c>
      <c r="N295" s="57">
        <f>IFERROR('Tablas turistas zona y tip.'!Y148/'Tablas turistas zona y tip.'!Y161-1,"-")</f>
        <v>-7.4167334325283329E-2</v>
      </c>
      <c r="O295" s="57">
        <f>IFERROR('Tablas turistas zona y tip.'!AA148/'Tablas turistas zona y tip.'!AA161-1,"-")</f>
        <v>-5.7893209518282029E-2</v>
      </c>
    </row>
    <row r="296" spans="2:15" ht="15" hidden="1" customHeight="1">
      <c r="B296" s="43" t="s">
        <v>51</v>
      </c>
      <c r="C296" s="57">
        <f>IFERROR('Tablas turistas zona y tip.'!C149/'Tablas turistas zona y tip.'!C162-1,"-")</f>
        <v>-0.31372549019607843</v>
      </c>
      <c r="D296" s="55">
        <f>IFERROR('Tablas turistas zona y tip.'!E149/'Tablas turistas zona y tip.'!E162-1,"-")</f>
        <v>1.6153846153846154</v>
      </c>
      <c r="E296" s="55" t="str">
        <f>IFERROR('Tablas turistas zona y tip.'!G149/'Tablas turistas zona y tip.'!G162-1,"-")</f>
        <v>-</v>
      </c>
      <c r="F296" s="55">
        <f>IFERROR('Tablas turistas zona y tip.'!I149/'Tablas turistas zona y tip.'!I162-1,"-")</f>
        <v>1.7692307692307692</v>
      </c>
      <c r="G296" s="57">
        <f>IFERROR('Tablas turistas zona y tip.'!K149/'Tablas turistas zona y tip.'!K162-1,"-")</f>
        <v>1.6666666666666607E-2</v>
      </c>
      <c r="H296" s="57">
        <f>IFERROR('Tablas turistas zona y tip.'!M149/'Tablas turistas zona y tip.'!M162-1,"-")</f>
        <v>-6.8376068376068355E-2</v>
      </c>
      <c r="I296" s="57">
        <f>IFERROR('Tablas turistas zona y tip.'!O149/'Tablas turistas zona y tip.'!O162-1,"-")</f>
        <v>-2.5316455696202556E-2</v>
      </c>
      <c r="J296" s="55">
        <f>IFERROR('Tablas turistas zona y tip.'!Q149/'Tablas turistas zona y tip.'!Q162-1,"-")</f>
        <v>-0.26842778014486579</v>
      </c>
      <c r="K296" s="55">
        <f>IFERROR('Tablas turistas zona y tip.'!S149/'Tablas turistas zona y tip.'!S162-1,"-")</f>
        <v>-5.2002080083203284E-2</v>
      </c>
      <c r="L296" s="55">
        <f>IFERROR('Tablas turistas zona y tip.'!U149/'Tablas turistas zona y tip.'!U162-1,"-")</f>
        <v>-0.1340222832229937</v>
      </c>
      <c r="M296" s="57">
        <f>IFERROR('Tablas turistas zona y tip.'!W149/'Tablas turistas zona y tip.'!W162-1,"-")</f>
        <v>-0.24614776768075863</v>
      </c>
      <c r="N296" s="57">
        <f>IFERROR('Tablas turistas zona y tip.'!Y149/'Tablas turistas zona y tip.'!Y162-1,"-")</f>
        <v>-5.1980822609134503E-2</v>
      </c>
      <c r="O296" s="57">
        <f>IFERROR('Tablas turistas zona y tip.'!AA149/'Tablas turistas zona y tip.'!AA162-1,"-")</f>
        <v>-0.12765629812134283</v>
      </c>
    </row>
    <row r="297" spans="2:15">
      <c r="B297" s="51">
        <v>2000</v>
      </c>
      <c r="C297" s="59">
        <f>IFERROR('Tablas turistas zona y tip.'!C150/'Tablas turistas zona y tip.'!C163-1,"-")</f>
        <v>5.6572379367720416E-2</v>
      </c>
      <c r="D297" s="59">
        <f>IFERROR('Tablas turistas zona y tip.'!E150/'Tablas turistas zona y tip.'!E163-1,"-")</f>
        <v>0.20655737704918042</v>
      </c>
      <c r="E297" s="59">
        <f>IFERROR('Tablas turistas zona y tip.'!G150/'Tablas turistas zona y tip.'!G163-1,"-")</f>
        <v>-8.5106382978723416E-2</v>
      </c>
      <c r="F297" s="59">
        <f>IFERROR('Tablas turistas zona y tip.'!I150/'Tablas turistas zona y tip.'!I163-1,"-")</f>
        <v>0.16761363636363646</v>
      </c>
      <c r="G297" s="59">
        <f>IFERROR('Tablas turistas zona y tip.'!K150/'Tablas turistas zona y tip.'!K163-1,"-")</f>
        <v>0.10715780661364582</v>
      </c>
      <c r="H297" s="59">
        <f>IFERROR('Tablas turistas zona y tip.'!M150/'Tablas turistas zona y tip.'!M163-1,"-")</f>
        <v>3.1084861672359132E-4</v>
      </c>
      <c r="I297" s="59">
        <f>IFERROR('Tablas turistas zona y tip.'!O150/'Tablas turistas zona y tip.'!O163-1,"-")</f>
        <v>4.584373885123072E-2</v>
      </c>
      <c r="J297" s="59">
        <f>IFERROR('Tablas turistas zona y tip.'!Q150/'Tablas turistas zona y tip.'!Q163-1,"-")</f>
        <v>2.9045282099474434E-2</v>
      </c>
      <c r="K297" s="59">
        <f>IFERROR('Tablas turistas zona y tip.'!S150/'Tablas turistas zona y tip.'!S163-1,"-")</f>
        <v>-4.366812227074246E-3</v>
      </c>
      <c r="L297" s="59">
        <f>IFERROR('Tablas turistas zona y tip.'!U150/'Tablas turistas zona y tip.'!U163-1,"-")</f>
        <v>8.0921479558728748E-3</v>
      </c>
      <c r="M297" s="59">
        <f>IFERROR('Tablas turistas zona y tip.'!W150/'Tablas turistas zona y tip.'!W163-1,"-")</f>
        <v>3.3280115871422211E-2</v>
      </c>
      <c r="N297" s="59">
        <f>IFERROR('Tablas turistas zona y tip.'!Y150/'Tablas turistas zona y tip.'!Y163-1,"-")</f>
        <v>-4.2541690857039738E-3</v>
      </c>
      <c r="O297" s="59">
        <f>IFERROR('Tablas turistas zona y tip.'!AA150/'Tablas turistas zona y tip.'!AA163-1,"-")</f>
        <v>9.9403083549629567E-3</v>
      </c>
    </row>
    <row r="298" spans="2:15" ht="15" customHeight="1">
      <c r="B298" s="390" t="s">
        <v>52</v>
      </c>
      <c r="C298" s="390"/>
      <c r="D298" s="390"/>
      <c r="E298" s="390"/>
      <c r="F298" s="390"/>
      <c r="G298" s="390"/>
      <c r="H298" s="390"/>
      <c r="I298" s="390"/>
      <c r="J298" s="390"/>
      <c r="K298" s="390"/>
      <c r="L298" s="390"/>
      <c r="M298" s="390"/>
      <c r="N298" s="390"/>
      <c r="O298" s="390"/>
    </row>
    <row r="369" spans="4:13">
      <c r="D369" t="s">
        <v>311</v>
      </c>
      <c r="M369" t="s">
        <v>312</v>
      </c>
    </row>
    <row r="389" spans="4:4">
      <c r="D389" t="s">
        <v>313</v>
      </c>
    </row>
  </sheetData>
  <mergeCells count="14">
    <mergeCell ref="B3:O3"/>
    <mergeCell ref="B4:B5"/>
    <mergeCell ref="D4:F4"/>
    <mergeCell ref="G4:I4"/>
    <mergeCell ref="J4:L4"/>
    <mergeCell ref="M4:O4"/>
    <mergeCell ref="B298:O298"/>
    <mergeCell ref="B149:O149"/>
    <mergeCell ref="B152:O152"/>
    <mergeCell ref="B153:B154"/>
    <mergeCell ref="D153:F153"/>
    <mergeCell ref="G153:I153"/>
    <mergeCell ref="J153:L153"/>
    <mergeCell ref="M153:O153"/>
  </mergeCells>
  <pageMargins left="0.7" right="0.7" top="0.75" bottom="0.75" header="0.3" footer="0.3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96">
    <tabColor rgb="FFFF9900"/>
    <pageSetUpPr fitToPage="1"/>
  </sheetPr>
  <dimension ref="B3:R299"/>
  <sheetViews>
    <sheetView showGridLines="0" workbookViewId="0">
      <selection activeCell="F30" sqref="F30"/>
    </sheetView>
  </sheetViews>
  <sheetFormatPr baseColWidth="10" defaultRowHeight="15"/>
  <cols>
    <col min="1" max="1" width="4.28515625" customWidth="1"/>
    <col min="3" max="8" width="10.7109375" customWidth="1"/>
    <col min="9" max="9" width="11.85546875" customWidth="1"/>
    <col min="10" max="10" width="10.7109375" customWidth="1"/>
    <col min="11" max="11" width="3.5703125" customWidth="1"/>
  </cols>
  <sheetData>
    <row r="3" spans="2:10" ht="18" customHeight="1">
      <c r="B3" s="391" t="s">
        <v>345</v>
      </c>
      <c r="C3" s="391"/>
      <c r="D3" s="391"/>
      <c r="E3" s="391"/>
      <c r="F3" s="391"/>
      <c r="G3" s="391"/>
      <c r="H3" s="391"/>
      <c r="I3" s="391"/>
      <c r="J3" s="391"/>
    </row>
    <row r="4" spans="2:10" ht="15" customHeight="1">
      <c r="B4" s="60"/>
      <c r="C4" s="60" t="s">
        <v>65</v>
      </c>
      <c r="D4" s="60" t="s">
        <v>66</v>
      </c>
      <c r="E4" s="60" t="s">
        <v>67</v>
      </c>
      <c r="F4" s="60" t="s">
        <v>68</v>
      </c>
      <c r="G4" s="60" t="s">
        <v>69</v>
      </c>
      <c r="H4" s="61" t="s">
        <v>34</v>
      </c>
      <c r="I4" s="62" t="s">
        <v>35</v>
      </c>
      <c r="J4" s="61" t="s">
        <v>36</v>
      </c>
    </row>
    <row r="5" spans="2:10" ht="18" customHeight="1">
      <c r="B5" s="43" t="s">
        <v>40</v>
      </c>
      <c r="C5" s="48">
        <v>127</v>
      </c>
      <c r="D5" s="48">
        <v>204</v>
      </c>
      <c r="E5" s="48">
        <v>1708</v>
      </c>
      <c r="F5" s="48">
        <v>3956</v>
      </c>
      <c r="G5" s="48">
        <v>745</v>
      </c>
      <c r="H5" s="45">
        <v>6740</v>
      </c>
      <c r="I5" s="48">
        <v>5966</v>
      </c>
      <c r="J5" s="45">
        <v>12706</v>
      </c>
    </row>
    <row r="6" spans="2:10" ht="15" customHeight="1">
      <c r="B6" s="43" t="s">
        <v>41</v>
      </c>
      <c r="C6" s="48">
        <v>66</v>
      </c>
      <c r="D6" s="48">
        <v>199</v>
      </c>
      <c r="E6" s="48">
        <v>1463</v>
      </c>
      <c r="F6" s="48">
        <v>4199</v>
      </c>
      <c r="G6" s="48">
        <v>925</v>
      </c>
      <c r="H6" s="45">
        <v>6852</v>
      </c>
      <c r="I6" s="48">
        <v>4535</v>
      </c>
      <c r="J6" s="45">
        <v>11387</v>
      </c>
    </row>
    <row r="7" spans="2:10" ht="15" customHeight="1">
      <c r="B7" s="43" t="s">
        <v>42</v>
      </c>
      <c r="C7" s="48">
        <v>150</v>
      </c>
      <c r="D7" s="48">
        <v>125</v>
      </c>
      <c r="E7" s="48">
        <v>1256</v>
      </c>
      <c r="F7" s="48">
        <v>4999</v>
      </c>
      <c r="G7" s="48">
        <v>1213</v>
      </c>
      <c r="H7" s="45">
        <v>7743</v>
      </c>
      <c r="I7" s="48">
        <v>6173</v>
      </c>
      <c r="J7" s="45">
        <v>13916</v>
      </c>
    </row>
    <row r="8" spans="2:10" ht="15" customHeight="1">
      <c r="B8" s="43" t="s">
        <v>43</v>
      </c>
      <c r="C8" s="48">
        <v>31</v>
      </c>
      <c r="D8" s="48">
        <v>82</v>
      </c>
      <c r="E8" s="48">
        <v>767</v>
      </c>
      <c r="F8" s="48">
        <v>3385</v>
      </c>
      <c r="G8" s="48">
        <v>542</v>
      </c>
      <c r="H8" s="45">
        <v>4807</v>
      </c>
      <c r="I8" s="48">
        <v>4421</v>
      </c>
      <c r="J8" s="45">
        <v>9228</v>
      </c>
    </row>
    <row r="9" spans="2:10" ht="15" customHeight="1">
      <c r="B9" s="43" t="s">
        <v>44</v>
      </c>
      <c r="C9" s="48">
        <v>27</v>
      </c>
      <c r="D9" s="48">
        <v>96</v>
      </c>
      <c r="E9" s="48">
        <v>1375</v>
      </c>
      <c r="F9" s="48">
        <v>4328</v>
      </c>
      <c r="G9" s="48">
        <v>451</v>
      </c>
      <c r="H9" s="45">
        <v>6277</v>
      </c>
      <c r="I9" s="48">
        <v>7261</v>
      </c>
      <c r="J9" s="45">
        <v>13538</v>
      </c>
    </row>
    <row r="10" spans="2:10" ht="15" customHeight="1">
      <c r="B10" s="43" t="s">
        <v>45</v>
      </c>
      <c r="C10" s="48">
        <v>50</v>
      </c>
      <c r="D10" s="48">
        <v>90</v>
      </c>
      <c r="E10" s="48">
        <v>1274</v>
      </c>
      <c r="F10" s="48">
        <v>4245</v>
      </c>
      <c r="G10" s="48">
        <v>616</v>
      </c>
      <c r="H10" s="45">
        <v>6275</v>
      </c>
      <c r="I10" s="48">
        <v>8118</v>
      </c>
      <c r="J10" s="45">
        <v>14393</v>
      </c>
    </row>
    <row r="11" spans="2:10" ht="15" customHeight="1">
      <c r="B11" s="43" t="s">
        <v>46</v>
      </c>
      <c r="C11" s="48">
        <v>20</v>
      </c>
      <c r="D11" s="48">
        <v>40</v>
      </c>
      <c r="E11" s="48">
        <v>682</v>
      </c>
      <c r="F11" s="48">
        <v>2507</v>
      </c>
      <c r="G11" s="48">
        <v>363</v>
      </c>
      <c r="H11" s="45">
        <v>3612</v>
      </c>
      <c r="I11" s="48">
        <v>3326</v>
      </c>
      <c r="J11" s="45">
        <v>6938</v>
      </c>
    </row>
    <row r="12" spans="2:10" ht="15" customHeight="1">
      <c r="B12" s="43" t="s">
        <v>47</v>
      </c>
      <c r="C12" s="48">
        <v>62</v>
      </c>
      <c r="D12" s="48">
        <v>111</v>
      </c>
      <c r="E12" s="48">
        <v>1135</v>
      </c>
      <c r="F12" s="48">
        <v>4670</v>
      </c>
      <c r="G12" s="48">
        <v>1010</v>
      </c>
      <c r="H12" s="45">
        <v>6988</v>
      </c>
      <c r="I12" s="48">
        <v>6362</v>
      </c>
      <c r="J12" s="45">
        <v>13350</v>
      </c>
    </row>
    <row r="13" spans="2:10" ht="15" customHeight="1">
      <c r="B13" s="43" t="s">
        <v>48</v>
      </c>
      <c r="C13" s="48">
        <v>27</v>
      </c>
      <c r="D13" s="48">
        <v>97</v>
      </c>
      <c r="E13" s="48">
        <v>910</v>
      </c>
      <c r="F13" s="48">
        <v>4700</v>
      </c>
      <c r="G13" s="48">
        <v>713</v>
      </c>
      <c r="H13" s="45">
        <v>6447</v>
      </c>
      <c r="I13" s="48">
        <v>5331</v>
      </c>
      <c r="J13" s="45">
        <v>11778</v>
      </c>
    </row>
    <row r="14" spans="2:10">
      <c r="B14" s="43" t="s">
        <v>49</v>
      </c>
      <c r="C14" s="44">
        <v>94</v>
      </c>
      <c r="D14" s="44">
        <v>189</v>
      </c>
      <c r="E14" s="44">
        <v>1562</v>
      </c>
      <c r="F14" s="44">
        <v>3122</v>
      </c>
      <c r="G14" s="44">
        <v>678</v>
      </c>
      <c r="H14" s="45">
        <v>5645</v>
      </c>
      <c r="I14" s="44">
        <v>5319</v>
      </c>
      <c r="J14" s="45">
        <v>10964</v>
      </c>
    </row>
    <row r="15" spans="2:10">
      <c r="B15" s="43" t="s">
        <v>50</v>
      </c>
      <c r="C15" s="44">
        <v>87</v>
      </c>
      <c r="D15" s="44">
        <v>265</v>
      </c>
      <c r="E15" s="44">
        <v>1341</v>
      </c>
      <c r="F15" s="44">
        <v>4033</v>
      </c>
      <c r="G15" s="44">
        <v>804</v>
      </c>
      <c r="H15" s="45">
        <v>6530</v>
      </c>
      <c r="I15" s="44">
        <v>5970</v>
      </c>
      <c r="J15" s="45">
        <v>12500</v>
      </c>
    </row>
    <row r="16" spans="2:10">
      <c r="B16" s="43" t="s">
        <v>51</v>
      </c>
      <c r="C16" s="44">
        <v>80</v>
      </c>
      <c r="D16" s="44">
        <v>164</v>
      </c>
      <c r="E16" s="44">
        <v>1434</v>
      </c>
      <c r="F16" s="44">
        <v>3429</v>
      </c>
      <c r="G16" s="44">
        <v>491</v>
      </c>
      <c r="H16" s="45">
        <v>5598</v>
      </c>
      <c r="I16" s="44">
        <v>4945</v>
      </c>
      <c r="J16" s="45">
        <v>10543</v>
      </c>
    </row>
    <row r="17" spans="2:10" ht="15" customHeight="1">
      <c r="B17" s="46" t="str">
        <f>actualizaciones!$A$2</f>
        <v>año 2010</v>
      </c>
      <c r="C17" s="47">
        <v>821</v>
      </c>
      <c r="D17" s="47">
        <v>1662</v>
      </c>
      <c r="E17" s="47">
        <v>14907</v>
      </c>
      <c r="F17" s="47">
        <v>47573</v>
      </c>
      <c r="G17" s="47">
        <v>8551</v>
      </c>
      <c r="H17" s="47">
        <v>73514</v>
      </c>
      <c r="I17" s="47">
        <v>67727</v>
      </c>
      <c r="J17" s="47">
        <v>141241</v>
      </c>
    </row>
    <row r="18" spans="2:10" ht="30" hidden="1" customHeight="1">
      <c r="B18" s="43" t="s">
        <v>40</v>
      </c>
      <c r="C18" s="48">
        <v>54</v>
      </c>
      <c r="D18" s="48">
        <v>152</v>
      </c>
      <c r="E18" s="48">
        <v>1100</v>
      </c>
      <c r="F18" s="48">
        <v>3205</v>
      </c>
      <c r="G18" s="48">
        <v>754</v>
      </c>
      <c r="H18" s="45">
        <v>5265</v>
      </c>
      <c r="I18" s="48">
        <v>5371</v>
      </c>
      <c r="J18" s="45">
        <v>10636</v>
      </c>
    </row>
    <row r="19" spans="2:10" ht="15" hidden="1" customHeight="1">
      <c r="B19" s="43" t="s">
        <v>41</v>
      </c>
      <c r="C19" s="48">
        <v>96</v>
      </c>
      <c r="D19" s="48">
        <v>124</v>
      </c>
      <c r="E19" s="48">
        <v>1143</v>
      </c>
      <c r="F19" s="48">
        <v>3311</v>
      </c>
      <c r="G19" s="48">
        <v>742</v>
      </c>
      <c r="H19" s="45">
        <v>5416</v>
      </c>
      <c r="I19" s="48">
        <v>4109</v>
      </c>
      <c r="J19" s="45">
        <v>9525</v>
      </c>
    </row>
    <row r="20" spans="2:10" ht="15" hidden="1" customHeight="1">
      <c r="B20" s="43" t="s">
        <v>42</v>
      </c>
      <c r="C20" s="48">
        <v>38</v>
      </c>
      <c r="D20" s="48">
        <v>69</v>
      </c>
      <c r="E20" s="48">
        <v>1539</v>
      </c>
      <c r="F20" s="48">
        <v>4958</v>
      </c>
      <c r="G20" s="48">
        <v>779</v>
      </c>
      <c r="H20" s="45">
        <v>7383</v>
      </c>
      <c r="I20" s="48">
        <v>5979</v>
      </c>
      <c r="J20" s="45">
        <v>13362</v>
      </c>
    </row>
    <row r="21" spans="2:10" ht="15" hidden="1" customHeight="1">
      <c r="B21" s="43" t="s">
        <v>43</v>
      </c>
      <c r="C21" s="48">
        <v>6</v>
      </c>
      <c r="D21" s="48">
        <v>40</v>
      </c>
      <c r="E21" s="48">
        <v>1021</v>
      </c>
      <c r="F21" s="48">
        <v>3029</v>
      </c>
      <c r="G21" s="48">
        <v>546</v>
      </c>
      <c r="H21" s="45">
        <v>4642</v>
      </c>
      <c r="I21" s="48">
        <v>4556</v>
      </c>
      <c r="J21" s="45">
        <v>9198</v>
      </c>
    </row>
    <row r="22" spans="2:10" ht="15" hidden="1" customHeight="1">
      <c r="B22" s="43" t="s">
        <v>44</v>
      </c>
      <c r="C22" s="48">
        <v>25</v>
      </c>
      <c r="D22" s="48">
        <v>45</v>
      </c>
      <c r="E22" s="48">
        <v>2082</v>
      </c>
      <c r="F22" s="48">
        <v>4084</v>
      </c>
      <c r="G22" s="48">
        <v>506</v>
      </c>
      <c r="H22" s="45">
        <v>6742</v>
      </c>
      <c r="I22" s="48">
        <v>7833</v>
      </c>
      <c r="J22" s="45">
        <v>14575</v>
      </c>
    </row>
    <row r="23" spans="2:10" ht="15" hidden="1" customHeight="1">
      <c r="B23" s="43" t="s">
        <v>45</v>
      </c>
      <c r="C23" s="48">
        <v>34</v>
      </c>
      <c r="D23" s="48">
        <v>68</v>
      </c>
      <c r="E23" s="48">
        <v>1913</v>
      </c>
      <c r="F23" s="48">
        <v>3929</v>
      </c>
      <c r="G23" s="48">
        <v>696</v>
      </c>
      <c r="H23" s="45">
        <v>6640</v>
      </c>
      <c r="I23" s="48">
        <v>9172</v>
      </c>
      <c r="J23" s="45">
        <v>15812</v>
      </c>
    </row>
    <row r="24" spans="2:10" ht="15" hidden="1" customHeight="1">
      <c r="B24" s="43" t="s">
        <v>46</v>
      </c>
      <c r="C24" s="48">
        <v>16</v>
      </c>
      <c r="D24" s="48">
        <v>49</v>
      </c>
      <c r="E24" s="48">
        <v>722</v>
      </c>
      <c r="F24" s="48">
        <v>3166</v>
      </c>
      <c r="G24" s="48">
        <v>442</v>
      </c>
      <c r="H24" s="45">
        <v>4395</v>
      </c>
      <c r="I24" s="48">
        <v>4806</v>
      </c>
      <c r="J24" s="45">
        <v>9201</v>
      </c>
    </row>
    <row r="25" spans="2:10" ht="15" hidden="1" customHeight="1">
      <c r="B25" s="43" t="s">
        <v>47</v>
      </c>
      <c r="C25" s="48">
        <v>40</v>
      </c>
      <c r="D25" s="48">
        <v>111</v>
      </c>
      <c r="E25" s="48">
        <v>651</v>
      </c>
      <c r="F25" s="48">
        <v>3728</v>
      </c>
      <c r="G25" s="48">
        <v>649</v>
      </c>
      <c r="H25" s="45">
        <v>5179</v>
      </c>
      <c r="I25" s="48">
        <v>5135</v>
      </c>
      <c r="J25" s="45">
        <v>10314</v>
      </c>
    </row>
    <row r="26" spans="2:10" ht="15" hidden="1" customHeight="1">
      <c r="B26" s="43" t="s">
        <v>48</v>
      </c>
      <c r="C26" s="48">
        <v>61</v>
      </c>
      <c r="D26" s="48">
        <v>129</v>
      </c>
      <c r="E26" s="48">
        <v>1639</v>
      </c>
      <c r="F26" s="48">
        <v>4609</v>
      </c>
      <c r="G26" s="48">
        <v>1016</v>
      </c>
      <c r="H26" s="45">
        <v>7454</v>
      </c>
      <c r="I26" s="48">
        <v>5968</v>
      </c>
      <c r="J26" s="45">
        <v>13422</v>
      </c>
    </row>
    <row r="27" spans="2:10" ht="15" hidden="1" customHeight="1">
      <c r="B27" s="43" t="s">
        <v>49</v>
      </c>
      <c r="C27" s="48">
        <v>119</v>
      </c>
      <c r="D27" s="48">
        <v>183</v>
      </c>
      <c r="E27" s="48">
        <v>1608</v>
      </c>
      <c r="F27" s="48">
        <v>3062</v>
      </c>
      <c r="G27" s="48">
        <v>598</v>
      </c>
      <c r="H27" s="45">
        <v>5570</v>
      </c>
      <c r="I27" s="48">
        <v>6124</v>
      </c>
      <c r="J27" s="45">
        <v>11694</v>
      </c>
    </row>
    <row r="28" spans="2:10" ht="15" hidden="1" customHeight="1">
      <c r="B28" s="43" t="s">
        <v>50</v>
      </c>
      <c r="C28" s="48">
        <v>113</v>
      </c>
      <c r="D28" s="48">
        <v>176</v>
      </c>
      <c r="E28" s="48">
        <v>1744</v>
      </c>
      <c r="F28" s="48">
        <v>3851</v>
      </c>
      <c r="G28" s="48">
        <v>803</v>
      </c>
      <c r="H28" s="45">
        <v>6687</v>
      </c>
      <c r="I28" s="48">
        <v>6707</v>
      </c>
      <c r="J28" s="45">
        <v>13394</v>
      </c>
    </row>
    <row r="29" spans="2:10" ht="15" hidden="1" customHeight="1">
      <c r="B29" s="43" t="s">
        <v>51</v>
      </c>
      <c r="C29" s="48">
        <v>90</v>
      </c>
      <c r="D29" s="48">
        <v>179</v>
      </c>
      <c r="E29" s="48">
        <v>1558</v>
      </c>
      <c r="F29" s="48">
        <v>3042</v>
      </c>
      <c r="G29" s="48">
        <v>673</v>
      </c>
      <c r="H29" s="45">
        <v>5542</v>
      </c>
      <c r="I29" s="48">
        <v>4735</v>
      </c>
      <c r="J29" s="45">
        <v>10277</v>
      </c>
    </row>
    <row r="30" spans="2:10">
      <c r="B30" s="63">
        <v>2009</v>
      </c>
      <c r="C30" s="50">
        <v>692</v>
      </c>
      <c r="D30" s="50">
        <v>1325</v>
      </c>
      <c r="E30" s="50">
        <v>16720</v>
      </c>
      <c r="F30" s="50">
        <v>43974</v>
      </c>
      <c r="G30" s="50">
        <v>8204</v>
      </c>
      <c r="H30" s="50">
        <v>70915</v>
      </c>
      <c r="I30" s="50">
        <v>70495</v>
      </c>
      <c r="J30" s="50">
        <v>141410</v>
      </c>
    </row>
    <row r="31" spans="2:10" ht="15" hidden="1" customHeight="1">
      <c r="B31" s="43" t="s">
        <v>40</v>
      </c>
      <c r="C31" s="48">
        <v>123</v>
      </c>
      <c r="D31" s="48">
        <v>211</v>
      </c>
      <c r="E31" s="48">
        <v>1344</v>
      </c>
      <c r="F31" s="48">
        <v>3946</v>
      </c>
      <c r="G31" s="48">
        <v>452</v>
      </c>
      <c r="H31" s="45">
        <v>6076</v>
      </c>
      <c r="I31" s="48">
        <v>6127</v>
      </c>
      <c r="J31" s="45">
        <v>12203</v>
      </c>
    </row>
    <row r="32" spans="2:10" ht="15" hidden="1" customHeight="1">
      <c r="B32" s="43" t="s">
        <v>41</v>
      </c>
      <c r="C32" s="48">
        <v>80</v>
      </c>
      <c r="D32" s="48">
        <v>258</v>
      </c>
      <c r="E32" s="48">
        <v>1382</v>
      </c>
      <c r="F32" s="48">
        <v>3513</v>
      </c>
      <c r="G32" s="48">
        <v>569</v>
      </c>
      <c r="H32" s="45">
        <v>5802</v>
      </c>
      <c r="I32" s="48">
        <v>4908</v>
      </c>
      <c r="J32" s="45">
        <v>10710</v>
      </c>
    </row>
    <row r="33" spans="2:10" ht="15" hidden="1" customHeight="1">
      <c r="B33" s="43" t="s">
        <v>42</v>
      </c>
      <c r="C33" s="48">
        <v>55</v>
      </c>
      <c r="D33" s="48">
        <v>126</v>
      </c>
      <c r="E33" s="48">
        <v>1839</v>
      </c>
      <c r="F33" s="48">
        <v>5224</v>
      </c>
      <c r="G33" s="48">
        <v>949</v>
      </c>
      <c r="H33" s="45">
        <v>8193</v>
      </c>
      <c r="I33" s="48">
        <v>8600</v>
      </c>
      <c r="J33" s="45">
        <v>16793</v>
      </c>
    </row>
    <row r="34" spans="2:10" ht="15" hidden="1" customHeight="1">
      <c r="B34" s="43" t="s">
        <v>43</v>
      </c>
      <c r="C34" s="48">
        <v>18</v>
      </c>
      <c r="D34" s="48">
        <v>81</v>
      </c>
      <c r="E34" s="48">
        <v>1167</v>
      </c>
      <c r="F34" s="48">
        <v>3461</v>
      </c>
      <c r="G34" s="48">
        <v>531</v>
      </c>
      <c r="H34" s="45">
        <v>5258</v>
      </c>
      <c r="I34" s="48">
        <v>5990</v>
      </c>
      <c r="J34" s="45">
        <v>11248</v>
      </c>
    </row>
    <row r="35" spans="2:10" ht="15" hidden="1" customHeight="1">
      <c r="B35" s="43" t="s">
        <v>44</v>
      </c>
      <c r="C35" s="48">
        <v>40</v>
      </c>
      <c r="D35" s="48">
        <v>37</v>
      </c>
      <c r="E35" s="48">
        <v>1644</v>
      </c>
      <c r="F35" s="48">
        <v>3358</v>
      </c>
      <c r="G35" s="48">
        <v>343</v>
      </c>
      <c r="H35" s="45">
        <v>5422</v>
      </c>
      <c r="I35" s="48">
        <v>8669</v>
      </c>
      <c r="J35" s="45">
        <v>14091</v>
      </c>
    </row>
    <row r="36" spans="2:10" ht="15" hidden="1" customHeight="1">
      <c r="B36" s="43" t="s">
        <v>45</v>
      </c>
      <c r="C36" s="48">
        <v>40</v>
      </c>
      <c r="D36" s="48">
        <v>38</v>
      </c>
      <c r="E36" s="48">
        <v>2242</v>
      </c>
      <c r="F36" s="48">
        <v>4677</v>
      </c>
      <c r="G36" s="48">
        <v>738</v>
      </c>
      <c r="H36" s="45">
        <v>7735</v>
      </c>
      <c r="I36" s="48">
        <v>8532</v>
      </c>
      <c r="J36" s="45">
        <v>16267</v>
      </c>
    </row>
    <row r="37" spans="2:10" ht="15" hidden="1" customHeight="1">
      <c r="B37" s="43" t="s">
        <v>46</v>
      </c>
      <c r="C37" s="48">
        <v>22</v>
      </c>
      <c r="D37" s="48">
        <v>26</v>
      </c>
      <c r="E37" s="48">
        <v>1134</v>
      </c>
      <c r="F37" s="48">
        <v>3209</v>
      </c>
      <c r="G37" s="48">
        <v>384</v>
      </c>
      <c r="H37" s="45">
        <v>4775</v>
      </c>
      <c r="I37" s="48">
        <v>5863</v>
      </c>
      <c r="J37" s="45">
        <v>10638</v>
      </c>
    </row>
    <row r="38" spans="2:10" ht="15" hidden="1" customHeight="1">
      <c r="B38" s="43" t="s">
        <v>47</v>
      </c>
      <c r="C38" s="48">
        <v>51</v>
      </c>
      <c r="D38" s="48">
        <v>122</v>
      </c>
      <c r="E38" s="48">
        <v>1084</v>
      </c>
      <c r="F38" s="48">
        <v>4138</v>
      </c>
      <c r="G38" s="48">
        <v>687</v>
      </c>
      <c r="H38" s="45">
        <v>6082</v>
      </c>
      <c r="I38" s="48">
        <v>5562</v>
      </c>
      <c r="J38" s="45">
        <v>11644</v>
      </c>
    </row>
    <row r="39" spans="2:10" ht="15" hidden="1" customHeight="1">
      <c r="B39" s="43" t="s">
        <v>48</v>
      </c>
      <c r="C39" s="48">
        <v>130</v>
      </c>
      <c r="D39" s="48">
        <v>160</v>
      </c>
      <c r="E39" s="48">
        <v>1684</v>
      </c>
      <c r="F39" s="48">
        <v>5487</v>
      </c>
      <c r="G39" s="48">
        <v>899</v>
      </c>
      <c r="H39" s="45">
        <v>8360</v>
      </c>
      <c r="I39" s="48">
        <v>7615</v>
      </c>
      <c r="J39" s="45">
        <v>15975</v>
      </c>
    </row>
    <row r="40" spans="2:10" ht="15" hidden="1" customHeight="1">
      <c r="B40" s="43" t="s">
        <v>49</v>
      </c>
      <c r="C40" s="48">
        <v>141</v>
      </c>
      <c r="D40" s="48">
        <v>163</v>
      </c>
      <c r="E40" s="48">
        <v>1731</v>
      </c>
      <c r="F40" s="48">
        <v>3550</v>
      </c>
      <c r="G40" s="48">
        <v>627</v>
      </c>
      <c r="H40" s="45">
        <v>6212</v>
      </c>
      <c r="I40" s="48">
        <v>7058</v>
      </c>
      <c r="J40" s="45">
        <v>13270</v>
      </c>
    </row>
    <row r="41" spans="2:10" ht="15" hidden="1" customHeight="1">
      <c r="B41" s="43" t="s">
        <v>50</v>
      </c>
      <c r="C41" s="48">
        <v>168</v>
      </c>
      <c r="D41" s="48">
        <v>88</v>
      </c>
      <c r="E41" s="48">
        <v>2073</v>
      </c>
      <c r="F41" s="48">
        <v>3944</v>
      </c>
      <c r="G41" s="48">
        <v>730</v>
      </c>
      <c r="H41" s="45">
        <v>7003</v>
      </c>
      <c r="I41" s="48">
        <v>8143</v>
      </c>
      <c r="J41" s="45">
        <v>15146</v>
      </c>
    </row>
    <row r="42" spans="2:10" ht="15" hidden="1" customHeight="1">
      <c r="B42" s="43" t="s">
        <v>51</v>
      </c>
      <c r="C42" s="48">
        <v>117</v>
      </c>
      <c r="D42" s="48">
        <v>148</v>
      </c>
      <c r="E42" s="48">
        <v>1358</v>
      </c>
      <c r="F42" s="48">
        <v>3434</v>
      </c>
      <c r="G42" s="48">
        <v>612</v>
      </c>
      <c r="H42" s="45">
        <v>5669</v>
      </c>
      <c r="I42" s="48">
        <v>4920</v>
      </c>
      <c r="J42" s="45">
        <v>10589</v>
      </c>
    </row>
    <row r="43" spans="2:10">
      <c r="B43" s="64">
        <v>2008</v>
      </c>
      <c r="C43" s="52">
        <v>985</v>
      </c>
      <c r="D43" s="52">
        <v>1458</v>
      </c>
      <c r="E43" s="52">
        <v>18682</v>
      </c>
      <c r="F43" s="52">
        <v>47941</v>
      </c>
      <c r="G43" s="52">
        <v>7521</v>
      </c>
      <c r="H43" s="52">
        <v>76587</v>
      </c>
      <c r="I43" s="52">
        <v>81987</v>
      </c>
      <c r="J43" s="52">
        <v>158574</v>
      </c>
    </row>
    <row r="44" spans="2:10" ht="15" hidden="1" customHeight="1">
      <c r="B44" s="43" t="s">
        <v>40</v>
      </c>
      <c r="C44" s="48">
        <v>139</v>
      </c>
      <c r="D44" s="48">
        <v>183</v>
      </c>
      <c r="E44" s="48">
        <v>1405</v>
      </c>
      <c r="F44" s="48">
        <v>3282</v>
      </c>
      <c r="G44" s="48">
        <v>555</v>
      </c>
      <c r="H44" s="45">
        <v>5564</v>
      </c>
      <c r="I44" s="48">
        <v>5045</v>
      </c>
      <c r="J44" s="45">
        <v>10609</v>
      </c>
    </row>
    <row r="45" spans="2:10" ht="15" hidden="1" customHeight="1">
      <c r="B45" s="43" t="s">
        <v>41</v>
      </c>
      <c r="C45" s="48">
        <v>61</v>
      </c>
      <c r="D45" s="48">
        <v>136</v>
      </c>
      <c r="E45" s="48">
        <v>1747</v>
      </c>
      <c r="F45" s="48">
        <v>3374</v>
      </c>
      <c r="G45" s="48">
        <v>519</v>
      </c>
      <c r="H45" s="45">
        <v>5837</v>
      </c>
      <c r="I45" s="48">
        <v>5172</v>
      </c>
      <c r="J45" s="45">
        <v>11009</v>
      </c>
    </row>
    <row r="46" spans="2:10" ht="15" hidden="1" customHeight="1">
      <c r="B46" s="43" t="s">
        <v>42</v>
      </c>
      <c r="C46" s="48">
        <v>85</v>
      </c>
      <c r="D46" s="48">
        <v>112</v>
      </c>
      <c r="E46" s="48">
        <v>2161</v>
      </c>
      <c r="F46" s="48">
        <v>5311</v>
      </c>
      <c r="G46" s="48">
        <v>554</v>
      </c>
      <c r="H46" s="45">
        <v>8223</v>
      </c>
      <c r="I46" s="48">
        <v>8093</v>
      </c>
      <c r="J46" s="45">
        <v>16316</v>
      </c>
    </row>
    <row r="47" spans="2:10" ht="15" hidden="1" customHeight="1">
      <c r="B47" s="43" t="s">
        <v>43</v>
      </c>
      <c r="C47" s="48">
        <v>34</v>
      </c>
      <c r="D47" s="48">
        <v>51</v>
      </c>
      <c r="E47" s="48">
        <v>1279</v>
      </c>
      <c r="F47" s="48">
        <v>3446</v>
      </c>
      <c r="G47" s="48">
        <v>561</v>
      </c>
      <c r="H47" s="45">
        <v>5371</v>
      </c>
      <c r="I47" s="48">
        <v>5095</v>
      </c>
      <c r="J47" s="45">
        <v>10466</v>
      </c>
    </row>
    <row r="48" spans="2:10" ht="15" hidden="1" customHeight="1">
      <c r="B48" s="43" t="s">
        <v>44</v>
      </c>
      <c r="C48" s="48">
        <v>69</v>
      </c>
      <c r="D48" s="48">
        <v>125</v>
      </c>
      <c r="E48" s="48">
        <v>2206</v>
      </c>
      <c r="F48" s="48">
        <v>3683</v>
      </c>
      <c r="G48" s="48">
        <v>325</v>
      </c>
      <c r="H48" s="45">
        <v>6408</v>
      </c>
      <c r="I48" s="48">
        <v>7287</v>
      </c>
      <c r="J48" s="45">
        <v>13695</v>
      </c>
    </row>
    <row r="49" spans="2:10" ht="15" hidden="1" customHeight="1">
      <c r="B49" s="43" t="s">
        <v>45</v>
      </c>
      <c r="C49" s="48">
        <v>46</v>
      </c>
      <c r="D49" s="48">
        <v>156</v>
      </c>
      <c r="E49" s="48">
        <v>2410</v>
      </c>
      <c r="F49" s="48">
        <v>5302</v>
      </c>
      <c r="G49" s="48">
        <v>575</v>
      </c>
      <c r="H49" s="45">
        <v>8489</v>
      </c>
      <c r="I49" s="48">
        <v>9066</v>
      </c>
      <c r="J49" s="45">
        <v>17555</v>
      </c>
    </row>
    <row r="50" spans="2:10" ht="15" hidden="1" customHeight="1">
      <c r="B50" s="43" t="s">
        <v>46</v>
      </c>
      <c r="C50" s="48">
        <v>19</v>
      </c>
      <c r="D50" s="48">
        <v>20</v>
      </c>
      <c r="E50" s="48">
        <v>1043</v>
      </c>
      <c r="F50" s="48">
        <v>3001</v>
      </c>
      <c r="G50" s="48">
        <v>317</v>
      </c>
      <c r="H50" s="45">
        <v>4400</v>
      </c>
      <c r="I50" s="48">
        <v>4819</v>
      </c>
      <c r="J50" s="45">
        <v>9219</v>
      </c>
    </row>
    <row r="51" spans="2:10" ht="15" hidden="1" customHeight="1">
      <c r="B51" s="43" t="s">
        <v>47</v>
      </c>
      <c r="C51" s="48">
        <v>43</v>
      </c>
      <c r="D51" s="48">
        <v>72</v>
      </c>
      <c r="E51" s="48">
        <v>877</v>
      </c>
      <c r="F51" s="48">
        <v>3508</v>
      </c>
      <c r="G51" s="48">
        <v>518</v>
      </c>
      <c r="H51" s="45">
        <v>5018</v>
      </c>
      <c r="I51" s="48">
        <v>5112</v>
      </c>
      <c r="J51" s="45">
        <v>10130</v>
      </c>
    </row>
    <row r="52" spans="2:10" ht="15" hidden="1" customHeight="1">
      <c r="B52" s="43" t="s">
        <v>48</v>
      </c>
      <c r="C52" s="48">
        <v>77</v>
      </c>
      <c r="D52" s="48">
        <v>147</v>
      </c>
      <c r="E52" s="48">
        <v>1478</v>
      </c>
      <c r="F52" s="48">
        <v>4468</v>
      </c>
      <c r="G52" s="48">
        <v>426</v>
      </c>
      <c r="H52" s="45">
        <v>6596</v>
      </c>
      <c r="I52" s="48">
        <v>6219</v>
      </c>
      <c r="J52" s="45">
        <v>12815</v>
      </c>
    </row>
    <row r="53" spans="2:10" ht="15" hidden="1" customHeight="1">
      <c r="B53" s="43" t="s">
        <v>49</v>
      </c>
      <c r="C53" s="48">
        <v>92</v>
      </c>
      <c r="D53" s="48">
        <v>230</v>
      </c>
      <c r="E53" s="48">
        <v>1728</v>
      </c>
      <c r="F53" s="48">
        <v>3900</v>
      </c>
      <c r="G53" s="48">
        <v>476</v>
      </c>
      <c r="H53" s="45">
        <v>6426</v>
      </c>
      <c r="I53" s="48">
        <v>6867</v>
      </c>
      <c r="J53" s="45">
        <v>13293</v>
      </c>
    </row>
    <row r="54" spans="2:10" ht="15" hidden="1" customHeight="1">
      <c r="B54" s="43" t="s">
        <v>50</v>
      </c>
      <c r="C54" s="48">
        <v>99</v>
      </c>
      <c r="D54" s="48">
        <v>161</v>
      </c>
      <c r="E54" s="48">
        <v>1639</v>
      </c>
      <c r="F54" s="48">
        <v>3482</v>
      </c>
      <c r="G54" s="48">
        <v>437</v>
      </c>
      <c r="H54" s="45">
        <v>5818</v>
      </c>
      <c r="I54" s="48">
        <v>6202</v>
      </c>
      <c r="J54" s="45">
        <v>12020</v>
      </c>
    </row>
    <row r="55" spans="2:10" ht="15" hidden="1" customHeight="1">
      <c r="B55" s="43" t="s">
        <v>51</v>
      </c>
      <c r="C55" s="48">
        <v>94</v>
      </c>
      <c r="D55" s="48">
        <v>167</v>
      </c>
      <c r="E55" s="48">
        <v>1504</v>
      </c>
      <c r="F55" s="48">
        <v>3034</v>
      </c>
      <c r="G55" s="48">
        <v>564</v>
      </c>
      <c r="H55" s="45">
        <v>5363</v>
      </c>
      <c r="I55" s="48">
        <v>5437</v>
      </c>
      <c r="J55" s="45">
        <v>10800</v>
      </c>
    </row>
    <row r="56" spans="2:10">
      <c r="B56" s="64">
        <v>2007</v>
      </c>
      <c r="C56" s="52">
        <v>858</v>
      </c>
      <c r="D56" s="52">
        <v>1560</v>
      </c>
      <c r="E56" s="52">
        <v>19477</v>
      </c>
      <c r="F56" s="52">
        <v>45791</v>
      </c>
      <c r="G56" s="52">
        <v>5827</v>
      </c>
      <c r="H56" s="52">
        <v>73513</v>
      </c>
      <c r="I56" s="52">
        <v>74414</v>
      </c>
      <c r="J56" s="52">
        <v>147927</v>
      </c>
    </row>
    <row r="57" spans="2:10" ht="15" hidden="1" customHeight="1">
      <c r="B57" s="43" t="s">
        <v>40</v>
      </c>
      <c r="C57" s="48">
        <v>96</v>
      </c>
      <c r="D57" s="48">
        <v>178</v>
      </c>
      <c r="E57" s="48">
        <v>1393</v>
      </c>
      <c r="F57" s="48">
        <v>3262</v>
      </c>
      <c r="G57" s="48">
        <v>477</v>
      </c>
      <c r="H57" s="45">
        <v>5406</v>
      </c>
      <c r="I57" s="48">
        <v>5380</v>
      </c>
      <c r="J57" s="45">
        <v>10786</v>
      </c>
    </row>
    <row r="58" spans="2:10" ht="15" hidden="1" customHeight="1">
      <c r="B58" s="43" t="s">
        <v>41</v>
      </c>
      <c r="C58" s="48">
        <v>164</v>
      </c>
      <c r="D58" s="48">
        <v>233</v>
      </c>
      <c r="E58" s="48">
        <v>1235</v>
      </c>
      <c r="F58" s="48">
        <v>3150</v>
      </c>
      <c r="G58" s="48">
        <v>365</v>
      </c>
      <c r="H58" s="45">
        <v>5147</v>
      </c>
      <c r="I58" s="48">
        <v>4635</v>
      </c>
      <c r="J58" s="45">
        <v>9782</v>
      </c>
    </row>
    <row r="59" spans="2:10" ht="15" hidden="1" customHeight="1">
      <c r="B59" s="43" t="s">
        <v>42</v>
      </c>
      <c r="C59" s="48">
        <v>90</v>
      </c>
      <c r="D59" s="48">
        <v>106</v>
      </c>
      <c r="E59" s="48">
        <v>1906</v>
      </c>
      <c r="F59" s="48">
        <v>5458</v>
      </c>
      <c r="G59" s="48">
        <v>863</v>
      </c>
      <c r="H59" s="45">
        <v>8423</v>
      </c>
      <c r="I59" s="48">
        <v>8108</v>
      </c>
      <c r="J59" s="45">
        <v>16531</v>
      </c>
    </row>
    <row r="60" spans="2:10" ht="15" hidden="1" customHeight="1">
      <c r="B60" s="43" t="s">
        <v>43</v>
      </c>
      <c r="C60" s="48">
        <v>80</v>
      </c>
      <c r="D60" s="48">
        <v>127</v>
      </c>
      <c r="E60" s="48">
        <v>1198</v>
      </c>
      <c r="F60" s="48">
        <v>3861</v>
      </c>
      <c r="G60" s="48">
        <v>287</v>
      </c>
      <c r="H60" s="45">
        <v>5553</v>
      </c>
      <c r="I60" s="48">
        <v>6463</v>
      </c>
      <c r="J60" s="45">
        <v>12016</v>
      </c>
    </row>
    <row r="61" spans="2:10" ht="15" hidden="1" customHeight="1">
      <c r="B61" s="43" t="s">
        <v>44</v>
      </c>
      <c r="C61" s="48">
        <v>41</v>
      </c>
      <c r="D61" s="48">
        <v>83</v>
      </c>
      <c r="E61" s="48">
        <v>1833</v>
      </c>
      <c r="F61" s="48">
        <v>2994</v>
      </c>
      <c r="G61" s="48">
        <v>361</v>
      </c>
      <c r="H61" s="45">
        <v>5312</v>
      </c>
      <c r="I61" s="48">
        <v>7631</v>
      </c>
      <c r="J61" s="45">
        <v>12943</v>
      </c>
    </row>
    <row r="62" spans="2:10" ht="15" hidden="1" customHeight="1">
      <c r="B62" s="43" t="s">
        <v>45</v>
      </c>
      <c r="C62" s="48">
        <v>59</v>
      </c>
      <c r="D62" s="48">
        <v>57</v>
      </c>
      <c r="E62" s="48">
        <v>2394</v>
      </c>
      <c r="F62" s="48">
        <v>4102</v>
      </c>
      <c r="G62" s="48">
        <v>474</v>
      </c>
      <c r="H62" s="45">
        <v>7086</v>
      </c>
      <c r="I62" s="48">
        <v>10121</v>
      </c>
      <c r="J62" s="45">
        <v>17207</v>
      </c>
    </row>
    <row r="63" spans="2:10" ht="15" hidden="1" customHeight="1">
      <c r="B63" s="43" t="s">
        <v>46</v>
      </c>
      <c r="C63" s="48">
        <v>25</v>
      </c>
      <c r="D63" s="48">
        <v>74</v>
      </c>
      <c r="E63" s="48">
        <v>802</v>
      </c>
      <c r="F63" s="48">
        <v>3235</v>
      </c>
      <c r="G63" s="48">
        <v>423</v>
      </c>
      <c r="H63" s="45">
        <v>4559</v>
      </c>
      <c r="I63" s="48">
        <v>5204</v>
      </c>
      <c r="J63" s="45">
        <v>9763</v>
      </c>
    </row>
    <row r="64" spans="2:10" ht="15" hidden="1" customHeight="1">
      <c r="B64" s="43" t="s">
        <v>47</v>
      </c>
      <c r="C64" s="48">
        <v>29</v>
      </c>
      <c r="D64" s="48">
        <v>75</v>
      </c>
      <c r="E64" s="48">
        <v>1324</v>
      </c>
      <c r="F64" s="48">
        <v>4182</v>
      </c>
      <c r="G64" s="48">
        <v>520</v>
      </c>
      <c r="H64" s="45">
        <v>6130</v>
      </c>
      <c r="I64" s="48">
        <v>6463</v>
      </c>
      <c r="J64" s="45">
        <v>12593</v>
      </c>
    </row>
    <row r="65" spans="2:10" ht="15" hidden="1" customHeight="1">
      <c r="B65" s="43" t="s">
        <v>48</v>
      </c>
      <c r="C65" s="48">
        <v>43</v>
      </c>
      <c r="D65" s="48">
        <v>148</v>
      </c>
      <c r="E65" s="48">
        <v>1390</v>
      </c>
      <c r="F65" s="48">
        <v>3721</v>
      </c>
      <c r="G65" s="48">
        <v>500</v>
      </c>
      <c r="H65" s="45">
        <v>5802</v>
      </c>
      <c r="I65" s="48">
        <v>6124</v>
      </c>
      <c r="J65" s="45">
        <v>11926</v>
      </c>
    </row>
    <row r="66" spans="2:10" ht="15" hidden="1" customHeight="1">
      <c r="B66" s="43" t="s">
        <v>49</v>
      </c>
      <c r="C66" s="48">
        <v>41</v>
      </c>
      <c r="D66" s="48">
        <v>213</v>
      </c>
      <c r="E66" s="48">
        <v>1725</v>
      </c>
      <c r="F66" s="48">
        <v>3769</v>
      </c>
      <c r="G66" s="48">
        <v>594</v>
      </c>
      <c r="H66" s="45">
        <v>6342</v>
      </c>
      <c r="I66" s="48">
        <v>6146</v>
      </c>
      <c r="J66" s="45">
        <v>12488</v>
      </c>
    </row>
    <row r="67" spans="2:10" ht="15" hidden="1" customHeight="1">
      <c r="B67" s="43" t="s">
        <v>50</v>
      </c>
      <c r="C67" s="48">
        <v>24</v>
      </c>
      <c r="D67" s="48">
        <v>166</v>
      </c>
      <c r="E67" s="48">
        <v>1740</v>
      </c>
      <c r="F67" s="48">
        <v>3132</v>
      </c>
      <c r="G67" s="48">
        <v>663</v>
      </c>
      <c r="H67" s="45">
        <v>5725</v>
      </c>
      <c r="I67" s="48">
        <v>7007</v>
      </c>
      <c r="J67" s="45">
        <v>12732</v>
      </c>
    </row>
    <row r="68" spans="2:10" ht="15" hidden="1" customHeight="1">
      <c r="B68" s="43" t="s">
        <v>51</v>
      </c>
      <c r="C68" s="48">
        <v>129</v>
      </c>
      <c r="D68" s="48">
        <v>134</v>
      </c>
      <c r="E68" s="48">
        <v>1742</v>
      </c>
      <c r="F68" s="48">
        <v>3301</v>
      </c>
      <c r="G68" s="48">
        <v>355</v>
      </c>
      <c r="H68" s="45">
        <v>5661</v>
      </c>
      <c r="I68" s="48">
        <v>6007</v>
      </c>
      <c r="J68" s="45">
        <v>11668</v>
      </c>
    </row>
    <row r="69" spans="2:10">
      <c r="B69" s="64">
        <v>2006</v>
      </c>
      <c r="C69" s="52">
        <v>821</v>
      </c>
      <c r="D69" s="52">
        <v>1594</v>
      </c>
      <c r="E69" s="52">
        <v>18682</v>
      </c>
      <c r="F69" s="52">
        <v>44167</v>
      </c>
      <c r="G69" s="52">
        <v>5882</v>
      </c>
      <c r="H69" s="52">
        <v>71146</v>
      </c>
      <c r="I69" s="52">
        <v>79289</v>
      </c>
      <c r="J69" s="52">
        <v>150435</v>
      </c>
    </row>
    <row r="70" spans="2:10" ht="15" hidden="1" customHeight="1">
      <c r="B70" s="43" t="s">
        <v>40</v>
      </c>
      <c r="C70" s="48">
        <v>49</v>
      </c>
      <c r="D70" s="48">
        <v>156</v>
      </c>
      <c r="E70" s="48">
        <v>1568</v>
      </c>
      <c r="F70" s="48">
        <v>2674</v>
      </c>
      <c r="G70" s="48">
        <v>262</v>
      </c>
      <c r="H70" s="45">
        <v>4709</v>
      </c>
      <c r="I70" s="48">
        <v>6588</v>
      </c>
      <c r="J70" s="45">
        <v>11297</v>
      </c>
    </row>
    <row r="71" spans="2:10" ht="15" hidden="1" customHeight="1">
      <c r="B71" s="43" t="s">
        <v>41</v>
      </c>
      <c r="C71" s="48">
        <v>28</v>
      </c>
      <c r="D71" s="48">
        <v>173</v>
      </c>
      <c r="E71" s="48">
        <v>1024</v>
      </c>
      <c r="F71" s="48">
        <v>3148</v>
      </c>
      <c r="G71" s="48">
        <v>314</v>
      </c>
      <c r="H71" s="45">
        <v>4687</v>
      </c>
      <c r="I71" s="48">
        <v>5155</v>
      </c>
      <c r="J71" s="45">
        <v>9842</v>
      </c>
    </row>
    <row r="72" spans="2:10" ht="15" hidden="1" customHeight="1">
      <c r="B72" s="43" t="s">
        <v>42</v>
      </c>
      <c r="C72" s="48">
        <v>52</v>
      </c>
      <c r="D72" s="48">
        <v>119</v>
      </c>
      <c r="E72" s="48">
        <v>1981</v>
      </c>
      <c r="F72" s="48">
        <v>4689</v>
      </c>
      <c r="G72" s="48">
        <v>526</v>
      </c>
      <c r="H72" s="45">
        <v>7367</v>
      </c>
      <c r="I72" s="48">
        <v>7910</v>
      </c>
      <c r="J72" s="45">
        <v>15277</v>
      </c>
    </row>
    <row r="73" spans="2:10" ht="15" hidden="1" customHeight="1">
      <c r="B73" s="43" t="s">
        <v>43</v>
      </c>
      <c r="C73" s="48">
        <v>21</v>
      </c>
      <c r="D73" s="48">
        <v>52</v>
      </c>
      <c r="E73" s="48">
        <v>1166</v>
      </c>
      <c r="F73" s="48">
        <v>3355</v>
      </c>
      <c r="G73" s="48">
        <v>363</v>
      </c>
      <c r="H73" s="45">
        <v>4957</v>
      </c>
      <c r="I73" s="48">
        <v>6805</v>
      </c>
      <c r="J73" s="45">
        <v>11762</v>
      </c>
    </row>
    <row r="74" spans="2:10" ht="15" hidden="1" customHeight="1">
      <c r="B74" s="43" t="s">
        <v>44</v>
      </c>
      <c r="C74" s="48">
        <v>17</v>
      </c>
      <c r="D74" s="48">
        <v>37</v>
      </c>
      <c r="E74" s="48">
        <v>1639</v>
      </c>
      <c r="F74" s="48">
        <v>2660</v>
      </c>
      <c r="G74" s="48">
        <v>247</v>
      </c>
      <c r="H74" s="45">
        <v>4600</v>
      </c>
      <c r="I74" s="48">
        <v>7698</v>
      </c>
      <c r="J74" s="45">
        <v>12298</v>
      </c>
    </row>
    <row r="75" spans="2:10" ht="15" hidden="1" customHeight="1">
      <c r="B75" s="43" t="s">
        <v>45</v>
      </c>
      <c r="C75" s="48">
        <v>31</v>
      </c>
      <c r="D75" s="48">
        <v>54</v>
      </c>
      <c r="E75" s="48">
        <v>1733</v>
      </c>
      <c r="F75" s="48">
        <v>3174</v>
      </c>
      <c r="G75" s="48">
        <v>240</v>
      </c>
      <c r="H75" s="45">
        <v>5232</v>
      </c>
      <c r="I75" s="48">
        <v>8040</v>
      </c>
      <c r="J75" s="45">
        <v>13272</v>
      </c>
    </row>
    <row r="76" spans="2:10" ht="15" hidden="1" customHeight="1">
      <c r="B76" s="43" t="s">
        <v>46</v>
      </c>
      <c r="C76" s="48">
        <v>28</v>
      </c>
      <c r="D76" s="48">
        <v>74</v>
      </c>
      <c r="E76" s="48">
        <v>885</v>
      </c>
      <c r="F76" s="48">
        <v>2312</v>
      </c>
      <c r="G76" s="48">
        <v>163</v>
      </c>
      <c r="H76" s="45">
        <v>3462</v>
      </c>
      <c r="I76" s="48">
        <v>4117</v>
      </c>
      <c r="J76" s="45">
        <v>7579</v>
      </c>
    </row>
    <row r="77" spans="2:10" ht="15" hidden="1" customHeight="1">
      <c r="B77" s="43" t="s">
        <v>47</v>
      </c>
      <c r="C77" s="48">
        <v>61</v>
      </c>
      <c r="D77" s="48">
        <v>97</v>
      </c>
      <c r="E77" s="48">
        <v>1072</v>
      </c>
      <c r="F77" s="48">
        <v>3172</v>
      </c>
      <c r="G77" s="48">
        <v>399</v>
      </c>
      <c r="H77" s="45">
        <v>4801</v>
      </c>
      <c r="I77" s="48">
        <v>6160</v>
      </c>
      <c r="J77" s="45">
        <v>10961</v>
      </c>
    </row>
    <row r="78" spans="2:10" ht="15" hidden="1" customHeight="1">
      <c r="B78" s="43" t="s">
        <v>48</v>
      </c>
      <c r="C78" s="48">
        <v>86</v>
      </c>
      <c r="D78" s="48">
        <v>111</v>
      </c>
      <c r="E78" s="48">
        <v>957</v>
      </c>
      <c r="F78" s="48">
        <v>3389</v>
      </c>
      <c r="G78" s="48">
        <v>352</v>
      </c>
      <c r="H78" s="45">
        <v>4895</v>
      </c>
      <c r="I78" s="48">
        <v>6516</v>
      </c>
      <c r="J78" s="45">
        <v>11411</v>
      </c>
    </row>
    <row r="79" spans="2:10" ht="15" hidden="1" customHeight="1">
      <c r="B79" s="43" t="s">
        <v>49</v>
      </c>
      <c r="C79" s="48">
        <v>16</v>
      </c>
      <c r="D79" s="48">
        <v>265</v>
      </c>
      <c r="E79" s="48">
        <v>1164</v>
      </c>
      <c r="F79" s="48">
        <v>2280</v>
      </c>
      <c r="G79" s="48">
        <v>476</v>
      </c>
      <c r="H79" s="45">
        <v>4201</v>
      </c>
      <c r="I79" s="48">
        <v>6842</v>
      </c>
      <c r="J79" s="45">
        <v>11043</v>
      </c>
    </row>
    <row r="80" spans="2:10" ht="15" hidden="1" customHeight="1">
      <c r="B80" s="43" t="s">
        <v>50</v>
      </c>
      <c r="C80" s="48">
        <v>93</v>
      </c>
      <c r="D80" s="48">
        <v>221</v>
      </c>
      <c r="E80" s="48">
        <v>1482</v>
      </c>
      <c r="F80" s="48">
        <v>2617</v>
      </c>
      <c r="G80" s="48">
        <v>369</v>
      </c>
      <c r="H80" s="45">
        <v>4782</v>
      </c>
      <c r="I80" s="48">
        <v>7377</v>
      </c>
      <c r="J80" s="45">
        <v>12159</v>
      </c>
    </row>
    <row r="81" spans="2:10" ht="15" hidden="1" customHeight="1">
      <c r="B81" s="43" t="s">
        <v>51</v>
      </c>
      <c r="C81" s="48">
        <v>86</v>
      </c>
      <c r="D81" s="48">
        <v>177</v>
      </c>
      <c r="E81" s="48">
        <v>1822</v>
      </c>
      <c r="F81" s="48">
        <v>3991</v>
      </c>
      <c r="G81" s="48">
        <v>341</v>
      </c>
      <c r="H81" s="45">
        <v>6417</v>
      </c>
      <c r="I81" s="48">
        <v>6997</v>
      </c>
      <c r="J81" s="45">
        <v>13414</v>
      </c>
    </row>
    <row r="82" spans="2:10">
      <c r="B82" s="64">
        <v>2005</v>
      </c>
      <c r="C82" s="52">
        <v>568</v>
      </c>
      <c r="D82" s="52">
        <v>1536</v>
      </c>
      <c r="E82" s="52">
        <v>16493</v>
      </c>
      <c r="F82" s="52">
        <v>37461</v>
      </c>
      <c r="G82" s="52">
        <v>4052</v>
      </c>
      <c r="H82" s="52">
        <v>60110</v>
      </c>
      <c r="I82" s="52">
        <v>80205</v>
      </c>
      <c r="J82" s="52">
        <v>140315</v>
      </c>
    </row>
    <row r="83" spans="2:10" ht="15" hidden="1" customHeight="1">
      <c r="B83" s="43" t="s">
        <v>40</v>
      </c>
      <c r="C83" s="48">
        <v>29</v>
      </c>
      <c r="D83" s="48">
        <v>150</v>
      </c>
      <c r="E83" s="48">
        <v>1314</v>
      </c>
      <c r="F83" s="48">
        <v>2821</v>
      </c>
      <c r="G83" s="48">
        <v>340</v>
      </c>
      <c r="H83" s="45">
        <v>4654</v>
      </c>
      <c r="I83" s="48">
        <v>6556</v>
      </c>
      <c r="J83" s="45">
        <v>11210</v>
      </c>
    </row>
    <row r="84" spans="2:10" ht="15" hidden="1" customHeight="1">
      <c r="B84" s="43" t="s">
        <v>41</v>
      </c>
      <c r="C84" s="48">
        <v>57</v>
      </c>
      <c r="D84" s="48">
        <v>134</v>
      </c>
      <c r="E84" s="48">
        <v>1311</v>
      </c>
      <c r="F84" s="48">
        <v>2967</v>
      </c>
      <c r="G84" s="48">
        <v>392</v>
      </c>
      <c r="H84" s="45">
        <v>4861</v>
      </c>
      <c r="I84" s="48">
        <v>6018</v>
      </c>
      <c r="J84" s="45">
        <v>10879</v>
      </c>
    </row>
    <row r="85" spans="2:10" ht="15" hidden="1" customHeight="1">
      <c r="B85" s="43" t="s">
        <v>42</v>
      </c>
      <c r="C85" s="48">
        <v>31</v>
      </c>
      <c r="D85" s="48">
        <v>134</v>
      </c>
      <c r="E85" s="48">
        <v>1797</v>
      </c>
      <c r="F85" s="48">
        <v>3881</v>
      </c>
      <c r="G85" s="48">
        <v>539</v>
      </c>
      <c r="H85" s="45">
        <v>6382</v>
      </c>
      <c r="I85" s="48">
        <v>8641</v>
      </c>
      <c r="J85" s="45">
        <v>15023</v>
      </c>
    </row>
    <row r="86" spans="2:10" ht="15" hidden="1" customHeight="1">
      <c r="B86" s="43" t="s">
        <v>43</v>
      </c>
      <c r="C86" s="48">
        <v>53</v>
      </c>
      <c r="D86" s="48">
        <v>24</v>
      </c>
      <c r="E86" s="48">
        <v>1113</v>
      </c>
      <c r="F86" s="48">
        <v>3279</v>
      </c>
      <c r="G86" s="48">
        <v>269</v>
      </c>
      <c r="H86" s="45">
        <v>4738</v>
      </c>
      <c r="I86" s="48">
        <v>5259</v>
      </c>
      <c r="J86" s="45">
        <v>9997</v>
      </c>
    </row>
    <row r="87" spans="2:10" ht="15" hidden="1" customHeight="1">
      <c r="B87" s="43" t="s">
        <v>44</v>
      </c>
      <c r="C87" s="48">
        <v>19</v>
      </c>
      <c r="D87" s="48">
        <v>31</v>
      </c>
      <c r="E87" s="48">
        <v>1716</v>
      </c>
      <c r="F87" s="48">
        <v>3027</v>
      </c>
      <c r="G87" s="48">
        <v>132</v>
      </c>
      <c r="H87" s="45">
        <v>4925</v>
      </c>
      <c r="I87" s="48">
        <v>7316</v>
      </c>
      <c r="J87" s="45">
        <v>12241</v>
      </c>
    </row>
    <row r="88" spans="2:10" ht="15" hidden="1" customHeight="1">
      <c r="B88" s="43" t="s">
        <v>45</v>
      </c>
      <c r="C88" s="48">
        <v>56</v>
      </c>
      <c r="D88" s="48">
        <v>57</v>
      </c>
      <c r="E88" s="48">
        <v>2172</v>
      </c>
      <c r="F88" s="48">
        <v>3550</v>
      </c>
      <c r="G88" s="48">
        <v>378</v>
      </c>
      <c r="H88" s="45">
        <v>6213</v>
      </c>
      <c r="I88" s="48">
        <v>8314</v>
      </c>
      <c r="J88" s="45">
        <v>14527</v>
      </c>
    </row>
    <row r="89" spans="2:10" ht="15" hidden="1" customHeight="1">
      <c r="B89" s="43" t="s">
        <v>46</v>
      </c>
      <c r="C89" s="48">
        <v>15</v>
      </c>
      <c r="D89" s="48">
        <v>13</v>
      </c>
      <c r="E89" s="48">
        <v>706</v>
      </c>
      <c r="F89" s="48">
        <v>2350</v>
      </c>
      <c r="G89" s="48">
        <v>208</v>
      </c>
      <c r="H89" s="45">
        <v>3292</v>
      </c>
      <c r="I89" s="48">
        <v>5189</v>
      </c>
      <c r="J89" s="45">
        <v>8481</v>
      </c>
    </row>
    <row r="90" spans="2:10" ht="15" hidden="1" customHeight="1">
      <c r="B90" s="43" t="s">
        <v>47</v>
      </c>
      <c r="C90" s="48">
        <v>53</v>
      </c>
      <c r="D90" s="48">
        <v>159</v>
      </c>
      <c r="E90" s="48">
        <v>1018</v>
      </c>
      <c r="F90" s="48">
        <v>3111</v>
      </c>
      <c r="G90" s="48">
        <v>411</v>
      </c>
      <c r="H90" s="45">
        <v>4752</v>
      </c>
      <c r="I90" s="48">
        <v>6340</v>
      </c>
      <c r="J90" s="45">
        <v>11092</v>
      </c>
    </row>
    <row r="91" spans="2:10" ht="15" hidden="1" customHeight="1">
      <c r="B91" s="43" t="s">
        <v>48</v>
      </c>
      <c r="C91" s="48">
        <v>18</v>
      </c>
      <c r="D91" s="48">
        <v>131</v>
      </c>
      <c r="E91" s="48">
        <v>1275</v>
      </c>
      <c r="F91" s="48">
        <v>3670</v>
      </c>
      <c r="G91" s="48">
        <v>409</v>
      </c>
      <c r="H91" s="45">
        <v>5503</v>
      </c>
      <c r="I91" s="48">
        <v>9319</v>
      </c>
      <c r="J91" s="45">
        <v>14822</v>
      </c>
    </row>
    <row r="92" spans="2:10" ht="15" hidden="1" customHeight="1">
      <c r="B92" s="43" t="s">
        <v>49</v>
      </c>
      <c r="C92" s="48">
        <v>66</v>
      </c>
      <c r="D92" s="48">
        <v>165</v>
      </c>
      <c r="E92" s="48">
        <v>1178</v>
      </c>
      <c r="F92" s="48">
        <v>3196</v>
      </c>
      <c r="G92" s="48">
        <v>328</v>
      </c>
      <c r="H92" s="45">
        <v>4933</v>
      </c>
      <c r="I92" s="48">
        <v>8871</v>
      </c>
      <c r="J92" s="45">
        <v>13804</v>
      </c>
    </row>
    <row r="93" spans="2:10" ht="15" hidden="1" customHeight="1">
      <c r="B93" s="43" t="s">
        <v>50</v>
      </c>
      <c r="C93" s="48">
        <v>56</v>
      </c>
      <c r="D93" s="48">
        <v>250</v>
      </c>
      <c r="E93" s="48">
        <v>1866</v>
      </c>
      <c r="F93" s="48">
        <v>2895</v>
      </c>
      <c r="G93" s="48">
        <v>393</v>
      </c>
      <c r="H93" s="45">
        <v>5460</v>
      </c>
      <c r="I93" s="48">
        <v>9136</v>
      </c>
      <c r="J93" s="45">
        <v>14596</v>
      </c>
    </row>
    <row r="94" spans="2:10" ht="15" hidden="1" customHeight="1">
      <c r="B94" s="43" t="s">
        <v>51</v>
      </c>
      <c r="C94" s="48">
        <v>63</v>
      </c>
      <c r="D94" s="48">
        <v>214</v>
      </c>
      <c r="E94" s="48">
        <v>1374</v>
      </c>
      <c r="F94" s="48">
        <v>3065</v>
      </c>
      <c r="G94" s="48">
        <v>306</v>
      </c>
      <c r="H94" s="45">
        <v>5022</v>
      </c>
      <c r="I94" s="48">
        <v>8093</v>
      </c>
      <c r="J94" s="45">
        <v>13115</v>
      </c>
    </row>
    <row r="95" spans="2:10">
      <c r="B95" s="64">
        <v>2004</v>
      </c>
      <c r="C95" s="52">
        <v>516</v>
      </c>
      <c r="D95" s="52">
        <v>1462</v>
      </c>
      <c r="E95" s="52">
        <v>16840</v>
      </c>
      <c r="F95" s="52">
        <v>37812</v>
      </c>
      <c r="G95" s="52">
        <v>4105</v>
      </c>
      <c r="H95" s="52">
        <v>60735</v>
      </c>
      <c r="I95" s="52">
        <v>89052</v>
      </c>
      <c r="J95" s="52">
        <v>149787</v>
      </c>
    </row>
    <row r="96" spans="2:10" ht="15" hidden="1" customHeight="1">
      <c r="B96" s="43" t="s">
        <v>40</v>
      </c>
      <c r="C96" s="48">
        <v>91</v>
      </c>
      <c r="D96" s="48">
        <v>115</v>
      </c>
      <c r="E96" s="48">
        <v>1098</v>
      </c>
      <c r="F96" s="48">
        <v>2383</v>
      </c>
      <c r="G96" s="48">
        <v>338</v>
      </c>
      <c r="H96" s="45">
        <v>4025</v>
      </c>
      <c r="I96" s="48">
        <v>7658</v>
      </c>
      <c r="J96" s="45">
        <v>11683</v>
      </c>
    </row>
    <row r="97" spans="2:10" ht="15" hidden="1" customHeight="1">
      <c r="B97" s="43" t="s">
        <v>41</v>
      </c>
      <c r="C97" s="48">
        <v>12</v>
      </c>
      <c r="D97" s="48">
        <v>104</v>
      </c>
      <c r="E97" s="48">
        <v>765</v>
      </c>
      <c r="F97" s="48">
        <v>2200</v>
      </c>
      <c r="G97" s="48">
        <v>316</v>
      </c>
      <c r="H97" s="45">
        <v>3397</v>
      </c>
      <c r="I97" s="48">
        <v>5865</v>
      </c>
      <c r="J97" s="45">
        <v>9262</v>
      </c>
    </row>
    <row r="98" spans="2:10" ht="15" hidden="1" customHeight="1">
      <c r="B98" s="43" t="s">
        <v>42</v>
      </c>
      <c r="C98" s="48">
        <v>30</v>
      </c>
      <c r="D98" s="48">
        <v>71</v>
      </c>
      <c r="E98" s="48">
        <v>1353</v>
      </c>
      <c r="F98" s="48">
        <v>3695</v>
      </c>
      <c r="G98" s="48">
        <v>330</v>
      </c>
      <c r="H98" s="45">
        <v>5479</v>
      </c>
      <c r="I98" s="48">
        <v>9918</v>
      </c>
      <c r="J98" s="45">
        <v>15397</v>
      </c>
    </row>
    <row r="99" spans="2:10" ht="15" hidden="1" customHeight="1">
      <c r="B99" s="43" t="s">
        <v>43</v>
      </c>
      <c r="C99" s="48">
        <v>19</v>
      </c>
      <c r="D99" s="48">
        <v>61</v>
      </c>
      <c r="E99" s="48">
        <v>833</v>
      </c>
      <c r="F99" s="48">
        <v>2661</v>
      </c>
      <c r="G99" s="48">
        <v>169</v>
      </c>
      <c r="H99" s="45">
        <v>3743</v>
      </c>
      <c r="I99" s="48">
        <v>7468</v>
      </c>
      <c r="J99" s="45">
        <v>11211</v>
      </c>
    </row>
    <row r="100" spans="2:10" ht="15" hidden="1" customHeight="1">
      <c r="B100" s="43" t="s">
        <v>44</v>
      </c>
      <c r="C100" s="48">
        <v>11</v>
      </c>
      <c r="D100" s="48">
        <v>88</v>
      </c>
      <c r="E100" s="48">
        <v>1303</v>
      </c>
      <c r="F100" s="48">
        <v>2114</v>
      </c>
      <c r="G100" s="48">
        <v>155</v>
      </c>
      <c r="H100" s="45">
        <v>3671</v>
      </c>
      <c r="I100" s="48">
        <v>9073</v>
      </c>
      <c r="J100" s="45">
        <v>12744</v>
      </c>
    </row>
    <row r="101" spans="2:10" ht="15" hidden="1" customHeight="1">
      <c r="B101" s="43" t="s">
        <v>45</v>
      </c>
      <c r="C101" s="48">
        <v>35</v>
      </c>
      <c r="D101" s="48">
        <v>59</v>
      </c>
      <c r="E101" s="48">
        <v>1976</v>
      </c>
      <c r="F101" s="48">
        <v>3039</v>
      </c>
      <c r="G101" s="48">
        <v>217</v>
      </c>
      <c r="H101" s="45">
        <v>5326</v>
      </c>
      <c r="I101" s="48">
        <v>10175</v>
      </c>
      <c r="J101" s="45">
        <v>15501</v>
      </c>
    </row>
    <row r="102" spans="2:10" ht="15" hidden="1" customHeight="1">
      <c r="B102" s="43" t="s">
        <v>46</v>
      </c>
      <c r="C102" s="48">
        <v>11</v>
      </c>
      <c r="D102" s="48">
        <v>24</v>
      </c>
      <c r="E102" s="48">
        <v>969</v>
      </c>
      <c r="F102" s="48">
        <v>2727</v>
      </c>
      <c r="G102" s="48">
        <v>173</v>
      </c>
      <c r="H102" s="45">
        <v>3904</v>
      </c>
      <c r="I102" s="48">
        <v>6765</v>
      </c>
      <c r="J102" s="45">
        <v>10669</v>
      </c>
    </row>
    <row r="103" spans="2:10" ht="15" hidden="1" customHeight="1">
      <c r="B103" s="43" t="s">
        <v>47</v>
      </c>
      <c r="C103" s="48">
        <v>7</v>
      </c>
      <c r="D103" s="48">
        <v>47</v>
      </c>
      <c r="E103" s="48">
        <v>1229</v>
      </c>
      <c r="F103" s="48">
        <v>3755</v>
      </c>
      <c r="G103" s="48">
        <v>504</v>
      </c>
      <c r="H103" s="45">
        <v>5542</v>
      </c>
      <c r="I103" s="48">
        <v>8670</v>
      </c>
      <c r="J103" s="45">
        <v>14212</v>
      </c>
    </row>
    <row r="104" spans="2:10" ht="15" hidden="1" customHeight="1">
      <c r="B104" s="43" t="s">
        <v>48</v>
      </c>
      <c r="C104" s="48">
        <v>31</v>
      </c>
      <c r="D104" s="48">
        <v>81</v>
      </c>
      <c r="E104" s="48">
        <v>1339</v>
      </c>
      <c r="F104" s="48">
        <v>3213</v>
      </c>
      <c r="G104" s="48">
        <v>454</v>
      </c>
      <c r="H104" s="45">
        <v>5118</v>
      </c>
      <c r="I104" s="48">
        <v>8693</v>
      </c>
      <c r="J104" s="45">
        <v>13811</v>
      </c>
    </row>
    <row r="105" spans="2:10" ht="15" hidden="1" customHeight="1">
      <c r="B105" s="43" t="s">
        <v>49</v>
      </c>
      <c r="C105" s="48">
        <v>33</v>
      </c>
      <c r="D105" s="48">
        <v>154</v>
      </c>
      <c r="E105" s="48">
        <v>1354</v>
      </c>
      <c r="F105" s="48">
        <v>3253</v>
      </c>
      <c r="G105" s="48">
        <v>339</v>
      </c>
      <c r="H105" s="45">
        <v>5133</v>
      </c>
      <c r="I105" s="48">
        <v>8113</v>
      </c>
      <c r="J105" s="45">
        <v>13246</v>
      </c>
    </row>
    <row r="106" spans="2:10" ht="15" hidden="1" customHeight="1">
      <c r="B106" s="43" t="s">
        <v>50</v>
      </c>
      <c r="C106" s="48">
        <v>27</v>
      </c>
      <c r="D106" s="48">
        <v>139</v>
      </c>
      <c r="E106" s="48">
        <v>1676</v>
      </c>
      <c r="F106" s="48">
        <v>2846</v>
      </c>
      <c r="G106" s="48">
        <v>446</v>
      </c>
      <c r="H106" s="45">
        <v>5134</v>
      </c>
      <c r="I106" s="48">
        <v>9902</v>
      </c>
      <c r="J106" s="45">
        <v>15036</v>
      </c>
    </row>
    <row r="107" spans="2:10" ht="15" hidden="1" customHeight="1">
      <c r="B107" s="43" t="s">
        <v>51</v>
      </c>
      <c r="C107" s="48">
        <v>41</v>
      </c>
      <c r="D107" s="48">
        <v>94</v>
      </c>
      <c r="E107" s="48">
        <v>1589</v>
      </c>
      <c r="F107" s="48">
        <v>2813</v>
      </c>
      <c r="G107" s="48">
        <v>295</v>
      </c>
      <c r="H107" s="45">
        <v>4832</v>
      </c>
      <c r="I107" s="48">
        <v>9168</v>
      </c>
      <c r="J107" s="45">
        <v>14000</v>
      </c>
    </row>
    <row r="108" spans="2:10">
      <c r="B108" s="64">
        <v>2003</v>
      </c>
      <c r="C108" s="52">
        <v>348</v>
      </c>
      <c r="D108" s="52">
        <v>1037</v>
      </c>
      <c r="E108" s="52">
        <v>15484</v>
      </c>
      <c r="F108" s="52">
        <v>34699</v>
      </c>
      <c r="G108" s="52">
        <v>3736</v>
      </c>
      <c r="H108" s="52">
        <v>55304</v>
      </c>
      <c r="I108" s="52">
        <v>101468</v>
      </c>
      <c r="J108" s="52">
        <v>156772</v>
      </c>
    </row>
    <row r="109" spans="2:10" ht="15" hidden="1" customHeight="1">
      <c r="B109" s="43" t="s">
        <v>40</v>
      </c>
      <c r="C109" s="48">
        <v>19</v>
      </c>
      <c r="D109" s="48">
        <v>154</v>
      </c>
      <c r="E109" s="48">
        <v>1329</v>
      </c>
      <c r="F109" s="48">
        <v>2286</v>
      </c>
      <c r="G109" s="48">
        <v>632</v>
      </c>
      <c r="H109" s="45">
        <v>4420</v>
      </c>
      <c r="I109" s="48">
        <v>8420</v>
      </c>
      <c r="J109" s="45">
        <v>12840</v>
      </c>
    </row>
    <row r="110" spans="2:10" ht="15" hidden="1" customHeight="1">
      <c r="B110" s="43" t="s">
        <v>41</v>
      </c>
      <c r="C110" s="48">
        <v>11</v>
      </c>
      <c r="D110" s="48">
        <v>137</v>
      </c>
      <c r="E110" s="48">
        <v>1212</v>
      </c>
      <c r="F110" s="48">
        <v>2825</v>
      </c>
      <c r="G110" s="48">
        <v>332</v>
      </c>
      <c r="H110" s="45">
        <v>4517</v>
      </c>
      <c r="I110" s="48">
        <v>8144</v>
      </c>
      <c r="J110" s="45">
        <v>12661</v>
      </c>
    </row>
    <row r="111" spans="2:10" ht="15" hidden="1" customHeight="1">
      <c r="B111" s="43" t="s">
        <v>42</v>
      </c>
      <c r="C111" s="48">
        <v>2</v>
      </c>
      <c r="D111" s="48">
        <v>108</v>
      </c>
      <c r="E111" s="48">
        <v>1340</v>
      </c>
      <c r="F111" s="48">
        <v>3239</v>
      </c>
      <c r="G111" s="48">
        <v>323</v>
      </c>
      <c r="H111" s="45">
        <v>5012</v>
      </c>
      <c r="I111" s="48">
        <v>9141</v>
      </c>
      <c r="J111" s="45">
        <v>14153</v>
      </c>
    </row>
    <row r="112" spans="2:10" ht="15" hidden="1" customHeight="1">
      <c r="B112" s="43" t="s">
        <v>43</v>
      </c>
      <c r="C112" s="48">
        <v>22</v>
      </c>
      <c r="D112" s="48">
        <v>51</v>
      </c>
      <c r="E112" s="48">
        <v>1004</v>
      </c>
      <c r="F112" s="48">
        <v>2797</v>
      </c>
      <c r="G112" s="48">
        <v>300</v>
      </c>
      <c r="H112" s="45">
        <v>4174</v>
      </c>
      <c r="I112" s="48">
        <v>7103</v>
      </c>
      <c r="J112" s="45">
        <v>11277</v>
      </c>
    </row>
    <row r="113" spans="2:10" ht="15" hidden="1" customHeight="1">
      <c r="B113" s="43" t="s">
        <v>44</v>
      </c>
      <c r="C113" s="48">
        <v>8</v>
      </c>
      <c r="D113" s="48">
        <v>21</v>
      </c>
      <c r="E113" s="48">
        <v>1738</v>
      </c>
      <c r="F113" s="48">
        <v>2564</v>
      </c>
      <c r="G113" s="48">
        <v>172</v>
      </c>
      <c r="H113" s="45">
        <v>4503</v>
      </c>
      <c r="I113" s="48">
        <v>9572</v>
      </c>
      <c r="J113" s="45">
        <v>14075</v>
      </c>
    </row>
    <row r="114" spans="2:10" ht="15" hidden="1" customHeight="1">
      <c r="B114" s="43" t="s">
        <v>45</v>
      </c>
      <c r="C114" s="48">
        <v>0</v>
      </c>
      <c r="D114" s="48">
        <v>52</v>
      </c>
      <c r="E114" s="48">
        <v>2314</v>
      </c>
      <c r="F114" s="48">
        <v>3256</v>
      </c>
      <c r="G114" s="48">
        <v>233</v>
      </c>
      <c r="H114" s="45">
        <v>5855</v>
      </c>
      <c r="I114" s="48">
        <v>12544</v>
      </c>
      <c r="J114" s="45">
        <v>18399</v>
      </c>
    </row>
    <row r="115" spans="2:10" ht="15" hidden="1" customHeight="1">
      <c r="B115" s="43" t="s">
        <v>46</v>
      </c>
      <c r="C115" s="48">
        <v>22</v>
      </c>
      <c r="D115" s="48">
        <v>21</v>
      </c>
      <c r="E115" s="48">
        <v>835</v>
      </c>
      <c r="F115" s="48">
        <v>2194</v>
      </c>
      <c r="G115" s="48">
        <v>134</v>
      </c>
      <c r="H115" s="45">
        <v>3206</v>
      </c>
      <c r="I115" s="48">
        <v>6147</v>
      </c>
      <c r="J115" s="45">
        <v>9353</v>
      </c>
    </row>
    <row r="116" spans="2:10" ht="15" hidden="1" customHeight="1">
      <c r="B116" s="43" t="s">
        <v>47</v>
      </c>
      <c r="C116" s="48">
        <v>5</v>
      </c>
      <c r="D116" s="48">
        <v>74</v>
      </c>
      <c r="E116" s="48">
        <v>919</v>
      </c>
      <c r="F116" s="48">
        <v>3762</v>
      </c>
      <c r="G116" s="48">
        <v>297</v>
      </c>
      <c r="H116" s="45">
        <v>5057</v>
      </c>
      <c r="I116" s="48">
        <v>8310</v>
      </c>
      <c r="J116" s="45">
        <v>13367</v>
      </c>
    </row>
    <row r="117" spans="2:10" ht="15" hidden="1" customHeight="1">
      <c r="B117" s="43" t="s">
        <v>48</v>
      </c>
      <c r="C117" s="48">
        <v>15</v>
      </c>
      <c r="D117" s="48">
        <v>51</v>
      </c>
      <c r="E117" s="48">
        <v>1498</v>
      </c>
      <c r="F117" s="48">
        <v>4043</v>
      </c>
      <c r="G117" s="48">
        <v>367</v>
      </c>
      <c r="H117" s="45">
        <v>5974</v>
      </c>
      <c r="I117" s="48">
        <v>8465</v>
      </c>
      <c r="J117" s="45">
        <v>14439</v>
      </c>
    </row>
    <row r="118" spans="2:10" ht="15" hidden="1" customHeight="1">
      <c r="B118" s="43" t="s">
        <v>49</v>
      </c>
      <c r="C118" s="48">
        <v>28</v>
      </c>
      <c r="D118" s="48">
        <v>143</v>
      </c>
      <c r="E118" s="48">
        <v>1669</v>
      </c>
      <c r="F118" s="48">
        <v>3230</v>
      </c>
      <c r="G118" s="48">
        <v>175</v>
      </c>
      <c r="H118" s="45">
        <v>5245</v>
      </c>
      <c r="I118" s="48">
        <v>9039</v>
      </c>
      <c r="J118" s="45">
        <v>14284</v>
      </c>
    </row>
    <row r="119" spans="2:10" ht="15" hidden="1" customHeight="1">
      <c r="B119" s="43" t="s">
        <v>50</v>
      </c>
      <c r="C119" s="48">
        <v>16</v>
      </c>
      <c r="D119" s="48">
        <v>93</v>
      </c>
      <c r="E119" s="48">
        <v>1748</v>
      </c>
      <c r="F119" s="48">
        <v>3426</v>
      </c>
      <c r="G119" s="48">
        <v>122</v>
      </c>
      <c r="H119" s="45">
        <v>5405</v>
      </c>
      <c r="I119" s="48">
        <v>7976</v>
      </c>
      <c r="J119" s="45">
        <v>13381</v>
      </c>
    </row>
    <row r="120" spans="2:10" ht="15" hidden="1" customHeight="1">
      <c r="B120" s="43" t="s">
        <v>51</v>
      </c>
      <c r="C120" s="48">
        <v>38</v>
      </c>
      <c r="D120" s="48">
        <v>143</v>
      </c>
      <c r="E120" s="48">
        <v>1475</v>
      </c>
      <c r="F120" s="48">
        <v>2994</v>
      </c>
      <c r="G120" s="48">
        <v>312</v>
      </c>
      <c r="H120" s="45">
        <v>4962</v>
      </c>
      <c r="I120" s="48">
        <v>6143</v>
      </c>
      <c r="J120" s="45">
        <v>11105</v>
      </c>
    </row>
    <row r="121" spans="2:10">
      <c r="B121" s="64">
        <v>2002</v>
      </c>
      <c r="C121" s="52">
        <v>186</v>
      </c>
      <c r="D121" s="52">
        <v>1048</v>
      </c>
      <c r="E121" s="52">
        <v>17081</v>
      </c>
      <c r="F121" s="52">
        <v>36616</v>
      </c>
      <c r="G121" s="52">
        <v>3399</v>
      </c>
      <c r="H121" s="52">
        <v>58330</v>
      </c>
      <c r="I121" s="52">
        <v>101004</v>
      </c>
      <c r="J121" s="52">
        <v>159334</v>
      </c>
    </row>
    <row r="122" spans="2:10" ht="15" hidden="1" customHeight="1">
      <c r="B122" s="43" t="s">
        <v>40</v>
      </c>
      <c r="C122" s="48">
        <v>57</v>
      </c>
      <c r="D122" s="48">
        <v>134</v>
      </c>
      <c r="E122" s="48">
        <v>1476</v>
      </c>
      <c r="F122" s="48">
        <v>2837</v>
      </c>
      <c r="G122" s="48">
        <v>176</v>
      </c>
      <c r="H122" s="45">
        <v>4680</v>
      </c>
      <c r="I122" s="48">
        <v>7382</v>
      </c>
      <c r="J122" s="45">
        <v>12062</v>
      </c>
    </row>
    <row r="123" spans="2:10" ht="15" hidden="1" customHeight="1">
      <c r="B123" s="43" t="s">
        <v>41</v>
      </c>
      <c r="C123" s="48">
        <v>34</v>
      </c>
      <c r="D123" s="48">
        <v>118</v>
      </c>
      <c r="E123" s="48">
        <v>1679</v>
      </c>
      <c r="F123" s="48">
        <v>3518</v>
      </c>
      <c r="G123" s="48">
        <v>149</v>
      </c>
      <c r="H123" s="45">
        <v>5498</v>
      </c>
      <c r="I123" s="48">
        <v>7199</v>
      </c>
      <c r="J123" s="45">
        <v>12697</v>
      </c>
    </row>
    <row r="124" spans="2:10" ht="15" hidden="1" customHeight="1">
      <c r="B124" s="43" t="s">
        <v>42</v>
      </c>
      <c r="C124" s="48">
        <v>173</v>
      </c>
      <c r="D124" s="48">
        <v>77</v>
      </c>
      <c r="E124" s="48">
        <v>1560</v>
      </c>
      <c r="F124" s="48">
        <v>4552</v>
      </c>
      <c r="G124" s="48">
        <v>283</v>
      </c>
      <c r="H124" s="45">
        <v>6645</v>
      </c>
      <c r="I124" s="48">
        <v>9030</v>
      </c>
      <c r="J124" s="45">
        <v>15675</v>
      </c>
    </row>
    <row r="125" spans="2:10" ht="15" hidden="1" customHeight="1">
      <c r="B125" s="43" t="s">
        <v>43</v>
      </c>
      <c r="C125" s="48">
        <v>49</v>
      </c>
      <c r="D125" s="48">
        <v>74</v>
      </c>
      <c r="E125" s="48">
        <v>1255</v>
      </c>
      <c r="F125" s="48">
        <v>2973</v>
      </c>
      <c r="G125" s="48">
        <v>150</v>
      </c>
      <c r="H125" s="45">
        <v>4501</v>
      </c>
      <c r="I125" s="48">
        <v>7338</v>
      </c>
      <c r="J125" s="45">
        <v>11839</v>
      </c>
    </row>
    <row r="126" spans="2:10" ht="15" hidden="1" customHeight="1">
      <c r="B126" s="43" t="s">
        <v>44</v>
      </c>
      <c r="C126" s="48">
        <v>22</v>
      </c>
      <c r="D126" s="48">
        <v>36</v>
      </c>
      <c r="E126" s="48">
        <v>1984</v>
      </c>
      <c r="F126" s="48">
        <v>2834</v>
      </c>
      <c r="G126" s="48">
        <v>39</v>
      </c>
      <c r="H126" s="45">
        <v>4915</v>
      </c>
      <c r="I126" s="48">
        <v>9846</v>
      </c>
      <c r="J126" s="45">
        <v>14761</v>
      </c>
    </row>
    <row r="127" spans="2:10" ht="15" hidden="1" customHeight="1">
      <c r="B127" s="43" t="s">
        <v>45</v>
      </c>
      <c r="C127" s="48">
        <v>34</v>
      </c>
      <c r="D127" s="48">
        <v>31</v>
      </c>
      <c r="E127" s="48">
        <v>2088</v>
      </c>
      <c r="F127" s="48">
        <v>3030</v>
      </c>
      <c r="G127" s="48">
        <v>159</v>
      </c>
      <c r="H127" s="45">
        <v>5342</v>
      </c>
      <c r="I127" s="48">
        <v>9478</v>
      </c>
      <c r="J127" s="45">
        <v>14820</v>
      </c>
    </row>
    <row r="128" spans="2:10" ht="15" hidden="1" customHeight="1">
      <c r="B128" s="43" t="s">
        <v>46</v>
      </c>
      <c r="C128" s="48">
        <v>4</v>
      </c>
      <c r="D128" s="48">
        <v>21</v>
      </c>
      <c r="E128" s="48">
        <v>1250</v>
      </c>
      <c r="F128" s="48">
        <v>2708</v>
      </c>
      <c r="G128" s="48">
        <v>99</v>
      </c>
      <c r="H128" s="45">
        <v>4082</v>
      </c>
      <c r="I128" s="48">
        <v>6940</v>
      </c>
      <c r="J128" s="45">
        <v>11022</v>
      </c>
    </row>
    <row r="129" spans="2:10" ht="15" hidden="1" customHeight="1">
      <c r="B129" s="43" t="s">
        <v>47</v>
      </c>
      <c r="C129" s="48">
        <v>17</v>
      </c>
      <c r="D129" s="48">
        <v>53</v>
      </c>
      <c r="E129" s="48">
        <v>1180</v>
      </c>
      <c r="F129" s="48">
        <v>2921</v>
      </c>
      <c r="G129" s="48">
        <v>319</v>
      </c>
      <c r="H129" s="45">
        <v>4490</v>
      </c>
      <c r="I129" s="48">
        <v>7442</v>
      </c>
      <c r="J129" s="45">
        <v>11932</v>
      </c>
    </row>
    <row r="130" spans="2:10" ht="15" hidden="1" customHeight="1">
      <c r="B130" s="43" t="s">
        <v>48</v>
      </c>
      <c r="C130" s="48">
        <v>26</v>
      </c>
      <c r="D130" s="48">
        <v>84</v>
      </c>
      <c r="E130" s="48">
        <v>1455</v>
      </c>
      <c r="F130" s="48">
        <v>3009</v>
      </c>
      <c r="G130" s="48">
        <v>182</v>
      </c>
      <c r="H130" s="45">
        <v>4756</v>
      </c>
      <c r="I130" s="48">
        <v>7975</v>
      </c>
      <c r="J130" s="45">
        <v>12731</v>
      </c>
    </row>
    <row r="131" spans="2:10" ht="15" hidden="1" customHeight="1">
      <c r="B131" s="43" t="s">
        <v>49</v>
      </c>
      <c r="C131" s="48">
        <v>124</v>
      </c>
      <c r="D131" s="48">
        <v>105</v>
      </c>
      <c r="E131" s="48">
        <v>2189</v>
      </c>
      <c r="F131" s="48">
        <v>3548</v>
      </c>
      <c r="G131" s="48">
        <v>366</v>
      </c>
      <c r="H131" s="45">
        <v>6332</v>
      </c>
      <c r="I131" s="48">
        <v>10503</v>
      </c>
      <c r="J131" s="45">
        <v>16835</v>
      </c>
    </row>
    <row r="132" spans="2:10" ht="15" hidden="1" customHeight="1">
      <c r="B132" s="43" t="s">
        <v>50</v>
      </c>
      <c r="C132" s="48">
        <v>103</v>
      </c>
      <c r="D132" s="48">
        <v>66</v>
      </c>
      <c r="E132" s="48">
        <v>1890</v>
      </c>
      <c r="F132" s="48">
        <v>3265</v>
      </c>
      <c r="G132" s="48">
        <v>363</v>
      </c>
      <c r="H132" s="45">
        <v>5687</v>
      </c>
      <c r="I132" s="48">
        <v>7212</v>
      </c>
      <c r="J132" s="45">
        <v>12899</v>
      </c>
    </row>
    <row r="133" spans="2:10" ht="15" hidden="1" customHeight="1">
      <c r="B133" s="43" t="s">
        <v>51</v>
      </c>
      <c r="C133" s="48">
        <v>41</v>
      </c>
      <c r="D133" s="48">
        <v>63</v>
      </c>
      <c r="E133" s="48">
        <v>1733</v>
      </c>
      <c r="F133" s="48">
        <v>2549</v>
      </c>
      <c r="G133" s="48">
        <v>326</v>
      </c>
      <c r="H133" s="45">
        <v>4712</v>
      </c>
      <c r="I133" s="48">
        <v>7758</v>
      </c>
      <c r="J133" s="45">
        <v>12470</v>
      </c>
    </row>
    <row r="134" spans="2:10">
      <c r="B134" s="64">
        <v>2001</v>
      </c>
      <c r="C134" s="52">
        <v>684</v>
      </c>
      <c r="D134" s="52">
        <v>862</v>
      </c>
      <c r="E134" s="52">
        <v>19739</v>
      </c>
      <c r="F134" s="52">
        <v>37744</v>
      </c>
      <c r="G134" s="52">
        <v>2611</v>
      </c>
      <c r="H134" s="52">
        <v>61640</v>
      </c>
      <c r="I134" s="52">
        <v>98103</v>
      </c>
      <c r="J134" s="52">
        <v>159743</v>
      </c>
    </row>
    <row r="135" spans="2:10" ht="15" hidden="1" customHeight="1">
      <c r="B135" s="43" t="s">
        <v>40</v>
      </c>
      <c r="C135" s="48">
        <v>76</v>
      </c>
      <c r="D135" s="48">
        <v>90</v>
      </c>
      <c r="E135" s="48">
        <v>1418</v>
      </c>
      <c r="F135" s="48">
        <v>2455</v>
      </c>
      <c r="G135" s="48">
        <v>354</v>
      </c>
      <c r="H135" s="45">
        <v>4393</v>
      </c>
      <c r="I135" s="48">
        <v>8531</v>
      </c>
      <c r="J135" s="45">
        <v>12924</v>
      </c>
    </row>
    <row r="136" spans="2:10" ht="15" hidden="1" customHeight="1">
      <c r="B136" s="43" t="s">
        <v>41</v>
      </c>
      <c r="C136" s="48">
        <v>89</v>
      </c>
      <c r="D136" s="48">
        <v>73</v>
      </c>
      <c r="E136" s="48">
        <v>1587</v>
      </c>
      <c r="F136" s="48">
        <v>3126</v>
      </c>
      <c r="G136" s="48">
        <v>344</v>
      </c>
      <c r="H136" s="45">
        <v>5219</v>
      </c>
      <c r="I136" s="48">
        <v>7553</v>
      </c>
      <c r="J136" s="45">
        <v>12772</v>
      </c>
    </row>
    <row r="137" spans="2:10" ht="15" hidden="1" customHeight="1">
      <c r="B137" s="43" t="s">
        <v>42</v>
      </c>
      <c r="C137" s="48">
        <v>140</v>
      </c>
      <c r="D137" s="48">
        <v>112</v>
      </c>
      <c r="E137" s="48">
        <v>1873</v>
      </c>
      <c r="F137" s="48">
        <v>4221</v>
      </c>
      <c r="G137" s="48">
        <v>1305</v>
      </c>
      <c r="H137" s="45">
        <v>7651</v>
      </c>
      <c r="I137" s="48">
        <v>10251</v>
      </c>
      <c r="J137" s="45">
        <v>17902</v>
      </c>
    </row>
    <row r="138" spans="2:10" ht="15" hidden="1" customHeight="1">
      <c r="B138" s="43" t="s">
        <v>43</v>
      </c>
      <c r="C138" s="48">
        <v>16</v>
      </c>
      <c r="D138" s="48">
        <v>92</v>
      </c>
      <c r="E138" s="48">
        <v>1357</v>
      </c>
      <c r="F138" s="48">
        <v>3130</v>
      </c>
      <c r="G138" s="48">
        <v>235</v>
      </c>
      <c r="H138" s="45">
        <v>4830</v>
      </c>
      <c r="I138" s="48">
        <v>8102</v>
      </c>
      <c r="J138" s="45">
        <v>12932</v>
      </c>
    </row>
    <row r="139" spans="2:10" ht="15" hidden="1" customHeight="1">
      <c r="B139" s="43" t="s">
        <v>44</v>
      </c>
      <c r="C139" s="48">
        <v>90</v>
      </c>
      <c r="D139" s="48">
        <v>76</v>
      </c>
      <c r="E139" s="48">
        <v>1733</v>
      </c>
      <c r="F139" s="48">
        <v>2942</v>
      </c>
      <c r="G139" s="48">
        <v>143</v>
      </c>
      <c r="H139" s="45">
        <v>4984</v>
      </c>
      <c r="I139" s="48">
        <v>7670</v>
      </c>
      <c r="J139" s="45">
        <v>12654</v>
      </c>
    </row>
    <row r="140" spans="2:10" ht="15" hidden="1" customHeight="1">
      <c r="B140" s="43" t="s">
        <v>45</v>
      </c>
      <c r="C140" s="48">
        <v>76</v>
      </c>
      <c r="D140" s="48">
        <v>23</v>
      </c>
      <c r="E140" s="48">
        <v>2330</v>
      </c>
      <c r="F140" s="48">
        <v>3879</v>
      </c>
      <c r="G140" s="48">
        <v>243</v>
      </c>
      <c r="H140" s="45">
        <v>6551</v>
      </c>
      <c r="I140" s="48">
        <v>10539</v>
      </c>
      <c r="J140" s="45">
        <v>17090</v>
      </c>
    </row>
    <row r="141" spans="2:10" ht="15" hidden="1" customHeight="1">
      <c r="B141" s="43" t="s">
        <v>46</v>
      </c>
      <c r="C141" s="48">
        <v>34</v>
      </c>
      <c r="D141" s="48">
        <v>29</v>
      </c>
      <c r="E141" s="48">
        <v>1280</v>
      </c>
      <c r="F141" s="48">
        <v>2750</v>
      </c>
      <c r="G141" s="48">
        <v>134</v>
      </c>
      <c r="H141" s="45">
        <v>4227</v>
      </c>
      <c r="I141" s="48">
        <v>6431</v>
      </c>
      <c r="J141" s="45">
        <v>10658</v>
      </c>
    </row>
    <row r="142" spans="2:10" ht="15" hidden="1" customHeight="1">
      <c r="B142" s="43" t="s">
        <v>47</v>
      </c>
      <c r="C142" s="48">
        <v>65</v>
      </c>
      <c r="D142" s="48">
        <v>60</v>
      </c>
      <c r="E142" s="48">
        <v>1132</v>
      </c>
      <c r="F142" s="48">
        <v>3287</v>
      </c>
      <c r="G142" s="48">
        <v>251</v>
      </c>
      <c r="H142" s="45">
        <v>4795</v>
      </c>
      <c r="I142" s="48">
        <v>7646</v>
      </c>
      <c r="J142" s="45">
        <v>12441</v>
      </c>
    </row>
    <row r="143" spans="2:10" ht="15" hidden="1" customHeight="1">
      <c r="B143" s="43" t="s">
        <v>48</v>
      </c>
      <c r="C143" s="48">
        <v>60</v>
      </c>
      <c r="D143" s="48">
        <v>68</v>
      </c>
      <c r="E143" s="48">
        <v>1438</v>
      </c>
      <c r="F143" s="48">
        <v>3124</v>
      </c>
      <c r="G143" s="48">
        <v>451</v>
      </c>
      <c r="H143" s="45">
        <v>5141</v>
      </c>
      <c r="I143" s="48">
        <v>8551</v>
      </c>
      <c r="J143" s="45">
        <v>13692</v>
      </c>
    </row>
    <row r="144" spans="2:10" ht="15" hidden="1" customHeight="1">
      <c r="B144" s="43" t="s">
        <v>49</v>
      </c>
      <c r="C144" s="48">
        <v>30</v>
      </c>
      <c r="D144" s="48">
        <v>111</v>
      </c>
      <c r="E144" s="48">
        <v>1963</v>
      </c>
      <c r="F144" s="48">
        <v>3916</v>
      </c>
      <c r="G144" s="48">
        <v>255</v>
      </c>
      <c r="H144" s="45">
        <v>6275</v>
      </c>
      <c r="I144" s="48">
        <v>8600</v>
      </c>
      <c r="J144" s="45">
        <v>14875</v>
      </c>
    </row>
    <row r="145" spans="2:18" ht="15" hidden="1" customHeight="1">
      <c r="B145" s="43" t="s">
        <v>50</v>
      </c>
      <c r="C145" s="48">
        <v>102</v>
      </c>
      <c r="D145" s="48">
        <v>79</v>
      </c>
      <c r="E145" s="48">
        <v>1792</v>
      </c>
      <c r="F145" s="48">
        <v>2591</v>
      </c>
      <c r="G145" s="48">
        <v>333</v>
      </c>
      <c r="H145" s="45">
        <v>4897</v>
      </c>
      <c r="I145" s="48">
        <v>8089</v>
      </c>
      <c r="J145" s="45">
        <v>12986</v>
      </c>
    </row>
    <row r="146" spans="2:18" ht="15" hidden="1" customHeight="1">
      <c r="B146" s="43" t="s">
        <v>51</v>
      </c>
      <c r="C146" s="48">
        <v>97</v>
      </c>
      <c r="D146" s="48">
        <v>65</v>
      </c>
      <c r="E146" s="48">
        <v>1508</v>
      </c>
      <c r="F146" s="48">
        <v>1985</v>
      </c>
      <c r="G146" s="48">
        <v>161</v>
      </c>
      <c r="H146" s="45">
        <v>3816</v>
      </c>
      <c r="I146" s="48">
        <v>7514</v>
      </c>
      <c r="J146" s="45">
        <v>11330</v>
      </c>
    </row>
    <row r="147" spans="2:18">
      <c r="B147" s="64">
        <v>2000</v>
      </c>
      <c r="C147" s="52">
        <v>875</v>
      </c>
      <c r="D147" s="52">
        <v>878</v>
      </c>
      <c r="E147" s="52">
        <v>19411</v>
      </c>
      <c r="F147" s="52">
        <v>37406</v>
      </c>
      <c r="G147" s="52">
        <v>4209</v>
      </c>
      <c r="H147" s="52">
        <v>62779</v>
      </c>
      <c r="I147" s="52">
        <v>99477</v>
      </c>
      <c r="J147" s="52">
        <v>162256</v>
      </c>
    </row>
    <row r="148" spans="2:18">
      <c r="B148" s="396" t="s">
        <v>70</v>
      </c>
      <c r="C148" s="396"/>
      <c r="D148" s="396"/>
      <c r="E148" s="396"/>
      <c r="F148" s="396"/>
      <c r="G148" s="396"/>
      <c r="H148" s="396"/>
      <c r="I148" s="396"/>
      <c r="J148" s="396"/>
    </row>
    <row r="149" spans="2:18" ht="15.75" customHeight="1">
      <c r="B149" s="53"/>
      <c r="C149" s="53"/>
      <c r="D149" s="53"/>
      <c r="E149" s="53"/>
      <c r="F149" s="53"/>
      <c r="G149" s="53"/>
      <c r="H149" s="53"/>
      <c r="I149" s="53"/>
      <c r="J149" s="53"/>
    </row>
    <row r="150" spans="2:18" hidden="1">
      <c r="B150" s="53"/>
      <c r="C150" s="53"/>
      <c r="D150" s="53"/>
      <c r="E150" s="53"/>
      <c r="F150" s="53"/>
      <c r="G150" s="53"/>
      <c r="H150" s="53"/>
      <c r="I150" s="53"/>
      <c r="J150" s="53"/>
    </row>
    <row r="151" spans="2:18" hidden="1">
      <c r="B151" s="53"/>
      <c r="C151" s="53"/>
      <c r="D151" s="53"/>
      <c r="E151" s="53"/>
      <c r="F151" s="53"/>
      <c r="G151" s="53"/>
      <c r="H151" s="53"/>
      <c r="I151" s="53"/>
      <c r="J151" s="53"/>
    </row>
    <row r="152" spans="2:18" hidden="1">
      <c r="B152" s="53"/>
      <c r="C152" s="53"/>
      <c r="D152" s="53"/>
      <c r="E152" s="53"/>
      <c r="F152" s="53"/>
      <c r="G152" s="53"/>
      <c r="H152" s="53"/>
      <c r="I152" s="53"/>
      <c r="J152" s="53"/>
    </row>
    <row r="153" spans="2:18" ht="36" customHeight="1">
      <c r="B153" s="391" t="s">
        <v>346</v>
      </c>
      <c r="C153" s="391"/>
      <c r="D153" s="391"/>
      <c r="E153" s="391"/>
      <c r="F153" s="391"/>
      <c r="G153" s="391"/>
      <c r="H153" s="391"/>
      <c r="I153" s="391"/>
      <c r="J153" s="391"/>
      <c r="L153" s="65"/>
      <c r="M153" s="65"/>
      <c r="N153" s="65"/>
      <c r="O153" s="65"/>
      <c r="P153" s="65"/>
      <c r="Q153" s="65"/>
      <c r="R153" s="65"/>
    </row>
    <row r="154" spans="2:18" ht="15" customHeight="1">
      <c r="B154" s="60"/>
      <c r="C154" s="60" t="s">
        <v>65</v>
      </c>
      <c r="D154" s="60" t="s">
        <v>66</v>
      </c>
      <c r="E154" s="60" t="s">
        <v>67</v>
      </c>
      <c r="F154" s="60" t="s">
        <v>68</v>
      </c>
      <c r="G154" s="60" t="s">
        <v>69</v>
      </c>
      <c r="H154" s="61" t="s">
        <v>34</v>
      </c>
      <c r="I154" s="62" t="s">
        <v>71</v>
      </c>
      <c r="J154" s="61" t="s">
        <v>36</v>
      </c>
      <c r="L154" s="65"/>
      <c r="M154" s="65"/>
      <c r="N154" s="65"/>
      <c r="O154" s="65"/>
      <c r="P154" s="65"/>
      <c r="Q154" s="65"/>
      <c r="R154" s="65"/>
    </row>
    <row r="155" spans="2:18" ht="15" customHeight="1">
      <c r="B155" s="43" t="s">
        <v>40</v>
      </c>
      <c r="C155" s="57">
        <f>IFERROR('tablas turistas por categorías '!C7/'tablas turistas por categorías '!C20-1,"-")</f>
        <v>1.3518518518518516</v>
      </c>
      <c r="D155" s="57">
        <f>IFERROR('tablas turistas por categorías '!E7/'tablas turistas por categorías '!E20-1,"-")</f>
        <v>0.34210526315789469</v>
      </c>
      <c r="E155" s="57">
        <f>IFERROR('tablas turistas por categorías '!G7/'tablas turistas por categorías '!G20-1,"-")</f>
        <v>0.55272727272727273</v>
      </c>
      <c r="F155" s="57">
        <f>IFERROR('tablas turistas por categorías '!I7/'tablas turistas por categorías '!I20-1,"-")</f>
        <v>0.23432137285491428</v>
      </c>
      <c r="G155" s="57">
        <f>IFERROR('tablas turistas por categorías '!K7/'tablas turistas por categorías '!K20-1,"-")</f>
        <v>-1.1936339522546469E-2</v>
      </c>
      <c r="H155" s="55">
        <f>IFERROR('tablas turistas por categorías '!M7/'tablas turistas por categorías '!M20-1,"-")</f>
        <v>0.28015194681861355</v>
      </c>
      <c r="I155" s="57">
        <f>IFERROR('tablas turistas por categorías '!O7/'tablas turistas por categorías '!O20-1,"-")</f>
        <v>0.11078011543474209</v>
      </c>
      <c r="J155" s="55">
        <f>IFERROR('tablas turistas por categorías '!Q7/'tablas turistas por categorías '!Q20-1,"-")</f>
        <v>0.19462203836028591</v>
      </c>
      <c r="L155" s="65"/>
      <c r="M155" s="65"/>
      <c r="N155" s="65"/>
      <c r="O155" s="65"/>
      <c r="P155" s="65"/>
      <c r="Q155" s="65"/>
      <c r="R155" s="65"/>
    </row>
    <row r="156" spans="2:18" ht="15" customHeight="1">
      <c r="B156" s="43" t="s">
        <v>41</v>
      </c>
      <c r="C156" s="57">
        <f>IFERROR('tablas turistas por categorías '!C8/'tablas turistas por categorías '!C21-1,"-")</f>
        <v>-0.3125</v>
      </c>
      <c r="D156" s="57">
        <f>IFERROR('tablas turistas por categorías '!E8/'tablas turistas por categorías '!E21-1,"-")</f>
        <v>0.60483870967741926</v>
      </c>
      <c r="E156" s="57">
        <f>IFERROR('tablas turistas por categorías '!G8/'tablas turistas por categorías '!G21-1,"-")</f>
        <v>0.27996500437445326</v>
      </c>
      <c r="F156" s="57">
        <f>IFERROR('tablas turistas por categorías '!I8/'tablas turistas por categorías '!I21-1,"-")</f>
        <v>0.26819691935971002</v>
      </c>
      <c r="G156" s="57">
        <f>IFERROR('tablas turistas por categorías '!K8/'tablas turistas por categorías '!K21-1,"-")</f>
        <v>0.24663072776280326</v>
      </c>
      <c r="H156" s="55">
        <f>IFERROR('tablas turistas por categorías '!M8/'tablas turistas por categorías '!M21-1,"-")</f>
        <v>0.26514032496307238</v>
      </c>
      <c r="I156" s="57">
        <f>IFERROR('tablas turistas por categorías '!O8/'tablas turistas por categorías '!O21-1,"-")</f>
        <v>0.10367486006327575</v>
      </c>
      <c r="J156" s="55">
        <f>IFERROR('tablas turistas por categorías '!Q8/'tablas turistas por categorías '!Q21-1,"-")</f>
        <v>0.19548556430446196</v>
      </c>
      <c r="L156" s="65"/>
      <c r="M156" s="65"/>
      <c r="N156" s="65"/>
      <c r="O156" s="65"/>
      <c r="P156" s="65"/>
      <c r="Q156" s="65"/>
      <c r="R156" s="65"/>
    </row>
    <row r="157" spans="2:18" ht="15" customHeight="1">
      <c r="B157" s="43" t="s">
        <v>42</v>
      </c>
      <c r="C157" s="57">
        <f>IFERROR('tablas turistas por categorías '!C9/'tablas turistas por categorías '!C22-1,"-")</f>
        <v>2.9473684210526314</v>
      </c>
      <c r="D157" s="57">
        <f>IFERROR('tablas turistas por categorías '!E9/'tablas turistas por categorías '!E22-1,"-")</f>
        <v>0.81159420289855078</v>
      </c>
      <c r="E157" s="57">
        <f>IFERROR('tablas turistas por categorías '!G9/'tablas turistas por categorías '!G22-1,"-")</f>
        <v>-0.18388564002599095</v>
      </c>
      <c r="F157" s="57">
        <f>IFERROR('tablas turistas por categorías '!I9/'tablas turistas por categorías '!I22-1,"-")</f>
        <v>8.2694634933440092E-3</v>
      </c>
      <c r="G157" s="57">
        <f>IFERROR('tablas turistas por categorías '!K9/'tablas turistas por categorías '!K22-1,"-")</f>
        <v>0.55712451861360712</v>
      </c>
      <c r="H157" s="55">
        <f>IFERROR('tablas turistas por categorías '!M9/'tablas turistas por categorías '!M22-1,"-")</f>
        <v>4.8760666395774033E-2</v>
      </c>
      <c r="I157" s="57">
        <f>IFERROR('tablas turistas por categorías '!O9/'tablas turistas por categorías '!O22-1,"-")</f>
        <v>3.244689747449403E-2</v>
      </c>
      <c r="J157" s="55">
        <f>IFERROR('tablas turistas por categorías '!Q9/'tablas turistas por categorías '!Q22-1,"-")</f>
        <v>4.1460859152821383E-2</v>
      </c>
      <c r="L157" s="65"/>
      <c r="M157" s="65"/>
      <c r="N157" s="65"/>
      <c r="O157" s="65"/>
      <c r="P157" s="65"/>
      <c r="Q157" s="65"/>
      <c r="R157" s="65"/>
    </row>
    <row r="158" spans="2:18" ht="15" customHeight="1">
      <c r="B158" s="43" t="s">
        <v>43</v>
      </c>
      <c r="C158" s="57">
        <f>IFERROR('tablas turistas por categorías '!C10/'tablas turistas por categorías '!C23-1,"-")</f>
        <v>4.166666666666667</v>
      </c>
      <c r="D158" s="57">
        <f>IFERROR('tablas turistas por categorías '!E10/'tablas turistas por categorías '!E23-1,"-")</f>
        <v>1.0499999999999998</v>
      </c>
      <c r="E158" s="57">
        <f>IFERROR('tablas turistas por categorías '!G10/'tablas turistas por categorías '!G23-1,"-")</f>
        <v>-0.24877571008814892</v>
      </c>
      <c r="F158" s="57">
        <f>IFERROR('tablas turistas por categorías '!I10/'tablas turistas por categorías '!I23-1,"-")</f>
        <v>0.11753053813139647</v>
      </c>
      <c r="G158" s="57">
        <f>IFERROR('tablas turistas por categorías '!K10/'tablas turistas por categorías '!K23-1,"-")</f>
        <v>-7.3260073260073E-3</v>
      </c>
      <c r="H158" s="55">
        <f>IFERROR('tablas turistas por categorías '!M10/'tablas turistas por categorías '!M23-1,"-")</f>
        <v>3.5545023696682554E-2</v>
      </c>
      <c r="I158" s="57">
        <f>IFERROR('tablas turistas por categorías '!O10/'tablas turistas por categorías '!O23-1,"-")</f>
        <v>-2.9631255487269526E-2</v>
      </c>
      <c r="J158" s="55">
        <f>IFERROR('tablas turistas por categorías '!Q10/'tablas turistas por categorías '!Q23-1,"-")</f>
        <v>3.2615786040444128E-3</v>
      </c>
      <c r="L158" s="65"/>
      <c r="M158" s="65"/>
      <c r="N158" s="65"/>
      <c r="O158" s="65"/>
      <c r="P158" s="65"/>
      <c r="Q158" s="65"/>
      <c r="R158" s="65"/>
    </row>
    <row r="159" spans="2:18" ht="15" customHeight="1">
      <c r="B159" s="43" t="s">
        <v>44</v>
      </c>
      <c r="C159" s="57">
        <f>IFERROR('tablas turistas por categorías '!C11/'tablas turistas por categorías '!C24-1,"-")</f>
        <v>8.0000000000000071E-2</v>
      </c>
      <c r="D159" s="57">
        <f>IFERROR('tablas turistas por categorías '!E11/'tablas turistas por categorías '!E24-1,"-")</f>
        <v>1.1333333333333333</v>
      </c>
      <c r="E159" s="57">
        <f>IFERROR('tablas turistas por categorías '!G11/'tablas turistas por categorías '!G24-1,"-")</f>
        <v>-0.33957732949087416</v>
      </c>
      <c r="F159" s="57">
        <f>IFERROR('tablas turistas por categorías '!I11/'tablas turistas por categorías '!I24-1,"-")</f>
        <v>5.974534769833495E-2</v>
      </c>
      <c r="G159" s="57">
        <f>IFERROR('tablas turistas por categorías '!K11/'tablas turistas por categorías '!K24-1,"-")</f>
        <v>-0.10869565217391308</v>
      </c>
      <c r="H159" s="55">
        <f>IFERROR('tablas turistas por categorías '!M11/'tablas turistas por categorías '!M24-1,"-")</f>
        <v>-6.8970631859982201E-2</v>
      </c>
      <c r="I159" s="57">
        <f>IFERROR('tablas turistas por categorías '!O11/'tablas turistas por categorías '!O24-1,"-")</f>
        <v>-7.3024384016341148E-2</v>
      </c>
      <c r="J159" s="55">
        <f>IFERROR('tablas turistas por categorías '!Q11/'tablas turistas por categorías '!Q24-1,"-")</f>
        <v>-7.1149228130360176E-2</v>
      </c>
      <c r="L159" s="65"/>
      <c r="M159" s="65"/>
      <c r="N159" s="65"/>
      <c r="O159" s="65"/>
      <c r="P159" s="65"/>
      <c r="Q159" s="65"/>
      <c r="R159" s="65"/>
    </row>
    <row r="160" spans="2:18" ht="15" customHeight="1">
      <c r="B160" s="43" t="s">
        <v>45</v>
      </c>
      <c r="C160" s="57">
        <f>IFERROR('tablas turistas por categorías '!C12/'tablas turistas por categorías '!C25-1,"-")</f>
        <v>0.47058823529411775</v>
      </c>
      <c r="D160" s="57">
        <f>IFERROR('tablas turistas por categorías '!E12/'tablas turistas por categorías '!E25-1,"-")</f>
        <v>0.32352941176470584</v>
      </c>
      <c r="E160" s="57">
        <f>IFERROR('tablas turistas por categorías '!G12/'tablas turistas por categorías '!G25-1,"-")</f>
        <v>-0.33403031887088341</v>
      </c>
      <c r="F160" s="57">
        <f>IFERROR('tablas turistas por categorías '!I12/'tablas turistas por categorías '!I25-1,"-")</f>
        <v>8.0427589717485315E-2</v>
      </c>
      <c r="G160" s="57">
        <f>IFERROR('tablas turistas por categorías '!K12/'tablas turistas por categorías '!K25-1,"-")</f>
        <v>-0.11494252873563215</v>
      </c>
      <c r="H160" s="55">
        <f>IFERROR('tablas turistas por categorías '!M12/'tablas turistas por categorías '!M25-1,"-")</f>
        <v>-5.4969879518072307E-2</v>
      </c>
      <c r="I160" s="57">
        <f>IFERROR('tablas turistas por categorías '!O12/'tablas turistas por categorías '!O25-1,"-")</f>
        <v>-0.11491495856955958</v>
      </c>
      <c r="J160" s="55">
        <f>IFERROR('tablas turistas por categorías '!Q12/'tablas turistas por categorías '!Q25-1,"-")</f>
        <v>-8.9741968125474303E-2</v>
      </c>
      <c r="L160" s="65"/>
      <c r="M160" s="65"/>
      <c r="N160" s="65"/>
      <c r="O160" s="65"/>
      <c r="P160" s="65"/>
      <c r="Q160" s="65"/>
      <c r="R160" s="65"/>
    </row>
    <row r="161" spans="2:18" ht="15" customHeight="1">
      <c r="B161" s="43" t="s">
        <v>46</v>
      </c>
      <c r="C161" s="57">
        <f>IFERROR('tablas turistas por categorías '!C13/'tablas turistas por categorías '!C26-1,"-")</f>
        <v>0.25</v>
      </c>
      <c r="D161" s="57">
        <f>IFERROR('tablas turistas por categorías '!E13/'tablas turistas por categorías '!E26-1,"-")</f>
        <v>-0.18367346938775508</v>
      </c>
      <c r="E161" s="57">
        <f>IFERROR('tablas turistas por categorías '!G13/'tablas turistas por categorías '!G26-1,"-")</f>
        <v>-5.5401662049861522E-2</v>
      </c>
      <c r="F161" s="57">
        <f>IFERROR('tablas turistas por categorías '!I13/'tablas turistas por categorías '!I26-1,"-")</f>
        <v>-0.20814908401768795</v>
      </c>
      <c r="G161" s="57">
        <f>IFERROR('tablas turistas por categorías '!K13/'tablas turistas por categorías '!K26-1,"-")</f>
        <v>-0.17873303167420818</v>
      </c>
      <c r="H161" s="55">
        <f>IFERROR('tablas turistas por categorías '!M13/'tablas turistas por categorías '!M26-1,"-")</f>
        <v>-0.17815699658703077</v>
      </c>
      <c r="I161" s="57">
        <f>IFERROR('tablas turistas por categorías '!O13/'tablas turistas por categorías '!O26-1,"-")</f>
        <v>-0.30794839783603833</v>
      </c>
      <c r="J161" s="55">
        <f>IFERROR('tablas turistas por categorías '!Q13/'tablas turistas por categorías '!Q26-1,"-")</f>
        <v>-0.24595152700793388</v>
      </c>
      <c r="L161" s="65"/>
      <c r="M161" s="65"/>
      <c r="N161" s="65"/>
      <c r="O161" s="65"/>
      <c r="P161" s="65"/>
      <c r="Q161" s="65"/>
      <c r="R161" s="65"/>
    </row>
    <row r="162" spans="2:18" ht="15" customHeight="1">
      <c r="B162" s="43" t="s">
        <v>47</v>
      </c>
      <c r="C162" s="57">
        <f>IFERROR('tablas turistas por categorías '!C14/'tablas turistas por categorías '!C27-1,"-")</f>
        <v>0.55000000000000004</v>
      </c>
      <c r="D162" s="57">
        <f>IFERROR('tablas turistas por categorías '!E14/'tablas turistas por categorías '!E27-1,"-")</f>
        <v>0</v>
      </c>
      <c r="E162" s="57">
        <f>IFERROR('tablas turistas por categorías '!G14/'tablas turistas por categorías '!G27-1,"-")</f>
        <v>0.74347158218125964</v>
      </c>
      <c r="F162" s="57">
        <f>IFERROR('tablas turistas por categorías '!I14/'tablas turistas por categorías '!I27-1,"-")</f>
        <v>0.25268240343347648</v>
      </c>
      <c r="G162" s="57">
        <f>IFERROR('tablas turistas por categorías '!K14/'tablas turistas por categorías '!K27-1,"-")</f>
        <v>0.55624036979969183</v>
      </c>
      <c r="H162" s="55">
        <f>IFERROR('tablas turistas por categorías '!M14/'tablas turistas por categorías '!M27-1,"-")</f>
        <v>0.34929523073952495</v>
      </c>
      <c r="I162" s="57">
        <f>IFERROR('tablas turistas por categorías '!O14/'tablas turistas por categorías '!O27-1,"-")</f>
        <v>0.23894839337877305</v>
      </c>
      <c r="J162" s="55">
        <f>IFERROR('tablas turistas por categorías '!Q14/'tablas turistas por categorías '!Q27-1,"-")</f>
        <v>0.29435718440954051</v>
      </c>
      <c r="L162" s="65"/>
      <c r="M162" s="65"/>
      <c r="N162" s="65"/>
      <c r="O162" s="65"/>
      <c r="P162" s="65"/>
      <c r="Q162" s="65"/>
      <c r="R162" s="65"/>
    </row>
    <row r="163" spans="2:18" ht="15" customHeight="1">
      <c r="B163" s="43" t="s">
        <v>48</v>
      </c>
      <c r="C163" s="57">
        <f>IFERROR('tablas turistas por categorías '!C15/'tablas turistas por categorías '!C28-1,"-")</f>
        <v>-0.55737704918032782</v>
      </c>
      <c r="D163" s="57">
        <f>IFERROR('tablas turistas por categorías '!E15/'tablas turistas por categorías '!E28-1,"-")</f>
        <v>-0.24806201550387597</v>
      </c>
      <c r="E163" s="57">
        <f>IFERROR('tablas turistas por categorías '!G15/'tablas turistas por categorías '!G28-1,"-")</f>
        <v>-0.44478340451494813</v>
      </c>
      <c r="F163" s="57">
        <f>IFERROR('tablas turistas por categorías '!I15/'tablas turistas por categorías '!I28-1,"-")</f>
        <v>1.9743979171186865E-2</v>
      </c>
      <c r="G163" s="57">
        <f>IFERROR('tablas turistas por categorías '!K15/'tablas turistas por categorías '!K28-1,"-")</f>
        <v>-0.29822834645669294</v>
      </c>
      <c r="H163" s="55">
        <f>IFERROR('tablas turistas por categorías '!M15/'tablas turistas por categorías '!M28-1,"-")</f>
        <v>-0.13509525087201502</v>
      </c>
      <c r="I163" s="57">
        <f>IFERROR('tablas turistas por categorías '!O15/'tablas turistas por categorías '!O28-1,"-")</f>
        <v>-0.1067359249329759</v>
      </c>
      <c r="J163" s="55">
        <f>IFERROR('tablas turistas por categorías '!Q15/'tablas turistas por categorías '!Q28-1,"-")</f>
        <v>-0.12248547161376844</v>
      </c>
      <c r="L163" s="65"/>
      <c r="M163" s="65"/>
      <c r="N163" s="65"/>
      <c r="O163" s="65"/>
      <c r="P163" s="65"/>
      <c r="Q163" s="65"/>
      <c r="R163" s="65"/>
    </row>
    <row r="164" spans="2:18" ht="15" customHeight="1">
      <c r="B164" s="43" t="s">
        <v>49</v>
      </c>
      <c r="C164" s="54">
        <f>IFERROR('tablas turistas por categorías '!C16/'tablas turistas por categorías '!C29-1,"-")</f>
        <v>-0.21008403361344541</v>
      </c>
      <c r="D164" s="54">
        <f>IFERROR('tablas turistas por categorías '!E16/'tablas turistas por categorías '!E29-1,"-")</f>
        <v>3.2786885245901676E-2</v>
      </c>
      <c r="E164" s="54">
        <f>IFERROR('tablas turistas por categorías '!G16/'tablas turistas por categorías '!G29-1,"-")</f>
        <v>-2.8606965174129306E-2</v>
      </c>
      <c r="F164" s="54">
        <f>IFERROR('tablas turistas por categorías '!I16/'tablas turistas por categorías '!I29-1,"-")</f>
        <v>1.9595035924232507E-2</v>
      </c>
      <c r="G164" s="54">
        <f>IFERROR('tablas turistas por categorías '!K16/'tablas turistas por categorías '!K29-1,"-")</f>
        <v>0.13377926421404673</v>
      </c>
      <c r="H164" s="55">
        <f>IFERROR('tablas turistas por categorías '!M16/'tablas turistas por categorías '!M29-1,"-")</f>
        <v>1.3464991023339312E-2</v>
      </c>
      <c r="I164" s="54">
        <f>IFERROR('tablas turistas por categorías '!O16/'tablas turistas por categorías '!O29-1,"-")</f>
        <v>-0.13145003265839317</v>
      </c>
      <c r="J164" s="55">
        <f>IFERROR('tablas turistas por categorías '!Q16/'tablas turistas por categorías '!Q29-1,"-")</f>
        <v>-6.2425175303574498E-2</v>
      </c>
      <c r="L164" s="65"/>
      <c r="M164" s="65"/>
      <c r="N164" s="65"/>
      <c r="O164" s="65"/>
      <c r="P164" s="65"/>
      <c r="Q164" s="65"/>
      <c r="R164" s="65"/>
    </row>
    <row r="165" spans="2:18" ht="15" customHeight="1">
      <c r="B165" s="43" t="s">
        <v>50</v>
      </c>
      <c r="C165" s="54">
        <f>IFERROR('tablas turistas por categorías '!C17/'tablas turistas por categorías '!C30-1,"-")</f>
        <v>-0.23008849557522126</v>
      </c>
      <c r="D165" s="54">
        <f>IFERROR('tablas turistas por categorías '!E17/'tablas turistas por categorías '!E30-1,"-")</f>
        <v>0.50568181818181812</v>
      </c>
      <c r="E165" s="54">
        <f>IFERROR('tablas turistas por categorías '!G17/'tablas turistas por categorías '!G30-1,"-")</f>
        <v>-0.23107798165137616</v>
      </c>
      <c r="F165" s="54">
        <f>IFERROR('tablas turistas por categorías '!I17/'tablas turistas por categorías '!I30-1,"-")</f>
        <v>4.7260451830693384E-2</v>
      </c>
      <c r="G165" s="54">
        <f>IFERROR('tablas turistas por categorías '!K17/'tablas turistas por categorías '!K30-1,"-")</f>
        <v>1.2453300124533051E-3</v>
      </c>
      <c r="H165" s="55">
        <f>IFERROR('tablas turistas por categorías '!M17/'tablas turistas por categorías '!M30-1,"-")</f>
        <v>-2.3478390907731406E-2</v>
      </c>
      <c r="I165" s="54">
        <f>IFERROR('tablas turistas por categorías '!O17/'tablas turistas por categorías '!O30-1,"-")</f>
        <v>-0.1098851945728343</v>
      </c>
      <c r="J165" s="55">
        <f>IFERROR('tablas turistas por categorías '!Q17/'tablas turistas por categorías '!Q30-1,"-")</f>
        <v>-6.6746304315365101E-2</v>
      </c>
      <c r="L165" s="65"/>
      <c r="M165" s="65"/>
      <c r="N165" s="65"/>
      <c r="O165" s="65"/>
      <c r="P165" s="65"/>
      <c r="Q165" s="65"/>
      <c r="R165" s="65"/>
    </row>
    <row r="166" spans="2:18" ht="15" customHeight="1">
      <c r="B166" s="43" t="s">
        <v>51</v>
      </c>
      <c r="C166" s="54">
        <f>IFERROR('tablas turistas por categorías '!C18/'tablas turistas por categorías '!C31-1,"-")</f>
        <v>-0.11111111111111116</v>
      </c>
      <c r="D166" s="54">
        <f>IFERROR('tablas turistas por categorías '!E18/'tablas turistas por categorías '!E31-1,"-")</f>
        <v>-8.3798882681564213E-2</v>
      </c>
      <c r="E166" s="54">
        <f>IFERROR('tablas turistas por categorías '!G18/'tablas turistas por categorías '!G31-1,"-")</f>
        <v>-7.9589216944801033E-2</v>
      </c>
      <c r="F166" s="54">
        <f>IFERROR('tablas turistas por categorías '!I18/'tablas turistas por categorías '!I31-1,"-")</f>
        <v>0.1272189349112427</v>
      </c>
      <c r="G166" s="54">
        <f>IFERROR('tablas turistas por categorías '!K18/'tablas turistas por categorías '!K31-1,"-")</f>
        <v>-0.27043090638930167</v>
      </c>
      <c r="H166" s="55">
        <f>IFERROR('tablas turistas por categorías '!M18/'tablas turistas por categorías '!M31-1,"-")</f>
        <v>1.0104655359076231E-2</v>
      </c>
      <c r="I166" s="54">
        <f>IFERROR('tablas turistas por categorías '!O18/'tablas turistas por categorías '!O31-1,"-")</f>
        <v>4.4350580781415072E-2</v>
      </c>
      <c r="J166" s="55">
        <f>IFERROR('tablas turistas por categorías '!Q18/'tablas turistas por categorías '!Q31-1,"-")</f>
        <v>2.58830397976062E-2</v>
      </c>
      <c r="L166" s="65"/>
      <c r="M166" s="65"/>
      <c r="N166" s="65"/>
      <c r="O166" s="65"/>
      <c r="P166" s="65"/>
      <c r="Q166" s="65"/>
      <c r="R166" s="65"/>
    </row>
    <row r="167" spans="2:18" ht="15" customHeight="1">
      <c r="B167" s="46" t="str">
        <f>actualizaciones!$A$2</f>
        <v>año 2010</v>
      </c>
      <c r="C167" s="56">
        <f>'VARIACIÓN EVOL POR CATEGORIA'!C19</f>
        <v>0.18641618497109835</v>
      </c>
      <c r="D167" s="56">
        <f>'VARIACIÓN EVOL POR CATEGORIA'!D19</f>
        <v>0.25433962264150933</v>
      </c>
      <c r="E167" s="56">
        <f>'VARIACIÓN EVOL POR CATEGORIA'!E19</f>
        <v>-0.10843301435406694</v>
      </c>
      <c r="F167" s="56">
        <f>'VARIACIÓN EVOL POR CATEGORIA'!F19</f>
        <v>8.1843816800836855E-2</v>
      </c>
      <c r="G167" s="56">
        <f>'VARIACIÓN EVOL POR CATEGORIA'!G19</f>
        <v>4.229644076060457E-2</v>
      </c>
      <c r="H167" s="56">
        <f>'VARIACIÓN EVOL POR CATEGORIA'!H19</f>
        <v>3.6649509976732775E-2</v>
      </c>
      <c r="I167" s="56">
        <f>'VARIACIÓN EVOL POR CATEGORIA'!I19</f>
        <v>-3.9265196113199563E-2</v>
      </c>
      <c r="J167" s="56">
        <f>'VARIACIÓN EVOL POR CATEGORIA'!J19</f>
        <v>-1.1951064281168211E-3</v>
      </c>
      <c r="L167" s="65"/>
      <c r="M167" s="65"/>
      <c r="N167" s="65"/>
      <c r="O167" s="65"/>
      <c r="P167" s="65"/>
      <c r="Q167" s="65"/>
      <c r="R167" s="65"/>
    </row>
    <row r="168" spans="2:18" ht="15" hidden="1" customHeight="1">
      <c r="B168" s="43" t="s">
        <v>40</v>
      </c>
      <c r="C168" s="57">
        <f>IFERROR('tablas turistas por categorías '!C20/'tablas turistas por categorías '!C33-1,"-")</f>
        <v>-0.56097560975609762</v>
      </c>
      <c r="D168" s="57">
        <f>IFERROR('tablas turistas por categorías '!E20/'tablas turistas por categorías '!E33-1,"-")</f>
        <v>-0.27962085308056872</v>
      </c>
      <c r="E168" s="57">
        <f>IFERROR('tablas turistas por categorías '!G20/'tablas turistas por categorías '!G33-1,"-")</f>
        <v>-0.18154761904761907</v>
      </c>
      <c r="F168" s="57">
        <f>IFERROR('tablas turistas por categorías '!I20/'tablas turistas por categorías '!I33-1,"-")</f>
        <v>-0.18778509883426253</v>
      </c>
      <c r="G168" s="57">
        <f>IFERROR('tablas turistas por categorías '!K20/'tablas turistas por categorías '!K33-1,"-")</f>
        <v>0.66814159292035402</v>
      </c>
      <c r="H168" s="55">
        <f>IFERROR('tablas turistas por categorías '!M20/'tablas turistas por categorías '!M33-1,"-")</f>
        <v>-0.13347597103357467</v>
      </c>
      <c r="I168" s="57">
        <f>IFERROR('tablas turistas por categorías '!O20/'tablas turistas por categorías '!O33-1,"-")</f>
        <v>-0.12338828137750935</v>
      </c>
      <c r="J168" s="55">
        <f>IFERROR('tablas turistas por categorías '!Q20/'tablas turistas por categorías '!Q33-1,"-")</f>
        <v>-0.12841104646398427</v>
      </c>
      <c r="L168" s="65"/>
      <c r="M168" s="65"/>
      <c r="N168" s="65"/>
      <c r="O168" s="65"/>
      <c r="P168" s="65"/>
      <c r="Q168" s="65"/>
      <c r="R168" s="65"/>
    </row>
    <row r="169" spans="2:18" ht="15" hidden="1" customHeight="1">
      <c r="B169" s="43" t="s">
        <v>41</v>
      </c>
      <c r="C169" s="57">
        <f>IFERROR('tablas turistas por categorías '!C21/'tablas turistas por categorías '!C34-1,"-")</f>
        <v>0.19999999999999996</v>
      </c>
      <c r="D169" s="57">
        <f>IFERROR('tablas turistas por categorías '!E21/'tablas turistas por categorías '!E34-1,"-")</f>
        <v>-0.51937984496124034</v>
      </c>
      <c r="E169" s="57">
        <f>IFERROR('tablas turistas por categorías '!G21/'tablas turistas por categorías '!G34-1,"-")</f>
        <v>-0.17293777134587551</v>
      </c>
      <c r="F169" s="57">
        <f>IFERROR('tablas turistas por categorías '!I21/'tablas turistas por categorías '!I34-1,"-")</f>
        <v>-5.7500711642470836E-2</v>
      </c>
      <c r="G169" s="57">
        <f>IFERROR('tablas turistas por categorías '!K21/'tablas turistas por categorías '!K34-1,"-")</f>
        <v>0.30404217926186283</v>
      </c>
      <c r="H169" s="55">
        <f>IFERROR('tablas turistas por categorías '!M21/'tablas turistas por categorías '!M34-1,"-")</f>
        <v>-6.6528783178214423E-2</v>
      </c>
      <c r="I169" s="57">
        <f>IFERROR('tablas turistas por categorías '!O21/'tablas turistas por categorías '!O34-1,"-")</f>
        <v>-0.16279543602281987</v>
      </c>
      <c r="J169" s="55">
        <f>IFERROR('tablas turistas por categorías '!Q21/'tablas turistas por categorías '!Q34-1,"-")</f>
        <v>-0.11064425770308128</v>
      </c>
      <c r="L169" s="65"/>
      <c r="M169" s="65"/>
      <c r="N169" s="65"/>
      <c r="O169" s="65"/>
      <c r="P169" s="65"/>
      <c r="Q169" s="65"/>
      <c r="R169" s="65"/>
    </row>
    <row r="170" spans="2:18" ht="15" hidden="1" customHeight="1">
      <c r="B170" s="43" t="s">
        <v>42</v>
      </c>
      <c r="C170" s="57">
        <f>IFERROR('tablas turistas por categorías '!C22/'tablas turistas por categorías '!C35-1,"-")</f>
        <v>-0.30909090909090908</v>
      </c>
      <c r="D170" s="57">
        <f>IFERROR('tablas turistas por categorías '!E22/'tablas turistas por categorías '!E35-1,"-")</f>
        <v>-0.45238095238095233</v>
      </c>
      <c r="E170" s="57">
        <f>IFERROR('tablas turistas por categorías '!G22/'tablas turistas por categorías '!G35-1,"-")</f>
        <v>-0.16313213703099516</v>
      </c>
      <c r="F170" s="57">
        <f>IFERROR('tablas turistas por categorías '!I22/'tablas turistas por categorías '!I35-1,"-")</f>
        <v>-5.0918836140888213E-2</v>
      </c>
      <c r="G170" s="57">
        <f>IFERROR('tablas turistas por categorías '!K22/'tablas turistas por categorías '!K35-1,"-")</f>
        <v>-0.17913593256059013</v>
      </c>
      <c r="H170" s="55">
        <f>IFERROR('tablas turistas por categorías '!M22/'tablas turistas por categorías '!M35-1,"-")</f>
        <v>-9.8864884657634544E-2</v>
      </c>
      <c r="I170" s="57">
        <f>IFERROR('tablas turistas por categorías '!O22/'tablas turistas por categorías '!O35-1,"-")</f>
        <v>-0.30476744186046512</v>
      </c>
      <c r="J170" s="55">
        <f>IFERROR('tablas turistas por categorías '!Q22/'tablas turistas por categorías '!Q35-1,"-")</f>
        <v>-0.20431132019293752</v>
      </c>
      <c r="L170" s="65"/>
      <c r="M170" s="65"/>
      <c r="N170" s="65"/>
      <c r="O170" s="65"/>
      <c r="P170" s="65"/>
      <c r="Q170" s="65"/>
      <c r="R170" s="65"/>
    </row>
    <row r="171" spans="2:18" ht="15" hidden="1" customHeight="1">
      <c r="B171" s="43" t="s">
        <v>43</v>
      </c>
      <c r="C171" s="57">
        <f>IFERROR('tablas turistas por categorías '!C23/'tablas turistas por categorías '!C36-1,"-")</f>
        <v>-0.66666666666666674</v>
      </c>
      <c r="D171" s="57">
        <f>IFERROR('tablas turistas por categorías '!E23/'tablas turistas por categorías '!E36-1,"-")</f>
        <v>-0.50617283950617287</v>
      </c>
      <c r="E171" s="57">
        <f>IFERROR('tablas turistas por categorías '!G23/'tablas turistas por categorías '!G36-1,"-")</f>
        <v>-0.12510711225364179</v>
      </c>
      <c r="F171" s="57">
        <f>IFERROR('tablas turistas por categorías '!I23/'tablas turistas por categorías '!I36-1,"-")</f>
        <v>-0.12481941635365501</v>
      </c>
      <c r="G171" s="57">
        <f>IFERROR('tablas turistas por categorías '!K23/'tablas turistas por categorías '!K36-1,"-")</f>
        <v>2.8248587570621542E-2</v>
      </c>
      <c r="H171" s="55">
        <f>IFERROR('tablas turistas por categorías '!M23/'tablas turistas por categorías '!M36-1,"-")</f>
        <v>-0.11715481171548114</v>
      </c>
      <c r="I171" s="57">
        <f>IFERROR('tablas turistas por categorías '!O23/'tablas turistas por categorías '!O36-1,"-")</f>
        <v>-0.23939899833055089</v>
      </c>
      <c r="J171" s="55">
        <f>IFERROR('tablas turistas por categorías '!Q23/'tablas turistas por categorías '!Q36-1,"-")</f>
        <v>-0.18225462304409668</v>
      </c>
      <c r="L171" s="65"/>
      <c r="M171" s="65"/>
      <c r="N171" s="65"/>
      <c r="O171" s="65"/>
      <c r="P171" s="65"/>
      <c r="Q171" s="65"/>
      <c r="R171" s="65"/>
    </row>
    <row r="172" spans="2:18" ht="15" hidden="1" customHeight="1">
      <c r="B172" s="43" t="s">
        <v>44</v>
      </c>
      <c r="C172" s="57">
        <f>IFERROR('tablas turistas por categorías '!C24/'tablas turistas por categorías '!C37-1,"-")</f>
        <v>-0.375</v>
      </c>
      <c r="D172" s="57">
        <f>IFERROR('tablas turistas por categorías '!E24/'tablas turistas por categorías '!E37-1,"-")</f>
        <v>0.21621621621621623</v>
      </c>
      <c r="E172" s="57">
        <f>IFERROR('tablas turistas por categorías '!G24/'tablas turistas por categorías '!G37-1,"-")</f>
        <v>0.26642335766423364</v>
      </c>
      <c r="F172" s="57">
        <f>IFERROR('tablas turistas por categorías '!I24/'tablas turistas por categorías '!I37-1,"-")</f>
        <v>0.21620011911852299</v>
      </c>
      <c r="G172" s="57">
        <f>IFERROR('tablas turistas por categorías '!K24/'tablas turistas por categorías '!K37-1,"-")</f>
        <v>0.47521865889212833</v>
      </c>
      <c r="H172" s="55">
        <f>IFERROR('tablas turistas por categorías '!M24/'tablas turistas por categorías '!M37-1,"-")</f>
        <v>0.2434526005164146</v>
      </c>
      <c r="I172" s="57">
        <f>IFERROR('tablas turistas por categorías '!O24/'tablas turistas por categorías '!O37-1,"-")</f>
        <v>-9.6435575037489896E-2</v>
      </c>
      <c r="J172" s="55">
        <f>IFERROR('tablas turistas por categorías '!Q24/'tablas turistas por categorías '!Q37-1,"-")</f>
        <v>3.4348165495706517E-2</v>
      </c>
      <c r="L172" s="65"/>
      <c r="M172" s="65"/>
      <c r="N172" s="65"/>
      <c r="O172" s="65"/>
      <c r="P172" s="65"/>
      <c r="Q172" s="65"/>
      <c r="R172" s="65"/>
    </row>
    <row r="173" spans="2:18" ht="15" hidden="1" customHeight="1">
      <c r="B173" s="43" t="s">
        <v>45</v>
      </c>
      <c r="C173" s="57">
        <f>IFERROR('tablas turistas por categorías '!C25/'tablas turistas por categorías '!C38-1,"-")</f>
        <v>-0.15000000000000002</v>
      </c>
      <c r="D173" s="57">
        <f>IFERROR('tablas turistas por categorías '!E25/'tablas turistas por categorías '!E38-1,"-")</f>
        <v>0.78947368421052633</v>
      </c>
      <c r="E173" s="57">
        <f>IFERROR('tablas turistas por categorías '!G25/'tablas turistas por categorías '!G38-1,"-")</f>
        <v>-0.14674397859054411</v>
      </c>
      <c r="F173" s="57">
        <f>IFERROR('tablas turistas por categorías '!I25/'tablas turistas por categorías '!I38-1,"-")</f>
        <v>-0.15993158007269614</v>
      </c>
      <c r="G173" s="57">
        <f>IFERROR('tablas turistas por categorías '!K25/'tablas turistas por categorías '!K38-1,"-")</f>
        <v>-5.6910569105691033E-2</v>
      </c>
      <c r="H173" s="55">
        <f>IFERROR('tablas turistas por categorías '!M25/'tablas turistas por categorías '!M38-1,"-")</f>
        <v>-0.14156431803490632</v>
      </c>
      <c r="I173" s="57">
        <f>IFERROR('tablas turistas por categorías '!O25/'tablas turistas por categorías '!O38-1,"-")</f>
        <v>7.5011720581340757E-2</v>
      </c>
      <c r="J173" s="55">
        <f>IFERROR('tablas turistas por categorías '!Q25/'tablas turistas por categorías '!Q38-1,"-")</f>
        <v>-2.7970738304542886E-2</v>
      </c>
      <c r="L173" s="65"/>
      <c r="M173" s="65"/>
      <c r="N173" s="65"/>
      <c r="O173" s="65"/>
      <c r="P173" s="65"/>
      <c r="Q173" s="65"/>
      <c r="R173" s="65"/>
    </row>
    <row r="174" spans="2:18" ht="15" hidden="1" customHeight="1">
      <c r="B174" s="43" t="s">
        <v>46</v>
      </c>
      <c r="C174" s="57">
        <f>IFERROR('tablas turistas por categorías '!C26/'tablas turistas por categorías '!C39-1,"-")</f>
        <v>-0.27272727272727271</v>
      </c>
      <c r="D174" s="57">
        <f>IFERROR('tablas turistas por categorías '!E26/'tablas turistas por categorías '!E39-1,"-")</f>
        <v>0.88461538461538458</v>
      </c>
      <c r="E174" s="57">
        <f>IFERROR('tablas turistas por categorías '!G26/'tablas turistas por categorías '!G39-1,"-")</f>
        <v>-0.36331569664902996</v>
      </c>
      <c r="F174" s="57">
        <f>IFERROR('tablas turistas por categorías '!I26/'tablas turistas por categorías '!I39-1,"-")</f>
        <v>-1.3399813025864793E-2</v>
      </c>
      <c r="G174" s="57">
        <f>IFERROR('tablas turistas por categorías '!K26/'tablas turistas por categorías '!K39-1,"-")</f>
        <v>0.15104166666666674</v>
      </c>
      <c r="H174" s="55">
        <f>IFERROR('tablas turistas por categorías '!M26/'tablas turistas por categorías '!M39-1,"-")</f>
        <v>-7.9581151832460728E-2</v>
      </c>
      <c r="I174" s="57">
        <f>IFERROR('tablas turistas por categorías '!O26/'tablas turistas por categorías '!O39-1,"-")</f>
        <v>-0.18028313150264375</v>
      </c>
      <c r="J174" s="55">
        <f>IFERROR('tablas turistas por categorías '!Q26/'tablas turistas por categorías '!Q39-1,"-")</f>
        <v>-0.13508178228990408</v>
      </c>
      <c r="L174" s="65"/>
      <c r="M174" s="65"/>
      <c r="N174" s="65"/>
      <c r="O174" s="65"/>
      <c r="P174" s="65"/>
      <c r="Q174" s="65"/>
      <c r="R174" s="65"/>
    </row>
    <row r="175" spans="2:18" ht="15" hidden="1" customHeight="1">
      <c r="B175" s="43" t="s">
        <v>47</v>
      </c>
      <c r="C175" s="57">
        <f>IFERROR('tablas turistas por categorías '!C27/'tablas turistas por categorías '!C40-1,"-")</f>
        <v>-0.21568627450980393</v>
      </c>
      <c r="D175" s="57">
        <f>IFERROR('tablas turistas por categorías '!E27/'tablas turistas por categorías '!E40-1,"-")</f>
        <v>-9.0163934426229497E-2</v>
      </c>
      <c r="E175" s="57">
        <f>IFERROR('tablas turistas por categorías '!G27/'tablas turistas por categorías '!G40-1,"-")</f>
        <v>-0.39944649446494462</v>
      </c>
      <c r="F175" s="57">
        <f>IFERROR('tablas turistas por categorías '!I27/'tablas turistas por categorías '!I40-1,"-")</f>
        <v>-9.9081681971967095E-2</v>
      </c>
      <c r="G175" s="57">
        <f>IFERROR('tablas turistas por categorías '!K27/'tablas turistas por categorías '!K40-1,"-")</f>
        <v>-5.5312954876273634E-2</v>
      </c>
      <c r="H175" s="55">
        <f>IFERROR('tablas turistas por categorías '!M27/'tablas turistas por categorías '!M40-1,"-")</f>
        <v>-0.14847089773100952</v>
      </c>
      <c r="I175" s="57">
        <f>IFERROR('tablas turistas por categorías '!O27/'tablas turistas por categorías '!O40-1,"-")</f>
        <v>-7.6770945702984483E-2</v>
      </c>
      <c r="J175" s="55">
        <f>IFERROR('tablas turistas por categorías '!Q27/'tablas turistas por categorías '!Q40-1,"-")</f>
        <v>-0.11422191686705596</v>
      </c>
      <c r="L175" s="65"/>
      <c r="M175" s="65"/>
      <c r="N175" s="65"/>
      <c r="O175" s="65"/>
      <c r="P175" s="65"/>
      <c r="Q175" s="65"/>
      <c r="R175" s="65"/>
    </row>
    <row r="176" spans="2:18" ht="15" hidden="1" customHeight="1">
      <c r="B176" s="43" t="s">
        <v>48</v>
      </c>
      <c r="C176" s="57">
        <f>IFERROR('tablas turistas por categorías '!C28/'tablas turistas por categorías '!C41-1,"-")</f>
        <v>-0.53076923076923077</v>
      </c>
      <c r="D176" s="57">
        <f>IFERROR('tablas turistas por categorías '!E28/'tablas turistas por categorías '!E41-1,"-")</f>
        <v>-0.19374999999999998</v>
      </c>
      <c r="E176" s="57">
        <f>IFERROR('tablas turistas por categorías '!G28/'tablas turistas por categorías '!G41-1,"-")</f>
        <v>-2.6722090261282694E-2</v>
      </c>
      <c r="F176" s="57">
        <f>IFERROR('tablas turistas por categorías '!I28/'tablas turistas por categorías '!I41-1,"-")</f>
        <v>-0.16001457991616552</v>
      </c>
      <c r="G176" s="57">
        <f>IFERROR('tablas turistas por categorías '!K28/'tablas turistas por categorías '!K41-1,"-")</f>
        <v>0.13014460511679649</v>
      </c>
      <c r="H176" s="55">
        <f>IFERROR('tablas turistas por categorías '!M28/'tablas turistas por categorías '!M41-1,"-")</f>
        <v>-0.10837320574162679</v>
      </c>
      <c r="I176" s="57">
        <f>IFERROR('tablas turistas por categorías '!O28/'tablas turistas por categorías '!O41-1,"-")</f>
        <v>-0.21628365068942879</v>
      </c>
      <c r="J176" s="55">
        <f>IFERROR('tablas turistas por categorías '!Q28/'tablas turistas por categorías '!Q41-1,"-")</f>
        <v>-0.15981220657276995</v>
      </c>
      <c r="L176" s="65"/>
      <c r="M176" s="65"/>
      <c r="N176" s="65"/>
      <c r="O176" s="65"/>
      <c r="P176" s="65"/>
      <c r="Q176" s="65"/>
      <c r="R176" s="65"/>
    </row>
    <row r="177" spans="2:18" ht="15" hidden="1" customHeight="1">
      <c r="B177" s="43" t="s">
        <v>49</v>
      </c>
      <c r="C177" s="57">
        <f>IFERROR('tablas turistas por categorías '!C29/'tablas turistas por categorías '!C42-1,"-")</f>
        <v>-0.15602836879432624</v>
      </c>
      <c r="D177" s="57">
        <f>IFERROR('tablas turistas por categorías '!E29/'tablas turistas por categorías '!E42-1,"-")</f>
        <v>0.12269938650306744</v>
      </c>
      <c r="E177" s="57">
        <f>IFERROR('tablas turistas por categorías '!G29/'tablas turistas por categorías '!G42-1,"-")</f>
        <v>-7.1057192374350042E-2</v>
      </c>
      <c r="F177" s="57">
        <f>IFERROR('tablas turistas por categorías '!I29/'tablas turistas por categorías '!I42-1,"-")</f>
        <v>-0.13746478873239432</v>
      </c>
      <c r="G177" s="57">
        <f>IFERROR('tablas turistas por categorías '!K29/'tablas turistas por categorías '!K42-1,"-")</f>
        <v>-4.6251993620414655E-2</v>
      </c>
      <c r="H177" s="55">
        <f>IFERROR('tablas turistas por categorías '!M29/'tablas turistas por categorías '!M42-1,"-")</f>
        <v>-0.1033483580167418</v>
      </c>
      <c r="I177" s="57">
        <f>IFERROR('tablas turistas por categorías '!O29/'tablas turistas por categorías '!O42-1,"-")</f>
        <v>-0.13233210541229812</v>
      </c>
      <c r="J177" s="55">
        <f>IFERROR('tablas turistas por categorías '!Q29/'tablas turistas por categorías '!Q42-1,"-")</f>
        <v>-0.11876412961567451</v>
      </c>
      <c r="L177" s="65"/>
      <c r="M177" s="65"/>
      <c r="N177" s="65"/>
      <c r="O177" s="65"/>
      <c r="P177" s="65"/>
      <c r="Q177" s="65"/>
      <c r="R177" s="65"/>
    </row>
    <row r="178" spans="2:18" ht="15" hidden="1" customHeight="1">
      <c r="B178" s="43" t="s">
        <v>50</v>
      </c>
      <c r="C178" s="57">
        <f>IFERROR('tablas turistas por categorías '!C30/'tablas turistas por categorías '!C43-1,"-")</f>
        <v>-0.32738095238095233</v>
      </c>
      <c r="D178" s="57">
        <f>IFERROR('tablas turistas por categorías '!E30/'tablas turistas por categorías '!E43-1,"-")</f>
        <v>1</v>
      </c>
      <c r="E178" s="57">
        <f>IFERROR('tablas turistas por categorías '!G30/'tablas turistas por categorías '!G43-1,"-")</f>
        <v>-0.15870718765074776</v>
      </c>
      <c r="F178" s="57">
        <f>IFERROR('tablas turistas por categorías '!I30/'tablas turistas por categorías '!I43-1,"-")</f>
        <v>-2.3580121703853929E-2</v>
      </c>
      <c r="G178" s="57">
        <f>IFERROR('tablas turistas por categorías '!K30/'tablas turistas por categorías '!K43-1,"-")</f>
        <v>0.10000000000000009</v>
      </c>
      <c r="H178" s="55">
        <f>IFERROR('tablas turistas por categorías '!M30/'tablas turistas por categorías '!M43-1,"-")</f>
        <v>-4.5123518492074854E-2</v>
      </c>
      <c r="I178" s="57">
        <f>IFERROR('tablas turistas por categorías '!O30/'tablas turistas por categorías '!O43-1,"-")</f>
        <v>-0.17634778337222157</v>
      </c>
      <c r="J178" s="55">
        <f>IFERROR('tablas turistas por categorías '!Q30/'tablas turistas por categorías '!Q43-1,"-")</f>
        <v>-0.1156741053743563</v>
      </c>
      <c r="L178" s="65"/>
      <c r="M178" s="65"/>
      <c r="N178" s="65"/>
      <c r="O178" s="65"/>
      <c r="P178" s="65"/>
      <c r="Q178" s="65"/>
      <c r="R178" s="65"/>
    </row>
    <row r="179" spans="2:18" ht="15" hidden="1" customHeight="1">
      <c r="B179" s="43" t="s">
        <v>51</v>
      </c>
      <c r="C179" s="57">
        <f>IFERROR('tablas turistas por categorías '!C31/'tablas turistas por categorías '!C44-1,"-")</f>
        <v>-0.23076923076923073</v>
      </c>
      <c r="D179" s="57">
        <f>IFERROR('tablas turistas por categorías '!E31/'tablas turistas por categorías '!E44-1,"-")</f>
        <v>0.20945945945945943</v>
      </c>
      <c r="E179" s="57">
        <f>IFERROR('tablas turistas por categorías '!G31/'tablas turistas por categorías '!G44-1,"-")</f>
        <v>0.14727540500736369</v>
      </c>
      <c r="F179" s="57">
        <f>IFERROR('tablas turistas por categorías '!I31/'tablas turistas por categorías '!I44-1,"-")</f>
        <v>-0.11415259172976122</v>
      </c>
      <c r="G179" s="57">
        <f>IFERROR('tablas turistas por categorías '!K31/'tablas turistas por categorías '!K44-1,"-")</f>
        <v>9.9673202614379175E-2</v>
      </c>
      <c r="H179" s="55">
        <f>IFERROR('tablas turistas por categorías '!M31/'tablas turistas por categorías '!M44-1,"-")</f>
        <v>-2.2402540130534443E-2</v>
      </c>
      <c r="I179" s="57">
        <f>IFERROR('tablas turistas por categorías '!O31/'tablas turistas por categorías '!O44-1,"-")</f>
        <v>-3.7601626016260159E-2</v>
      </c>
      <c r="J179" s="55">
        <f>IFERROR('tablas turistas por categorías '!Q31/'tablas turistas por categorías '!Q44-1,"-")</f>
        <v>-2.9464538672206997E-2</v>
      </c>
      <c r="L179" s="65"/>
      <c r="M179" s="65"/>
      <c r="N179" s="65"/>
      <c r="O179" s="65"/>
      <c r="P179" s="65"/>
      <c r="Q179" s="65"/>
      <c r="R179" s="65"/>
    </row>
    <row r="180" spans="2:18" ht="15" customHeight="1">
      <c r="B180" s="63">
        <v>2009</v>
      </c>
      <c r="C180" s="58">
        <f>IFERROR('tablas turistas por categorías '!C32/'tablas turistas por categorías '!C45-1,"-")</f>
        <v>-0.29746192893401013</v>
      </c>
      <c r="D180" s="58">
        <f>IFERROR('tablas turistas por categorías '!E32/'tablas turistas por categorías '!E45-1,"-")</f>
        <v>-9.122085048010975E-2</v>
      </c>
      <c r="E180" s="58">
        <f>IFERROR('tablas turistas por categorías '!G32/'tablas turistas por categorías '!G45-1,"-")</f>
        <v>-0.10502087570923879</v>
      </c>
      <c r="F180" s="58">
        <f>IFERROR('tablas turistas por categorías '!I32/'tablas turistas por categorías '!I45-1,"-")</f>
        <v>-8.2747543855989703E-2</v>
      </c>
      <c r="G180" s="58">
        <f>IFERROR('tablas turistas por categorías '!K32/'tablas turistas por categorías '!K45-1,"-")</f>
        <v>9.0812391969153028E-2</v>
      </c>
      <c r="H180" s="58">
        <f>IFERROR('tablas turistas por categorías '!M32/'tablas turistas por categorías '!M45-1,"-")</f>
        <v>-7.4059566244924047E-2</v>
      </c>
      <c r="I180" s="58">
        <f>IFERROR('tablas turistas por categorías '!O32/'tablas turistas por categorías '!O45-1,"-")</f>
        <v>-0.14016856330881722</v>
      </c>
      <c r="J180" s="58">
        <f>IFERROR('tablas turistas por categorías '!Q32/'tablas turistas por categorías '!Q45-1,"-")</f>
        <v>-0.10823968620328683</v>
      </c>
      <c r="L180" s="65"/>
      <c r="M180" s="65"/>
      <c r="N180" s="65"/>
      <c r="O180" s="65"/>
      <c r="P180" s="65"/>
      <c r="Q180" s="65"/>
      <c r="R180" s="65"/>
    </row>
    <row r="181" spans="2:18" ht="15" hidden="1" customHeight="1">
      <c r="B181" s="43" t="s">
        <v>40</v>
      </c>
      <c r="C181" s="57">
        <f>IFERROR('tablas turistas por categorías '!C33/'tablas turistas por categorías '!C46-1,"-")</f>
        <v>-0.1151079136690647</v>
      </c>
      <c r="D181" s="57">
        <f>IFERROR('tablas turistas por categorías '!E33/'tablas turistas por categorías '!E46-1,"-")</f>
        <v>0.15300546448087426</v>
      </c>
      <c r="E181" s="57">
        <f>IFERROR('tablas turistas por categorías '!G33/'tablas turistas por categorías '!G46-1,"-")</f>
        <v>-4.3416370106761581E-2</v>
      </c>
      <c r="F181" s="57">
        <f>IFERROR('tablas turistas por categorías '!I33/'tablas turistas por categorías '!I46-1,"-")</f>
        <v>0.2023156611822059</v>
      </c>
      <c r="G181" s="57">
        <f>IFERROR('tablas turistas por categorías '!K33/'tablas turistas por categorías '!K46-1,"-")</f>
        <v>-0.18558558558558558</v>
      </c>
      <c r="H181" s="55">
        <f>IFERROR('tablas turistas por categorías '!M33/'tablas turistas por categorías '!M46-1,"-")</f>
        <v>9.2020129403306949E-2</v>
      </c>
      <c r="I181" s="57">
        <f>IFERROR('tablas turistas por categorías '!O33/'tablas turistas por categorías '!O46-1,"-")</f>
        <v>0.21446977205153628</v>
      </c>
      <c r="J181" s="55">
        <f>IFERROR('tablas turistas por categorías '!Q33/'tablas turistas por categorías '!Q46-1,"-")</f>
        <v>0.15024978791592036</v>
      </c>
      <c r="L181" s="65"/>
      <c r="M181" s="65"/>
      <c r="N181" s="65"/>
      <c r="O181" s="65"/>
      <c r="P181" s="65"/>
      <c r="Q181" s="65"/>
      <c r="R181" s="65"/>
    </row>
    <row r="182" spans="2:18" ht="15" hidden="1" customHeight="1">
      <c r="B182" s="43" t="s">
        <v>41</v>
      </c>
      <c r="C182" s="57">
        <f>IFERROR('tablas turistas por categorías '!C34/'tablas turistas por categorías '!C47-1,"-")</f>
        <v>0.31147540983606548</v>
      </c>
      <c r="D182" s="57">
        <f>IFERROR('tablas turistas por categorías '!E34/'tablas turistas por categorías '!E47-1,"-")</f>
        <v>0.89705882352941169</v>
      </c>
      <c r="E182" s="57">
        <f>IFERROR('tablas turistas por categorías '!G34/'tablas turistas por categorías '!G47-1,"-")</f>
        <v>-0.20892959358900975</v>
      </c>
      <c r="F182" s="57">
        <f>IFERROR('tablas turistas por categorías '!I34/'tablas turistas por categorías '!I47-1,"-")</f>
        <v>4.1197391819798534E-2</v>
      </c>
      <c r="G182" s="57">
        <f>IFERROR('tablas turistas por categorías '!K34/'tablas turistas por categorías '!K47-1,"-")</f>
        <v>9.6339113680154131E-2</v>
      </c>
      <c r="H182" s="55">
        <f>IFERROR('tablas turistas por categorías '!M34/'tablas turistas por categorías '!M47-1,"-")</f>
        <v>-5.9962309405516834E-3</v>
      </c>
      <c r="I182" s="57">
        <f>IFERROR('tablas turistas por categorías '!O34/'tablas turistas por categorías '!O47-1,"-")</f>
        <v>-5.1044083526682105E-2</v>
      </c>
      <c r="J182" s="55">
        <f>IFERROR('tablas turistas por categorías '!Q34/'tablas turistas por categorías '!Q47-1,"-")</f>
        <v>-2.7159596693614341E-2</v>
      </c>
      <c r="L182" s="65"/>
      <c r="M182" s="65"/>
      <c r="N182" s="65"/>
      <c r="O182" s="65"/>
      <c r="P182" s="65"/>
      <c r="Q182" s="65"/>
      <c r="R182" s="65"/>
    </row>
    <row r="183" spans="2:18" ht="15" hidden="1" customHeight="1">
      <c r="B183" s="43" t="s">
        <v>42</v>
      </c>
      <c r="C183" s="57">
        <f>IFERROR('tablas turistas por categorías '!C35/'tablas turistas por categorías '!C48-1,"-")</f>
        <v>-0.3529411764705882</v>
      </c>
      <c r="D183" s="57">
        <f>IFERROR('tablas turistas por categorías '!E35/'tablas turistas por categorías '!E48-1,"-")</f>
        <v>0.125</v>
      </c>
      <c r="E183" s="57">
        <f>IFERROR('tablas turistas por categorías '!G35/'tablas turistas por categorías '!G48-1,"-")</f>
        <v>-0.14900509023600184</v>
      </c>
      <c r="F183" s="57">
        <f>IFERROR('tablas turistas por categorías '!I35/'tablas turistas por categorías '!I48-1,"-")</f>
        <v>-1.6381095838825077E-2</v>
      </c>
      <c r="G183" s="57">
        <f>IFERROR('tablas turistas por categorías '!K35/'tablas turistas por categorías '!K48-1,"-")</f>
        <v>0.71299638989169667</v>
      </c>
      <c r="H183" s="55">
        <f>IFERROR('tablas turistas por categorías '!M35/'tablas turistas por categorías '!M48-1,"-")</f>
        <v>-3.6483035388544804E-3</v>
      </c>
      <c r="I183" s="57">
        <f>IFERROR('tablas turistas por categorías '!O35/'tablas turistas por categorías '!O48-1,"-")</f>
        <v>6.2646731743482009E-2</v>
      </c>
      <c r="J183" s="55">
        <f>IFERROR('tablas turistas por categorías '!Q35/'tablas turistas por categorías '!Q48-1,"-")</f>
        <v>2.9235106643785258E-2</v>
      </c>
      <c r="L183" s="65"/>
      <c r="M183" s="65"/>
      <c r="N183" s="65"/>
      <c r="O183" s="65"/>
      <c r="P183" s="65"/>
      <c r="Q183" s="65"/>
      <c r="R183" s="65"/>
    </row>
    <row r="184" spans="2:18" ht="15" hidden="1" customHeight="1">
      <c r="B184" s="43" t="s">
        <v>43</v>
      </c>
      <c r="C184" s="57">
        <f>IFERROR('tablas turistas por categorías '!C36/'tablas turistas por categorías '!C49-1,"-")</f>
        <v>-0.47058823529411764</v>
      </c>
      <c r="D184" s="57">
        <f>IFERROR('tablas turistas por categorías '!E36/'tablas turistas por categorías '!E49-1,"-")</f>
        <v>0.58823529411764697</v>
      </c>
      <c r="E184" s="57">
        <f>IFERROR('tablas turistas por categorías '!G36/'tablas turistas por categorías '!G49-1,"-")</f>
        <v>-8.7568412822517594E-2</v>
      </c>
      <c r="F184" s="57">
        <f>IFERROR('tablas turistas por categorías '!I36/'tablas turistas por categorías '!I49-1,"-")</f>
        <v>4.3528728961115259E-3</v>
      </c>
      <c r="G184" s="57">
        <f>IFERROR('tablas turistas por categorías '!K36/'tablas turistas por categorías '!K49-1,"-")</f>
        <v>-5.3475935828876997E-2</v>
      </c>
      <c r="H184" s="55">
        <f>IFERROR('tablas turistas por categorías '!M36/'tablas turistas por categorías '!M49-1,"-")</f>
        <v>-2.1038912679203103E-2</v>
      </c>
      <c r="I184" s="57">
        <f>IFERROR('tablas turistas por categorías '!O36/'tablas turistas por categorías '!O49-1,"-")</f>
        <v>0.17566241413150152</v>
      </c>
      <c r="J184" s="55">
        <f>IFERROR('tablas turistas por categorías '!Q36/'tablas turistas por categorías '!Q49-1,"-")</f>
        <v>7.4718134913051681E-2</v>
      </c>
      <c r="L184" s="65"/>
      <c r="M184" s="65"/>
      <c r="N184" s="65"/>
      <c r="O184" s="65"/>
      <c r="P184" s="65"/>
      <c r="Q184" s="65"/>
      <c r="R184" s="65"/>
    </row>
    <row r="185" spans="2:18" ht="15" hidden="1" customHeight="1">
      <c r="B185" s="43" t="s">
        <v>44</v>
      </c>
      <c r="C185" s="57">
        <f>IFERROR('tablas turistas por categorías '!C37/'tablas turistas por categorías '!C50-1,"-")</f>
        <v>-0.42028985507246375</v>
      </c>
      <c r="D185" s="57">
        <f>IFERROR('tablas turistas por categorías '!E37/'tablas turistas por categorías '!E50-1,"-")</f>
        <v>-0.70399999999999996</v>
      </c>
      <c r="E185" s="57">
        <f>IFERROR('tablas turistas por categorías '!G37/'tablas turistas por categorías '!G50-1,"-")</f>
        <v>-0.25475974614687213</v>
      </c>
      <c r="F185" s="57">
        <f>IFERROR('tablas turistas por categorías '!I37/'tablas turistas por categorías '!I50-1,"-")</f>
        <v>-8.8243279934835717E-2</v>
      </c>
      <c r="G185" s="57">
        <f>IFERROR('tablas turistas por categorías '!K37/'tablas turistas por categorías '!K50-1,"-")</f>
        <v>5.5384615384615365E-2</v>
      </c>
      <c r="H185" s="55">
        <f>IFERROR('tablas turistas por categorías '!M37/'tablas turistas por categorías '!M50-1,"-")</f>
        <v>-0.15387016229712858</v>
      </c>
      <c r="I185" s="57">
        <f>IFERROR('tablas turistas por categorías '!O37/'tablas turistas por categorías '!O50-1,"-")</f>
        <v>0.18965280636750381</v>
      </c>
      <c r="J185" s="55">
        <f>IFERROR('tablas turistas por categorías '!Q37/'tablas turistas por categorías '!Q50-1,"-")</f>
        <v>2.8915662650602414E-2</v>
      </c>
      <c r="L185" s="65"/>
      <c r="M185" s="65"/>
      <c r="N185" s="65"/>
      <c r="O185" s="65"/>
      <c r="P185" s="65"/>
      <c r="Q185" s="65"/>
      <c r="R185" s="65"/>
    </row>
    <row r="186" spans="2:18" ht="15" hidden="1" customHeight="1">
      <c r="B186" s="43" t="s">
        <v>45</v>
      </c>
      <c r="C186" s="57">
        <f>IFERROR('tablas turistas por categorías '!C38/'tablas turistas por categorías '!C51-1,"-")</f>
        <v>-0.13043478260869568</v>
      </c>
      <c r="D186" s="57">
        <f>IFERROR('tablas turistas por categorías '!E38/'tablas turistas por categorías '!E51-1,"-")</f>
        <v>-0.75641025641025639</v>
      </c>
      <c r="E186" s="57">
        <f>IFERROR('tablas turistas por categorías '!G38/'tablas turistas por categorías '!G51-1,"-")</f>
        <v>-6.9709543568464705E-2</v>
      </c>
      <c r="F186" s="57">
        <f>IFERROR('tablas turistas por categorías '!I38/'tablas turistas por categorías '!I51-1,"-")</f>
        <v>-0.11788004526593743</v>
      </c>
      <c r="G186" s="57">
        <f>IFERROR('tablas turistas por categorías '!K38/'tablas turistas por categorías '!K51-1,"-")</f>
        <v>0.28347826086956518</v>
      </c>
      <c r="H186" s="55">
        <f>IFERROR('tablas turistas por categorías '!M38/'tablas turistas por categorías '!M51-1,"-")</f>
        <v>-8.8820826952526799E-2</v>
      </c>
      <c r="I186" s="57">
        <f>IFERROR('tablas turistas por categorías '!O38/'tablas turistas por categorías '!O51-1,"-")</f>
        <v>-5.8901389808074134E-2</v>
      </c>
      <c r="J186" s="55">
        <f>IFERROR('tablas turistas por categorías '!Q38/'tablas turistas por categorías '!Q51-1,"-")</f>
        <v>-7.3369410424380499E-2</v>
      </c>
      <c r="L186" s="65"/>
      <c r="M186" s="65"/>
      <c r="N186" s="65"/>
      <c r="O186" s="65"/>
      <c r="P186" s="65"/>
      <c r="Q186" s="65"/>
      <c r="R186" s="65"/>
    </row>
    <row r="187" spans="2:18" ht="15" hidden="1" customHeight="1">
      <c r="B187" s="43" t="s">
        <v>46</v>
      </c>
      <c r="C187" s="57">
        <f>IFERROR('tablas turistas por categorías '!C39/'tablas turistas por categorías '!C52-1,"-")</f>
        <v>0.15789473684210531</v>
      </c>
      <c r="D187" s="57">
        <f>IFERROR('tablas turistas por categorías '!E39/'tablas turistas por categorías '!E52-1,"-")</f>
        <v>0.30000000000000004</v>
      </c>
      <c r="E187" s="57">
        <f>IFERROR('tablas turistas por categorías '!G39/'tablas turistas por categorías '!G52-1,"-")</f>
        <v>8.7248322147650992E-2</v>
      </c>
      <c r="F187" s="57">
        <f>IFERROR('tablas turistas por categorías '!I39/'tablas turistas por categorías '!I52-1,"-")</f>
        <v>6.9310229923358779E-2</v>
      </c>
      <c r="G187" s="57">
        <f>IFERROR('tablas turistas por categorías '!K39/'tablas turistas por categorías '!K52-1,"-")</f>
        <v>0.21135646687697163</v>
      </c>
      <c r="H187" s="55">
        <f>IFERROR('tablas turistas por categorías '!M39/'tablas turistas por categorías '!M52-1,"-")</f>
        <v>8.5227272727272707E-2</v>
      </c>
      <c r="I187" s="57">
        <f>IFERROR('tablas turistas por categorías '!O39/'tablas turistas por categorías '!O52-1,"-")</f>
        <v>0.21664245694127415</v>
      </c>
      <c r="J187" s="55">
        <f>IFERROR('tablas turistas por categorías '!Q39/'tablas turistas por categorías '!Q52-1,"-")</f>
        <v>0.15392124959323139</v>
      </c>
      <c r="L187" s="65"/>
      <c r="M187" s="65"/>
      <c r="N187" s="65"/>
      <c r="O187" s="65"/>
      <c r="P187" s="65"/>
      <c r="Q187" s="65"/>
      <c r="R187" s="65"/>
    </row>
    <row r="188" spans="2:18" ht="15" hidden="1" customHeight="1">
      <c r="B188" s="43" t="s">
        <v>47</v>
      </c>
      <c r="C188" s="57">
        <f>IFERROR('tablas turistas por categorías '!C40/'tablas turistas por categorías '!C53-1,"-")</f>
        <v>0.18604651162790709</v>
      </c>
      <c r="D188" s="57">
        <f>IFERROR('tablas turistas por categorías '!E40/'tablas turistas por categorías '!E53-1,"-")</f>
        <v>0.69444444444444442</v>
      </c>
      <c r="E188" s="57">
        <f>IFERROR('tablas turistas por categorías '!G40/'tablas turistas por categorías '!G53-1,"-")</f>
        <v>0.23603192702394526</v>
      </c>
      <c r="F188" s="57">
        <f>IFERROR('tablas turistas por categorías '!I40/'tablas turistas por categorías '!I53-1,"-")</f>
        <v>0.17958950969213228</v>
      </c>
      <c r="G188" s="57">
        <f>IFERROR('tablas turistas por categorías '!K40/'tablas turistas por categorías '!K53-1,"-")</f>
        <v>0.32625482625482616</v>
      </c>
      <c r="H188" s="55">
        <f>IFERROR('tablas turistas por categorías '!M40/'tablas turistas por categorías '!M53-1,"-")</f>
        <v>0.21203666799521725</v>
      </c>
      <c r="I188" s="57">
        <f>IFERROR('tablas turistas por categorías '!O40/'tablas turistas por categorías '!O53-1,"-")</f>
        <v>8.8028169014084501E-2</v>
      </c>
      <c r="J188" s="55">
        <f>IFERROR('tablas turistas por categorías '!Q40/'tablas turistas por categorías '!Q53-1,"-")</f>
        <v>0.14945705824284294</v>
      </c>
      <c r="L188" s="65"/>
      <c r="M188" s="65"/>
      <c r="N188" s="65"/>
      <c r="O188" s="65"/>
      <c r="P188" s="65"/>
      <c r="Q188" s="65"/>
      <c r="R188" s="65"/>
    </row>
    <row r="189" spans="2:18" ht="15" hidden="1" customHeight="1">
      <c r="B189" s="43" t="s">
        <v>48</v>
      </c>
      <c r="C189" s="57">
        <f>IFERROR('tablas turistas por categorías '!C41/'tablas turistas por categorías '!C54-1,"-")</f>
        <v>0.68831168831168821</v>
      </c>
      <c r="D189" s="57">
        <f>IFERROR('tablas turistas por categorías '!E41/'tablas turistas por categorías '!E54-1,"-")</f>
        <v>8.8435374149659962E-2</v>
      </c>
      <c r="E189" s="57">
        <f>IFERROR('tablas turistas por categorías '!G41/'tablas turistas por categorías '!G54-1,"-")</f>
        <v>0.13937753721244928</v>
      </c>
      <c r="F189" s="57">
        <f>IFERROR('tablas turistas por categorías '!I41/'tablas turistas por categorías '!I54-1,"-")</f>
        <v>0.22806624888093108</v>
      </c>
      <c r="G189" s="57">
        <f>IFERROR('tablas turistas por categorías '!K41/'tablas turistas por categorías '!K54-1,"-")</f>
        <v>1.1103286384976525</v>
      </c>
      <c r="H189" s="55">
        <f>IFERROR('tablas turistas por categorías '!M41/'tablas turistas por categorías '!M54-1,"-")</f>
        <v>0.26743480897513638</v>
      </c>
      <c r="I189" s="57">
        <f>IFERROR('tablas turistas por categorías '!O41/'tablas turistas por categorías '!O54-1,"-")</f>
        <v>0.22447338800450223</v>
      </c>
      <c r="J189" s="55">
        <f>IFERROR('tablas turistas por categorías '!Q41/'tablas turistas por categorías '!Q54-1,"-")</f>
        <v>0.24658603199375739</v>
      </c>
      <c r="L189" s="65"/>
      <c r="M189" s="65"/>
      <c r="N189" s="65"/>
      <c r="O189" s="65"/>
      <c r="P189" s="65"/>
      <c r="Q189" s="65"/>
      <c r="R189" s="65"/>
    </row>
    <row r="190" spans="2:18" ht="15" hidden="1" customHeight="1">
      <c r="B190" s="43" t="s">
        <v>49</v>
      </c>
      <c r="C190" s="57">
        <f>IFERROR('tablas turistas por categorías '!C42/'tablas turistas por categorías '!C55-1,"-")</f>
        <v>0.53260869565217384</v>
      </c>
      <c r="D190" s="57">
        <f>IFERROR('tablas turistas por categorías '!E42/'tablas turistas por categorías '!E55-1,"-")</f>
        <v>-0.29130434782608694</v>
      </c>
      <c r="E190" s="57">
        <f>IFERROR('tablas turistas por categorías '!G42/'tablas turistas por categorías '!G55-1,"-")</f>
        <v>1.7361111111111605E-3</v>
      </c>
      <c r="F190" s="57">
        <f>IFERROR('tablas turistas por categorías '!I42/'tablas turistas por categorías '!I55-1,"-")</f>
        <v>-8.9743589743589758E-2</v>
      </c>
      <c r="G190" s="57">
        <f>IFERROR('tablas turistas por categorías '!K42/'tablas turistas por categorías '!K55-1,"-")</f>
        <v>0.3172268907563025</v>
      </c>
      <c r="H190" s="55">
        <f>IFERROR('tablas turistas por categorías '!M42/'tablas turistas por categorías '!M55-1,"-")</f>
        <v>-3.3302209772797964E-2</v>
      </c>
      <c r="I190" s="57">
        <f>IFERROR('tablas turistas por categorías '!O42/'tablas turistas por categorías '!O55-1,"-")</f>
        <v>2.7814183777486567E-2</v>
      </c>
      <c r="J190" s="55">
        <f>IFERROR('tablas turistas por categorías '!Q42/'tablas turistas por categorías '!Q55-1,"-")</f>
        <v>-1.7302339577220938E-3</v>
      </c>
      <c r="L190" s="65"/>
      <c r="M190" s="65"/>
      <c r="N190" s="65"/>
      <c r="O190" s="65"/>
      <c r="P190" s="65"/>
      <c r="Q190" s="65"/>
      <c r="R190" s="65"/>
    </row>
    <row r="191" spans="2:18" ht="15" hidden="1" customHeight="1">
      <c r="B191" s="43" t="s">
        <v>50</v>
      </c>
      <c r="C191" s="57">
        <f>IFERROR('tablas turistas por categorías '!C43/'tablas turistas por categorías '!C56-1,"-")</f>
        <v>0.69696969696969702</v>
      </c>
      <c r="D191" s="57">
        <f>IFERROR('tablas turistas por categorías '!E43/'tablas turistas por categorías '!E56-1,"-")</f>
        <v>-0.45341614906832295</v>
      </c>
      <c r="E191" s="57">
        <f>IFERROR('tablas turistas por categorías '!G43/'tablas turistas por categorías '!G56-1,"-")</f>
        <v>0.26479560707748617</v>
      </c>
      <c r="F191" s="57">
        <f>IFERROR('tablas turistas por categorías '!I43/'tablas turistas por categorías '!I56-1,"-")</f>
        <v>0.13268236645605969</v>
      </c>
      <c r="G191" s="57">
        <f>IFERROR('tablas turistas por categorías '!K43/'tablas turistas por categorías '!K56-1,"-")</f>
        <v>0.67048054919908462</v>
      </c>
      <c r="H191" s="55">
        <f>IFERROR('tablas turistas por categorías '!M43/'tablas turistas por categorías '!M56-1,"-")</f>
        <v>0.20367823994499834</v>
      </c>
      <c r="I191" s="57">
        <f>IFERROR('tablas turistas por categorías '!O43/'tablas turistas por categorías '!O56-1,"-")</f>
        <v>0.31296356014188964</v>
      </c>
      <c r="J191" s="55">
        <f>IFERROR('tablas turistas por categorías '!Q43/'tablas turistas por categorías '!Q56-1,"-")</f>
        <v>0.26006655574043269</v>
      </c>
      <c r="L191" s="65"/>
      <c r="M191" s="65"/>
      <c r="N191" s="65"/>
      <c r="O191" s="65"/>
      <c r="P191" s="65"/>
      <c r="Q191" s="65"/>
      <c r="R191" s="65"/>
    </row>
    <row r="192" spans="2:18" ht="15" hidden="1" customHeight="1">
      <c r="B192" s="43" t="s">
        <v>51</v>
      </c>
      <c r="C192" s="57">
        <f>IFERROR('tablas turistas por categorías '!C44/'tablas turistas por categorías '!C57-1,"-")</f>
        <v>0.24468085106382986</v>
      </c>
      <c r="D192" s="57">
        <f>IFERROR('tablas turistas por categorías '!E44/'tablas turistas por categorías '!E57-1,"-")</f>
        <v>-0.11377245508982037</v>
      </c>
      <c r="E192" s="57">
        <f>IFERROR('tablas turistas por categorías '!G44/'tablas turistas por categorías '!G57-1,"-")</f>
        <v>-9.7074468085106336E-2</v>
      </c>
      <c r="F192" s="57">
        <f>IFERROR('tablas turistas por categorías '!I44/'tablas turistas por categorías '!I57-1,"-")</f>
        <v>0.13183915622940012</v>
      </c>
      <c r="G192" s="57">
        <f>IFERROR('tablas turistas por categorías '!K44/'tablas turistas por categorías '!K57-1,"-")</f>
        <v>8.5106382978723305E-2</v>
      </c>
      <c r="H192" s="55">
        <f>IFERROR('tablas turistas por categorías '!M44/'tablas turistas por categorías '!M57-1,"-")</f>
        <v>5.7057617005407346E-2</v>
      </c>
      <c r="I192" s="57">
        <f>IFERROR('tablas turistas por categorías '!O44/'tablas turistas por categorías '!O57-1,"-")</f>
        <v>-9.5089203604929229E-2</v>
      </c>
      <c r="J192" s="55">
        <f>IFERROR('tablas turistas por categorías '!Q44/'tablas turistas por categorías '!Q57-1,"-")</f>
        <v>-1.9537037037037019E-2</v>
      </c>
      <c r="L192" s="65"/>
      <c r="M192" s="65"/>
      <c r="N192" s="65"/>
      <c r="O192" s="65"/>
      <c r="P192" s="65"/>
      <c r="Q192" s="65"/>
      <c r="R192" s="65"/>
    </row>
    <row r="193" spans="2:18" ht="15" customHeight="1">
      <c r="B193" s="64">
        <v>2008</v>
      </c>
      <c r="C193" s="59">
        <f>IFERROR('tablas turistas por categorías '!C45/'tablas turistas por categorías '!C58-1,"-")</f>
        <v>0.14801864801864806</v>
      </c>
      <c r="D193" s="59">
        <f>IFERROR('tablas turistas por categorías '!E45/'tablas turistas por categorías '!E58-1,"-")</f>
        <v>-6.5384615384615374E-2</v>
      </c>
      <c r="E193" s="59">
        <f>IFERROR('tablas turistas por categorías '!G45/'tablas turistas por categorías '!G58-1,"-")</f>
        <v>-4.081737433896393E-2</v>
      </c>
      <c r="F193" s="59">
        <f>IFERROR('tablas turistas por categorías '!I45/'tablas turistas por categorías '!I58-1,"-")</f>
        <v>4.6952457906575429E-2</v>
      </c>
      <c r="G193" s="59">
        <f>IFERROR('tablas turistas por categorías '!K45/'tablas turistas por categorías '!K58-1,"-")</f>
        <v>0.29071563411704138</v>
      </c>
      <c r="H193" s="59">
        <f>IFERROR('tablas turistas por categorías '!M45/'tablas turistas por categorías '!M58-1,"-")</f>
        <v>4.1815733271666211E-2</v>
      </c>
      <c r="I193" s="59">
        <f>IFERROR('tablas turistas por categorías '!O45/'tablas turistas por categorías '!O58-1,"-")</f>
        <v>0.10176848442497377</v>
      </c>
      <c r="J193" s="59">
        <f>IFERROR('tablas turistas por categorías '!Q45/'tablas turistas por categorías '!Q58-1,"-")</f>
        <v>7.1974690218824078E-2</v>
      </c>
      <c r="L193" s="65"/>
      <c r="M193" s="65"/>
      <c r="N193" s="65"/>
      <c r="O193" s="65"/>
      <c r="P193" s="65"/>
      <c r="Q193" s="65"/>
      <c r="R193" s="65"/>
    </row>
    <row r="194" spans="2:18" ht="15" hidden="1" customHeight="1">
      <c r="B194" s="43" t="s">
        <v>40</v>
      </c>
      <c r="C194" s="57">
        <f>IFERROR('tablas turistas por categorías '!C46/'tablas turistas por categorías '!C59-1,"-")</f>
        <v>0.44791666666666674</v>
      </c>
      <c r="D194" s="57">
        <f>IFERROR('tablas turistas por categorías '!E46/'tablas turistas por categorías '!E59-1,"-")</f>
        <v>2.8089887640449396E-2</v>
      </c>
      <c r="E194" s="57">
        <f>IFERROR('tablas turistas por categorías '!G46/'tablas turistas por categorías '!G59-1,"-")</f>
        <v>8.6145010768126085E-3</v>
      </c>
      <c r="F194" s="57">
        <f>IFERROR('tablas turistas por categorías '!I46/'tablas turistas por categorías '!I59-1,"-")</f>
        <v>6.1312078479460741E-3</v>
      </c>
      <c r="G194" s="57">
        <f>IFERROR('tablas turistas por categorías '!K46/'tablas turistas por categorías '!K59-1,"-")</f>
        <v>0.16352201257861632</v>
      </c>
      <c r="H194" s="55">
        <f>IFERROR('tablas turistas por categorías '!M46/'tablas turistas por categorías '!M59-1,"-")</f>
        <v>2.9226785053644067E-2</v>
      </c>
      <c r="I194" s="57">
        <f>IFERROR('tablas turistas por categorías '!O46/'tablas turistas por categorías '!O59-1,"-")</f>
        <v>-6.2267657992565062E-2</v>
      </c>
      <c r="J194" s="55">
        <f>IFERROR('tablas turistas por categorías '!Q46/'tablas turistas por categorías '!Q59-1,"-")</f>
        <v>-1.6410161320229877E-2</v>
      </c>
      <c r="L194" s="65"/>
      <c r="M194" s="65"/>
      <c r="N194" s="65"/>
      <c r="O194" s="65"/>
      <c r="P194" s="65"/>
      <c r="Q194" s="65"/>
      <c r="R194" s="65"/>
    </row>
    <row r="195" spans="2:18" ht="15" hidden="1" customHeight="1">
      <c r="B195" s="43" t="s">
        <v>41</v>
      </c>
      <c r="C195" s="57">
        <f>IFERROR('tablas turistas por categorías '!C47/'tablas turistas por categorías '!C60-1,"-")</f>
        <v>-0.62804878048780488</v>
      </c>
      <c r="D195" s="57">
        <f>IFERROR('tablas turistas por categorías '!E47/'tablas turistas por categorías '!E60-1,"-")</f>
        <v>-0.41630901287553645</v>
      </c>
      <c r="E195" s="57">
        <f>IFERROR('tablas turistas por categorías '!G47/'tablas turistas por categorías '!G60-1,"-")</f>
        <v>0.41457489878542519</v>
      </c>
      <c r="F195" s="57">
        <f>IFERROR('tablas turistas por categorías '!I47/'tablas turistas por categorías '!I60-1,"-")</f>
        <v>7.1111111111111125E-2</v>
      </c>
      <c r="G195" s="57">
        <f>IFERROR('tablas turistas por categorías '!K47/'tablas turistas por categorías '!K60-1,"-")</f>
        <v>0.42191780821917813</v>
      </c>
      <c r="H195" s="55">
        <f>IFERROR('tablas turistas por categorías '!M47/'tablas turistas por categorías '!M60-1,"-")</f>
        <v>0.13405867495628532</v>
      </c>
      <c r="I195" s="57">
        <f>IFERROR('tablas turistas por categorías '!O47/'tablas turistas por categorías '!O60-1,"-")</f>
        <v>0.11585760517799359</v>
      </c>
      <c r="J195" s="55">
        <f>IFERROR('tablas turistas por categorías '!Q47/'tablas turistas por categorías '!Q60-1,"-")</f>
        <v>0.1254344714782254</v>
      </c>
      <c r="L195" s="65"/>
      <c r="M195" s="65"/>
      <c r="N195" s="65"/>
      <c r="O195" s="65"/>
      <c r="P195" s="65"/>
      <c r="Q195" s="65"/>
      <c r="R195" s="65"/>
    </row>
    <row r="196" spans="2:18" ht="15" hidden="1" customHeight="1">
      <c r="B196" s="43" t="s">
        <v>42</v>
      </c>
      <c r="C196" s="57">
        <f>IFERROR('tablas turistas por categorías '!C48/'tablas turistas por categorías '!C61-1,"-")</f>
        <v>-5.555555555555558E-2</v>
      </c>
      <c r="D196" s="57">
        <f>IFERROR('tablas turistas por categorías '!E48/'tablas turistas por categorías '!E61-1,"-")</f>
        <v>5.6603773584905648E-2</v>
      </c>
      <c r="E196" s="57">
        <f>IFERROR('tablas turistas por categorías '!G48/'tablas turistas por categorías '!G61-1,"-")</f>
        <v>0.1337880377754459</v>
      </c>
      <c r="F196" s="57">
        <f>IFERROR('tablas turistas por categorías '!I48/'tablas turistas por categorías '!I61-1,"-")</f>
        <v>-2.6932942469769183E-2</v>
      </c>
      <c r="G196" s="57">
        <f>IFERROR('tablas turistas por categorías '!K48/'tablas turistas por categorías '!K61-1,"-")</f>
        <v>-0.35805330243337197</v>
      </c>
      <c r="H196" s="55">
        <f>IFERROR('tablas turistas por categorías '!M48/'tablas turistas por categorías '!M61-1,"-")</f>
        <v>-2.3744509082274767E-2</v>
      </c>
      <c r="I196" s="57">
        <f>IFERROR('tablas turistas por categorías '!O48/'tablas turistas por categorías '!O61-1,"-")</f>
        <v>-1.8500246669955756E-3</v>
      </c>
      <c r="J196" s="55">
        <f>IFERROR('tablas turistas por categorías '!Q48/'tablas turistas por categorías '!Q61-1,"-")</f>
        <v>-1.3005867763595691E-2</v>
      </c>
      <c r="L196" s="65"/>
      <c r="M196" s="65"/>
      <c r="N196" s="65"/>
      <c r="O196" s="65"/>
      <c r="P196" s="65"/>
      <c r="Q196" s="65"/>
      <c r="R196" s="65"/>
    </row>
    <row r="197" spans="2:18" ht="15" hidden="1" customHeight="1">
      <c r="B197" s="43" t="s">
        <v>43</v>
      </c>
      <c r="C197" s="57">
        <f>IFERROR('tablas turistas por categorías '!C49/'tablas turistas por categorías '!C62-1,"-")</f>
        <v>-0.57499999999999996</v>
      </c>
      <c r="D197" s="57">
        <f>IFERROR('tablas turistas por categorías '!E49/'tablas turistas por categorías '!E62-1,"-")</f>
        <v>-0.59842519685039375</v>
      </c>
      <c r="E197" s="57">
        <f>IFERROR('tablas turistas por categorías '!G49/'tablas turistas por categorías '!G62-1,"-")</f>
        <v>6.7612687813021655E-2</v>
      </c>
      <c r="F197" s="57">
        <f>IFERROR('tablas turistas por categorías '!I49/'tablas turistas por categorías '!I62-1,"-")</f>
        <v>-0.10748510748510753</v>
      </c>
      <c r="G197" s="57">
        <f>IFERROR('tablas turistas por categorías '!K49/'tablas turistas por categorías '!K62-1,"-")</f>
        <v>0.95470383275261317</v>
      </c>
      <c r="H197" s="55">
        <f>IFERROR('tablas turistas por categorías '!M49/'tablas turistas por categorías '!M62-1,"-")</f>
        <v>-3.2775076535206171E-2</v>
      </c>
      <c r="I197" s="57">
        <f>IFERROR('tablas turistas por categorías '!O49/'tablas turistas por categorías '!O62-1,"-")</f>
        <v>-0.2116664087884883</v>
      </c>
      <c r="J197" s="55">
        <f>IFERROR('tablas turistas por categorías '!Q49/'tablas turistas por categorías '!Q62-1,"-")</f>
        <v>-0.12899467376830898</v>
      </c>
      <c r="L197" s="65"/>
      <c r="M197" s="65"/>
      <c r="N197" s="65"/>
      <c r="O197" s="65"/>
      <c r="P197" s="65"/>
      <c r="Q197" s="65"/>
      <c r="R197" s="65"/>
    </row>
    <row r="198" spans="2:18" ht="15" hidden="1" customHeight="1">
      <c r="B198" s="43" t="s">
        <v>44</v>
      </c>
      <c r="C198" s="57">
        <f>IFERROR('tablas turistas por categorías '!C50/'tablas turistas por categorías '!C63-1,"-")</f>
        <v>0.68292682926829262</v>
      </c>
      <c r="D198" s="57">
        <f>IFERROR('tablas turistas por categorías '!E50/'tablas turistas por categorías '!E63-1,"-")</f>
        <v>0.50602409638554224</v>
      </c>
      <c r="E198" s="57">
        <f>IFERROR('tablas turistas por categorías '!G50/'tablas turistas por categorías '!G63-1,"-")</f>
        <v>0.20349154391707591</v>
      </c>
      <c r="F198" s="57">
        <f>IFERROR('tablas turistas por categorías '!I50/'tablas turistas por categorías '!I63-1,"-")</f>
        <v>0.23012692050768213</v>
      </c>
      <c r="G198" s="57">
        <f>IFERROR('tablas turistas por categorías '!K50/'tablas turistas por categorías '!K63-1,"-")</f>
        <v>-9.972299168975074E-2</v>
      </c>
      <c r="H198" s="55">
        <f>IFERROR('tablas turistas por categorías '!M50/'tablas turistas por categorías '!M63-1,"-")</f>
        <v>0.20632530120481918</v>
      </c>
      <c r="I198" s="57">
        <f>IFERROR('tablas turistas por categorías '!O50/'tablas turistas por categorías '!O63-1,"-")</f>
        <v>-4.5079281876556188E-2</v>
      </c>
      <c r="J198" s="55">
        <f>IFERROR('tablas turistas por categorías '!Q50/'tablas turistas por categorías '!Q63-1,"-")</f>
        <v>5.8100903963532513E-2</v>
      </c>
      <c r="L198" s="65"/>
      <c r="M198" s="65"/>
      <c r="N198" s="65"/>
      <c r="O198" s="65"/>
      <c r="P198" s="65"/>
      <c r="Q198" s="65"/>
      <c r="R198" s="65"/>
    </row>
    <row r="199" spans="2:18" ht="15" hidden="1" customHeight="1">
      <c r="B199" s="43" t="s">
        <v>45</v>
      </c>
      <c r="C199" s="57">
        <f>IFERROR('tablas turistas por categorías '!C51/'tablas turistas por categorías '!C64-1,"-")</f>
        <v>-0.22033898305084743</v>
      </c>
      <c r="D199" s="57">
        <f>IFERROR('tablas turistas por categorías '!E51/'tablas turistas por categorías '!E64-1,"-")</f>
        <v>1.736842105263158</v>
      </c>
      <c r="E199" s="57">
        <f>IFERROR('tablas turistas por categorías '!G51/'tablas turistas por categorías '!G64-1,"-")</f>
        <v>6.6833751044277356E-3</v>
      </c>
      <c r="F199" s="57">
        <f>IFERROR('tablas turistas por categorías '!I51/'tablas turistas por categorías '!I64-1,"-")</f>
        <v>0.29254022428083859</v>
      </c>
      <c r="G199" s="57">
        <f>IFERROR('tablas turistas por categorías '!K51/'tablas turistas por categorías '!K64-1,"-")</f>
        <v>0.21308016877637126</v>
      </c>
      <c r="H199" s="55">
        <f>IFERROR('tablas turistas por categorías '!M51/'tablas turistas por categorías '!M64-1,"-")</f>
        <v>0.1979960485464296</v>
      </c>
      <c r="I199" s="57">
        <f>IFERROR('tablas turistas por categorías '!O51/'tablas turistas por categorías '!O64-1,"-")</f>
        <v>-0.10423871158976383</v>
      </c>
      <c r="J199" s="55">
        <f>IFERROR('tablas turistas por categorías '!Q51/'tablas turistas por categorías '!Q64-1,"-")</f>
        <v>2.0224327308653534E-2</v>
      </c>
      <c r="L199" s="65"/>
      <c r="M199" s="65"/>
      <c r="N199" s="65"/>
      <c r="O199" s="65"/>
      <c r="P199" s="65"/>
      <c r="Q199" s="65"/>
      <c r="R199" s="65"/>
    </row>
    <row r="200" spans="2:18" ht="15" hidden="1" customHeight="1">
      <c r="B200" s="43" t="s">
        <v>46</v>
      </c>
      <c r="C200" s="57">
        <f>IFERROR('tablas turistas por categorías '!C52/'tablas turistas por categorías '!C65-1,"-")</f>
        <v>-0.24</v>
      </c>
      <c r="D200" s="57">
        <f>IFERROR('tablas turistas por categorías '!E52/'tablas turistas por categorías '!E65-1,"-")</f>
        <v>-0.72972972972972971</v>
      </c>
      <c r="E200" s="57">
        <f>IFERROR('tablas turistas por categorías '!G52/'tablas turistas por categorías '!G65-1,"-")</f>
        <v>0.30049875311720697</v>
      </c>
      <c r="F200" s="57">
        <f>IFERROR('tablas turistas por categorías '!I52/'tablas turistas por categorías '!I65-1,"-")</f>
        <v>-7.2333848531684675E-2</v>
      </c>
      <c r="G200" s="57">
        <f>IFERROR('tablas turistas por categorías '!K52/'tablas turistas por categorías '!K65-1,"-")</f>
        <v>-0.25059101654846339</v>
      </c>
      <c r="H200" s="55">
        <f>IFERROR('tablas turistas por categorías '!M52/'tablas turistas por categorías '!M65-1,"-")</f>
        <v>-3.487606931344589E-2</v>
      </c>
      <c r="I200" s="57">
        <f>IFERROR('tablas turistas por categorías '!O52/'tablas turistas por categorías '!O65-1,"-")</f>
        <v>-7.3981552651806282E-2</v>
      </c>
      <c r="J200" s="55">
        <f>IFERROR('tablas turistas por categorías '!Q52/'tablas turistas por categorías '!Q65-1,"-")</f>
        <v>-5.5720577691283468E-2</v>
      </c>
      <c r="L200" s="65"/>
      <c r="M200" s="65"/>
      <c r="N200" s="65"/>
      <c r="O200" s="65"/>
      <c r="P200" s="65"/>
      <c r="Q200" s="65"/>
      <c r="R200" s="65"/>
    </row>
    <row r="201" spans="2:18" ht="15" hidden="1" customHeight="1">
      <c r="B201" s="43" t="s">
        <v>47</v>
      </c>
      <c r="C201" s="57">
        <f>IFERROR('tablas turistas por categorías '!C53/'tablas turistas por categorías '!C66-1,"-")</f>
        <v>0.48275862068965525</v>
      </c>
      <c r="D201" s="57">
        <f>IFERROR('tablas turistas por categorías '!E53/'tablas turistas por categorías '!E66-1,"-")</f>
        <v>-4.0000000000000036E-2</v>
      </c>
      <c r="E201" s="57">
        <f>IFERROR('tablas turistas por categorías '!G53/'tablas turistas por categorías '!G66-1,"-")</f>
        <v>-0.33761329305135956</v>
      </c>
      <c r="F201" s="57">
        <f>IFERROR('tablas turistas por categorías '!I53/'tablas turistas por categorías '!I66-1,"-")</f>
        <v>-0.16116690578670489</v>
      </c>
      <c r="G201" s="57">
        <f>IFERROR('tablas turistas por categorías '!K53/'tablas turistas por categorías '!K66-1,"-")</f>
        <v>-3.8461538461538325E-3</v>
      </c>
      <c r="H201" s="55">
        <f>IFERROR('tablas turistas por categorías '!M53/'tablas turistas por categorías '!M66-1,"-")</f>
        <v>-0.18140293637846661</v>
      </c>
      <c r="I201" s="57">
        <f>IFERROR('tablas turistas por categorías '!O53/'tablas turistas por categorías '!O66-1,"-")</f>
        <v>-0.20903605136933312</v>
      </c>
      <c r="J201" s="55">
        <f>IFERROR('tablas turistas por categorías '!Q53/'tablas turistas por categorías '!Q66-1,"-")</f>
        <v>-0.19558484872548243</v>
      </c>
      <c r="L201" s="65"/>
      <c r="M201" s="65"/>
      <c r="N201" s="65"/>
      <c r="O201" s="65"/>
      <c r="P201" s="65"/>
      <c r="Q201" s="65"/>
      <c r="R201" s="65"/>
    </row>
    <row r="202" spans="2:18" ht="15" hidden="1" customHeight="1">
      <c r="B202" s="43" t="s">
        <v>48</v>
      </c>
      <c r="C202" s="57">
        <f>IFERROR('tablas turistas por categorías '!C54/'tablas turistas por categorías '!C67-1,"-")</f>
        <v>0.79069767441860472</v>
      </c>
      <c r="D202" s="57">
        <f>IFERROR('tablas turistas por categorías '!E54/'tablas turistas por categorías '!E67-1,"-")</f>
        <v>-6.7567567567567988E-3</v>
      </c>
      <c r="E202" s="57">
        <f>IFERROR('tablas turistas por categorías '!G54/'tablas turistas por categorías '!G67-1,"-")</f>
        <v>6.3309352517985529E-2</v>
      </c>
      <c r="F202" s="57">
        <f>IFERROR('tablas turistas por categorías '!I54/'tablas turistas por categorías '!I67-1,"-")</f>
        <v>0.20075248589088956</v>
      </c>
      <c r="G202" s="57">
        <f>IFERROR('tablas turistas por categorías '!K54/'tablas turistas por categorías '!K67-1,"-")</f>
        <v>-0.14800000000000002</v>
      </c>
      <c r="H202" s="55">
        <f>IFERROR('tablas turistas por categorías '!M54/'tablas turistas por categorías '!M67-1,"-")</f>
        <v>0.13684936228886602</v>
      </c>
      <c r="I202" s="57">
        <f>IFERROR('tablas turistas por categorías '!O54/'tablas turistas por categorías '!O67-1,"-")</f>
        <v>1.5512736773350744E-2</v>
      </c>
      <c r="J202" s="55">
        <f>IFERROR('tablas turistas por categorías '!Q54/'tablas turistas por categorías '!Q67-1,"-")</f>
        <v>7.454301526077467E-2</v>
      </c>
      <c r="L202" s="65"/>
      <c r="M202" s="65"/>
      <c r="N202" s="65"/>
      <c r="O202" s="65"/>
      <c r="P202" s="65"/>
      <c r="Q202" s="65"/>
      <c r="R202" s="65"/>
    </row>
    <row r="203" spans="2:18" ht="15" hidden="1" customHeight="1">
      <c r="B203" s="43" t="s">
        <v>49</v>
      </c>
      <c r="C203" s="57">
        <f>IFERROR('tablas turistas por categorías '!C55/'tablas turistas por categorías '!C68-1,"-")</f>
        <v>1.2439024390243905</v>
      </c>
      <c r="D203" s="57">
        <f>IFERROR('tablas turistas por categorías '!E55/'tablas turistas por categorías '!E68-1,"-")</f>
        <v>7.9812206572769995E-2</v>
      </c>
      <c r="E203" s="57">
        <f>IFERROR('tablas turistas por categorías '!G55/'tablas turistas por categorías '!G68-1,"-")</f>
        <v>1.7391304347826875E-3</v>
      </c>
      <c r="F203" s="57">
        <f>IFERROR('tablas turistas por categorías '!I55/'tablas turistas por categorías '!I68-1,"-")</f>
        <v>3.4757230034491826E-2</v>
      </c>
      <c r="G203" s="57">
        <f>IFERROR('tablas turistas por categorías '!K55/'tablas turistas por categorías '!K68-1,"-")</f>
        <v>-0.19865319865319864</v>
      </c>
      <c r="H203" s="55">
        <f>IFERROR('tablas turistas por categorías '!M55/'tablas turistas por categorías '!M68-1,"-")</f>
        <v>1.3245033112582849E-2</v>
      </c>
      <c r="I203" s="57">
        <f>IFERROR('tablas turistas por categorías '!O55/'tablas turistas por categorías '!O68-1,"-")</f>
        <v>0.11731207289293843</v>
      </c>
      <c r="J203" s="55">
        <f>IFERROR('tablas turistas por categorías '!Q55/'tablas turistas por categorías '!Q68-1,"-")</f>
        <v>6.4461883408071685E-2</v>
      </c>
      <c r="L203" s="65"/>
      <c r="M203" s="65"/>
      <c r="N203" s="65"/>
      <c r="O203" s="65"/>
      <c r="P203" s="65"/>
      <c r="Q203" s="65"/>
      <c r="R203" s="65"/>
    </row>
    <row r="204" spans="2:18" ht="15" hidden="1" customHeight="1">
      <c r="B204" s="43" t="s">
        <v>50</v>
      </c>
      <c r="C204" s="57">
        <f>IFERROR('tablas turistas por categorías '!C56/'tablas turistas por categorías '!C69-1,"-")</f>
        <v>3.125</v>
      </c>
      <c r="D204" s="57">
        <f>IFERROR('tablas turistas por categorías '!E56/'tablas turistas por categorías '!E69-1,"-")</f>
        <v>-3.0120481927710885E-2</v>
      </c>
      <c r="E204" s="57">
        <f>IFERROR('tablas turistas por categorías '!G56/'tablas turistas por categorías '!G69-1,"-")</f>
        <v>-5.8045977011494276E-2</v>
      </c>
      <c r="F204" s="57">
        <f>IFERROR('tablas turistas por categorías '!I56/'tablas turistas por categorías '!I69-1,"-")</f>
        <v>0.11174968071519786</v>
      </c>
      <c r="G204" s="57">
        <f>IFERROR('tablas turistas por categorías '!K56/'tablas turistas por categorías '!K69-1,"-")</f>
        <v>-0.34087481146304677</v>
      </c>
      <c r="H204" s="55">
        <f>IFERROR('tablas turistas por categorías '!M56/'tablas turistas por categorías '!M69-1,"-")</f>
        <v>1.6244541484716102E-2</v>
      </c>
      <c r="I204" s="57">
        <f>IFERROR('tablas turistas por categorías '!O56/'tablas turistas por categorías '!O69-1,"-")</f>
        <v>-0.11488511488511488</v>
      </c>
      <c r="J204" s="55">
        <f>IFERROR('tablas turistas por categorías '!Q56/'tablas turistas por categorías '!Q69-1,"-")</f>
        <v>-5.5922086082312306E-2</v>
      </c>
      <c r="L204" s="65"/>
      <c r="M204" s="65"/>
      <c r="N204" s="65"/>
      <c r="O204" s="65"/>
      <c r="P204" s="65"/>
      <c r="Q204" s="65"/>
      <c r="R204" s="65"/>
    </row>
    <row r="205" spans="2:18" ht="15" hidden="1" customHeight="1">
      <c r="B205" s="43" t="s">
        <v>51</v>
      </c>
      <c r="C205" s="57">
        <f>IFERROR('tablas turistas por categorías '!C57/'tablas turistas por categorías '!C70-1,"-")</f>
        <v>-0.27131782945736438</v>
      </c>
      <c r="D205" s="57">
        <f>IFERROR('tablas turistas por categorías '!E57/'tablas turistas por categorías '!E70-1,"-")</f>
        <v>0.24626865671641784</v>
      </c>
      <c r="E205" s="57">
        <f>IFERROR('tablas turistas por categorías '!G57/'tablas turistas por categorías '!G70-1,"-")</f>
        <v>-0.13662456946039037</v>
      </c>
      <c r="F205" s="57">
        <f>IFERROR('tablas turistas por categorías '!I57/'tablas turistas por categorías '!I70-1,"-")</f>
        <v>-8.0884580430172659E-2</v>
      </c>
      <c r="G205" s="57">
        <f>IFERROR('tablas turistas por categorías '!K57/'tablas turistas por categorías '!K70-1,"-")</f>
        <v>0.58873239436619729</v>
      </c>
      <c r="H205" s="55">
        <f>IFERROR('tablas turistas por categorías '!M57/'tablas turistas por categorías '!M70-1,"-")</f>
        <v>-5.2640876170287898E-2</v>
      </c>
      <c r="I205" s="57">
        <f>IFERROR('tablas turistas por categorías '!O57/'tablas turistas por categorías '!O70-1,"-")</f>
        <v>-9.4889295821541486E-2</v>
      </c>
      <c r="J205" s="55">
        <f>IFERROR('tablas turistas por categorías '!Q57/'tablas turistas por categorías '!Q70-1,"-")</f>
        <v>-7.4391498114501187E-2</v>
      </c>
      <c r="L205" s="65"/>
      <c r="M205" s="65"/>
      <c r="N205" s="65"/>
      <c r="O205" s="65"/>
      <c r="P205" s="65"/>
      <c r="Q205" s="65"/>
      <c r="R205" s="65"/>
    </row>
    <row r="206" spans="2:18" ht="15" customHeight="1">
      <c r="B206" s="64">
        <v>2007</v>
      </c>
      <c r="C206" s="59">
        <f>IFERROR('tablas turistas por categorías '!C58/'tablas turistas por categorías '!C71-1,"-")</f>
        <v>4.5066991473812434E-2</v>
      </c>
      <c r="D206" s="59">
        <f>IFERROR('tablas turistas por categorías '!E58/'tablas turistas por categorías '!E71-1,"-")</f>
        <v>-2.1329987452948562E-2</v>
      </c>
      <c r="E206" s="59">
        <f>IFERROR('tablas turistas por categorías '!G58/'tablas turistas por categorías '!G71-1,"-")</f>
        <v>4.2554330371480598E-2</v>
      </c>
      <c r="F206" s="59">
        <f>IFERROR('tablas turistas por categorías '!I58/'tablas turistas por categorías '!I71-1,"-")</f>
        <v>3.676953381483905E-2</v>
      </c>
      <c r="G206" s="59">
        <f>IFERROR('tablas turistas por categorías '!K58/'tablas turistas por categorías '!K71-1,"-")</f>
        <v>-9.3505610336620526E-3</v>
      </c>
      <c r="H206" s="59">
        <f>IFERROR('tablas turistas por categorías '!M58/'tablas turistas por categorías '!M71-1,"-")</f>
        <v>3.3269614595339059E-2</v>
      </c>
      <c r="I206" s="59">
        <f>IFERROR('tablas turistas por categorías '!O58/'tablas turistas por categorías '!O71-1,"-")</f>
        <v>-6.1483938503449354E-2</v>
      </c>
      <c r="J206" s="59">
        <f>IFERROR('tablas turistas por categorías '!Q58/'tablas turistas por categorías '!Q71-1,"-")</f>
        <v>-1.6671652208595122E-2</v>
      </c>
      <c r="L206" s="65"/>
      <c r="M206" s="65"/>
      <c r="N206" s="65"/>
      <c r="O206" s="65"/>
      <c r="P206" s="65"/>
      <c r="Q206" s="65"/>
      <c r="R206" s="65"/>
    </row>
    <row r="207" spans="2:18" ht="15" hidden="1" customHeight="1">
      <c r="B207" s="43" t="s">
        <v>40</v>
      </c>
      <c r="C207" s="57">
        <f>IFERROR('tablas turistas por categorías '!C59/'tablas turistas por categorías '!C72-1,"-")</f>
        <v>0.95918367346938771</v>
      </c>
      <c r="D207" s="57">
        <f>IFERROR('tablas turistas por categorías '!E59/'tablas turistas por categorías '!E72-1,"-")</f>
        <v>0.14102564102564097</v>
      </c>
      <c r="E207" s="57">
        <f>IFERROR('tablas turistas por categorías '!G59/'tablas turistas por categorías '!G72-1,"-")</f>
        <v>-0.1116071428571429</v>
      </c>
      <c r="F207" s="57">
        <f>IFERROR('tablas turistas por categorías '!I59/'tablas turistas por categorías '!I72-1,"-")</f>
        <v>0.21989528795811508</v>
      </c>
      <c r="G207" s="57">
        <f>IFERROR('tablas turistas por categorías '!K59/'tablas turistas por categorías '!K72-1,"-")</f>
        <v>0.82061068702290085</v>
      </c>
      <c r="H207" s="55">
        <f>IFERROR('tablas turistas por categorías '!M59/'tablas turistas por categorías '!M72-1,"-")</f>
        <v>0.1480144404332131</v>
      </c>
      <c r="I207" s="57">
        <f>IFERROR('tablas turistas por categorías '!O59/'tablas turistas por categorías '!O72-1,"-")</f>
        <v>-0.18336369156041288</v>
      </c>
      <c r="J207" s="55">
        <f>IFERROR('tablas turistas por categorías '!Q59/'tablas turistas por categorías '!Q72-1,"-")</f>
        <v>-4.5233247764893347E-2</v>
      </c>
      <c r="L207" s="65"/>
      <c r="M207" s="65"/>
      <c r="N207" s="65"/>
      <c r="O207" s="65"/>
      <c r="P207" s="65"/>
      <c r="Q207" s="65"/>
      <c r="R207" s="65"/>
    </row>
    <row r="208" spans="2:18" ht="15" hidden="1" customHeight="1">
      <c r="B208" s="43" t="s">
        <v>41</v>
      </c>
      <c r="C208" s="57">
        <f>IFERROR('tablas turistas por categorías '!C60/'tablas turistas por categorías '!C73-1,"-")</f>
        <v>4.8571428571428568</v>
      </c>
      <c r="D208" s="57">
        <f>IFERROR('tablas turistas por categorías '!E60/'tablas turistas por categorías '!E73-1,"-")</f>
        <v>0.34682080924855496</v>
      </c>
      <c r="E208" s="57">
        <f>IFERROR('tablas turistas por categorías '!G60/'tablas turistas por categorías '!G73-1,"-")</f>
        <v>0.2060546875</v>
      </c>
      <c r="F208" s="57">
        <f>IFERROR('tablas turistas por categorías '!I60/'tablas turistas por categorías '!I73-1,"-")</f>
        <v>6.3532401524768467E-4</v>
      </c>
      <c r="G208" s="57">
        <f>IFERROR('tablas turistas por categorías '!K60/'tablas turistas por categorías '!K73-1,"-")</f>
        <v>0.16242038216560517</v>
      </c>
      <c r="H208" s="55">
        <f>IFERROR('tablas turistas por categorías '!M60/'tablas turistas por categorías '!M73-1,"-")</f>
        <v>9.8143802005547176E-2</v>
      </c>
      <c r="I208" s="57">
        <f>IFERROR('tablas turistas por categorías '!O60/'tablas turistas por categorías '!O73-1,"-")</f>
        <v>-0.1008729388942774</v>
      </c>
      <c r="J208" s="55">
        <f>IFERROR('tablas turistas por categorías '!Q60/'tablas turistas por categorías '!Q73-1,"-")</f>
        <v>-6.0963218857955637E-3</v>
      </c>
      <c r="L208" s="65"/>
      <c r="M208" s="65"/>
      <c r="N208" s="65"/>
      <c r="O208" s="65"/>
      <c r="P208" s="65"/>
      <c r="Q208" s="65"/>
      <c r="R208" s="65"/>
    </row>
    <row r="209" spans="2:18" ht="15" hidden="1" customHeight="1">
      <c r="B209" s="43" t="s">
        <v>42</v>
      </c>
      <c r="C209" s="57">
        <f>IFERROR('tablas turistas por categorías '!C61/'tablas turistas por categorías '!C74-1,"-")</f>
        <v>0.73076923076923084</v>
      </c>
      <c r="D209" s="57">
        <f>IFERROR('tablas turistas por categorías '!E61/'tablas turistas por categorías '!E74-1,"-")</f>
        <v>-0.10924369747899154</v>
      </c>
      <c r="E209" s="57">
        <f>IFERROR('tablas turistas por categorías '!G61/'tablas turistas por categorías '!G74-1,"-")</f>
        <v>-3.7859666834931804E-2</v>
      </c>
      <c r="F209" s="57">
        <f>IFERROR('tablas turistas por categorías '!I61/'tablas turistas por categorías '!I74-1,"-")</f>
        <v>0.16400085306035406</v>
      </c>
      <c r="G209" s="57">
        <f>IFERROR('tablas turistas por categorías '!K61/'tablas turistas por categorías '!K74-1,"-")</f>
        <v>0.64068441064638781</v>
      </c>
      <c r="H209" s="55">
        <f>IFERROR('tablas turistas por categorías '!M61/'tablas turistas por categorías '!M74-1,"-")</f>
        <v>0.14334193022940145</v>
      </c>
      <c r="I209" s="57">
        <f>IFERROR('tablas turistas por categorías '!O61/'tablas turistas por categorías '!O74-1,"-")</f>
        <v>2.5031605562578996E-2</v>
      </c>
      <c r="J209" s="55">
        <f>IFERROR('tablas turistas por categorías '!Q61/'tablas turistas por categorías '!Q74-1,"-")</f>
        <v>8.2084178830922339E-2</v>
      </c>
      <c r="L209" s="65"/>
      <c r="M209" s="65"/>
      <c r="N209" s="65"/>
      <c r="O209" s="65"/>
      <c r="P209" s="65"/>
      <c r="Q209" s="65"/>
      <c r="R209" s="65"/>
    </row>
    <row r="210" spans="2:18" ht="15" hidden="1" customHeight="1">
      <c r="B210" s="43" t="s">
        <v>43</v>
      </c>
      <c r="C210" s="57">
        <f>IFERROR('tablas turistas por categorías '!C62/'tablas turistas por categorías '!C75-1,"-")</f>
        <v>2.8095238095238093</v>
      </c>
      <c r="D210" s="57">
        <f>IFERROR('tablas turistas por categorías '!E62/'tablas turistas por categorías '!E75-1,"-")</f>
        <v>1.4423076923076925</v>
      </c>
      <c r="E210" s="57">
        <f>IFERROR('tablas turistas por categorías '!G62/'tablas turistas por categorías '!G75-1,"-")</f>
        <v>2.7444253859348233E-2</v>
      </c>
      <c r="F210" s="57">
        <f>IFERROR('tablas turistas por categorías '!I62/'tablas turistas por categorías '!I75-1,"-")</f>
        <v>0.15081967213114744</v>
      </c>
      <c r="G210" s="57">
        <f>IFERROR('tablas turistas por categorías '!K62/'tablas turistas por categorías '!K75-1,"-")</f>
        <v>-0.20936639118457301</v>
      </c>
      <c r="H210" s="55">
        <f>IFERROR('tablas turistas por categorías '!M62/'tablas turistas por categorías '!M75-1,"-")</f>
        <v>0.12023401250756516</v>
      </c>
      <c r="I210" s="57">
        <f>IFERROR('tablas turistas por categorías '!O62/'tablas turistas por categorías '!O75-1,"-")</f>
        <v>-5.0257163850110254E-2</v>
      </c>
      <c r="J210" s="55">
        <f>IFERROR('tablas turistas por categorías '!Q62/'tablas turistas por categorías '!Q75-1,"-")</f>
        <v>2.1594966842373831E-2</v>
      </c>
      <c r="L210" s="65"/>
      <c r="M210" s="65"/>
      <c r="N210" s="65"/>
      <c r="O210" s="65"/>
      <c r="P210" s="65"/>
      <c r="Q210" s="65"/>
      <c r="R210" s="65"/>
    </row>
    <row r="211" spans="2:18" ht="15" hidden="1" customHeight="1">
      <c r="B211" s="43" t="s">
        <v>44</v>
      </c>
      <c r="C211" s="57">
        <f>IFERROR('tablas turistas por categorías '!C63/'tablas turistas por categorías '!C76-1,"-")</f>
        <v>1.4117647058823528</v>
      </c>
      <c r="D211" s="57">
        <f>IFERROR('tablas turistas por categorías '!E63/'tablas turistas por categorías '!E76-1,"-")</f>
        <v>1.2432432432432434</v>
      </c>
      <c r="E211" s="57">
        <f>IFERROR('tablas turistas por categorías '!G63/'tablas turistas por categorías '!G76-1,"-")</f>
        <v>0.11836485661989027</v>
      </c>
      <c r="F211" s="57">
        <f>IFERROR('tablas turistas por categorías '!I63/'tablas turistas por categorías '!I76-1,"-")</f>
        <v>0.1255639097744361</v>
      </c>
      <c r="G211" s="57">
        <f>IFERROR('tablas turistas por categorías '!K63/'tablas turistas por categorías '!K76-1,"-")</f>
        <v>0.46153846153846145</v>
      </c>
      <c r="H211" s="55">
        <f>IFERROR('tablas turistas por categorías '!M63/'tablas turistas por categorías '!M76-1,"-")</f>
        <v>0.15478260869565208</v>
      </c>
      <c r="I211" s="57">
        <f>IFERROR('tablas turistas por categorías '!O63/'tablas turistas por categorías '!O76-1,"-")</f>
        <v>-8.7035593660691468E-3</v>
      </c>
      <c r="J211" s="55">
        <f>IFERROR('tablas turistas por categorías '!Q63/'tablas turistas por categorías '!Q76-1,"-")</f>
        <v>5.2447552447552503E-2</v>
      </c>
      <c r="L211" s="65"/>
      <c r="M211" s="65"/>
      <c r="N211" s="65"/>
      <c r="O211" s="65"/>
      <c r="P211" s="65"/>
      <c r="Q211" s="65"/>
      <c r="R211" s="65"/>
    </row>
    <row r="212" spans="2:18" ht="15" hidden="1" customHeight="1">
      <c r="B212" s="43" t="s">
        <v>45</v>
      </c>
      <c r="C212" s="57">
        <f>IFERROR('tablas turistas por categorías '!C64/'tablas turistas por categorías '!C77-1,"-")</f>
        <v>0.90322580645161299</v>
      </c>
      <c r="D212" s="57">
        <f>IFERROR('tablas turistas por categorías '!E64/'tablas turistas por categorías '!E77-1,"-")</f>
        <v>5.555555555555558E-2</v>
      </c>
      <c r="E212" s="57">
        <f>IFERROR('tablas turistas por categorías '!G64/'tablas turistas por categorías '!G77-1,"-")</f>
        <v>0.38141950375072131</v>
      </c>
      <c r="F212" s="57">
        <f>IFERROR('tablas turistas por categorías '!I64/'tablas turistas por categorías '!I77-1,"-")</f>
        <v>0.29237555135475746</v>
      </c>
      <c r="G212" s="57">
        <f>IFERROR('tablas turistas por categorías '!K64/'tablas turistas por categorías '!K77-1,"-")</f>
        <v>0.97500000000000009</v>
      </c>
      <c r="H212" s="55">
        <f>IFERROR('tablas turistas por categorías '!M64/'tablas turistas por categorías '!M77-1,"-")</f>
        <v>0.35435779816513757</v>
      </c>
      <c r="I212" s="57">
        <f>IFERROR('tablas turistas por categorías '!O64/'tablas turistas por categorías '!O77-1,"-")</f>
        <v>0.25883084577114435</v>
      </c>
      <c r="J212" s="55">
        <f>IFERROR('tablas turistas por categorías '!Q64/'tablas turistas por categorías '!Q77-1,"-")</f>
        <v>0.29648884870403869</v>
      </c>
      <c r="L212" s="65"/>
      <c r="M212" s="65"/>
      <c r="N212" s="65"/>
      <c r="O212" s="65"/>
      <c r="P212" s="65"/>
      <c r="Q212" s="65"/>
      <c r="R212" s="65"/>
    </row>
    <row r="213" spans="2:18" ht="15" hidden="1" customHeight="1">
      <c r="B213" s="43" t="s">
        <v>46</v>
      </c>
      <c r="C213" s="57">
        <f>IFERROR('tablas turistas por categorías '!C65/'tablas turistas por categorías '!C78-1,"-")</f>
        <v>-0.1071428571428571</v>
      </c>
      <c r="D213" s="57">
        <f>IFERROR('tablas turistas por categorías '!E65/'tablas turistas por categorías '!E78-1,"-")</f>
        <v>0</v>
      </c>
      <c r="E213" s="57">
        <f>IFERROR('tablas turistas por categorías '!G65/'tablas turistas por categorías '!G78-1,"-")</f>
        <v>-9.3785310734463279E-2</v>
      </c>
      <c r="F213" s="57">
        <f>IFERROR('tablas turistas por categorías '!I65/'tablas turistas por categorías '!I78-1,"-")</f>
        <v>0.39922145328719716</v>
      </c>
      <c r="G213" s="57">
        <f>IFERROR('tablas turistas por categorías '!K65/'tablas turistas por categorías '!K78-1,"-")</f>
        <v>1.5950920245398774</v>
      </c>
      <c r="H213" s="55">
        <f>IFERROR('tablas turistas por categorías '!M65/'tablas turistas por categorías '!M78-1,"-")</f>
        <v>0.31686886192952057</v>
      </c>
      <c r="I213" s="57">
        <f>IFERROR('tablas turistas por categorías '!O65/'tablas turistas por categorías '!O78-1,"-")</f>
        <v>0.26402720427495741</v>
      </c>
      <c r="J213" s="55">
        <f>IFERROR('tablas turistas por categorías '!Q65/'tablas turistas por categorías '!Q78-1,"-")</f>
        <v>0.28816466552315601</v>
      </c>
      <c r="L213" s="65"/>
      <c r="M213" s="65"/>
      <c r="N213" s="65"/>
      <c r="O213" s="65"/>
      <c r="P213" s="65"/>
      <c r="Q213" s="65"/>
      <c r="R213" s="65"/>
    </row>
    <row r="214" spans="2:18" ht="15" hidden="1" customHeight="1">
      <c r="B214" s="43" t="s">
        <v>47</v>
      </c>
      <c r="C214" s="57">
        <f>IFERROR('tablas turistas por categorías '!C66/'tablas turistas por categorías '!C79-1,"-")</f>
        <v>-0.52459016393442626</v>
      </c>
      <c r="D214" s="57">
        <f>IFERROR('tablas turistas por categorías '!E66/'tablas turistas por categorías '!E79-1,"-")</f>
        <v>-0.22680412371134018</v>
      </c>
      <c r="E214" s="57">
        <f>IFERROR('tablas turistas por categorías '!G66/'tablas turistas por categorías '!G79-1,"-")</f>
        <v>0.2350746268656716</v>
      </c>
      <c r="F214" s="57">
        <f>IFERROR('tablas turistas por categorías '!I66/'tablas turistas por categorías '!I79-1,"-")</f>
        <v>0.31841109709962168</v>
      </c>
      <c r="G214" s="57">
        <f>IFERROR('tablas turistas por categorías '!K66/'tablas turistas por categorías '!K79-1,"-")</f>
        <v>0.30325814536340845</v>
      </c>
      <c r="H214" s="55">
        <f>IFERROR('tablas turistas por categorías '!M66/'tablas turistas por categorías '!M79-1,"-")</f>
        <v>0.27681732972297435</v>
      </c>
      <c r="I214" s="57">
        <f>IFERROR('tablas turistas por categorías '!O66/'tablas turistas por categorías '!O79-1,"-")</f>
        <v>4.9188311688311614E-2</v>
      </c>
      <c r="J214" s="55">
        <f>IFERROR('tablas turistas por categorías '!Q66/'tablas turistas por categorías '!Q79-1,"-")</f>
        <v>0.14889152449594012</v>
      </c>
      <c r="L214" s="65"/>
      <c r="M214" s="65"/>
      <c r="N214" s="65"/>
      <c r="O214" s="65"/>
      <c r="P214" s="65"/>
      <c r="Q214" s="65"/>
      <c r="R214" s="65"/>
    </row>
    <row r="215" spans="2:18" ht="15" hidden="1" customHeight="1">
      <c r="B215" s="43" t="s">
        <v>48</v>
      </c>
      <c r="C215" s="57">
        <f>IFERROR('tablas turistas por categorías '!C67/'tablas turistas por categorías '!C80-1,"-")</f>
        <v>-0.5</v>
      </c>
      <c r="D215" s="57">
        <f>IFERROR('tablas turistas por categorías '!E67/'tablas turistas por categorías '!E80-1,"-")</f>
        <v>0.33333333333333326</v>
      </c>
      <c r="E215" s="57">
        <f>IFERROR('tablas turistas por categorías '!G67/'tablas turistas por categorías '!G80-1,"-")</f>
        <v>0.45245559038662497</v>
      </c>
      <c r="F215" s="57">
        <f>IFERROR('tablas turistas por categorías '!I67/'tablas turistas por categorías '!I80-1,"-")</f>
        <v>9.796400118028914E-2</v>
      </c>
      <c r="G215" s="57">
        <f>IFERROR('tablas turistas por categorías '!K67/'tablas turistas por categorías '!K80-1,"-")</f>
        <v>0.42045454545454541</v>
      </c>
      <c r="H215" s="55">
        <f>IFERROR('tablas turistas por categorías '!M67/'tablas turistas por categorías '!M80-1,"-")</f>
        <v>0.18529111338100113</v>
      </c>
      <c r="I215" s="57">
        <f>IFERROR('tablas turistas por categorías '!O67/'tablas turistas por categorías '!O80-1,"-")</f>
        <v>-6.0159607120933045E-2</v>
      </c>
      <c r="J215" s="55">
        <f>IFERROR('tablas turistas por categorías '!Q67/'tablas turistas por categorías '!Q80-1,"-")</f>
        <v>4.5131890281307596E-2</v>
      </c>
      <c r="L215" s="65"/>
      <c r="M215" s="65"/>
      <c r="N215" s="65"/>
      <c r="O215" s="65"/>
      <c r="P215" s="65"/>
      <c r="Q215" s="65"/>
      <c r="R215" s="65"/>
    </row>
    <row r="216" spans="2:18" ht="15" hidden="1" customHeight="1">
      <c r="B216" s="43" t="s">
        <v>49</v>
      </c>
      <c r="C216" s="57">
        <f>IFERROR('tablas turistas por categorías '!C68/'tablas turistas por categorías '!C81-1,"-")</f>
        <v>1.5625</v>
      </c>
      <c r="D216" s="57">
        <f>IFERROR('tablas turistas por categorías '!E68/'tablas turistas por categorías '!E81-1,"-")</f>
        <v>-0.19622641509433958</v>
      </c>
      <c r="E216" s="57">
        <f>IFERROR('tablas turistas por categorías '!G68/'tablas turistas por categorías '!G81-1,"-")</f>
        <v>0.481958762886598</v>
      </c>
      <c r="F216" s="57">
        <f>IFERROR('tablas turistas por categorías '!I68/'tablas turistas por categorías '!I81-1,"-")</f>
        <v>0.65307017543859658</v>
      </c>
      <c r="G216" s="57">
        <f>IFERROR('tablas turistas por categorías '!K68/'tablas turistas por categorías '!K81-1,"-")</f>
        <v>0.24789915966386555</v>
      </c>
      <c r="H216" s="55">
        <f>IFERROR('tablas turistas por categorías '!M68/'tablas turistas por categorías '!M81-1,"-")</f>
        <v>0.50964056177100692</v>
      </c>
      <c r="I216" s="57">
        <f>IFERROR('tablas turistas por categorías '!O68/'tablas turistas por categorías '!O81-1,"-")</f>
        <v>-0.10172464191756792</v>
      </c>
      <c r="J216" s="55">
        <f>IFERROR('tablas turistas por categorías '!Q68/'tablas turistas por categorías '!Q81-1,"-")</f>
        <v>0.13085212351716025</v>
      </c>
      <c r="L216" s="65"/>
      <c r="M216" s="65"/>
      <c r="N216" s="65"/>
      <c r="O216" s="65"/>
      <c r="P216" s="65"/>
      <c r="Q216" s="65"/>
      <c r="R216" s="65"/>
    </row>
    <row r="217" spans="2:18" ht="15" hidden="1" customHeight="1">
      <c r="B217" s="43" t="s">
        <v>50</v>
      </c>
      <c r="C217" s="57">
        <f>IFERROR('tablas turistas por categorías '!C69/'tablas turistas por categorías '!C82-1,"-")</f>
        <v>-0.74193548387096775</v>
      </c>
      <c r="D217" s="57">
        <f>IFERROR('tablas turistas por categorías '!E69/'tablas turistas por categorías '!E82-1,"-")</f>
        <v>-0.24886877828054299</v>
      </c>
      <c r="E217" s="57">
        <f>IFERROR('tablas turistas por categorías '!G69/'tablas turistas por categorías '!G82-1,"-")</f>
        <v>0.17408906882591091</v>
      </c>
      <c r="F217" s="57">
        <f>IFERROR('tablas turistas por categorías '!I69/'tablas turistas por categorías '!I82-1,"-")</f>
        <v>0.19679021780664874</v>
      </c>
      <c r="G217" s="57">
        <f>IFERROR('tablas turistas por categorías '!K69/'tablas turistas por categorías '!K82-1,"-")</f>
        <v>0.79674796747967469</v>
      </c>
      <c r="H217" s="55">
        <f>IFERROR('tablas turistas por categorías '!M69/'tablas turistas por categorías '!M82-1,"-")</f>
        <v>0.19719782517774997</v>
      </c>
      <c r="I217" s="57">
        <f>IFERROR('tablas turistas por categorías '!O69/'tablas turistas por categorías '!O82-1,"-")</f>
        <v>-5.0155889928155117E-2</v>
      </c>
      <c r="J217" s="55">
        <f>IFERROR('tablas turistas por categorías '!Q69/'tablas turistas por categorías '!Q82-1,"-")</f>
        <v>4.7125585985689611E-2</v>
      </c>
      <c r="L217" s="65"/>
      <c r="M217" s="65"/>
      <c r="N217" s="65"/>
      <c r="O217" s="65"/>
      <c r="P217" s="65"/>
      <c r="Q217" s="65"/>
      <c r="R217" s="65"/>
    </row>
    <row r="218" spans="2:18" ht="15" hidden="1" customHeight="1">
      <c r="B218" s="43" t="s">
        <v>51</v>
      </c>
      <c r="C218" s="57">
        <f>IFERROR('tablas turistas por categorías '!C70/'tablas turistas por categorías '!C83-1,"-")</f>
        <v>0.5</v>
      </c>
      <c r="D218" s="57">
        <f>IFERROR('tablas turistas por categorías '!E70/'tablas turistas por categorías '!E83-1,"-")</f>
        <v>-0.24293785310734461</v>
      </c>
      <c r="E218" s="57">
        <f>IFERROR('tablas turistas por categorías '!G70/'tablas turistas por categorías '!G83-1,"-")</f>
        <v>-4.390779363336994E-2</v>
      </c>
      <c r="F218" s="57">
        <f>IFERROR('tablas turistas por categorías '!I70/'tablas turistas por categorías '!I83-1,"-")</f>
        <v>-0.17288900025056375</v>
      </c>
      <c r="G218" s="57">
        <f>IFERROR('tablas turistas por categorías '!K70/'tablas turistas por categorías '!K83-1,"-")</f>
        <v>4.1055718475073277E-2</v>
      </c>
      <c r="H218" s="55">
        <f>IFERROR('tablas turistas por categorías '!M70/'tablas turistas por categorías '!M83-1,"-")</f>
        <v>-0.11781206171107994</v>
      </c>
      <c r="I218" s="57">
        <f>IFERROR('tablas turistas por categorías '!O70/'tablas turistas por categorías '!O83-1,"-")</f>
        <v>-0.14148920966128342</v>
      </c>
      <c r="J218" s="55">
        <f>IFERROR('tablas turistas por categorías '!Q70/'tablas turistas por categorías '!Q83-1,"-")</f>
        <v>-0.1301625167735202</v>
      </c>
      <c r="L218" s="65"/>
      <c r="M218" s="65"/>
      <c r="N218" s="65"/>
      <c r="O218" s="65"/>
      <c r="P218" s="65"/>
      <c r="Q218" s="65"/>
      <c r="R218" s="65"/>
    </row>
    <row r="219" spans="2:18" ht="15" customHeight="1">
      <c r="B219" s="64">
        <v>2006</v>
      </c>
      <c r="C219" s="59">
        <f>IFERROR('tablas turistas por categorías '!C71/'tablas turistas por categorías '!C84-1,"-")</f>
        <v>0.44542253521126751</v>
      </c>
      <c r="D219" s="59">
        <f>IFERROR('tablas turistas por categorías '!E71/'tablas turistas por categorías '!E84-1,"-")</f>
        <v>3.7760416666666741E-2</v>
      </c>
      <c r="E219" s="59">
        <f>IFERROR('tablas turistas por categorías '!G71/'tablas turistas por categorías '!G84-1,"-")</f>
        <v>0.13272297338264716</v>
      </c>
      <c r="F219" s="59">
        <f>IFERROR('tablas turistas por categorías '!I71/'tablas turistas por categorías '!I84-1,"-")</f>
        <v>0.17901284002028772</v>
      </c>
      <c r="G219" s="59">
        <f>IFERROR('tablas turistas por categorías '!K71/'tablas turistas por categorías '!K84-1,"-")</f>
        <v>0.45162882527147086</v>
      </c>
      <c r="H219" s="59">
        <f>IFERROR('tablas turistas por categorías '!M71/'tablas turistas por categorías '!M84-1,"-")</f>
        <v>0.18359673931126275</v>
      </c>
      <c r="I219" s="59">
        <f>IFERROR('tablas turistas por categorías '!O71/'tablas turistas por categorías '!O84-1,"-")</f>
        <v>-1.1420734368181584E-2</v>
      </c>
      <c r="J219" s="59">
        <f>IFERROR('tablas turistas por categorías '!Q71/'tablas turistas por categorías '!Q84-1,"-")</f>
        <v>7.2123436553469089E-2</v>
      </c>
      <c r="L219" s="65"/>
      <c r="M219" s="65"/>
      <c r="N219" s="65"/>
      <c r="O219" s="65"/>
      <c r="P219" s="65"/>
      <c r="Q219" s="65"/>
      <c r="R219" s="65"/>
    </row>
    <row r="220" spans="2:18" ht="15" hidden="1" customHeight="1">
      <c r="B220" s="43" t="s">
        <v>40</v>
      </c>
      <c r="C220" s="57">
        <f>IFERROR('tablas turistas por categorías '!C72/'tablas turistas por categorías '!C85-1,"-")</f>
        <v>0.68965517241379315</v>
      </c>
      <c r="D220" s="57">
        <f>IFERROR('tablas turistas por categorías '!E72/'tablas turistas por categorías '!E85-1,"-")</f>
        <v>4.0000000000000036E-2</v>
      </c>
      <c r="E220" s="57">
        <f>IFERROR('tablas turistas por categorías '!G72/'tablas turistas por categorías '!G85-1,"-")</f>
        <v>0.19330289193302885</v>
      </c>
      <c r="F220" s="57">
        <f>IFERROR('tablas turistas por categorías '!I72/'tablas turistas por categorías '!I85-1,"-")</f>
        <v>-5.2109181141439254E-2</v>
      </c>
      <c r="G220" s="57">
        <f>IFERROR('tablas turistas por categorías '!K72/'tablas turistas por categorías '!K85-1,"-")</f>
        <v>-0.22941176470588232</v>
      </c>
      <c r="H220" s="55">
        <f>IFERROR('tablas turistas por categorías '!M72/'tablas turistas por categorías '!M85-1,"-")</f>
        <v>1.1817791147400003E-2</v>
      </c>
      <c r="I220" s="57">
        <f>IFERROR('tablas turistas por categorías '!O72/'tablas turistas por categorías '!O85-1,"-")</f>
        <v>4.8810250152531154E-3</v>
      </c>
      <c r="J220" s="55">
        <f>IFERROR('tablas turistas por categorías '!Q72/'tablas turistas por categorías '!Q85-1,"-")</f>
        <v>7.7609277430865653E-3</v>
      </c>
      <c r="L220" s="65"/>
      <c r="M220" s="65"/>
      <c r="N220" s="65"/>
      <c r="O220" s="65"/>
      <c r="P220" s="65"/>
      <c r="Q220" s="65"/>
      <c r="R220" s="65"/>
    </row>
    <row r="221" spans="2:18" ht="15" hidden="1" customHeight="1">
      <c r="B221" s="43" t="s">
        <v>41</v>
      </c>
      <c r="C221" s="57">
        <f>IFERROR('tablas turistas por categorías '!C73/'tablas turistas por categorías '!C86-1,"-")</f>
        <v>-0.50877192982456143</v>
      </c>
      <c r="D221" s="57">
        <f>IFERROR('tablas turistas por categorías '!E73/'tablas turistas por categorías '!E86-1,"-")</f>
        <v>0.29104477611940305</v>
      </c>
      <c r="E221" s="57">
        <f>IFERROR('tablas turistas por categorías '!G73/'tablas turistas por categorías '!G86-1,"-")</f>
        <v>-0.21891685736079325</v>
      </c>
      <c r="F221" s="57">
        <f>IFERROR('tablas turistas por categorías '!I73/'tablas turistas por categorías '!I86-1,"-")</f>
        <v>6.1004381530165075E-2</v>
      </c>
      <c r="G221" s="57">
        <f>IFERROR('tablas turistas por categorías '!K73/'tablas turistas por categorías '!K86-1,"-")</f>
        <v>-0.19897959183673475</v>
      </c>
      <c r="H221" s="55">
        <f>IFERROR('tablas turistas por categorías '!M73/'tablas turistas por categorías '!M86-1,"-")</f>
        <v>-3.5795103888088819E-2</v>
      </c>
      <c r="I221" s="57">
        <f>IFERROR('tablas turistas por categorías '!O73/'tablas turistas por categorías '!O86-1,"-")</f>
        <v>-0.14340312396144894</v>
      </c>
      <c r="J221" s="55">
        <f>IFERROR('tablas turistas por categorías '!Q73/'tablas turistas por categorías '!Q86-1,"-")</f>
        <v>-9.5321261145325908E-2</v>
      </c>
      <c r="L221" s="65"/>
      <c r="M221" s="65"/>
      <c r="N221" s="65"/>
      <c r="O221" s="65"/>
      <c r="P221" s="65"/>
      <c r="Q221" s="65"/>
      <c r="R221" s="65"/>
    </row>
    <row r="222" spans="2:18" ht="15" hidden="1" customHeight="1">
      <c r="B222" s="43" t="s">
        <v>42</v>
      </c>
      <c r="C222" s="57">
        <f>IFERROR('tablas turistas por categorías '!C74/'tablas turistas por categorías '!C87-1,"-")</f>
        <v>0.67741935483870974</v>
      </c>
      <c r="D222" s="57">
        <f>IFERROR('tablas turistas por categorías '!E74/'tablas turistas por categorías '!E87-1,"-")</f>
        <v>-0.11194029850746268</v>
      </c>
      <c r="E222" s="57">
        <f>IFERROR('tablas turistas por categorías '!G74/'tablas turistas por categorías '!G87-1,"-")</f>
        <v>0.10239287701725108</v>
      </c>
      <c r="F222" s="57">
        <f>IFERROR('tablas turistas por categorías '!I74/'tablas turistas por categorías '!I87-1,"-")</f>
        <v>0.20819376449368709</v>
      </c>
      <c r="G222" s="57">
        <f>IFERROR('tablas turistas por categorías '!K74/'tablas turistas por categorías '!K87-1,"-")</f>
        <v>-2.4118738404452666E-2</v>
      </c>
      <c r="H222" s="55">
        <f>IFERROR('tablas turistas por categorías '!M74/'tablas turistas por categorías '!M87-1,"-")</f>
        <v>0.15434033218426824</v>
      </c>
      <c r="I222" s="57">
        <f>IFERROR('tablas turistas por categorías '!O74/'tablas turistas por categorías '!O87-1,"-")</f>
        <v>-8.4596690197893731E-2</v>
      </c>
      <c r="J222" s="55">
        <f>IFERROR('tablas turistas por categorías '!Q74/'tablas turistas por categorías '!Q87-1,"-")</f>
        <v>1.6907408640085109E-2</v>
      </c>
      <c r="L222" s="65"/>
      <c r="M222" s="65"/>
      <c r="N222" s="65"/>
      <c r="O222" s="65"/>
      <c r="P222" s="65"/>
      <c r="Q222" s="65"/>
      <c r="R222" s="65"/>
    </row>
    <row r="223" spans="2:18" ht="15" hidden="1" customHeight="1">
      <c r="B223" s="43" t="s">
        <v>43</v>
      </c>
      <c r="C223" s="57">
        <f>IFERROR('tablas turistas por categorías '!C75/'tablas turistas por categorías '!C88-1,"-")</f>
        <v>-0.60377358490566035</v>
      </c>
      <c r="D223" s="57">
        <f>IFERROR('tablas turistas por categorías '!E75/'tablas turistas por categorías '!E88-1,"-")</f>
        <v>1.1666666666666665</v>
      </c>
      <c r="E223" s="57">
        <f>IFERROR('tablas turistas por categorías '!G75/'tablas turistas por categorías '!G88-1,"-")</f>
        <v>4.7619047619047672E-2</v>
      </c>
      <c r="F223" s="57">
        <f>IFERROR('tablas turistas por categorías '!I75/'tablas turistas por categorías '!I88-1,"-")</f>
        <v>2.3177798109179637E-2</v>
      </c>
      <c r="G223" s="57">
        <f>IFERROR('tablas turistas por categorías '!K75/'tablas turistas por categorías '!K88-1,"-")</f>
        <v>0.34944237918215615</v>
      </c>
      <c r="H223" s="55">
        <f>IFERROR('tablas turistas por categorías '!M75/'tablas turistas por categorías '!M88-1,"-")</f>
        <v>4.6222034613761176E-2</v>
      </c>
      <c r="I223" s="57">
        <f>IFERROR('tablas turistas por categorías '!O75/'tablas turistas por categorías '!O88-1,"-")</f>
        <v>0.29397223806807382</v>
      </c>
      <c r="J223" s="55">
        <f>IFERROR('tablas turistas por categorías '!Q75/'tablas turistas por categorías '!Q88-1,"-")</f>
        <v>0.17655296588976688</v>
      </c>
      <c r="L223" s="65"/>
      <c r="M223" s="65"/>
      <c r="N223" s="65"/>
      <c r="O223" s="65"/>
      <c r="P223" s="65"/>
      <c r="Q223" s="65"/>
      <c r="R223" s="65"/>
    </row>
    <row r="224" spans="2:18" ht="15" hidden="1" customHeight="1">
      <c r="B224" s="43" t="s">
        <v>44</v>
      </c>
      <c r="C224" s="57">
        <f>IFERROR('tablas turistas por categorías '!C76/'tablas turistas por categorías '!C89-1,"-")</f>
        <v>-0.10526315789473684</v>
      </c>
      <c r="D224" s="57">
        <f>IFERROR('tablas turistas por categorías '!E76/'tablas turistas por categorías '!E89-1,"-")</f>
        <v>0.19354838709677424</v>
      </c>
      <c r="E224" s="57">
        <f>IFERROR('tablas turistas por categorías '!G76/'tablas turistas por categorías '!G89-1,"-")</f>
        <v>-4.4871794871794823E-2</v>
      </c>
      <c r="F224" s="57">
        <f>IFERROR('tablas turistas por categorías '!I76/'tablas turistas por categorías '!I89-1,"-")</f>
        <v>-0.12124215394780313</v>
      </c>
      <c r="G224" s="57">
        <f>IFERROR('tablas turistas por categorías '!K76/'tablas turistas por categorías '!K89-1,"-")</f>
        <v>0.8712121212121211</v>
      </c>
      <c r="H224" s="55">
        <f>IFERROR('tablas turistas por categorías '!M76/'tablas turistas por categorías '!M89-1,"-")</f>
        <v>-6.5989847715736016E-2</v>
      </c>
      <c r="I224" s="57">
        <f>IFERROR('tablas turistas por categorías '!O76/'tablas turistas por categorías '!O89-1,"-")</f>
        <v>5.2214324767632547E-2</v>
      </c>
      <c r="J224" s="55">
        <f>IFERROR('tablas turistas por categorías '!Q76/'tablas turistas por categorías '!Q89-1,"-")</f>
        <v>4.6564823135364364E-3</v>
      </c>
      <c r="L224" s="65"/>
      <c r="M224" s="65"/>
      <c r="N224" s="65"/>
      <c r="O224" s="65"/>
      <c r="P224" s="65"/>
      <c r="Q224" s="65"/>
      <c r="R224" s="65"/>
    </row>
    <row r="225" spans="2:18" ht="15" hidden="1" customHeight="1">
      <c r="B225" s="43" t="s">
        <v>45</v>
      </c>
      <c r="C225" s="57">
        <f>IFERROR('tablas turistas por categorías '!C77/'tablas turistas por categorías '!C90-1,"-")</f>
        <v>-0.4464285714285714</v>
      </c>
      <c r="D225" s="57">
        <f>IFERROR('tablas turistas por categorías '!E77/'tablas turistas por categorías '!E90-1,"-")</f>
        <v>-5.2631578947368474E-2</v>
      </c>
      <c r="E225" s="57">
        <f>IFERROR('tablas turistas por categorías '!G77/'tablas turistas por categorías '!G90-1,"-")</f>
        <v>-0.20211786372007368</v>
      </c>
      <c r="F225" s="57">
        <f>IFERROR('tablas turistas por categorías '!I77/'tablas turistas por categorías '!I90-1,"-")</f>
        <v>-0.10591549295774649</v>
      </c>
      <c r="G225" s="57">
        <f>IFERROR('tablas turistas por categorías '!K77/'tablas turistas por categorías '!K90-1,"-")</f>
        <v>-0.36507936507936511</v>
      </c>
      <c r="H225" s="55">
        <f>IFERROR('tablas turistas por categorías '!M77/'tablas turistas por categorías '!M90-1,"-")</f>
        <v>-0.15789473684210531</v>
      </c>
      <c r="I225" s="57">
        <f>IFERROR('tablas turistas por categorías '!O77/'tablas turistas por categorías '!O90-1,"-")</f>
        <v>-3.2956458984844894E-2</v>
      </c>
      <c r="J225" s="55">
        <f>IFERROR('tablas turistas por categorías '!Q77/'tablas turistas por categorías '!Q90-1,"-")</f>
        <v>-8.6390858401596993E-2</v>
      </c>
      <c r="L225" s="65"/>
      <c r="M225" s="65"/>
      <c r="N225" s="65"/>
      <c r="O225" s="65"/>
      <c r="P225" s="65"/>
      <c r="Q225" s="65"/>
      <c r="R225" s="65"/>
    </row>
    <row r="226" spans="2:18" ht="15" hidden="1" customHeight="1">
      <c r="B226" s="43" t="s">
        <v>46</v>
      </c>
      <c r="C226" s="57">
        <f>IFERROR('tablas turistas por categorías '!C78/'tablas turistas por categorías '!C91-1,"-")</f>
        <v>0.8666666666666667</v>
      </c>
      <c r="D226" s="57">
        <f>IFERROR('tablas turistas por categorías '!E78/'tablas turistas por categorías '!E91-1,"-")</f>
        <v>4.6923076923076925</v>
      </c>
      <c r="E226" s="57">
        <f>IFERROR('tablas turistas por categorías '!G78/'tablas turistas por categorías '!G91-1,"-")</f>
        <v>0.2535410764872521</v>
      </c>
      <c r="F226" s="57">
        <f>IFERROR('tablas turistas por categorías '!I78/'tablas turistas por categorías '!I91-1,"-")</f>
        <v>-1.6170212765957426E-2</v>
      </c>
      <c r="G226" s="57">
        <f>IFERROR('tablas turistas por categorías '!K78/'tablas turistas por categorías '!K91-1,"-")</f>
        <v>-0.21634615384615385</v>
      </c>
      <c r="H226" s="55">
        <f>IFERROR('tablas turistas por categorías '!M78/'tablas turistas por categorías '!M91-1,"-")</f>
        <v>5.1640340218712E-2</v>
      </c>
      <c r="I226" s="57">
        <f>IFERROR('tablas turistas por categorías '!O78/'tablas turistas por categorías '!O91-1,"-")</f>
        <v>-0.2065908652919638</v>
      </c>
      <c r="J226" s="55">
        <f>IFERROR('tablas turistas por categorías '!Q78/'tablas turistas por categorías '!Q91-1,"-")</f>
        <v>-0.10635538261997401</v>
      </c>
      <c r="L226" s="65"/>
      <c r="M226" s="65"/>
      <c r="N226" s="65"/>
      <c r="O226" s="65"/>
      <c r="P226" s="65"/>
      <c r="Q226" s="65"/>
      <c r="R226" s="65"/>
    </row>
    <row r="227" spans="2:18" ht="15" hidden="1" customHeight="1">
      <c r="B227" s="43" t="s">
        <v>47</v>
      </c>
      <c r="C227" s="57">
        <f>IFERROR('tablas turistas por categorías '!C79/'tablas turistas por categorías '!C92-1,"-")</f>
        <v>0.15094339622641506</v>
      </c>
      <c r="D227" s="57">
        <f>IFERROR('tablas turistas por categorías '!E79/'tablas turistas por categorías '!E92-1,"-")</f>
        <v>-0.38993710691823902</v>
      </c>
      <c r="E227" s="57">
        <f>IFERROR('tablas turistas por categorías '!G79/'tablas turistas por categorías '!G92-1,"-")</f>
        <v>5.3045186640471531E-2</v>
      </c>
      <c r="F227" s="57">
        <f>IFERROR('tablas turistas por categorías '!I79/'tablas turistas por categorías '!I92-1,"-")</f>
        <v>1.9607843137254832E-2</v>
      </c>
      <c r="G227" s="57">
        <f>IFERROR('tablas turistas por categorías '!K79/'tablas turistas por categorías '!K92-1,"-")</f>
        <v>-2.9197080291970767E-2</v>
      </c>
      <c r="H227" s="55">
        <f>IFERROR('tablas turistas por categorías '!M79/'tablas turistas por categorías '!M92-1,"-")</f>
        <v>1.0311447811447882E-2</v>
      </c>
      <c r="I227" s="57">
        <f>IFERROR('tablas turistas por categorías '!O79/'tablas turistas por categorías '!O92-1,"-")</f>
        <v>-2.8391167192429068E-2</v>
      </c>
      <c r="J227" s="55">
        <f>IFERROR('tablas turistas por categorías '!Q79/'tablas turistas por categorías '!Q92-1,"-")</f>
        <v>-1.181031373963215E-2</v>
      </c>
      <c r="L227" s="65"/>
      <c r="M227" s="65"/>
      <c r="N227" s="65"/>
      <c r="O227" s="65"/>
      <c r="P227" s="65"/>
      <c r="Q227" s="65"/>
      <c r="R227" s="65"/>
    </row>
    <row r="228" spans="2:18" ht="15" hidden="1" customHeight="1">
      <c r="B228" s="43" t="s">
        <v>48</v>
      </c>
      <c r="C228" s="57">
        <f>IFERROR('tablas turistas por categorías '!C80/'tablas turistas por categorías '!C93-1,"-")</f>
        <v>3.7777777777777777</v>
      </c>
      <c r="D228" s="57">
        <f>IFERROR('tablas turistas por categorías '!E80/'tablas turistas por categorías '!E93-1,"-")</f>
        <v>-0.15267175572519087</v>
      </c>
      <c r="E228" s="57">
        <f>IFERROR('tablas turistas por categorías '!G80/'tablas turistas por categorías '!G93-1,"-")</f>
        <v>-0.24941176470588233</v>
      </c>
      <c r="F228" s="57">
        <f>IFERROR('tablas turistas por categorías '!I80/'tablas turistas por categorías '!I93-1,"-")</f>
        <v>-7.6566757493187976E-2</v>
      </c>
      <c r="G228" s="57">
        <f>IFERROR('tablas turistas por categorías '!K80/'tablas turistas por categorías '!K93-1,"-")</f>
        <v>-0.13936430317848414</v>
      </c>
      <c r="H228" s="55">
        <f>IFERROR('tablas turistas por categorías '!M80/'tablas turistas por categorías '!M93-1,"-")</f>
        <v>-0.11048518989642009</v>
      </c>
      <c r="I228" s="57">
        <f>IFERROR('tablas turistas por categorías '!O80/'tablas turistas por categorías '!O93-1,"-")</f>
        <v>-0.30078334585255928</v>
      </c>
      <c r="J228" s="55">
        <f>IFERROR('tablas turistas por categorías '!Q80/'tablas turistas por categorías '!Q93-1,"-")</f>
        <v>-0.23013088652003777</v>
      </c>
      <c r="L228" s="65"/>
      <c r="M228" s="65"/>
      <c r="N228" s="65"/>
      <c r="O228" s="65"/>
      <c r="P228" s="65"/>
      <c r="Q228" s="65"/>
      <c r="R228" s="65"/>
    </row>
    <row r="229" spans="2:18" ht="15" hidden="1" customHeight="1">
      <c r="B229" s="43" t="s">
        <v>49</v>
      </c>
      <c r="C229" s="57">
        <f>IFERROR('tablas turistas por categorías '!C81/'tablas turistas por categorías '!C94-1,"-")</f>
        <v>-0.75757575757575757</v>
      </c>
      <c r="D229" s="57">
        <f>IFERROR('tablas turistas por categorías '!E81/'tablas turistas por categorías '!E94-1,"-")</f>
        <v>0.60606060606060597</v>
      </c>
      <c r="E229" s="57">
        <f>IFERROR('tablas turistas por categorías '!G81/'tablas turistas por categorías '!G94-1,"-")</f>
        <v>-1.1884550084889645E-2</v>
      </c>
      <c r="F229" s="57">
        <f>IFERROR('tablas turistas por categorías '!I81/'tablas turistas por categorías '!I94-1,"-")</f>
        <v>-0.28660826032540676</v>
      </c>
      <c r="G229" s="57">
        <f>IFERROR('tablas turistas por categorías '!K81/'tablas turistas por categorías '!K94-1,"-")</f>
        <v>0.45121951219512191</v>
      </c>
      <c r="H229" s="55">
        <f>IFERROR('tablas turistas por categorías '!M81/'tablas turistas por categorías '!M94-1,"-")</f>
        <v>-0.14838840462193392</v>
      </c>
      <c r="I229" s="57">
        <f>IFERROR('tablas turistas por categorías '!O81/'tablas turistas por categorías '!O94-1,"-")</f>
        <v>-0.2287228046443468</v>
      </c>
      <c r="J229" s="55">
        <f>IFERROR('tablas turistas por categorías '!Q81/'tablas turistas por categorías '!Q94-1,"-")</f>
        <v>-0.20001448855404236</v>
      </c>
      <c r="L229" s="65"/>
      <c r="M229" s="65"/>
      <c r="N229" s="65"/>
      <c r="O229" s="65"/>
      <c r="P229" s="65"/>
      <c r="Q229" s="65"/>
      <c r="R229" s="65"/>
    </row>
    <row r="230" spans="2:18" ht="15" hidden="1" customHeight="1">
      <c r="B230" s="43" t="s">
        <v>50</v>
      </c>
      <c r="C230" s="57">
        <f>IFERROR('tablas turistas por categorías '!C82/'tablas turistas por categorías '!C95-1,"-")</f>
        <v>0.66071428571428581</v>
      </c>
      <c r="D230" s="57">
        <f>IFERROR('tablas turistas por categorías '!E82/'tablas turistas por categorías '!E95-1,"-")</f>
        <v>-0.11599999999999999</v>
      </c>
      <c r="E230" s="57">
        <f>IFERROR('tablas turistas por categorías '!G82/'tablas turistas por categorías '!G95-1,"-")</f>
        <v>-0.20578778135048237</v>
      </c>
      <c r="F230" s="57">
        <f>IFERROR('tablas turistas por categorías '!I82/'tablas turistas por categorías '!I95-1,"-")</f>
        <v>-9.6027633851468064E-2</v>
      </c>
      <c r="G230" s="57">
        <f>IFERROR('tablas turistas por categorías '!K82/'tablas turistas por categorías '!K95-1,"-")</f>
        <v>-6.1068702290076327E-2</v>
      </c>
      <c r="H230" s="55">
        <f>IFERROR('tablas turistas por categorías '!M82/'tablas turistas por categorías '!M95-1,"-")</f>
        <v>-0.12417582417582418</v>
      </c>
      <c r="I230" s="57">
        <f>IFERROR('tablas turistas por categorías '!O82/'tablas turistas por categorías '!O95-1,"-")</f>
        <v>-0.19253502626970231</v>
      </c>
      <c r="J230" s="55">
        <f>IFERROR('tablas turistas por categorías '!Q82/'tablas turistas por categorías '!Q95-1,"-")</f>
        <v>-0.16696355165798848</v>
      </c>
      <c r="L230" s="65"/>
      <c r="M230" s="65"/>
      <c r="N230" s="65"/>
      <c r="O230" s="65"/>
      <c r="P230" s="65"/>
      <c r="Q230" s="65"/>
      <c r="R230" s="65"/>
    </row>
    <row r="231" spans="2:18" ht="15" hidden="1" customHeight="1">
      <c r="B231" s="43" t="s">
        <v>51</v>
      </c>
      <c r="C231" s="57">
        <f>IFERROR('tablas turistas por categorías '!C83/'tablas turistas por categorías '!C96-1,"-")</f>
        <v>0.36507936507936511</v>
      </c>
      <c r="D231" s="57">
        <f>IFERROR('tablas turistas por categorías '!E83/'tablas turistas por categorías '!E96-1,"-")</f>
        <v>-0.17289719626168221</v>
      </c>
      <c r="E231" s="57">
        <f>IFERROR('tablas turistas por categorías '!G83/'tablas turistas por categorías '!G96-1,"-")</f>
        <v>0.32605531295487622</v>
      </c>
      <c r="F231" s="57">
        <f>IFERROR('tablas turistas por categorías '!I83/'tablas turistas por categorías '!I96-1,"-")</f>
        <v>0.30212071778140293</v>
      </c>
      <c r="G231" s="57">
        <f>IFERROR('tablas turistas por categorías '!K83/'tablas turistas por categorías '!K96-1,"-")</f>
        <v>0.1143790849673203</v>
      </c>
      <c r="H231" s="55">
        <f>IFERROR('tablas turistas por categorías '!M83/'tablas turistas por categorías '!M96-1,"-")</f>
        <v>0.27777777777777768</v>
      </c>
      <c r="I231" s="57">
        <f>IFERROR('tablas turistas por categorías '!O83/'tablas turistas por categorías '!O96-1,"-")</f>
        <v>-0.1354256765105647</v>
      </c>
      <c r="J231" s="55">
        <f>IFERROR('tablas turistas por categorías '!Q83/'tablas turistas por categorías '!Q96-1,"-")</f>
        <v>2.2798322531452531E-2</v>
      </c>
      <c r="L231" s="65"/>
      <c r="M231" s="65"/>
      <c r="N231" s="65"/>
      <c r="O231" s="65"/>
      <c r="P231" s="65"/>
      <c r="Q231" s="65"/>
      <c r="R231" s="65"/>
    </row>
    <row r="232" spans="2:18" ht="15" customHeight="1">
      <c r="B232" s="64">
        <v>2005</v>
      </c>
      <c r="C232" s="59">
        <f>IFERROR('tablas turistas por categorías '!C84/'tablas turistas por categorías '!C97-1,"-")</f>
        <v>0.10077519379844957</v>
      </c>
      <c r="D232" s="59">
        <f>IFERROR('tablas turistas por categorías '!E84/'tablas turistas por categorías '!E97-1,"-")</f>
        <v>5.0615595075239384E-2</v>
      </c>
      <c r="E232" s="59">
        <f>IFERROR('tablas turistas por categorías '!G84/'tablas turistas por categorías '!G97-1,"-")</f>
        <v>-2.0605700712589048E-2</v>
      </c>
      <c r="F232" s="59">
        <f>IFERROR('tablas turistas por categorías '!I84/'tablas turistas por categorías '!I97-1,"-")</f>
        <v>-9.2827673754363182E-3</v>
      </c>
      <c r="G232" s="59">
        <f>IFERROR('tablas turistas por categorías '!K84/'tablas turistas por categorías '!K97-1,"-")</f>
        <v>-1.2911084043848997E-2</v>
      </c>
      <c r="H232" s="59">
        <f>IFERROR('tablas turistas por categorías '!M84/'tablas turistas por categorías '!M97-1,"-")</f>
        <v>-1.0290606734173036E-2</v>
      </c>
      <c r="I232" s="59">
        <f>IFERROR('tablas turistas por categorías '!O84/'tablas turistas por categorías '!O97-1,"-")</f>
        <v>-9.9346449265597658E-2</v>
      </c>
      <c r="J232" s="59">
        <f>IFERROR('tablas turistas por categorías '!Q84/'tablas turistas por categorías '!Q97-1,"-")</f>
        <v>-6.323646244333625E-2</v>
      </c>
      <c r="L232" s="65"/>
      <c r="M232" s="65"/>
      <c r="N232" s="65"/>
      <c r="O232" s="65"/>
      <c r="P232" s="65"/>
      <c r="Q232" s="65"/>
      <c r="R232" s="65"/>
    </row>
    <row r="233" spans="2:18" ht="15" hidden="1" customHeight="1">
      <c r="B233" s="43" t="s">
        <v>40</v>
      </c>
      <c r="C233" s="57">
        <f>IFERROR('tablas turistas por categorías '!C85/'tablas turistas por categorías '!C98-1,"-")</f>
        <v>-0.68131868131868134</v>
      </c>
      <c r="D233" s="57">
        <f>IFERROR('tablas turistas por categorías '!E85/'tablas turistas por categorías '!E98-1,"-")</f>
        <v>0.30434782608695654</v>
      </c>
      <c r="E233" s="57">
        <f>IFERROR('tablas turistas por categorías '!G85/'tablas turistas por categorías '!G98-1,"-")</f>
        <v>0.19672131147540983</v>
      </c>
      <c r="F233" s="57">
        <f>IFERROR('tablas turistas por categorías '!I85/'tablas turistas por categorías '!I98-1,"-")</f>
        <v>0.18380193033990766</v>
      </c>
      <c r="G233" s="57">
        <f>IFERROR('tablas turistas por categorías '!K85/'tablas turistas por categorías '!K98-1,"-")</f>
        <v>5.9171597633136397E-3</v>
      </c>
      <c r="H233" s="55">
        <f>IFERROR('tablas turistas por categorías '!M85/'tablas turistas por categorías '!M98-1,"-")</f>
        <v>0.15627329192546591</v>
      </c>
      <c r="I233" s="57">
        <f>IFERROR('tablas turistas por categorías '!O85/'tablas turistas por categorías '!O98-1,"-")</f>
        <v>-0.14390180203708536</v>
      </c>
      <c r="J233" s="55">
        <f>IFERROR('tablas turistas por categorías '!Q85/'tablas turistas por categorías '!Q98-1,"-")</f>
        <v>-4.0486176495763027E-2</v>
      </c>
      <c r="L233" s="65"/>
      <c r="M233" s="65"/>
      <c r="N233" s="65"/>
      <c r="O233" s="65"/>
      <c r="P233" s="65"/>
      <c r="Q233" s="65"/>
      <c r="R233" s="65"/>
    </row>
    <row r="234" spans="2:18" ht="15" hidden="1" customHeight="1">
      <c r="B234" s="43" t="s">
        <v>41</v>
      </c>
      <c r="C234" s="57">
        <f>IFERROR('tablas turistas por categorías '!C86/'tablas turistas por categorías '!C99-1,"-")</f>
        <v>3.75</v>
      </c>
      <c r="D234" s="57">
        <f>IFERROR('tablas turistas por categorías '!E86/'tablas turistas por categorías '!E99-1,"-")</f>
        <v>0.28846153846153855</v>
      </c>
      <c r="E234" s="57">
        <f>IFERROR('tablas turistas por categorías '!G86/'tablas turistas por categorías '!G99-1,"-")</f>
        <v>0.71372549019607834</v>
      </c>
      <c r="F234" s="57">
        <f>IFERROR('tablas turistas por categorías '!I86/'tablas turistas por categorías '!I99-1,"-")</f>
        <v>0.34863636363636363</v>
      </c>
      <c r="G234" s="57">
        <f>IFERROR('tablas turistas por categorías '!K86/'tablas turistas por categorías '!K99-1,"-")</f>
        <v>0.240506329113924</v>
      </c>
      <c r="H234" s="55">
        <f>IFERROR('tablas turistas por categorías '!M86/'tablas turistas por categorías '!M99-1,"-")</f>
        <v>0.43096850161907563</v>
      </c>
      <c r="I234" s="57">
        <f>IFERROR('tablas turistas por categorías '!O86/'tablas turistas por categorías '!O99-1,"-")</f>
        <v>2.6086956521739202E-2</v>
      </c>
      <c r="J234" s="55">
        <f>IFERROR('tablas turistas por categorías '!Q86/'tablas turistas por categorías '!Q99-1,"-")</f>
        <v>0.17458432304038007</v>
      </c>
      <c r="L234" s="65"/>
      <c r="M234" s="65"/>
      <c r="N234" s="65"/>
      <c r="O234" s="65"/>
      <c r="P234" s="65"/>
      <c r="Q234" s="65"/>
      <c r="R234" s="65"/>
    </row>
    <row r="235" spans="2:18" ht="15" hidden="1" customHeight="1">
      <c r="B235" s="43" t="s">
        <v>42</v>
      </c>
      <c r="C235" s="57">
        <f>IFERROR('tablas turistas por categorías '!C87/'tablas turistas por categorías '!C100-1,"-")</f>
        <v>3.3333333333333437E-2</v>
      </c>
      <c r="D235" s="57">
        <f>IFERROR('tablas turistas por categorías '!E87/'tablas turistas por categorías '!E100-1,"-")</f>
        <v>0.88732394366197176</v>
      </c>
      <c r="E235" s="57">
        <f>IFERROR('tablas turistas por categorías '!G87/'tablas turistas por categorías '!G100-1,"-")</f>
        <v>0.32815964523281593</v>
      </c>
      <c r="F235" s="57">
        <f>IFERROR('tablas turistas por categorías '!I87/'tablas turistas por categorías '!I100-1,"-")</f>
        <v>5.0338294993234056E-2</v>
      </c>
      <c r="G235" s="57">
        <f>IFERROR('tablas turistas por categorías '!K87/'tablas turistas por categorías '!K100-1,"-")</f>
        <v>0.6333333333333333</v>
      </c>
      <c r="H235" s="55">
        <f>IFERROR('tablas turistas por categorías '!M87/'tablas turistas por categorías '!M100-1,"-")</f>
        <v>0.16481109691549545</v>
      </c>
      <c r="I235" s="57">
        <f>IFERROR('tablas turistas por categorías '!O87/'tablas turistas por categorías '!O100-1,"-")</f>
        <v>-0.12875579753982658</v>
      </c>
      <c r="J235" s="55">
        <f>IFERROR('tablas turistas por categorías '!Q87/'tablas turistas por categorías '!Q100-1,"-")</f>
        <v>-2.4290446190816439E-2</v>
      </c>
      <c r="L235" s="65"/>
      <c r="M235" s="65"/>
      <c r="N235" s="65"/>
      <c r="O235" s="65"/>
      <c r="P235" s="65"/>
      <c r="Q235" s="65"/>
      <c r="R235" s="65"/>
    </row>
    <row r="236" spans="2:18" ht="15" hidden="1" customHeight="1">
      <c r="B236" s="43" t="s">
        <v>43</v>
      </c>
      <c r="C236" s="57">
        <f>IFERROR('tablas turistas por categorías '!C88/'tablas turistas por categorías '!C101-1,"-")</f>
        <v>1.7894736842105261</v>
      </c>
      <c r="D236" s="57">
        <f>IFERROR('tablas turistas por categorías '!E88/'tablas turistas por categorías '!E101-1,"-")</f>
        <v>-0.60655737704918034</v>
      </c>
      <c r="E236" s="57">
        <f>IFERROR('tablas turistas por categorías '!G88/'tablas turistas por categorías '!G101-1,"-")</f>
        <v>0.33613445378151252</v>
      </c>
      <c r="F236" s="57">
        <f>IFERROR('tablas turistas por categorías '!I88/'tablas turistas por categorías '!I101-1,"-")</f>
        <v>0.23224351747463357</v>
      </c>
      <c r="G236" s="57">
        <f>IFERROR('tablas turistas por categorías '!K88/'tablas turistas por categorías '!K101-1,"-")</f>
        <v>0.59171597633136086</v>
      </c>
      <c r="H236" s="55">
        <f>IFERROR('tablas turistas por categorías '!M88/'tablas turistas por categorías '!M101-1,"-")</f>
        <v>0.26582954849051554</v>
      </c>
      <c r="I236" s="57">
        <f>IFERROR('tablas turistas por categorías '!O88/'tablas turistas por categorías '!O101-1,"-")</f>
        <v>-0.29579539367970009</v>
      </c>
      <c r="J236" s="55">
        <f>IFERROR('tablas turistas por categorías '!Q88/'tablas turistas por categorías '!Q101-1,"-")</f>
        <v>-0.10828650432610831</v>
      </c>
      <c r="L236" s="65"/>
      <c r="M236" s="65"/>
      <c r="N236" s="65"/>
      <c r="O236" s="65"/>
      <c r="P236" s="65"/>
      <c r="Q236" s="65"/>
      <c r="R236" s="65"/>
    </row>
    <row r="237" spans="2:18" ht="15" hidden="1" customHeight="1">
      <c r="B237" s="43" t="s">
        <v>44</v>
      </c>
      <c r="C237" s="57">
        <f>IFERROR('tablas turistas por categorías '!C89/'tablas turistas por categorías '!C102-1,"-")</f>
        <v>0.72727272727272729</v>
      </c>
      <c r="D237" s="57">
        <f>IFERROR('tablas turistas por categorías '!E89/'tablas turistas por categorías '!E102-1,"-")</f>
        <v>-0.64772727272727271</v>
      </c>
      <c r="E237" s="57">
        <f>IFERROR('tablas turistas por categorías '!G89/'tablas turistas por categorías '!G102-1,"-")</f>
        <v>0.31696085955487341</v>
      </c>
      <c r="F237" s="57">
        <f>IFERROR('tablas turistas por categorías '!I89/'tablas turistas por categorías '!I102-1,"-")</f>
        <v>0.4318826868495742</v>
      </c>
      <c r="G237" s="57">
        <f>IFERROR('tablas turistas por categorías '!K89/'tablas turistas por categorías '!K102-1,"-")</f>
        <v>-0.14838709677419359</v>
      </c>
      <c r="H237" s="55">
        <f>IFERROR('tablas turistas por categorías '!M89/'tablas turistas por categorías '!M102-1,"-")</f>
        <v>0.34159629528738766</v>
      </c>
      <c r="I237" s="57">
        <f>IFERROR('tablas turistas por categorías '!O89/'tablas turistas por categorías '!O102-1,"-")</f>
        <v>-0.19365149344208088</v>
      </c>
      <c r="J237" s="55">
        <f>IFERROR('tablas turistas por categorías '!Q89/'tablas turistas por categorías '!Q102-1,"-")</f>
        <v>-3.9469554300062826E-2</v>
      </c>
      <c r="L237" s="65"/>
      <c r="M237" s="65"/>
      <c r="N237" s="65"/>
      <c r="O237" s="65"/>
      <c r="P237" s="65"/>
      <c r="Q237" s="65"/>
      <c r="R237" s="65"/>
    </row>
    <row r="238" spans="2:18" ht="15" hidden="1" customHeight="1">
      <c r="B238" s="43" t="s">
        <v>45</v>
      </c>
      <c r="C238" s="57">
        <f>IFERROR('tablas turistas por categorías '!C90/'tablas turistas por categorías '!C103-1,"-")</f>
        <v>0.60000000000000009</v>
      </c>
      <c r="D238" s="57">
        <f>IFERROR('tablas turistas por categorías '!E90/'tablas turistas por categorías '!E103-1,"-")</f>
        <v>-3.3898305084745783E-2</v>
      </c>
      <c r="E238" s="57">
        <f>IFERROR('tablas turistas por categorías '!G90/'tablas turistas por categorías '!G103-1,"-")</f>
        <v>9.919028340080982E-2</v>
      </c>
      <c r="F238" s="57">
        <f>IFERROR('tablas turistas por categorías '!I90/'tablas turistas por categorías '!I103-1,"-")</f>
        <v>0.16814741691345847</v>
      </c>
      <c r="G238" s="57">
        <f>IFERROR('tablas turistas por categorías '!K90/'tablas turistas por categorías '!K103-1,"-")</f>
        <v>0.74193548387096775</v>
      </c>
      <c r="H238" s="55">
        <f>IFERROR('tablas turistas por categorías '!M90/'tablas turistas por categorías '!M103-1,"-")</f>
        <v>0.16654149455501321</v>
      </c>
      <c r="I238" s="57">
        <f>IFERROR('tablas turistas por categorías '!O90/'tablas turistas por categorías '!O103-1,"-")</f>
        <v>-0.18289926289926295</v>
      </c>
      <c r="J238" s="55">
        <f>IFERROR('tablas turistas por categorías '!Q90/'tablas turistas por categorías '!Q103-1,"-")</f>
        <v>-6.2834655828656216E-2</v>
      </c>
      <c r="L238" s="65"/>
      <c r="M238" s="65"/>
      <c r="N238" s="65"/>
      <c r="O238" s="65"/>
      <c r="P238" s="65"/>
      <c r="Q238" s="65"/>
      <c r="R238" s="65"/>
    </row>
    <row r="239" spans="2:18" ht="15" hidden="1" customHeight="1">
      <c r="B239" s="43" t="s">
        <v>46</v>
      </c>
      <c r="C239" s="57">
        <f>IFERROR('tablas turistas por categorías '!C91/'tablas turistas por categorías '!C104-1,"-")</f>
        <v>0.36363636363636354</v>
      </c>
      <c r="D239" s="57">
        <f>IFERROR('tablas turistas por categorías '!E91/'tablas turistas por categorías '!E104-1,"-")</f>
        <v>-0.45833333333333337</v>
      </c>
      <c r="E239" s="57">
        <f>IFERROR('tablas turistas por categorías '!G91/'tablas turistas por categorías '!G104-1,"-")</f>
        <v>-0.27141382868937047</v>
      </c>
      <c r="F239" s="57">
        <f>IFERROR('tablas turistas por categorías '!I91/'tablas turistas por categorías '!I104-1,"-")</f>
        <v>-0.13824715804913823</v>
      </c>
      <c r="G239" s="57">
        <f>IFERROR('tablas turistas por categorías '!K91/'tablas turistas por categorías '!K104-1,"-")</f>
        <v>0.20231213872832376</v>
      </c>
      <c r="H239" s="55">
        <f>IFERROR('tablas turistas por categorías '!M91/'tablas turistas por categorías '!M104-1,"-")</f>
        <v>-0.15676229508196726</v>
      </c>
      <c r="I239" s="57">
        <f>IFERROR('tablas turistas por categorías '!O91/'tablas turistas por categorías '!O104-1,"-")</f>
        <v>-0.23296378418329633</v>
      </c>
      <c r="J239" s="55">
        <f>IFERROR('tablas turistas por categorías '!Q91/'tablas turistas por categorías '!Q104-1,"-")</f>
        <v>-0.20508013871965503</v>
      </c>
      <c r="L239" s="65"/>
      <c r="M239" s="65"/>
      <c r="N239" s="65"/>
      <c r="O239" s="65"/>
      <c r="P239" s="65"/>
      <c r="Q239" s="65"/>
      <c r="R239" s="65"/>
    </row>
    <row r="240" spans="2:18" ht="15" hidden="1" customHeight="1">
      <c r="B240" s="43" t="s">
        <v>47</v>
      </c>
      <c r="C240" s="57">
        <f>IFERROR('tablas turistas por categorías '!C92/'tablas turistas por categorías '!C105-1,"-")</f>
        <v>6.5714285714285712</v>
      </c>
      <c r="D240" s="57">
        <f>IFERROR('tablas turistas por categorías '!E92/'tablas turistas por categorías '!E105-1,"-")</f>
        <v>2.3829787234042552</v>
      </c>
      <c r="E240" s="57">
        <f>IFERROR('tablas turistas por categorías '!G92/'tablas turistas por categorías '!G105-1,"-")</f>
        <v>-0.17168429617575265</v>
      </c>
      <c r="F240" s="57">
        <f>IFERROR('tablas turistas por categorías '!I92/'tablas turistas por categorías '!I105-1,"-")</f>
        <v>-0.17150466045272972</v>
      </c>
      <c r="G240" s="57">
        <f>IFERROR('tablas turistas por categorías '!K92/'tablas turistas por categorías '!K105-1,"-")</f>
        <v>-0.18452380952380953</v>
      </c>
      <c r="H240" s="55">
        <f>IFERROR('tablas turistas por categorías '!M92/'tablas turistas por categorías '!M105-1,"-")</f>
        <v>-0.14254781667268135</v>
      </c>
      <c r="I240" s="57">
        <f>IFERROR('tablas turistas por categorías '!O92/'tablas turistas por categorías '!O105-1,"-")</f>
        <v>-0.26874279123414069</v>
      </c>
      <c r="J240" s="55">
        <f>IFERROR('tablas turistas por categorías '!Q92/'tablas turistas por categorías '!Q105-1,"-")</f>
        <v>-0.21953278919223196</v>
      </c>
      <c r="L240" s="65"/>
      <c r="M240" s="65"/>
      <c r="N240" s="65"/>
      <c r="O240" s="65"/>
      <c r="P240" s="65"/>
      <c r="Q240" s="65"/>
      <c r="R240" s="65"/>
    </row>
    <row r="241" spans="2:18" ht="15" hidden="1" customHeight="1">
      <c r="B241" s="43" t="s">
        <v>48</v>
      </c>
      <c r="C241" s="57">
        <f>IFERROR('tablas turistas por categorías '!C93/'tablas turistas por categorías '!C106-1,"-")</f>
        <v>-0.41935483870967738</v>
      </c>
      <c r="D241" s="57">
        <f>IFERROR('tablas turistas por categorías '!E93/'tablas turistas por categorías '!E106-1,"-")</f>
        <v>0.61728395061728403</v>
      </c>
      <c r="E241" s="57">
        <f>IFERROR('tablas turistas por categorías '!G93/'tablas turistas por categorías '!G106-1,"-")</f>
        <v>-4.7796863330843875E-2</v>
      </c>
      <c r="F241" s="57">
        <f>IFERROR('tablas turistas por categorías '!I93/'tablas turistas por categorías '!I106-1,"-")</f>
        <v>0.14223467164643644</v>
      </c>
      <c r="G241" s="57">
        <f>IFERROR('tablas turistas por categorías '!K93/'tablas turistas por categorías '!K106-1,"-")</f>
        <v>-9.9118942731277526E-2</v>
      </c>
      <c r="H241" s="55">
        <f>IFERROR('tablas turistas por categorías '!M93/'tablas turistas por categorías '!M106-1,"-")</f>
        <v>7.5224697147323161E-2</v>
      </c>
      <c r="I241" s="57">
        <f>IFERROR('tablas turistas por categorías '!O93/'tablas turistas por categorías '!O106-1,"-")</f>
        <v>7.2011963648912936E-2</v>
      </c>
      <c r="J241" s="55">
        <f>IFERROR('tablas turistas por categorías '!Q93/'tablas turistas por categorías '!Q106-1,"-")</f>
        <v>7.3202519730649396E-2</v>
      </c>
      <c r="L241" s="65"/>
      <c r="M241" s="65"/>
      <c r="N241" s="65"/>
      <c r="O241" s="65"/>
      <c r="P241" s="65"/>
      <c r="Q241" s="65"/>
      <c r="R241" s="65"/>
    </row>
    <row r="242" spans="2:18" ht="15" hidden="1" customHeight="1">
      <c r="B242" s="43" t="s">
        <v>49</v>
      </c>
      <c r="C242" s="57">
        <f>IFERROR('tablas turistas por categorías '!C94/'tablas turistas por categorías '!C107-1,"-")</f>
        <v>1</v>
      </c>
      <c r="D242" s="57">
        <f>IFERROR('tablas turistas por categorías '!E94/'tablas turistas por categorías '!E107-1,"-")</f>
        <v>7.1428571428571397E-2</v>
      </c>
      <c r="E242" s="57">
        <f>IFERROR('tablas turistas por categorías '!G94/'tablas turistas por categorías '!G107-1,"-")</f>
        <v>-0.12998522895125553</v>
      </c>
      <c r="F242" s="57">
        <f>IFERROR('tablas turistas por categorías '!I94/'tablas turistas por categorías '!I107-1,"-")</f>
        <v>-1.7522287119581925E-2</v>
      </c>
      <c r="G242" s="57">
        <f>IFERROR('tablas turistas por categorías '!K94/'tablas turistas por categorías '!K107-1,"-")</f>
        <v>-3.2448377581120957E-2</v>
      </c>
      <c r="H242" s="55">
        <f>IFERROR('tablas turistas por categorías '!M94/'tablas turistas por categorías '!M107-1,"-")</f>
        <v>-3.8963569062926195E-2</v>
      </c>
      <c r="I242" s="57">
        <f>IFERROR('tablas turistas por categorías '!O94/'tablas turistas por categorías '!O107-1,"-")</f>
        <v>9.3430297054110767E-2</v>
      </c>
      <c r="J242" s="55">
        <f>IFERROR('tablas turistas por categorías '!Q94/'tablas turistas por categorías '!Q107-1,"-")</f>
        <v>4.2125924807489001E-2</v>
      </c>
      <c r="L242" s="65"/>
      <c r="M242" s="65"/>
      <c r="N242" s="65"/>
      <c r="O242" s="65"/>
      <c r="P242" s="65"/>
      <c r="Q242" s="65"/>
      <c r="R242" s="65"/>
    </row>
    <row r="243" spans="2:18" ht="15" hidden="1" customHeight="1">
      <c r="B243" s="43" t="s">
        <v>50</v>
      </c>
      <c r="C243" s="57">
        <f>IFERROR('tablas turistas por categorías '!C95/'tablas turistas por categorías '!C108-1,"-")</f>
        <v>1.074074074074074</v>
      </c>
      <c r="D243" s="57">
        <f>IFERROR('tablas turistas por categorías '!E95/'tablas turistas por categorías '!E108-1,"-")</f>
        <v>0.79856115107913661</v>
      </c>
      <c r="E243" s="57">
        <f>IFERROR('tablas turistas por categorías '!G95/'tablas turistas por categorías '!G108-1,"-")</f>
        <v>0.11336515513126488</v>
      </c>
      <c r="F243" s="57">
        <f>IFERROR('tablas turistas por categorías '!I95/'tablas turistas por categorías '!I108-1,"-")</f>
        <v>1.7217146872803957E-2</v>
      </c>
      <c r="G243" s="57">
        <f>IFERROR('tablas turistas por categorías '!K95/'tablas turistas por categorías '!K108-1,"-")</f>
        <v>-0.1188340807174888</v>
      </c>
      <c r="H243" s="55">
        <f>IFERROR('tablas turistas por categorías '!M95/'tablas turistas por categorías '!M108-1,"-")</f>
        <v>6.3498246980911555E-2</v>
      </c>
      <c r="I243" s="57">
        <f>IFERROR('tablas turistas por categorías '!O95/'tablas turistas por categorías '!O108-1,"-")</f>
        <v>-7.7358109472833725E-2</v>
      </c>
      <c r="J243" s="55">
        <f>IFERROR('tablas turistas por categorías '!Q95/'tablas turistas por categorías '!Q108-1,"-")</f>
        <v>-2.9263101888800214E-2</v>
      </c>
      <c r="L243" s="65"/>
      <c r="M243" s="65"/>
      <c r="N243" s="65"/>
      <c r="O243" s="65"/>
      <c r="P243" s="65"/>
      <c r="Q243" s="65"/>
      <c r="R243" s="65"/>
    </row>
    <row r="244" spans="2:18" ht="15" hidden="1" customHeight="1">
      <c r="B244" s="43" t="s">
        <v>51</v>
      </c>
      <c r="C244" s="57">
        <f>IFERROR('tablas turistas por categorías '!C96/'tablas turistas por categorías '!C109-1,"-")</f>
        <v>0.53658536585365857</v>
      </c>
      <c r="D244" s="57">
        <f>IFERROR('tablas turistas por categorías '!E96/'tablas turistas por categorías '!E109-1,"-")</f>
        <v>1.2765957446808511</v>
      </c>
      <c r="E244" s="57">
        <f>IFERROR('tablas turistas por categorías '!G96/'tablas turistas por categorías '!G109-1,"-")</f>
        <v>-0.1353052234109503</v>
      </c>
      <c r="F244" s="57">
        <f>IFERROR('tablas turistas por categorías '!I96/'tablas turistas por categorías '!I109-1,"-")</f>
        <v>8.9584073942410303E-2</v>
      </c>
      <c r="G244" s="57">
        <f>IFERROR('tablas turistas por categorías '!K96/'tablas turistas por categorías '!K109-1,"-")</f>
        <v>3.7288135593220417E-2</v>
      </c>
      <c r="H244" s="55">
        <f>IFERROR('tablas turistas por categorías '!M96/'tablas turistas por categorías '!M109-1,"-")</f>
        <v>3.9321192052980125E-2</v>
      </c>
      <c r="I244" s="57">
        <f>IFERROR('tablas turistas por categorías '!O96/'tablas turistas por categorías '!O109-1,"-")</f>
        <v>-0.11725567190226871</v>
      </c>
      <c r="J244" s="55">
        <f>IFERROR('tablas turistas por categorías '!Q96/'tablas turistas por categorías '!Q109-1,"-")</f>
        <v>-6.3214285714285667E-2</v>
      </c>
      <c r="L244" s="65"/>
      <c r="M244" s="65"/>
      <c r="N244" s="65"/>
      <c r="O244" s="65"/>
      <c r="P244" s="65"/>
      <c r="Q244" s="65"/>
      <c r="R244" s="65"/>
    </row>
    <row r="245" spans="2:18" ht="15" customHeight="1">
      <c r="B245" s="64">
        <v>2004</v>
      </c>
      <c r="C245" s="59">
        <f>IFERROR('tablas turistas por categorías '!C97/'tablas turistas por categorías '!C110-1,"-")</f>
        <v>0.48275862068965525</v>
      </c>
      <c r="D245" s="59">
        <f>IFERROR('tablas turistas por categorías '!E97/'tablas turistas por categorías '!E110-1,"-")</f>
        <v>0.4098360655737705</v>
      </c>
      <c r="E245" s="59">
        <f>IFERROR('tablas turistas por categorías '!G97/'tablas turistas por categorías '!G110-1,"-")</f>
        <v>8.7574270214414884E-2</v>
      </c>
      <c r="F245" s="59">
        <f>IFERROR('tablas turistas por categorías '!I97/'tablas turistas por categorías '!I110-1,"-")</f>
        <v>8.9714400991383059E-2</v>
      </c>
      <c r="G245" s="59">
        <f>IFERROR('tablas turistas por categorías '!K97/'tablas turistas por categorías '!K110-1,"-")</f>
        <v>9.8768736616702268E-2</v>
      </c>
      <c r="H245" s="59">
        <f>IFERROR('tablas turistas por categorías '!M97/'tablas turistas por categorías '!M110-1,"-")</f>
        <v>9.820266165196001E-2</v>
      </c>
      <c r="I245" s="59">
        <f>IFERROR('tablas turistas por categorías '!O97/'tablas turistas por categorías '!O110-1,"-")</f>
        <v>-0.12236370087121062</v>
      </c>
      <c r="J245" s="59">
        <f>IFERROR('tablas turistas por categorías '!Q97/'tablas turistas por categorías '!Q110-1,"-")</f>
        <v>-4.4555150154364287E-2</v>
      </c>
      <c r="L245" s="65"/>
      <c r="M245" s="65"/>
      <c r="N245" s="65"/>
      <c r="O245" s="65"/>
      <c r="P245" s="65"/>
      <c r="Q245" s="65"/>
      <c r="R245" s="65"/>
    </row>
    <row r="246" spans="2:18" ht="15" hidden="1" customHeight="1">
      <c r="B246" s="43" t="s">
        <v>40</v>
      </c>
      <c r="C246" s="57">
        <f>IFERROR('tablas turistas por categorías '!C98/'tablas turistas por categorías '!C111-1,"-")</f>
        <v>3.7894736842105265</v>
      </c>
      <c r="D246" s="57">
        <f>IFERROR('tablas turistas por categorías '!E98/'tablas turistas por categorías '!E111-1,"-")</f>
        <v>-0.25324675324675328</v>
      </c>
      <c r="E246" s="57">
        <f>IFERROR('tablas turistas por categorías '!G98/'tablas turistas por categorías '!G111-1,"-")</f>
        <v>-0.17381489841986453</v>
      </c>
      <c r="F246" s="57">
        <f>IFERROR('tablas turistas por categorías '!I98/'tablas turistas por categorías '!I111-1,"-")</f>
        <v>4.2432195975502962E-2</v>
      </c>
      <c r="G246" s="57">
        <f>IFERROR('tablas turistas por categorías '!K98/'tablas turistas por categorías '!K111-1,"-")</f>
        <v>-0.46518987341772156</v>
      </c>
      <c r="H246" s="55">
        <f>IFERROR('tablas turistas por categorías '!M98/'tablas turistas por categorías '!M111-1,"-")</f>
        <v>-8.9366515837104088E-2</v>
      </c>
      <c r="I246" s="57">
        <f>IFERROR('tablas turistas por categorías '!O98/'tablas turistas por categorías '!O111-1,"-")</f>
        <v>-9.0498812351543889E-2</v>
      </c>
      <c r="J246" s="55">
        <f>IFERROR('tablas turistas por categorías '!Q98/'tablas turistas por categorías '!Q111-1,"-")</f>
        <v>-9.0109034267912724E-2</v>
      </c>
      <c r="L246" s="65"/>
      <c r="M246" s="65"/>
      <c r="N246" s="65"/>
      <c r="O246" s="65"/>
      <c r="P246" s="65"/>
      <c r="Q246" s="65"/>
      <c r="R246" s="65"/>
    </row>
    <row r="247" spans="2:18" ht="15" hidden="1" customHeight="1">
      <c r="B247" s="43" t="s">
        <v>41</v>
      </c>
      <c r="C247" s="57">
        <f>IFERROR('tablas turistas por categorías '!C99/'tablas turistas por categorías '!C112-1,"-")</f>
        <v>9.0909090909090828E-2</v>
      </c>
      <c r="D247" s="57">
        <f>IFERROR('tablas turistas por categorías '!E99/'tablas turistas por categorías '!E112-1,"-")</f>
        <v>-0.24087591240875916</v>
      </c>
      <c r="E247" s="57">
        <f>IFERROR('tablas turistas por categorías '!G99/'tablas turistas por categorías '!G112-1,"-")</f>
        <v>-0.36881188118811881</v>
      </c>
      <c r="F247" s="57">
        <f>IFERROR('tablas turistas por categorías '!I99/'tablas turistas por categorías '!I112-1,"-")</f>
        <v>-0.22123893805309736</v>
      </c>
      <c r="G247" s="57">
        <f>IFERROR('tablas turistas por categorías '!K99/'tablas turistas por categorías '!K112-1,"-")</f>
        <v>-4.8192771084337394E-2</v>
      </c>
      <c r="H247" s="55">
        <f>IFERROR('tablas turistas por categorías '!M99/'tablas turistas por categorías '!M112-1,"-")</f>
        <v>-0.24795218065087443</v>
      </c>
      <c r="I247" s="57">
        <f>IFERROR('tablas turistas por categorías '!O99/'tablas turistas por categorías '!O112-1,"-")</f>
        <v>-0.27983791748526521</v>
      </c>
      <c r="J247" s="55">
        <f>IFERROR('tablas turistas por categorías '!Q99/'tablas turistas por categorías '!Q112-1,"-")</f>
        <v>-0.26846220677671595</v>
      </c>
      <c r="L247" s="65"/>
      <c r="M247" s="65"/>
      <c r="N247" s="65"/>
      <c r="O247" s="65"/>
      <c r="P247" s="65"/>
      <c r="Q247" s="65"/>
      <c r="R247" s="65"/>
    </row>
    <row r="248" spans="2:18" ht="15" hidden="1" customHeight="1">
      <c r="B248" s="43" t="s">
        <v>42</v>
      </c>
      <c r="C248" s="57">
        <f>IFERROR('tablas turistas por categorías '!C100/'tablas turistas por categorías '!C113-1,"-")</f>
        <v>14</v>
      </c>
      <c r="D248" s="57">
        <f>IFERROR('tablas turistas por categorías '!E100/'tablas turistas por categorías '!E113-1,"-")</f>
        <v>-0.34259259259259256</v>
      </c>
      <c r="E248" s="57">
        <f>IFERROR('tablas turistas por categorías '!G100/'tablas turistas por categorías '!G113-1,"-")</f>
        <v>9.7014925373133387E-3</v>
      </c>
      <c r="F248" s="57">
        <f>IFERROR('tablas turistas por categorías '!I100/'tablas turistas por categorías '!I113-1,"-")</f>
        <v>0.140784192652053</v>
      </c>
      <c r="G248" s="57">
        <f>IFERROR('tablas turistas por categorías '!K100/'tablas turistas por categorías '!K113-1,"-")</f>
        <v>2.1671826625387025E-2</v>
      </c>
      <c r="H248" s="55">
        <f>IFERROR('tablas turistas por categorías '!M100/'tablas turistas por categorías '!M113-1,"-")</f>
        <v>9.3176376695929708E-2</v>
      </c>
      <c r="I248" s="57">
        <f>IFERROR('tablas turistas por categorías '!O100/'tablas turistas por categorías '!O113-1,"-")</f>
        <v>8.5001640958319635E-2</v>
      </c>
      <c r="J248" s="55">
        <f>IFERROR('tablas turistas por categorías '!Q100/'tablas turistas por categorías '!Q113-1,"-")</f>
        <v>8.7896559033420418E-2</v>
      </c>
      <c r="L248" s="65"/>
      <c r="M248" s="65"/>
      <c r="N248" s="65"/>
      <c r="O248" s="65"/>
      <c r="P248" s="65"/>
      <c r="Q248" s="65"/>
      <c r="R248" s="65"/>
    </row>
    <row r="249" spans="2:18" ht="15" hidden="1" customHeight="1">
      <c r="B249" s="43" t="s">
        <v>43</v>
      </c>
      <c r="C249" s="57">
        <f>IFERROR('tablas turistas por categorías '!C101/'tablas turistas por categorías '!C114-1,"-")</f>
        <v>-0.13636363636363635</v>
      </c>
      <c r="D249" s="57">
        <f>IFERROR('tablas turistas por categorías '!E101/'tablas turistas por categorías '!E114-1,"-")</f>
        <v>0.19607843137254899</v>
      </c>
      <c r="E249" s="57">
        <f>IFERROR('tablas turistas por categorías '!G101/'tablas turistas por categorías '!G114-1,"-")</f>
        <v>-0.17031872509960155</v>
      </c>
      <c r="F249" s="57">
        <f>IFERROR('tablas turistas por categorías '!I101/'tablas turistas por categorías '!I114-1,"-")</f>
        <v>-4.8623525205577445E-2</v>
      </c>
      <c r="G249" s="57">
        <f>IFERROR('tablas turistas por categorías '!K101/'tablas turistas por categorías '!K114-1,"-")</f>
        <v>-0.43666666666666665</v>
      </c>
      <c r="H249" s="55">
        <f>IFERROR('tablas turistas por categorías '!M101/'tablas turistas por categorías '!M114-1,"-")</f>
        <v>-0.10325826545280303</v>
      </c>
      <c r="I249" s="57">
        <f>IFERROR('tablas turistas por categorías '!O101/'tablas turistas por categorías '!O114-1,"-")</f>
        <v>5.1386737998029064E-2</v>
      </c>
      <c r="J249" s="55">
        <f>IFERROR('tablas turistas por categorías '!Q101/'tablas turistas por categorías '!Q114-1,"-")</f>
        <v>-5.8526203777600205E-3</v>
      </c>
      <c r="L249" s="65"/>
      <c r="M249" s="65"/>
      <c r="N249" s="65"/>
      <c r="O249" s="65"/>
      <c r="P249" s="65"/>
      <c r="Q249" s="65"/>
      <c r="R249" s="65"/>
    </row>
    <row r="250" spans="2:18" ht="15" hidden="1" customHeight="1">
      <c r="B250" s="43" t="s">
        <v>44</v>
      </c>
      <c r="C250" s="57">
        <f>IFERROR('tablas turistas por categorías '!C102/'tablas turistas por categorías '!C115-1,"-")</f>
        <v>0.375</v>
      </c>
      <c r="D250" s="57">
        <f>IFERROR('tablas turistas por categorías '!E102/'tablas turistas por categorías '!E115-1,"-")</f>
        <v>3.1904761904761907</v>
      </c>
      <c r="E250" s="57">
        <f>IFERROR('tablas turistas por categorías '!G102/'tablas turistas por categorías '!G115-1,"-")</f>
        <v>-0.2502876869965478</v>
      </c>
      <c r="F250" s="57">
        <f>IFERROR('tablas turistas por categorías '!I102/'tablas turistas por categorías '!I115-1,"-")</f>
        <v>-0.17550702028081122</v>
      </c>
      <c r="G250" s="57">
        <f>IFERROR('tablas turistas por categorías '!K102/'tablas turistas por categorías '!K115-1,"-")</f>
        <v>-9.8837209302325535E-2</v>
      </c>
      <c r="H250" s="55">
        <f>IFERROR('tablas turistas por categorías '!M102/'tablas turistas por categorías '!M115-1,"-")</f>
        <v>-0.18476571174772372</v>
      </c>
      <c r="I250" s="57">
        <f>IFERROR('tablas turistas por categorías '!O102/'tablas turistas por categorías '!O115-1,"-")</f>
        <v>-5.2131216046803153E-2</v>
      </c>
      <c r="J250" s="55">
        <f>IFERROR('tablas turistas por categorías '!Q102/'tablas turistas por categorías '!Q115-1,"-")</f>
        <v>-9.4564831261101268E-2</v>
      </c>
      <c r="L250" s="65"/>
      <c r="M250" s="65"/>
      <c r="N250" s="65"/>
      <c r="O250" s="65"/>
      <c r="P250" s="65"/>
      <c r="Q250" s="65"/>
      <c r="R250" s="65"/>
    </row>
    <row r="251" spans="2:18" ht="15" hidden="1" customHeight="1">
      <c r="B251" s="43" t="s">
        <v>45</v>
      </c>
      <c r="C251" s="57" t="str">
        <f>IFERROR('tablas turistas por categorías '!C103/'tablas turistas por categorías '!C116-1,"-")</f>
        <v>-</v>
      </c>
      <c r="D251" s="57">
        <f>IFERROR('tablas turistas por categorías '!E103/'tablas turistas por categorías '!E116-1,"-")</f>
        <v>0.13461538461538458</v>
      </c>
      <c r="E251" s="57">
        <f>IFERROR('tablas turistas por categorías '!G103/'tablas turistas por categorías '!G116-1,"-")</f>
        <v>-0.1460674157303371</v>
      </c>
      <c r="F251" s="57">
        <f>IFERROR('tablas turistas por categorías '!I103/'tablas turistas por categorías '!I116-1,"-")</f>
        <v>-6.6646191646191677E-2</v>
      </c>
      <c r="G251" s="57">
        <f>IFERROR('tablas turistas por categorías '!K103/'tablas turistas por categorías '!K116-1,"-")</f>
        <v>-6.8669527896995763E-2</v>
      </c>
      <c r="H251" s="55">
        <f>IFERROR('tablas turistas por categorías '!M103/'tablas turistas por categorías '!M116-1,"-")</f>
        <v>-9.0350128095644799E-2</v>
      </c>
      <c r="I251" s="57">
        <f>IFERROR('tablas turistas por categorías '!O103/'tablas turistas por categorías '!O116-1,"-")</f>
        <v>-0.18885522959183676</v>
      </c>
      <c r="J251" s="55">
        <f>IFERROR('tablas turistas por categorías '!Q103/'tablas turistas por categorías '!Q116-1,"-")</f>
        <v>-0.15750856024783955</v>
      </c>
      <c r="L251" s="65"/>
      <c r="M251" s="65"/>
      <c r="N251" s="65"/>
      <c r="O251" s="65"/>
      <c r="P251" s="65"/>
      <c r="Q251" s="65"/>
      <c r="R251" s="65"/>
    </row>
    <row r="252" spans="2:18" ht="15" hidden="1" customHeight="1">
      <c r="B252" s="43" t="s">
        <v>46</v>
      </c>
      <c r="C252" s="57">
        <f>IFERROR('tablas turistas por categorías '!C104/'tablas turistas por categorías '!C117-1,"-")</f>
        <v>-0.5</v>
      </c>
      <c r="D252" s="57">
        <f>IFERROR('tablas turistas por categorías '!E104/'tablas turistas por categorías '!E117-1,"-")</f>
        <v>0.14285714285714279</v>
      </c>
      <c r="E252" s="57">
        <f>IFERROR('tablas turistas por categorías '!G104/'tablas turistas por categorías '!G117-1,"-")</f>
        <v>0.16047904191616769</v>
      </c>
      <c r="F252" s="57">
        <f>IFERROR('tablas turistas por categorías '!I104/'tablas turistas por categorías '!I117-1,"-")</f>
        <v>0.24293527803099368</v>
      </c>
      <c r="G252" s="57">
        <f>IFERROR('tablas turistas por categorías '!K104/'tablas turistas por categorías '!K117-1,"-")</f>
        <v>0.29104477611940305</v>
      </c>
      <c r="H252" s="55">
        <f>IFERROR('tablas turistas por categorías '!M104/'tablas turistas por categorías '!M117-1,"-")</f>
        <v>0.21771678103555825</v>
      </c>
      <c r="I252" s="57">
        <f>IFERROR('tablas turistas por categorías '!O104/'tablas turistas por categorías '!O117-1,"-")</f>
        <v>0.1005368472425574</v>
      </c>
      <c r="J252" s="55">
        <f>IFERROR('tablas turistas por categorías '!Q104/'tablas turistas por categorías '!Q117-1,"-")</f>
        <v>0.14070351758793964</v>
      </c>
      <c r="L252" s="65"/>
      <c r="M252" s="65"/>
      <c r="N252" s="65"/>
      <c r="O252" s="65"/>
      <c r="P252" s="65"/>
      <c r="Q252" s="65"/>
      <c r="R252" s="65"/>
    </row>
    <row r="253" spans="2:18" ht="15" hidden="1" customHeight="1">
      <c r="B253" s="43" t="s">
        <v>47</v>
      </c>
      <c r="C253" s="57">
        <f>IFERROR('tablas turistas por categorías '!C105/'tablas turistas por categorías '!C118-1,"-")</f>
        <v>0.39999999999999991</v>
      </c>
      <c r="D253" s="57">
        <f>IFERROR('tablas turistas por categorías '!E105/'tablas turistas por categorías '!E118-1,"-")</f>
        <v>-0.36486486486486491</v>
      </c>
      <c r="E253" s="57">
        <f>IFERROR('tablas turistas por categorías '!G105/'tablas turistas por categorías '!G118-1,"-")</f>
        <v>0.33732317736670292</v>
      </c>
      <c r="F253" s="57">
        <f>IFERROR('tablas turistas por categorías '!I105/'tablas turistas por categorías '!I118-1,"-")</f>
        <v>-1.8607123870282294E-3</v>
      </c>
      <c r="G253" s="57">
        <f>IFERROR('tablas turistas por categorías '!K105/'tablas turistas por categorías '!K118-1,"-")</f>
        <v>0.69696969696969702</v>
      </c>
      <c r="H253" s="55">
        <f>IFERROR('tablas turistas por categorías '!M105/'tablas turistas por categorías '!M118-1,"-")</f>
        <v>9.5906664030057431E-2</v>
      </c>
      <c r="I253" s="57">
        <f>IFERROR('tablas turistas por categorías '!O105/'tablas turistas por categorías '!O118-1,"-")</f>
        <v>4.3321299638989119E-2</v>
      </c>
      <c r="J253" s="55">
        <f>IFERROR('tablas turistas por categorías '!Q105/'tablas turistas por categorías '!Q118-1,"-")</f>
        <v>6.3215381162564421E-2</v>
      </c>
      <c r="L253" s="65"/>
      <c r="M253" s="65"/>
      <c r="N253" s="65"/>
      <c r="O253" s="65"/>
      <c r="P253" s="65"/>
      <c r="Q253" s="65"/>
      <c r="R253" s="65"/>
    </row>
    <row r="254" spans="2:18" ht="15" hidden="1" customHeight="1">
      <c r="B254" s="43" t="s">
        <v>48</v>
      </c>
      <c r="C254" s="57">
        <f>IFERROR('tablas turistas por categorías '!C106/'tablas turistas por categorías '!C119-1,"-")</f>
        <v>1.0666666666666669</v>
      </c>
      <c r="D254" s="57">
        <f>IFERROR('tablas turistas por categorías '!E106/'tablas turistas por categorías '!E119-1,"-")</f>
        <v>0.58823529411764697</v>
      </c>
      <c r="E254" s="57">
        <f>IFERROR('tablas turistas por categorías '!G106/'tablas turistas por categorías '!G119-1,"-")</f>
        <v>-0.10614152202937255</v>
      </c>
      <c r="F254" s="57">
        <f>IFERROR('tablas turistas por categorías '!I106/'tablas turistas por categorías '!I119-1,"-")</f>
        <v>-0.20529309918377447</v>
      </c>
      <c r="G254" s="57">
        <f>IFERROR('tablas turistas por categorías '!K106/'tablas turistas por categorías '!K119-1,"-")</f>
        <v>0.23705722070844693</v>
      </c>
      <c r="H254" s="55">
        <f>IFERROR('tablas turistas por categorías '!M106/'tablas turistas por categorías '!M119-1,"-")</f>
        <v>-0.14328757951121529</v>
      </c>
      <c r="I254" s="57">
        <f>IFERROR('tablas turistas por categorías '!O106/'tablas turistas por categorías '!O119-1,"-")</f>
        <v>2.6934435912581156E-2</v>
      </c>
      <c r="J254" s="55">
        <f>IFERROR('tablas turistas por categorías '!Q106/'tablas turistas por categorías '!Q119-1,"-")</f>
        <v>-4.3493316711683661E-2</v>
      </c>
      <c r="L254" s="65"/>
      <c r="M254" s="65"/>
      <c r="N254" s="65"/>
      <c r="O254" s="65"/>
      <c r="P254" s="65"/>
      <c r="Q254" s="65"/>
      <c r="R254" s="65"/>
    </row>
    <row r="255" spans="2:18" ht="15" hidden="1" customHeight="1">
      <c r="B255" s="43" t="s">
        <v>49</v>
      </c>
      <c r="C255" s="57">
        <f>IFERROR('tablas turistas por categorías '!C107/'tablas turistas por categorías '!C120-1,"-")</f>
        <v>0.1785714285714286</v>
      </c>
      <c r="D255" s="57">
        <f>IFERROR('tablas turistas por categorías '!E107/'tablas turistas por categorías '!E120-1,"-")</f>
        <v>7.6923076923076872E-2</v>
      </c>
      <c r="E255" s="57">
        <f>IFERROR('tablas turistas por categorías '!G107/'tablas turistas por categorías '!G120-1,"-")</f>
        <v>-0.18873576992210905</v>
      </c>
      <c r="F255" s="57">
        <f>IFERROR('tablas turistas por categorías '!I107/'tablas turistas por categorías '!I120-1,"-")</f>
        <v>7.1207430340556321E-3</v>
      </c>
      <c r="G255" s="57">
        <f>IFERROR('tablas turistas por categorías '!K107/'tablas turistas por categorías '!K120-1,"-")</f>
        <v>0.93714285714285706</v>
      </c>
      <c r="H255" s="55">
        <f>IFERROR('tablas turistas por categorías '!M107/'tablas turistas por categorías '!M120-1,"-")</f>
        <v>-2.1353670162059135E-2</v>
      </c>
      <c r="I255" s="57">
        <f>IFERROR('tablas turistas por categorías '!O107/'tablas turistas por categorías '!O120-1,"-")</f>
        <v>-0.10244496072574405</v>
      </c>
      <c r="J255" s="55">
        <f>IFERROR('tablas turistas por categorías '!Q107/'tablas turistas por categorías '!Q120-1,"-")</f>
        <v>-7.2668720246429563E-2</v>
      </c>
      <c r="L255" s="65"/>
      <c r="M255" s="65"/>
      <c r="N255" s="65"/>
      <c r="O255" s="65"/>
      <c r="P255" s="65"/>
      <c r="Q255" s="65"/>
      <c r="R255" s="65"/>
    </row>
    <row r="256" spans="2:18" ht="15" hidden="1" customHeight="1">
      <c r="B256" s="43" t="s">
        <v>50</v>
      </c>
      <c r="C256" s="57">
        <f>IFERROR('tablas turistas por categorías '!C108/'tablas turistas por categorías '!C121-1,"-")</f>
        <v>0.6875</v>
      </c>
      <c r="D256" s="57">
        <f>IFERROR('tablas turistas por categorías '!E108/'tablas turistas por categorías '!E121-1,"-")</f>
        <v>0.4946236559139785</v>
      </c>
      <c r="E256" s="57">
        <f>IFERROR('tablas turistas por categorías '!G108/'tablas turistas por categorías '!G121-1,"-")</f>
        <v>-4.1189931350114395E-2</v>
      </c>
      <c r="F256" s="57">
        <f>IFERROR('tablas turistas por categorías '!I108/'tablas turistas por categorías '!I121-1,"-")</f>
        <v>-0.16929363689433741</v>
      </c>
      <c r="G256" s="57">
        <f>IFERROR('tablas turistas por categorías '!K108/'tablas turistas por categorías '!K121-1,"-")</f>
        <v>2.6557377049180326</v>
      </c>
      <c r="H256" s="55">
        <f>IFERROR('tablas turistas por categorías '!M108/'tablas turistas por categorías '!M121-1,"-")</f>
        <v>-5.013876040703058E-2</v>
      </c>
      <c r="I256" s="57">
        <f>IFERROR('tablas turistas por categorías '!O108/'tablas turistas por categorías '!O121-1,"-")</f>
        <v>0.24147442326980939</v>
      </c>
      <c r="J256" s="55">
        <f>IFERROR('tablas turistas por categorías '!Q108/'tablas turistas por categorías '!Q121-1,"-")</f>
        <v>0.12368283386891865</v>
      </c>
      <c r="L256" s="65"/>
      <c r="M256" s="65"/>
      <c r="N256" s="65"/>
      <c r="O256" s="65"/>
      <c r="P256" s="65"/>
      <c r="Q256" s="65"/>
      <c r="R256" s="65"/>
    </row>
    <row r="257" spans="2:18" ht="15" hidden="1" customHeight="1">
      <c r="B257" s="43" t="s">
        <v>51</v>
      </c>
      <c r="C257" s="57">
        <f>IFERROR('tablas turistas por categorías '!C109/'tablas turistas por categorías '!C122-1,"-")</f>
        <v>7.8947368421052655E-2</v>
      </c>
      <c r="D257" s="57">
        <f>IFERROR('tablas turistas por categorías '!E109/'tablas turistas por categorías '!E122-1,"-")</f>
        <v>-0.34265734265734271</v>
      </c>
      <c r="E257" s="57">
        <f>IFERROR('tablas turistas por categorías '!G109/'tablas turistas por categorías '!G122-1,"-")</f>
        <v>7.7288135593220231E-2</v>
      </c>
      <c r="F257" s="57">
        <f>IFERROR('tablas turistas por categorías '!I109/'tablas turistas por categorías '!I122-1,"-")</f>
        <v>-6.0454241816967236E-2</v>
      </c>
      <c r="G257" s="57">
        <f>IFERROR('tablas turistas por categorías '!K109/'tablas turistas por categorías '!K122-1,"-")</f>
        <v>-5.4487179487179516E-2</v>
      </c>
      <c r="H257" s="55">
        <f>IFERROR('tablas turistas por categorías '!M109/'tablas turistas por categorías '!M122-1,"-")</f>
        <v>-2.6199113260781948E-2</v>
      </c>
      <c r="I257" s="57">
        <f>IFERROR('tablas turistas por categorías '!O109/'tablas turistas por categorías '!O122-1,"-")</f>
        <v>0.49243040859514897</v>
      </c>
      <c r="J257" s="55">
        <f>IFERROR('tablas turistas por categorías '!Q109/'tablas turistas por categorías '!Q122-1,"-")</f>
        <v>0.26069338135974784</v>
      </c>
      <c r="L257" s="65"/>
      <c r="M257" s="65"/>
      <c r="N257" s="65"/>
      <c r="O257" s="65"/>
      <c r="P257" s="65"/>
      <c r="Q257" s="65"/>
      <c r="R257" s="65"/>
    </row>
    <row r="258" spans="2:18" ht="15" customHeight="1">
      <c r="B258" s="64">
        <v>2003</v>
      </c>
      <c r="C258" s="59">
        <f>IFERROR('tablas turistas por categorías '!C110/'tablas turistas por categorías '!C123-1,"-")</f>
        <v>0.87096774193548376</v>
      </c>
      <c r="D258" s="59">
        <f>IFERROR('tablas turistas por categorías '!E110/'tablas turistas por categorías '!E123-1,"-")</f>
        <v>-1.0496183206106902E-2</v>
      </c>
      <c r="E258" s="59">
        <f>IFERROR('tablas turistas por categorías '!G110/'tablas turistas por categorías '!G123-1,"-")</f>
        <v>-9.3495696973245113E-2</v>
      </c>
      <c r="F258" s="59">
        <f>IFERROR('tablas turistas por categorías '!I110/'tablas turistas por categorías '!I123-1,"-")</f>
        <v>-5.2354162114922387E-2</v>
      </c>
      <c r="G258" s="59">
        <f>IFERROR('tablas turistas por categorías '!K110/'tablas turistas por categorías '!K123-1,"-")</f>
        <v>9.9146807884672006E-2</v>
      </c>
      <c r="H258" s="59">
        <f>IFERROR('tablas turistas por categorías '!M110/'tablas turistas por categorías '!M123-1,"-")</f>
        <v>-5.18772501285788E-2</v>
      </c>
      <c r="I258" s="59">
        <f>IFERROR('tablas turistas por categorías '!O110/'tablas turistas por categorías '!O123-1,"-")</f>
        <v>4.5938774701992369E-3</v>
      </c>
      <c r="J258" s="59">
        <f>IFERROR('tablas turistas por categorías '!Q110/'tablas turistas por categorías '!Q123-1,"-")</f>
        <v>-1.6079430629997393E-2</v>
      </c>
      <c r="L258" s="65"/>
      <c r="M258" s="65"/>
      <c r="N258" s="65"/>
      <c r="O258" s="65"/>
      <c r="P258" s="65"/>
      <c r="Q258" s="65"/>
      <c r="R258" s="65"/>
    </row>
    <row r="259" spans="2:18" ht="15" hidden="1" customHeight="1">
      <c r="B259" s="43" t="s">
        <v>40</v>
      </c>
      <c r="C259" s="57">
        <f>IFERROR('tablas turistas por categorías '!C111/'tablas turistas por categorías '!C124-1,"-")</f>
        <v>-0.66666666666666674</v>
      </c>
      <c r="D259" s="57">
        <f>IFERROR('tablas turistas por categorías '!E111/'tablas turistas por categorías '!E124-1,"-")</f>
        <v>0.14925373134328357</v>
      </c>
      <c r="E259" s="57">
        <f>IFERROR('tablas turistas por categorías '!G111/'tablas turistas por categorías '!G124-1,"-")</f>
        <v>-9.9593495934959364E-2</v>
      </c>
      <c r="F259" s="57">
        <f>IFERROR('tablas turistas por categorías '!I111/'tablas turistas por categorías '!I124-1,"-")</f>
        <v>-0.19421924568205851</v>
      </c>
      <c r="G259" s="57">
        <f>IFERROR('tablas turistas por categorías '!K111/'tablas turistas por categorías '!K124-1,"-")</f>
        <v>2.5909090909090908</v>
      </c>
      <c r="H259" s="55">
        <f>IFERROR('tablas turistas por categorías '!M111/'tablas turistas por categorías '!M124-1,"-")</f>
        <v>-5.555555555555558E-2</v>
      </c>
      <c r="I259" s="57">
        <f>IFERROR('tablas turistas por categorías '!O111/'tablas turistas por categorías '!O124-1,"-")</f>
        <v>0.14061230018965043</v>
      </c>
      <c r="J259" s="55">
        <f>IFERROR('tablas turistas por categorías '!Q111/'tablas turistas por categorías '!Q124-1,"-")</f>
        <v>6.4500082904990874E-2</v>
      </c>
      <c r="L259" s="65"/>
      <c r="M259" s="65"/>
      <c r="N259" s="65"/>
      <c r="O259" s="65"/>
      <c r="P259" s="65"/>
      <c r="Q259" s="65"/>
      <c r="R259" s="65"/>
    </row>
    <row r="260" spans="2:18" ht="15" hidden="1" customHeight="1">
      <c r="B260" s="43" t="s">
        <v>41</v>
      </c>
      <c r="C260" s="57">
        <f>IFERROR('tablas turistas por categorías '!C112/'tablas turistas por categorías '!C125-1,"-")</f>
        <v>-0.67647058823529416</v>
      </c>
      <c r="D260" s="57">
        <f>IFERROR('tablas turistas por categorías '!E112/'tablas turistas por categorías '!E125-1,"-")</f>
        <v>0.16101694915254239</v>
      </c>
      <c r="E260" s="57">
        <f>IFERROR('tablas turistas por categorías '!G112/'tablas turistas por categorías '!G125-1,"-")</f>
        <v>-0.27814175104228711</v>
      </c>
      <c r="F260" s="57">
        <f>IFERROR('tablas turistas por categorías '!I112/'tablas turistas por categorías '!I125-1,"-")</f>
        <v>-0.19698692438885734</v>
      </c>
      <c r="G260" s="57">
        <f>IFERROR('tablas turistas por categorías '!K112/'tablas turistas por categorías '!K125-1,"-")</f>
        <v>1.2281879194630871</v>
      </c>
      <c r="H260" s="55">
        <f>IFERROR('tablas turistas por categorías '!M112/'tablas turistas por categorías '!M125-1,"-")</f>
        <v>-0.17842851946162241</v>
      </c>
      <c r="I260" s="57">
        <f>IFERROR('tablas turistas por categorías '!O112/'tablas turistas por categorías '!O125-1,"-")</f>
        <v>0.13126823169884716</v>
      </c>
      <c r="J260" s="55">
        <f>IFERROR('tablas turistas por categorías '!Q112/'tablas turistas por categorías '!Q125-1,"-")</f>
        <v>-2.8353154288414117E-3</v>
      </c>
      <c r="L260" s="65"/>
      <c r="M260" s="65"/>
      <c r="N260" s="65"/>
      <c r="O260" s="65"/>
      <c r="P260" s="65"/>
      <c r="Q260" s="65"/>
      <c r="R260" s="65"/>
    </row>
    <row r="261" spans="2:18" ht="15" hidden="1" customHeight="1">
      <c r="B261" s="43" t="s">
        <v>42</v>
      </c>
      <c r="C261" s="57">
        <f>IFERROR('tablas turistas por categorías '!C113/'tablas turistas por categorías '!C126-1,"-")</f>
        <v>-0.98843930635838151</v>
      </c>
      <c r="D261" s="57">
        <f>IFERROR('tablas turistas por categorías '!E113/'tablas turistas por categorías '!E126-1,"-")</f>
        <v>0.40259740259740262</v>
      </c>
      <c r="E261" s="57">
        <f>IFERROR('tablas turistas por categorías '!G113/'tablas turistas por categorías '!G126-1,"-")</f>
        <v>-0.14102564102564108</v>
      </c>
      <c r="F261" s="57">
        <f>IFERROR('tablas turistas por categorías '!I113/'tablas turistas por categorías '!I126-1,"-")</f>
        <v>-0.28844463971880496</v>
      </c>
      <c r="G261" s="57">
        <f>IFERROR('tablas turistas por categorías '!K113/'tablas turistas por categorías '!K126-1,"-")</f>
        <v>0.14134275618374548</v>
      </c>
      <c r="H261" s="55">
        <f>IFERROR('tablas turistas por categorías '!M113/'tablas turistas por categorías '!M126-1,"-")</f>
        <v>-0.2457486832204665</v>
      </c>
      <c r="I261" s="57">
        <f>IFERROR('tablas turistas por categorías '!O113/'tablas turistas por categorías '!O126-1,"-")</f>
        <v>1.2292358803986714E-2</v>
      </c>
      <c r="J261" s="55">
        <f>IFERROR('tablas turistas por categorías '!Q113/'tablas turistas por categorías '!Q126-1,"-")</f>
        <v>-9.7097288676236015E-2</v>
      </c>
      <c r="L261" s="65"/>
      <c r="M261" s="65"/>
      <c r="N261" s="65"/>
      <c r="O261" s="65"/>
      <c r="P261" s="65"/>
      <c r="Q261" s="65"/>
      <c r="R261" s="65"/>
    </row>
    <row r="262" spans="2:18" ht="15" hidden="1" customHeight="1">
      <c r="B262" s="43" t="s">
        <v>43</v>
      </c>
      <c r="C262" s="57">
        <f>IFERROR('tablas turistas por categorías '!C114/'tablas turistas por categorías '!C127-1,"-")</f>
        <v>-0.55102040816326525</v>
      </c>
      <c r="D262" s="57">
        <f>IFERROR('tablas turistas por categorías '!E114/'tablas turistas por categorías '!E127-1,"-")</f>
        <v>-0.31081081081081086</v>
      </c>
      <c r="E262" s="57">
        <f>IFERROR('tablas turistas por categorías '!G114/'tablas turistas por categorías '!G127-1,"-")</f>
        <v>-0.19999999999999996</v>
      </c>
      <c r="F262" s="57">
        <f>IFERROR('tablas turistas por categorías '!I114/'tablas turistas por categorías '!I127-1,"-")</f>
        <v>-5.919946182307434E-2</v>
      </c>
      <c r="G262" s="57">
        <f>IFERROR('tablas turistas por categorías '!K114/'tablas turistas por categorías '!K127-1,"-")</f>
        <v>1</v>
      </c>
      <c r="H262" s="55">
        <f>IFERROR('tablas turistas por categorías '!M114/'tablas turistas por categorías '!M127-1,"-")</f>
        <v>-7.2650522106198601E-2</v>
      </c>
      <c r="I262" s="57">
        <f>IFERROR('tablas turistas por categorías '!O114/'tablas turistas por categorías '!O127-1,"-")</f>
        <v>-3.2025074952303112E-2</v>
      </c>
      <c r="J262" s="55">
        <f>IFERROR('tablas turistas por categorías '!Q114/'tablas turistas por categorías '!Q127-1,"-")</f>
        <v>-4.7470225525804599E-2</v>
      </c>
      <c r="L262" s="65"/>
      <c r="M262" s="65"/>
      <c r="N262" s="65"/>
      <c r="O262" s="65"/>
      <c r="P262" s="65"/>
      <c r="Q262" s="65"/>
      <c r="R262" s="65"/>
    </row>
    <row r="263" spans="2:18" ht="15" hidden="1" customHeight="1">
      <c r="B263" s="43" t="s">
        <v>44</v>
      </c>
      <c r="C263" s="57">
        <f>IFERROR('tablas turistas por categorías '!C115/'tablas turistas por categorías '!C128-1,"-")</f>
        <v>-0.63636363636363635</v>
      </c>
      <c r="D263" s="57">
        <f>IFERROR('tablas turistas por categorías '!E115/'tablas turistas por categorías '!E128-1,"-")</f>
        <v>-0.41666666666666663</v>
      </c>
      <c r="E263" s="57">
        <f>IFERROR('tablas turistas por categorías '!G115/'tablas turistas por categorías '!G128-1,"-")</f>
        <v>-0.123991935483871</v>
      </c>
      <c r="F263" s="57">
        <f>IFERROR('tablas turistas por categorías '!I115/'tablas turistas por categorías '!I128-1,"-")</f>
        <v>-9.5271700776287882E-2</v>
      </c>
      <c r="G263" s="57">
        <f>IFERROR('tablas turistas por categorías '!K115/'tablas turistas por categorías '!K128-1,"-")</f>
        <v>3.4102564102564106</v>
      </c>
      <c r="H263" s="55">
        <f>IFERROR('tablas turistas por categorías '!M115/'tablas turistas por categorías '!M128-1,"-")</f>
        <v>-8.3825025432349931E-2</v>
      </c>
      <c r="I263" s="57">
        <f>IFERROR('tablas turistas por categorías '!O115/'tablas turistas por categorías '!O128-1,"-")</f>
        <v>-2.7828559821247212E-2</v>
      </c>
      <c r="J263" s="55">
        <f>IFERROR('tablas turistas por categorías '!Q115/'tablas turistas por categorías '!Q128-1,"-")</f>
        <v>-4.6473816137118096E-2</v>
      </c>
      <c r="L263" s="65"/>
      <c r="M263" s="65"/>
      <c r="N263" s="65"/>
      <c r="O263" s="65"/>
      <c r="P263" s="65"/>
      <c r="Q263" s="65"/>
      <c r="R263" s="65"/>
    </row>
    <row r="264" spans="2:18" ht="15" hidden="1" customHeight="1">
      <c r="B264" s="43" t="s">
        <v>45</v>
      </c>
      <c r="C264" s="57">
        <f>IFERROR('tablas turistas por categorías '!C116/'tablas turistas por categorías '!C129-1,"-")</f>
        <v>-1</v>
      </c>
      <c r="D264" s="57">
        <f>IFERROR('tablas turistas por categorías '!E116/'tablas turistas por categorías '!E129-1,"-")</f>
        <v>0.67741935483870974</v>
      </c>
      <c r="E264" s="57">
        <f>IFERROR('tablas turistas por categorías '!G116/'tablas turistas por categorías '!G129-1,"-")</f>
        <v>0.10823754789272022</v>
      </c>
      <c r="F264" s="57">
        <f>IFERROR('tablas turistas por categorías '!I116/'tablas turistas por categorías '!I129-1,"-")</f>
        <v>7.458745874587458E-2</v>
      </c>
      <c r="G264" s="57">
        <f>IFERROR('tablas turistas por categorías '!K116/'tablas turistas por categorías '!K129-1,"-")</f>
        <v>0.46540880503144644</v>
      </c>
      <c r="H264" s="55">
        <f>IFERROR('tablas turistas por categorías '!M116/'tablas turistas por categorías '!M129-1,"-")</f>
        <v>9.6031448895544713E-2</v>
      </c>
      <c r="I264" s="57">
        <f>IFERROR('tablas turistas por categorías '!O116/'tablas turistas por categorías '!O129-1,"-")</f>
        <v>0.32348596750369274</v>
      </c>
      <c r="J264" s="55">
        <f>IFERROR('tablas turistas por categorías '!Q116/'tablas turistas por categorías '!Q129-1,"-")</f>
        <v>0.24149797570850207</v>
      </c>
      <c r="L264" s="65"/>
      <c r="M264" s="65"/>
      <c r="N264" s="65"/>
      <c r="O264" s="65"/>
      <c r="P264" s="65"/>
      <c r="Q264" s="65"/>
      <c r="R264" s="65"/>
    </row>
    <row r="265" spans="2:18" ht="15" hidden="1" customHeight="1">
      <c r="B265" s="43" t="s">
        <v>46</v>
      </c>
      <c r="C265" s="57">
        <f>IFERROR('tablas turistas por categorías '!C117/'tablas turistas por categorías '!C130-1,"-")</f>
        <v>4.5</v>
      </c>
      <c r="D265" s="57">
        <f>IFERROR('tablas turistas por categorías '!E117/'tablas turistas por categorías '!E130-1,"-")</f>
        <v>0</v>
      </c>
      <c r="E265" s="57">
        <f>IFERROR('tablas turistas por categorías '!G117/'tablas turistas por categorías '!G130-1,"-")</f>
        <v>-0.33199999999999996</v>
      </c>
      <c r="F265" s="57">
        <f>IFERROR('tablas turistas por categorías '!I117/'tablas turistas por categorías '!I130-1,"-")</f>
        <v>-0.18980797636632196</v>
      </c>
      <c r="G265" s="57">
        <f>IFERROR('tablas turistas por categorías '!K117/'tablas turistas por categorías '!K130-1,"-")</f>
        <v>0.35353535353535359</v>
      </c>
      <c r="H265" s="55">
        <f>IFERROR('tablas turistas por categorías '!M117/'tablas turistas por categorías '!M130-1,"-")</f>
        <v>-0.21460068593826553</v>
      </c>
      <c r="I265" s="57">
        <f>IFERROR('tablas turistas por categorías '!O117/'tablas turistas por categorías '!O130-1,"-")</f>
        <v>-0.11426512968299707</v>
      </c>
      <c r="J265" s="55">
        <f>IFERROR('tablas turistas por categorías '!Q117/'tablas turistas por categorías '!Q130-1,"-")</f>
        <v>-0.15142442387951371</v>
      </c>
      <c r="L265" s="65"/>
      <c r="M265" s="65"/>
      <c r="N265" s="65"/>
      <c r="O265" s="65"/>
      <c r="P265" s="65"/>
      <c r="Q265" s="65"/>
      <c r="R265" s="65"/>
    </row>
    <row r="266" spans="2:18" ht="15" hidden="1" customHeight="1">
      <c r="B266" s="43" t="s">
        <v>47</v>
      </c>
      <c r="C266" s="57">
        <f>IFERROR('tablas turistas por categorías '!C118/'tablas turistas por categorías '!C131-1,"-")</f>
        <v>-0.70588235294117641</v>
      </c>
      <c r="D266" s="57">
        <f>IFERROR('tablas turistas por categorías '!E118/'tablas turistas por categorías '!E131-1,"-")</f>
        <v>0.39622641509433953</v>
      </c>
      <c r="E266" s="57">
        <f>IFERROR('tablas turistas por categorías '!G118/'tablas turistas por categorías '!G131-1,"-")</f>
        <v>-0.22118644067796611</v>
      </c>
      <c r="F266" s="57">
        <f>IFERROR('tablas turistas por categorías '!I118/'tablas turistas por categorías '!I131-1,"-")</f>
        <v>0.28791509756932565</v>
      </c>
      <c r="G266" s="57">
        <f>IFERROR('tablas turistas por categorías '!K118/'tablas turistas por categorías '!K131-1,"-")</f>
        <v>-6.8965517241379337E-2</v>
      </c>
      <c r="H266" s="55">
        <f>IFERROR('tablas turistas por categorías '!M118/'tablas turistas por categorías '!M131-1,"-")</f>
        <v>0.12628062360801784</v>
      </c>
      <c r="I266" s="57">
        <f>IFERROR('tablas turistas por categorías '!O118/'tablas turistas por categorías '!O131-1,"-")</f>
        <v>0.11663531308787967</v>
      </c>
      <c r="J266" s="55">
        <f>IFERROR('tablas turistas por categorías '!Q118/'tablas turistas por categorías '!Q131-1,"-")</f>
        <v>0.12026483405967148</v>
      </c>
      <c r="L266" s="65"/>
      <c r="M266" s="65"/>
      <c r="N266" s="65"/>
      <c r="O266" s="65"/>
      <c r="P266" s="65"/>
      <c r="Q266" s="65"/>
      <c r="R266" s="65"/>
    </row>
    <row r="267" spans="2:18" ht="15" hidden="1" customHeight="1">
      <c r="B267" s="43" t="s">
        <v>48</v>
      </c>
      <c r="C267" s="57">
        <f>IFERROR('tablas turistas por categorías '!C119/'tablas turistas por categorías '!C132-1,"-")</f>
        <v>-0.42307692307692313</v>
      </c>
      <c r="D267" s="57">
        <f>IFERROR('tablas turistas por categorías '!E119/'tablas turistas por categorías '!E132-1,"-")</f>
        <v>-0.3928571428571429</v>
      </c>
      <c r="E267" s="57">
        <f>IFERROR('tablas turistas por categorías '!G119/'tablas turistas por categorías '!G132-1,"-")</f>
        <v>2.9553264604810892E-2</v>
      </c>
      <c r="F267" s="57">
        <f>IFERROR('tablas turistas por categorías '!I119/'tablas turistas por categorías '!I132-1,"-")</f>
        <v>0.34363575938850111</v>
      </c>
      <c r="G267" s="57">
        <f>IFERROR('tablas turistas por categorías '!K119/'tablas turistas por categorías '!K132-1,"-")</f>
        <v>1.0164835164835164</v>
      </c>
      <c r="H267" s="55">
        <f>IFERROR('tablas turistas por categorías '!M119/'tablas turistas por categorías '!M132-1,"-")</f>
        <v>0.25609756097560976</v>
      </c>
      <c r="I267" s="57">
        <f>IFERROR('tablas turistas por categorías '!O119/'tablas turistas por categorías '!O132-1,"-")</f>
        <v>6.1442006269592397E-2</v>
      </c>
      <c r="J267" s="55">
        <f>IFERROR('tablas turistas por categorías '!Q119/'tablas turistas por categorías '!Q132-1,"-")</f>
        <v>0.13416071007776287</v>
      </c>
      <c r="L267" s="65"/>
      <c r="M267" s="65"/>
      <c r="N267" s="65"/>
      <c r="O267" s="65"/>
      <c r="P267" s="65"/>
      <c r="Q267" s="65"/>
      <c r="R267" s="65"/>
    </row>
    <row r="268" spans="2:18" ht="15" hidden="1" customHeight="1">
      <c r="B268" s="43" t="s">
        <v>49</v>
      </c>
      <c r="C268" s="57">
        <f>IFERROR('tablas turistas por categorías '!C120/'tablas turistas por categorías '!C133-1,"-")</f>
        <v>-0.77419354838709675</v>
      </c>
      <c r="D268" s="57">
        <f>IFERROR('tablas turistas por categorías '!E120/'tablas turistas por categorías '!E133-1,"-")</f>
        <v>0.36190476190476195</v>
      </c>
      <c r="E268" s="57">
        <f>IFERROR('tablas turistas por categorías '!G120/'tablas turistas por categorías '!G133-1,"-")</f>
        <v>-0.23755139333028785</v>
      </c>
      <c r="F268" s="57">
        <f>IFERROR('tablas turistas por categorías '!I120/'tablas turistas por categorías '!I133-1,"-")</f>
        <v>-8.9627959413754232E-2</v>
      </c>
      <c r="G268" s="57">
        <f>IFERROR('tablas turistas por categorías '!K120/'tablas turistas por categorías '!K133-1,"-")</f>
        <v>-0.52185792349726778</v>
      </c>
      <c r="H268" s="55">
        <f>IFERROR('tablas turistas por categorías '!M120/'tablas turistas por categorías '!M133-1,"-")</f>
        <v>-0.1716677195198989</v>
      </c>
      <c r="I268" s="57">
        <f>IFERROR('tablas turistas por categorías '!O120/'tablas turistas por categorías '!O133-1,"-")</f>
        <v>-0.1393887460725507</v>
      </c>
      <c r="J268" s="55">
        <f>IFERROR('tablas turistas por categorías '!Q120/'tablas turistas por categorías '!Q133-1,"-")</f>
        <v>-0.1515295515295515</v>
      </c>
      <c r="L268" s="65"/>
      <c r="M268" s="65"/>
      <c r="N268" s="65"/>
      <c r="O268" s="65"/>
      <c r="P268" s="65"/>
      <c r="Q268" s="65"/>
      <c r="R268" s="65"/>
    </row>
    <row r="269" spans="2:18" ht="15" hidden="1" customHeight="1">
      <c r="B269" s="43" t="s">
        <v>50</v>
      </c>
      <c r="C269" s="57">
        <f>IFERROR('tablas turistas por categorías '!C121/'tablas turistas por categorías '!C134-1,"-")</f>
        <v>-0.84466019417475735</v>
      </c>
      <c r="D269" s="57">
        <f>IFERROR('tablas turistas por categorías '!E121/'tablas turistas por categorías '!E134-1,"-")</f>
        <v>0.40909090909090917</v>
      </c>
      <c r="E269" s="57">
        <f>IFERROR('tablas turistas por categorías '!G121/'tablas turistas por categorías '!G134-1,"-")</f>
        <v>-7.5132275132275161E-2</v>
      </c>
      <c r="F269" s="57">
        <f>IFERROR('tablas turistas por categorías '!I121/'tablas turistas por categorías '!I134-1,"-")</f>
        <v>4.931087289433389E-2</v>
      </c>
      <c r="G269" s="57">
        <f>IFERROR('tablas turistas por categorías '!K121/'tablas turistas por categorías '!K134-1,"-")</f>
        <v>-0.66391184573002748</v>
      </c>
      <c r="H269" s="55">
        <f>IFERROR('tablas turistas por categorías '!M121/'tablas turistas por categorías '!M134-1,"-")</f>
        <v>-4.9586776859504078E-2</v>
      </c>
      <c r="I269" s="57">
        <f>IFERROR('tablas turistas por categorías '!O121/'tablas turistas por categorías '!O134-1,"-")</f>
        <v>0.10593455352190784</v>
      </c>
      <c r="J269" s="55">
        <f>IFERROR('tablas turistas por categorías '!Q121/'tablas turistas por categorías '!Q134-1,"-")</f>
        <v>3.7367237770369766E-2</v>
      </c>
      <c r="L269" s="65"/>
      <c r="M269" s="65"/>
      <c r="N269" s="65"/>
      <c r="O269" s="65"/>
      <c r="P269" s="65"/>
      <c r="Q269" s="65"/>
      <c r="R269" s="65"/>
    </row>
    <row r="270" spans="2:18" ht="15" hidden="1" customHeight="1">
      <c r="B270" s="43" t="s">
        <v>51</v>
      </c>
      <c r="C270" s="57">
        <f>IFERROR('tablas turistas por categorías '!C122/'tablas turistas por categorías '!C135-1,"-")</f>
        <v>-7.3170731707317027E-2</v>
      </c>
      <c r="D270" s="57">
        <f>IFERROR('tablas turistas por categorías '!E122/'tablas turistas por categorías '!E135-1,"-")</f>
        <v>1.2698412698412698</v>
      </c>
      <c r="E270" s="57">
        <f>IFERROR('tablas turistas por categorías '!G122/'tablas turistas por categorías '!G135-1,"-")</f>
        <v>-0.14887478361223316</v>
      </c>
      <c r="F270" s="57">
        <f>IFERROR('tablas turistas por categorías '!I122/'tablas turistas por categorías '!I135-1,"-")</f>
        <v>0.17457826598666148</v>
      </c>
      <c r="G270" s="57">
        <f>IFERROR('tablas turistas por categorías '!K122/'tablas turistas por categorías '!K135-1,"-")</f>
        <v>-4.2944785276073594E-2</v>
      </c>
      <c r="H270" s="55">
        <f>IFERROR('tablas turistas por categorías '!M122/'tablas turistas por categorías '!M135-1,"-")</f>
        <v>5.3056027164685826E-2</v>
      </c>
      <c r="I270" s="57">
        <f>IFERROR('tablas turistas por categorías '!O122/'tablas turistas por categorías '!O135-1,"-")</f>
        <v>-0.20817220933230218</v>
      </c>
      <c r="J270" s="55">
        <f>IFERROR('tablas turistas por categorías '!Q122/'tablas turistas por categorías '!Q135-1,"-")</f>
        <v>-0.1094627105052125</v>
      </c>
      <c r="L270" s="65"/>
      <c r="M270" s="65"/>
      <c r="N270" s="65"/>
      <c r="O270" s="65"/>
      <c r="P270" s="65"/>
      <c r="Q270" s="65"/>
      <c r="R270" s="65"/>
    </row>
    <row r="271" spans="2:18" ht="15" customHeight="1">
      <c r="B271" s="64">
        <v>2002</v>
      </c>
      <c r="C271" s="59">
        <f>IFERROR('tablas turistas por categorías '!C123/'tablas turistas por categorías '!C136-1,"-")</f>
        <v>-0.72807017543859653</v>
      </c>
      <c r="D271" s="59">
        <f>IFERROR('tablas turistas por categorías '!E123/'tablas turistas por categorías '!E136-1,"-")</f>
        <v>0.21577726218097437</v>
      </c>
      <c r="E271" s="59">
        <f>IFERROR('tablas turistas por categorías '!G123/'tablas turistas por categorías '!G136-1,"-")</f>
        <v>-0.13465727747099654</v>
      </c>
      <c r="F271" s="59">
        <f>IFERROR('tablas turistas por categorías '!I123/'tablas turistas por categorías '!I136-1,"-")</f>
        <v>-2.9885544722339952E-2</v>
      </c>
      <c r="G271" s="59">
        <f>IFERROR('tablas turistas por categorías '!K123/'tablas turistas por categorías '!K136-1,"-")</f>
        <v>0.30180007659900432</v>
      </c>
      <c r="H271" s="59">
        <f>IFERROR('tablas turistas por categorías '!M123/'tablas turistas por categorías '!M136-1,"-")</f>
        <v>-5.3698896820246644E-2</v>
      </c>
      <c r="I271" s="59">
        <f>IFERROR('tablas turistas por categorías '!O123/'tablas turistas por categorías '!O136-1,"-")</f>
        <v>2.957096113268709E-2</v>
      </c>
      <c r="J271" s="59">
        <f>IFERROR('tablas turistas por categorías '!Q123/'tablas turistas por categorías '!Q136-1,"-")</f>
        <v>-2.5603625823980014E-3</v>
      </c>
      <c r="L271" s="65"/>
      <c r="M271" s="65"/>
      <c r="N271" s="65"/>
      <c r="O271" s="65"/>
      <c r="P271" s="65"/>
      <c r="Q271" s="65"/>
      <c r="R271" s="65"/>
    </row>
    <row r="272" spans="2:18" ht="15" hidden="1" customHeight="1">
      <c r="B272" s="43" t="s">
        <v>40</v>
      </c>
      <c r="C272" s="57">
        <f>IFERROR('tablas turistas por categorías '!C124/'tablas turistas por categorías '!C137-1,"-")</f>
        <v>-0.25</v>
      </c>
      <c r="D272" s="57">
        <f>IFERROR('tablas turistas por categorías '!E124/'tablas turistas por categorías '!E137-1,"-")</f>
        <v>0.48888888888888893</v>
      </c>
      <c r="E272" s="57">
        <f>IFERROR('tablas turistas por categorías '!G124/'tablas turistas por categorías '!G137-1,"-")</f>
        <v>4.0902679830747468E-2</v>
      </c>
      <c r="F272" s="57">
        <f>IFERROR('tablas turistas por categorías '!I124/'tablas turistas por categorías '!I137-1,"-")</f>
        <v>0.15560081466395115</v>
      </c>
      <c r="G272" s="57">
        <f>IFERROR('tablas turistas por categorías '!K124/'tablas turistas por categorías '!K137-1,"-")</f>
        <v>-0.50282485875706207</v>
      </c>
      <c r="H272" s="55">
        <f>IFERROR('tablas turistas por categorías '!M124/'tablas turistas por categorías '!M137-1,"-")</f>
        <v>6.5331208741179259E-2</v>
      </c>
      <c r="I272" s="57">
        <f>IFERROR('tablas turistas por categorías '!O124/'tablas turistas por categorías '!O137-1,"-")</f>
        <v>-0.13468526550228577</v>
      </c>
      <c r="J272" s="55">
        <f>IFERROR('tablas turistas por categorías '!Q124/'tablas turistas por categorías '!Q137-1,"-")</f>
        <v>-6.669761683689257E-2</v>
      </c>
      <c r="L272" s="65"/>
      <c r="M272" s="65"/>
      <c r="N272" s="65"/>
      <c r="O272" s="65"/>
      <c r="P272" s="65"/>
      <c r="Q272" s="65"/>
      <c r="R272" s="65"/>
    </row>
    <row r="273" spans="2:18" ht="15" hidden="1" customHeight="1">
      <c r="B273" s="43" t="s">
        <v>41</v>
      </c>
      <c r="C273" s="57">
        <f>IFERROR('tablas turistas por categorías '!C125/'tablas turistas por categorías '!C138-1,"-")</f>
        <v>-0.6179775280898876</v>
      </c>
      <c r="D273" s="57">
        <f>IFERROR('tablas turistas por categorías '!E125/'tablas turistas por categorías '!E138-1,"-")</f>
        <v>0.61643835616438358</v>
      </c>
      <c r="E273" s="57">
        <f>IFERROR('tablas turistas por categorías '!G125/'tablas turistas por categorías '!G138-1,"-")</f>
        <v>5.7971014492753659E-2</v>
      </c>
      <c r="F273" s="57">
        <f>IFERROR('tablas turistas por categorías '!I125/'tablas turistas por categorías '!I138-1,"-")</f>
        <v>0.12539987204094682</v>
      </c>
      <c r="G273" s="57">
        <f>IFERROR('tablas turistas por categorías '!K125/'tablas turistas por categorías '!K138-1,"-")</f>
        <v>-0.56686046511627908</v>
      </c>
      <c r="H273" s="55">
        <f>IFERROR('tablas turistas por categorías '!M125/'tablas turistas por categorías '!M138-1,"-")</f>
        <v>5.345851695727144E-2</v>
      </c>
      <c r="I273" s="57">
        <f>IFERROR('tablas turistas por categorías '!O125/'tablas turistas por categorías '!O138-1,"-")</f>
        <v>-4.6868793856745694E-2</v>
      </c>
      <c r="J273" s="55">
        <f>IFERROR('tablas turistas por categorías '!Q125/'tablas turistas por categorías '!Q138-1,"-")</f>
        <v>-5.8722204823050683E-3</v>
      </c>
      <c r="L273" s="65"/>
      <c r="M273" s="65"/>
      <c r="N273" s="65"/>
      <c r="O273" s="65"/>
      <c r="P273" s="65"/>
      <c r="Q273" s="65"/>
      <c r="R273" s="65"/>
    </row>
    <row r="274" spans="2:18" ht="15" hidden="1" customHeight="1">
      <c r="B274" s="43" t="s">
        <v>42</v>
      </c>
      <c r="C274" s="57">
        <f>IFERROR('tablas turistas por categorías '!C126/'tablas turistas por categorías '!C139-1,"-")</f>
        <v>0.23571428571428577</v>
      </c>
      <c r="D274" s="57">
        <f>IFERROR('tablas turistas por categorías '!E126/'tablas turistas por categorías '!E139-1,"-")</f>
        <v>-0.3125</v>
      </c>
      <c r="E274" s="57">
        <f>IFERROR('tablas turistas por categorías '!G126/'tablas turistas por categorías '!G139-1,"-")</f>
        <v>-0.16711158569140416</v>
      </c>
      <c r="F274" s="57">
        <f>IFERROR('tablas turistas por categorías '!I126/'tablas turistas por categorías '!I139-1,"-")</f>
        <v>7.841743662639189E-2</v>
      </c>
      <c r="G274" s="57">
        <f>IFERROR('tablas turistas por categorías '!K126/'tablas turistas por categorías '!K139-1,"-")</f>
        <v>-0.78314176245210732</v>
      </c>
      <c r="H274" s="55">
        <f>IFERROR('tablas turistas por categorías '!M126/'tablas turistas por categorías '!M139-1,"-")</f>
        <v>-0.13148608025094755</v>
      </c>
      <c r="I274" s="57">
        <f>IFERROR('tablas turistas por categorías '!O126/'tablas turistas por categorías '!O139-1,"-")</f>
        <v>-0.11911033069944399</v>
      </c>
      <c r="J274" s="55">
        <f>IFERROR('tablas turistas por categorías '!Q126/'tablas turistas por categorías '!Q139-1,"-")</f>
        <v>-0.12439950843481173</v>
      </c>
      <c r="L274" s="65"/>
      <c r="M274" s="65"/>
      <c r="N274" s="65"/>
      <c r="O274" s="65"/>
      <c r="P274" s="65"/>
      <c r="Q274" s="65"/>
      <c r="R274" s="65"/>
    </row>
    <row r="275" spans="2:18" ht="15" hidden="1" customHeight="1">
      <c r="B275" s="43" t="s">
        <v>43</v>
      </c>
      <c r="C275" s="57">
        <f>IFERROR('tablas turistas por categorías '!C127/'tablas turistas por categorías '!C140-1,"-")</f>
        <v>2.0625</v>
      </c>
      <c r="D275" s="57">
        <f>IFERROR('tablas turistas por categorías '!E127/'tablas turistas por categorías '!E140-1,"-")</f>
        <v>-0.19565217391304346</v>
      </c>
      <c r="E275" s="57">
        <f>IFERROR('tablas turistas por categorías '!G127/'tablas turistas por categorías '!G140-1,"-")</f>
        <v>-7.5165806927044998E-2</v>
      </c>
      <c r="F275" s="57">
        <f>IFERROR('tablas turistas por categorías '!I127/'tablas turistas por categorías '!I140-1,"-")</f>
        <v>-5.0159744408945661E-2</v>
      </c>
      <c r="G275" s="57">
        <f>IFERROR('tablas turistas por categorías '!K127/'tablas turistas por categorías '!K140-1,"-")</f>
        <v>-0.36170212765957444</v>
      </c>
      <c r="H275" s="55">
        <f>IFERROR('tablas turistas por categorías '!M127/'tablas turistas por categorías '!M140-1,"-")</f>
        <v>-6.8115942028985521E-2</v>
      </c>
      <c r="I275" s="57">
        <f>IFERROR('tablas turistas por categorías '!O127/'tablas turistas por categorías '!O140-1,"-")</f>
        <v>-9.4297704270550509E-2</v>
      </c>
      <c r="J275" s="55">
        <f>IFERROR('tablas turistas por categorías '!Q127/'tablas turistas por categorías '!Q140-1,"-")</f>
        <v>-8.4519022579647385E-2</v>
      </c>
      <c r="L275" s="65"/>
      <c r="M275" s="65"/>
      <c r="N275" s="65"/>
      <c r="O275" s="65"/>
      <c r="P275" s="65"/>
      <c r="Q275" s="65"/>
      <c r="R275" s="65"/>
    </row>
    <row r="276" spans="2:18" ht="15" hidden="1" customHeight="1">
      <c r="B276" s="43" t="s">
        <v>44</v>
      </c>
      <c r="C276" s="57">
        <f>IFERROR('tablas turistas por categorías '!C128/'tablas turistas por categorías '!C141-1,"-")</f>
        <v>-0.75555555555555554</v>
      </c>
      <c r="D276" s="57">
        <f>IFERROR('tablas turistas por categorías '!E128/'tablas turistas por categorías '!E141-1,"-")</f>
        <v>-0.52631578947368429</v>
      </c>
      <c r="E276" s="57">
        <f>IFERROR('tablas turistas por categorías '!G128/'tablas turistas por categorías '!G141-1,"-")</f>
        <v>0.14483554529717257</v>
      </c>
      <c r="F276" s="57">
        <f>IFERROR('tablas turistas por categorías '!I128/'tablas turistas por categorías '!I141-1,"-")</f>
        <v>-3.6709721278042173E-2</v>
      </c>
      <c r="G276" s="57">
        <f>IFERROR('tablas turistas por categorías '!K128/'tablas turistas por categorías '!K141-1,"-")</f>
        <v>-0.72727272727272729</v>
      </c>
      <c r="H276" s="55">
        <f>IFERROR('tablas turistas por categorías '!M128/'tablas turistas por categorías '!M141-1,"-")</f>
        <v>-1.3844301765650102E-2</v>
      </c>
      <c r="I276" s="57">
        <f>IFERROR('tablas turistas por categorías '!O128/'tablas turistas por categorías '!O141-1,"-")</f>
        <v>0.2837027379400261</v>
      </c>
      <c r="J276" s="55">
        <f>IFERROR('tablas turistas por categorías '!Q128/'tablas turistas por categorías '!Q141-1,"-")</f>
        <v>0.16650861387703486</v>
      </c>
      <c r="L276" s="65"/>
      <c r="M276" s="65"/>
      <c r="N276" s="65"/>
      <c r="O276" s="65"/>
      <c r="P276" s="65"/>
      <c r="Q276" s="65"/>
      <c r="R276" s="65"/>
    </row>
    <row r="277" spans="2:18" ht="15" hidden="1" customHeight="1">
      <c r="B277" s="43" t="s">
        <v>45</v>
      </c>
      <c r="C277" s="57">
        <f>IFERROR('tablas turistas por categorías '!C129/'tablas turistas por categorías '!C142-1,"-")</f>
        <v>-0.55263157894736836</v>
      </c>
      <c r="D277" s="57">
        <f>IFERROR('tablas turistas por categorías '!E129/'tablas turistas por categorías '!E142-1,"-")</f>
        <v>0.34782608695652173</v>
      </c>
      <c r="E277" s="57">
        <f>IFERROR('tablas turistas por categorías '!G129/'tablas turistas por categorías '!G142-1,"-")</f>
        <v>-0.10386266094420604</v>
      </c>
      <c r="F277" s="57">
        <f>IFERROR('tablas turistas por categorías '!I129/'tablas turistas por categorías '!I142-1,"-")</f>
        <v>-0.21887084300077342</v>
      </c>
      <c r="G277" s="57">
        <f>IFERROR('tablas turistas por categorías '!K129/'tablas turistas por categorías '!K142-1,"-")</f>
        <v>-0.34567901234567899</v>
      </c>
      <c r="H277" s="55">
        <f>IFERROR('tablas turistas por categorías '!M129/'tablas turistas por categorías '!M142-1,"-")</f>
        <v>-0.18455197679743551</v>
      </c>
      <c r="I277" s="57">
        <f>IFERROR('tablas turistas por categorías '!O129/'tablas turistas por categorías '!O142-1,"-")</f>
        <v>-0.1006736882057121</v>
      </c>
      <c r="J277" s="55">
        <f>IFERROR('tablas turistas por categorías '!Q129/'tablas turistas por categorías '!Q142-1,"-")</f>
        <v>-0.13282621416032769</v>
      </c>
      <c r="L277" s="65"/>
      <c r="M277" s="65"/>
      <c r="N277" s="65"/>
      <c r="O277" s="65"/>
      <c r="P277" s="65"/>
      <c r="Q277" s="65"/>
      <c r="R277" s="65"/>
    </row>
    <row r="278" spans="2:18" ht="15" hidden="1" customHeight="1">
      <c r="B278" s="43" t="s">
        <v>46</v>
      </c>
      <c r="C278" s="57">
        <f>IFERROR('tablas turistas por categorías '!C130/'tablas turistas por categorías '!C143-1,"-")</f>
        <v>-0.88235294117647056</v>
      </c>
      <c r="D278" s="57">
        <f>IFERROR('tablas turistas por categorías '!E130/'tablas turistas por categorías '!E143-1,"-")</f>
        <v>-0.27586206896551724</v>
      </c>
      <c r="E278" s="57">
        <f>IFERROR('tablas turistas por categorías '!G130/'tablas turistas por categorías '!G143-1,"-")</f>
        <v>-2.34375E-2</v>
      </c>
      <c r="F278" s="57">
        <f>IFERROR('tablas turistas por categorías '!I130/'tablas turistas por categorías '!I143-1,"-")</f>
        <v>-1.5272727272727327E-2</v>
      </c>
      <c r="G278" s="57">
        <f>IFERROR('tablas turistas por categorías '!K130/'tablas turistas por categorías '!K143-1,"-")</f>
        <v>-0.26119402985074625</v>
      </c>
      <c r="H278" s="55">
        <f>IFERROR('tablas turistas por categorías '!M130/'tablas turistas por categorías '!M143-1,"-")</f>
        <v>-3.4303288384196828E-2</v>
      </c>
      <c r="I278" s="57">
        <f>IFERROR('tablas turistas por categorías '!O130/'tablas turistas por categorías '!O143-1,"-")</f>
        <v>7.9147877468511929E-2</v>
      </c>
      <c r="J278" s="55">
        <f>IFERROR('tablas turistas por categorías '!Q130/'tablas turistas por categorías '!Q143-1,"-")</f>
        <v>3.4152749108650848E-2</v>
      </c>
      <c r="L278" s="65"/>
      <c r="M278" s="65"/>
      <c r="N278" s="65"/>
      <c r="O278" s="65"/>
      <c r="P278" s="65"/>
      <c r="Q278" s="65"/>
      <c r="R278" s="65"/>
    </row>
    <row r="279" spans="2:18" ht="15" hidden="1" customHeight="1">
      <c r="B279" s="43" t="s">
        <v>47</v>
      </c>
      <c r="C279" s="57">
        <f>IFERROR('tablas turistas por categorías '!C131/'tablas turistas por categorías '!C144-1,"-")</f>
        <v>-0.7384615384615385</v>
      </c>
      <c r="D279" s="57">
        <f>IFERROR('tablas turistas por categorías '!E131/'tablas turistas por categorías '!E144-1,"-")</f>
        <v>-0.1166666666666667</v>
      </c>
      <c r="E279" s="57">
        <f>IFERROR('tablas turistas por categorías '!G131/'tablas turistas por categorías '!G144-1,"-")</f>
        <v>4.2402826855123754E-2</v>
      </c>
      <c r="F279" s="57">
        <f>IFERROR('tablas turistas por categorías '!I131/'tablas turistas por categorías '!I144-1,"-")</f>
        <v>-0.11134773349558869</v>
      </c>
      <c r="G279" s="57">
        <f>IFERROR('tablas turistas por categorías '!K131/'tablas turistas por categorías '!K144-1,"-")</f>
        <v>0.27091633466135456</v>
      </c>
      <c r="H279" s="55">
        <f>IFERROR('tablas turistas por categorías '!M131/'tablas turistas por categorías '!M144-1,"-")</f>
        <v>-6.3607924921793568E-2</v>
      </c>
      <c r="I279" s="57">
        <f>IFERROR('tablas turistas por categorías '!O131/'tablas turistas por categorías '!O144-1,"-")</f>
        <v>-2.6680617316243826E-2</v>
      </c>
      <c r="J279" s="55">
        <f>IFERROR('tablas turistas por categorías '!Q131/'tablas turistas por categorías '!Q144-1,"-")</f>
        <v>-4.0913109878627174E-2</v>
      </c>
      <c r="L279" s="65"/>
      <c r="M279" s="65"/>
      <c r="N279" s="65"/>
      <c r="O279" s="65"/>
      <c r="P279" s="65"/>
      <c r="Q279" s="65"/>
      <c r="R279" s="65"/>
    </row>
    <row r="280" spans="2:18" ht="15" hidden="1" customHeight="1">
      <c r="B280" s="43" t="s">
        <v>48</v>
      </c>
      <c r="C280" s="57">
        <f>IFERROR('tablas turistas por categorías '!C132/'tablas turistas por categorías '!C145-1,"-")</f>
        <v>-0.56666666666666665</v>
      </c>
      <c r="D280" s="57">
        <f>IFERROR('tablas turistas por categorías '!E132/'tablas turistas por categorías '!E145-1,"-")</f>
        <v>0.23529411764705888</v>
      </c>
      <c r="E280" s="57">
        <f>IFERROR('tablas turistas por categorías '!G132/'tablas turistas por categorías '!G145-1,"-")</f>
        <v>1.182197496522952E-2</v>
      </c>
      <c r="F280" s="57">
        <f>IFERROR('tablas turistas por categorías '!I132/'tablas turistas por categorías '!I145-1,"-")</f>
        <v>-3.6811779769526209E-2</v>
      </c>
      <c r="G280" s="57">
        <f>IFERROR('tablas turistas por categorías '!K132/'tablas turistas por categorías '!K145-1,"-")</f>
        <v>-0.59645232815964522</v>
      </c>
      <c r="H280" s="55">
        <f>IFERROR('tablas turistas por categorías '!M132/'tablas turistas por categorías '!M145-1,"-")</f>
        <v>-7.4888154055631206E-2</v>
      </c>
      <c r="I280" s="57">
        <f>IFERROR('tablas turistas por categorías '!O132/'tablas turistas por categorías '!O145-1,"-")</f>
        <v>-6.7360542626593412E-2</v>
      </c>
      <c r="J280" s="55">
        <f>IFERROR('tablas turistas por categorías '!Q132/'tablas turistas por categorías '!Q145-1,"-")</f>
        <v>-7.0186970493718914E-2</v>
      </c>
      <c r="L280" s="65"/>
      <c r="M280" s="65"/>
      <c r="N280" s="65"/>
      <c r="O280" s="65"/>
      <c r="P280" s="65"/>
      <c r="Q280" s="65"/>
      <c r="R280" s="65"/>
    </row>
    <row r="281" spans="2:18" ht="15" hidden="1" customHeight="1">
      <c r="B281" s="43" t="s">
        <v>49</v>
      </c>
      <c r="C281" s="57">
        <f>IFERROR('tablas turistas por categorías '!C133/'tablas turistas por categorías '!C146-1,"-")</f>
        <v>3.1333333333333337</v>
      </c>
      <c r="D281" s="57">
        <f>IFERROR('tablas turistas por categorías '!E133/'tablas turistas por categorías '!E146-1,"-")</f>
        <v>-5.4054054054054057E-2</v>
      </c>
      <c r="E281" s="57">
        <f>IFERROR('tablas turistas por categorías '!G133/'tablas turistas por categorías '!G146-1,"-")</f>
        <v>0.11512990320937333</v>
      </c>
      <c r="F281" s="57">
        <f>IFERROR('tablas turistas por categorías '!I133/'tablas turistas por categorías '!I146-1,"-")</f>
        <v>-9.3973442288049047E-2</v>
      </c>
      <c r="G281" s="57">
        <f>IFERROR('tablas turistas por categorías '!K133/'tablas turistas por categorías '!K146-1,"-")</f>
        <v>0.43529411764705883</v>
      </c>
      <c r="H281" s="55">
        <f>IFERROR('tablas turistas por categorías '!M133/'tablas turistas por categorías '!M146-1,"-")</f>
        <v>9.0836653386454635E-3</v>
      </c>
      <c r="I281" s="57">
        <f>IFERROR('tablas turistas por categorías '!O133/'tablas turistas por categorías '!O146-1,"-")</f>
        <v>0.22127906976744183</v>
      </c>
      <c r="J281" s="55">
        <f>IFERROR('tablas turistas por categorías '!Q133/'tablas turistas por categorías '!Q146-1,"-")</f>
        <v>0.13176470588235301</v>
      </c>
      <c r="L281" s="65"/>
      <c r="M281" s="65"/>
      <c r="N281" s="65"/>
      <c r="O281" s="65"/>
      <c r="P281" s="65"/>
      <c r="Q281" s="65"/>
      <c r="R281" s="65"/>
    </row>
    <row r="282" spans="2:18" ht="15" hidden="1" customHeight="1">
      <c r="B282" s="43" t="s">
        <v>50</v>
      </c>
      <c r="C282" s="57">
        <f>IFERROR('tablas turistas por categorías '!C134/'tablas turistas por categorías '!C147-1,"-")</f>
        <v>9.8039215686274161E-3</v>
      </c>
      <c r="D282" s="57">
        <f>IFERROR('tablas turistas por categorías '!E134/'tablas turistas por categorías '!E147-1,"-")</f>
        <v>-0.16455696202531644</v>
      </c>
      <c r="E282" s="57">
        <f>IFERROR('tablas turistas por categorías '!G134/'tablas turistas por categorías '!G147-1,"-")</f>
        <v>5.46875E-2</v>
      </c>
      <c r="F282" s="57">
        <f>IFERROR('tablas turistas por categorías '!I134/'tablas turistas por categorías '!I147-1,"-")</f>
        <v>0.26013122346584328</v>
      </c>
      <c r="G282" s="57">
        <f>IFERROR('tablas turistas por categorías '!K134/'tablas turistas por categorías '!K147-1,"-")</f>
        <v>9.0090090090090058E-2</v>
      </c>
      <c r="H282" s="55">
        <f>IFERROR('tablas turistas por categorías '!M134/'tablas turistas por categorías '!M147-1,"-")</f>
        <v>0.16132325913824785</v>
      </c>
      <c r="I282" s="57">
        <f>IFERROR('tablas turistas por categorías '!O134/'tablas turistas por categorías '!O147-1,"-")</f>
        <v>-0.10841884040054395</v>
      </c>
      <c r="J282" s="55">
        <f>IFERROR('tablas turistas por categorías '!Q134/'tablas turistas por categorías '!Q147-1,"-")</f>
        <v>-6.699522562759852E-3</v>
      </c>
      <c r="L282" s="65"/>
      <c r="M282" s="65"/>
      <c r="N282" s="65"/>
      <c r="O282" s="65"/>
      <c r="P282" s="65"/>
      <c r="Q282" s="65"/>
      <c r="R282" s="65"/>
    </row>
    <row r="283" spans="2:18" ht="15" hidden="1" customHeight="1">
      <c r="B283" s="43" t="s">
        <v>51</v>
      </c>
      <c r="C283" s="57">
        <f>IFERROR('tablas turistas por categorías '!C135/'tablas turistas por categorías '!C148-1,"-")</f>
        <v>-0.57731958762886593</v>
      </c>
      <c r="D283" s="57">
        <f>IFERROR('tablas turistas por categorías '!E135/'tablas turistas por categorías '!E148-1,"-")</f>
        <v>-3.0769230769230771E-2</v>
      </c>
      <c r="E283" s="57">
        <f>IFERROR('tablas turistas por categorías '!G135/'tablas turistas por categorías '!G148-1,"-")</f>
        <v>0.14920424403183019</v>
      </c>
      <c r="F283" s="57">
        <f>IFERROR('tablas turistas por categorías '!I135/'tablas turistas por categorías '!I148-1,"-")</f>
        <v>0.28413098236775824</v>
      </c>
      <c r="G283" s="57">
        <f>IFERROR('tablas turistas por categorías '!K135/'tablas turistas por categorías '!K148-1,"-")</f>
        <v>1.0248447204968945</v>
      </c>
      <c r="H283" s="55">
        <f>IFERROR('tablas turistas por categorías '!M135/'tablas turistas por categorías '!M148-1,"-")</f>
        <v>0.23480083857442358</v>
      </c>
      <c r="I283" s="57">
        <f>IFERROR('tablas turistas por categorías '!O135/'tablas turistas por categorías '!O148-1,"-")</f>
        <v>3.2472717593824862E-2</v>
      </c>
      <c r="J283" s="55">
        <f>IFERROR('tablas turistas por categorías '!Q135/'tablas turistas por categorías '!Q148-1,"-")</f>
        <v>0.10061782877316849</v>
      </c>
      <c r="L283" s="65"/>
      <c r="M283" s="65"/>
      <c r="N283" s="65"/>
      <c r="O283" s="65"/>
      <c r="P283" s="65"/>
      <c r="Q283" s="65"/>
      <c r="R283" s="65"/>
    </row>
    <row r="284" spans="2:18" ht="15" customHeight="1">
      <c r="B284" s="64">
        <v>2001</v>
      </c>
      <c r="C284" s="59">
        <f>IFERROR('tablas turistas por categorías '!C136/'tablas turistas por categorías '!C149-1,"-")</f>
        <v>-0.21828571428571431</v>
      </c>
      <c r="D284" s="59">
        <f>IFERROR('tablas turistas por categorías '!E136/'tablas turistas por categorías '!E149-1,"-")</f>
        <v>-1.8223234624145768E-2</v>
      </c>
      <c r="E284" s="59">
        <f>IFERROR('tablas turistas por categorías '!G136/'tablas turistas por categorías '!G149-1,"-")</f>
        <v>1.6897635361392993E-2</v>
      </c>
      <c r="F284" s="59">
        <f>IFERROR('tablas turistas por categorías '!I136/'tablas turistas por categorías '!I149-1,"-")</f>
        <v>9.0359835320537041E-3</v>
      </c>
      <c r="G284" s="59">
        <f>IFERROR('tablas turistas por categorías '!K136/'tablas turistas por categorías '!K149-1,"-")</f>
        <v>-0.37966262770254222</v>
      </c>
      <c r="H284" s="59">
        <f>IFERROR('tablas turistas por categorías '!M136/'tablas turistas por categorías '!M149-1,"-")</f>
        <v>-1.8143009605122717E-2</v>
      </c>
      <c r="I284" s="59">
        <f>IFERROR('tablas turistas por categorías '!O136/'tablas turistas por categorías '!O149-1,"-")</f>
        <v>-1.3812238004764943E-2</v>
      </c>
      <c r="J284" s="59">
        <f>IFERROR('tablas turistas por categorías '!Q136/'tablas turistas por categorías '!Q149-1,"-")</f>
        <v>-1.5487871018637245E-2</v>
      </c>
      <c r="L284" s="65"/>
      <c r="M284" s="65"/>
      <c r="N284" s="65"/>
      <c r="O284" s="65"/>
      <c r="P284" s="65"/>
      <c r="Q284" s="65"/>
      <c r="R284" s="65"/>
    </row>
    <row r="285" spans="2:18" ht="15" hidden="1" customHeight="1">
      <c r="B285" s="43" t="s">
        <v>40</v>
      </c>
      <c r="C285" s="57">
        <f>IFERROR('tablas turistas por categorías '!C137/'tablas turistas por categorías '!C150-1,"-")</f>
        <v>1.3030303030303032</v>
      </c>
      <c r="D285" s="57">
        <f>IFERROR('tablas turistas por categorías '!E137/'tablas turistas por categorías '!E150-1,"-")</f>
        <v>0.91489361702127669</v>
      </c>
      <c r="E285" s="57">
        <f>IFERROR('tablas turistas por categorías '!G137/'tablas turistas por categorías '!G150-1,"-")</f>
        <v>-8.3916083916083517E-3</v>
      </c>
      <c r="F285" s="57">
        <f>IFERROR('tablas turistas por categorías '!I137/'tablas turistas por categorías '!I150-1,"-")</f>
        <v>0.37074260189838082</v>
      </c>
      <c r="G285" s="57">
        <f>IFERROR('tablas turistas por categorías '!K137/'tablas turistas por categorías '!K150-1,"-")</f>
        <v>0.92391304347826098</v>
      </c>
      <c r="H285" s="55">
        <f>IFERROR('tablas turistas por categorías '!M137/'tablas turistas por categorías '!M150-1,"-")</f>
        <v>0.26054519368723095</v>
      </c>
      <c r="I285" s="57">
        <f>IFERROR('tablas turistas por categorías '!O137/'tablas turistas por categorías '!O150-1,"-")</f>
        <v>0.37441598195585635</v>
      </c>
      <c r="J285" s="55">
        <f>IFERROR('tablas turistas por categorías '!Q137/'tablas turistas por categorías '!Q150-1,"-")</f>
        <v>0.33347090383821709</v>
      </c>
      <c r="L285" s="65"/>
      <c r="M285" s="65"/>
      <c r="N285" s="65"/>
      <c r="O285" s="65"/>
      <c r="P285" s="65"/>
      <c r="Q285" s="65"/>
      <c r="R285" s="65"/>
    </row>
    <row r="286" spans="2:18" ht="15" hidden="1" customHeight="1">
      <c r="B286" s="43" t="s">
        <v>41</v>
      </c>
      <c r="C286" s="57">
        <f>IFERROR('tablas turistas por categorías '!C138/'tablas turistas por categorías '!C151-1,"-")</f>
        <v>1.9666666666666668</v>
      </c>
      <c r="D286" s="57">
        <f>IFERROR('tablas turistas por categorías '!E138/'tablas turistas por categorías '!E151-1,"-")</f>
        <v>0.78048780487804881</v>
      </c>
      <c r="E286" s="57">
        <f>IFERROR('tablas turistas por categorías '!G138/'tablas turistas por categorías '!G151-1,"-")</f>
        <v>-0.29623059866962309</v>
      </c>
      <c r="F286" s="57">
        <f>IFERROR('tablas turistas por categorías '!I138/'tablas turistas por categorías '!I151-1,"-")</f>
        <v>-5.3874092009685182E-2</v>
      </c>
      <c r="G286" s="57">
        <f>IFERROR('tablas turistas por categorías '!K138/'tablas turistas por categorías '!K151-1,"-")</f>
        <v>-0.10416666666666663</v>
      </c>
      <c r="H286" s="55">
        <f>IFERROR('tablas turistas por categorías '!M138/'tablas turistas por categorías '!M151-1,"-")</f>
        <v>-0.13219155304289987</v>
      </c>
      <c r="I286" s="57">
        <f>IFERROR('tablas turistas por categorías '!O138/'tablas turistas por categorías '!O151-1,"-")</f>
        <v>4.7863485016648166E-2</v>
      </c>
      <c r="J286" s="55">
        <f>IFERROR('tablas turistas por categorías '!Q138/'tablas turistas por categorías '!Q151-1,"-")</f>
        <v>-3.4034185448494902E-2</v>
      </c>
      <c r="L286" s="65"/>
      <c r="M286" s="65"/>
      <c r="N286" s="65"/>
      <c r="O286" s="65"/>
      <c r="P286" s="65"/>
      <c r="Q286" s="65"/>
      <c r="R286" s="65"/>
    </row>
    <row r="287" spans="2:18" ht="15" hidden="1" customHeight="1">
      <c r="B287" s="43" t="s">
        <v>42</v>
      </c>
      <c r="C287" s="57">
        <f>IFERROR('tablas turistas por categorías '!C139/'tablas turistas por categorías '!C152-1,"-")</f>
        <v>-1.4084507042253502E-2</v>
      </c>
      <c r="D287" s="57">
        <f>IFERROR('tablas turistas por categorías '!E139/'tablas turistas por categorías '!E152-1,"-")</f>
        <v>1.9473684210526314</v>
      </c>
      <c r="E287" s="57">
        <f>IFERROR('tablas turistas por categorías '!G139/'tablas turistas por categorías '!G152-1,"-")</f>
        <v>-5.3083923154701673E-2</v>
      </c>
      <c r="F287" s="57">
        <f>IFERROR('tablas turistas por categorías '!I139/'tablas turistas por categorías '!I152-1,"-")</f>
        <v>-3.2102728731942198E-2</v>
      </c>
      <c r="G287" s="57">
        <f>IFERROR('tablas turistas por categorías '!K139/'tablas turistas por categorías '!K152-1,"-")</f>
        <v>1.5538160469667317</v>
      </c>
      <c r="H287" s="55">
        <f>IFERROR('tablas turistas por categorías '!M139/'tablas turistas por categorías '!M152-1,"-")</f>
        <v>8.8335704125177772E-2</v>
      </c>
      <c r="I287" s="57">
        <f>IFERROR('tablas turistas por categorías '!O139/'tablas turistas por categorías '!O152-1,"-")</f>
        <v>2.0101502637078328E-2</v>
      </c>
      <c r="J287" s="55">
        <f>IFERROR('tablas turistas por categorías '!Q139/'tablas turistas por categorías '!Q152-1,"-")</f>
        <v>4.8187833011300363E-2</v>
      </c>
      <c r="L287" s="65"/>
      <c r="M287" s="65"/>
      <c r="N287" s="65"/>
      <c r="O287" s="65"/>
      <c r="P287" s="65"/>
      <c r="Q287" s="65"/>
      <c r="R287" s="65"/>
    </row>
    <row r="288" spans="2:18" ht="15" hidden="1" customHeight="1">
      <c r="B288" s="43" t="s">
        <v>43</v>
      </c>
      <c r="C288" s="57">
        <f>IFERROR('tablas turistas por categorías '!C140/'tablas turistas por categorías '!C153-1,"-")</f>
        <v>-0.6</v>
      </c>
      <c r="D288" s="57">
        <f>IFERROR('tablas turistas por categorías '!E140/'tablas turistas por categorías '!E153-1,"-")</f>
        <v>0.87755102040816335</v>
      </c>
      <c r="E288" s="57">
        <f>IFERROR('tablas turistas por categorías '!G140/'tablas turistas por categorías '!G153-1,"-")</f>
        <v>-9.6537949400798961E-2</v>
      </c>
      <c r="F288" s="57">
        <f>IFERROR('tablas turistas por categorías '!I140/'tablas turistas por categorías '!I153-1,"-")</f>
        <v>0.14820249449743206</v>
      </c>
      <c r="G288" s="57">
        <f>IFERROR('tablas turistas por categorías '!K140/'tablas turistas por categorías '!K153-1,"-")</f>
        <v>-0.12313432835820892</v>
      </c>
      <c r="H288" s="55">
        <f>IFERROR('tablas turistas por categorías '!M140/'tablas turistas por categorías '!M153-1,"-")</f>
        <v>5.3435114503816772E-2</v>
      </c>
      <c r="I288" s="57">
        <f>IFERROR('tablas turistas por categorías '!O140/'tablas turistas por categorías '!O153-1,"-")</f>
        <v>0.10789005879939828</v>
      </c>
      <c r="J288" s="55">
        <f>IFERROR('tablas turistas por categorías '!Q140/'tablas turistas por categorías '!Q153-1,"-")</f>
        <v>8.6905362245755624E-2</v>
      </c>
      <c r="L288" s="65"/>
      <c r="M288" s="65"/>
      <c r="N288" s="65"/>
      <c r="O288" s="65"/>
      <c r="P288" s="65"/>
      <c r="Q288" s="65"/>
      <c r="R288" s="65"/>
    </row>
    <row r="289" spans="2:18" ht="15" hidden="1" customHeight="1">
      <c r="B289" s="43" t="s">
        <v>44</v>
      </c>
      <c r="C289" s="57">
        <f>IFERROR('tablas turistas por categorías '!C141/'tablas turistas por categorías '!C154-1,"-")</f>
        <v>1.6470588235294117</v>
      </c>
      <c r="D289" s="57">
        <f>IFERROR('tablas turistas por categorías '!E141/'tablas turistas por categorías '!E154-1,"-")</f>
        <v>2.04</v>
      </c>
      <c r="E289" s="57">
        <f>IFERROR('tablas turistas por categorías '!G141/'tablas turistas por categorías '!G154-1,"-")</f>
        <v>-6.4254859611231119E-2</v>
      </c>
      <c r="F289" s="57">
        <f>IFERROR('tablas turistas por categorías '!I141/'tablas turistas por categorías '!I154-1,"-")</f>
        <v>5.9035277177825751E-2</v>
      </c>
      <c r="G289" s="57">
        <f>IFERROR('tablas turistas por categorías '!K141/'tablas turistas por categorías '!K154-1,"-")</f>
        <v>-0.39915966386554624</v>
      </c>
      <c r="H289" s="55">
        <f>IFERROR('tablas turistas por categorías '!M141/'tablas turistas por categorías '!M154-1,"-")</f>
        <v>1.1568906028008863E-2</v>
      </c>
      <c r="I289" s="57">
        <f>IFERROR('tablas turistas por categorías '!O141/'tablas turistas por categorías '!O154-1,"-")</f>
        <v>-0.24559850496705027</v>
      </c>
      <c r="J289" s="55">
        <f>IFERROR('tablas turistas por categorías '!Q141/'tablas turistas por categorías '!Q154-1,"-")</f>
        <v>-0.16165363720683712</v>
      </c>
      <c r="L289" s="65"/>
      <c r="M289" s="65"/>
      <c r="N289" s="65"/>
      <c r="O289" s="65"/>
      <c r="P289" s="65"/>
      <c r="Q289" s="65"/>
      <c r="R289" s="65"/>
    </row>
    <row r="290" spans="2:18" ht="15" hidden="1" customHeight="1">
      <c r="B290" s="43" t="s">
        <v>45</v>
      </c>
      <c r="C290" s="57">
        <f>IFERROR('tablas turistas por categorías '!C142/'tablas turistas por categorías '!C155-1,"-")</f>
        <v>0.20634920634920628</v>
      </c>
      <c r="D290" s="57">
        <f>IFERROR('tablas turistas por categorías '!E142/'tablas turistas por categorías '!E155-1,"-")</f>
        <v>-0.36111111111111116</v>
      </c>
      <c r="E290" s="57">
        <f>IFERROR('tablas turistas por categorías '!G142/'tablas turistas por categorías '!G155-1,"-")</f>
        <v>0.15004935834155964</v>
      </c>
      <c r="F290" s="57">
        <f>IFERROR('tablas turistas por categorías '!I142/'tablas turistas por categorías '!I155-1,"-")</f>
        <v>0.45063575168287207</v>
      </c>
      <c r="G290" s="57">
        <f>IFERROR('tablas turistas por categorías '!K142/'tablas turistas por categorías '!K155-1,"-")</f>
        <v>0.5</v>
      </c>
      <c r="H290" s="55">
        <f>IFERROR('tablas turistas por categorías '!M142/'tablas turistas por categorías '!M155-1,"-")</f>
        <v>0.32049989921386812</v>
      </c>
      <c r="I290" s="57">
        <f>IFERROR('tablas turistas por categorías '!O142/'tablas turistas por categorías '!O155-1,"-")</f>
        <v>-0.15546117477361965</v>
      </c>
      <c r="J290" s="55">
        <f>IFERROR('tablas turistas por categorías '!Q142/'tablas turistas por categorías '!Q155-1,"-")</f>
        <v>-2.006880733944949E-2</v>
      </c>
      <c r="L290" s="65"/>
      <c r="M290" s="65"/>
      <c r="N290" s="65"/>
      <c r="O290" s="65"/>
      <c r="P290" s="65"/>
      <c r="Q290" s="65"/>
      <c r="R290" s="65"/>
    </row>
    <row r="291" spans="2:18" ht="15" hidden="1" customHeight="1">
      <c r="B291" s="43" t="s">
        <v>46</v>
      </c>
      <c r="C291" s="57">
        <f>IFERROR('tablas turistas por categorías '!C143/'tablas turistas por categorías '!C156-1,"-")</f>
        <v>-0.17073170731707321</v>
      </c>
      <c r="D291" s="57">
        <f>IFERROR('tablas turistas por categorías '!E143/'tablas turistas por categorías '!E156-1,"-")</f>
        <v>-0.34090909090909094</v>
      </c>
      <c r="E291" s="57">
        <f>IFERROR('tablas turistas por categorías '!G143/'tablas turistas por categorías '!G156-1,"-")</f>
        <v>0.11498257839721249</v>
      </c>
      <c r="F291" s="57">
        <f>IFERROR('tablas turistas por categorías '!I143/'tablas turistas por categorías '!I156-1,"-")</f>
        <v>0.14250103863730779</v>
      </c>
      <c r="G291" s="57">
        <f>IFERROR('tablas turistas por categorías '!K143/'tablas turistas por categorías '!K156-1,"-")</f>
        <v>1.5151515151515138E-2</v>
      </c>
      <c r="H291" s="55">
        <f>IFERROR('tablas turistas por categorías '!M143/'tablas turistas por categorías '!M156-1,"-")</f>
        <v>0.12062566277836684</v>
      </c>
      <c r="I291" s="57">
        <f>IFERROR('tablas turistas por categorías '!O143/'tablas turistas por categorías '!O156-1,"-")</f>
        <v>2.2416534181240122E-2</v>
      </c>
      <c r="J291" s="55">
        <f>IFERROR('tablas turistas por categorías '!Q143/'tablas turistas por categorías '!Q156-1,"-")</f>
        <v>5.9232756907175554E-2</v>
      </c>
      <c r="L291" s="65"/>
      <c r="M291" s="65"/>
      <c r="N291" s="65"/>
      <c r="O291" s="65"/>
      <c r="P291" s="65"/>
      <c r="Q291" s="65"/>
      <c r="R291" s="65"/>
    </row>
    <row r="292" spans="2:18" ht="15" hidden="1" customHeight="1">
      <c r="B292" s="43" t="s">
        <v>47</v>
      </c>
      <c r="C292" s="57">
        <f>IFERROR('tablas turistas por categorías '!C144/'tablas turistas por categorías '!C157-1,"-")</f>
        <v>0.1206896551724137</v>
      </c>
      <c r="D292" s="57">
        <f>IFERROR('tablas turistas por categorías '!E144/'tablas turistas por categorías '!E157-1,"-")</f>
        <v>0.25</v>
      </c>
      <c r="E292" s="57">
        <f>IFERROR('tablas turistas por categorías '!G144/'tablas turistas por categorías '!G157-1,"-")</f>
        <v>-9.3674939951961522E-2</v>
      </c>
      <c r="F292" s="57">
        <f>IFERROR('tablas turistas por categorías '!I144/'tablas turistas por categorías '!I157-1,"-")</f>
        <v>-3.2381513099793979E-2</v>
      </c>
      <c r="G292" s="57">
        <f>IFERROR('tablas turistas por categorías '!K144/'tablas turistas por categorías '!K157-1,"-")</f>
        <v>-0.2416918429003021</v>
      </c>
      <c r="H292" s="55">
        <f>IFERROR('tablas turistas por categorías '!M144/'tablas turistas por categorías '!M157-1,"-")</f>
        <v>-5.665945307889042E-2</v>
      </c>
      <c r="I292" s="57">
        <f>IFERROR('tablas turistas por categorías '!O144/'tablas turistas por categorías '!O157-1,"-")</f>
        <v>3.9141070943191192E-2</v>
      </c>
      <c r="J292" s="55">
        <f>IFERROR('tablas turistas por categorías '!Q144/'tablas turistas por categorías '!Q157-1,"-")</f>
        <v>0</v>
      </c>
      <c r="L292" s="65"/>
      <c r="M292" s="65"/>
      <c r="N292" s="65"/>
      <c r="O292" s="65"/>
      <c r="P292" s="65"/>
      <c r="Q292" s="65"/>
      <c r="R292" s="65"/>
    </row>
    <row r="293" spans="2:18" ht="15" hidden="1" customHeight="1">
      <c r="B293" s="43" t="s">
        <v>48</v>
      </c>
      <c r="C293" s="57">
        <f>IFERROR('tablas turistas por categorías '!C145/'tablas turistas por categorías '!C158-1,"-")</f>
        <v>0.30434782608695654</v>
      </c>
      <c r="D293" s="57">
        <f>IFERROR('tablas turistas por categorías '!E145/'tablas turistas por categorías '!E158-1,"-")</f>
        <v>0.41666666666666674</v>
      </c>
      <c r="E293" s="57">
        <f>IFERROR('tablas turistas por categorías '!G145/'tablas turistas por categorías '!G158-1,"-")</f>
        <v>-5.4569362261669974E-2</v>
      </c>
      <c r="F293" s="57">
        <f>IFERROR('tablas turistas por categorías '!I145/'tablas turistas por categorías '!I158-1,"-")</f>
        <v>-0.17354497354497356</v>
      </c>
      <c r="G293" s="57">
        <f>IFERROR('tablas turistas por categorías '!K145/'tablas turistas por categorías '!K158-1,"-")</f>
        <v>0.32647058823529407</v>
      </c>
      <c r="H293" s="55">
        <f>IFERROR('tablas turistas por categorías '!M145/'tablas turistas por categorías '!M158-1,"-")</f>
        <v>-0.10357454228421969</v>
      </c>
      <c r="I293" s="57">
        <f>IFERROR('tablas turistas por categorías '!O145/'tablas turistas por categorías '!O158-1,"-")</f>
        <v>-2.1288771889664604E-2</v>
      </c>
      <c r="J293" s="55">
        <f>IFERROR('tablas turistas por categorías '!Q145/'tablas turistas por categorías '!Q158-1,"-")</f>
        <v>-5.3897180762852437E-2</v>
      </c>
      <c r="L293" s="65"/>
      <c r="M293" s="65"/>
      <c r="N293" s="65"/>
      <c r="O293" s="65"/>
      <c r="P293" s="65"/>
      <c r="Q293" s="65"/>
      <c r="R293" s="65"/>
    </row>
    <row r="294" spans="2:18" ht="15" hidden="1" customHeight="1">
      <c r="B294" s="43" t="s">
        <v>49</v>
      </c>
      <c r="C294" s="57">
        <f>IFERROR('tablas turistas por categorías '!C146/'tablas turistas por categorías '!C159-1,"-")</f>
        <v>-0.4</v>
      </c>
      <c r="D294" s="57">
        <f>IFERROR('tablas turistas por categorías '!E146/'tablas turistas por categorías '!E159-1,"-")</f>
        <v>0.23333333333333339</v>
      </c>
      <c r="E294" s="57">
        <f>IFERROR('tablas turistas por categorías '!G146/'tablas turistas por categorías '!G159-1,"-")</f>
        <v>0.39914468995010699</v>
      </c>
      <c r="F294" s="57">
        <f>IFERROR('tablas turistas por categorías '!I146/'tablas turistas por categorías '!I159-1,"-")</f>
        <v>0.1993874425727411</v>
      </c>
      <c r="G294" s="57">
        <f>IFERROR('tablas turistas por categorías '!K146/'tablas turistas por categorías '!K159-1,"-")</f>
        <v>2.8225806451612989E-2</v>
      </c>
      <c r="H294" s="55">
        <f>IFERROR('tablas turistas por categorías '!M146/'tablas turistas por categorías '!M159-1,"-")</f>
        <v>0.24109968354430378</v>
      </c>
      <c r="I294" s="57">
        <f>IFERROR('tablas turistas por categorías '!O146/'tablas turistas por categorías '!O159-1,"-")</f>
        <v>0.15731395505315571</v>
      </c>
      <c r="J294" s="55">
        <f>IFERROR('tablas turistas por categorías '!Q146/'tablas turistas por categorías '!Q159-1,"-")</f>
        <v>0.19123888844398174</v>
      </c>
      <c r="L294" s="65"/>
      <c r="M294" s="65"/>
      <c r="N294" s="65"/>
      <c r="O294" s="65"/>
      <c r="P294" s="65"/>
      <c r="Q294" s="65"/>
      <c r="R294" s="65"/>
    </row>
    <row r="295" spans="2:18" ht="15" hidden="1" customHeight="1">
      <c r="B295" s="43" t="s">
        <v>50</v>
      </c>
      <c r="C295" s="57">
        <f>IFERROR('tablas turistas por categorías '!C147/'tablas turistas por categorías '!C160-1,"-")</f>
        <v>2.0909090909090908</v>
      </c>
      <c r="D295" s="57">
        <f>IFERROR('tablas turistas por categorías '!E147/'tablas turistas por categorías '!E160-1,"-")</f>
        <v>0.83720930232558133</v>
      </c>
      <c r="E295" s="57">
        <f>IFERROR('tablas turistas por categorías '!G147/'tablas turistas por categorías '!G160-1,"-")</f>
        <v>0.20673400673400666</v>
      </c>
      <c r="F295" s="57">
        <f>IFERROR('tablas turistas por categorías '!I147/'tablas turistas por categorías '!I160-1,"-")</f>
        <v>-0.19157566302652107</v>
      </c>
      <c r="G295" s="57">
        <f>IFERROR('tablas turistas por categorías '!K147/'tablas turistas por categorías '!K160-1,"-")</f>
        <v>0.18505338078291822</v>
      </c>
      <c r="H295" s="55">
        <f>IFERROR('tablas turistas por categorías '!M147/'tablas turistas por categorías '!M160-1,"-")</f>
        <v>-2.972062611452353E-2</v>
      </c>
      <c r="I295" s="57">
        <f>IFERROR('tablas turistas por categorías '!O147/'tablas turistas por categorías '!O160-1,"-")</f>
        <v>-7.4167334325283329E-2</v>
      </c>
      <c r="J295" s="55">
        <f>IFERROR('tablas turistas por categorías '!Q147/'tablas turistas por categorías '!Q160-1,"-")</f>
        <v>-5.7893209518282029E-2</v>
      </c>
      <c r="L295" s="65"/>
      <c r="M295" s="65"/>
      <c r="N295" s="65"/>
      <c r="O295" s="65"/>
      <c r="P295" s="65"/>
      <c r="Q295" s="65"/>
      <c r="R295" s="65"/>
    </row>
    <row r="296" spans="2:18" ht="15" hidden="1" customHeight="1">
      <c r="B296" s="43" t="s">
        <v>51</v>
      </c>
      <c r="C296" s="57">
        <f>IFERROR('tablas turistas por categorías '!C148/'tablas turistas por categorías '!C161-1,"-")</f>
        <v>1.0638297872340425</v>
      </c>
      <c r="D296" s="57">
        <f>IFERROR('tablas turistas por categorías '!E148/'tablas turistas por categorías '!E161-1,"-")</f>
        <v>8.3333333333333259E-2</v>
      </c>
      <c r="E296" s="57">
        <f>IFERROR('tablas turistas por categorías '!G148/'tablas turistas por categorías '!G161-1,"-")</f>
        <v>-9.0470446320868536E-2</v>
      </c>
      <c r="F296" s="57">
        <f>IFERROR('tablas turistas por categorías '!I148/'tablas turistas por categorías '!I161-1,"-")</f>
        <v>-0.34358465608465605</v>
      </c>
      <c r="G296" s="57">
        <f>IFERROR('tablas turistas por categorías '!K148/'tablas turistas por categorías '!K161-1,"-")</f>
        <v>-0.41025641025641024</v>
      </c>
      <c r="H296" s="55">
        <f>IFERROR('tablas turistas por categorías '!M148/'tablas turistas por categorías '!M161-1,"-")</f>
        <v>-0.24614776768075863</v>
      </c>
      <c r="I296" s="57">
        <f>IFERROR('tablas turistas por categorías '!O148/'tablas turistas por categorías '!O161-1,"-")</f>
        <v>-5.1980822609134503E-2</v>
      </c>
      <c r="J296" s="55">
        <f>IFERROR('tablas turistas por categorías '!Q148/'tablas turistas por categorías '!Q161-1,"-")</f>
        <v>-0.12765629812134283</v>
      </c>
      <c r="L296" s="65"/>
      <c r="M296" s="65"/>
      <c r="N296" s="65"/>
      <c r="O296" s="65"/>
      <c r="P296" s="65"/>
      <c r="Q296" s="65"/>
      <c r="R296" s="65"/>
    </row>
    <row r="297" spans="2:18" ht="15" customHeight="1">
      <c r="B297" s="64">
        <v>2000</v>
      </c>
      <c r="C297" s="59">
        <f>IFERROR('tablas turistas por categorías '!C149/'tablas turistas por categorías '!C162-1,"-")</f>
        <v>0.41815235008103735</v>
      </c>
      <c r="D297" s="59">
        <f>IFERROR('tablas turistas por categorías '!E149/'tablas turistas por categorías '!E162-1,"-")</f>
        <v>0.54305799648506148</v>
      </c>
      <c r="E297" s="59">
        <f>IFERROR('tablas turistas por categorías '!G149/'tablas turistas por categorías '!G162-1,"-")</f>
        <v>-4.9213102988671098E-3</v>
      </c>
      <c r="F297" s="59">
        <f>IFERROR('tablas turistas por categorías '!I149/'tablas turistas por categorías '!I162-1,"-")</f>
        <v>1.8903900631946025E-2</v>
      </c>
      <c r="G297" s="59">
        <f>IFERROR('tablas turistas por categorías '!K149/'tablas turistas por categorías '!K162-1,"-")</f>
        <v>0.25566825775656321</v>
      </c>
      <c r="H297" s="59">
        <f>IFERROR('tablas turistas por categorías '!M149/'tablas turistas por categorías '!M162-1,"-")</f>
        <v>3.3280115871422211E-2</v>
      </c>
      <c r="I297" s="59">
        <f>IFERROR('tablas turistas por categorías '!O149/'tablas turistas por categorías '!O162-1,"-")</f>
        <v>-4.2541690857039738E-3</v>
      </c>
      <c r="J297" s="59">
        <f>IFERROR('tablas turistas por categorías '!Q149/'tablas turistas por categorías '!Q162-1,"-")</f>
        <v>9.9403083549629567E-3</v>
      </c>
      <c r="L297" s="65"/>
      <c r="M297" s="65"/>
      <c r="N297" s="65"/>
      <c r="O297" s="65"/>
      <c r="P297" s="65"/>
      <c r="Q297" s="65"/>
      <c r="R297" s="65"/>
    </row>
    <row r="298" spans="2:18" ht="15" customHeight="1">
      <c r="B298" s="396" t="s">
        <v>70</v>
      </c>
      <c r="C298" s="396"/>
      <c r="D298" s="396"/>
      <c r="E298" s="396"/>
      <c r="F298" s="396"/>
      <c r="G298" s="396"/>
      <c r="H298" s="396"/>
      <c r="I298" s="396"/>
      <c r="J298" s="396"/>
      <c r="L298" s="65"/>
      <c r="M298" s="65"/>
      <c r="N298" s="65"/>
      <c r="O298" s="65"/>
      <c r="P298" s="65"/>
      <c r="Q298" s="65"/>
      <c r="R298" s="65"/>
    </row>
    <row r="299" spans="2:18">
      <c r="L299" s="65"/>
      <c r="M299" s="65"/>
      <c r="N299" s="65"/>
      <c r="O299" s="65"/>
      <c r="P299" s="65"/>
      <c r="Q299" s="65"/>
      <c r="R299" s="65"/>
    </row>
  </sheetData>
  <mergeCells count="4">
    <mergeCell ref="B3:J3"/>
    <mergeCell ref="B148:J148"/>
    <mergeCell ref="B153:J153"/>
    <mergeCell ref="B298:J298"/>
  </mergeCells>
  <pageMargins left="0.42" right="0.32" top="0.74803149606299213" bottom="0.6" header="0.31496062992125984" footer="0.31496062992125984"/>
  <pageSetup paperSize="9" scale="59" orientation="landscape" r:id="rId1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98">
    <tabColor rgb="FFFF9900"/>
  </sheetPr>
  <dimension ref="A6:A31"/>
  <sheetViews>
    <sheetView workbookViewId="0">
      <selection activeCell="F30" sqref="F30"/>
    </sheetView>
  </sheetViews>
  <sheetFormatPr baseColWidth="10" defaultRowHeight="15"/>
  <sheetData>
    <row r="6" ht="31.5" customHeight="1"/>
    <row r="31" ht="25.5" customHeight="1"/>
  </sheetData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4"/>
  <sheetViews>
    <sheetView showGridLines="0" showRowColHeaders="0" topLeftCell="A10" zoomScaleNormal="100" workbookViewId="0">
      <selection activeCell="E23" sqref="E23"/>
    </sheetView>
  </sheetViews>
  <sheetFormatPr baseColWidth="10" defaultRowHeight="12.75" outlineLevelRow="2"/>
  <cols>
    <col min="1" max="2" width="13.42578125" style="67" customWidth="1"/>
    <col min="3" max="4" width="5.7109375" style="67" customWidth="1"/>
    <col min="5" max="5" width="97.5703125" style="67" customWidth="1"/>
    <col min="6" max="7" width="5.7109375" style="67" customWidth="1"/>
    <col min="8" max="256" width="11.42578125" style="67"/>
    <col min="257" max="258" width="13.42578125" style="67" customWidth="1"/>
    <col min="259" max="260" width="5.7109375" style="67" customWidth="1"/>
    <col min="261" max="261" width="88" style="67" bestFit="1" customWidth="1"/>
    <col min="262" max="263" width="5.7109375" style="67" customWidth="1"/>
    <col min="264" max="512" width="11.42578125" style="67"/>
    <col min="513" max="514" width="13.42578125" style="67" customWidth="1"/>
    <col min="515" max="516" width="5.7109375" style="67" customWidth="1"/>
    <col min="517" max="517" width="88" style="67" bestFit="1" customWidth="1"/>
    <col min="518" max="519" width="5.7109375" style="67" customWidth="1"/>
    <col min="520" max="768" width="11.42578125" style="67"/>
    <col min="769" max="770" width="13.42578125" style="67" customWidth="1"/>
    <col min="771" max="772" width="5.7109375" style="67" customWidth="1"/>
    <col min="773" max="773" width="88" style="67" bestFit="1" customWidth="1"/>
    <col min="774" max="775" width="5.7109375" style="67" customWidth="1"/>
    <col min="776" max="1024" width="11.42578125" style="67"/>
    <col min="1025" max="1026" width="13.42578125" style="67" customWidth="1"/>
    <col min="1027" max="1028" width="5.7109375" style="67" customWidth="1"/>
    <col min="1029" max="1029" width="88" style="67" bestFit="1" customWidth="1"/>
    <col min="1030" max="1031" width="5.7109375" style="67" customWidth="1"/>
    <col min="1032" max="1280" width="11.42578125" style="67"/>
    <col min="1281" max="1282" width="13.42578125" style="67" customWidth="1"/>
    <col min="1283" max="1284" width="5.7109375" style="67" customWidth="1"/>
    <col min="1285" max="1285" width="88" style="67" bestFit="1" customWidth="1"/>
    <col min="1286" max="1287" width="5.7109375" style="67" customWidth="1"/>
    <col min="1288" max="1536" width="11.42578125" style="67"/>
    <col min="1537" max="1538" width="13.42578125" style="67" customWidth="1"/>
    <col min="1539" max="1540" width="5.7109375" style="67" customWidth="1"/>
    <col min="1541" max="1541" width="88" style="67" bestFit="1" customWidth="1"/>
    <col min="1542" max="1543" width="5.7109375" style="67" customWidth="1"/>
    <col min="1544" max="1792" width="11.42578125" style="67"/>
    <col min="1793" max="1794" width="13.42578125" style="67" customWidth="1"/>
    <col min="1795" max="1796" width="5.7109375" style="67" customWidth="1"/>
    <col min="1797" max="1797" width="88" style="67" bestFit="1" customWidth="1"/>
    <col min="1798" max="1799" width="5.7109375" style="67" customWidth="1"/>
    <col min="1800" max="2048" width="11.42578125" style="67"/>
    <col min="2049" max="2050" width="13.42578125" style="67" customWidth="1"/>
    <col min="2051" max="2052" width="5.7109375" style="67" customWidth="1"/>
    <col min="2053" max="2053" width="88" style="67" bestFit="1" customWidth="1"/>
    <col min="2054" max="2055" width="5.7109375" style="67" customWidth="1"/>
    <col min="2056" max="2304" width="11.42578125" style="67"/>
    <col min="2305" max="2306" width="13.42578125" style="67" customWidth="1"/>
    <col min="2307" max="2308" width="5.7109375" style="67" customWidth="1"/>
    <col min="2309" max="2309" width="88" style="67" bestFit="1" customWidth="1"/>
    <col min="2310" max="2311" width="5.7109375" style="67" customWidth="1"/>
    <col min="2312" max="2560" width="11.42578125" style="67"/>
    <col min="2561" max="2562" width="13.42578125" style="67" customWidth="1"/>
    <col min="2563" max="2564" width="5.7109375" style="67" customWidth="1"/>
    <col min="2565" max="2565" width="88" style="67" bestFit="1" customWidth="1"/>
    <col min="2566" max="2567" width="5.7109375" style="67" customWidth="1"/>
    <col min="2568" max="2816" width="11.42578125" style="67"/>
    <col min="2817" max="2818" width="13.42578125" style="67" customWidth="1"/>
    <col min="2819" max="2820" width="5.7109375" style="67" customWidth="1"/>
    <col min="2821" max="2821" width="88" style="67" bestFit="1" customWidth="1"/>
    <col min="2822" max="2823" width="5.7109375" style="67" customWidth="1"/>
    <col min="2824" max="3072" width="11.42578125" style="67"/>
    <col min="3073" max="3074" width="13.42578125" style="67" customWidth="1"/>
    <col min="3075" max="3076" width="5.7109375" style="67" customWidth="1"/>
    <col min="3077" max="3077" width="88" style="67" bestFit="1" customWidth="1"/>
    <col min="3078" max="3079" width="5.7109375" style="67" customWidth="1"/>
    <col min="3080" max="3328" width="11.42578125" style="67"/>
    <col min="3329" max="3330" width="13.42578125" style="67" customWidth="1"/>
    <col min="3331" max="3332" width="5.7109375" style="67" customWidth="1"/>
    <col min="3333" max="3333" width="88" style="67" bestFit="1" customWidth="1"/>
    <col min="3334" max="3335" width="5.7109375" style="67" customWidth="1"/>
    <col min="3336" max="3584" width="11.42578125" style="67"/>
    <col min="3585" max="3586" width="13.42578125" style="67" customWidth="1"/>
    <col min="3587" max="3588" width="5.7109375" style="67" customWidth="1"/>
    <col min="3589" max="3589" width="88" style="67" bestFit="1" customWidth="1"/>
    <col min="3590" max="3591" width="5.7109375" style="67" customWidth="1"/>
    <col min="3592" max="3840" width="11.42578125" style="67"/>
    <col min="3841" max="3842" width="13.42578125" style="67" customWidth="1"/>
    <col min="3843" max="3844" width="5.7109375" style="67" customWidth="1"/>
    <col min="3845" max="3845" width="88" style="67" bestFit="1" customWidth="1"/>
    <col min="3846" max="3847" width="5.7109375" style="67" customWidth="1"/>
    <col min="3848" max="4096" width="11.42578125" style="67"/>
    <col min="4097" max="4098" width="13.42578125" style="67" customWidth="1"/>
    <col min="4099" max="4100" width="5.7109375" style="67" customWidth="1"/>
    <col min="4101" max="4101" width="88" style="67" bestFit="1" customWidth="1"/>
    <col min="4102" max="4103" width="5.7109375" style="67" customWidth="1"/>
    <col min="4104" max="4352" width="11.42578125" style="67"/>
    <col min="4353" max="4354" width="13.42578125" style="67" customWidth="1"/>
    <col min="4355" max="4356" width="5.7109375" style="67" customWidth="1"/>
    <col min="4357" max="4357" width="88" style="67" bestFit="1" customWidth="1"/>
    <col min="4358" max="4359" width="5.7109375" style="67" customWidth="1"/>
    <col min="4360" max="4608" width="11.42578125" style="67"/>
    <col min="4609" max="4610" width="13.42578125" style="67" customWidth="1"/>
    <col min="4611" max="4612" width="5.7109375" style="67" customWidth="1"/>
    <col min="4613" max="4613" width="88" style="67" bestFit="1" customWidth="1"/>
    <col min="4614" max="4615" width="5.7109375" style="67" customWidth="1"/>
    <col min="4616" max="4864" width="11.42578125" style="67"/>
    <col min="4865" max="4866" width="13.42578125" style="67" customWidth="1"/>
    <col min="4867" max="4868" width="5.7109375" style="67" customWidth="1"/>
    <col min="4869" max="4869" width="88" style="67" bestFit="1" customWidth="1"/>
    <col min="4870" max="4871" width="5.7109375" style="67" customWidth="1"/>
    <col min="4872" max="5120" width="11.42578125" style="67"/>
    <col min="5121" max="5122" width="13.42578125" style="67" customWidth="1"/>
    <col min="5123" max="5124" width="5.7109375" style="67" customWidth="1"/>
    <col min="5125" max="5125" width="88" style="67" bestFit="1" customWidth="1"/>
    <col min="5126" max="5127" width="5.7109375" style="67" customWidth="1"/>
    <col min="5128" max="5376" width="11.42578125" style="67"/>
    <col min="5377" max="5378" width="13.42578125" style="67" customWidth="1"/>
    <col min="5379" max="5380" width="5.7109375" style="67" customWidth="1"/>
    <col min="5381" max="5381" width="88" style="67" bestFit="1" customWidth="1"/>
    <col min="5382" max="5383" width="5.7109375" style="67" customWidth="1"/>
    <col min="5384" max="5632" width="11.42578125" style="67"/>
    <col min="5633" max="5634" width="13.42578125" style="67" customWidth="1"/>
    <col min="5635" max="5636" width="5.7109375" style="67" customWidth="1"/>
    <col min="5637" max="5637" width="88" style="67" bestFit="1" customWidth="1"/>
    <col min="5638" max="5639" width="5.7109375" style="67" customWidth="1"/>
    <col min="5640" max="5888" width="11.42578125" style="67"/>
    <col min="5889" max="5890" width="13.42578125" style="67" customWidth="1"/>
    <col min="5891" max="5892" width="5.7109375" style="67" customWidth="1"/>
    <col min="5893" max="5893" width="88" style="67" bestFit="1" customWidth="1"/>
    <col min="5894" max="5895" width="5.7109375" style="67" customWidth="1"/>
    <col min="5896" max="6144" width="11.42578125" style="67"/>
    <col min="6145" max="6146" width="13.42578125" style="67" customWidth="1"/>
    <col min="6147" max="6148" width="5.7109375" style="67" customWidth="1"/>
    <col min="6149" max="6149" width="88" style="67" bestFit="1" customWidth="1"/>
    <col min="6150" max="6151" width="5.7109375" style="67" customWidth="1"/>
    <col min="6152" max="6400" width="11.42578125" style="67"/>
    <col min="6401" max="6402" width="13.42578125" style="67" customWidth="1"/>
    <col min="6403" max="6404" width="5.7109375" style="67" customWidth="1"/>
    <col min="6405" max="6405" width="88" style="67" bestFit="1" customWidth="1"/>
    <col min="6406" max="6407" width="5.7109375" style="67" customWidth="1"/>
    <col min="6408" max="6656" width="11.42578125" style="67"/>
    <col min="6657" max="6658" width="13.42578125" style="67" customWidth="1"/>
    <col min="6659" max="6660" width="5.7109375" style="67" customWidth="1"/>
    <col min="6661" max="6661" width="88" style="67" bestFit="1" customWidth="1"/>
    <col min="6662" max="6663" width="5.7109375" style="67" customWidth="1"/>
    <col min="6664" max="6912" width="11.42578125" style="67"/>
    <col min="6913" max="6914" width="13.42578125" style="67" customWidth="1"/>
    <col min="6915" max="6916" width="5.7109375" style="67" customWidth="1"/>
    <col min="6917" max="6917" width="88" style="67" bestFit="1" customWidth="1"/>
    <col min="6918" max="6919" width="5.7109375" style="67" customWidth="1"/>
    <col min="6920" max="7168" width="11.42578125" style="67"/>
    <col min="7169" max="7170" width="13.42578125" style="67" customWidth="1"/>
    <col min="7171" max="7172" width="5.7109375" style="67" customWidth="1"/>
    <col min="7173" max="7173" width="88" style="67" bestFit="1" customWidth="1"/>
    <col min="7174" max="7175" width="5.7109375" style="67" customWidth="1"/>
    <col min="7176" max="7424" width="11.42578125" style="67"/>
    <col min="7425" max="7426" width="13.42578125" style="67" customWidth="1"/>
    <col min="7427" max="7428" width="5.7109375" style="67" customWidth="1"/>
    <col min="7429" max="7429" width="88" style="67" bestFit="1" customWidth="1"/>
    <col min="7430" max="7431" width="5.7109375" style="67" customWidth="1"/>
    <col min="7432" max="7680" width="11.42578125" style="67"/>
    <col min="7681" max="7682" width="13.42578125" style="67" customWidth="1"/>
    <col min="7683" max="7684" width="5.7109375" style="67" customWidth="1"/>
    <col min="7685" max="7685" width="88" style="67" bestFit="1" customWidth="1"/>
    <col min="7686" max="7687" width="5.7109375" style="67" customWidth="1"/>
    <col min="7688" max="7936" width="11.42578125" style="67"/>
    <col min="7937" max="7938" width="13.42578125" style="67" customWidth="1"/>
    <col min="7939" max="7940" width="5.7109375" style="67" customWidth="1"/>
    <col min="7941" max="7941" width="88" style="67" bestFit="1" customWidth="1"/>
    <col min="7942" max="7943" width="5.7109375" style="67" customWidth="1"/>
    <col min="7944" max="8192" width="11.42578125" style="67"/>
    <col min="8193" max="8194" width="13.42578125" style="67" customWidth="1"/>
    <col min="8195" max="8196" width="5.7109375" style="67" customWidth="1"/>
    <col min="8197" max="8197" width="88" style="67" bestFit="1" customWidth="1"/>
    <col min="8198" max="8199" width="5.7109375" style="67" customWidth="1"/>
    <col min="8200" max="8448" width="11.42578125" style="67"/>
    <col min="8449" max="8450" width="13.42578125" style="67" customWidth="1"/>
    <col min="8451" max="8452" width="5.7109375" style="67" customWidth="1"/>
    <col min="8453" max="8453" width="88" style="67" bestFit="1" customWidth="1"/>
    <col min="8454" max="8455" width="5.7109375" style="67" customWidth="1"/>
    <col min="8456" max="8704" width="11.42578125" style="67"/>
    <col min="8705" max="8706" width="13.42578125" style="67" customWidth="1"/>
    <col min="8707" max="8708" width="5.7109375" style="67" customWidth="1"/>
    <col min="8709" max="8709" width="88" style="67" bestFit="1" customWidth="1"/>
    <col min="8710" max="8711" width="5.7109375" style="67" customWidth="1"/>
    <col min="8712" max="8960" width="11.42578125" style="67"/>
    <col min="8961" max="8962" width="13.42578125" style="67" customWidth="1"/>
    <col min="8963" max="8964" width="5.7109375" style="67" customWidth="1"/>
    <col min="8965" max="8965" width="88" style="67" bestFit="1" customWidth="1"/>
    <col min="8966" max="8967" width="5.7109375" style="67" customWidth="1"/>
    <col min="8968" max="9216" width="11.42578125" style="67"/>
    <col min="9217" max="9218" width="13.42578125" style="67" customWidth="1"/>
    <col min="9219" max="9220" width="5.7109375" style="67" customWidth="1"/>
    <col min="9221" max="9221" width="88" style="67" bestFit="1" customWidth="1"/>
    <col min="9222" max="9223" width="5.7109375" style="67" customWidth="1"/>
    <col min="9224" max="9472" width="11.42578125" style="67"/>
    <col min="9473" max="9474" width="13.42578125" style="67" customWidth="1"/>
    <col min="9475" max="9476" width="5.7109375" style="67" customWidth="1"/>
    <col min="9477" max="9477" width="88" style="67" bestFit="1" customWidth="1"/>
    <col min="9478" max="9479" width="5.7109375" style="67" customWidth="1"/>
    <col min="9480" max="9728" width="11.42578125" style="67"/>
    <col min="9729" max="9730" width="13.42578125" style="67" customWidth="1"/>
    <col min="9731" max="9732" width="5.7109375" style="67" customWidth="1"/>
    <col min="9733" max="9733" width="88" style="67" bestFit="1" customWidth="1"/>
    <col min="9734" max="9735" width="5.7109375" style="67" customWidth="1"/>
    <col min="9736" max="9984" width="11.42578125" style="67"/>
    <col min="9985" max="9986" width="13.42578125" style="67" customWidth="1"/>
    <col min="9987" max="9988" width="5.7109375" style="67" customWidth="1"/>
    <col min="9989" max="9989" width="88" style="67" bestFit="1" customWidth="1"/>
    <col min="9990" max="9991" width="5.7109375" style="67" customWidth="1"/>
    <col min="9992" max="10240" width="11.42578125" style="67"/>
    <col min="10241" max="10242" width="13.42578125" style="67" customWidth="1"/>
    <col min="10243" max="10244" width="5.7109375" style="67" customWidth="1"/>
    <col min="10245" max="10245" width="88" style="67" bestFit="1" customWidth="1"/>
    <col min="10246" max="10247" width="5.7109375" style="67" customWidth="1"/>
    <col min="10248" max="10496" width="11.42578125" style="67"/>
    <col min="10497" max="10498" width="13.42578125" style="67" customWidth="1"/>
    <col min="10499" max="10500" width="5.7109375" style="67" customWidth="1"/>
    <col min="10501" max="10501" width="88" style="67" bestFit="1" customWidth="1"/>
    <col min="10502" max="10503" width="5.7109375" style="67" customWidth="1"/>
    <col min="10504" max="10752" width="11.42578125" style="67"/>
    <col min="10753" max="10754" width="13.42578125" style="67" customWidth="1"/>
    <col min="10755" max="10756" width="5.7109375" style="67" customWidth="1"/>
    <col min="10757" max="10757" width="88" style="67" bestFit="1" customWidth="1"/>
    <col min="10758" max="10759" width="5.7109375" style="67" customWidth="1"/>
    <col min="10760" max="11008" width="11.42578125" style="67"/>
    <col min="11009" max="11010" width="13.42578125" style="67" customWidth="1"/>
    <col min="11011" max="11012" width="5.7109375" style="67" customWidth="1"/>
    <col min="11013" max="11013" width="88" style="67" bestFit="1" customWidth="1"/>
    <col min="11014" max="11015" width="5.7109375" style="67" customWidth="1"/>
    <col min="11016" max="11264" width="11.42578125" style="67"/>
    <col min="11265" max="11266" width="13.42578125" style="67" customWidth="1"/>
    <col min="11267" max="11268" width="5.7109375" style="67" customWidth="1"/>
    <col min="11269" max="11269" width="88" style="67" bestFit="1" customWidth="1"/>
    <col min="11270" max="11271" width="5.7109375" style="67" customWidth="1"/>
    <col min="11272" max="11520" width="11.42578125" style="67"/>
    <col min="11521" max="11522" width="13.42578125" style="67" customWidth="1"/>
    <col min="11523" max="11524" width="5.7109375" style="67" customWidth="1"/>
    <col min="11525" max="11525" width="88" style="67" bestFit="1" customWidth="1"/>
    <col min="11526" max="11527" width="5.7109375" style="67" customWidth="1"/>
    <col min="11528" max="11776" width="11.42578125" style="67"/>
    <col min="11777" max="11778" width="13.42578125" style="67" customWidth="1"/>
    <col min="11779" max="11780" width="5.7109375" style="67" customWidth="1"/>
    <col min="11781" max="11781" width="88" style="67" bestFit="1" customWidth="1"/>
    <col min="11782" max="11783" width="5.7109375" style="67" customWidth="1"/>
    <col min="11784" max="12032" width="11.42578125" style="67"/>
    <col min="12033" max="12034" width="13.42578125" style="67" customWidth="1"/>
    <col min="12035" max="12036" width="5.7109375" style="67" customWidth="1"/>
    <col min="12037" max="12037" width="88" style="67" bestFit="1" customWidth="1"/>
    <col min="12038" max="12039" width="5.7109375" style="67" customWidth="1"/>
    <col min="12040" max="12288" width="11.42578125" style="67"/>
    <col min="12289" max="12290" width="13.42578125" style="67" customWidth="1"/>
    <col min="12291" max="12292" width="5.7109375" style="67" customWidth="1"/>
    <col min="12293" max="12293" width="88" style="67" bestFit="1" customWidth="1"/>
    <col min="12294" max="12295" width="5.7109375" style="67" customWidth="1"/>
    <col min="12296" max="12544" width="11.42578125" style="67"/>
    <col min="12545" max="12546" width="13.42578125" style="67" customWidth="1"/>
    <col min="12547" max="12548" width="5.7109375" style="67" customWidth="1"/>
    <col min="12549" max="12549" width="88" style="67" bestFit="1" customWidth="1"/>
    <col min="12550" max="12551" width="5.7109375" style="67" customWidth="1"/>
    <col min="12552" max="12800" width="11.42578125" style="67"/>
    <col min="12801" max="12802" width="13.42578125" style="67" customWidth="1"/>
    <col min="12803" max="12804" width="5.7109375" style="67" customWidth="1"/>
    <col min="12805" max="12805" width="88" style="67" bestFit="1" customWidth="1"/>
    <col min="12806" max="12807" width="5.7109375" style="67" customWidth="1"/>
    <col min="12808" max="13056" width="11.42578125" style="67"/>
    <col min="13057" max="13058" width="13.42578125" style="67" customWidth="1"/>
    <col min="13059" max="13060" width="5.7109375" style="67" customWidth="1"/>
    <col min="13061" max="13061" width="88" style="67" bestFit="1" customWidth="1"/>
    <col min="13062" max="13063" width="5.7109375" style="67" customWidth="1"/>
    <col min="13064" max="13312" width="11.42578125" style="67"/>
    <col min="13313" max="13314" width="13.42578125" style="67" customWidth="1"/>
    <col min="13315" max="13316" width="5.7109375" style="67" customWidth="1"/>
    <col min="13317" max="13317" width="88" style="67" bestFit="1" customWidth="1"/>
    <col min="13318" max="13319" width="5.7109375" style="67" customWidth="1"/>
    <col min="13320" max="13568" width="11.42578125" style="67"/>
    <col min="13569" max="13570" width="13.42578125" style="67" customWidth="1"/>
    <col min="13571" max="13572" width="5.7109375" style="67" customWidth="1"/>
    <col min="13573" max="13573" width="88" style="67" bestFit="1" customWidth="1"/>
    <col min="13574" max="13575" width="5.7109375" style="67" customWidth="1"/>
    <col min="13576" max="13824" width="11.42578125" style="67"/>
    <col min="13825" max="13826" width="13.42578125" style="67" customWidth="1"/>
    <col min="13827" max="13828" width="5.7109375" style="67" customWidth="1"/>
    <col min="13829" max="13829" width="88" style="67" bestFit="1" customWidth="1"/>
    <col min="13830" max="13831" width="5.7109375" style="67" customWidth="1"/>
    <col min="13832" max="14080" width="11.42578125" style="67"/>
    <col min="14081" max="14082" width="13.42578125" style="67" customWidth="1"/>
    <col min="14083" max="14084" width="5.7109375" style="67" customWidth="1"/>
    <col min="14085" max="14085" width="88" style="67" bestFit="1" customWidth="1"/>
    <col min="14086" max="14087" width="5.7109375" style="67" customWidth="1"/>
    <col min="14088" max="14336" width="11.42578125" style="67"/>
    <col min="14337" max="14338" width="13.42578125" style="67" customWidth="1"/>
    <col min="14339" max="14340" width="5.7109375" style="67" customWidth="1"/>
    <col min="14341" max="14341" width="88" style="67" bestFit="1" customWidth="1"/>
    <col min="14342" max="14343" width="5.7109375" style="67" customWidth="1"/>
    <col min="14344" max="14592" width="11.42578125" style="67"/>
    <col min="14593" max="14594" width="13.42578125" style="67" customWidth="1"/>
    <col min="14595" max="14596" width="5.7109375" style="67" customWidth="1"/>
    <col min="14597" max="14597" width="88" style="67" bestFit="1" customWidth="1"/>
    <col min="14598" max="14599" width="5.7109375" style="67" customWidth="1"/>
    <col min="14600" max="14848" width="11.42578125" style="67"/>
    <col min="14849" max="14850" width="13.42578125" style="67" customWidth="1"/>
    <col min="14851" max="14852" width="5.7109375" style="67" customWidth="1"/>
    <col min="14853" max="14853" width="88" style="67" bestFit="1" customWidth="1"/>
    <col min="14854" max="14855" width="5.7109375" style="67" customWidth="1"/>
    <col min="14856" max="15104" width="11.42578125" style="67"/>
    <col min="15105" max="15106" width="13.42578125" style="67" customWidth="1"/>
    <col min="15107" max="15108" width="5.7109375" style="67" customWidth="1"/>
    <col min="15109" max="15109" width="88" style="67" bestFit="1" customWidth="1"/>
    <col min="15110" max="15111" width="5.7109375" style="67" customWidth="1"/>
    <col min="15112" max="15360" width="11.42578125" style="67"/>
    <col min="15361" max="15362" width="13.42578125" style="67" customWidth="1"/>
    <col min="15363" max="15364" width="5.7109375" style="67" customWidth="1"/>
    <col min="15365" max="15365" width="88" style="67" bestFit="1" customWidth="1"/>
    <col min="15366" max="15367" width="5.7109375" style="67" customWidth="1"/>
    <col min="15368" max="15616" width="11.42578125" style="67"/>
    <col min="15617" max="15618" width="13.42578125" style="67" customWidth="1"/>
    <col min="15619" max="15620" width="5.7109375" style="67" customWidth="1"/>
    <col min="15621" max="15621" width="88" style="67" bestFit="1" customWidth="1"/>
    <col min="15622" max="15623" width="5.7109375" style="67" customWidth="1"/>
    <col min="15624" max="15872" width="11.42578125" style="67"/>
    <col min="15873" max="15874" width="13.42578125" style="67" customWidth="1"/>
    <col min="15875" max="15876" width="5.7109375" style="67" customWidth="1"/>
    <col min="15877" max="15877" width="88" style="67" bestFit="1" customWidth="1"/>
    <col min="15878" max="15879" width="5.7109375" style="67" customWidth="1"/>
    <col min="15880" max="16128" width="11.42578125" style="67"/>
    <col min="16129" max="16130" width="13.42578125" style="67" customWidth="1"/>
    <col min="16131" max="16132" width="5.7109375" style="67" customWidth="1"/>
    <col min="16133" max="16133" width="88" style="67" bestFit="1" customWidth="1"/>
    <col min="16134" max="16135" width="5.7109375" style="67" customWidth="1"/>
    <col min="16136" max="16384" width="11.42578125" style="67"/>
  </cols>
  <sheetData>
    <row r="4" spans="3:7" ht="20.100000000000001" customHeight="1">
      <c r="C4" s="66"/>
      <c r="D4" s="66"/>
      <c r="E4" s="66"/>
      <c r="F4" s="66"/>
      <c r="G4" s="66"/>
    </row>
    <row r="5" spans="3:7" ht="21">
      <c r="C5" s="66"/>
      <c r="D5" s="397" t="s">
        <v>72</v>
      </c>
      <c r="E5" s="397"/>
      <c r="F5" s="397"/>
      <c r="G5" s="66"/>
    </row>
    <row r="6" spans="3:7" ht="20.100000000000001" customHeight="1">
      <c r="C6" s="66"/>
      <c r="D6" s="68"/>
      <c r="E6" s="68" t="s">
        <v>302</v>
      </c>
      <c r="F6" s="68"/>
      <c r="G6" s="66"/>
    </row>
    <row r="7" spans="3:7" ht="20.100000000000001" customHeight="1">
      <c r="C7" s="66"/>
      <c r="D7" s="397" t="str">
        <f>actualizaciones!A2</f>
        <v>año 2010</v>
      </c>
      <c r="E7" s="397"/>
      <c r="F7" s="397"/>
      <c r="G7" s="66"/>
    </row>
    <row r="8" spans="3:7" ht="20.100000000000001" customHeight="1">
      <c r="C8" s="66"/>
      <c r="D8" s="69"/>
      <c r="E8" s="69"/>
      <c r="F8" s="69"/>
      <c r="G8" s="66"/>
    </row>
    <row r="9" spans="3:7" ht="15" customHeight="1">
      <c r="C9" s="66"/>
      <c r="D9" s="70"/>
      <c r="E9" s="70"/>
      <c r="F9" s="70"/>
      <c r="G9" s="66"/>
    </row>
    <row r="10" spans="3:7" ht="24.95" customHeight="1">
      <c r="C10" s="66"/>
      <c r="D10" s="71"/>
      <c r="E10" s="72"/>
      <c r="F10" s="71"/>
      <c r="G10" s="66"/>
    </row>
    <row r="11" spans="3:7" ht="21" customHeight="1">
      <c r="C11" s="66"/>
      <c r="D11" s="71"/>
      <c r="E11" s="73" t="s">
        <v>73</v>
      </c>
      <c r="F11" s="71"/>
      <c r="G11" s="66"/>
    </row>
    <row r="12" spans="3:7" ht="18" customHeight="1" outlineLevel="1">
      <c r="C12" s="66"/>
      <c r="D12" s="71"/>
      <c r="E12" s="74" t="s">
        <v>74</v>
      </c>
      <c r="F12" s="71"/>
      <c r="G12" s="66"/>
    </row>
    <row r="13" spans="3:7" ht="18" customHeight="1" outlineLevel="1">
      <c r="C13" s="66"/>
      <c r="D13" s="71"/>
      <c r="E13" s="74" t="s">
        <v>75</v>
      </c>
      <c r="F13" s="71"/>
      <c r="G13" s="66"/>
    </row>
    <row r="14" spans="3:7" ht="18" customHeight="1" outlineLevel="1">
      <c r="C14" s="66"/>
      <c r="D14" s="71"/>
      <c r="E14" s="74" t="s">
        <v>76</v>
      </c>
      <c r="F14" s="71"/>
      <c r="G14" s="66"/>
    </row>
    <row r="15" spans="3:7" ht="18" customHeight="1" outlineLevel="1">
      <c r="C15" s="66"/>
      <c r="D15" s="71"/>
      <c r="E15" s="75" t="s">
        <v>77</v>
      </c>
      <c r="F15" s="71"/>
      <c r="G15" s="66"/>
    </row>
    <row r="16" spans="3:7" ht="18" customHeight="1" outlineLevel="1">
      <c r="C16" s="66"/>
      <c r="D16" s="71"/>
      <c r="E16" s="75" t="s">
        <v>78</v>
      </c>
      <c r="F16" s="71"/>
      <c r="G16" s="66"/>
    </row>
    <row r="17" spans="3:7" ht="21" customHeight="1">
      <c r="C17" s="66"/>
      <c r="D17" s="71"/>
      <c r="E17" s="73" t="s">
        <v>79</v>
      </c>
      <c r="F17" s="71"/>
      <c r="G17" s="66"/>
    </row>
    <row r="18" spans="3:7" ht="21" customHeight="1" outlineLevel="1">
      <c r="C18" s="66"/>
      <c r="D18" s="71"/>
      <c r="E18" s="76" t="s">
        <v>80</v>
      </c>
      <c r="F18" s="71"/>
      <c r="G18" s="66"/>
    </row>
    <row r="19" spans="3:7" ht="18" customHeight="1" outlineLevel="2">
      <c r="C19" s="66"/>
      <c r="D19" s="71"/>
      <c r="E19" s="74" t="s">
        <v>81</v>
      </c>
      <c r="F19" s="71"/>
      <c r="G19" s="66"/>
    </row>
    <row r="20" spans="3:7" ht="18" customHeight="1" outlineLevel="2">
      <c r="C20" s="66"/>
      <c r="D20" s="71"/>
      <c r="E20" s="74" t="s">
        <v>82</v>
      </c>
      <c r="F20" s="71"/>
      <c r="G20" s="66"/>
    </row>
    <row r="21" spans="3:7" ht="18" customHeight="1" outlineLevel="2">
      <c r="C21" s="66"/>
      <c r="D21" s="71"/>
      <c r="E21" s="74" t="s">
        <v>83</v>
      </c>
      <c r="F21" s="71"/>
      <c r="G21" s="66"/>
    </row>
    <row r="22" spans="3:7" ht="18" customHeight="1" outlineLevel="2">
      <c r="C22" s="66"/>
      <c r="D22" s="71"/>
      <c r="E22" s="74" t="s">
        <v>84</v>
      </c>
      <c r="F22" s="71"/>
      <c r="G22" s="66"/>
    </row>
    <row r="23" spans="3:7" ht="36" customHeight="1" outlineLevel="2">
      <c r="C23" s="66"/>
      <c r="D23" s="71"/>
      <c r="E23" s="77" t="s">
        <v>85</v>
      </c>
      <c r="F23" s="71"/>
      <c r="G23" s="66"/>
    </row>
    <row r="24" spans="3:7" ht="21" customHeight="1" outlineLevel="1">
      <c r="C24" s="66"/>
      <c r="D24" s="71"/>
      <c r="E24" s="76" t="s">
        <v>86</v>
      </c>
      <c r="F24" s="71"/>
      <c r="G24" s="66"/>
    </row>
    <row r="25" spans="3:7" ht="18" customHeight="1" outlineLevel="2">
      <c r="C25" s="66"/>
      <c r="D25" s="71"/>
      <c r="E25" s="74" t="s">
        <v>87</v>
      </c>
      <c r="F25" s="71"/>
      <c r="G25" s="66"/>
    </row>
    <row r="26" spans="3:7" ht="18" customHeight="1" outlineLevel="2">
      <c r="C26" s="66"/>
      <c r="D26" s="71"/>
      <c r="E26" s="74" t="s">
        <v>82</v>
      </c>
      <c r="F26" s="71"/>
      <c r="G26" s="66"/>
    </row>
    <row r="27" spans="3:7" ht="18" customHeight="1" outlineLevel="2">
      <c r="C27" s="66"/>
      <c r="D27" s="71"/>
      <c r="E27" s="74" t="s">
        <v>83</v>
      </c>
      <c r="F27" s="71"/>
      <c r="G27" s="66"/>
    </row>
    <row r="28" spans="3:7" ht="18" customHeight="1" outlineLevel="2">
      <c r="C28" s="66"/>
      <c r="D28" s="71"/>
      <c r="E28" s="74" t="s">
        <v>88</v>
      </c>
      <c r="F28" s="71"/>
      <c r="G28" s="66"/>
    </row>
    <row r="29" spans="3:7" ht="18" customHeight="1" outlineLevel="2">
      <c r="C29" s="66"/>
      <c r="D29" s="71"/>
      <c r="E29" s="74" t="s">
        <v>89</v>
      </c>
      <c r="F29" s="71"/>
      <c r="G29" s="66"/>
    </row>
    <row r="30" spans="3:7" ht="18" customHeight="1" outlineLevel="2">
      <c r="C30" s="66"/>
      <c r="D30" s="71"/>
      <c r="E30" s="74" t="s">
        <v>90</v>
      </c>
      <c r="F30" s="71"/>
      <c r="G30" s="66"/>
    </row>
    <row r="31" spans="3:7" ht="18" customHeight="1" outlineLevel="2">
      <c r="C31" s="66"/>
      <c r="D31" s="71"/>
      <c r="E31" s="74" t="s">
        <v>91</v>
      </c>
      <c r="F31" s="71"/>
      <c r="G31" s="66"/>
    </row>
    <row r="32" spans="3:7" ht="18" customHeight="1" outlineLevel="2">
      <c r="C32" s="66"/>
      <c r="D32" s="71"/>
      <c r="E32" s="74" t="s">
        <v>92</v>
      </c>
      <c r="F32" s="71"/>
      <c r="G32" s="66"/>
    </row>
    <row r="33" spans="3:7" ht="21" customHeight="1" outlineLevel="1">
      <c r="C33" s="66"/>
      <c r="D33" s="71"/>
      <c r="E33" s="76" t="s">
        <v>93</v>
      </c>
      <c r="F33" s="71"/>
      <c r="G33" s="66"/>
    </row>
    <row r="34" spans="3:7" ht="18" customHeight="1" outlineLevel="2">
      <c r="C34" s="66"/>
      <c r="D34" s="71"/>
      <c r="E34" s="74" t="s">
        <v>94</v>
      </c>
      <c r="F34" s="71"/>
      <c r="G34" s="66"/>
    </row>
    <row r="35" spans="3:7" ht="18" customHeight="1" outlineLevel="2">
      <c r="C35" s="66"/>
      <c r="D35" s="71"/>
      <c r="E35" s="74" t="s">
        <v>82</v>
      </c>
      <c r="F35" s="71"/>
      <c r="G35" s="66"/>
    </row>
    <row r="36" spans="3:7" ht="18" customHeight="1" outlineLevel="2">
      <c r="C36" s="66"/>
      <c r="D36" s="71"/>
      <c r="E36" s="74" t="s">
        <v>83</v>
      </c>
      <c r="F36" s="71"/>
      <c r="G36" s="66"/>
    </row>
    <row r="37" spans="3:7" ht="18" customHeight="1" outlineLevel="2">
      <c r="C37" s="66"/>
      <c r="D37" s="71"/>
      <c r="E37" s="74" t="s">
        <v>95</v>
      </c>
      <c r="F37" s="71"/>
      <c r="G37" s="66"/>
    </row>
    <row r="38" spans="3:7" ht="18" customHeight="1" outlineLevel="2">
      <c r="C38" s="66"/>
      <c r="D38" s="71"/>
      <c r="E38" s="74" t="s">
        <v>96</v>
      </c>
      <c r="F38" s="71"/>
      <c r="G38" s="66"/>
    </row>
    <row r="39" spans="3:7" ht="21" customHeight="1" outlineLevel="1">
      <c r="C39" s="66"/>
      <c r="D39" s="71"/>
      <c r="E39" s="76" t="s">
        <v>97</v>
      </c>
      <c r="F39" s="71"/>
      <c r="G39" s="66"/>
    </row>
    <row r="40" spans="3:7" ht="18" customHeight="1" outlineLevel="2">
      <c r="C40" s="66"/>
      <c r="D40" s="71"/>
      <c r="E40" s="74" t="s">
        <v>98</v>
      </c>
      <c r="F40" s="71"/>
      <c r="G40" s="66"/>
    </row>
    <row r="41" spans="3:7" ht="18" customHeight="1" outlineLevel="2">
      <c r="C41" s="66"/>
      <c r="D41" s="71"/>
      <c r="E41" s="74" t="s">
        <v>83</v>
      </c>
      <c r="F41" s="71"/>
      <c r="G41" s="66"/>
    </row>
    <row r="42" spans="3:7" ht="18" customHeight="1" outlineLevel="2">
      <c r="C42" s="66"/>
      <c r="D42" s="71"/>
      <c r="E42" s="74" t="s">
        <v>99</v>
      </c>
      <c r="F42" s="71"/>
      <c r="G42" s="66"/>
    </row>
    <row r="43" spans="3:7" ht="18" customHeight="1" outlineLevel="2">
      <c r="C43" s="66"/>
      <c r="D43" s="71"/>
      <c r="E43" s="74" t="s">
        <v>100</v>
      </c>
      <c r="F43" s="71"/>
      <c r="G43" s="66"/>
    </row>
    <row r="44" spans="3:7" ht="18" customHeight="1" outlineLevel="2">
      <c r="C44" s="66"/>
      <c r="D44" s="71"/>
      <c r="E44" s="74" t="s">
        <v>101</v>
      </c>
      <c r="F44" s="71"/>
      <c r="G44" s="66"/>
    </row>
    <row r="45" spans="3:7" ht="18" customHeight="1" outlineLevel="2">
      <c r="C45" s="66"/>
      <c r="D45" s="71"/>
      <c r="E45" s="74" t="s">
        <v>102</v>
      </c>
      <c r="F45" s="71"/>
      <c r="G45" s="66"/>
    </row>
    <row r="46" spans="3:7" ht="18" customHeight="1" outlineLevel="2">
      <c r="C46" s="66"/>
      <c r="D46" s="71"/>
      <c r="E46" s="74" t="s">
        <v>103</v>
      </c>
      <c r="F46" s="71"/>
      <c r="G46" s="66"/>
    </row>
    <row r="47" spans="3:7" ht="18" customHeight="1" outlineLevel="2">
      <c r="C47" s="66"/>
      <c r="D47" s="71"/>
      <c r="E47" s="74" t="s">
        <v>104</v>
      </c>
      <c r="F47" s="71"/>
      <c r="G47" s="66"/>
    </row>
    <row r="48" spans="3:7" ht="18" customHeight="1" outlineLevel="2">
      <c r="C48" s="66"/>
      <c r="D48" s="71"/>
      <c r="E48" s="74" t="s">
        <v>105</v>
      </c>
      <c r="F48" s="71"/>
      <c r="G48" s="66"/>
    </row>
    <row r="49" spans="3:10" ht="18" customHeight="1" outlineLevel="2">
      <c r="C49" s="66"/>
      <c r="D49" s="71"/>
      <c r="E49" s="74" t="s">
        <v>106</v>
      </c>
      <c r="F49" s="71"/>
      <c r="G49" s="66"/>
    </row>
    <row r="50" spans="3:10" ht="18" customHeight="1" outlineLevel="2">
      <c r="C50" s="66"/>
      <c r="D50" s="71"/>
      <c r="E50" s="74" t="s">
        <v>107</v>
      </c>
      <c r="F50" s="71"/>
      <c r="G50" s="66"/>
    </row>
    <row r="51" spans="3:10" ht="18" customHeight="1" outlineLevel="2">
      <c r="C51" s="66"/>
      <c r="D51" s="71"/>
      <c r="E51" s="74" t="s">
        <v>108</v>
      </c>
      <c r="F51" s="71"/>
      <c r="G51" s="66"/>
    </row>
    <row r="52" spans="3:10" ht="21" customHeight="1" outlineLevel="1">
      <c r="C52" s="66"/>
      <c r="D52" s="71"/>
      <c r="E52" s="76" t="s">
        <v>109</v>
      </c>
      <c r="F52" s="71"/>
      <c r="G52" s="66"/>
    </row>
    <row r="53" spans="3:10" ht="21" customHeight="1" outlineLevel="1">
      <c r="C53" s="66"/>
      <c r="D53" s="71"/>
      <c r="E53" s="76" t="s">
        <v>110</v>
      </c>
      <c r="F53" s="71"/>
      <c r="G53" s="66"/>
    </row>
    <row r="54" spans="3:10" ht="21" customHeight="1" outlineLevel="1">
      <c r="C54" s="66"/>
      <c r="D54" s="71"/>
      <c r="E54" s="76"/>
      <c r="F54" s="71"/>
      <c r="G54" s="66"/>
    </row>
    <row r="55" spans="3:10" ht="20.100000000000001" customHeight="1">
      <c r="C55" s="66"/>
      <c r="D55" s="78"/>
      <c r="E55" s="78"/>
      <c r="F55" s="78"/>
      <c r="G55" s="66"/>
    </row>
    <row r="56" spans="3:10">
      <c r="C56" s="66"/>
      <c r="D56" s="66"/>
      <c r="E56" s="66"/>
      <c r="F56" s="66"/>
      <c r="G56" s="66"/>
    </row>
    <row r="57" spans="3:10" ht="15" customHeight="1">
      <c r="C57" s="79"/>
      <c r="D57" s="79"/>
      <c r="E57" s="79"/>
      <c r="F57" s="79"/>
      <c r="G57" s="79"/>
    </row>
    <row r="58" spans="3:10" ht="15" customHeight="1">
      <c r="C58" s="79"/>
      <c r="D58" s="79"/>
      <c r="E58" s="79"/>
      <c r="F58" s="79"/>
      <c r="G58" s="79"/>
    </row>
    <row r="59" spans="3:10" ht="15" customHeight="1">
      <c r="C59" s="398" t="s">
        <v>111</v>
      </c>
      <c r="D59" s="398"/>
      <c r="E59" s="398"/>
      <c r="F59" s="398"/>
      <c r="G59" s="398"/>
    </row>
    <row r="60" spans="3:10" ht="15" customHeight="1">
      <c r="C60" s="79"/>
      <c r="D60" s="79"/>
      <c r="E60" s="79"/>
      <c r="F60" s="79"/>
      <c r="G60" s="79"/>
    </row>
    <row r="61" spans="3:10" ht="15" customHeight="1">
      <c r="C61" s="79"/>
      <c r="D61" s="79"/>
      <c r="E61" s="79"/>
      <c r="F61" s="79"/>
      <c r="G61" s="79"/>
      <c r="J61" s="80"/>
    </row>
    <row r="62" spans="3:10" ht="15" customHeight="1">
      <c r="C62" s="79"/>
      <c r="D62" s="79"/>
      <c r="E62" s="79"/>
      <c r="F62" s="79"/>
      <c r="G62" s="79"/>
      <c r="H62" s="80"/>
      <c r="I62" s="80"/>
    </row>
    <row r="63" spans="3:10" ht="15" customHeight="1">
      <c r="C63" s="81"/>
      <c r="D63" s="81"/>
      <c r="E63" s="81"/>
      <c r="F63" s="81"/>
      <c r="G63" s="81"/>
    </row>
    <row r="64" spans="3:10" ht="15" customHeight="1">
      <c r="C64" s="79"/>
      <c r="D64" s="79"/>
      <c r="E64" s="79"/>
      <c r="F64" s="79"/>
      <c r="G64" s="79"/>
    </row>
    <row r="65" spans="2:7" ht="15" customHeight="1">
      <c r="C65" s="79"/>
      <c r="D65" s="79"/>
      <c r="E65" s="79"/>
      <c r="F65" s="79"/>
      <c r="G65" s="79"/>
    </row>
    <row r="66" spans="2:7" ht="15" customHeight="1">
      <c r="C66" s="79"/>
      <c r="D66" s="79"/>
      <c r="E66" s="79"/>
      <c r="F66" s="79"/>
      <c r="G66" s="79"/>
    </row>
    <row r="67" spans="2:7" ht="15" customHeight="1">
      <c r="C67" s="79"/>
      <c r="D67" s="79"/>
      <c r="E67" s="79"/>
      <c r="F67" s="79"/>
      <c r="G67" s="79"/>
    </row>
    <row r="68" spans="2:7" ht="15" customHeight="1">
      <c r="C68" s="79"/>
      <c r="D68" s="79"/>
      <c r="E68" s="79"/>
      <c r="F68" s="79"/>
      <c r="G68" s="79"/>
    </row>
    <row r="69" spans="2:7" ht="15" customHeight="1">
      <c r="C69" s="79"/>
      <c r="D69" s="79"/>
      <c r="E69" s="79"/>
      <c r="F69" s="79"/>
      <c r="G69" s="79"/>
    </row>
    <row r="70" spans="2:7" ht="15" customHeight="1">
      <c r="C70" s="79"/>
      <c r="D70" s="79"/>
      <c r="E70" s="79"/>
      <c r="F70" s="79"/>
      <c r="G70" s="79"/>
    </row>
    <row r="71" spans="2:7" ht="15" customHeight="1">
      <c r="C71" s="79"/>
      <c r="D71" s="79"/>
      <c r="E71" s="79"/>
      <c r="F71" s="79"/>
      <c r="G71" s="79"/>
    </row>
    <row r="72" spans="2:7" ht="15" customHeight="1">
      <c r="C72" s="79"/>
      <c r="D72" s="79"/>
      <c r="E72" s="79"/>
      <c r="F72" s="79"/>
      <c r="G72" s="79"/>
    </row>
    <row r="73" spans="2:7" ht="15" customHeight="1">
      <c r="C73" s="79"/>
      <c r="D73" s="79"/>
      <c r="E73" s="79"/>
      <c r="F73" s="79"/>
      <c r="G73" s="79"/>
    </row>
    <row r="74" spans="2:7" ht="15" customHeight="1">
      <c r="B74" s="82"/>
      <c r="C74" s="79"/>
      <c r="D74" s="79"/>
      <c r="E74" s="79"/>
      <c r="F74" s="79"/>
      <c r="G74" s="79"/>
    </row>
    <row r="75" spans="2:7" ht="15" customHeight="1">
      <c r="C75" s="79"/>
      <c r="D75" s="79"/>
      <c r="E75" s="79"/>
      <c r="F75" s="79"/>
      <c r="G75" s="79"/>
    </row>
    <row r="76" spans="2:7" ht="15" customHeight="1">
      <c r="C76" s="79"/>
      <c r="D76" s="79"/>
      <c r="E76" s="79"/>
      <c r="F76" s="79"/>
      <c r="G76" s="79"/>
    </row>
    <row r="77" spans="2:7" ht="15" customHeight="1">
      <c r="C77" s="79"/>
      <c r="D77" s="79"/>
      <c r="E77" s="79"/>
      <c r="F77" s="79"/>
      <c r="G77" s="79"/>
    </row>
    <row r="78" spans="2:7" ht="15" customHeight="1">
      <c r="C78" s="79"/>
      <c r="D78" s="79"/>
      <c r="E78" s="79"/>
      <c r="F78" s="79"/>
      <c r="G78" s="79"/>
    </row>
    <row r="79" spans="2:7" ht="15" customHeight="1">
      <c r="C79" s="79"/>
      <c r="D79" s="79"/>
      <c r="E79" s="79"/>
      <c r="F79" s="79"/>
      <c r="G79" s="79"/>
    </row>
    <row r="80" spans="2:7" ht="15" customHeight="1">
      <c r="C80" s="79"/>
      <c r="D80" s="79"/>
      <c r="E80" s="79"/>
      <c r="F80" s="79"/>
      <c r="G80" s="79"/>
    </row>
    <row r="81" spans="3:7" ht="15" customHeight="1">
      <c r="C81" s="79"/>
      <c r="D81" s="79"/>
      <c r="E81" s="79"/>
      <c r="F81" s="79"/>
      <c r="G81" s="79"/>
    </row>
    <row r="82" spans="3:7" ht="15" customHeight="1">
      <c r="C82" s="79"/>
      <c r="D82" s="79"/>
      <c r="E82" s="79"/>
      <c r="F82" s="79"/>
      <c r="G82" s="79"/>
    </row>
    <row r="83" spans="3:7" ht="15" customHeight="1">
      <c r="C83" s="79"/>
      <c r="D83" s="79"/>
      <c r="E83" s="79"/>
      <c r="F83" s="79"/>
      <c r="G83" s="79"/>
    </row>
    <row r="84" spans="3:7" ht="15" customHeight="1">
      <c r="C84" s="79"/>
      <c r="D84" s="79"/>
      <c r="E84" s="79"/>
      <c r="F84" s="79"/>
      <c r="G84" s="79"/>
    </row>
    <row r="85" spans="3:7" ht="15" customHeight="1">
      <c r="C85" s="79"/>
      <c r="D85" s="79"/>
      <c r="E85" s="79"/>
      <c r="F85" s="79"/>
      <c r="G85" s="79"/>
    </row>
    <row r="86" spans="3:7" ht="15" customHeight="1">
      <c r="C86" s="79"/>
      <c r="D86" s="79"/>
      <c r="E86" s="79"/>
      <c r="F86" s="79"/>
      <c r="G86" s="79"/>
    </row>
    <row r="87" spans="3:7" ht="15" customHeight="1">
      <c r="C87" s="79"/>
      <c r="D87" s="79"/>
      <c r="E87" s="79"/>
      <c r="F87" s="79"/>
      <c r="G87" s="79"/>
    </row>
    <row r="88" spans="3:7" ht="15" customHeight="1">
      <c r="C88" s="79"/>
      <c r="D88" s="79"/>
      <c r="E88" s="79"/>
      <c r="F88" s="79"/>
      <c r="G88" s="79"/>
    </row>
    <row r="89" spans="3:7" ht="15" customHeight="1">
      <c r="C89" s="79"/>
      <c r="D89" s="79"/>
      <c r="E89" s="79"/>
      <c r="F89" s="79"/>
      <c r="G89" s="79"/>
    </row>
    <row r="90" spans="3:7" ht="15" customHeight="1">
      <c r="C90" s="79"/>
      <c r="D90" s="79"/>
      <c r="E90" s="79"/>
      <c r="F90" s="79"/>
      <c r="G90" s="79"/>
    </row>
    <row r="91" spans="3:7" ht="15" customHeight="1"/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</sheetData>
  <mergeCells count="3">
    <mergeCell ref="D5:F5"/>
    <mergeCell ref="D7:F7"/>
    <mergeCell ref="C59:G59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0" location="'var evolu x tipolo'!A1" tooltip="Variación interanual" display="Variación interanual"/>
    <hyperlink ref="E19" location="'tab. Turistas alojados tip'!A1" tooltip="Evolución anual" display="Evolución anual"/>
    <hyperlink ref="E21" location="'peso sobre total turistasx tipo'!A1" tooltip="Peso del mercado sobre total de turistas" display="Peso del mercado sobre total de turistas"/>
    <hyperlink ref="E22" location="'Alojados tipología'!A1" tooltip="Tipología de establecimiento" display="Tipología de establecimiento"/>
    <hyperlink ref="E23" location="'tab.Evolución mensual tipología'!A1" tooltip="Evolución mensual " display="Evolución mensual "/>
    <hyperlink ref="E26" location="'variación x zonas tipo '!A1" tooltip="Variación interanual" display="Variación interanual"/>
    <hyperlink ref="E25" location="'Tablas turistas zona y tip.'!A1" tooltip="Evolución anual" display="Evolución anual"/>
    <hyperlink ref="E27" location="'peso sobre total turistas x zon'!A1" tooltip="Cuota sobre el total de alojados" display="Cuota sobre el total de alojados"/>
    <hyperlink ref="E31" location="'tablas Zonas mensual '!A1" tooltip="Evolución mensual " display="Evolución mensual "/>
    <hyperlink ref="E28" location="'Alojados zona tipología'!A1" tooltip="Zonas y tipología de establecimiento" display="Zonas y tipología de establecimiento"/>
    <hyperlink ref="E32" location="'Tablas Evo. mens. zonas y TIPO'!A1" tooltip="Evolución mensual por zonas tipología" display="Evolución mensual por zonas tipología"/>
    <hyperlink ref="E29" location="'Alojados tipología y zona'!A1" tooltip="Zonas y tipología de establecimiento" display="Alojados por tipología de establecimiento y zonas"/>
    <hyperlink ref="E30" location="'Distribución por zonas'!A1" tooltip="Distribución por zonas" display="Distribución por zonas"/>
    <hyperlink ref="E35" location="'VARIACIÓN EVOL POR CATEGORIA'!A1" tooltip="Variación interanual" display="Variación interanual"/>
    <hyperlink ref="E34" location="'tablas turistas por categorías '!A1" tooltip="Evolución anual" display="Evolución anual"/>
    <hyperlink ref="E36" location="'PESO SOBRE TOTAL TURISTAS X CAT'!A1" tooltip="Peso del mercado sobre total turistas" display="Peso del mercado sobre total turistas"/>
    <hyperlink ref="E38" location="'tab,Evolución mensual categoría'!A1" tooltip="Evolución mensual " display="Evolución mensual "/>
    <hyperlink ref="E37" location="'Alojados tipología y categoría'!A1" tooltip="Tipología y categoría de establecimiento" display="Tipología y categoría de establecimiento"/>
    <hyperlink ref="E40" location="'Nacionalidades  evolución mensu'!A1" tooltip="Evolución anual" display="Alojados por nacionalidad"/>
    <hyperlink ref="E41" location="'Nacionalidad-evolución cuota'!A1" tooltip="Cuota sobre el total de alojados" display="Cuota sobre el total de alojados"/>
    <hyperlink ref="E42" location="'Nacionalidades '!A1" tooltip="Turistas alojados por nacionalidad" display="Turistas alojados por nacionalidad"/>
    <hyperlink ref="E44" location="'Nacionalidad-Alojamiento(datos)'!A1" tooltip="Alojados por categoría y tipología de establecimiento" display="Alojados por categoría y tipología de establecimiento"/>
    <hyperlink ref="E47" location="'Nacionalidad-Alojamiento'!A1" tooltip="Distribución por nacionalidad según categoría y tipología de establecimiento" display="Distribución por nacionalidad según categoría y tipología de establecimiento"/>
    <hyperlink ref="E50" location="'Nacionalidad-Zona'!A1" tooltip="Distribución por nacionalidad según zona" display="Distribución por nacionalidad según zona"/>
    <hyperlink ref="E48" location="'Nacionalidad-Zona (datos)'!A1" tooltip="Alojados por zonas" display="Alojados por zonas"/>
    <hyperlink ref="E43" location="'Distribución Nacionalidades'!A1" tooltip="Distribución por nacionalidad" display="Distribución por nacionalidad"/>
    <hyperlink ref="E46" location="'nacionalidades distribucion alo'!A1" tooltip="Distribución por nacionalidad" display="Distribución por nacionalidad y categoría hotelera"/>
    <hyperlink ref="E45" location="'EVOLUCIÓN NACIO CATEGORIA '!A1" tooltip="Variación interanual por categoría y tipología de establecimiento (acumulado año en curso)" display="Variación interanual por categoría y tipología de establecimiento (acumulado año en curso)"/>
    <hyperlink ref="E49" location="'evolucion nac zonas'!A1" tooltip="Variación interanual por zonas (acumulado año en curso)" display="Variación interanual por zonas (acumulado año en curso)"/>
    <hyperlink ref="E51" location="'zona-nacionalidad'!A1" tooltip="Distribución por zona según nacionalidad  (acumulado año en curso)" display="Distribución por zona según nacionalidad  (acumulado año en curso)"/>
    <hyperlink ref="E52" location="'Alojados evol mensual'!A1" tooltip="Evolución mensual " display="Evolución mensual "/>
    <hyperlink ref="E53" location="'tablas turistas por Temporada'!A1" tooltip="Temporada" display="Temporada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399" t="s">
        <v>314</v>
      </c>
      <c r="C5" s="399"/>
      <c r="D5" s="399"/>
      <c r="E5" s="399"/>
      <c r="F5" s="399"/>
      <c r="G5" s="399"/>
      <c r="H5" s="399"/>
      <c r="I5" s="399"/>
    </row>
    <row r="6" spans="2:9">
      <c r="B6" s="83"/>
      <c r="C6" s="83">
        <v>2007</v>
      </c>
      <c r="D6" s="83">
        <v>2008</v>
      </c>
      <c r="E6" s="83">
        <v>2009</v>
      </c>
      <c r="F6" s="83">
        <v>2010</v>
      </c>
      <c r="G6" s="84" t="s">
        <v>112</v>
      </c>
      <c r="H6" s="84" t="s">
        <v>113</v>
      </c>
      <c r="I6" s="84" t="s">
        <v>114</v>
      </c>
    </row>
    <row r="7" spans="2:9">
      <c r="B7" s="85" t="s">
        <v>115</v>
      </c>
      <c r="C7" s="26">
        <v>30020</v>
      </c>
      <c r="D7" s="26">
        <v>27714</v>
      </c>
      <c r="E7" s="26">
        <v>25114</v>
      </c>
      <c r="F7" s="26">
        <v>24052</v>
      </c>
      <c r="G7" s="27">
        <v>-7.6815456362425039E-2</v>
      </c>
      <c r="H7" s="27">
        <v>-9.381540015876455E-2</v>
      </c>
      <c r="I7" s="27">
        <v>-4.228717050250852E-2</v>
      </c>
    </row>
    <row r="8" spans="2:9">
      <c r="B8" s="85" t="s">
        <v>116</v>
      </c>
      <c r="C8" s="26">
        <v>36156</v>
      </c>
      <c r="D8" s="26">
        <v>34907</v>
      </c>
      <c r="E8" s="26">
        <v>28900</v>
      </c>
      <c r="F8" s="26">
        <v>29463</v>
      </c>
      <c r="G8" s="27">
        <v>-3.4544750525500656E-2</v>
      </c>
      <c r="H8" s="27">
        <v>-0.17208582805740968</v>
      </c>
      <c r="I8" s="27">
        <v>1.9480968858131442E-2</v>
      </c>
    </row>
    <row r="9" spans="2:9">
      <c r="B9" s="85" t="s">
        <v>117</v>
      </c>
      <c r="C9" s="26">
        <v>40676</v>
      </c>
      <c r="D9" s="26">
        <v>38589</v>
      </c>
      <c r="E9" s="26">
        <v>27557</v>
      </c>
      <c r="F9" s="26">
        <v>30308</v>
      </c>
      <c r="G9" s="27">
        <v>-5.1307896548333121E-2</v>
      </c>
      <c r="H9" s="27">
        <v>-0.28588457850682836</v>
      </c>
      <c r="I9" s="27">
        <v>9.9829444424284208E-2</v>
      </c>
    </row>
    <row r="10" spans="2:9">
      <c r="B10" s="85" t="s">
        <v>118</v>
      </c>
      <c r="C10" s="26">
        <v>35277</v>
      </c>
      <c r="D10" s="26">
        <v>34146</v>
      </c>
      <c r="E10" s="26">
        <v>29167</v>
      </c>
      <c r="F10" s="26">
        <v>23374</v>
      </c>
      <c r="G10" s="27">
        <v>-3.2060549366442759E-2</v>
      </c>
      <c r="H10" s="27">
        <v>-0.14581502957886727</v>
      </c>
      <c r="I10" s="27">
        <v>-0.19861487297288027</v>
      </c>
    </row>
    <row r="11" spans="2:9">
      <c r="B11" s="85" t="s">
        <v>119</v>
      </c>
      <c r="C11" s="26">
        <v>29114</v>
      </c>
      <c r="D11" s="26">
        <v>27787</v>
      </c>
      <c r="E11" s="26">
        <v>23569</v>
      </c>
      <c r="F11" s="26">
        <v>25146</v>
      </c>
      <c r="G11" s="27">
        <v>-4.5579446314487848E-2</v>
      </c>
      <c r="H11" s="27">
        <v>-0.15179760319573898</v>
      </c>
      <c r="I11" s="27">
        <v>6.6909924052781289E-2</v>
      </c>
    </row>
    <row r="12" spans="2:9">
      <c r="B12" s="85" t="s">
        <v>120</v>
      </c>
      <c r="C12" s="26">
        <v>24129</v>
      </c>
      <c r="D12" s="26">
        <v>26186</v>
      </c>
      <c r="E12" s="26">
        <v>18998</v>
      </c>
      <c r="F12" s="26">
        <v>16098</v>
      </c>
      <c r="G12" s="27">
        <v>8.5250113970740671E-2</v>
      </c>
      <c r="H12" s="27">
        <v>-0.27449782326433969</v>
      </c>
      <c r="I12" s="27">
        <v>-0.15264764712074952</v>
      </c>
    </row>
    <row r="13" spans="2:9">
      <c r="B13" s="85" t="s">
        <v>121</v>
      </c>
      <c r="C13" s="26">
        <v>46205</v>
      </c>
      <c r="D13" s="26">
        <v>41741</v>
      </c>
      <c r="E13" s="26">
        <v>40056</v>
      </c>
      <c r="F13" s="26">
        <v>36357</v>
      </c>
      <c r="G13" s="27">
        <v>-9.6612920679580161E-2</v>
      </c>
      <c r="H13" s="27">
        <v>-4.0367983517405004E-2</v>
      </c>
      <c r="I13" s="27">
        <v>-9.2345715997603328E-2</v>
      </c>
    </row>
    <row r="14" spans="2:9">
      <c r="B14" s="85" t="s">
        <v>122</v>
      </c>
      <c r="C14" s="26">
        <v>37946</v>
      </c>
      <c r="D14" s="26">
        <v>33845</v>
      </c>
      <c r="E14" s="26">
        <v>33226</v>
      </c>
      <c r="F14" s="26">
        <v>31006</v>
      </c>
      <c r="G14" s="27">
        <v>-0.10807463237231851</v>
      </c>
      <c r="H14" s="27">
        <v>-1.8289259861131613E-2</v>
      </c>
      <c r="I14" s="27">
        <v>-6.6815144766147028E-2</v>
      </c>
    </row>
    <row r="15" spans="2:9">
      <c r="B15" s="85" t="s">
        <v>123</v>
      </c>
      <c r="C15" s="26">
        <v>30984</v>
      </c>
      <c r="D15" s="26">
        <v>28684</v>
      </c>
      <c r="E15" s="26">
        <v>24004</v>
      </c>
      <c r="F15" s="26">
        <v>22809</v>
      </c>
      <c r="G15" s="27">
        <v>-7.4231861605990157E-2</v>
      </c>
      <c r="H15" s="27">
        <v>-0.16315716078650122</v>
      </c>
      <c r="I15" s="27">
        <v>-4.9783369438426983E-2</v>
      </c>
    </row>
    <row r="16" spans="2:9">
      <c r="B16" s="85" t="s">
        <v>124</v>
      </c>
      <c r="C16" s="26">
        <v>40502</v>
      </c>
      <c r="D16" s="26">
        <v>39690</v>
      </c>
      <c r="E16" s="26">
        <v>32629</v>
      </c>
      <c r="F16" s="26">
        <v>32197</v>
      </c>
      <c r="G16" s="27">
        <v>-2.0048392671966786E-2</v>
      </c>
      <c r="H16" s="27">
        <v>-0.17790375409423032</v>
      </c>
      <c r="I16" s="27">
        <v>-1.3239756045235862E-2</v>
      </c>
    </row>
    <row r="17" spans="2:9">
      <c r="B17" s="85" t="s">
        <v>125</v>
      </c>
      <c r="C17" s="26">
        <v>29800</v>
      </c>
      <c r="D17" s="26">
        <v>26620</v>
      </c>
      <c r="E17" s="26">
        <v>23982</v>
      </c>
      <c r="F17" s="26">
        <v>26298</v>
      </c>
      <c r="G17" s="27">
        <v>-0.10671140939597312</v>
      </c>
      <c r="H17" s="27">
        <v>-9.9098422238918071E-2</v>
      </c>
      <c r="I17" s="27">
        <v>9.6572429321991393E-2</v>
      </c>
    </row>
    <row r="18" spans="2:9">
      <c r="B18" s="85" t="s">
        <v>126</v>
      </c>
      <c r="C18" s="26">
        <v>30856</v>
      </c>
      <c r="D18" s="26">
        <v>28279</v>
      </c>
      <c r="E18" s="26">
        <v>25959</v>
      </c>
      <c r="F18" s="26">
        <v>27803</v>
      </c>
      <c r="G18" s="27">
        <v>-8.3516982110448557E-2</v>
      </c>
      <c r="H18" s="27">
        <v>-8.2039676084727176E-2</v>
      </c>
      <c r="I18" s="27">
        <v>7.1035093801764315E-2</v>
      </c>
    </row>
    <row r="19" spans="2:9">
      <c r="B19" s="86" t="s">
        <v>127</v>
      </c>
      <c r="C19" s="87">
        <v>411665</v>
      </c>
      <c r="D19" s="87">
        <v>388188</v>
      </c>
      <c r="E19" s="87">
        <v>333161</v>
      </c>
      <c r="F19" s="87">
        <v>324911</v>
      </c>
      <c r="G19" s="88">
        <v>-5.7029380685751807E-2</v>
      </c>
      <c r="H19" s="88">
        <v>-0.14175348027244528</v>
      </c>
      <c r="I19" s="88">
        <v>-2.4762802368824666E-2</v>
      </c>
    </row>
    <row r="20" spans="2:9" ht="15" customHeight="1">
      <c r="B20" s="400" t="s">
        <v>128</v>
      </c>
      <c r="C20" s="400"/>
      <c r="D20" s="400"/>
      <c r="E20" s="400"/>
      <c r="F20" s="400"/>
      <c r="G20" s="400"/>
      <c r="H20" s="400"/>
      <c r="I20" s="400"/>
    </row>
    <row r="23" spans="2:9" ht="36" customHeight="1">
      <c r="B23" s="399" t="s">
        <v>315</v>
      </c>
      <c r="C23" s="399"/>
      <c r="D23" s="399"/>
      <c r="E23" s="399"/>
      <c r="F23" s="399"/>
      <c r="G23" s="399"/>
      <c r="H23" s="399"/>
      <c r="I23" s="399"/>
    </row>
    <row r="24" spans="2:9">
      <c r="B24" s="83"/>
      <c r="C24" s="83">
        <v>2007</v>
      </c>
      <c r="D24" s="83">
        <v>2008</v>
      </c>
      <c r="E24" s="83">
        <v>2009</v>
      </c>
      <c r="F24" s="83">
        <v>2010</v>
      </c>
      <c r="G24" s="84" t="s">
        <v>112</v>
      </c>
      <c r="H24" s="84" t="s">
        <v>113</v>
      </c>
      <c r="I24" s="84" t="s">
        <v>114</v>
      </c>
    </row>
    <row r="25" spans="2:9">
      <c r="B25" s="85" t="s">
        <v>115</v>
      </c>
      <c r="C25" s="26">
        <v>2503</v>
      </c>
      <c r="D25" s="26">
        <v>3402</v>
      </c>
      <c r="E25" s="26">
        <v>2938</v>
      </c>
      <c r="F25" s="26">
        <v>2765</v>
      </c>
      <c r="G25" s="27">
        <v>0.35916899720335604</v>
      </c>
      <c r="H25" s="27">
        <v>-0.13639035861258086</v>
      </c>
      <c r="I25" s="27">
        <v>-5.8883594281824325E-2</v>
      </c>
    </row>
    <row r="26" spans="2:9">
      <c r="B26" s="85" t="s">
        <v>116</v>
      </c>
      <c r="C26" s="26">
        <v>4006</v>
      </c>
      <c r="D26" s="26">
        <v>4341</v>
      </c>
      <c r="E26" s="26">
        <v>3599</v>
      </c>
      <c r="F26" s="26">
        <v>3676</v>
      </c>
      <c r="G26" s="27">
        <v>8.3624563155267007E-2</v>
      </c>
      <c r="H26" s="27">
        <v>-0.17092835752130842</v>
      </c>
      <c r="I26" s="27">
        <v>2.1394831897749267E-2</v>
      </c>
    </row>
    <row r="27" spans="2:9">
      <c r="B27" s="85" t="s">
        <v>117</v>
      </c>
      <c r="C27" s="26">
        <v>5023</v>
      </c>
      <c r="D27" s="26">
        <v>4995</v>
      </c>
      <c r="E27" s="26">
        <v>3435</v>
      </c>
      <c r="F27" s="26">
        <v>3739</v>
      </c>
      <c r="G27" s="27">
        <v>-5.5743579534143217E-3</v>
      </c>
      <c r="H27" s="27">
        <v>-0.31231231231231227</v>
      </c>
      <c r="I27" s="27">
        <v>8.8500727802037771E-2</v>
      </c>
    </row>
    <row r="28" spans="2:9">
      <c r="B28" s="85" t="s">
        <v>118</v>
      </c>
      <c r="C28" s="26">
        <v>5294</v>
      </c>
      <c r="D28" s="26">
        <v>3891</v>
      </c>
      <c r="E28" s="26">
        <v>3867</v>
      </c>
      <c r="F28" s="26">
        <v>2548</v>
      </c>
      <c r="G28" s="27">
        <v>-0.26501700037778619</v>
      </c>
      <c r="H28" s="27">
        <v>-6.168080185042446E-3</v>
      </c>
      <c r="I28" s="27">
        <v>-0.34109128523403154</v>
      </c>
    </row>
    <row r="29" spans="2:9">
      <c r="B29" s="85" t="s">
        <v>119</v>
      </c>
      <c r="C29" s="26">
        <v>4096</v>
      </c>
      <c r="D29" s="26">
        <v>3511</v>
      </c>
      <c r="E29" s="26">
        <v>2744</v>
      </c>
      <c r="F29" s="26">
        <v>2829</v>
      </c>
      <c r="G29" s="27">
        <v>-0.142822265625</v>
      </c>
      <c r="H29" s="27">
        <v>-0.21845628026203356</v>
      </c>
      <c r="I29" s="27">
        <v>3.0976676384839585E-2</v>
      </c>
    </row>
    <row r="30" spans="2:9">
      <c r="B30" s="85" t="s">
        <v>120</v>
      </c>
      <c r="C30" s="26">
        <v>2940</v>
      </c>
      <c r="D30" s="26">
        <v>3408</v>
      </c>
      <c r="E30" s="26">
        <v>1840</v>
      </c>
      <c r="F30" s="26">
        <v>1734</v>
      </c>
      <c r="G30" s="27">
        <v>0.15918367346938767</v>
      </c>
      <c r="H30" s="27">
        <v>-0.460093896713615</v>
      </c>
      <c r="I30" s="27">
        <v>-5.7608695652173858E-2</v>
      </c>
    </row>
    <row r="31" spans="2:9">
      <c r="B31" s="85" t="s">
        <v>121</v>
      </c>
      <c r="C31" s="26">
        <v>6904</v>
      </c>
      <c r="D31" s="26">
        <v>6231</v>
      </c>
      <c r="E31" s="26">
        <v>4787</v>
      </c>
      <c r="F31" s="26">
        <v>4548</v>
      </c>
      <c r="G31" s="27">
        <v>-9.7479721900347593E-2</v>
      </c>
      <c r="H31" s="27">
        <v>-0.23174450329000162</v>
      </c>
      <c r="I31" s="27">
        <v>-4.9926885314393155E-2</v>
      </c>
    </row>
    <row r="32" spans="2:9">
      <c r="B32" s="85" t="s">
        <v>122</v>
      </c>
      <c r="C32" s="26">
        <v>4882</v>
      </c>
      <c r="D32" s="26">
        <v>4602</v>
      </c>
      <c r="E32" s="26">
        <v>3801</v>
      </c>
      <c r="F32" s="26">
        <v>3670</v>
      </c>
      <c r="G32" s="27">
        <v>-5.7353543629659942E-2</v>
      </c>
      <c r="H32" s="27">
        <v>-0.17405475880052146</v>
      </c>
      <c r="I32" s="27">
        <v>-3.4464614575111852E-2</v>
      </c>
    </row>
    <row r="33" spans="2:9">
      <c r="B33" s="85" t="s">
        <v>123</v>
      </c>
      <c r="C33" s="26">
        <v>4403</v>
      </c>
      <c r="D33" s="26">
        <v>3892</v>
      </c>
      <c r="E33" s="26">
        <v>2653</v>
      </c>
      <c r="F33" s="26">
        <v>2486</v>
      </c>
      <c r="G33" s="27">
        <v>-0.11605723370429255</v>
      </c>
      <c r="H33" s="27">
        <v>-0.31834532374100721</v>
      </c>
      <c r="I33" s="27">
        <v>-6.2947606483226504E-2</v>
      </c>
    </row>
    <row r="34" spans="2:9">
      <c r="B34" s="85" t="s">
        <v>124</v>
      </c>
      <c r="C34" s="26">
        <v>5126</v>
      </c>
      <c r="D34" s="26">
        <v>5392</v>
      </c>
      <c r="E34" s="26">
        <v>3750</v>
      </c>
      <c r="F34" s="26">
        <v>3676</v>
      </c>
      <c r="G34" s="27">
        <v>5.1892313694888781E-2</v>
      </c>
      <c r="H34" s="27">
        <v>-0.30452522255192882</v>
      </c>
      <c r="I34" s="27">
        <v>-1.973333333333338E-2</v>
      </c>
    </row>
    <row r="35" spans="2:9">
      <c r="B35" s="85" t="s">
        <v>125</v>
      </c>
      <c r="C35" s="26">
        <v>3420</v>
      </c>
      <c r="D35" s="26">
        <v>2751</v>
      </c>
      <c r="E35" s="26">
        <v>2869</v>
      </c>
      <c r="F35" s="26">
        <v>3056</v>
      </c>
      <c r="G35" s="27">
        <v>-0.19561403508771935</v>
      </c>
      <c r="H35" s="27">
        <v>4.2893493275172556E-2</v>
      </c>
      <c r="I35" s="27">
        <v>6.517950505402581E-2</v>
      </c>
    </row>
    <row r="36" spans="2:9">
      <c r="B36" s="85" t="s">
        <v>126</v>
      </c>
      <c r="C36" s="26">
        <v>3632</v>
      </c>
      <c r="D36" s="26">
        <v>3082</v>
      </c>
      <c r="E36" s="26">
        <v>3262</v>
      </c>
      <c r="F36" s="26">
        <v>3722</v>
      </c>
      <c r="G36" s="27">
        <v>-0.15143171806167399</v>
      </c>
      <c r="H36" s="27">
        <v>5.840363400389359E-2</v>
      </c>
      <c r="I36" s="27">
        <v>0.14101778050275904</v>
      </c>
    </row>
    <row r="37" spans="2:9">
      <c r="B37" s="86" t="s">
        <v>127</v>
      </c>
      <c r="C37" s="87">
        <v>52229</v>
      </c>
      <c r="D37" s="87">
        <v>49498</v>
      </c>
      <c r="E37" s="87">
        <v>39545</v>
      </c>
      <c r="F37" s="87">
        <v>38449</v>
      </c>
      <c r="G37" s="88">
        <v>-5.2288958241589967E-2</v>
      </c>
      <c r="H37" s="88">
        <v>-0.20107883146793815</v>
      </c>
      <c r="I37" s="88">
        <v>-2.7715261094955146E-2</v>
      </c>
    </row>
    <row r="38" spans="2:9" ht="15" customHeight="1">
      <c r="B38" s="400" t="s">
        <v>128</v>
      </c>
      <c r="C38" s="400"/>
      <c r="D38" s="400"/>
      <c r="E38" s="400"/>
      <c r="F38" s="400"/>
      <c r="G38" s="400"/>
      <c r="H38" s="400"/>
      <c r="I38" s="400"/>
    </row>
    <row r="41" spans="2:9" ht="36" customHeight="1">
      <c r="B41" s="399" t="s">
        <v>316</v>
      </c>
      <c r="C41" s="399"/>
      <c r="D41" s="399"/>
      <c r="E41" s="399"/>
      <c r="F41" s="399"/>
      <c r="G41" s="399"/>
      <c r="H41" s="399"/>
      <c r="I41" s="399"/>
    </row>
    <row r="42" spans="2:9">
      <c r="B42" s="83"/>
      <c r="C42" s="83">
        <v>2007</v>
      </c>
      <c r="D42" s="83">
        <v>2008</v>
      </c>
      <c r="E42" s="83">
        <v>2009</v>
      </c>
      <c r="F42" s="83">
        <v>2010</v>
      </c>
      <c r="G42" s="84" t="s">
        <v>112</v>
      </c>
      <c r="H42" s="84" t="s">
        <v>113</v>
      </c>
      <c r="I42" s="84" t="s">
        <v>114</v>
      </c>
    </row>
    <row r="43" spans="2:9">
      <c r="B43" s="85" t="s">
        <v>115</v>
      </c>
      <c r="C43" s="26">
        <v>13911</v>
      </c>
      <c r="D43" s="26">
        <v>11901</v>
      </c>
      <c r="E43" s="26">
        <v>10598</v>
      </c>
      <c r="F43" s="26">
        <v>10237</v>
      </c>
      <c r="G43" s="27">
        <v>-0.14448997196463231</v>
      </c>
      <c r="H43" s="27">
        <v>-0.10948659776489367</v>
      </c>
      <c r="I43" s="27">
        <v>-3.4063030760520863E-2</v>
      </c>
    </row>
    <row r="44" spans="2:9">
      <c r="B44" s="85" t="s">
        <v>116</v>
      </c>
      <c r="C44" s="26">
        <v>16091</v>
      </c>
      <c r="D44" s="26">
        <v>13687</v>
      </c>
      <c r="E44" s="26">
        <v>12360</v>
      </c>
      <c r="F44" s="26">
        <v>13261</v>
      </c>
      <c r="G44" s="27">
        <v>-0.14940028587409115</v>
      </c>
      <c r="H44" s="27">
        <v>-9.6953313363045246E-2</v>
      </c>
      <c r="I44" s="27">
        <v>7.2896440129449847E-2</v>
      </c>
    </row>
    <row r="45" spans="2:9">
      <c r="B45" s="85" t="s">
        <v>117</v>
      </c>
      <c r="C45" s="26">
        <v>16786</v>
      </c>
      <c r="D45" s="26">
        <v>16079</v>
      </c>
      <c r="E45" s="26">
        <v>11221</v>
      </c>
      <c r="F45" s="26">
        <v>12877</v>
      </c>
      <c r="G45" s="27">
        <v>-4.2118432026688857E-2</v>
      </c>
      <c r="H45" s="27">
        <v>-0.30213321723987807</v>
      </c>
      <c r="I45" s="27">
        <v>0.14758042955173334</v>
      </c>
    </row>
    <row r="46" spans="2:9">
      <c r="B46" s="85" t="s">
        <v>118</v>
      </c>
      <c r="C46" s="26">
        <v>14412</v>
      </c>
      <c r="D46" s="26">
        <v>16353</v>
      </c>
      <c r="E46" s="26">
        <v>12692</v>
      </c>
      <c r="F46" s="26">
        <v>10157</v>
      </c>
      <c r="G46" s="27">
        <v>0.13467943380516245</v>
      </c>
      <c r="H46" s="27">
        <v>-0.22387329541980061</v>
      </c>
      <c r="I46" s="27">
        <v>-0.19973211471793251</v>
      </c>
    </row>
    <row r="47" spans="2:9">
      <c r="B47" s="85" t="s">
        <v>119</v>
      </c>
      <c r="C47" s="26">
        <v>13435</v>
      </c>
      <c r="D47" s="26">
        <v>12017</v>
      </c>
      <c r="E47" s="26">
        <v>10595</v>
      </c>
      <c r="F47" s="26">
        <v>11512</v>
      </c>
      <c r="G47" s="27">
        <v>-0.10554521771492376</v>
      </c>
      <c r="H47" s="27">
        <v>-0.11833236248647749</v>
      </c>
      <c r="I47" s="27">
        <v>8.6550259556394504E-2</v>
      </c>
    </row>
    <row r="48" spans="2:9">
      <c r="B48" s="85" t="s">
        <v>120</v>
      </c>
      <c r="C48" s="26">
        <v>11242</v>
      </c>
      <c r="D48" s="26">
        <v>11710</v>
      </c>
      <c r="E48" s="26">
        <v>8678</v>
      </c>
      <c r="F48" s="26">
        <v>7979</v>
      </c>
      <c r="G48" s="27">
        <v>4.1629603273438898E-2</v>
      </c>
      <c r="H48" s="27">
        <v>-0.25892399658411613</v>
      </c>
      <c r="I48" s="27">
        <v>-8.0548513482369244E-2</v>
      </c>
    </row>
    <row r="49" spans="2:9">
      <c r="B49" s="85" t="s">
        <v>121</v>
      </c>
      <c r="C49" s="26">
        <v>19122</v>
      </c>
      <c r="D49" s="26">
        <v>18815</v>
      </c>
      <c r="E49" s="26">
        <v>18519</v>
      </c>
      <c r="F49" s="26">
        <v>16090</v>
      </c>
      <c r="G49" s="27">
        <v>-1.6054805982637754E-2</v>
      </c>
      <c r="H49" s="27">
        <v>-1.5732128620781327E-2</v>
      </c>
      <c r="I49" s="27">
        <v>-0.13116258977266593</v>
      </c>
    </row>
    <row r="50" spans="2:9">
      <c r="B50" s="85" t="s">
        <v>122</v>
      </c>
      <c r="C50" s="26">
        <v>17127</v>
      </c>
      <c r="D50" s="26">
        <v>15097</v>
      </c>
      <c r="E50" s="26">
        <v>16284</v>
      </c>
      <c r="F50" s="26">
        <v>13799</v>
      </c>
      <c r="G50" s="27">
        <v>-0.11852630349740179</v>
      </c>
      <c r="H50" s="27">
        <v>7.8624892362721077E-2</v>
      </c>
      <c r="I50" s="27">
        <v>-0.15260378285433551</v>
      </c>
    </row>
    <row r="51" spans="2:9">
      <c r="B51" s="85" t="s">
        <v>123</v>
      </c>
      <c r="C51" s="26">
        <v>14210</v>
      </c>
      <c r="D51" s="26">
        <v>13083</v>
      </c>
      <c r="E51" s="26">
        <v>11772</v>
      </c>
      <c r="F51" s="26">
        <v>10905</v>
      </c>
      <c r="G51" s="27">
        <v>-7.9310344827586254E-2</v>
      </c>
      <c r="H51" s="27">
        <v>-0.10020637468470539</v>
      </c>
      <c r="I51" s="27">
        <v>-7.364933741080526E-2</v>
      </c>
    </row>
    <row r="52" spans="2:9">
      <c r="B52" s="85" t="s">
        <v>124</v>
      </c>
      <c r="C52" s="26">
        <v>17879</v>
      </c>
      <c r="D52" s="26">
        <v>17169</v>
      </c>
      <c r="E52" s="26">
        <v>15124</v>
      </c>
      <c r="F52" s="26">
        <v>15090</v>
      </c>
      <c r="G52" s="27">
        <v>-3.9711393254656335E-2</v>
      </c>
      <c r="H52" s="27">
        <v>-0.11911002388024927</v>
      </c>
      <c r="I52" s="27">
        <v>-2.2480825178524677E-3</v>
      </c>
    </row>
    <row r="53" spans="2:9">
      <c r="B53" s="85" t="s">
        <v>125</v>
      </c>
      <c r="C53" s="26">
        <v>12294</v>
      </c>
      <c r="D53" s="26">
        <v>12475</v>
      </c>
      <c r="E53" s="26">
        <v>10421</v>
      </c>
      <c r="F53" s="26">
        <v>11399</v>
      </c>
      <c r="G53" s="27">
        <v>1.4722628924678682E-2</v>
      </c>
      <c r="H53" s="27">
        <v>-0.16464929859719435</v>
      </c>
      <c r="I53" s="27">
        <v>9.3848958833125495E-2</v>
      </c>
    </row>
    <row r="54" spans="2:9">
      <c r="B54" s="85" t="s">
        <v>126</v>
      </c>
      <c r="C54" s="26">
        <v>13100</v>
      </c>
      <c r="D54" s="26">
        <v>12534</v>
      </c>
      <c r="E54" s="26">
        <v>11375</v>
      </c>
      <c r="F54" s="26">
        <v>11598</v>
      </c>
      <c r="G54" s="27">
        <v>-4.3206106870228966E-2</v>
      </c>
      <c r="H54" s="27">
        <v>-9.2468485718844695E-2</v>
      </c>
      <c r="I54" s="27">
        <v>1.9604395604395641E-2</v>
      </c>
    </row>
    <row r="55" spans="2:9">
      <c r="B55" s="86" t="s">
        <v>127</v>
      </c>
      <c r="C55" s="87">
        <v>179609</v>
      </c>
      <c r="D55" s="87">
        <v>170920</v>
      </c>
      <c r="E55" s="87">
        <v>149639</v>
      </c>
      <c r="F55" s="87">
        <v>144904</v>
      </c>
      <c r="G55" s="88">
        <v>-4.8377308486768467E-2</v>
      </c>
      <c r="H55" s="88">
        <v>-0.12450854200795691</v>
      </c>
      <c r="I55" s="88">
        <v>-3.1642820387733139E-2</v>
      </c>
    </row>
    <row r="56" spans="2:9" ht="15" customHeight="1">
      <c r="B56" s="400" t="s">
        <v>128</v>
      </c>
      <c r="C56" s="400"/>
      <c r="D56" s="400"/>
      <c r="E56" s="400"/>
      <c r="F56" s="400"/>
      <c r="G56" s="400"/>
      <c r="H56" s="400"/>
      <c r="I56" s="400"/>
    </row>
    <row r="59" spans="2:9" ht="36" customHeight="1">
      <c r="B59" s="399" t="s">
        <v>317</v>
      </c>
      <c r="C59" s="399"/>
      <c r="D59" s="399"/>
      <c r="E59" s="399"/>
      <c r="F59" s="399"/>
      <c r="G59" s="399"/>
      <c r="H59" s="399"/>
      <c r="I59" s="399"/>
    </row>
    <row r="60" spans="2:9">
      <c r="B60" s="83"/>
      <c r="C60" s="83">
        <v>2007</v>
      </c>
      <c r="D60" s="83">
        <v>2008</v>
      </c>
      <c r="E60" s="83">
        <v>2009</v>
      </c>
      <c r="F60" s="83">
        <v>2010</v>
      </c>
      <c r="G60" s="84" t="s">
        <v>112</v>
      </c>
      <c r="H60" s="84" t="s">
        <v>113</v>
      </c>
      <c r="I60" s="84" t="s">
        <v>114</v>
      </c>
    </row>
    <row r="61" spans="2:9">
      <c r="B61" s="85" t="s">
        <v>115</v>
      </c>
      <c r="C61" s="26">
        <v>2108</v>
      </c>
      <c r="D61" s="26">
        <v>1841</v>
      </c>
      <c r="E61" s="26">
        <v>1935</v>
      </c>
      <c r="F61" s="26">
        <v>1821</v>
      </c>
      <c r="G61" s="27">
        <v>-0.12666034155597727</v>
      </c>
      <c r="H61" s="27">
        <v>5.105920695274313E-2</v>
      </c>
      <c r="I61" s="27">
        <v>-5.8914728682170514E-2</v>
      </c>
    </row>
    <row r="62" spans="2:9">
      <c r="B62" s="85" t="s">
        <v>116</v>
      </c>
      <c r="C62" s="26">
        <v>2672</v>
      </c>
      <c r="D62" s="26">
        <v>2859</v>
      </c>
      <c r="E62" s="26">
        <v>2131</v>
      </c>
      <c r="F62" s="26">
        <v>1491</v>
      </c>
      <c r="G62" s="27">
        <v>6.9985029940119681E-2</v>
      </c>
      <c r="H62" s="27">
        <v>-0.25463448758307106</v>
      </c>
      <c r="I62" s="27">
        <v>-0.30032848427968095</v>
      </c>
    </row>
    <row r="63" spans="2:9">
      <c r="B63" s="85" t="s">
        <v>117</v>
      </c>
      <c r="C63" s="26">
        <v>3018</v>
      </c>
      <c r="D63" s="26">
        <v>2714</v>
      </c>
      <c r="E63" s="26">
        <v>2326</v>
      </c>
      <c r="F63" s="26">
        <v>2128</v>
      </c>
      <c r="G63" s="27">
        <v>-0.10072895957587802</v>
      </c>
      <c r="H63" s="27">
        <v>-0.14296241709653645</v>
      </c>
      <c r="I63" s="27">
        <v>-8.5124677558039541E-2</v>
      </c>
    </row>
    <row r="64" spans="2:9">
      <c r="B64" s="85" t="s">
        <v>118</v>
      </c>
      <c r="C64" s="26">
        <v>1710</v>
      </c>
      <c r="D64" s="26">
        <v>1379</v>
      </c>
      <c r="E64" s="26">
        <v>1243</v>
      </c>
      <c r="F64" s="26">
        <v>1161</v>
      </c>
      <c r="G64" s="27">
        <v>-0.19356725146198828</v>
      </c>
      <c r="H64" s="27">
        <v>-9.862218999274841E-2</v>
      </c>
      <c r="I64" s="27">
        <v>-6.59694288012872E-2</v>
      </c>
    </row>
    <row r="65" spans="2:9">
      <c r="B65" s="85" t="s">
        <v>119</v>
      </c>
      <c r="C65" s="26">
        <v>885</v>
      </c>
      <c r="D65" s="26">
        <v>1126</v>
      </c>
      <c r="E65" s="26">
        <v>1102</v>
      </c>
      <c r="F65" s="26">
        <v>876</v>
      </c>
      <c r="G65" s="27">
        <v>0.27231638418079096</v>
      </c>
      <c r="H65" s="27">
        <v>-2.1314387211367691E-2</v>
      </c>
      <c r="I65" s="27">
        <v>-0.20508166969147001</v>
      </c>
    </row>
    <row r="66" spans="2:9">
      <c r="B66" s="85" t="s">
        <v>120</v>
      </c>
      <c r="C66" s="26">
        <v>686</v>
      </c>
      <c r="D66" s="26">
        <v>844</v>
      </c>
      <c r="E66" s="26">
        <v>576</v>
      </c>
      <c r="F66" s="26">
        <v>465</v>
      </c>
      <c r="G66" s="27">
        <v>0.23032069970845481</v>
      </c>
      <c r="H66" s="27">
        <v>-0.31753554502369663</v>
      </c>
      <c r="I66" s="27">
        <v>-0.19270833333333337</v>
      </c>
    </row>
    <row r="67" spans="2:9">
      <c r="B67" s="85" t="s">
        <v>121</v>
      </c>
      <c r="C67" s="26">
        <v>990</v>
      </c>
      <c r="D67" s="26">
        <v>1240</v>
      </c>
      <c r="E67" s="26">
        <v>1265</v>
      </c>
      <c r="F67" s="26">
        <v>1063</v>
      </c>
      <c r="G67" s="27">
        <v>0.2525252525252526</v>
      </c>
      <c r="H67" s="27">
        <v>2.0161290322580738E-2</v>
      </c>
      <c r="I67" s="27">
        <v>-0.15968379446640313</v>
      </c>
    </row>
    <row r="68" spans="2:9">
      <c r="B68" s="85" t="s">
        <v>122</v>
      </c>
      <c r="C68" s="26">
        <v>943</v>
      </c>
      <c r="D68" s="26">
        <v>1162</v>
      </c>
      <c r="E68" s="26">
        <v>832</v>
      </c>
      <c r="F68" s="26">
        <v>648</v>
      </c>
      <c r="G68" s="27">
        <v>0.23223753976670203</v>
      </c>
      <c r="H68" s="27">
        <v>-0.28399311531841653</v>
      </c>
      <c r="I68" s="27">
        <v>-0.22115384615384615</v>
      </c>
    </row>
    <row r="69" spans="2:9">
      <c r="B69" s="85" t="s">
        <v>123</v>
      </c>
      <c r="C69" s="26">
        <v>926</v>
      </c>
      <c r="D69" s="26">
        <v>1177</v>
      </c>
      <c r="E69" s="26">
        <v>800</v>
      </c>
      <c r="F69" s="26">
        <v>722</v>
      </c>
      <c r="G69" s="27">
        <v>0.2710583153347732</v>
      </c>
      <c r="H69" s="27">
        <v>-0.32030586236193714</v>
      </c>
      <c r="I69" s="27">
        <v>-9.7500000000000031E-2</v>
      </c>
    </row>
    <row r="70" spans="2:9">
      <c r="B70" s="85" t="s">
        <v>124</v>
      </c>
      <c r="C70" s="26">
        <v>1235</v>
      </c>
      <c r="D70" s="26">
        <v>1718</v>
      </c>
      <c r="E70" s="26">
        <v>1301</v>
      </c>
      <c r="F70" s="26">
        <v>1192</v>
      </c>
      <c r="G70" s="27">
        <v>0.39109311740890695</v>
      </c>
      <c r="H70" s="27">
        <v>-0.24272409778812576</v>
      </c>
      <c r="I70" s="27">
        <v>-8.3781706379707943E-2</v>
      </c>
    </row>
    <row r="71" spans="2:9">
      <c r="B71" s="85" t="s">
        <v>125</v>
      </c>
      <c r="C71" s="26">
        <v>2275</v>
      </c>
      <c r="D71" s="26">
        <v>1546</v>
      </c>
      <c r="E71" s="26">
        <v>1465</v>
      </c>
      <c r="F71" s="26">
        <v>1548</v>
      </c>
      <c r="G71" s="27">
        <v>-0.32043956043956046</v>
      </c>
      <c r="H71" s="27">
        <v>-5.2393272962483861E-2</v>
      </c>
      <c r="I71" s="27">
        <v>5.6655290102389122E-2</v>
      </c>
    </row>
    <row r="72" spans="2:9">
      <c r="B72" s="85" t="s">
        <v>126</v>
      </c>
      <c r="C72" s="26">
        <v>2257</v>
      </c>
      <c r="D72" s="26">
        <v>2128</v>
      </c>
      <c r="E72" s="26">
        <v>1600</v>
      </c>
      <c r="F72" s="26">
        <v>1587</v>
      </c>
      <c r="G72" s="27">
        <v>-5.7155516171909615E-2</v>
      </c>
      <c r="H72" s="27">
        <v>-0.24812030075187974</v>
      </c>
      <c r="I72" s="27">
        <v>-8.1250000000000488E-3</v>
      </c>
    </row>
    <row r="73" spans="2:9">
      <c r="B73" s="86" t="s">
        <v>127</v>
      </c>
      <c r="C73" s="87">
        <v>19705</v>
      </c>
      <c r="D73" s="87">
        <v>19734</v>
      </c>
      <c r="E73" s="87">
        <v>16576</v>
      </c>
      <c r="F73" s="87">
        <v>14702</v>
      </c>
      <c r="G73" s="88">
        <v>1.4717076884038782E-3</v>
      </c>
      <c r="H73" s="88">
        <v>-0.16002837741968179</v>
      </c>
      <c r="I73" s="88">
        <v>-0.11305501930501927</v>
      </c>
    </row>
    <row r="74" spans="2:9" ht="15" customHeight="1">
      <c r="B74" s="400" t="s">
        <v>128</v>
      </c>
      <c r="C74" s="400"/>
      <c r="D74" s="400"/>
      <c r="E74" s="400"/>
      <c r="F74" s="400"/>
      <c r="G74" s="400"/>
      <c r="H74" s="400"/>
      <c r="I74" s="400"/>
    </row>
    <row r="77" spans="2:9" ht="36" customHeight="1">
      <c r="B77" s="399" t="s">
        <v>318</v>
      </c>
      <c r="C77" s="399"/>
      <c r="D77" s="399"/>
      <c r="E77" s="399"/>
      <c r="F77" s="399"/>
      <c r="G77" s="399"/>
      <c r="H77" s="399"/>
      <c r="I77" s="399"/>
    </row>
    <row r="78" spans="2:9">
      <c r="B78" s="83"/>
      <c r="C78" s="83">
        <v>2007</v>
      </c>
      <c r="D78" s="83">
        <v>2008</v>
      </c>
      <c r="E78" s="83">
        <v>2009</v>
      </c>
      <c r="F78" s="83">
        <v>2010</v>
      </c>
      <c r="G78" s="84" t="s">
        <v>112</v>
      </c>
      <c r="H78" s="84" t="s">
        <v>113</v>
      </c>
      <c r="I78" s="84" t="s">
        <v>114</v>
      </c>
    </row>
    <row r="79" spans="2:9">
      <c r="B79" s="85" t="s">
        <v>115</v>
      </c>
      <c r="C79" s="26">
        <v>8205</v>
      </c>
      <c r="D79" s="26">
        <v>7048</v>
      </c>
      <c r="E79" s="26">
        <v>6765</v>
      </c>
      <c r="F79" s="26">
        <v>6552</v>
      </c>
      <c r="G79" s="27">
        <v>-0.14101157830591105</v>
      </c>
      <c r="H79" s="27">
        <v>-4.0153234960272455E-2</v>
      </c>
      <c r="I79" s="27">
        <v>-3.1485587583148567E-2</v>
      </c>
    </row>
    <row r="80" spans="2:9">
      <c r="B80" s="85" t="s">
        <v>116</v>
      </c>
      <c r="C80" s="26">
        <v>8168</v>
      </c>
      <c r="D80" s="26">
        <v>9511</v>
      </c>
      <c r="E80" s="26">
        <v>7227</v>
      </c>
      <c r="F80" s="26">
        <v>7413</v>
      </c>
      <c r="G80" s="27">
        <v>0.1644221351616062</v>
      </c>
      <c r="H80" s="27">
        <v>-0.24014299232467673</v>
      </c>
      <c r="I80" s="27">
        <v>2.5736820257368231E-2</v>
      </c>
    </row>
    <row r="81" spans="2:9">
      <c r="B81" s="85" t="s">
        <v>117</v>
      </c>
      <c r="C81" s="26">
        <v>9861</v>
      </c>
      <c r="D81" s="26">
        <v>9388</v>
      </c>
      <c r="E81" s="26">
        <v>6871</v>
      </c>
      <c r="F81" s="26">
        <v>8086</v>
      </c>
      <c r="G81" s="27">
        <v>-4.7966737653381997E-2</v>
      </c>
      <c r="H81" s="27">
        <v>-0.26810822326374095</v>
      </c>
      <c r="I81" s="27">
        <v>0.17683015572696847</v>
      </c>
    </row>
    <row r="82" spans="2:9">
      <c r="B82" s="85" t="s">
        <v>118</v>
      </c>
      <c r="C82" s="26">
        <v>8919</v>
      </c>
      <c r="D82" s="26">
        <v>8415</v>
      </c>
      <c r="E82" s="26">
        <v>7183</v>
      </c>
      <c r="F82" s="26">
        <v>6208</v>
      </c>
      <c r="G82" s="27">
        <v>-5.6508577194752774E-2</v>
      </c>
      <c r="H82" s="27">
        <v>-0.14640522875816997</v>
      </c>
      <c r="I82" s="27">
        <v>-0.13573715717666712</v>
      </c>
    </row>
    <row r="83" spans="2:9">
      <c r="B83" s="85" t="s">
        <v>119</v>
      </c>
      <c r="C83" s="26">
        <v>6957</v>
      </c>
      <c r="D83" s="26">
        <v>7523</v>
      </c>
      <c r="E83" s="26">
        <v>6123</v>
      </c>
      <c r="F83" s="26">
        <v>6755</v>
      </c>
      <c r="G83" s="27">
        <v>8.1356906712663601E-2</v>
      </c>
      <c r="H83" s="27">
        <v>-0.18609597235145559</v>
      </c>
      <c r="I83" s="27">
        <v>0.10321737710272738</v>
      </c>
    </row>
    <row r="84" spans="2:9">
      <c r="B84" s="85" t="s">
        <v>120</v>
      </c>
      <c r="C84" s="26">
        <v>6519</v>
      </c>
      <c r="D84" s="26">
        <v>7124</v>
      </c>
      <c r="E84" s="26">
        <v>5615</v>
      </c>
      <c r="F84" s="26">
        <v>4172</v>
      </c>
      <c r="G84" s="27">
        <v>9.2805645037582485E-2</v>
      </c>
      <c r="H84" s="27">
        <v>-0.21181920269511512</v>
      </c>
      <c r="I84" s="27">
        <v>-0.25699020480854851</v>
      </c>
    </row>
    <row r="85" spans="2:9">
      <c r="B85" s="85" t="s">
        <v>121</v>
      </c>
      <c r="C85" s="26">
        <v>12953</v>
      </c>
      <c r="D85" s="26">
        <v>9765</v>
      </c>
      <c r="E85" s="26">
        <v>10214</v>
      </c>
      <c r="F85" s="26">
        <v>9509</v>
      </c>
      <c r="G85" s="27">
        <v>-0.24612058982475105</v>
      </c>
      <c r="H85" s="27">
        <v>4.5980542754736398E-2</v>
      </c>
      <c r="I85" s="27">
        <v>-6.9022909731740745E-2</v>
      </c>
    </row>
    <row r="86" spans="2:9">
      <c r="B86" s="85" t="s">
        <v>122</v>
      </c>
      <c r="C86" s="26">
        <v>10139</v>
      </c>
      <c r="D86" s="26">
        <v>8867</v>
      </c>
      <c r="E86" s="26">
        <v>8438</v>
      </c>
      <c r="F86" s="26">
        <v>8482</v>
      </c>
      <c r="G86" s="27">
        <v>-0.12545615938455468</v>
      </c>
      <c r="H86" s="27">
        <v>-4.8381639787977937E-2</v>
      </c>
      <c r="I86" s="27">
        <v>5.2145058070631745E-3</v>
      </c>
    </row>
    <row r="87" spans="2:9">
      <c r="B87" s="85" t="s">
        <v>123</v>
      </c>
      <c r="C87" s="26">
        <v>7529</v>
      </c>
      <c r="D87" s="26">
        <v>7972</v>
      </c>
      <c r="E87" s="26">
        <v>6345</v>
      </c>
      <c r="F87" s="26">
        <v>5835</v>
      </c>
      <c r="G87" s="27">
        <v>5.8839155266303678E-2</v>
      </c>
      <c r="H87" s="27">
        <v>-0.20408931259407925</v>
      </c>
      <c r="I87" s="27">
        <v>-8.0378250591016553E-2</v>
      </c>
    </row>
    <row r="88" spans="2:9">
      <c r="B88" s="85" t="s">
        <v>124</v>
      </c>
      <c r="C88" s="26">
        <v>10902</v>
      </c>
      <c r="D88" s="26">
        <v>10321</v>
      </c>
      <c r="E88" s="26">
        <v>8503</v>
      </c>
      <c r="F88" s="26">
        <v>8210</v>
      </c>
      <c r="G88" s="27">
        <v>-5.3292973766281393E-2</v>
      </c>
      <c r="H88" s="27">
        <v>-0.17614572231372927</v>
      </c>
      <c r="I88" s="27">
        <v>-3.4458426437727896E-2</v>
      </c>
    </row>
    <row r="89" spans="2:9">
      <c r="B89" s="85" t="s">
        <v>125</v>
      </c>
      <c r="C89" s="26">
        <v>7838</v>
      </c>
      <c r="D89" s="26">
        <v>6486</v>
      </c>
      <c r="E89" s="26">
        <v>6197</v>
      </c>
      <c r="F89" s="26">
        <v>7241</v>
      </c>
      <c r="G89" s="27">
        <v>-0.17249298290380199</v>
      </c>
      <c r="H89" s="27">
        <v>-4.4557508479802665E-2</v>
      </c>
      <c r="I89" s="27">
        <v>0.16846861384540901</v>
      </c>
    </row>
    <row r="90" spans="2:9">
      <c r="B90" s="85" t="s">
        <v>126</v>
      </c>
      <c r="C90" s="26">
        <v>7749</v>
      </c>
      <c r="D90" s="26">
        <v>7121</v>
      </c>
      <c r="E90" s="26">
        <v>6807</v>
      </c>
      <c r="F90" s="26">
        <v>7586</v>
      </c>
      <c r="G90" s="27">
        <v>-8.1042715189056702E-2</v>
      </c>
      <c r="H90" s="27">
        <v>-4.4094930487291073E-2</v>
      </c>
      <c r="I90" s="27">
        <v>0.11444101660055828</v>
      </c>
    </row>
    <row r="91" spans="2:9">
      <c r="B91" s="86" t="s">
        <v>127</v>
      </c>
      <c r="C91" s="87">
        <v>105739</v>
      </c>
      <c r="D91" s="87">
        <v>99541</v>
      </c>
      <c r="E91" s="87">
        <v>86288</v>
      </c>
      <c r="F91" s="87">
        <v>86049</v>
      </c>
      <c r="G91" s="88">
        <v>-5.8616026253321851E-2</v>
      </c>
      <c r="H91" s="88">
        <v>-0.13314111773038251</v>
      </c>
      <c r="I91" s="88">
        <v>-2.7697941776376744E-3</v>
      </c>
    </row>
    <row r="92" spans="2:9" ht="15" customHeight="1">
      <c r="B92" s="400" t="s">
        <v>128</v>
      </c>
      <c r="C92" s="400"/>
      <c r="D92" s="400"/>
      <c r="E92" s="400"/>
      <c r="F92" s="400"/>
      <c r="G92" s="400"/>
      <c r="H92" s="400"/>
      <c r="I92" s="400"/>
    </row>
    <row r="96" spans="2:9" ht="36" customHeight="1">
      <c r="B96" s="399" t="s">
        <v>319</v>
      </c>
      <c r="C96" s="399"/>
      <c r="D96" s="399"/>
      <c r="E96" s="399"/>
      <c r="F96" s="399"/>
      <c r="G96" s="399"/>
      <c r="H96" s="399"/>
      <c r="I96" s="399"/>
    </row>
    <row r="97" spans="2:9">
      <c r="B97" s="83"/>
      <c r="C97" s="83">
        <v>2007</v>
      </c>
      <c r="D97" s="83">
        <v>2008</v>
      </c>
      <c r="E97" s="83">
        <v>2009</v>
      </c>
      <c r="F97" s="83">
        <v>2010</v>
      </c>
      <c r="G97" s="84" t="s">
        <v>112</v>
      </c>
      <c r="H97" s="84" t="s">
        <v>113</v>
      </c>
      <c r="I97" s="84" t="s">
        <v>114</v>
      </c>
    </row>
    <row r="98" spans="2:9">
      <c r="B98" s="85" t="s">
        <v>115</v>
      </c>
      <c r="C98" s="26">
        <v>3293</v>
      </c>
      <c r="D98" s="26">
        <v>3522</v>
      </c>
      <c r="E98" s="26">
        <v>2878</v>
      </c>
      <c r="F98" s="26">
        <v>2677</v>
      </c>
      <c r="G98" s="27">
        <v>6.954145156392344E-2</v>
      </c>
      <c r="H98" s="27">
        <v>-0.1828506530380466</v>
      </c>
      <c r="I98" s="27">
        <v>-6.9840166782487834E-2</v>
      </c>
    </row>
    <row r="99" spans="2:9">
      <c r="B99" s="85" t="s">
        <v>116</v>
      </c>
      <c r="C99" s="26">
        <v>5219</v>
      </c>
      <c r="D99" s="26">
        <v>4509</v>
      </c>
      <c r="E99" s="26">
        <v>3583</v>
      </c>
      <c r="F99" s="26">
        <v>3622</v>
      </c>
      <c r="G99" s="27">
        <v>-0.13604138723893466</v>
      </c>
      <c r="H99" s="27">
        <v>-0.20536704369039693</v>
      </c>
      <c r="I99" s="27">
        <v>1.0884733463577989E-2</v>
      </c>
    </row>
    <row r="100" spans="2:9">
      <c r="B100" s="85" t="s">
        <v>117</v>
      </c>
      <c r="C100" s="26">
        <v>5988</v>
      </c>
      <c r="D100" s="26">
        <v>5413</v>
      </c>
      <c r="E100" s="26">
        <v>3704</v>
      </c>
      <c r="F100" s="26">
        <v>3478</v>
      </c>
      <c r="G100" s="27">
        <v>-9.6025384101536382E-2</v>
      </c>
      <c r="H100" s="27">
        <v>-0.3157214114169592</v>
      </c>
      <c r="I100" s="27">
        <v>-6.1015118790496814E-2</v>
      </c>
    </row>
    <row r="101" spans="2:9">
      <c r="B101" s="85" t="s">
        <v>118</v>
      </c>
      <c r="C101" s="26">
        <v>4942</v>
      </c>
      <c r="D101" s="26">
        <v>4108</v>
      </c>
      <c r="E101" s="26">
        <v>4182</v>
      </c>
      <c r="F101" s="26">
        <v>3300</v>
      </c>
      <c r="G101" s="27">
        <v>-0.16875758802104412</v>
      </c>
      <c r="H101" s="27">
        <v>1.8013631937682462E-2</v>
      </c>
      <c r="I101" s="27">
        <v>-0.21090387374461983</v>
      </c>
    </row>
    <row r="102" spans="2:9">
      <c r="B102" s="85" t="s">
        <v>119</v>
      </c>
      <c r="C102" s="26">
        <v>3741</v>
      </c>
      <c r="D102" s="26">
        <v>3610</v>
      </c>
      <c r="E102" s="26">
        <v>3005</v>
      </c>
      <c r="F102" s="26">
        <v>3174</v>
      </c>
      <c r="G102" s="27">
        <v>-3.5017375033413511E-2</v>
      </c>
      <c r="H102" s="27">
        <v>-0.16759002770083098</v>
      </c>
      <c r="I102" s="27">
        <v>5.6239600665557443E-2</v>
      </c>
    </row>
    <row r="103" spans="2:9">
      <c r="B103" s="85" t="s">
        <v>120</v>
      </c>
      <c r="C103" s="26">
        <v>2742</v>
      </c>
      <c r="D103" s="26">
        <v>3100</v>
      </c>
      <c r="E103" s="26">
        <v>2289</v>
      </c>
      <c r="F103" s="26">
        <v>1748</v>
      </c>
      <c r="G103" s="27">
        <v>0.13056163384390951</v>
      </c>
      <c r="H103" s="27">
        <v>-0.26161290322580644</v>
      </c>
      <c r="I103" s="27">
        <v>-0.23634775010921805</v>
      </c>
    </row>
    <row r="104" spans="2:9">
      <c r="B104" s="85" t="s">
        <v>121</v>
      </c>
      <c r="C104" s="26">
        <v>6236</v>
      </c>
      <c r="D104" s="26">
        <v>5690</v>
      </c>
      <c r="E104" s="26">
        <v>5271</v>
      </c>
      <c r="F104" s="26">
        <v>5147</v>
      </c>
      <c r="G104" s="27">
        <v>-8.7556125721616418E-2</v>
      </c>
      <c r="H104" s="27">
        <v>-7.3637961335676572E-2</v>
      </c>
      <c r="I104" s="27">
        <v>-2.352494782773662E-2</v>
      </c>
    </row>
    <row r="105" spans="2:9">
      <c r="B105" s="85" t="s">
        <v>122</v>
      </c>
      <c r="C105" s="26">
        <v>4855</v>
      </c>
      <c r="D105" s="26">
        <v>4117</v>
      </c>
      <c r="E105" s="26">
        <v>3871</v>
      </c>
      <c r="F105" s="26">
        <v>4407</v>
      </c>
      <c r="G105" s="27">
        <v>-0.15200823892893922</v>
      </c>
      <c r="H105" s="27">
        <v>-5.9752246781637153E-2</v>
      </c>
      <c r="I105" s="27">
        <v>0.1384655127873935</v>
      </c>
    </row>
    <row r="106" spans="2:9">
      <c r="B106" s="85" t="s">
        <v>123</v>
      </c>
      <c r="C106" s="26">
        <v>3916</v>
      </c>
      <c r="D106" s="26">
        <v>2560</v>
      </c>
      <c r="E106" s="26">
        <v>2434</v>
      </c>
      <c r="F106" s="26">
        <v>2861</v>
      </c>
      <c r="G106" s="27">
        <v>-0.34627170582226763</v>
      </c>
      <c r="H106" s="27">
        <v>-4.9218749999999978E-2</v>
      </c>
      <c r="I106" s="27">
        <v>0.1754313886606409</v>
      </c>
    </row>
    <row r="107" spans="2:9">
      <c r="B107" s="85" t="s">
        <v>124</v>
      </c>
      <c r="C107" s="26">
        <v>5360</v>
      </c>
      <c r="D107" s="26">
        <v>5090</v>
      </c>
      <c r="E107" s="26">
        <v>3951</v>
      </c>
      <c r="F107" s="26">
        <v>4029</v>
      </c>
      <c r="G107" s="27">
        <v>-5.0373134328358216E-2</v>
      </c>
      <c r="H107" s="27">
        <v>-0.22377210216110022</v>
      </c>
      <c r="I107" s="27">
        <v>1.9741837509491322E-2</v>
      </c>
    </row>
    <row r="108" spans="2:9">
      <c r="B108" s="85" t="s">
        <v>125</v>
      </c>
      <c r="C108" s="26">
        <v>3973</v>
      </c>
      <c r="D108" s="26">
        <v>3362</v>
      </c>
      <c r="E108" s="26">
        <v>3030</v>
      </c>
      <c r="F108" s="26">
        <v>3054</v>
      </c>
      <c r="G108" s="27">
        <v>-0.15378806946891521</v>
      </c>
      <c r="H108" s="27">
        <v>-9.8750743604997027E-2</v>
      </c>
      <c r="I108" s="27">
        <v>7.9207920792079278E-3</v>
      </c>
    </row>
    <row r="109" spans="2:9">
      <c r="B109" s="85" t="s">
        <v>126</v>
      </c>
      <c r="C109" s="26">
        <v>4118</v>
      </c>
      <c r="D109" s="26">
        <v>3414</v>
      </c>
      <c r="E109" s="26">
        <v>2915</v>
      </c>
      <c r="F109" s="26">
        <v>3310</v>
      </c>
      <c r="G109" s="27">
        <v>-0.17095677513356</v>
      </c>
      <c r="H109" s="27">
        <v>-0.14616285881663738</v>
      </c>
      <c r="I109" s="27">
        <v>0.13550600343053176</v>
      </c>
    </row>
    <row r="110" spans="2:9">
      <c r="B110" s="86" t="s">
        <v>127</v>
      </c>
      <c r="C110" s="87">
        <v>54383</v>
      </c>
      <c r="D110" s="87">
        <v>48495</v>
      </c>
      <c r="E110" s="87">
        <v>41113</v>
      </c>
      <c r="F110" s="87">
        <v>40807</v>
      </c>
      <c r="G110" s="88">
        <v>-0.10826912822021584</v>
      </c>
      <c r="H110" s="88">
        <v>-0.15222187854417979</v>
      </c>
      <c r="I110" s="88">
        <v>-7.4429012721036747E-3</v>
      </c>
    </row>
    <row r="111" spans="2:9" ht="15" customHeight="1">
      <c r="B111" s="400" t="s">
        <v>128</v>
      </c>
      <c r="C111" s="400"/>
      <c r="D111" s="400"/>
      <c r="E111" s="400"/>
      <c r="F111" s="400"/>
      <c r="G111" s="400"/>
      <c r="H111" s="400"/>
      <c r="I111" s="400"/>
    </row>
  </sheetData>
  <mergeCells count="12">
    <mergeCell ref="B111:I111"/>
    <mergeCell ref="B5:I5"/>
    <mergeCell ref="B20:I20"/>
    <mergeCell ref="B23:I23"/>
    <mergeCell ref="B38:I38"/>
    <mergeCell ref="B41:I41"/>
    <mergeCell ref="B56:I56"/>
    <mergeCell ref="B59:I59"/>
    <mergeCell ref="B74:I74"/>
    <mergeCell ref="B77:I77"/>
    <mergeCell ref="B92:I92"/>
    <mergeCell ref="B96:I9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8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99" t="s">
        <v>320</v>
      </c>
      <c r="C5" s="399"/>
      <c r="D5" s="399"/>
      <c r="E5" s="399"/>
      <c r="F5" s="399"/>
      <c r="G5" s="399"/>
      <c r="H5" s="399"/>
    </row>
    <row r="6" spans="2:8" ht="18" customHeight="1">
      <c r="B6" s="401">
        <v>2009</v>
      </c>
      <c r="C6" s="402"/>
      <c r="D6" s="402"/>
      <c r="E6" s="402"/>
      <c r="F6" s="402"/>
      <c r="G6" s="402"/>
      <c r="H6" s="402"/>
    </row>
    <row r="7" spans="2:8" ht="15" customHeight="1">
      <c r="B7" s="89"/>
      <c r="C7" s="90" t="s">
        <v>26</v>
      </c>
      <c r="D7" s="90" t="s">
        <v>129</v>
      </c>
      <c r="E7" s="90" t="s">
        <v>29</v>
      </c>
      <c r="F7" s="90" t="s">
        <v>30</v>
      </c>
      <c r="G7" s="90" t="s">
        <v>28</v>
      </c>
      <c r="H7" s="90" t="s">
        <v>31</v>
      </c>
    </row>
    <row r="8" spans="2:8" ht="15" customHeight="1">
      <c r="B8" s="91" t="s">
        <v>51</v>
      </c>
      <c r="C8" s="26">
        <v>25114</v>
      </c>
      <c r="D8" s="26">
        <v>6765</v>
      </c>
      <c r="E8" s="26">
        <v>10598</v>
      </c>
      <c r="F8" s="26">
        <v>2938</v>
      </c>
      <c r="G8" s="26">
        <v>2878</v>
      </c>
      <c r="H8" s="26">
        <v>1935</v>
      </c>
    </row>
    <row r="9" spans="2:8" ht="15" customHeight="1">
      <c r="B9" s="91" t="s">
        <v>50</v>
      </c>
      <c r="C9" s="26">
        <v>28900</v>
      </c>
      <c r="D9" s="26">
        <v>7227</v>
      </c>
      <c r="E9" s="26">
        <v>12360</v>
      </c>
      <c r="F9" s="26">
        <v>3599</v>
      </c>
      <c r="G9" s="26">
        <v>3583</v>
      </c>
      <c r="H9" s="26">
        <v>2131</v>
      </c>
    </row>
    <row r="10" spans="2:8" ht="15" customHeight="1">
      <c r="B10" s="91" t="s">
        <v>49</v>
      </c>
      <c r="C10" s="26">
        <v>27557</v>
      </c>
      <c r="D10" s="26">
        <v>6871</v>
      </c>
      <c r="E10" s="26">
        <v>11221</v>
      </c>
      <c r="F10" s="26">
        <v>3435</v>
      </c>
      <c r="G10" s="26">
        <v>3704</v>
      </c>
      <c r="H10" s="26">
        <v>2326</v>
      </c>
    </row>
    <row r="11" spans="2:8" ht="15" customHeight="1">
      <c r="B11" s="91" t="s">
        <v>48</v>
      </c>
      <c r="C11" s="26">
        <v>29167</v>
      </c>
      <c r="D11" s="26">
        <v>7183</v>
      </c>
      <c r="E11" s="26">
        <v>12692</v>
      </c>
      <c r="F11" s="26">
        <v>3867</v>
      </c>
      <c r="G11" s="26">
        <v>4182</v>
      </c>
      <c r="H11" s="26">
        <v>1243</v>
      </c>
    </row>
    <row r="12" spans="2:8" ht="15" customHeight="1">
      <c r="B12" s="91" t="s">
        <v>47</v>
      </c>
      <c r="C12" s="26">
        <v>23569</v>
      </c>
      <c r="D12" s="26">
        <v>6123</v>
      </c>
      <c r="E12" s="26">
        <v>10595</v>
      </c>
      <c r="F12" s="26">
        <v>2744</v>
      </c>
      <c r="G12" s="26">
        <v>3005</v>
      </c>
      <c r="H12" s="26">
        <v>1102</v>
      </c>
    </row>
    <row r="13" spans="2:8" ht="15" customHeight="1">
      <c r="B13" s="91" t="s">
        <v>46</v>
      </c>
      <c r="C13" s="26">
        <v>18998</v>
      </c>
      <c r="D13" s="26">
        <v>5615</v>
      </c>
      <c r="E13" s="26">
        <v>8678</v>
      </c>
      <c r="F13" s="26">
        <v>1840</v>
      </c>
      <c r="G13" s="26">
        <v>2289</v>
      </c>
      <c r="H13" s="26">
        <v>576</v>
      </c>
    </row>
    <row r="14" spans="2:8" ht="15" customHeight="1">
      <c r="B14" s="91" t="s">
        <v>45</v>
      </c>
      <c r="C14" s="26">
        <v>40056</v>
      </c>
      <c r="D14" s="26">
        <v>10214</v>
      </c>
      <c r="E14" s="26">
        <v>18519</v>
      </c>
      <c r="F14" s="26">
        <v>4787</v>
      </c>
      <c r="G14" s="26">
        <v>5271</v>
      </c>
      <c r="H14" s="26">
        <v>1265</v>
      </c>
    </row>
    <row r="15" spans="2:8" ht="15" customHeight="1">
      <c r="B15" s="91" t="s">
        <v>44</v>
      </c>
      <c r="C15" s="26">
        <v>33226</v>
      </c>
      <c r="D15" s="26">
        <v>8438</v>
      </c>
      <c r="E15" s="26">
        <v>16284</v>
      </c>
      <c r="F15" s="26">
        <v>3801</v>
      </c>
      <c r="G15" s="26">
        <v>3871</v>
      </c>
      <c r="H15" s="26">
        <v>832</v>
      </c>
    </row>
    <row r="16" spans="2:8" ht="15" customHeight="1">
      <c r="B16" s="91" t="s">
        <v>43</v>
      </c>
      <c r="C16" s="26">
        <v>24004</v>
      </c>
      <c r="D16" s="26">
        <v>6345</v>
      </c>
      <c r="E16" s="26">
        <v>11772</v>
      </c>
      <c r="F16" s="26">
        <v>2653</v>
      </c>
      <c r="G16" s="26">
        <v>2434</v>
      </c>
      <c r="H16" s="26">
        <v>800</v>
      </c>
    </row>
    <row r="17" spans="2:10" ht="15" customHeight="1">
      <c r="B17" s="91" t="s">
        <v>42</v>
      </c>
      <c r="C17" s="26">
        <v>32629</v>
      </c>
      <c r="D17" s="26">
        <v>8503</v>
      </c>
      <c r="E17" s="26">
        <v>15124</v>
      </c>
      <c r="F17" s="26">
        <v>3750</v>
      </c>
      <c r="G17" s="26">
        <v>3951</v>
      </c>
      <c r="H17" s="26">
        <v>1301</v>
      </c>
    </row>
    <row r="18" spans="2:10" ht="15" customHeight="1">
      <c r="B18" s="91" t="s">
        <v>41</v>
      </c>
      <c r="C18" s="26">
        <v>23982</v>
      </c>
      <c r="D18" s="26">
        <v>6197</v>
      </c>
      <c r="E18" s="26">
        <v>10421</v>
      </c>
      <c r="F18" s="26">
        <v>2869</v>
      </c>
      <c r="G18" s="26">
        <v>3030</v>
      </c>
      <c r="H18" s="26">
        <v>1465</v>
      </c>
    </row>
    <row r="19" spans="2:10" ht="15" customHeight="1">
      <c r="B19" s="91" t="s">
        <v>40</v>
      </c>
      <c r="C19" s="26">
        <v>25959</v>
      </c>
      <c r="D19" s="26">
        <v>6807</v>
      </c>
      <c r="E19" s="26">
        <v>11375</v>
      </c>
      <c r="F19" s="26">
        <v>3262</v>
      </c>
      <c r="G19" s="26">
        <v>2915</v>
      </c>
      <c r="H19" s="26">
        <v>1600</v>
      </c>
    </row>
    <row r="20" spans="2:10" ht="15" customHeight="1">
      <c r="B20" s="92" t="s">
        <v>36</v>
      </c>
      <c r="C20" s="87">
        <v>333161</v>
      </c>
      <c r="D20" s="87">
        <v>86288</v>
      </c>
      <c r="E20" s="87">
        <v>149639</v>
      </c>
      <c r="F20" s="87">
        <v>39545</v>
      </c>
      <c r="G20" s="87">
        <v>41113</v>
      </c>
      <c r="H20" s="87">
        <v>16576</v>
      </c>
    </row>
    <row r="21" spans="2:10" ht="15" customHeight="1" thickBot="1">
      <c r="B21" s="400" t="s">
        <v>128</v>
      </c>
      <c r="C21" s="400"/>
      <c r="D21" s="400"/>
      <c r="E21" s="400"/>
      <c r="F21" s="400"/>
      <c r="G21" s="400"/>
      <c r="H21" s="400"/>
    </row>
    <row r="22" spans="2:10" ht="30" customHeight="1" thickBot="1">
      <c r="J22" s="21" t="s">
        <v>130</v>
      </c>
    </row>
    <row r="25" spans="2:10" ht="36" customHeight="1">
      <c r="B25" s="399" t="s">
        <v>320</v>
      </c>
      <c r="C25" s="399"/>
      <c r="D25" s="399"/>
      <c r="E25" s="399"/>
      <c r="F25" s="399"/>
      <c r="G25" s="399"/>
      <c r="H25" s="399"/>
    </row>
    <row r="26" spans="2:10" ht="18" customHeight="1">
      <c r="B26" s="401">
        <v>2010</v>
      </c>
      <c r="C26" s="402"/>
      <c r="D26" s="402"/>
      <c r="E26" s="402"/>
      <c r="F26" s="402"/>
      <c r="G26" s="402"/>
      <c r="H26" s="402"/>
    </row>
    <row r="27" spans="2:10" ht="15" customHeight="1">
      <c r="B27" s="89"/>
      <c r="C27" s="90" t="s">
        <v>26</v>
      </c>
      <c r="D27" s="90" t="s">
        <v>129</v>
      </c>
      <c r="E27" s="90" t="s">
        <v>29</v>
      </c>
      <c r="F27" s="90" t="s">
        <v>30</v>
      </c>
      <c r="G27" s="90" t="s">
        <v>28</v>
      </c>
      <c r="H27" s="90" t="s">
        <v>31</v>
      </c>
    </row>
    <row r="28" spans="2:10" ht="15" customHeight="1">
      <c r="B28" s="91" t="s">
        <v>51</v>
      </c>
      <c r="C28" s="26">
        <v>24052</v>
      </c>
      <c r="D28" s="26">
        <v>6552</v>
      </c>
      <c r="E28" s="26">
        <v>10237</v>
      </c>
      <c r="F28" s="26">
        <v>2765</v>
      </c>
      <c r="G28" s="26">
        <v>2677</v>
      </c>
      <c r="H28" s="26">
        <v>1821</v>
      </c>
    </row>
    <row r="29" spans="2:10" ht="15" customHeight="1">
      <c r="B29" s="91" t="s">
        <v>50</v>
      </c>
      <c r="C29" s="26">
        <v>29463</v>
      </c>
      <c r="D29" s="26">
        <v>7413</v>
      </c>
      <c r="E29" s="26">
        <v>13261</v>
      </c>
      <c r="F29" s="26">
        <v>3676</v>
      </c>
      <c r="G29" s="26">
        <v>3622</v>
      </c>
      <c r="H29" s="26">
        <v>1491</v>
      </c>
    </row>
    <row r="30" spans="2:10" ht="15" customHeight="1">
      <c r="B30" s="91" t="s">
        <v>49</v>
      </c>
      <c r="C30" s="26">
        <v>30308</v>
      </c>
      <c r="D30" s="26">
        <v>8086</v>
      </c>
      <c r="E30" s="26">
        <v>12877</v>
      </c>
      <c r="F30" s="26">
        <v>3739</v>
      </c>
      <c r="G30" s="26">
        <v>3478</v>
      </c>
      <c r="H30" s="26">
        <v>2128</v>
      </c>
    </row>
    <row r="31" spans="2:10" ht="15" customHeight="1">
      <c r="B31" s="91" t="s">
        <v>48</v>
      </c>
      <c r="C31" s="26">
        <v>23374</v>
      </c>
      <c r="D31" s="26">
        <v>6208</v>
      </c>
      <c r="E31" s="26">
        <v>10157</v>
      </c>
      <c r="F31" s="26">
        <v>2548</v>
      </c>
      <c r="G31" s="26">
        <v>3300</v>
      </c>
      <c r="H31" s="26">
        <v>1161</v>
      </c>
    </row>
    <row r="32" spans="2:10" ht="15" customHeight="1">
      <c r="B32" s="91" t="s">
        <v>47</v>
      </c>
      <c r="C32" s="26">
        <v>25146</v>
      </c>
      <c r="D32" s="26">
        <v>6755</v>
      </c>
      <c r="E32" s="26">
        <v>11512</v>
      </c>
      <c r="F32" s="26">
        <v>2829</v>
      </c>
      <c r="G32" s="26">
        <v>3174</v>
      </c>
      <c r="H32" s="26">
        <v>876</v>
      </c>
    </row>
    <row r="33" spans="2:8" ht="15" customHeight="1">
      <c r="B33" s="91" t="s">
        <v>46</v>
      </c>
      <c r="C33" s="26">
        <v>16098</v>
      </c>
      <c r="D33" s="26">
        <v>4172</v>
      </c>
      <c r="E33" s="26">
        <v>7979</v>
      </c>
      <c r="F33" s="26">
        <v>1734</v>
      </c>
      <c r="G33" s="26">
        <v>1748</v>
      </c>
      <c r="H33" s="26">
        <v>465</v>
      </c>
    </row>
    <row r="34" spans="2:8" ht="15" customHeight="1">
      <c r="B34" s="91" t="s">
        <v>45</v>
      </c>
      <c r="C34" s="26">
        <v>36357</v>
      </c>
      <c r="D34" s="26">
        <v>9509</v>
      </c>
      <c r="E34" s="26">
        <v>16090</v>
      </c>
      <c r="F34" s="26">
        <v>4548</v>
      </c>
      <c r="G34" s="26">
        <v>5147</v>
      </c>
      <c r="H34" s="26">
        <v>1063</v>
      </c>
    </row>
    <row r="35" spans="2:8" ht="15" customHeight="1">
      <c r="B35" s="91" t="s">
        <v>44</v>
      </c>
      <c r="C35" s="26">
        <v>31006</v>
      </c>
      <c r="D35" s="26">
        <v>8482</v>
      </c>
      <c r="E35" s="26">
        <v>13799</v>
      </c>
      <c r="F35" s="26">
        <v>3670</v>
      </c>
      <c r="G35" s="26">
        <v>4407</v>
      </c>
      <c r="H35" s="26">
        <v>648</v>
      </c>
    </row>
    <row r="36" spans="2:8" ht="15" customHeight="1">
      <c r="B36" s="91" t="s">
        <v>43</v>
      </c>
      <c r="C36" s="26">
        <v>22809</v>
      </c>
      <c r="D36" s="26">
        <v>5835</v>
      </c>
      <c r="E36" s="26">
        <v>10905</v>
      </c>
      <c r="F36" s="26">
        <v>2486</v>
      </c>
      <c r="G36" s="26">
        <v>2861</v>
      </c>
      <c r="H36" s="26">
        <v>722</v>
      </c>
    </row>
    <row r="37" spans="2:8" ht="15" customHeight="1">
      <c r="B37" s="91" t="s">
        <v>42</v>
      </c>
      <c r="C37" s="26">
        <v>32197</v>
      </c>
      <c r="D37" s="26">
        <v>8210</v>
      </c>
      <c r="E37" s="26">
        <v>15090</v>
      </c>
      <c r="F37" s="26">
        <v>3676</v>
      </c>
      <c r="G37" s="26">
        <v>4029</v>
      </c>
      <c r="H37" s="26">
        <v>1192</v>
      </c>
    </row>
    <row r="38" spans="2:8" ht="15" customHeight="1">
      <c r="B38" s="91" t="s">
        <v>41</v>
      </c>
      <c r="C38" s="26">
        <v>26298</v>
      </c>
      <c r="D38" s="26">
        <v>7241</v>
      </c>
      <c r="E38" s="26">
        <v>11399</v>
      </c>
      <c r="F38" s="26">
        <v>3056</v>
      </c>
      <c r="G38" s="26">
        <v>3054</v>
      </c>
      <c r="H38" s="26">
        <v>1548</v>
      </c>
    </row>
    <row r="39" spans="2:8" ht="15" customHeight="1">
      <c r="B39" s="91" t="s">
        <v>40</v>
      </c>
      <c r="C39" s="26">
        <v>27803</v>
      </c>
      <c r="D39" s="26">
        <v>7586</v>
      </c>
      <c r="E39" s="26">
        <v>11598</v>
      </c>
      <c r="F39" s="26">
        <v>3722</v>
      </c>
      <c r="G39" s="26">
        <v>3310</v>
      </c>
      <c r="H39" s="26">
        <v>1587</v>
      </c>
    </row>
    <row r="40" spans="2:8" ht="15" customHeight="1">
      <c r="B40" s="92" t="s">
        <v>36</v>
      </c>
      <c r="C40" s="87">
        <v>324911</v>
      </c>
      <c r="D40" s="87">
        <v>86049</v>
      </c>
      <c r="E40" s="87">
        <v>144904</v>
      </c>
      <c r="F40" s="87">
        <v>38449</v>
      </c>
      <c r="G40" s="87">
        <v>40807</v>
      </c>
      <c r="H40" s="87">
        <v>14702</v>
      </c>
    </row>
    <row r="41" spans="2:8" ht="15" customHeight="1">
      <c r="B41" s="400" t="s">
        <v>128</v>
      </c>
      <c r="C41" s="400"/>
      <c r="D41" s="400"/>
      <c r="E41" s="400"/>
      <c r="F41" s="400"/>
      <c r="G41" s="400"/>
      <c r="H41" s="400"/>
    </row>
  </sheetData>
  <mergeCells count="6">
    <mergeCell ref="B41:H41"/>
    <mergeCell ref="B5:H5"/>
    <mergeCell ref="B6:H6"/>
    <mergeCell ref="B21:H21"/>
    <mergeCell ref="B25:H25"/>
    <mergeCell ref="B26:H26"/>
  </mergeCells>
  <hyperlinks>
    <hyperlink ref="J22" location="'graf. dist islas periodo act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0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K2:K49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21" t="s">
        <v>33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hidden="1"/>
  </sheetData>
  <hyperlinks>
    <hyperlink ref="K24" location="'tablas pasajeros menual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J241"/>
  <sheetViews>
    <sheetView showGridLines="0" showRowColHeaders="0" zoomScaleNormal="100" workbookViewId="0">
      <selection activeCell="F3" sqref="F3"/>
    </sheetView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403" t="s">
        <v>320</v>
      </c>
      <c r="C5" s="403"/>
      <c r="D5" s="403"/>
      <c r="E5" s="403"/>
      <c r="F5" s="403"/>
      <c r="G5" s="403"/>
      <c r="H5" s="403"/>
    </row>
    <row r="6" spans="2:8">
      <c r="B6" s="89"/>
      <c r="C6" s="90" t="s">
        <v>26</v>
      </c>
      <c r="D6" s="90" t="s">
        <v>129</v>
      </c>
      <c r="E6" s="90" t="s">
        <v>29</v>
      </c>
      <c r="F6" s="90" t="s">
        <v>30</v>
      </c>
      <c r="G6" s="90" t="s">
        <v>28</v>
      </c>
      <c r="H6" s="90" t="s">
        <v>31</v>
      </c>
    </row>
    <row r="7" spans="2:8">
      <c r="B7" s="93" t="s">
        <v>40</v>
      </c>
      <c r="C7" s="26">
        <v>27803</v>
      </c>
      <c r="D7" s="26">
        <v>7586</v>
      </c>
      <c r="E7" s="26">
        <v>11598</v>
      </c>
      <c r="F7" s="26">
        <v>3722</v>
      </c>
      <c r="G7" s="26">
        <v>3310</v>
      </c>
      <c r="H7" s="26">
        <v>1587</v>
      </c>
    </row>
    <row r="8" spans="2:8">
      <c r="B8" s="93" t="s">
        <v>41</v>
      </c>
      <c r="C8" s="26">
        <v>26298</v>
      </c>
      <c r="D8" s="26">
        <v>7241</v>
      </c>
      <c r="E8" s="26">
        <v>11399</v>
      </c>
      <c r="F8" s="26">
        <v>3056</v>
      </c>
      <c r="G8" s="26">
        <v>3054</v>
      </c>
      <c r="H8" s="26">
        <v>1548</v>
      </c>
    </row>
    <row r="9" spans="2:8">
      <c r="B9" s="93" t="s">
        <v>42</v>
      </c>
      <c r="C9" s="26">
        <v>32197</v>
      </c>
      <c r="D9" s="26">
        <v>8210</v>
      </c>
      <c r="E9" s="26">
        <v>15090</v>
      </c>
      <c r="F9" s="26">
        <v>3676</v>
      </c>
      <c r="G9" s="26">
        <v>4029</v>
      </c>
      <c r="H9" s="26">
        <v>1192</v>
      </c>
    </row>
    <row r="10" spans="2:8">
      <c r="B10" s="93" t="s">
        <v>43</v>
      </c>
      <c r="C10" s="26">
        <v>22809</v>
      </c>
      <c r="D10" s="26">
        <v>5835</v>
      </c>
      <c r="E10" s="26">
        <v>10905</v>
      </c>
      <c r="F10" s="26">
        <v>2486</v>
      </c>
      <c r="G10" s="26">
        <v>2861</v>
      </c>
      <c r="H10" s="26">
        <v>722</v>
      </c>
    </row>
    <row r="11" spans="2:8">
      <c r="B11" s="93" t="s">
        <v>44</v>
      </c>
      <c r="C11" s="26">
        <v>31006</v>
      </c>
      <c r="D11" s="26">
        <v>8482</v>
      </c>
      <c r="E11" s="26">
        <v>13799</v>
      </c>
      <c r="F11" s="26">
        <v>3670</v>
      </c>
      <c r="G11" s="26">
        <v>4407</v>
      </c>
      <c r="H11" s="26">
        <v>648</v>
      </c>
    </row>
    <row r="12" spans="2:8">
      <c r="B12" s="93" t="s">
        <v>45</v>
      </c>
      <c r="C12" s="26">
        <v>36357</v>
      </c>
      <c r="D12" s="26">
        <v>9509</v>
      </c>
      <c r="E12" s="26">
        <v>16090</v>
      </c>
      <c r="F12" s="26">
        <v>4548</v>
      </c>
      <c r="G12" s="26">
        <v>5147</v>
      </c>
      <c r="H12" s="26">
        <v>1063</v>
      </c>
    </row>
    <row r="13" spans="2:8">
      <c r="B13" s="93" t="s">
        <v>46</v>
      </c>
      <c r="C13" s="26">
        <v>16098</v>
      </c>
      <c r="D13" s="26">
        <v>4172</v>
      </c>
      <c r="E13" s="26">
        <v>7979</v>
      </c>
      <c r="F13" s="26">
        <v>1734</v>
      </c>
      <c r="G13" s="26">
        <v>1748</v>
      </c>
      <c r="H13" s="26">
        <v>465</v>
      </c>
    </row>
    <row r="14" spans="2:8">
      <c r="B14" s="93" t="s">
        <v>47</v>
      </c>
      <c r="C14" s="26">
        <v>25146</v>
      </c>
      <c r="D14" s="26">
        <v>6755</v>
      </c>
      <c r="E14" s="26">
        <v>11512</v>
      </c>
      <c r="F14" s="26">
        <v>2829</v>
      </c>
      <c r="G14" s="26">
        <v>3174</v>
      </c>
      <c r="H14" s="26">
        <v>876</v>
      </c>
    </row>
    <row r="15" spans="2:8">
      <c r="B15" s="93" t="s">
        <v>48</v>
      </c>
      <c r="C15" s="26">
        <v>23374</v>
      </c>
      <c r="D15" s="26">
        <v>6208</v>
      </c>
      <c r="E15" s="26">
        <v>10157</v>
      </c>
      <c r="F15" s="26">
        <v>2548</v>
      </c>
      <c r="G15" s="26">
        <v>3300</v>
      </c>
      <c r="H15" s="26">
        <v>1161</v>
      </c>
    </row>
    <row r="16" spans="2:8">
      <c r="B16" s="93" t="s">
        <v>49</v>
      </c>
      <c r="C16" s="26">
        <v>30308</v>
      </c>
      <c r="D16" s="26">
        <v>8086</v>
      </c>
      <c r="E16" s="26">
        <v>12877</v>
      </c>
      <c r="F16" s="26">
        <v>3739</v>
      </c>
      <c r="G16" s="26">
        <v>3478</v>
      </c>
      <c r="H16" s="26">
        <v>2128</v>
      </c>
    </row>
    <row r="17" spans="2:10">
      <c r="B17" s="93" t="s">
        <v>50</v>
      </c>
      <c r="C17" s="26">
        <v>29463</v>
      </c>
      <c r="D17" s="26">
        <v>7413</v>
      </c>
      <c r="E17" s="26">
        <v>13261</v>
      </c>
      <c r="F17" s="26">
        <v>3676</v>
      </c>
      <c r="G17" s="26">
        <v>3622</v>
      </c>
      <c r="H17" s="26">
        <v>1491</v>
      </c>
    </row>
    <row r="18" spans="2:10">
      <c r="B18" s="93" t="s">
        <v>51</v>
      </c>
      <c r="C18" s="26">
        <v>24052</v>
      </c>
      <c r="D18" s="26">
        <v>6552</v>
      </c>
      <c r="E18" s="26">
        <v>10237</v>
      </c>
      <c r="F18" s="26">
        <v>2765</v>
      </c>
      <c r="G18" s="26">
        <v>2677</v>
      </c>
      <c r="H18" s="26">
        <v>1821</v>
      </c>
    </row>
    <row r="19" spans="2:10">
      <c r="B19" s="94" t="str">
        <f>actualizaciones!$A$2</f>
        <v>año 2010</v>
      </c>
      <c r="C19" s="30">
        <v>324911</v>
      </c>
      <c r="D19" s="30">
        <v>86049</v>
      </c>
      <c r="E19" s="30">
        <v>144904</v>
      </c>
      <c r="F19" s="30">
        <v>38449</v>
      </c>
      <c r="G19" s="30">
        <v>40807</v>
      </c>
      <c r="H19" s="30">
        <v>14702</v>
      </c>
    </row>
    <row r="20" spans="2:10" hidden="1" outlineLevel="1">
      <c r="B20" s="95" t="s">
        <v>40</v>
      </c>
      <c r="C20" s="28">
        <v>25959</v>
      </c>
      <c r="D20" s="28">
        <v>6807</v>
      </c>
      <c r="E20" s="28">
        <v>11375</v>
      </c>
      <c r="F20" s="28">
        <v>3262</v>
      </c>
      <c r="G20" s="28">
        <v>2915</v>
      </c>
      <c r="H20" s="28">
        <v>1600</v>
      </c>
    </row>
    <row r="21" spans="2:10" hidden="1" outlineLevel="1">
      <c r="B21" s="95" t="s">
        <v>41</v>
      </c>
      <c r="C21" s="28">
        <v>23982</v>
      </c>
      <c r="D21" s="28">
        <v>6197</v>
      </c>
      <c r="E21" s="28">
        <v>10421</v>
      </c>
      <c r="F21" s="28">
        <v>2869</v>
      </c>
      <c r="G21" s="28">
        <v>3030</v>
      </c>
      <c r="H21" s="28">
        <v>1465</v>
      </c>
    </row>
    <row r="22" spans="2:10" hidden="1" outlineLevel="1">
      <c r="B22" s="95" t="s">
        <v>42</v>
      </c>
      <c r="C22" s="28">
        <v>32629</v>
      </c>
      <c r="D22" s="28">
        <v>8503</v>
      </c>
      <c r="E22" s="28">
        <v>15124</v>
      </c>
      <c r="F22" s="28">
        <v>3750</v>
      </c>
      <c r="G22" s="28">
        <v>3951</v>
      </c>
      <c r="H22" s="28">
        <v>1301</v>
      </c>
    </row>
    <row r="23" spans="2:10" hidden="1" outlineLevel="1">
      <c r="B23" s="95" t="s">
        <v>43</v>
      </c>
      <c r="C23" s="28">
        <v>24004</v>
      </c>
      <c r="D23" s="28">
        <v>6345</v>
      </c>
      <c r="E23" s="28">
        <v>11772</v>
      </c>
      <c r="F23" s="28">
        <v>2653</v>
      </c>
      <c r="G23" s="28">
        <v>2434</v>
      </c>
      <c r="H23" s="28">
        <v>800</v>
      </c>
    </row>
    <row r="24" spans="2:10" hidden="1" outlineLevel="1">
      <c r="B24" s="95" t="s">
        <v>44</v>
      </c>
      <c r="C24" s="28">
        <v>33226</v>
      </c>
      <c r="D24" s="28">
        <v>8438</v>
      </c>
      <c r="E24" s="28">
        <v>16284</v>
      </c>
      <c r="F24" s="28">
        <v>3801</v>
      </c>
      <c r="G24" s="28">
        <v>3871</v>
      </c>
      <c r="H24" s="28">
        <v>832</v>
      </c>
    </row>
    <row r="25" spans="2:10" ht="13.5" hidden="1" customHeight="1" outlineLevel="1" thickBot="1">
      <c r="B25" s="95" t="s">
        <v>45</v>
      </c>
      <c r="C25" s="28">
        <v>40056</v>
      </c>
      <c r="D25" s="28">
        <v>10214</v>
      </c>
      <c r="E25" s="28">
        <v>18519</v>
      </c>
      <c r="F25" s="28">
        <v>4787</v>
      </c>
      <c r="G25" s="28">
        <v>5271</v>
      </c>
      <c r="H25" s="28">
        <v>1265</v>
      </c>
      <c r="J25" s="21" t="s">
        <v>130</v>
      </c>
    </row>
    <row r="26" spans="2:10" hidden="1" outlineLevel="1">
      <c r="B26" s="95" t="s">
        <v>46</v>
      </c>
      <c r="C26" s="28">
        <v>18998</v>
      </c>
      <c r="D26" s="28">
        <v>5615</v>
      </c>
      <c r="E26" s="28">
        <v>8678</v>
      </c>
      <c r="F26" s="28">
        <v>1840</v>
      </c>
      <c r="G26" s="28">
        <v>2289</v>
      </c>
      <c r="H26" s="28">
        <v>576</v>
      </c>
    </row>
    <row r="27" spans="2:10" hidden="1" outlineLevel="1">
      <c r="B27" s="95" t="s">
        <v>47</v>
      </c>
      <c r="C27" s="28">
        <v>23569</v>
      </c>
      <c r="D27" s="28">
        <v>6123</v>
      </c>
      <c r="E27" s="28">
        <v>10595</v>
      </c>
      <c r="F27" s="28">
        <v>2744</v>
      </c>
      <c r="G27" s="28">
        <v>3005</v>
      </c>
      <c r="H27" s="28">
        <v>1102</v>
      </c>
    </row>
    <row r="28" spans="2:10" hidden="1" outlineLevel="1">
      <c r="B28" s="95" t="s">
        <v>48</v>
      </c>
      <c r="C28" s="28">
        <v>29167</v>
      </c>
      <c r="D28" s="28">
        <v>7183</v>
      </c>
      <c r="E28" s="28">
        <v>12692</v>
      </c>
      <c r="F28" s="28">
        <v>3867</v>
      </c>
      <c r="G28" s="28">
        <v>4182</v>
      </c>
      <c r="H28" s="28">
        <v>1243</v>
      </c>
    </row>
    <row r="29" spans="2:10" hidden="1" outlineLevel="1">
      <c r="B29" s="95" t="s">
        <v>49</v>
      </c>
      <c r="C29" s="28">
        <v>27557</v>
      </c>
      <c r="D29" s="28">
        <v>6871</v>
      </c>
      <c r="E29" s="28">
        <v>11221</v>
      </c>
      <c r="F29" s="28">
        <v>3435</v>
      </c>
      <c r="G29" s="28">
        <v>3704</v>
      </c>
      <c r="H29" s="28">
        <v>2326</v>
      </c>
    </row>
    <row r="30" spans="2:10" hidden="1" outlineLevel="1">
      <c r="B30" s="95" t="s">
        <v>50</v>
      </c>
      <c r="C30" s="28">
        <v>28900</v>
      </c>
      <c r="D30" s="28">
        <v>7227</v>
      </c>
      <c r="E30" s="28">
        <v>12360</v>
      </c>
      <c r="F30" s="28">
        <v>3599</v>
      </c>
      <c r="G30" s="28">
        <v>3583</v>
      </c>
      <c r="H30" s="28">
        <v>2131</v>
      </c>
    </row>
    <row r="31" spans="2:10" hidden="1" outlineLevel="1">
      <c r="B31" s="95" t="s">
        <v>51</v>
      </c>
      <c r="C31" s="28">
        <v>25114</v>
      </c>
      <c r="D31" s="28">
        <v>6765</v>
      </c>
      <c r="E31" s="28">
        <v>10598</v>
      </c>
      <c r="F31" s="28">
        <v>2938</v>
      </c>
      <c r="G31" s="28">
        <v>2878</v>
      </c>
      <c r="H31" s="28">
        <v>1935</v>
      </c>
    </row>
    <row r="32" spans="2:10" collapsed="1">
      <c r="B32" s="96">
        <v>2009</v>
      </c>
      <c r="C32" s="33">
        <v>333161</v>
      </c>
      <c r="D32" s="33">
        <v>86288</v>
      </c>
      <c r="E32" s="33">
        <v>149639</v>
      </c>
      <c r="F32" s="33">
        <v>39545</v>
      </c>
      <c r="G32" s="33">
        <v>41113</v>
      </c>
      <c r="H32" s="33">
        <v>16576</v>
      </c>
    </row>
    <row r="33" spans="2:8" hidden="1" outlineLevel="1">
      <c r="B33" s="95" t="s">
        <v>40</v>
      </c>
      <c r="C33" s="28">
        <v>28279</v>
      </c>
      <c r="D33" s="28">
        <v>7121</v>
      </c>
      <c r="E33" s="28">
        <v>12534</v>
      </c>
      <c r="F33" s="28">
        <v>3082</v>
      </c>
      <c r="G33" s="28">
        <v>3414</v>
      </c>
      <c r="H33" s="28">
        <v>2128</v>
      </c>
    </row>
    <row r="34" spans="2:8" hidden="1" outlineLevel="1">
      <c r="B34" s="95" t="s">
        <v>41</v>
      </c>
      <c r="C34" s="28">
        <v>26620</v>
      </c>
      <c r="D34" s="28">
        <v>6486</v>
      </c>
      <c r="E34" s="28">
        <v>12475</v>
      </c>
      <c r="F34" s="28">
        <v>2751</v>
      </c>
      <c r="G34" s="28">
        <v>3362</v>
      </c>
      <c r="H34" s="28">
        <v>1546</v>
      </c>
    </row>
    <row r="35" spans="2:8" hidden="1" outlineLevel="1">
      <c r="B35" s="95" t="s">
        <v>42</v>
      </c>
      <c r="C35" s="28">
        <v>39690</v>
      </c>
      <c r="D35" s="28">
        <v>10321</v>
      </c>
      <c r="E35" s="28">
        <v>17169</v>
      </c>
      <c r="F35" s="28">
        <v>5392</v>
      </c>
      <c r="G35" s="28">
        <v>5090</v>
      </c>
      <c r="H35" s="28">
        <v>1718</v>
      </c>
    </row>
    <row r="36" spans="2:8" hidden="1" outlineLevel="1">
      <c r="B36" s="95" t="s">
        <v>43</v>
      </c>
      <c r="C36" s="28">
        <v>28684</v>
      </c>
      <c r="D36" s="28">
        <v>7972</v>
      </c>
      <c r="E36" s="28">
        <v>13083</v>
      </c>
      <c r="F36" s="28">
        <v>3892</v>
      </c>
      <c r="G36" s="28">
        <v>2560</v>
      </c>
      <c r="H36" s="28">
        <v>1177</v>
      </c>
    </row>
    <row r="37" spans="2:8" hidden="1" outlineLevel="1">
      <c r="B37" s="95" t="s">
        <v>44</v>
      </c>
      <c r="C37" s="28">
        <v>33845</v>
      </c>
      <c r="D37" s="28">
        <v>8867</v>
      </c>
      <c r="E37" s="28">
        <v>15097</v>
      </c>
      <c r="F37" s="28">
        <v>4602</v>
      </c>
      <c r="G37" s="28">
        <v>4117</v>
      </c>
      <c r="H37" s="28">
        <v>1162</v>
      </c>
    </row>
    <row r="38" spans="2:8" hidden="1" outlineLevel="1">
      <c r="B38" s="95" t="s">
        <v>45</v>
      </c>
      <c r="C38" s="28">
        <v>41741</v>
      </c>
      <c r="D38" s="28">
        <v>9765</v>
      </c>
      <c r="E38" s="28">
        <v>18815</v>
      </c>
      <c r="F38" s="28">
        <v>6231</v>
      </c>
      <c r="G38" s="28">
        <v>5690</v>
      </c>
      <c r="H38" s="28">
        <v>1240</v>
      </c>
    </row>
    <row r="39" spans="2:8" hidden="1" outlineLevel="1">
      <c r="B39" s="95" t="s">
        <v>46</v>
      </c>
      <c r="C39" s="28">
        <v>26186</v>
      </c>
      <c r="D39" s="28">
        <v>7124</v>
      </c>
      <c r="E39" s="28">
        <v>11710</v>
      </c>
      <c r="F39" s="28">
        <v>3408</v>
      </c>
      <c r="G39" s="28">
        <v>3100</v>
      </c>
      <c r="H39" s="28">
        <v>844</v>
      </c>
    </row>
    <row r="40" spans="2:8" hidden="1" outlineLevel="1">
      <c r="B40" s="95" t="s">
        <v>47</v>
      </c>
      <c r="C40" s="28">
        <v>27787</v>
      </c>
      <c r="D40" s="28">
        <v>7523</v>
      </c>
      <c r="E40" s="28">
        <v>12017</v>
      </c>
      <c r="F40" s="28">
        <v>3511</v>
      </c>
      <c r="G40" s="28">
        <v>3610</v>
      </c>
      <c r="H40" s="28">
        <v>1126</v>
      </c>
    </row>
    <row r="41" spans="2:8" hidden="1" outlineLevel="1">
      <c r="B41" s="95" t="s">
        <v>48</v>
      </c>
      <c r="C41" s="28">
        <v>34146</v>
      </c>
      <c r="D41" s="28">
        <v>8415</v>
      </c>
      <c r="E41" s="28">
        <v>16353</v>
      </c>
      <c r="F41" s="28">
        <v>3891</v>
      </c>
      <c r="G41" s="28">
        <v>4108</v>
      </c>
      <c r="H41" s="28">
        <v>1379</v>
      </c>
    </row>
    <row r="42" spans="2:8" hidden="1" outlineLevel="1">
      <c r="B42" s="95" t="s">
        <v>49</v>
      </c>
      <c r="C42" s="28">
        <v>38589</v>
      </c>
      <c r="D42" s="28">
        <v>9388</v>
      </c>
      <c r="E42" s="28">
        <v>16079</v>
      </c>
      <c r="F42" s="28">
        <v>4995</v>
      </c>
      <c r="G42" s="28">
        <v>5413</v>
      </c>
      <c r="H42" s="28">
        <v>2714</v>
      </c>
    </row>
    <row r="43" spans="2:8" hidden="1" outlineLevel="1">
      <c r="B43" s="95" t="s">
        <v>50</v>
      </c>
      <c r="C43" s="28">
        <v>34907</v>
      </c>
      <c r="D43" s="28">
        <v>9511</v>
      </c>
      <c r="E43" s="28">
        <v>13687</v>
      </c>
      <c r="F43" s="28">
        <v>4341</v>
      </c>
      <c r="G43" s="28">
        <v>4509</v>
      </c>
      <c r="H43" s="28">
        <v>2859</v>
      </c>
    </row>
    <row r="44" spans="2:8" hidden="1" outlineLevel="1">
      <c r="B44" s="95" t="s">
        <v>51</v>
      </c>
      <c r="C44" s="28">
        <v>27714</v>
      </c>
      <c r="D44" s="28">
        <v>7048</v>
      </c>
      <c r="E44" s="28">
        <v>11901</v>
      </c>
      <c r="F44" s="28">
        <v>3402</v>
      </c>
      <c r="G44" s="28">
        <v>3522</v>
      </c>
      <c r="H44" s="28">
        <v>1841</v>
      </c>
    </row>
    <row r="45" spans="2:8" collapsed="1">
      <c r="B45" s="97">
        <v>2008</v>
      </c>
      <c r="C45" s="36">
        <v>388188</v>
      </c>
      <c r="D45" s="36">
        <v>99541</v>
      </c>
      <c r="E45" s="36">
        <v>170920</v>
      </c>
      <c r="F45" s="36">
        <v>49498</v>
      </c>
      <c r="G45" s="36">
        <v>48495</v>
      </c>
      <c r="H45" s="36">
        <v>19734</v>
      </c>
    </row>
    <row r="46" spans="2:8" hidden="1" outlineLevel="1">
      <c r="B46" s="95" t="s">
        <v>40</v>
      </c>
      <c r="C46" s="28">
        <v>30856</v>
      </c>
      <c r="D46" s="28">
        <v>7749</v>
      </c>
      <c r="E46" s="28">
        <v>13100</v>
      </c>
      <c r="F46" s="28">
        <v>3632</v>
      </c>
      <c r="G46" s="28">
        <v>4118</v>
      </c>
      <c r="H46" s="28">
        <v>2257</v>
      </c>
    </row>
    <row r="47" spans="2:8" hidden="1" outlineLevel="1">
      <c r="B47" s="95" t="s">
        <v>41</v>
      </c>
      <c r="C47" s="28">
        <v>29800</v>
      </c>
      <c r="D47" s="28">
        <v>7838</v>
      </c>
      <c r="E47" s="28">
        <v>12294</v>
      </c>
      <c r="F47" s="28">
        <v>3420</v>
      </c>
      <c r="G47" s="28">
        <v>3973</v>
      </c>
      <c r="H47" s="28">
        <v>2275</v>
      </c>
    </row>
    <row r="48" spans="2:8" hidden="1" outlineLevel="1">
      <c r="B48" s="95" t="s">
        <v>42</v>
      </c>
      <c r="C48" s="28">
        <v>40502</v>
      </c>
      <c r="D48" s="28">
        <v>10902</v>
      </c>
      <c r="E48" s="28">
        <v>17879</v>
      </c>
      <c r="F48" s="28">
        <v>5126</v>
      </c>
      <c r="G48" s="28">
        <v>5360</v>
      </c>
      <c r="H48" s="28">
        <v>1235</v>
      </c>
    </row>
    <row r="49" spans="2:8" hidden="1" outlineLevel="1">
      <c r="B49" s="95" t="s">
        <v>43</v>
      </c>
      <c r="C49" s="28">
        <v>30984</v>
      </c>
      <c r="D49" s="28">
        <v>7529</v>
      </c>
      <c r="E49" s="28">
        <v>14210</v>
      </c>
      <c r="F49" s="28">
        <v>4403</v>
      </c>
      <c r="G49" s="28">
        <v>3916</v>
      </c>
      <c r="H49" s="28">
        <v>926</v>
      </c>
    </row>
    <row r="50" spans="2:8" hidden="1" outlineLevel="1">
      <c r="B50" s="95" t="s">
        <v>44</v>
      </c>
      <c r="C50" s="28">
        <v>37946</v>
      </c>
      <c r="D50" s="28">
        <v>10139</v>
      </c>
      <c r="E50" s="28">
        <v>17127</v>
      </c>
      <c r="F50" s="28">
        <v>4882</v>
      </c>
      <c r="G50" s="28">
        <v>4855</v>
      </c>
      <c r="H50" s="28">
        <v>943</v>
      </c>
    </row>
    <row r="51" spans="2:8" hidden="1" outlineLevel="1">
      <c r="B51" s="95" t="s">
        <v>45</v>
      </c>
      <c r="C51" s="28">
        <v>46205</v>
      </c>
      <c r="D51" s="28">
        <v>12953</v>
      </c>
      <c r="E51" s="28">
        <v>19122</v>
      </c>
      <c r="F51" s="28">
        <v>6904</v>
      </c>
      <c r="G51" s="28">
        <v>6236</v>
      </c>
      <c r="H51" s="28">
        <v>990</v>
      </c>
    </row>
    <row r="52" spans="2:8" hidden="1" outlineLevel="1">
      <c r="B52" s="95" t="s">
        <v>46</v>
      </c>
      <c r="C52" s="28">
        <v>24129</v>
      </c>
      <c r="D52" s="28">
        <v>6519</v>
      </c>
      <c r="E52" s="28">
        <v>11242</v>
      </c>
      <c r="F52" s="28">
        <v>2940</v>
      </c>
      <c r="G52" s="28">
        <v>2742</v>
      </c>
      <c r="H52" s="28">
        <v>686</v>
      </c>
    </row>
    <row r="53" spans="2:8" hidden="1" outlineLevel="1">
      <c r="B53" s="95" t="s">
        <v>47</v>
      </c>
      <c r="C53" s="28">
        <v>29114</v>
      </c>
      <c r="D53" s="28">
        <v>6957</v>
      </c>
      <c r="E53" s="28">
        <v>13435</v>
      </c>
      <c r="F53" s="28">
        <v>4096</v>
      </c>
      <c r="G53" s="28">
        <v>3741</v>
      </c>
      <c r="H53" s="28">
        <v>885</v>
      </c>
    </row>
    <row r="54" spans="2:8" hidden="1" outlineLevel="1">
      <c r="B54" s="95" t="s">
        <v>48</v>
      </c>
      <c r="C54" s="28">
        <v>35277</v>
      </c>
      <c r="D54" s="28">
        <v>8919</v>
      </c>
      <c r="E54" s="28">
        <v>14412</v>
      </c>
      <c r="F54" s="28">
        <v>5294</v>
      </c>
      <c r="G54" s="28">
        <v>4942</v>
      </c>
      <c r="H54" s="28">
        <v>1710</v>
      </c>
    </row>
    <row r="55" spans="2:8" hidden="1" outlineLevel="1">
      <c r="B55" s="95" t="s">
        <v>49</v>
      </c>
      <c r="C55" s="28">
        <v>40676</v>
      </c>
      <c r="D55" s="28">
        <v>9861</v>
      </c>
      <c r="E55" s="28">
        <v>16786</v>
      </c>
      <c r="F55" s="28">
        <v>5023</v>
      </c>
      <c r="G55" s="28">
        <v>5988</v>
      </c>
      <c r="H55" s="28">
        <v>3018</v>
      </c>
    </row>
    <row r="56" spans="2:8" hidden="1" outlineLevel="1">
      <c r="B56" s="95" t="s">
        <v>50</v>
      </c>
      <c r="C56" s="28">
        <v>36156</v>
      </c>
      <c r="D56" s="28">
        <v>8168</v>
      </c>
      <c r="E56" s="28">
        <v>16091</v>
      </c>
      <c r="F56" s="28">
        <v>4006</v>
      </c>
      <c r="G56" s="28">
        <v>5219</v>
      </c>
      <c r="H56" s="28">
        <v>2672</v>
      </c>
    </row>
    <row r="57" spans="2:8" hidden="1" outlineLevel="1">
      <c r="B57" s="95" t="s">
        <v>51</v>
      </c>
      <c r="C57" s="28">
        <v>30020</v>
      </c>
      <c r="D57" s="28">
        <v>8205</v>
      </c>
      <c r="E57" s="28">
        <v>13911</v>
      </c>
      <c r="F57" s="28">
        <v>2503</v>
      </c>
      <c r="G57" s="28">
        <v>3293</v>
      </c>
      <c r="H57" s="28">
        <v>2108</v>
      </c>
    </row>
    <row r="58" spans="2:8" collapsed="1">
      <c r="B58" s="97">
        <v>2007</v>
      </c>
      <c r="C58" s="36">
        <v>411665</v>
      </c>
      <c r="D58" s="36">
        <v>105739</v>
      </c>
      <c r="E58" s="36">
        <v>179609</v>
      </c>
      <c r="F58" s="36">
        <v>52229</v>
      </c>
      <c r="G58" s="36">
        <v>54383</v>
      </c>
      <c r="H58" s="36">
        <v>19705</v>
      </c>
    </row>
    <row r="59" spans="2:8" hidden="1" outlineLevel="1">
      <c r="B59" s="95" t="s">
        <v>40</v>
      </c>
      <c r="C59" s="28">
        <v>34588</v>
      </c>
      <c r="D59" s="28">
        <v>8420</v>
      </c>
      <c r="E59" s="28">
        <v>14424</v>
      </c>
      <c r="F59" s="28">
        <v>4432</v>
      </c>
      <c r="G59" s="28">
        <v>4803</v>
      </c>
      <c r="H59" s="28">
        <v>2509</v>
      </c>
    </row>
    <row r="60" spans="2:8" hidden="1" outlineLevel="1">
      <c r="B60" s="95" t="s">
        <v>41</v>
      </c>
      <c r="C60" s="28">
        <v>30794</v>
      </c>
      <c r="D60" s="28">
        <v>7482</v>
      </c>
      <c r="E60" s="28">
        <v>13661</v>
      </c>
      <c r="F60" s="28">
        <v>3449</v>
      </c>
      <c r="G60" s="28">
        <v>4142</v>
      </c>
      <c r="H60" s="28">
        <v>2060</v>
      </c>
    </row>
    <row r="61" spans="2:8" hidden="1" outlineLevel="1">
      <c r="B61" s="95" t="s">
        <v>42</v>
      </c>
      <c r="C61" s="28">
        <v>41620</v>
      </c>
      <c r="D61" s="28">
        <v>10746</v>
      </c>
      <c r="E61" s="28">
        <v>17591</v>
      </c>
      <c r="F61" s="28">
        <v>6007</v>
      </c>
      <c r="G61" s="28">
        <v>6062</v>
      </c>
      <c r="H61" s="28">
        <v>1214</v>
      </c>
    </row>
    <row r="62" spans="2:8" hidden="1" outlineLevel="1">
      <c r="B62" s="95" t="s">
        <v>43</v>
      </c>
      <c r="C62" s="28">
        <v>32238</v>
      </c>
      <c r="D62" s="28">
        <v>9070</v>
      </c>
      <c r="E62" s="28">
        <v>14914</v>
      </c>
      <c r="F62" s="28">
        <v>3831</v>
      </c>
      <c r="G62" s="28">
        <v>3500</v>
      </c>
      <c r="H62" s="28">
        <v>923</v>
      </c>
    </row>
    <row r="63" spans="2:8" hidden="1" outlineLevel="1">
      <c r="B63" s="95" t="s">
        <v>44</v>
      </c>
      <c r="C63" s="28">
        <v>39418</v>
      </c>
      <c r="D63" s="28">
        <v>10136</v>
      </c>
      <c r="E63" s="28">
        <v>18162</v>
      </c>
      <c r="F63" s="28">
        <v>5875</v>
      </c>
      <c r="G63" s="28">
        <v>4243</v>
      </c>
      <c r="H63" s="28">
        <v>1002</v>
      </c>
    </row>
    <row r="64" spans="2:8" hidden="1" outlineLevel="1">
      <c r="B64" s="95" t="s">
        <v>45</v>
      </c>
      <c r="C64" s="28">
        <v>50725</v>
      </c>
      <c r="D64" s="28">
        <v>13067</v>
      </c>
      <c r="E64" s="28">
        <v>22571</v>
      </c>
      <c r="F64" s="28">
        <v>7974</v>
      </c>
      <c r="G64" s="28">
        <v>5829</v>
      </c>
      <c r="H64" s="28">
        <v>1284</v>
      </c>
    </row>
    <row r="65" spans="2:8" hidden="1" outlineLevel="1">
      <c r="B65" s="95" t="s">
        <v>46</v>
      </c>
      <c r="C65" s="28">
        <v>26842</v>
      </c>
      <c r="D65" s="28">
        <v>7257</v>
      </c>
      <c r="E65" s="28">
        <v>11420</v>
      </c>
      <c r="F65" s="28">
        <v>3568</v>
      </c>
      <c r="G65" s="28">
        <v>3497</v>
      </c>
      <c r="H65" s="28">
        <v>1100</v>
      </c>
    </row>
    <row r="66" spans="2:8" hidden="1" outlineLevel="1">
      <c r="B66" s="95" t="s">
        <v>47</v>
      </c>
      <c r="C66" s="28">
        <v>32418</v>
      </c>
      <c r="D66" s="28">
        <v>8964</v>
      </c>
      <c r="E66" s="28">
        <v>14712</v>
      </c>
      <c r="F66" s="28">
        <v>3644</v>
      </c>
      <c r="G66" s="28">
        <v>3770</v>
      </c>
      <c r="H66" s="28">
        <v>1328</v>
      </c>
    </row>
    <row r="67" spans="2:8" hidden="1" outlineLevel="1">
      <c r="B67" s="95" t="s">
        <v>48</v>
      </c>
      <c r="C67" s="28">
        <v>38034</v>
      </c>
      <c r="D67" s="28">
        <v>8595</v>
      </c>
      <c r="E67" s="28">
        <v>16972</v>
      </c>
      <c r="F67" s="28">
        <v>5170</v>
      </c>
      <c r="G67" s="28">
        <v>5483</v>
      </c>
      <c r="H67" s="28">
        <v>1814</v>
      </c>
    </row>
    <row r="68" spans="2:8" hidden="1" outlineLevel="1">
      <c r="B68" s="95" t="s">
        <v>49</v>
      </c>
      <c r="C68" s="28">
        <v>41379</v>
      </c>
      <c r="D68" s="28">
        <v>10653</v>
      </c>
      <c r="E68" s="28">
        <v>17074</v>
      </c>
      <c r="F68" s="28">
        <v>4770</v>
      </c>
      <c r="G68" s="28">
        <v>5965</v>
      </c>
      <c r="H68" s="28">
        <v>2917</v>
      </c>
    </row>
    <row r="69" spans="2:8" hidden="1" outlineLevel="1">
      <c r="B69" s="95" t="s">
        <v>50</v>
      </c>
      <c r="C69" s="28">
        <v>37045</v>
      </c>
      <c r="D69" s="28">
        <v>9309</v>
      </c>
      <c r="E69" s="28">
        <v>16238</v>
      </c>
      <c r="F69" s="28">
        <v>3723</v>
      </c>
      <c r="G69" s="28">
        <v>5229</v>
      </c>
      <c r="H69" s="28">
        <v>2546</v>
      </c>
    </row>
    <row r="70" spans="2:8" hidden="1" outlineLevel="1">
      <c r="B70" s="95" t="s">
        <v>51</v>
      </c>
      <c r="C70" s="28">
        <v>34591</v>
      </c>
      <c r="D70" s="28">
        <v>9160</v>
      </c>
      <c r="E70" s="28">
        <v>15184</v>
      </c>
      <c r="F70" s="28">
        <v>3521</v>
      </c>
      <c r="G70" s="28">
        <v>4484</v>
      </c>
      <c r="H70" s="28">
        <v>2242</v>
      </c>
    </row>
    <row r="71" spans="2:8" collapsed="1">
      <c r="B71" s="97">
        <v>2006</v>
      </c>
      <c r="C71" s="36">
        <v>439692</v>
      </c>
      <c r="D71" s="36">
        <v>112859</v>
      </c>
      <c r="E71" s="36">
        <v>192923</v>
      </c>
      <c r="F71" s="36">
        <v>55964</v>
      </c>
      <c r="G71" s="36">
        <v>57007</v>
      </c>
      <c r="H71" s="36">
        <v>20939</v>
      </c>
    </row>
    <row r="72" spans="2:8" hidden="1" outlineLevel="1">
      <c r="B72" s="95" t="s">
        <v>40</v>
      </c>
      <c r="C72" s="28">
        <v>32668</v>
      </c>
      <c r="D72" s="28">
        <v>8542</v>
      </c>
      <c r="E72" s="28">
        <v>13955</v>
      </c>
      <c r="F72" s="28">
        <v>3468</v>
      </c>
      <c r="G72" s="28">
        <v>4281</v>
      </c>
      <c r="H72" s="28">
        <v>2422</v>
      </c>
    </row>
    <row r="73" spans="2:8" hidden="1" outlineLevel="1">
      <c r="B73" s="95" t="s">
        <v>41</v>
      </c>
      <c r="C73" s="28">
        <v>33327</v>
      </c>
      <c r="D73" s="28">
        <v>8258</v>
      </c>
      <c r="E73" s="28">
        <v>15196</v>
      </c>
      <c r="F73" s="28">
        <v>3584</v>
      </c>
      <c r="G73" s="28">
        <v>4127</v>
      </c>
      <c r="H73" s="28">
        <v>2162</v>
      </c>
    </row>
    <row r="74" spans="2:8" hidden="1" outlineLevel="1">
      <c r="B74" s="95" t="s">
        <v>42</v>
      </c>
      <c r="C74" s="28">
        <v>44692</v>
      </c>
      <c r="D74" s="28">
        <v>12163</v>
      </c>
      <c r="E74" s="28">
        <v>19375</v>
      </c>
      <c r="F74" s="28">
        <v>5915</v>
      </c>
      <c r="G74" s="28">
        <v>5676</v>
      </c>
      <c r="H74" s="28">
        <v>1563</v>
      </c>
    </row>
    <row r="75" spans="2:8" hidden="1" outlineLevel="1">
      <c r="B75" s="95" t="s">
        <v>43</v>
      </c>
      <c r="C75" s="28">
        <v>29887</v>
      </c>
      <c r="D75" s="28">
        <v>9037</v>
      </c>
      <c r="E75" s="28">
        <v>12462</v>
      </c>
      <c r="F75" s="28">
        <v>3702</v>
      </c>
      <c r="G75" s="28">
        <v>3384</v>
      </c>
      <c r="H75" s="28">
        <v>1302</v>
      </c>
    </row>
    <row r="76" spans="2:8" hidden="1" outlineLevel="1">
      <c r="B76" s="95" t="s">
        <v>44</v>
      </c>
      <c r="C76" s="28">
        <v>34146</v>
      </c>
      <c r="D76" s="28">
        <v>9849</v>
      </c>
      <c r="E76" s="28">
        <v>15784</v>
      </c>
      <c r="F76" s="28">
        <v>4001</v>
      </c>
      <c r="G76" s="28">
        <v>3795</v>
      </c>
      <c r="H76" s="28">
        <v>717</v>
      </c>
    </row>
    <row r="77" spans="2:8" hidden="1" outlineLevel="1">
      <c r="B77" s="95" t="s">
        <v>45</v>
      </c>
      <c r="C77" s="28">
        <v>42834</v>
      </c>
      <c r="D77" s="28">
        <v>11204</v>
      </c>
      <c r="E77" s="28">
        <v>18798</v>
      </c>
      <c r="F77" s="28">
        <v>6058</v>
      </c>
      <c r="G77" s="28">
        <v>5834</v>
      </c>
      <c r="H77" s="28">
        <v>940</v>
      </c>
    </row>
    <row r="78" spans="2:8" hidden="1" outlineLevel="1">
      <c r="B78" s="95" t="s">
        <v>46</v>
      </c>
      <c r="C78" s="28">
        <v>23666</v>
      </c>
      <c r="D78" s="28">
        <v>5938</v>
      </c>
      <c r="E78" s="28">
        <v>11376</v>
      </c>
      <c r="F78" s="28">
        <v>2739</v>
      </c>
      <c r="G78" s="28">
        <v>2944</v>
      </c>
      <c r="H78" s="28">
        <v>669</v>
      </c>
    </row>
    <row r="79" spans="2:8" hidden="1" outlineLevel="1">
      <c r="B79" s="95" t="s">
        <v>47</v>
      </c>
      <c r="C79" s="28">
        <v>28737</v>
      </c>
      <c r="D79" s="28">
        <v>7978</v>
      </c>
      <c r="E79" s="28">
        <v>12299</v>
      </c>
      <c r="F79" s="28">
        <v>3713</v>
      </c>
      <c r="G79" s="28">
        <v>3781</v>
      </c>
      <c r="H79" s="28">
        <v>966</v>
      </c>
    </row>
    <row r="80" spans="2:8" hidden="1" outlineLevel="1">
      <c r="B80" s="95" t="s">
        <v>48</v>
      </c>
      <c r="C80" s="28">
        <v>32314</v>
      </c>
      <c r="D80" s="28">
        <v>9148</v>
      </c>
      <c r="E80" s="28">
        <v>14081</v>
      </c>
      <c r="F80" s="28">
        <v>3376</v>
      </c>
      <c r="G80" s="28">
        <v>3953</v>
      </c>
      <c r="H80" s="28">
        <v>1756</v>
      </c>
    </row>
    <row r="81" spans="2:8" hidden="1" outlineLevel="1">
      <c r="B81" s="95" t="s">
        <v>49</v>
      </c>
      <c r="C81" s="28">
        <v>39133</v>
      </c>
      <c r="D81" s="28">
        <v>9831</v>
      </c>
      <c r="E81" s="28">
        <v>16698</v>
      </c>
      <c r="F81" s="28">
        <v>4221</v>
      </c>
      <c r="G81" s="28">
        <v>5403</v>
      </c>
      <c r="H81" s="28">
        <v>2980</v>
      </c>
    </row>
    <row r="82" spans="2:8" hidden="1" outlineLevel="1">
      <c r="B82" s="95" t="s">
        <v>50</v>
      </c>
      <c r="C82" s="28">
        <v>43179</v>
      </c>
      <c r="D82" s="28">
        <v>10681</v>
      </c>
      <c r="E82" s="28">
        <v>18568</v>
      </c>
      <c r="F82" s="28">
        <v>4847</v>
      </c>
      <c r="G82" s="28">
        <v>5955</v>
      </c>
      <c r="H82" s="28">
        <v>3128</v>
      </c>
    </row>
    <row r="83" spans="2:8" hidden="1" outlineLevel="1">
      <c r="B83" s="95" t="s">
        <v>51</v>
      </c>
      <c r="C83" s="28">
        <v>44022</v>
      </c>
      <c r="D83" s="28">
        <v>11855</v>
      </c>
      <c r="E83" s="28">
        <v>19764</v>
      </c>
      <c r="F83" s="28">
        <v>3899</v>
      </c>
      <c r="G83" s="28">
        <v>5855</v>
      </c>
      <c r="H83" s="28">
        <v>2649</v>
      </c>
    </row>
    <row r="84" spans="2:8" collapsed="1">
      <c r="B84" s="97">
        <v>2005</v>
      </c>
      <c r="C84" s="36">
        <v>428605</v>
      </c>
      <c r="D84" s="36">
        <v>114484</v>
      </c>
      <c r="E84" s="36">
        <v>188356</v>
      </c>
      <c r="F84" s="36">
        <v>49523</v>
      </c>
      <c r="G84" s="36">
        <v>54988</v>
      </c>
      <c r="H84" s="36">
        <v>21254</v>
      </c>
    </row>
    <row r="85" spans="2:8" hidden="1" outlineLevel="1">
      <c r="B85" s="95" t="s">
        <v>40</v>
      </c>
      <c r="C85" s="28">
        <v>37253</v>
      </c>
      <c r="D85" s="28">
        <v>9835</v>
      </c>
      <c r="E85" s="28">
        <v>16139</v>
      </c>
      <c r="F85" s="28">
        <v>3389</v>
      </c>
      <c r="G85" s="28">
        <v>5103</v>
      </c>
      <c r="H85" s="28">
        <v>2787</v>
      </c>
    </row>
    <row r="86" spans="2:8" hidden="1" outlineLevel="1">
      <c r="B86" s="95" t="s">
        <v>41</v>
      </c>
      <c r="C86" s="28">
        <v>33262</v>
      </c>
      <c r="D86" s="28">
        <v>9451</v>
      </c>
      <c r="E86" s="28">
        <v>14369</v>
      </c>
      <c r="F86" s="28">
        <v>3294</v>
      </c>
      <c r="G86" s="28">
        <v>4389</v>
      </c>
      <c r="H86" s="28">
        <v>1759</v>
      </c>
    </row>
    <row r="87" spans="2:8" hidden="1" outlineLevel="1">
      <c r="B87" s="95" t="s">
        <v>42</v>
      </c>
      <c r="C87" s="28">
        <v>42318</v>
      </c>
      <c r="D87" s="28">
        <v>11522</v>
      </c>
      <c r="E87" s="28">
        <v>18877</v>
      </c>
      <c r="F87" s="28">
        <v>4718</v>
      </c>
      <c r="G87" s="28">
        <v>5832</v>
      </c>
      <c r="H87" s="28">
        <v>1369</v>
      </c>
    </row>
    <row r="88" spans="2:8" hidden="1" outlineLevel="1">
      <c r="B88" s="95" t="s">
        <v>43</v>
      </c>
      <c r="C88" s="28">
        <v>29476</v>
      </c>
      <c r="D88" s="28">
        <v>7910</v>
      </c>
      <c r="E88" s="28">
        <v>13300</v>
      </c>
      <c r="F88" s="28">
        <v>3574</v>
      </c>
      <c r="G88" s="28">
        <v>3797</v>
      </c>
      <c r="H88" s="28">
        <v>895</v>
      </c>
    </row>
    <row r="89" spans="2:8" hidden="1" outlineLevel="1">
      <c r="B89" s="95" t="s">
        <v>44</v>
      </c>
      <c r="C89" s="28">
        <v>34483</v>
      </c>
      <c r="D89" s="28">
        <v>9437</v>
      </c>
      <c r="E89" s="28">
        <v>15142</v>
      </c>
      <c r="F89" s="28">
        <v>4794</v>
      </c>
      <c r="G89" s="28">
        <v>4500</v>
      </c>
      <c r="H89" s="28">
        <v>610</v>
      </c>
    </row>
    <row r="90" spans="2:8" hidden="1" outlineLevel="1">
      <c r="B90" s="95" t="s">
        <v>45</v>
      </c>
      <c r="C90" s="28">
        <v>43524</v>
      </c>
      <c r="D90" s="28">
        <v>12166</v>
      </c>
      <c r="E90" s="28">
        <v>18039</v>
      </c>
      <c r="F90" s="28">
        <v>6319</v>
      </c>
      <c r="G90" s="28">
        <v>5911</v>
      </c>
      <c r="H90" s="28">
        <v>1089</v>
      </c>
    </row>
    <row r="91" spans="2:8" hidden="1" outlineLevel="1">
      <c r="B91" s="95" t="s">
        <v>46</v>
      </c>
      <c r="C91" s="28">
        <v>22738</v>
      </c>
      <c r="D91" s="28">
        <v>5953</v>
      </c>
      <c r="E91" s="28">
        <v>11278</v>
      </c>
      <c r="F91" s="28">
        <v>2324</v>
      </c>
      <c r="G91" s="28">
        <v>2564</v>
      </c>
      <c r="H91" s="28">
        <v>619</v>
      </c>
    </row>
    <row r="92" spans="2:8" hidden="1" outlineLevel="1">
      <c r="B92" s="95" t="s">
        <v>47</v>
      </c>
      <c r="C92" s="28">
        <v>31739</v>
      </c>
      <c r="D92" s="28">
        <v>8224</v>
      </c>
      <c r="E92" s="28">
        <v>13961</v>
      </c>
      <c r="F92" s="28">
        <v>4110</v>
      </c>
      <c r="G92" s="28">
        <v>4551</v>
      </c>
      <c r="H92" s="28">
        <v>893</v>
      </c>
    </row>
    <row r="93" spans="2:8" hidden="1" outlineLevel="1">
      <c r="B93" s="95" t="s">
        <v>48</v>
      </c>
      <c r="C93" s="28">
        <v>38126</v>
      </c>
      <c r="D93" s="28">
        <v>11459</v>
      </c>
      <c r="E93" s="28">
        <v>14770</v>
      </c>
      <c r="F93" s="28">
        <v>4878</v>
      </c>
      <c r="G93" s="28">
        <v>5240</v>
      </c>
      <c r="H93" s="28">
        <v>1779</v>
      </c>
    </row>
    <row r="94" spans="2:8" hidden="1" outlineLevel="1">
      <c r="B94" s="95" t="s">
        <v>49</v>
      </c>
      <c r="C94" s="28">
        <v>43310</v>
      </c>
      <c r="D94" s="28">
        <v>11614</v>
      </c>
      <c r="E94" s="28">
        <v>18030</v>
      </c>
      <c r="F94" s="28">
        <v>4988</v>
      </c>
      <c r="G94" s="28">
        <v>6067</v>
      </c>
      <c r="H94" s="28">
        <v>2611</v>
      </c>
    </row>
    <row r="95" spans="2:8" hidden="1" outlineLevel="1">
      <c r="B95" s="95" t="s">
        <v>50</v>
      </c>
      <c r="C95" s="28">
        <v>45954</v>
      </c>
      <c r="D95" s="28">
        <v>11344</v>
      </c>
      <c r="E95" s="28">
        <v>18735</v>
      </c>
      <c r="F95" s="28">
        <v>5636</v>
      </c>
      <c r="G95" s="28">
        <v>7230</v>
      </c>
      <c r="H95" s="28">
        <v>3009</v>
      </c>
    </row>
    <row r="96" spans="2:8" hidden="1" outlineLevel="1">
      <c r="B96" s="95" t="s">
        <v>51</v>
      </c>
      <c r="C96" s="28">
        <v>38740</v>
      </c>
      <c r="D96" s="28">
        <v>10918</v>
      </c>
      <c r="E96" s="28">
        <v>15970</v>
      </c>
      <c r="F96" s="28">
        <v>3451</v>
      </c>
      <c r="G96" s="28">
        <v>5535</v>
      </c>
      <c r="H96" s="28">
        <v>2866</v>
      </c>
    </row>
    <row r="97" spans="2:8" collapsed="1">
      <c r="B97" s="97">
        <v>2004</v>
      </c>
      <c r="C97" s="36">
        <v>440923</v>
      </c>
      <c r="D97" s="36">
        <v>119833</v>
      </c>
      <c r="E97" s="36">
        <v>188610</v>
      </c>
      <c r="F97" s="36">
        <v>51475</v>
      </c>
      <c r="G97" s="36">
        <v>60719</v>
      </c>
      <c r="H97" s="36">
        <v>20286</v>
      </c>
    </row>
    <row r="98" spans="2:8" hidden="1" outlineLevel="1">
      <c r="B98" s="95" t="s">
        <v>40</v>
      </c>
      <c r="C98" s="28">
        <v>38940</v>
      </c>
      <c r="D98" s="28">
        <v>10591</v>
      </c>
      <c r="E98" s="28">
        <v>15972</v>
      </c>
      <c r="F98" s="28">
        <v>4171</v>
      </c>
      <c r="G98" s="28">
        <v>5815</v>
      </c>
      <c r="H98" s="28">
        <v>2391</v>
      </c>
    </row>
    <row r="99" spans="2:8" hidden="1" outlineLevel="1">
      <c r="B99" s="95" t="s">
        <v>41</v>
      </c>
      <c r="C99" s="28">
        <v>32578</v>
      </c>
      <c r="D99" s="28">
        <v>8108</v>
      </c>
      <c r="E99" s="28">
        <v>14097</v>
      </c>
      <c r="F99" s="28">
        <v>3491</v>
      </c>
      <c r="G99" s="28">
        <v>5005</v>
      </c>
      <c r="H99" s="28">
        <v>1877</v>
      </c>
    </row>
    <row r="100" spans="2:8" hidden="1" outlineLevel="1">
      <c r="B100" s="95" t="s">
        <v>42</v>
      </c>
      <c r="C100" s="28">
        <v>44220</v>
      </c>
      <c r="D100" s="28">
        <v>11991</v>
      </c>
      <c r="E100" s="28">
        <v>19229</v>
      </c>
      <c r="F100" s="28">
        <v>4882</v>
      </c>
      <c r="G100" s="28">
        <v>6582</v>
      </c>
      <c r="H100" s="28">
        <v>1536</v>
      </c>
    </row>
    <row r="101" spans="2:8" hidden="1" outlineLevel="1">
      <c r="B101" s="95" t="s">
        <v>43</v>
      </c>
      <c r="C101" s="28">
        <v>30148</v>
      </c>
      <c r="D101" s="28">
        <v>9051</v>
      </c>
      <c r="E101" s="28">
        <v>13041</v>
      </c>
      <c r="F101" s="28">
        <v>3331</v>
      </c>
      <c r="G101" s="28">
        <v>3790</v>
      </c>
      <c r="H101" s="28">
        <v>935</v>
      </c>
    </row>
    <row r="102" spans="2:8" hidden="1" outlineLevel="1">
      <c r="B102" s="95" t="s">
        <v>44</v>
      </c>
      <c r="C102" s="28">
        <v>36720</v>
      </c>
      <c r="D102" s="28">
        <v>10462</v>
      </c>
      <c r="E102" s="28">
        <v>15948</v>
      </c>
      <c r="F102" s="28">
        <v>4569</v>
      </c>
      <c r="G102" s="28">
        <v>4803</v>
      </c>
      <c r="H102" s="28">
        <v>938</v>
      </c>
    </row>
    <row r="103" spans="2:8" hidden="1" outlineLevel="1">
      <c r="B103" s="95" t="s">
        <v>45</v>
      </c>
      <c r="C103" s="28">
        <v>50847</v>
      </c>
      <c r="D103" s="28">
        <v>13407</v>
      </c>
      <c r="E103" s="28">
        <v>21311</v>
      </c>
      <c r="F103" s="28">
        <v>7313</v>
      </c>
      <c r="G103" s="28">
        <v>7768</v>
      </c>
      <c r="H103" s="28">
        <v>1048</v>
      </c>
    </row>
    <row r="104" spans="2:8" hidden="1" outlineLevel="1">
      <c r="B104" s="95" t="s">
        <v>46</v>
      </c>
      <c r="C104" s="28">
        <v>32039</v>
      </c>
      <c r="D104" s="28">
        <v>9022</v>
      </c>
      <c r="E104" s="28">
        <v>13077</v>
      </c>
      <c r="F104" s="28">
        <v>4650</v>
      </c>
      <c r="G104" s="28">
        <v>4595</v>
      </c>
      <c r="H104" s="28">
        <v>695</v>
      </c>
    </row>
    <row r="105" spans="2:8" hidden="1" outlineLevel="1">
      <c r="B105" s="95" t="s">
        <v>47</v>
      </c>
      <c r="C105" s="28">
        <v>36268</v>
      </c>
      <c r="D105" s="28">
        <v>10524</v>
      </c>
      <c r="E105" s="28">
        <v>13966</v>
      </c>
      <c r="F105" s="28">
        <v>4630</v>
      </c>
      <c r="G105" s="28">
        <v>5673</v>
      </c>
      <c r="H105" s="28">
        <v>1475</v>
      </c>
    </row>
    <row r="106" spans="2:8" hidden="1" outlineLevel="1">
      <c r="B106" s="95" t="s">
        <v>48</v>
      </c>
      <c r="C106" s="28">
        <v>42150</v>
      </c>
      <c r="D106" s="28">
        <v>11534</v>
      </c>
      <c r="E106" s="28">
        <v>17441</v>
      </c>
      <c r="F106" s="28">
        <v>5053</v>
      </c>
      <c r="G106" s="28">
        <v>6388</v>
      </c>
      <c r="H106" s="28">
        <v>1734</v>
      </c>
    </row>
    <row r="107" spans="2:8" hidden="1" outlineLevel="1">
      <c r="B107" s="95" t="s">
        <v>49</v>
      </c>
      <c r="C107" s="28">
        <v>50113</v>
      </c>
      <c r="D107" s="28">
        <v>12621</v>
      </c>
      <c r="E107" s="28">
        <v>19130</v>
      </c>
      <c r="F107" s="28">
        <v>6558</v>
      </c>
      <c r="G107" s="28">
        <v>8506</v>
      </c>
      <c r="H107" s="28">
        <v>3298</v>
      </c>
    </row>
    <row r="108" spans="2:8" hidden="1" outlineLevel="1">
      <c r="B108" s="95" t="s">
        <v>50</v>
      </c>
      <c r="C108" s="28">
        <v>44639</v>
      </c>
      <c r="D108" s="28">
        <v>12514</v>
      </c>
      <c r="E108" s="28">
        <v>17750</v>
      </c>
      <c r="F108" s="28">
        <v>4847</v>
      </c>
      <c r="G108" s="28">
        <v>6885</v>
      </c>
      <c r="H108" s="28">
        <v>2643</v>
      </c>
    </row>
    <row r="109" spans="2:8" hidden="1" outlineLevel="1">
      <c r="B109" s="95" t="s">
        <v>51</v>
      </c>
      <c r="C109" s="28">
        <v>42167</v>
      </c>
      <c r="D109" s="28">
        <v>12760</v>
      </c>
      <c r="E109" s="28">
        <v>16681</v>
      </c>
      <c r="F109" s="28">
        <v>3966</v>
      </c>
      <c r="G109" s="28">
        <v>5962</v>
      </c>
      <c r="H109" s="28">
        <v>2798</v>
      </c>
    </row>
    <row r="110" spans="2:8" collapsed="1">
      <c r="B110" s="97">
        <v>2003</v>
      </c>
      <c r="C110" s="36">
        <v>480829</v>
      </c>
      <c r="D110" s="36">
        <v>132585</v>
      </c>
      <c r="E110" s="36">
        <v>197643</v>
      </c>
      <c r="F110" s="36">
        <v>57461</v>
      </c>
      <c r="G110" s="36">
        <v>71772</v>
      </c>
      <c r="H110" s="36">
        <v>21368</v>
      </c>
    </row>
    <row r="111" spans="2:8" hidden="1" outlineLevel="1">
      <c r="B111" s="95" t="s">
        <v>40</v>
      </c>
      <c r="C111" s="28">
        <v>42661</v>
      </c>
      <c r="D111" s="28">
        <v>12566</v>
      </c>
      <c r="E111" s="28">
        <v>16845</v>
      </c>
      <c r="F111" s="28">
        <v>4716</v>
      </c>
      <c r="G111" s="28">
        <v>6412</v>
      </c>
      <c r="H111" s="28">
        <v>2122</v>
      </c>
    </row>
    <row r="112" spans="2:8" hidden="1" outlineLevel="1">
      <c r="B112" s="95" t="s">
        <v>41</v>
      </c>
      <c r="C112" s="28">
        <v>39603</v>
      </c>
      <c r="D112" s="28">
        <v>11497</v>
      </c>
      <c r="E112" s="28">
        <v>15900</v>
      </c>
      <c r="F112" s="28">
        <v>3849</v>
      </c>
      <c r="G112" s="28">
        <v>5594</v>
      </c>
      <c r="H112" s="28">
        <v>2763</v>
      </c>
    </row>
    <row r="113" spans="2:8" hidden="1" outlineLevel="1">
      <c r="B113" s="95" t="s">
        <v>42</v>
      </c>
      <c r="C113" s="28">
        <v>43413</v>
      </c>
      <c r="D113" s="28">
        <v>11900</v>
      </c>
      <c r="E113" s="28">
        <v>19638</v>
      </c>
      <c r="F113" s="28">
        <v>4715</v>
      </c>
      <c r="G113" s="28">
        <v>6468</v>
      </c>
      <c r="H113" s="28">
        <v>692</v>
      </c>
    </row>
    <row r="114" spans="2:8" hidden="1" outlineLevel="1">
      <c r="B114" s="95" t="s">
        <v>43</v>
      </c>
      <c r="C114" s="28">
        <v>37263</v>
      </c>
      <c r="D114" s="28">
        <v>10346</v>
      </c>
      <c r="E114" s="28">
        <v>16531</v>
      </c>
      <c r="F114" s="28">
        <v>4217</v>
      </c>
      <c r="G114" s="28">
        <v>5196</v>
      </c>
      <c r="H114" s="28">
        <v>973</v>
      </c>
    </row>
    <row r="115" spans="2:8" hidden="1" outlineLevel="1">
      <c r="B115" s="95" t="s">
        <v>44</v>
      </c>
      <c r="C115" s="28">
        <v>39752</v>
      </c>
      <c r="D115" s="28">
        <v>12238</v>
      </c>
      <c r="E115" s="28">
        <v>16515</v>
      </c>
      <c r="F115" s="28">
        <v>4701</v>
      </c>
      <c r="G115" s="28">
        <v>5319</v>
      </c>
      <c r="H115" s="28">
        <v>979</v>
      </c>
    </row>
    <row r="116" spans="2:8" hidden="1" outlineLevel="1">
      <c r="B116" s="95" t="s">
        <v>45</v>
      </c>
      <c r="C116" s="28">
        <v>47491</v>
      </c>
      <c r="D116" s="28">
        <v>14618</v>
      </c>
      <c r="E116" s="28">
        <v>20467</v>
      </c>
      <c r="F116" s="28">
        <v>5527</v>
      </c>
      <c r="G116" s="28">
        <v>5959</v>
      </c>
      <c r="H116" s="28">
        <v>920</v>
      </c>
    </row>
    <row r="117" spans="2:8" hidden="1" outlineLevel="1">
      <c r="B117" s="95" t="s">
        <v>46</v>
      </c>
      <c r="C117" s="28">
        <v>31156</v>
      </c>
      <c r="D117" s="28">
        <v>7957</v>
      </c>
      <c r="E117" s="28">
        <v>13989</v>
      </c>
      <c r="F117" s="28">
        <v>3803</v>
      </c>
      <c r="G117" s="28">
        <v>4699</v>
      </c>
      <c r="H117" s="28">
        <v>708</v>
      </c>
    </row>
    <row r="118" spans="2:8" hidden="1" outlineLevel="1">
      <c r="B118" s="95" t="s">
        <v>47</v>
      </c>
      <c r="C118" s="28">
        <v>34287</v>
      </c>
      <c r="D118" s="28">
        <v>10084</v>
      </c>
      <c r="E118" s="28">
        <v>14778</v>
      </c>
      <c r="F118" s="28">
        <v>3676</v>
      </c>
      <c r="G118" s="28">
        <v>4607</v>
      </c>
      <c r="H118" s="28">
        <v>1142</v>
      </c>
    </row>
    <row r="119" spans="2:8" hidden="1" outlineLevel="1">
      <c r="B119" s="95" t="s">
        <v>48</v>
      </c>
      <c r="C119" s="28">
        <v>41936</v>
      </c>
      <c r="D119" s="28">
        <v>13020</v>
      </c>
      <c r="E119" s="28">
        <v>17083</v>
      </c>
      <c r="F119" s="28">
        <v>4336</v>
      </c>
      <c r="G119" s="28">
        <v>5716</v>
      </c>
      <c r="H119" s="28">
        <v>1781</v>
      </c>
    </row>
    <row r="120" spans="2:8" hidden="1" outlineLevel="1">
      <c r="B120" s="95" t="s">
        <v>49</v>
      </c>
      <c r="C120" s="28">
        <v>51378</v>
      </c>
      <c r="D120" s="28">
        <v>14125</v>
      </c>
      <c r="E120" s="28">
        <v>21579</v>
      </c>
      <c r="F120" s="28">
        <v>5382</v>
      </c>
      <c r="G120" s="28">
        <v>7201</v>
      </c>
      <c r="H120" s="28">
        <v>3091</v>
      </c>
    </row>
    <row r="121" spans="2:8" hidden="1" outlineLevel="1">
      <c r="B121" s="95" t="s">
        <v>50</v>
      </c>
      <c r="C121" s="28">
        <v>47718</v>
      </c>
      <c r="D121" s="28">
        <v>12696</v>
      </c>
      <c r="E121" s="28">
        <v>20365</v>
      </c>
      <c r="F121" s="28">
        <v>5271</v>
      </c>
      <c r="G121" s="28">
        <v>6783</v>
      </c>
      <c r="H121" s="28">
        <v>2603</v>
      </c>
    </row>
    <row r="122" spans="2:8" hidden="1" outlineLevel="1">
      <c r="B122" s="95" t="s">
        <v>51</v>
      </c>
      <c r="C122" s="28">
        <v>35388</v>
      </c>
      <c r="D122" s="28">
        <v>9779</v>
      </c>
      <c r="E122" s="28">
        <v>16852</v>
      </c>
      <c r="F122" s="28">
        <v>3203</v>
      </c>
      <c r="G122" s="28">
        <v>4032</v>
      </c>
      <c r="H122" s="28">
        <v>1522</v>
      </c>
    </row>
    <row r="123" spans="2:8" collapsed="1">
      <c r="B123" s="97">
        <v>2002</v>
      </c>
      <c r="C123" s="36">
        <v>492046</v>
      </c>
      <c r="D123" s="36">
        <v>140826</v>
      </c>
      <c r="E123" s="36">
        <v>210542</v>
      </c>
      <c r="F123" s="36">
        <v>53396</v>
      </c>
      <c r="G123" s="36">
        <v>67986</v>
      </c>
      <c r="H123" s="36">
        <v>19296</v>
      </c>
    </row>
    <row r="124" spans="2:8" hidden="1" outlineLevel="1">
      <c r="B124" s="95" t="s">
        <v>40</v>
      </c>
      <c r="C124" s="28">
        <v>41218</v>
      </c>
      <c r="D124" s="28">
        <v>11300</v>
      </c>
      <c r="E124" s="28">
        <v>18115</v>
      </c>
      <c r="F124" s="28">
        <v>4182</v>
      </c>
      <c r="G124" s="28">
        <v>5570</v>
      </c>
      <c r="H124" s="28">
        <v>2051</v>
      </c>
    </row>
    <row r="125" spans="2:8" hidden="1" outlineLevel="1">
      <c r="B125" s="95" t="s">
        <v>41</v>
      </c>
      <c r="C125" s="28">
        <v>42119</v>
      </c>
      <c r="D125" s="28">
        <v>12767</v>
      </c>
      <c r="E125" s="28">
        <v>16540</v>
      </c>
      <c r="F125" s="28">
        <v>4672</v>
      </c>
      <c r="G125" s="28">
        <v>6021</v>
      </c>
      <c r="H125" s="28">
        <v>2119</v>
      </c>
    </row>
    <row r="126" spans="2:8" hidden="1" outlineLevel="1">
      <c r="B126" s="95" t="s">
        <v>42</v>
      </c>
      <c r="C126" s="28">
        <v>48266</v>
      </c>
      <c r="D126" s="28">
        <v>14620</v>
      </c>
      <c r="E126" s="28">
        <v>21997</v>
      </c>
      <c r="F126" s="28">
        <v>4163</v>
      </c>
      <c r="G126" s="28">
        <v>6426</v>
      </c>
      <c r="H126" s="28">
        <v>1060</v>
      </c>
    </row>
    <row r="127" spans="2:8" hidden="1" outlineLevel="1">
      <c r="B127" s="95" t="s">
        <v>43</v>
      </c>
      <c r="C127" s="28">
        <v>39531</v>
      </c>
      <c r="D127" s="28">
        <v>10817</v>
      </c>
      <c r="E127" s="28">
        <v>18426</v>
      </c>
      <c r="F127" s="28">
        <v>3648</v>
      </c>
      <c r="G127" s="28">
        <v>5622</v>
      </c>
      <c r="H127" s="28">
        <v>1018</v>
      </c>
    </row>
    <row r="128" spans="2:8" hidden="1" outlineLevel="1">
      <c r="B128" s="95" t="s">
        <v>44</v>
      </c>
      <c r="C128" s="28">
        <v>44378</v>
      </c>
      <c r="D128" s="28">
        <v>13339</v>
      </c>
      <c r="E128" s="28">
        <v>19382</v>
      </c>
      <c r="F128" s="28">
        <v>4705</v>
      </c>
      <c r="G128" s="28">
        <v>5973</v>
      </c>
      <c r="H128" s="28">
        <v>979</v>
      </c>
    </row>
    <row r="129" spans="2:8" hidden="1" outlineLevel="1">
      <c r="B129" s="95" t="s">
        <v>45</v>
      </c>
      <c r="C129" s="28">
        <v>49626</v>
      </c>
      <c r="D129" s="28">
        <v>15842</v>
      </c>
      <c r="E129" s="28">
        <v>20516</v>
      </c>
      <c r="F129" s="28">
        <v>5138</v>
      </c>
      <c r="G129" s="28">
        <v>7203</v>
      </c>
      <c r="H129" s="28">
        <v>927</v>
      </c>
    </row>
    <row r="130" spans="2:8" hidden="1" outlineLevel="1">
      <c r="B130" s="95" t="s">
        <v>46</v>
      </c>
      <c r="C130" s="28">
        <v>31556</v>
      </c>
      <c r="D130" s="28">
        <v>10581</v>
      </c>
      <c r="E130" s="28">
        <v>12845</v>
      </c>
      <c r="F130" s="28">
        <v>2879</v>
      </c>
      <c r="G130" s="28">
        <v>4330</v>
      </c>
      <c r="H130" s="28">
        <v>921</v>
      </c>
    </row>
    <row r="131" spans="2:8" hidden="1" outlineLevel="1">
      <c r="B131" s="95" t="s">
        <v>47</v>
      </c>
      <c r="C131" s="28">
        <v>35341</v>
      </c>
      <c r="D131" s="28">
        <v>10709</v>
      </c>
      <c r="E131" s="28">
        <v>14875</v>
      </c>
      <c r="F131" s="28">
        <v>3224</v>
      </c>
      <c r="G131" s="28">
        <v>5418</v>
      </c>
      <c r="H131" s="28">
        <v>1115</v>
      </c>
    </row>
    <row r="132" spans="2:8" hidden="1" outlineLevel="1">
      <c r="B132" s="95" t="s">
        <v>48</v>
      </c>
      <c r="C132" s="28">
        <v>43022</v>
      </c>
      <c r="D132" s="28">
        <v>12854</v>
      </c>
      <c r="E132" s="28">
        <v>17501</v>
      </c>
      <c r="F132" s="28">
        <v>4642</v>
      </c>
      <c r="G132" s="28">
        <v>6538</v>
      </c>
      <c r="H132" s="28">
        <v>1487</v>
      </c>
    </row>
    <row r="133" spans="2:8" hidden="1" outlineLevel="1">
      <c r="B133" s="95" t="s">
        <v>49</v>
      </c>
      <c r="C133" s="28">
        <v>51693</v>
      </c>
      <c r="D133" s="28">
        <v>15599</v>
      </c>
      <c r="E133" s="28">
        <v>20883</v>
      </c>
      <c r="F133" s="28">
        <v>4437</v>
      </c>
      <c r="G133" s="28">
        <v>8428</v>
      </c>
      <c r="H133" s="28">
        <v>2346</v>
      </c>
    </row>
    <row r="134" spans="2:8" hidden="1" outlineLevel="1">
      <c r="B134" s="95" t="s">
        <v>50</v>
      </c>
      <c r="C134" s="28">
        <v>44521</v>
      </c>
      <c r="D134" s="28">
        <v>13261</v>
      </c>
      <c r="E134" s="28">
        <v>19018</v>
      </c>
      <c r="F134" s="28">
        <v>3527</v>
      </c>
      <c r="G134" s="28">
        <v>6861</v>
      </c>
      <c r="H134" s="28">
        <v>1854</v>
      </c>
    </row>
    <row r="135" spans="2:8" hidden="1" outlineLevel="1">
      <c r="B135" s="95" t="s">
        <v>51</v>
      </c>
      <c r="C135" s="28">
        <v>40244</v>
      </c>
      <c r="D135" s="28">
        <v>12007</v>
      </c>
      <c r="E135" s="28">
        <v>18100</v>
      </c>
      <c r="F135" s="28">
        <v>3183</v>
      </c>
      <c r="G135" s="28">
        <v>5454</v>
      </c>
      <c r="H135" s="28">
        <v>1500</v>
      </c>
    </row>
    <row r="136" spans="2:8" collapsed="1">
      <c r="B136" s="97">
        <v>2001</v>
      </c>
      <c r="C136" s="36">
        <v>511515</v>
      </c>
      <c r="D136" s="36">
        <v>153696</v>
      </c>
      <c r="E136" s="36">
        <v>218198</v>
      </c>
      <c r="F136" s="36">
        <v>48400</v>
      </c>
      <c r="G136" s="36">
        <v>73844</v>
      </c>
      <c r="H136" s="36">
        <v>17377</v>
      </c>
    </row>
    <row r="137" spans="2:8" hidden="1" outlineLevel="1">
      <c r="B137" s="95" t="s">
        <v>40</v>
      </c>
      <c r="C137" s="28">
        <v>45340</v>
      </c>
      <c r="D137" s="28">
        <v>13188</v>
      </c>
      <c r="E137" s="28">
        <v>19705</v>
      </c>
      <c r="F137" s="28">
        <v>3695</v>
      </c>
      <c r="G137" s="28">
        <v>6752</v>
      </c>
      <c r="H137" s="28">
        <v>2000</v>
      </c>
    </row>
    <row r="138" spans="2:8" hidden="1" outlineLevel="1">
      <c r="B138" s="95" t="s">
        <v>41</v>
      </c>
      <c r="C138" s="28">
        <v>42572</v>
      </c>
      <c r="D138" s="28">
        <v>12541</v>
      </c>
      <c r="E138" s="28">
        <v>18532</v>
      </c>
      <c r="F138" s="28">
        <v>3778</v>
      </c>
      <c r="G138" s="28">
        <v>6476</v>
      </c>
      <c r="H138" s="28">
        <v>1245</v>
      </c>
    </row>
    <row r="139" spans="2:8" hidden="1" outlineLevel="1">
      <c r="B139" s="95" t="s">
        <v>42</v>
      </c>
      <c r="C139" s="28">
        <v>49986</v>
      </c>
      <c r="D139" s="28">
        <v>15327</v>
      </c>
      <c r="E139" s="28">
        <v>22246</v>
      </c>
      <c r="F139" s="28">
        <v>3715</v>
      </c>
      <c r="G139" s="28">
        <v>7427</v>
      </c>
      <c r="H139" s="28">
        <v>1271</v>
      </c>
    </row>
    <row r="140" spans="2:8" hidden="1" outlineLevel="1">
      <c r="B140" s="95" t="s">
        <v>43</v>
      </c>
      <c r="C140" s="28">
        <v>38538</v>
      </c>
      <c r="D140" s="28">
        <v>11642</v>
      </c>
      <c r="E140" s="28">
        <v>18349</v>
      </c>
      <c r="F140" s="28">
        <v>2812</v>
      </c>
      <c r="G140" s="28">
        <v>4599</v>
      </c>
      <c r="H140" s="28">
        <v>1136</v>
      </c>
    </row>
    <row r="141" spans="2:8" hidden="1" outlineLevel="1">
      <c r="B141" s="95" t="s">
        <v>44</v>
      </c>
      <c r="C141" s="28">
        <v>41365</v>
      </c>
      <c r="D141" s="28">
        <v>11495</v>
      </c>
      <c r="E141" s="28">
        <v>19743</v>
      </c>
      <c r="F141" s="28">
        <v>3631</v>
      </c>
      <c r="G141" s="28">
        <v>5856</v>
      </c>
      <c r="H141" s="28">
        <v>640</v>
      </c>
    </row>
    <row r="142" spans="2:8" hidden="1" outlineLevel="1">
      <c r="B142" s="95" t="s">
        <v>45</v>
      </c>
      <c r="C142" s="28">
        <v>52431</v>
      </c>
      <c r="D142" s="28">
        <v>15288</v>
      </c>
      <c r="E142" s="28">
        <v>24190</v>
      </c>
      <c r="F142" s="28">
        <v>4331</v>
      </c>
      <c r="G142" s="28">
        <v>7680</v>
      </c>
      <c r="H142" s="28">
        <v>942</v>
      </c>
    </row>
    <row r="143" spans="2:8" hidden="1" outlineLevel="1">
      <c r="B143" s="95" t="s">
        <v>46</v>
      </c>
      <c r="C143" s="28">
        <v>32224</v>
      </c>
      <c r="D143" s="28">
        <v>9329</v>
      </c>
      <c r="E143" s="28">
        <v>13846</v>
      </c>
      <c r="F143" s="28">
        <v>2821</v>
      </c>
      <c r="G143" s="28">
        <v>5279</v>
      </c>
      <c r="H143" s="28">
        <v>949</v>
      </c>
    </row>
    <row r="144" spans="2:8" hidden="1" outlineLevel="1">
      <c r="B144" s="95" t="s">
        <v>47</v>
      </c>
      <c r="C144" s="28">
        <v>35602</v>
      </c>
      <c r="D144" s="28">
        <v>10440</v>
      </c>
      <c r="E144" s="28">
        <v>16488</v>
      </c>
      <c r="F144" s="28">
        <v>2617</v>
      </c>
      <c r="G144" s="28">
        <v>5044</v>
      </c>
      <c r="H144" s="28">
        <v>1013</v>
      </c>
    </row>
    <row r="145" spans="2:8" hidden="1" outlineLevel="1">
      <c r="B145" s="95" t="s">
        <v>48</v>
      </c>
      <c r="C145" s="28">
        <v>45337</v>
      </c>
      <c r="D145" s="28">
        <v>11849</v>
      </c>
      <c r="E145" s="28">
        <v>20583</v>
      </c>
      <c r="F145" s="28">
        <v>3851</v>
      </c>
      <c r="G145" s="28">
        <v>7217</v>
      </c>
      <c r="H145" s="28">
        <v>1837</v>
      </c>
    </row>
    <row r="146" spans="2:8" hidden="1" outlineLevel="1">
      <c r="B146" s="95" t="s">
        <v>49</v>
      </c>
      <c r="C146" s="28">
        <v>52028</v>
      </c>
      <c r="D146" s="28">
        <v>16084</v>
      </c>
      <c r="E146" s="28">
        <v>21606</v>
      </c>
      <c r="F146" s="28">
        <v>3232</v>
      </c>
      <c r="G146" s="28">
        <v>8360</v>
      </c>
      <c r="H146" s="28">
        <v>2746</v>
      </c>
    </row>
    <row r="147" spans="2:8" hidden="1" outlineLevel="1">
      <c r="B147" s="95" t="s">
        <v>50</v>
      </c>
      <c r="C147" s="28">
        <v>42117</v>
      </c>
      <c r="D147" s="28">
        <v>12464</v>
      </c>
      <c r="E147" s="28">
        <v>18073</v>
      </c>
      <c r="F147" s="28">
        <v>3028</v>
      </c>
      <c r="G147" s="28">
        <v>6198</v>
      </c>
      <c r="H147" s="28">
        <v>2354</v>
      </c>
    </row>
    <row r="148" spans="2:8" hidden="1" outlineLevel="1">
      <c r="B148" s="95" t="s">
        <v>51</v>
      </c>
      <c r="C148" s="28">
        <v>38854</v>
      </c>
      <c r="D148" s="28">
        <v>11118</v>
      </c>
      <c r="E148" s="28">
        <v>16969</v>
      </c>
      <c r="F148" s="28">
        <v>2594</v>
      </c>
      <c r="G148" s="28">
        <v>5787</v>
      </c>
      <c r="H148" s="28">
        <v>2386</v>
      </c>
    </row>
    <row r="149" spans="2:8" collapsed="1">
      <c r="B149" s="97">
        <v>2000</v>
      </c>
      <c r="C149" s="36">
        <v>516394</v>
      </c>
      <c r="D149" s="36">
        <v>150765</v>
      </c>
      <c r="E149" s="36">
        <v>230330</v>
      </c>
      <c r="F149" s="36">
        <v>40105</v>
      </c>
      <c r="G149" s="36">
        <v>76675</v>
      </c>
      <c r="H149" s="36">
        <v>18519</v>
      </c>
    </row>
    <row r="150" spans="2:8" hidden="1" outlineLevel="1">
      <c r="B150" s="95" t="s">
        <v>40</v>
      </c>
      <c r="C150" s="28">
        <v>36357</v>
      </c>
      <c r="D150" s="28">
        <v>10832</v>
      </c>
      <c r="E150" s="28">
        <v>15944</v>
      </c>
      <c r="F150" s="28">
        <v>2356</v>
      </c>
      <c r="G150" s="28">
        <v>5524</v>
      </c>
      <c r="H150" s="28">
        <v>1701</v>
      </c>
    </row>
    <row r="151" spans="2:8" hidden="1" outlineLevel="1">
      <c r="B151" s="95" t="s">
        <v>41</v>
      </c>
      <c r="C151" s="28">
        <v>42299</v>
      </c>
      <c r="D151" s="28">
        <v>14267</v>
      </c>
      <c r="E151" s="28">
        <v>17575</v>
      </c>
      <c r="F151" s="28">
        <v>2816</v>
      </c>
      <c r="G151" s="28">
        <v>5566</v>
      </c>
      <c r="H151" s="28">
        <v>2075</v>
      </c>
    </row>
    <row r="152" spans="2:8" hidden="1" outlineLevel="1">
      <c r="B152" s="95" t="s">
        <v>42</v>
      </c>
      <c r="C152" s="28">
        <v>52545</v>
      </c>
      <c r="D152" s="28">
        <v>15703</v>
      </c>
      <c r="E152" s="28">
        <v>24921</v>
      </c>
      <c r="F152" s="28">
        <v>3010</v>
      </c>
      <c r="G152" s="28">
        <v>7229</v>
      </c>
      <c r="H152" s="28">
        <v>1682</v>
      </c>
    </row>
    <row r="153" spans="2:8" hidden="1" outlineLevel="1">
      <c r="B153" s="95" t="s">
        <v>43</v>
      </c>
      <c r="C153" s="28">
        <v>37735</v>
      </c>
      <c r="D153" s="28">
        <v>10726</v>
      </c>
      <c r="E153" s="28">
        <v>18190</v>
      </c>
      <c r="F153" s="28">
        <v>2077</v>
      </c>
      <c r="G153" s="28">
        <v>5706</v>
      </c>
      <c r="H153" s="28">
        <v>1036</v>
      </c>
    </row>
    <row r="154" spans="2:8" hidden="1" outlineLevel="1">
      <c r="B154" s="95" t="s">
        <v>44</v>
      </c>
      <c r="C154" s="28">
        <v>46518</v>
      </c>
      <c r="D154" s="28">
        <v>12793</v>
      </c>
      <c r="E154" s="28">
        <v>23148</v>
      </c>
      <c r="F154" s="28">
        <v>2773</v>
      </c>
      <c r="G154" s="28">
        <v>7076</v>
      </c>
      <c r="H154" s="28">
        <v>728</v>
      </c>
    </row>
    <row r="155" spans="2:8" hidden="1" outlineLevel="1">
      <c r="B155" s="95" t="s">
        <v>45</v>
      </c>
      <c r="C155" s="28">
        <v>51049</v>
      </c>
      <c r="D155" s="28">
        <v>14971</v>
      </c>
      <c r="E155" s="28">
        <v>25742</v>
      </c>
      <c r="F155" s="28">
        <v>2809</v>
      </c>
      <c r="G155" s="28">
        <v>6448</v>
      </c>
      <c r="H155" s="28">
        <v>1079</v>
      </c>
    </row>
    <row r="156" spans="2:8" hidden="1" outlineLevel="1">
      <c r="B156" s="95" t="s">
        <v>46</v>
      </c>
      <c r="C156" s="28">
        <v>32331</v>
      </c>
      <c r="D156" s="28">
        <v>8688</v>
      </c>
      <c r="E156" s="28">
        <v>16312</v>
      </c>
      <c r="F156" s="28">
        <v>1974</v>
      </c>
      <c r="G156" s="28">
        <v>4671</v>
      </c>
      <c r="H156" s="28">
        <v>686</v>
      </c>
    </row>
    <row r="157" spans="2:8" hidden="1" outlineLevel="1">
      <c r="B157" s="95" t="s">
        <v>47</v>
      </c>
      <c r="C157" s="28">
        <v>41110</v>
      </c>
      <c r="D157" s="28">
        <v>10800</v>
      </c>
      <c r="E157" s="28">
        <v>20127</v>
      </c>
      <c r="F157" s="28">
        <v>2415</v>
      </c>
      <c r="G157" s="28">
        <v>6515</v>
      </c>
      <c r="H157" s="28">
        <v>1253</v>
      </c>
    </row>
    <row r="158" spans="2:8" hidden="1" outlineLevel="1">
      <c r="B158" s="95" t="s">
        <v>48</v>
      </c>
      <c r="C158" s="28">
        <v>44159</v>
      </c>
      <c r="D158" s="28">
        <v>13674</v>
      </c>
      <c r="E158" s="28">
        <v>18216</v>
      </c>
      <c r="F158" s="28">
        <v>3008</v>
      </c>
      <c r="G158" s="28">
        <v>7041</v>
      </c>
      <c r="H158" s="28">
        <v>2220</v>
      </c>
    </row>
    <row r="159" spans="2:8" hidden="1" outlineLevel="1">
      <c r="B159" s="95" t="s">
        <v>49</v>
      </c>
      <c r="C159" s="28">
        <v>43775</v>
      </c>
      <c r="D159" s="28">
        <v>13038</v>
      </c>
      <c r="E159" s="28">
        <v>18575</v>
      </c>
      <c r="F159" s="28">
        <v>2931</v>
      </c>
      <c r="G159" s="28">
        <v>6922</v>
      </c>
      <c r="H159" s="28">
        <v>2309</v>
      </c>
    </row>
    <row r="160" spans="2:8" hidden="1" outlineLevel="1">
      <c r="B160" s="95" t="s">
        <v>50</v>
      </c>
      <c r="C160" s="28">
        <v>45039</v>
      </c>
      <c r="D160" s="28">
        <v>12827</v>
      </c>
      <c r="E160" s="28">
        <v>19332</v>
      </c>
      <c r="F160" s="28">
        <v>3180</v>
      </c>
      <c r="G160" s="28">
        <v>7241</v>
      </c>
      <c r="H160" s="28">
        <v>2459</v>
      </c>
    </row>
    <row r="161" spans="2:8" hidden="1" outlineLevel="1">
      <c r="B161" s="95" t="s">
        <v>51</v>
      </c>
      <c r="C161" s="28">
        <v>44505</v>
      </c>
      <c r="D161" s="28">
        <v>12653</v>
      </c>
      <c r="E161" s="28">
        <v>18989</v>
      </c>
      <c r="F161" s="28">
        <v>2963</v>
      </c>
      <c r="G161" s="28">
        <v>7196</v>
      </c>
      <c r="H161" s="28">
        <v>2704</v>
      </c>
    </row>
    <row r="162" spans="2:8" collapsed="1">
      <c r="B162" s="97">
        <v>1999</v>
      </c>
      <c r="C162" s="36">
        <v>517422</v>
      </c>
      <c r="D162" s="36">
        <v>150972</v>
      </c>
      <c r="E162" s="36">
        <v>237071</v>
      </c>
      <c r="F162" s="36">
        <v>32312</v>
      </c>
      <c r="G162" s="36">
        <v>77135</v>
      </c>
      <c r="H162" s="36">
        <v>19932</v>
      </c>
    </row>
    <row r="163" spans="2:8" hidden="1" outlineLevel="1">
      <c r="B163" s="95" t="s">
        <v>40</v>
      </c>
      <c r="C163" s="28">
        <v>43218</v>
      </c>
      <c r="D163" s="28">
        <v>12585</v>
      </c>
      <c r="E163" s="28">
        <v>19144</v>
      </c>
      <c r="F163" s="28">
        <v>3120</v>
      </c>
      <c r="G163" s="28">
        <v>6365</v>
      </c>
      <c r="H163" s="28">
        <v>2004</v>
      </c>
    </row>
    <row r="164" spans="2:8" hidden="1" outlineLevel="1">
      <c r="B164" s="95" t="s">
        <v>41</v>
      </c>
      <c r="C164" s="28">
        <v>41525</v>
      </c>
      <c r="D164" s="28">
        <v>12947</v>
      </c>
      <c r="E164" s="28">
        <v>18162</v>
      </c>
      <c r="F164" s="28">
        <v>2825</v>
      </c>
      <c r="G164" s="28">
        <v>5707</v>
      </c>
      <c r="H164" s="28">
        <v>1884</v>
      </c>
    </row>
    <row r="165" spans="2:8" hidden="1" outlineLevel="1">
      <c r="B165" s="95" t="s">
        <v>42</v>
      </c>
      <c r="C165" s="28">
        <v>44248</v>
      </c>
      <c r="D165" s="28">
        <v>13116</v>
      </c>
      <c r="E165" s="28">
        <v>19893</v>
      </c>
      <c r="F165" s="28">
        <v>2888</v>
      </c>
      <c r="G165" s="28">
        <v>7142</v>
      </c>
      <c r="H165" s="28">
        <v>1209</v>
      </c>
    </row>
    <row r="166" spans="2:8" hidden="1" outlineLevel="1">
      <c r="B166" s="95" t="s">
        <v>43</v>
      </c>
      <c r="C166" s="28">
        <v>33082</v>
      </c>
      <c r="D166" s="28">
        <v>9217</v>
      </c>
      <c r="E166" s="28">
        <v>16636</v>
      </c>
      <c r="F166" s="28">
        <v>1908</v>
      </c>
      <c r="G166" s="28">
        <v>4560</v>
      </c>
      <c r="H166" s="28">
        <v>761</v>
      </c>
    </row>
    <row r="167" spans="2:8" hidden="1" outlineLevel="1">
      <c r="B167" s="95" t="s">
        <v>44</v>
      </c>
      <c r="C167" s="28">
        <v>41173</v>
      </c>
      <c r="D167" s="28">
        <v>11153</v>
      </c>
      <c r="E167" s="28">
        <v>20815</v>
      </c>
      <c r="F167" s="28">
        <v>2248</v>
      </c>
      <c r="G167" s="28">
        <v>6298</v>
      </c>
      <c r="H167" s="28">
        <v>659</v>
      </c>
    </row>
    <row r="168" spans="2:8" hidden="1" outlineLevel="1">
      <c r="B168" s="95" t="s">
        <v>45</v>
      </c>
      <c r="C168" s="28">
        <v>43191</v>
      </c>
      <c r="D168" s="28">
        <v>12073</v>
      </c>
      <c r="E168" s="28">
        <v>21828</v>
      </c>
      <c r="F168" s="28">
        <v>2402</v>
      </c>
      <c r="G168" s="28">
        <v>6115</v>
      </c>
      <c r="H168" s="28">
        <v>773</v>
      </c>
    </row>
    <row r="169" spans="2:8" hidden="1" outlineLevel="1">
      <c r="B169" s="95" t="s">
        <v>46</v>
      </c>
      <c r="C169" s="28">
        <v>22714</v>
      </c>
      <c r="D169" s="28">
        <v>6924</v>
      </c>
      <c r="E169" s="28">
        <v>10853</v>
      </c>
      <c r="F169" s="28">
        <v>1191</v>
      </c>
      <c r="G169" s="28">
        <v>3221</v>
      </c>
      <c r="H169" s="28">
        <v>525</v>
      </c>
    </row>
    <row r="170" spans="2:8" hidden="1" outlineLevel="1">
      <c r="B170" s="95" t="s">
        <v>47</v>
      </c>
      <c r="C170" s="28">
        <v>31473</v>
      </c>
      <c r="D170" s="28">
        <v>8822</v>
      </c>
      <c r="E170" s="28">
        <v>14621</v>
      </c>
      <c r="F170" s="28">
        <v>2049</v>
      </c>
      <c r="G170" s="28">
        <v>4716</v>
      </c>
      <c r="H170" s="28">
        <v>1265</v>
      </c>
    </row>
    <row r="171" spans="2:8" hidden="1" outlineLevel="1">
      <c r="B171" s="95" t="s">
        <v>48</v>
      </c>
      <c r="C171" s="28">
        <v>39047</v>
      </c>
      <c r="D171" s="28">
        <v>10011</v>
      </c>
      <c r="E171" s="28">
        <v>18940</v>
      </c>
      <c r="F171" s="28">
        <v>2437</v>
      </c>
      <c r="G171" s="28">
        <v>6102</v>
      </c>
      <c r="H171" s="28">
        <v>1557</v>
      </c>
    </row>
    <row r="172" spans="2:8" hidden="1" outlineLevel="1">
      <c r="B172" s="95" t="s">
        <v>49</v>
      </c>
      <c r="C172" s="28">
        <v>41675</v>
      </c>
      <c r="D172" s="28">
        <v>10761</v>
      </c>
      <c r="E172" s="28">
        <v>18619</v>
      </c>
      <c r="F172" s="28">
        <v>3085</v>
      </c>
      <c r="G172" s="28">
        <v>7073</v>
      </c>
      <c r="H172" s="28">
        <v>2137</v>
      </c>
    </row>
    <row r="173" spans="2:8" hidden="1" outlineLevel="1">
      <c r="B173" s="95" t="s">
        <v>50</v>
      </c>
      <c r="C173" s="28">
        <v>38100</v>
      </c>
      <c r="D173" s="28">
        <v>10223</v>
      </c>
      <c r="E173" s="28">
        <v>17677</v>
      </c>
      <c r="F173" s="28">
        <v>2559</v>
      </c>
      <c r="G173" s="28">
        <v>5979</v>
      </c>
      <c r="H173" s="28">
        <v>1662</v>
      </c>
    </row>
    <row r="174" spans="2:8" hidden="1" outlineLevel="1">
      <c r="B174" s="95" t="s">
        <v>51</v>
      </c>
      <c r="C174" s="28">
        <v>35492</v>
      </c>
      <c r="D174" s="28">
        <v>10245</v>
      </c>
      <c r="E174" s="28">
        <v>15822</v>
      </c>
      <c r="F174" s="28">
        <v>2101</v>
      </c>
      <c r="G174" s="28">
        <v>5251</v>
      </c>
      <c r="H174" s="28">
        <v>2073</v>
      </c>
    </row>
    <row r="175" spans="2:8" collapsed="1">
      <c r="B175" s="97">
        <v>1998</v>
      </c>
      <c r="C175" s="36">
        <v>454938</v>
      </c>
      <c r="D175" s="36">
        <v>128077</v>
      </c>
      <c r="E175" s="36">
        <v>213010</v>
      </c>
      <c r="F175" s="36">
        <v>28813</v>
      </c>
      <c r="G175" s="36">
        <v>68529</v>
      </c>
      <c r="H175" s="36">
        <v>16509</v>
      </c>
    </row>
    <row r="176" spans="2:8" hidden="1" outlineLevel="1">
      <c r="B176" s="95" t="s">
        <v>40</v>
      </c>
      <c r="C176" s="28">
        <v>35457</v>
      </c>
      <c r="D176" s="28">
        <v>10204</v>
      </c>
      <c r="E176" s="28">
        <v>16392</v>
      </c>
      <c r="F176" s="28">
        <v>2045</v>
      </c>
      <c r="G176" s="28">
        <v>5258</v>
      </c>
      <c r="H176" s="28">
        <v>1558</v>
      </c>
    </row>
    <row r="177" spans="2:8" hidden="1" outlineLevel="1">
      <c r="B177" s="95" t="s">
        <v>41</v>
      </c>
      <c r="C177" s="28">
        <v>33754</v>
      </c>
      <c r="D177" s="28">
        <v>9100</v>
      </c>
      <c r="E177" s="28">
        <v>16276</v>
      </c>
      <c r="F177" s="28">
        <v>1902</v>
      </c>
      <c r="G177" s="28">
        <v>5087</v>
      </c>
      <c r="H177" s="28">
        <v>1389</v>
      </c>
    </row>
    <row r="178" spans="2:8" hidden="1" outlineLevel="1">
      <c r="B178" s="95" t="s">
        <v>42</v>
      </c>
      <c r="C178" s="28">
        <v>37051</v>
      </c>
      <c r="D178" s="28">
        <v>10649</v>
      </c>
      <c r="E178" s="28">
        <v>18397</v>
      </c>
      <c r="F178" s="28">
        <v>2064</v>
      </c>
      <c r="G178" s="28">
        <v>4992</v>
      </c>
      <c r="H178" s="28">
        <v>949</v>
      </c>
    </row>
    <row r="179" spans="2:8" hidden="1" outlineLevel="1">
      <c r="B179" s="95" t="s">
        <v>43</v>
      </c>
      <c r="C179" s="28">
        <v>27021</v>
      </c>
      <c r="D179" s="28">
        <v>8488</v>
      </c>
      <c r="E179" s="28">
        <v>13078</v>
      </c>
      <c r="F179" s="28">
        <v>1401</v>
      </c>
      <c r="G179" s="28">
        <v>3405</v>
      </c>
      <c r="H179" s="28">
        <v>649</v>
      </c>
    </row>
    <row r="180" spans="2:8" hidden="1" outlineLevel="1">
      <c r="B180" s="95" t="s">
        <v>44</v>
      </c>
      <c r="C180" s="28">
        <v>29488</v>
      </c>
      <c r="D180" s="28">
        <v>8586</v>
      </c>
      <c r="E180" s="28">
        <v>15091</v>
      </c>
      <c r="F180" s="28">
        <v>1570</v>
      </c>
      <c r="G180" s="28">
        <v>3629</v>
      </c>
      <c r="H180" s="28">
        <v>612</v>
      </c>
    </row>
    <row r="181" spans="2:8" hidden="1" outlineLevel="1">
      <c r="B181" s="95" t="s">
        <v>45</v>
      </c>
      <c r="C181" s="28">
        <v>36419</v>
      </c>
      <c r="D181" s="28">
        <v>9489</v>
      </c>
      <c r="E181" s="28">
        <v>19385</v>
      </c>
      <c r="F181" s="28">
        <v>2073</v>
      </c>
      <c r="G181" s="28">
        <v>4890</v>
      </c>
      <c r="H181" s="28">
        <v>582</v>
      </c>
    </row>
    <row r="182" spans="2:8" hidden="1" outlineLevel="1">
      <c r="B182" s="95" t="s">
        <v>46</v>
      </c>
      <c r="C182" s="28">
        <v>24358</v>
      </c>
      <c r="D182" s="28">
        <v>6938</v>
      </c>
      <c r="E182" s="28">
        <v>11836</v>
      </c>
      <c r="F182" s="28">
        <v>1536</v>
      </c>
      <c r="G182" s="28">
        <v>3613</v>
      </c>
      <c r="H182" s="28">
        <v>435</v>
      </c>
    </row>
    <row r="183" spans="2:8" hidden="1" outlineLevel="1">
      <c r="B183" s="95" t="s">
        <v>47</v>
      </c>
      <c r="C183" s="28">
        <v>25391</v>
      </c>
      <c r="D183" s="28">
        <v>7818</v>
      </c>
      <c r="E183" s="28">
        <v>11852</v>
      </c>
      <c r="F183" s="28">
        <v>1513</v>
      </c>
      <c r="G183" s="28">
        <v>3345</v>
      </c>
      <c r="H183" s="28">
        <v>863</v>
      </c>
    </row>
    <row r="184" spans="2:8" hidden="1" outlineLevel="1">
      <c r="B184" s="95" t="s">
        <v>48</v>
      </c>
      <c r="C184" s="28">
        <v>31968</v>
      </c>
      <c r="D184" s="28">
        <v>8527</v>
      </c>
      <c r="E184" s="28">
        <v>16165</v>
      </c>
      <c r="F184" s="28">
        <v>1804</v>
      </c>
      <c r="G184" s="28">
        <v>4295</v>
      </c>
      <c r="H184" s="28">
        <v>1177</v>
      </c>
    </row>
    <row r="185" spans="2:8" hidden="1" outlineLevel="1">
      <c r="B185" s="95" t="s">
        <v>49</v>
      </c>
      <c r="C185" s="28">
        <v>39180</v>
      </c>
      <c r="D185" s="28">
        <v>10443</v>
      </c>
      <c r="E185" s="28">
        <v>17886</v>
      </c>
      <c r="F185" s="28">
        <v>2542</v>
      </c>
      <c r="G185" s="28">
        <v>6587</v>
      </c>
      <c r="H185" s="28">
        <v>1722</v>
      </c>
    </row>
    <row r="186" spans="2:8" hidden="1" outlineLevel="1">
      <c r="B186" s="95" t="s">
        <v>50</v>
      </c>
      <c r="C186" s="28">
        <v>34233</v>
      </c>
      <c r="D186" s="28">
        <v>9531</v>
      </c>
      <c r="E186" s="28">
        <v>15579</v>
      </c>
      <c r="F186" s="28">
        <v>2200</v>
      </c>
      <c r="G186" s="28">
        <v>5510</v>
      </c>
      <c r="H186" s="28">
        <v>1413</v>
      </c>
    </row>
    <row r="187" spans="2:8" hidden="1" outlineLevel="1">
      <c r="B187" s="95" t="s">
        <v>51</v>
      </c>
      <c r="C187" s="28">
        <v>29103</v>
      </c>
      <c r="D187" s="28">
        <v>8325</v>
      </c>
      <c r="E187" s="28">
        <v>14067</v>
      </c>
      <c r="F187" s="28">
        <v>1657</v>
      </c>
      <c r="G187" s="28">
        <v>3746</v>
      </c>
      <c r="H187" s="28">
        <v>1308</v>
      </c>
    </row>
    <row r="188" spans="2:8" collapsed="1">
      <c r="B188" s="97">
        <v>1997</v>
      </c>
      <c r="C188" s="36">
        <v>383423</v>
      </c>
      <c r="D188" s="36">
        <v>108098</v>
      </c>
      <c r="E188" s="36">
        <v>186004</v>
      </c>
      <c r="F188" s="36">
        <v>22307</v>
      </c>
      <c r="G188" s="36">
        <v>54357</v>
      </c>
      <c r="H188" s="36">
        <v>12657</v>
      </c>
    </row>
    <row r="189" spans="2:8" hidden="1" outlineLevel="1">
      <c r="B189" s="95" t="s">
        <v>40</v>
      </c>
      <c r="C189" s="28">
        <v>30645</v>
      </c>
      <c r="D189" s="28">
        <v>8525</v>
      </c>
      <c r="E189" s="28">
        <v>14901</v>
      </c>
      <c r="F189" s="28">
        <v>1965</v>
      </c>
      <c r="G189" s="28">
        <v>4153</v>
      </c>
      <c r="H189" s="28">
        <v>1101</v>
      </c>
    </row>
    <row r="190" spans="2:8" hidden="1" outlineLevel="1">
      <c r="B190" s="95" t="s">
        <v>41</v>
      </c>
      <c r="C190" s="28">
        <v>30002</v>
      </c>
      <c r="D190" s="28">
        <v>8753</v>
      </c>
      <c r="E190" s="28">
        <v>14237</v>
      </c>
      <c r="F190" s="28">
        <v>1808</v>
      </c>
      <c r="G190" s="28">
        <v>3938</v>
      </c>
      <c r="H190" s="28">
        <v>1266</v>
      </c>
    </row>
    <row r="191" spans="2:8" hidden="1" outlineLevel="1">
      <c r="B191" s="95" t="s">
        <v>42</v>
      </c>
      <c r="C191" s="28">
        <v>30759</v>
      </c>
      <c r="D191" s="28">
        <v>7530</v>
      </c>
      <c r="E191" s="28">
        <v>16793</v>
      </c>
      <c r="F191" s="28">
        <v>1566</v>
      </c>
      <c r="G191" s="28">
        <v>4085</v>
      </c>
      <c r="H191" s="28">
        <v>785</v>
      </c>
    </row>
    <row r="192" spans="2:8" hidden="1" outlineLevel="1">
      <c r="B192" s="95" t="s">
        <v>43</v>
      </c>
      <c r="C192" s="28">
        <v>25185</v>
      </c>
      <c r="D192" s="28">
        <v>7358</v>
      </c>
      <c r="E192" s="28">
        <v>12602</v>
      </c>
      <c r="F192" s="28">
        <v>1252</v>
      </c>
      <c r="G192" s="28">
        <v>3287</v>
      </c>
      <c r="H192" s="28">
        <v>686</v>
      </c>
    </row>
    <row r="193" spans="2:8" hidden="1" outlineLevel="1">
      <c r="B193" s="95" t="s">
        <v>44</v>
      </c>
      <c r="C193" s="28">
        <v>22755</v>
      </c>
      <c r="D193" s="28">
        <v>6790</v>
      </c>
      <c r="E193" s="28">
        <v>11272</v>
      </c>
      <c r="F193" s="28">
        <v>1221</v>
      </c>
      <c r="G193" s="28">
        <v>3041</v>
      </c>
      <c r="H193" s="28">
        <v>431</v>
      </c>
    </row>
    <row r="194" spans="2:8" hidden="1" outlineLevel="1">
      <c r="B194" s="95" t="s">
        <v>45</v>
      </c>
      <c r="C194" s="28">
        <v>31365</v>
      </c>
      <c r="D194" s="28">
        <v>9467</v>
      </c>
      <c r="E194" s="28">
        <v>15900</v>
      </c>
      <c r="F194" s="28">
        <v>1458</v>
      </c>
      <c r="G194" s="28">
        <v>3823</v>
      </c>
      <c r="H194" s="28">
        <v>717</v>
      </c>
    </row>
    <row r="195" spans="2:8" hidden="1" outlineLevel="1">
      <c r="B195" s="95" t="s">
        <v>46</v>
      </c>
      <c r="C195" s="28">
        <v>19891</v>
      </c>
      <c r="D195" s="28">
        <v>4875</v>
      </c>
      <c r="E195" s="28">
        <v>10260</v>
      </c>
      <c r="F195" s="28">
        <v>1165</v>
      </c>
      <c r="G195" s="28">
        <v>3147</v>
      </c>
      <c r="H195" s="28">
        <v>444</v>
      </c>
    </row>
    <row r="196" spans="2:8" hidden="1" outlineLevel="1">
      <c r="B196" s="95" t="s">
        <v>47</v>
      </c>
      <c r="C196" s="28">
        <v>21359</v>
      </c>
      <c r="D196" s="28">
        <v>5981</v>
      </c>
      <c r="E196" s="28">
        <v>10638</v>
      </c>
      <c r="F196" s="28">
        <v>1207</v>
      </c>
      <c r="G196" s="28">
        <v>2883</v>
      </c>
      <c r="H196" s="28">
        <v>650</v>
      </c>
    </row>
    <row r="197" spans="2:8" hidden="1" outlineLevel="1">
      <c r="B197" s="95" t="s">
        <v>48</v>
      </c>
      <c r="C197" s="28">
        <v>24627</v>
      </c>
      <c r="D197" s="28">
        <v>6646</v>
      </c>
      <c r="E197" s="28">
        <v>12191</v>
      </c>
      <c r="F197" s="28">
        <v>1507</v>
      </c>
      <c r="G197" s="28">
        <v>3270</v>
      </c>
      <c r="H197" s="28">
        <v>1013</v>
      </c>
    </row>
    <row r="198" spans="2:8" hidden="1" outlineLevel="1">
      <c r="B198" s="95" t="s">
        <v>49</v>
      </c>
      <c r="C198" s="28">
        <v>38181</v>
      </c>
      <c r="D198" s="28">
        <v>9424</v>
      </c>
      <c r="E198" s="28">
        <v>17395</v>
      </c>
      <c r="F198" s="28">
        <v>2445</v>
      </c>
      <c r="G198" s="28">
        <v>5723</v>
      </c>
      <c r="H198" s="28">
        <v>3194</v>
      </c>
    </row>
    <row r="199" spans="2:8" hidden="1" outlineLevel="1">
      <c r="B199" s="95" t="s">
        <v>50</v>
      </c>
      <c r="C199" s="28">
        <v>30690</v>
      </c>
      <c r="D199" s="28">
        <v>7765</v>
      </c>
      <c r="E199" s="28">
        <v>14860</v>
      </c>
      <c r="F199" s="28">
        <v>2318</v>
      </c>
      <c r="G199" s="28">
        <v>4734</v>
      </c>
      <c r="H199" s="28">
        <v>1013</v>
      </c>
    </row>
    <row r="200" spans="2:8" hidden="1" outlineLevel="1">
      <c r="B200" s="95" t="s">
        <v>51</v>
      </c>
      <c r="C200" s="28">
        <v>28154</v>
      </c>
      <c r="D200" s="28">
        <v>7970</v>
      </c>
      <c r="E200" s="28">
        <v>13946</v>
      </c>
      <c r="F200" s="28">
        <v>1655</v>
      </c>
      <c r="G200" s="28">
        <v>3473</v>
      </c>
      <c r="H200" s="28">
        <v>1110</v>
      </c>
    </row>
    <row r="201" spans="2:8" collapsed="1">
      <c r="B201" s="97">
        <v>1996</v>
      </c>
      <c r="C201" s="36">
        <v>333613</v>
      </c>
      <c r="D201" s="36">
        <v>91084</v>
      </c>
      <c r="E201" s="36">
        <v>164995</v>
      </c>
      <c r="F201" s="36">
        <v>19567</v>
      </c>
      <c r="G201" s="36">
        <v>45557</v>
      </c>
      <c r="H201" s="36">
        <v>12410</v>
      </c>
    </row>
    <row r="202" spans="2:8" hidden="1" outlineLevel="1">
      <c r="B202" s="95" t="s">
        <v>40</v>
      </c>
      <c r="C202" s="28">
        <v>28257</v>
      </c>
      <c r="D202" s="28">
        <v>7867</v>
      </c>
      <c r="E202" s="28">
        <v>13655</v>
      </c>
      <c r="F202" s="28">
        <v>1887</v>
      </c>
      <c r="G202" s="28">
        <v>3950</v>
      </c>
      <c r="H202" s="28">
        <v>898</v>
      </c>
    </row>
    <row r="203" spans="2:8" hidden="1" outlineLevel="1">
      <c r="B203" s="95" t="s">
        <v>41</v>
      </c>
      <c r="C203" s="28">
        <v>26889</v>
      </c>
      <c r="D203" s="28">
        <v>7181</v>
      </c>
      <c r="E203" s="28">
        <v>13579</v>
      </c>
      <c r="F203" s="28">
        <v>1620</v>
      </c>
      <c r="G203" s="28">
        <v>3727</v>
      </c>
      <c r="H203" s="28">
        <v>782</v>
      </c>
    </row>
    <row r="204" spans="2:8" hidden="1" outlineLevel="1">
      <c r="B204" s="95" t="s">
        <v>42</v>
      </c>
      <c r="C204" s="28">
        <v>28903</v>
      </c>
      <c r="D204" s="28">
        <v>7954</v>
      </c>
      <c r="E204" s="28">
        <v>15434</v>
      </c>
      <c r="F204" s="28">
        <v>969</v>
      </c>
      <c r="G204" s="28">
        <v>3927</v>
      </c>
      <c r="H204" s="28">
        <v>619</v>
      </c>
    </row>
    <row r="205" spans="2:8" hidden="1" outlineLevel="1">
      <c r="B205" s="95" t="s">
        <v>43</v>
      </c>
      <c r="C205" s="28">
        <v>23429</v>
      </c>
      <c r="D205" s="28">
        <v>6978</v>
      </c>
      <c r="E205" s="28">
        <v>11785</v>
      </c>
      <c r="F205" s="28">
        <v>1231</v>
      </c>
      <c r="G205" s="28">
        <v>3006</v>
      </c>
      <c r="H205" s="28">
        <v>429</v>
      </c>
    </row>
    <row r="206" spans="2:8" hidden="1" outlineLevel="1">
      <c r="B206" s="95" t="s">
        <v>44</v>
      </c>
      <c r="C206" s="28">
        <v>24592</v>
      </c>
      <c r="D206" s="28">
        <v>6611</v>
      </c>
      <c r="E206" s="28">
        <v>13030</v>
      </c>
      <c r="F206" s="28">
        <v>1399</v>
      </c>
      <c r="G206" s="28">
        <v>3244</v>
      </c>
      <c r="H206" s="28">
        <v>308</v>
      </c>
    </row>
    <row r="207" spans="2:8" hidden="1" outlineLevel="1">
      <c r="B207" s="95" t="s">
        <v>45</v>
      </c>
      <c r="C207" s="28">
        <v>34454</v>
      </c>
      <c r="D207" s="28">
        <v>10332</v>
      </c>
      <c r="E207" s="28">
        <v>16880</v>
      </c>
      <c r="F207" s="28">
        <v>1766</v>
      </c>
      <c r="G207" s="28">
        <v>4965</v>
      </c>
      <c r="H207" s="28">
        <v>511</v>
      </c>
    </row>
    <row r="208" spans="2:8" hidden="1" outlineLevel="1">
      <c r="B208" s="95" t="s">
        <v>46</v>
      </c>
      <c r="C208" s="28">
        <v>21608</v>
      </c>
      <c r="D208" s="28">
        <v>6777</v>
      </c>
      <c r="E208" s="28">
        <v>9904</v>
      </c>
      <c r="F208" s="28">
        <v>1369</v>
      </c>
      <c r="G208" s="28">
        <v>3121</v>
      </c>
      <c r="H208" s="28">
        <v>437</v>
      </c>
    </row>
    <row r="209" spans="2:8" hidden="1" outlineLevel="1">
      <c r="B209" s="95" t="s">
        <v>47</v>
      </c>
      <c r="C209" s="28">
        <v>21246</v>
      </c>
      <c r="D209" s="28">
        <v>6441</v>
      </c>
      <c r="E209" s="28">
        <v>10728</v>
      </c>
      <c r="F209" s="28">
        <v>1234</v>
      </c>
      <c r="G209" s="28">
        <v>2239</v>
      </c>
      <c r="H209" s="28">
        <v>604</v>
      </c>
    </row>
    <row r="210" spans="2:8" hidden="1" outlineLevel="1">
      <c r="B210" s="95" t="s">
        <v>48</v>
      </c>
      <c r="C210" s="28">
        <v>26428</v>
      </c>
      <c r="D210" s="28">
        <v>6494</v>
      </c>
      <c r="E210" s="28">
        <v>13046</v>
      </c>
      <c r="F210" s="28">
        <v>1844</v>
      </c>
      <c r="G210" s="28">
        <v>4434</v>
      </c>
      <c r="H210" s="28">
        <v>610</v>
      </c>
    </row>
    <row r="211" spans="2:8" hidden="1" outlineLevel="1">
      <c r="B211" s="95" t="s">
        <v>49</v>
      </c>
      <c r="C211" s="28">
        <v>34833</v>
      </c>
      <c r="D211" s="28">
        <v>10023</v>
      </c>
      <c r="E211" s="28">
        <v>16619</v>
      </c>
      <c r="F211" s="28">
        <v>1976</v>
      </c>
      <c r="G211" s="28">
        <v>5279</v>
      </c>
      <c r="H211" s="28">
        <v>936</v>
      </c>
    </row>
    <row r="212" spans="2:8" hidden="1" outlineLevel="1">
      <c r="B212" s="95" t="s">
        <v>50</v>
      </c>
      <c r="C212" s="28">
        <v>30266</v>
      </c>
      <c r="D212" s="28">
        <v>8203</v>
      </c>
      <c r="E212" s="28">
        <v>15110</v>
      </c>
      <c r="F212" s="28">
        <v>1648</v>
      </c>
      <c r="G212" s="28">
        <v>4452</v>
      </c>
      <c r="H212" s="28">
        <v>853</v>
      </c>
    </row>
    <row r="213" spans="2:8" hidden="1" outlineLevel="1">
      <c r="B213" s="95" t="s">
        <v>51</v>
      </c>
      <c r="C213" s="28">
        <v>28865</v>
      </c>
      <c r="D213" s="28">
        <v>8000</v>
      </c>
      <c r="E213" s="28">
        <v>14399</v>
      </c>
      <c r="F213" s="28">
        <v>1634</v>
      </c>
      <c r="G213" s="28">
        <v>3898</v>
      </c>
      <c r="H213" s="28">
        <v>934</v>
      </c>
    </row>
    <row r="214" spans="2:8" collapsed="1">
      <c r="B214" s="97">
        <v>1995</v>
      </c>
      <c r="C214" s="36">
        <v>329770</v>
      </c>
      <c r="D214" s="36">
        <v>92861</v>
      </c>
      <c r="E214" s="36">
        <v>164169</v>
      </c>
      <c r="F214" s="36">
        <v>18577</v>
      </c>
      <c r="G214" s="36">
        <v>46242</v>
      </c>
      <c r="H214" s="36">
        <v>7921</v>
      </c>
    </row>
    <row r="215" spans="2:8" hidden="1" outlineLevel="1">
      <c r="B215" s="95" t="s">
        <v>40</v>
      </c>
      <c r="C215" s="28">
        <v>27790</v>
      </c>
      <c r="D215" s="28">
        <v>7747</v>
      </c>
      <c r="E215" s="28">
        <v>13532</v>
      </c>
      <c r="F215" s="28">
        <v>1676</v>
      </c>
      <c r="G215" s="28">
        <v>4020</v>
      </c>
      <c r="H215" s="28">
        <v>815</v>
      </c>
    </row>
    <row r="216" spans="2:8" hidden="1" outlineLevel="1">
      <c r="B216" s="95" t="s">
        <v>41</v>
      </c>
      <c r="C216" s="28">
        <v>27952</v>
      </c>
      <c r="D216" s="28">
        <v>6886</v>
      </c>
      <c r="E216" s="28">
        <v>15969</v>
      </c>
      <c r="F216" s="28">
        <v>1308</v>
      </c>
      <c r="G216" s="28">
        <v>3085</v>
      </c>
      <c r="H216" s="28">
        <v>704</v>
      </c>
    </row>
    <row r="217" spans="2:8" hidden="1" outlineLevel="1">
      <c r="B217" s="95" t="s">
        <v>42</v>
      </c>
      <c r="C217" s="28">
        <v>29540</v>
      </c>
      <c r="D217" s="28">
        <v>7650</v>
      </c>
      <c r="E217" s="28">
        <v>15332</v>
      </c>
      <c r="F217" s="28">
        <v>1558</v>
      </c>
      <c r="G217" s="28">
        <v>4475</v>
      </c>
      <c r="H217" s="28">
        <v>525</v>
      </c>
    </row>
    <row r="218" spans="2:8" hidden="1" outlineLevel="1">
      <c r="B218" s="95" t="s">
        <v>43</v>
      </c>
      <c r="C218" s="28">
        <v>24189</v>
      </c>
      <c r="D218" s="28">
        <v>7772</v>
      </c>
      <c r="E218" s="28">
        <v>11310</v>
      </c>
      <c r="F218" s="28">
        <v>1462</v>
      </c>
      <c r="G218" s="28">
        <v>3284</v>
      </c>
      <c r="H218" s="28">
        <v>361</v>
      </c>
    </row>
    <row r="219" spans="2:8" hidden="1" outlineLevel="1">
      <c r="B219" s="95" t="s">
        <v>44</v>
      </c>
      <c r="C219" s="28">
        <v>28727</v>
      </c>
      <c r="D219" s="28">
        <v>8434</v>
      </c>
      <c r="E219" s="28">
        <v>14484</v>
      </c>
      <c r="F219" s="28">
        <v>1589</v>
      </c>
      <c r="G219" s="28">
        <v>3806</v>
      </c>
      <c r="H219" s="28">
        <v>414</v>
      </c>
    </row>
    <row r="220" spans="2:8" hidden="1" outlineLevel="1">
      <c r="B220" s="95" t="s">
        <v>45</v>
      </c>
      <c r="C220" s="28">
        <v>37244</v>
      </c>
      <c r="D220" s="28">
        <v>10584</v>
      </c>
      <c r="E220" s="28">
        <v>18575</v>
      </c>
      <c r="F220" s="28">
        <v>2158</v>
      </c>
      <c r="G220" s="28">
        <v>5354</v>
      </c>
      <c r="H220" s="28">
        <v>573</v>
      </c>
    </row>
    <row r="221" spans="2:8" hidden="1" outlineLevel="1">
      <c r="B221" s="95" t="s">
        <v>46</v>
      </c>
      <c r="C221" s="28">
        <v>22578</v>
      </c>
      <c r="D221" s="28">
        <v>6041</v>
      </c>
      <c r="E221" s="28">
        <v>10803</v>
      </c>
      <c r="F221" s="28">
        <v>1683</v>
      </c>
      <c r="G221" s="28">
        <v>3706</v>
      </c>
      <c r="H221" s="28">
        <v>345</v>
      </c>
    </row>
    <row r="222" spans="2:8" hidden="1" outlineLevel="1">
      <c r="B222" s="95" t="s">
        <v>47</v>
      </c>
      <c r="C222" s="28">
        <v>23153</v>
      </c>
      <c r="D222" s="28">
        <v>6746</v>
      </c>
      <c r="E222" s="28">
        <v>10740</v>
      </c>
      <c r="F222" s="28">
        <v>1894</v>
      </c>
      <c r="G222" s="28">
        <v>3243</v>
      </c>
      <c r="H222" s="28">
        <v>530</v>
      </c>
    </row>
    <row r="223" spans="2:8" hidden="1" outlineLevel="1">
      <c r="B223" s="95" t="s">
        <v>48</v>
      </c>
      <c r="C223" s="28">
        <v>27359</v>
      </c>
      <c r="D223" s="28">
        <v>7657</v>
      </c>
      <c r="E223" s="28">
        <v>13303</v>
      </c>
      <c r="F223" s="28">
        <v>1654</v>
      </c>
      <c r="G223" s="28">
        <v>4195</v>
      </c>
      <c r="H223" s="28">
        <v>550</v>
      </c>
    </row>
    <row r="224" spans="2:8" hidden="1" outlineLevel="1">
      <c r="B224" s="95" t="s">
        <v>49</v>
      </c>
      <c r="C224" s="28">
        <v>34094</v>
      </c>
      <c r="D224" s="28">
        <v>9018</v>
      </c>
      <c r="E224" s="28">
        <v>16304</v>
      </c>
      <c r="F224" s="28">
        <v>2448</v>
      </c>
      <c r="G224" s="28">
        <v>5674</v>
      </c>
      <c r="H224" s="28">
        <v>650</v>
      </c>
    </row>
    <row r="225" spans="2:8" hidden="1" outlineLevel="1">
      <c r="B225" s="95" t="s">
        <v>50</v>
      </c>
      <c r="C225" s="28">
        <v>31911</v>
      </c>
      <c r="D225" s="28">
        <v>9360</v>
      </c>
      <c r="E225" s="28">
        <v>14977</v>
      </c>
      <c r="F225" s="28">
        <v>2022</v>
      </c>
      <c r="G225" s="28">
        <v>4957</v>
      </c>
      <c r="H225" s="28">
        <v>595</v>
      </c>
    </row>
    <row r="226" spans="2:8" hidden="1" outlineLevel="1">
      <c r="B226" s="95" t="s">
        <v>51</v>
      </c>
      <c r="C226" s="28">
        <v>30386</v>
      </c>
      <c r="D226" s="28">
        <v>9181</v>
      </c>
      <c r="E226" s="28">
        <v>15477</v>
      </c>
      <c r="F226" s="28">
        <v>1480</v>
      </c>
      <c r="G226" s="28">
        <v>3532</v>
      </c>
      <c r="H226" s="28">
        <v>716</v>
      </c>
    </row>
    <row r="227" spans="2:8" collapsed="1">
      <c r="B227" s="97">
        <v>1994</v>
      </c>
      <c r="C227" s="36">
        <v>344923</v>
      </c>
      <c r="D227" s="36">
        <v>97076</v>
      </c>
      <c r="E227" s="36">
        <v>170806</v>
      </c>
      <c r="F227" s="36">
        <v>20932</v>
      </c>
      <c r="G227" s="36">
        <v>49331</v>
      </c>
      <c r="H227" s="36">
        <v>6778</v>
      </c>
    </row>
    <row r="228" spans="2:8" hidden="1" outlineLevel="1">
      <c r="B228" s="95" t="s">
        <v>40</v>
      </c>
      <c r="C228" s="28">
        <v>26844</v>
      </c>
      <c r="D228" s="28">
        <v>7775</v>
      </c>
      <c r="E228" s="28">
        <v>13754</v>
      </c>
      <c r="F228" s="28">
        <v>1500</v>
      </c>
      <c r="G228" s="28">
        <v>3322</v>
      </c>
      <c r="H228" s="28">
        <v>493</v>
      </c>
    </row>
    <row r="229" spans="2:8" hidden="1" outlineLevel="1">
      <c r="B229" s="95" t="s">
        <v>41</v>
      </c>
      <c r="C229" s="28">
        <v>26109</v>
      </c>
      <c r="D229" s="28">
        <v>8166</v>
      </c>
      <c r="E229" s="28">
        <v>12611</v>
      </c>
      <c r="F229" s="28">
        <v>1373</v>
      </c>
      <c r="G229" s="28">
        <v>3367</v>
      </c>
      <c r="H229" s="28">
        <v>592</v>
      </c>
    </row>
    <row r="230" spans="2:8" hidden="1" outlineLevel="1">
      <c r="B230" s="95" t="s">
        <v>42</v>
      </c>
      <c r="C230" s="28">
        <v>28847</v>
      </c>
      <c r="D230" s="28">
        <v>7419</v>
      </c>
      <c r="E230" s="28">
        <v>16612</v>
      </c>
      <c r="F230" s="28">
        <v>1119</v>
      </c>
      <c r="G230" s="28">
        <v>3330</v>
      </c>
      <c r="H230" s="28">
        <v>367</v>
      </c>
    </row>
    <row r="231" spans="2:8" hidden="1" outlineLevel="1">
      <c r="B231" s="95" t="s">
        <v>43</v>
      </c>
      <c r="C231" s="28">
        <v>21658</v>
      </c>
      <c r="D231" s="28">
        <v>5462</v>
      </c>
      <c r="E231" s="28">
        <v>11873</v>
      </c>
      <c r="F231" s="28">
        <v>1179</v>
      </c>
      <c r="G231" s="28">
        <v>2809</v>
      </c>
      <c r="H231" s="28">
        <v>335</v>
      </c>
    </row>
    <row r="232" spans="2:8" hidden="1" outlineLevel="1">
      <c r="B232" s="95" t="s">
        <v>44</v>
      </c>
      <c r="C232" s="28">
        <v>24955</v>
      </c>
      <c r="D232" s="28">
        <v>6772</v>
      </c>
      <c r="E232" s="28">
        <v>13808</v>
      </c>
      <c r="F232" s="28">
        <v>1026</v>
      </c>
      <c r="G232" s="28">
        <v>2986</v>
      </c>
      <c r="H232" s="28">
        <v>363</v>
      </c>
    </row>
    <row r="233" spans="2:8" hidden="1" outlineLevel="1">
      <c r="B233" s="95" t="s">
        <v>45</v>
      </c>
      <c r="C233" s="28">
        <v>27503</v>
      </c>
      <c r="D233" s="28">
        <v>7753</v>
      </c>
      <c r="E233" s="28">
        <v>14091</v>
      </c>
      <c r="F233" s="28">
        <v>1487</v>
      </c>
      <c r="G233" s="28">
        <v>3838</v>
      </c>
      <c r="H233" s="28">
        <v>334</v>
      </c>
    </row>
    <row r="234" spans="2:8" hidden="1" outlineLevel="1">
      <c r="B234" s="95" t="s">
        <v>46</v>
      </c>
      <c r="C234" s="28">
        <v>14180</v>
      </c>
      <c r="D234" s="28">
        <v>3809</v>
      </c>
      <c r="E234" s="28">
        <v>7461</v>
      </c>
      <c r="F234" s="28">
        <v>820</v>
      </c>
      <c r="G234" s="28">
        <v>1905</v>
      </c>
      <c r="H234" s="28">
        <v>185</v>
      </c>
    </row>
    <row r="235" spans="2:8" hidden="1" outlineLevel="1">
      <c r="B235" s="95" t="s">
        <v>47</v>
      </c>
      <c r="C235" s="28">
        <v>15828</v>
      </c>
      <c r="D235" s="28">
        <v>4202</v>
      </c>
      <c r="E235" s="28">
        <v>8399</v>
      </c>
      <c r="F235" s="28">
        <v>876</v>
      </c>
      <c r="G235" s="28">
        <v>1990</v>
      </c>
      <c r="H235" s="28">
        <v>361</v>
      </c>
    </row>
    <row r="236" spans="2:8" hidden="1" outlineLevel="1">
      <c r="B236" s="95" t="s">
        <v>48</v>
      </c>
      <c r="C236" s="28">
        <v>19417</v>
      </c>
      <c r="D236" s="28">
        <v>5081</v>
      </c>
      <c r="E236" s="28">
        <v>9735</v>
      </c>
      <c r="F236" s="28">
        <v>1338</v>
      </c>
      <c r="G236" s="28">
        <v>2800</v>
      </c>
      <c r="H236" s="28">
        <v>463</v>
      </c>
    </row>
    <row r="237" spans="2:8" hidden="1" outlineLevel="1">
      <c r="B237" s="95" t="s">
        <v>49</v>
      </c>
      <c r="C237" s="28">
        <v>25988</v>
      </c>
      <c r="D237" s="28">
        <v>6736</v>
      </c>
      <c r="E237" s="28">
        <v>13701</v>
      </c>
      <c r="F237" s="28">
        <v>1173</v>
      </c>
      <c r="G237" s="28">
        <v>3531</v>
      </c>
      <c r="H237" s="28">
        <v>847</v>
      </c>
    </row>
    <row r="238" spans="2:8" hidden="1" outlineLevel="1">
      <c r="B238" s="95" t="s">
        <v>50</v>
      </c>
      <c r="C238" s="28">
        <v>27381</v>
      </c>
      <c r="D238" s="28">
        <v>6457</v>
      </c>
      <c r="E238" s="28">
        <v>15869</v>
      </c>
      <c r="F238" s="28">
        <v>1068</v>
      </c>
      <c r="G238" s="28">
        <v>3396</v>
      </c>
      <c r="H238" s="28">
        <v>591</v>
      </c>
    </row>
    <row r="239" spans="2:8" hidden="1" outlineLevel="1">
      <c r="B239" s="95" t="s">
        <v>51</v>
      </c>
      <c r="C239" s="28">
        <v>24874</v>
      </c>
      <c r="D239" s="28">
        <v>6048</v>
      </c>
      <c r="E239" s="28">
        <v>12722</v>
      </c>
      <c r="F239" s="28">
        <v>1051</v>
      </c>
      <c r="G239" s="28">
        <v>4485</v>
      </c>
      <c r="H239" s="28">
        <v>568</v>
      </c>
    </row>
    <row r="240" spans="2:8" collapsed="1">
      <c r="B240" s="97">
        <v>1993</v>
      </c>
      <c r="C240" s="36">
        <v>283584</v>
      </c>
      <c r="D240" s="36">
        <v>75680</v>
      </c>
      <c r="E240" s="36">
        <v>150636</v>
      </c>
      <c r="F240" s="36">
        <v>14010</v>
      </c>
      <c r="G240" s="36">
        <v>37759</v>
      </c>
      <c r="H240" s="36">
        <v>5499</v>
      </c>
    </row>
    <row r="241" spans="2:8">
      <c r="B241" s="400" t="s">
        <v>128</v>
      </c>
      <c r="C241" s="400"/>
      <c r="D241" s="400"/>
      <c r="E241" s="400"/>
      <c r="F241" s="400"/>
      <c r="G241" s="400"/>
      <c r="H241" s="400"/>
    </row>
  </sheetData>
  <mergeCells count="2">
    <mergeCell ref="B5:H5"/>
    <mergeCell ref="B241:H241"/>
  </mergeCells>
  <hyperlinks>
    <hyperlink ref="J25" location="'grafica evolucion pas x islas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15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>
      <selection activeCell="F3" sqref="F3"/>
    </sheetView>
  </sheetViews>
  <sheetFormatPr baseColWidth="10" defaultRowHeight="15"/>
  <sheetData>
    <row r="25" spans="12:12" ht="15.75" thickBot="1"/>
    <row r="26" spans="12:12" ht="30" customHeight="1" thickBot="1">
      <c r="L26" s="21" t="s">
        <v>33</v>
      </c>
    </row>
  </sheetData>
  <hyperlinks>
    <hyperlink ref="L26" location="'tablas pasajeros ANUAL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28"/>
  <sheetViews>
    <sheetView showGridLines="0" showRowColHeaders="0" zoomScaleNormal="100" workbookViewId="0">
      <selection activeCell="F3" sqref="F3"/>
    </sheetView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403" t="s">
        <v>321</v>
      </c>
      <c r="C5" s="403"/>
      <c r="D5" s="403"/>
      <c r="E5" s="403"/>
      <c r="F5" s="403"/>
      <c r="G5" s="403"/>
      <c r="H5" s="403"/>
    </row>
    <row r="6" spans="2:10" ht="15" customHeight="1">
      <c r="B6" s="98"/>
      <c r="C6" s="99" t="s">
        <v>26</v>
      </c>
      <c r="D6" s="99" t="s">
        <v>129</v>
      </c>
      <c r="E6" s="99" t="s">
        <v>29</v>
      </c>
      <c r="F6" s="99" t="s">
        <v>30</v>
      </c>
      <c r="G6" s="99" t="s">
        <v>28</v>
      </c>
      <c r="H6" s="99" t="s">
        <v>31</v>
      </c>
    </row>
    <row r="7" spans="2:10" ht="15" customHeight="1">
      <c r="B7" s="95" t="s">
        <v>40</v>
      </c>
      <c r="C7" s="100">
        <f>IFERROR('tablas pasajeros ANUAL'!C7/'tablas pasajeros ANUAL'!C20-1,"-")</f>
        <v>7.1035093801764315E-2</v>
      </c>
      <c r="D7" s="100">
        <f>IFERROR('tablas pasajeros ANUAL'!D7/'tablas pasajeros ANUAL'!D20-1,"-")</f>
        <v>0.11444101660055828</v>
      </c>
      <c r="E7" s="100">
        <f>IFERROR('tablas pasajeros ANUAL'!E7/'tablas pasajeros ANUAL'!E20-1,"-")</f>
        <v>1.9604395604395641E-2</v>
      </c>
      <c r="F7" s="100">
        <f>IFERROR('tablas pasajeros ANUAL'!F7/'tablas pasajeros ANUAL'!F20-1,"-")</f>
        <v>0.14101778050275904</v>
      </c>
      <c r="G7" s="100">
        <f>IFERROR('tablas pasajeros ANUAL'!G7/'tablas pasajeros ANUAL'!G20-1,"-")</f>
        <v>0.13550600343053176</v>
      </c>
      <c r="H7" s="100">
        <f>IFERROR('tablas pasajeros ANUAL'!H7/'tablas pasajeros ANUAL'!H20-1,"-")</f>
        <v>-8.1250000000000488E-3</v>
      </c>
    </row>
    <row r="8" spans="2:10" ht="15" customHeight="1">
      <c r="B8" s="95" t="s">
        <v>41</v>
      </c>
      <c r="C8" s="100">
        <f>IFERROR('tablas pasajeros ANUAL'!C8/'tablas pasajeros ANUAL'!C21-1,"-")</f>
        <v>9.6572429321991393E-2</v>
      </c>
      <c r="D8" s="100">
        <f>IFERROR('tablas pasajeros ANUAL'!D8/'tablas pasajeros ANUAL'!D21-1,"-")</f>
        <v>0.16846861384540901</v>
      </c>
      <c r="E8" s="100">
        <f>IFERROR('tablas pasajeros ANUAL'!E8/'tablas pasajeros ANUAL'!E21-1,"-")</f>
        <v>9.3848958833125495E-2</v>
      </c>
      <c r="F8" s="100">
        <f>IFERROR('tablas pasajeros ANUAL'!F8/'tablas pasajeros ANUAL'!F21-1,"-")</f>
        <v>6.517950505402581E-2</v>
      </c>
      <c r="G8" s="100">
        <f>IFERROR('tablas pasajeros ANUAL'!G8/'tablas pasajeros ANUAL'!G21-1,"-")</f>
        <v>7.9207920792079278E-3</v>
      </c>
      <c r="H8" s="100">
        <f>IFERROR('tablas pasajeros ANUAL'!H8/'tablas pasajeros ANUAL'!H21-1,"-")</f>
        <v>5.6655290102389122E-2</v>
      </c>
    </row>
    <row r="9" spans="2:10" ht="15" customHeight="1">
      <c r="B9" s="95" t="s">
        <v>42</v>
      </c>
      <c r="C9" s="100">
        <f>IFERROR('tablas pasajeros ANUAL'!C9/'tablas pasajeros ANUAL'!C22-1,"-")</f>
        <v>-1.3239756045235862E-2</v>
      </c>
      <c r="D9" s="100">
        <f>IFERROR('tablas pasajeros ANUAL'!D9/'tablas pasajeros ANUAL'!D22-1,"-")</f>
        <v>-3.4458426437727896E-2</v>
      </c>
      <c r="E9" s="100">
        <f>IFERROR('tablas pasajeros ANUAL'!E9/'tablas pasajeros ANUAL'!E22-1,"-")</f>
        <v>-2.2480825178524677E-3</v>
      </c>
      <c r="F9" s="100">
        <f>IFERROR('tablas pasajeros ANUAL'!F9/'tablas pasajeros ANUAL'!F22-1,"-")</f>
        <v>-1.973333333333338E-2</v>
      </c>
      <c r="G9" s="100">
        <f>IFERROR('tablas pasajeros ANUAL'!G9/'tablas pasajeros ANUAL'!G22-1,"-")</f>
        <v>1.9741837509491322E-2</v>
      </c>
      <c r="H9" s="100">
        <f>IFERROR('tablas pasajeros ANUAL'!H9/'tablas pasajeros ANUAL'!H22-1,"-")</f>
        <v>-8.3781706379707943E-2</v>
      </c>
    </row>
    <row r="10" spans="2:10" ht="15" customHeight="1">
      <c r="B10" s="95" t="s">
        <v>43</v>
      </c>
      <c r="C10" s="100">
        <f>IFERROR('tablas pasajeros ANUAL'!C10/'tablas pasajeros ANUAL'!C23-1,"-")</f>
        <v>-4.9783369438426983E-2</v>
      </c>
      <c r="D10" s="100">
        <f>IFERROR('tablas pasajeros ANUAL'!D10/'tablas pasajeros ANUAL'!D23-1,"-")</f>
        <v>-8.0378250591016553E-2</v>
      </c>
      <c r="E10" s="100">
        <f>IFERROR('tablas pasajeros ANUAL'!E10/'tablas pasajeros ANUAL'!E23-1,"-")</f>
        <v>-7.364933741080526E-2</v>
      </c>
      <c r="F10" s="100">
        <f>IFERROR('tablas pasajeros ANUAL'!F10/'tablas pasajeros ANUAL'!F23-1,"-")</f>
        <v>-6.2947606483226504E-2</v>
      </c>
      <c r="G10" s="100">
        <f>IFERROR('tablas pasajeros ANUAL'!G10/'tablas pasajeros ANUAL'!G23-1,"-")</f>
        <v>0.1754313886606409</v>
      </c>
      <c r="H10" s="100">
        <f>IFERROR('tablas pasajeros ANUAL'!H10/'tablas pasajeros ANUAL'!H23-1,"-")</f>
        <v>-9.7500000000000031E-2</v>
      </c>
    </row>
    <row r="11" spans="2:10" ht="15" customHeight="1">
      <c r="B11" s="95" t="s">
        <v>44</v>
      </c>
      <c r="C11" s="100">
        <f>IFERROR('tablas pasajeros ANUAL'!C11/'tablas pasajeros ANUAL'!C24-1,"-")</f>
        <v>-6.6815144766147028E-2</v>
      </c>
      <c r="D11" s="100">
        <f>IFERROR('tablas pasajeros ANUAL'!D11/'tablas pasajeros ANUAL'!D24-1,"-")</f>
        <v>5.2145058070631745E-3</v>
      </c>
      <c r="E11" s="100">
        <f>IFERROR('tablas pasajeros ANUAL'!E11/'tablas pasajeros ANUAL'!E24-1,"-")</f>
        <v>-0.15260378285433551</v>
      </c>
      <c r="F11" s="100">
        <f>IFERROR('tablas pasajeros ANUAL'!F11/'tablas pasajeros ANUAL'!F24-1,"-")</f>
        <v>-3.4464614575111852E-2</v>
      </c>
      <c r="G11" s="100">
        <f>IFERROR('tablas pasajeros ANUAL'!G11/'tablas pasajeros ANUAL'!G24-1,"-")</f>
        <v>0.1384655127873935</v>
      </c>
      <c r="H11" s="100">
        <f>IFERROR('tablas pasajeros ANUAL'!H11/'tablas pasajeros ANUAL'!H24-1,"-")</f>
        <v>-0.22115384615384615</v>
      </c>
    </row>
    <row r="12" spans="2:10" ht="15" customHeight="1">
      <c r="B12" s="95" t="s">
        <v>45</v>
      </c>
      <c r="C12" s="100">
        <f>IFERROR('tablas pasajeros ANUAL'!C12/'tablas pasajeros ANUAL'!C25-1,"-")</f>
        <v>-9.2345715997603328E-2</v>
      </c>
      <c r="D12" s="100">
        <f>IFERROR('tablas pasajeros ANUAL'!D12/'tablas pasajeros ANUAL'!D25-1,"-")</f>
        <v>-6.9022909731740745E-2</v>
      </c>
      <c r="E12" s="100">
        <f>IFERROR('tablas pasajeros ANUAL'!E12/'tablas pasajeros ANUAL'!E25-1,"-")</f>
        <v>-0.13116258977266593</v>
      </c>
      <c r="F12" s="100">
        <f>IFERROR('tablas pasajeros ANUAL'!F12/'tablas pasajeros ANUAL'!F25-1,"-")</f>
        <v>-4.9926885314393155E-2</v>
      </c>
      <c r="G12" s="100">
        <f>IFERROR('tablas pasajeros ANUAL'!G12/'tablas pasajeros ANUAL'!G25-1,"-")</f>
        <v>-2.352494782773662E-2</v>
      </c>
      <c r="H12" s="100">
        <f>IFERROR('tablas pasajeros ANUAL'!H12/'tablas pasajeros ANUAL'!H25-1,"-")</f>
        <v>-0.15968379446640313</v>
      </c>
    </row>
    <row r="13" spans="2:10" ht="15" customHeight="1">
      <c r="B13" s="95" t="s">
        <v>46</v>
      </c>
      <c r="C13" s="100">
        <f>IFERROR('tablas pasajeros ANUAL'!C13/'tablas pasajeros ANUAL'!C26-1,"-")</f>
        <v>-0.15264764712074952</v>
      </c>
      <c r="D13" s="100">
        <f>IFERROR('tablas pasajeros ANUAL'!D13/'tablas pasajeros ANUAL'!D26-1,"-")</f>
        <v>-0.25699020480854851</v>
      </c>
      <c r="E13" s="100">
        <f>IFERROR('tablas pasajeros ANUAL'!E13/'tablas pasajeros ANUAL'!E26-1,"-")</f>
        <v>-8.0548513482369244E-2</v>
      </c>
      <c r="F13" s="100">
        <f>IFERROR('tablas pasajeros ANUAL'!F13/'tablas pasajeros ANUAL'!F26-1,"-")</f>
        <v>-5.7608695652173858E-2</v>
      </c>
      <c r="G13" s="100">
        <f>IFERROR('tablas pasajeros ANUAL'!G13/'tablas pasajeros ANUAL'!G26-1,"-")</f>
        <v>-0.23634775010921805</v>
      </c>
      <c r="H13" s="100">
        <f>IFERROR('tablas pasajeros ANUAL'!H13/'tablas pasajeros ANUAL'!H26-1,"-")</f>
        <v>-0.19270833333333337</v>
      </c>
    </row>
    <row r="14" spans="2:10" ht="15" customHeight="1">
      <c r="B14" s="95" t="s">
        <v>47</v>
      </c>
      <c r="C14" s="100">
        <f>IFERROR('tablas pasajeros ANUAL'!C14/'tablas pasajeros ANUAL'!C27-1,"-")</f>
        <v>6.6909924052781289E-2</v>
      </c>
      <c r="D14" s="100">
        <f>IFERROR('tablas pasajeros ANUAL'!D14/'tablas pasajeros ANUAL'!D27-1,"-")</f>
        <v>0.10321737710272738</v>
      </c>
      <c r="E14" s="100">
        <f>IFERROR('tablas pasajeros ANUAL'!E14/'tablas pasajeros ANUAL'!E27-1,"-")</f>
        <v>8.6550259556394504E-2</v>
      </c>
      <c r="F14" s="100">
        <f>IFERROR('tablas pasajeros ANUAL'!F14/'tablas pasajeros ANUAL'!F27-1,"-")</f>
        <v>3.0976676384839585E-2</v>
      </c>
      <c r="G14" s="100">
        <f>IFERROR('tablas pasajeros ANUAL'!G14/'tablas pasajeros ANUAL'!G27-1,"-")</f>
        <v>5.6239600665557443E-2</v>
      </c>
      <c r="H14" s="100">
        <f>IFERROR('tablas pasajeros ANUAL'!H14/'tablas pasajeros ANUAL'!H27-1,"-")</f>
        <v>-0.20508166969147001</v>
      </c>
    </row>
    <row r="15" spans="2:10" ht="15" customHeight="1">
      <c r="B15" s="95" t="s">
        <v>48</v>
      </c>
      <c r="C15" s="100">
        <f>IFERROR('tablas pasajeros ANUAL'!C15/'tablas pasajeros ANUAL'!C28-1,"-")</f>
        <v>-0.19861487297288027</v>
      </c>
      <c r="D15" s="100">
        <f>IFERROR('tablas pasajeros ANUAL'!D15/'tablas pasajeros ANUAL'!D28-1,"-")</f>
        <v>-0.13573715717666712</v>
      </c>
      <c r="E15" s="100">
        <f>IFERROR('tablas pasajeros ANUAL'!E15/'tablas pasajeros ANUAL'!E28-1,"-")</f>
        <v>-0.19973211471793251</v>
      </c>
      <c r="F15" s="100">
        <f>IFERROR('tablas pasajeros ANUAL'!F15/'tablas pasajeros ANUAL'!F28-1,"-")</f>
        <v>-0.34109128523403154</v>
      </c>
      <c r="G15" s="100">
        <f>IFERROR('tablas pasajeros ANUAL'!G15/'tablas pasajeros ANUAL'!G28-1,"-")</f>
        <v>-0.21090387374461983</v>
      </c>
      <c r="H15" s="100">
        <f>IFERROR('tablas pasajeros ANUAL'!H15/'tablas pasajeros ANUAL'!H28-1,"-")</f>
        <v>-6.59694288012872E-2</v>
      </c>
    </row>
    <row r="16" spans="2:10" ht="15" customHeight="1">
      <c r="B16" s="95" t="s">
        <v>49</v>
      </c>
      <c r="C16" s="100">
        <f>IFERROR('tablas pasajeros ANUAL'!C16/'tablas pasajeros ANUAL'!C29-1,"-")</f>
        <v>9.9829444424284208E-2</v>
      </c>
      <c r="D16" s="100">
        <f>IFERROR('tablas pasajeros ANUAL'!D16/'tablas pasajeros ANUAL'!D29-1,"-")</f>
        <v>0.17683015572696847</v>
      </c>
      <c r="E16" s="100">
        <f>IFERROR('tablas pasajeros ANUAL'!E16/'tablas pasajeros ANUAL'!E29-1,"-")</f>
        <v>0.14758042955173334</v>
      </c>
      <c r="F16" s="100">
        <f>IFERROR('tablas pasajeros ANUAL'!F16/'tablas pasajeros ANUAL'!F29-1,"-")</f>
        <v>8.8500727802037771E-2</v>
      </c>
      <c r="G16" s="100">
        <f>IFERROR('tablas pasajeros ANUAL'!G16/'tablas pasajeros ANUAL'!G29-1,"-")</f>
        <v>-6.1015118790496814E-2</v>
      </c>
      <c r="H16" s="100">
        <f>IFERROR('tablas pasajeros ANUAL'!H16/'tablas pasajeros ANUAL'!H29-1,"-")</f>
        <v>-8.5124677558039541E-2</v>
      </c>
      <c r="J16" s="101"/>
    </row>
    <row r="17" spans="2:8" ht="15" customHeight="1">
      <c r="B17" s="95" t="s">
        <v>50</v>
      </c>
      <c r="C17" s="100">
        <f>IFERROR('tablas pasajeros ANUAL'!C17/'tablas pasajeros ANUAL'!C30-1,"-")</f>
        <v>1.9480968858131442E-2</v>
      </c>
      <c r="D17" s="100">
        <f>IFERROR('tablas pasajeros ANUAL'!D17/'tablas pasajeros ANUAL'!D30-1,"-")</f>
        <v>2.5736820257368231E-2</v>
      </c>
      <c r="E17" s="100">
        <f>IFERROR('tablas pasajeros ANUAL'!E17/'tablas pasajeros ANUAL'!E30-1,"-")</f>
        <v>7.2896440129449847E-2</v>
      </c>
      <c r="F17" s="100">
        <f>IFERROR('tablas pasajeros ANUAL'!F17/'tablas pasajeros ANUAL'!F30-1,"-")</f>
        <v>2.1394831897749267E-2</v>
      </c>
      <c r="G17" s="100">
        <f>IFERROR('tablas pasajeros ANUAL'!G17/'tablas pasajeros ANUAL'!G30-1,"-")</f>
        <v>1.0884733463577989E-2</v>
      </c>
      <c r="H17" s="100">
        <f>IFERROR('tablas pasajeros ANUAL'!H17/'tablas pasajeros ANUAL'!H30-1,"-")</f>
        <v>-0.30032848427968095</v>
      </c>
    </row>
    <row r="18" spans="2:8" ht="15" customHeight="1">
      <c r="B18" s="95" t="s">
        <v>51</v>
      </c>
      <c r="C18" s="100">
        <f>IFERROR('tablas pasajeros ANUAL'!C18/'tablas pasajeros ANUAL'!C31-1,"-")</f>
        <v>-4.228717050250852E-2</v>
      </c>
      <c r="D18" s="100">
        <f>IFERROR('tablas pasajeros ANUAL'!D18/'tablas pasajeros ANUAL'!D31-1,"-")</f>
        <v>-3.1485587583148567E-2</v>
      </c>
      <c r="E18" s="100">
        <f>IFERROR('tablas pasajeros ANUAL'!E18/'tablas pasajeros ANUAL'!E31-1,"-")</f>
        <v>-3.4063030760520863E-2</v>
      </c>
      <c r="F18" s="100">
        <f>IFERROR('tablas pasajeros ANUAL'!F18/'tablas pasajeros ANUAL'!F31-1,"-")</f>
        <v>-5.8883594281824325E-2</v>
      </c>
      <c r="G18" s="100">
        <f>IFERROR('tablas pasajeros ANUAL'!G18/'tablas pasajeros ANUAL'!G31-1,"-")</f>
        <v>-6.9840166782487834E-2</v>
      </c>
      <c r="H18" s="100">
        <f>IFERROR('tablas pasajeros ANUAL'!H18/'tablas pasajeros ANUAL'!H31-1,"-")</f>
        <v>-5.8914728682170514E-2</v>
      </c>
    </row>
    <row r="19" spans="2:8" ht="15" customHeight="1">
      <c r="B19" s="94" t="str">
        <f>actualizaciones!$A$2</f>
        <v>año 2010</v>
      </c>
      <c r="C19" s="102">
        <v>-2.4762802368824666E-2</v>
      </c>
      <c r="D19" s="102">
        <v>-2.7697941776376744E-3</v>
      </c>
      <c r="E19" s="102">
        <v>-3.1642820387733139E-2</v>
      </c>
      <c r="F19" s="102">
        <v>-2.7715261094955146E-2</v>
      </c>
      <c r="G19" s="102">
        <v>-7.4429012721036747E-3</v>
      </c>
      <c r="H19" s="102">
        <v>-0.11305501930501927</v>
      </c>
    </row>
    <row r="20" spans="2:8" ht="15" hidden="1" customHeight="1" outlineLevel="1">
      <c r="B20" s="95" t="s">
        <v>40</v>
      </c>
      <c r="C20" s="100">
        <f>IFERROR('tablas pasajeros ANUAL'!C20/'tablas pasajeros ANUAL'!C33-1,"-")</f>
        <v>-8.2039676084727176E-2</v>
      </c>
      <c r="D20" s="100">
        <f>IFERROR('tablas pasajeros ANUAL'!D20/'tablas pasajeros ANUAL'!D33-1,"-")</f>
        <v>-4.4094930487291073E-2</v>
      </c>
      <c r="E20" s="100">
        <f>IFERROR('tablas pasajeros ANUAL'!E20/'tablas pasajeros ANUAL'!E33-1,"-")</f>
        <v>-9.2468485718844695E-2</v>
      </c>
      <c r="F20" s="100">
        <f>IFERROR('tablas pasajeros ANUAL'!F20/'tablas pasajeros ANUAL'!F33-1,"-")</f>
        <v>5.840363400389359E-2</v>
      </c>
      <c r="G20" s="100">
        <f>IFERROR('tablas pasajeros ANUAL'!G20/'tablas pasajeros ANUAL'!G33-1,"-")</f>
        <v>-0.14616285881663738</v>
      </c>
      <c r="H20" s="100">
        <f>IFERROR('tablas pasajeros ANUAL'!H20/'tablas pasajeros ANUAL'!H33-1,"-")</f>
        <v>-0.24812030075187974</v>
      </c>
    </row>
    <row r="21" spans="2:8" ht="15" hidden="1" customHeight="1" outlineLevel="1">
      <c r="B21" s="95" t="s">
        <v>41</v>
      </c>
      <c r="C21" s="100">
        <f>IFERROR('tablas pasajeros ANUAL'!C21/'tablas pasajeros ANUAL'!C34-1,"-")</f>
        <v>-9.9098422238918071E-2</v>
      </c>
      <c r="D21" s="100">
        <f>IFERROR('tablas pasajeros ANUAL'!D21/'tablas pasajeros ANUAL'!D34-1,"-")</f>
        <v>-4.4557508479802665E-2</v>
      </c>
      <c r="E21" s="100">
        <f>IFERROR('tablas pasajeros ANUAL'!E21/'tablas pasajeros ANUAL'!E34-1,"-")</f>
        <v>-0.16464929859719435</v>
      </c>
      <c r="F21" s="100">
        <f>IFERROR('tablas pasajeros ANUAL'!F21/'tablas pasajeros ANUAL'!F34-1,"-")</f>
        <v>4.2893493275172556E-2</v>
      </c>
      <c r="G21" s="100">
        <f>IFERROR('tablas pasajeros ANUAL'!G21/'tablas pasajeros ANUAL'!G34-1,"-")</f>
        <v>-9.8750743604997027E-2</v>
      </c>
      <c r="H21" s="100">
        <f>IFERROR('tablas pasajeros ANUAL'!H21/'tablas pasajeros ANUAL'!H34-1,"-")</f>
        <v>-5.2393272962483861E-2</v>
      </c>
    </row>
    <row r="22" spans="2:8" ht="15" hidden="1" customHeight="1" outlineLevel="1">
      <c r="B22" s="95" t="s">
        <v>42</v>
      </c>
      <c r="C22" s="100">
        <f>IFERROR('tablas pasajeros ANUAL'!C22/'tablas pasajeros ANUAL'!C35-1,"-")</f>
        <v>-0.17790375409423032</v>
      </c>
      <c r="D22" s="100">
        <f>IFERROR('tablas pasajeros ANUAL'!D22/'tablas pasajeros ANUAL'!D35-1,"-")</f>
        <v>-0.17614572231372927</v>
      </c>
      <c r="E22" s="100">
        <f>IFERROR('tablas pasajeros ANUAL'!E22/'tablas pasajeros ANUAL'!E35-1,"-")</f>
        <v>-0.11911002388024927</v>
      </c>
      <c r="F22" s="100">
        <f>IFERROR('tablas pasajeros ANUAL'!F22/'tablas pasajeros ANUAL'!F35-1,"-")</f>
        <v>-0.30452522255192882</v>
      </c>
      <c r="G22" s="100">
        <f>IFERROR('tablas pasajeros ANUAL'!G22/'tablas pasajeros ANUAL'!G35-1,"-")</f>
        <v>-0.22377210216110022</v>
      </c>
      <c r="H22" s="100">
        <f>IFERROR('tablas pasajeros ANUAL'!H22/'tablas pasajeros ANUAL'!H35-1,"-")</f>
        <v>-0.24272409778812576</v>
      </c>
    </row>
    <row r="23" spans="2:8" ht="15" hidden="1" customHeight="1" outlineLevel="1">
      <c r="B23" s="95" t="s">
        <v>43</v>
      </c>
      <c r="C23" s="100">
        <f>IFERROR('tablas pasajeros ANUAL'!C23/'tablas pasajeros ANUAL'!C36-1,"-")</f>
        <v>-0.16315716078650122</v>
      </c>
      <c r="D23" s="100">
        <f>IFERROR('tablas pasajeros ANUAL'!D23/'tablas pasajeros ANUAL'!D36-1,"-")</f>
        <v>-0.20408931259407925</v>
      </c>
      <c r="E23" s="100">
        <f>IFERROR('tablas pasajeros ANUAL'!E23/'tablas pasajeros ANUAL'!E36-1,"-")</f>
        <v>-0.10020637468470539</v>
      </c>
      <c r="F23" s="100">
        <f>IFERROR('tablas pasajeros ANUAL'!F23/'tablas pasajeros ANUAL'!F36-1,"-")</f>
        <v>-0.31834532374100721</v>
      </c>
      <c r="G23" s="100">
        <f>IFERROR('tablas pasajeros ANUAL'!G23/'tablas pasajeros ANUAL'!G36-1,"-")</f>
        <v>-4.9218749999999978E-2</v>
      </c>
      <c r="H23" s="100">
        <f>IFERROR('tablas pasajeros ANUAL'!H23/'tablas pasajeros ANUAL'!H36-1,"-")</f>
        <v>-0.32030586236193714</v>
      </c>
    </row>
    <row r="24" spans="2:8" ht="15" hidden="1" customHeight="1" outlineLevel="1">
      <c r="B24" s="95" t="s">
        <v>44</v>
      </c>
      <c r="C24" s="100">
        <f>IFERROR('tablas pasajeros ANUAL'!C24/'tablas pasajeros ANUAL'!C37-1,"-")</f>
        <v>-1.8289259861131613E-2</v>
      </c>
      <c r="D24" s="100">
        <f>IFERROR('tablas pasajeros ANUAL'!D24/'tablas pasajeros ANUAL'!D37-1,"-")</f>
        <v>-4.8381639787977937E-2</v>
      </c>
      <c r="E24" s="100">
        <f>IFERROR('tablas pasajeros ANUAL'!E24/'tablas pasajeros ANUAL'!E37-1,"-")</f>
        <v>7.8624892362721077E-2</v>
      </c>
      <c r="F24" s="100">
        <f>IFERROR('tablas pasajeros ANUAL'!F24/'tablas pasajeros ANUAL'!F37-1,"-")</f>
        <v>-0.17405475880052146</v>
      </c>
      <c r="G24" s="100">
        <f>IFERROR('tablas pasajeros ANUAL'!G24/'tablas pasajeros ANUAL'!G37-1,"-")</f>
        <v>-5.9752246781637153E-2</v>
      </c>
      <c r="H24" s="100">
        <f>IFERROR('tablas pasajeros ANUAL'!H24/'tablas pasajeros ANUAL'!H37-1,"-")</f>
        <v>-0.28399311531841653</v>
      </c>
    </row>
    <row r="25" spans="2:8" ht="15" hidden="1" customHeight="1" outlineLevel="1">
      <c r="B25" s="95" t="s">
        <v>45</v>
      </c>
      <c r="C25" s="100">
        <f>IFERROR('tablas pasajeros ANUAL'!C25/'tablas pasajeros ANUAL'!C38-1,"-")</f>
        <v>-4.0367983517405004E-2</v>
      </c>
      <c r="D25" s="100">
        <f>IFERROR('tablas pasajeros ANUAL'!D25/'tablas pasajeros ANUAL'!D38-1,"-")</f>
        <v>4.5980542754736398E-2</v>
      </c>
      <c r="E25" s="100">
        <f>IFERROR('tablas pasajeros ANUAL'!E25/'tablas pasajeros ANUAL'!E38-1,"-")</f>
        <v>-1.5732128620781327E-2</v>
      </c>
      <c r="F25" s="100">
        <f>IFERROR('tablas pasajeros ANUAL'!F25/'tablas pasajeros ANUAL'!F38-1,"-")</f>
        <v>-0.23174450329000162</v>
      </c>
      <c r="G25" s="100">
        <f>IFERROR('tablas pasajeros ANUAL'!G25/'tablas pasajeros ANUAL'!G38-1,"-")</f>
        <v>-7.3637961335676572E-2</v>
      </c>
      <c r="H25" s="100">
        <f>IFERROR('tablas pasajeros ANUAL'!H25/'tablas pasajeros ANUAL'!H38-1,"-")</f>
        <v>2.0161290322580738E-2</v>
      </c>
    </row>
    <row r="26" spans="2:8" ht="15" hidden="1" customHeight="1" outlineLevel="1">
      <c r="B26" s="95" t="s">
        <v>46</v>
      </c>
      <c r="C26" s="100">
        <f>IFERROR('tablas pasajeros ANUAL'!C26/'tablas pasajeros ANUAL'!C39-1,"-")</f>
        <v>-0.27449782326433969</v>
      </c>
      <c r="D26" s="100">
        <f>IFERROR('tablas pasajeros ANUAL'!D26/'tablas pasajeros ANUAL'!D39-1,"-")</f>
        <v>-0.21181920269511512</v>
      </c>
      <c r="E26" s="100">
        <f>IFERROR('tablas pasajeros ANUAL'!E26/'tablas pasajeros ANUAL'!E39-1,"-")</f>
        <v>-0.25892399658411613</v>
      </c>
      <c r="F26" s="100">
        <f>IFERROR('tablas pasajeros ANUAL'!F26/'tablas pasajeros ANUAL'!F39-1,"-")</f>
        <v>-0.460093896713615</v>
      </c>
      <c r="G26" s="100">
        <f>IFERROR('tablas pasajeros ANUAL'!G26/'tablas pasajeros ANUAL'!G39-1,"-")</f>
        <v>-0.26161290322580644</v>
      </c>
      <c r="H26" s="100">
        <f>IFERROR('tablas pasajeros ANUAL'!H26/'tablas pasajeros ANUAL'!H39-1,"-")</f>
        <v>-0.31753554502369663</v>
      </c>
    </row>
    <row r="27" spans="2:8" ht="15" hidden="1" customHeight="1" outlineLevel="1">
      <c r="B27" s="95" t="s">
        <v>47</v>
      </c>
      <c r="C27" s="100">
        <f>IFERROR('tablas pasajeros ANUAL'!C27/'tablas pasajeros ANUAL'!C40-1,"-")</f>
        <v>-0.15179760319573898</v>
      </c>
      <c r="D27" s="100">
        <f>IFERROR('tablas pasajeros ANUAL'!D27/'tablas pasajeros ANUAL'!D40-1,"-")</f>
        <v>-0.18609597235145559</v>
      </c>
      <c r="E27" s="100">
        <f>IFERROR('tablas pasajeros ANUAL'!E27/'tablas pasajeros ANUAL'!E40-1,"-")</f>
        <v>-0.11833236248647749</v>
      </c>
      <c r="F27" s="100">
        <f>IFERROR('tablas pasajeros ANUAL'!F27/'tablas pasajeros ANUAL'!F40-1,"-")</f>
        <v>-0.21845628026203356</v>
      </c>
      <c r="G27" s="100">
        <f>IFERROR('tablas pasajeros ANUAL'!G27/'tablas pasajeros ANUAL'!G40-1,"-")</f>
        <v>-0.16759002770083098</v>
      </c>
      <c r="H27" s="100">
        <f>IFERROR('tablas pasajeros ANUAL'!H27/'tablas pasajeros ANUAL'!H40-1,"-")</f>
        <v>-2.1314387211367691E-2</v>
      </c>
    </row>
    <row r="28" spans="2:8" ht="15" hidden="1" customHeight="1" outlineLevel="1">
      <c r="B28" s="95" t="s">
        <v>48</v>
      </c>
      <c r="C28" s="100">
        <f>IFERROR('tablas pasajeros ANUAL'!C28/'tablas pasajeros ANUAL'!C41-1,"-")</f>
        <v>-0.14581502957886727</v>
      </c>
      <c r="D28" s="100">
        <f>IFERROR('tablas pasajeros ANUAL'!D28/'tablas pasajeros ANUAL'!D41-1,"-")</f>
        <v>-0.14640522875816997</v>
      </c>
      <c r="E28" s="100">
        <f>IFERROR('tablas pasajeros ANUAL'!E28/'tablas pasajeros ANUAL'!E41-1,"-")</f>
        <v>-0.22387329541980061</v>
      </c>
      <c r="F28" s="100">
        <f>IFERROR('tablas pasajeros ANUAL'!F28/'tablas pasajeros ANUAL'!F41-1,"-")</f>
        <v>-6.168080185042446E-3</v>
      </c>
      <c r="G28" s="100">
        <f>IFERROR('tablas pasajeros ANUAL'!G28/'tablas pasajeros ANUAL'!G41-1,"-")</f>
        <v>1.8013631937682462E-2</v>
      </c>
      <c r="H28" s="100">
        <f>IFERROR('tablas pasajeros ANUAL'!H28/'tablas pasajeros ANUAL'!H41-1,"-")</f>
        <v>-9.862218999274841E-2</v>
      </c>
    </row>
    <row r="29" spans="2:8" ht="15" hidden="1" customHeight="1" outlineLevel="1">
      <c r="B29" s="95" t="s">
        <v>49</v>
      </c>
      <c r="C29" s="100">
        <f>IFERROR('tablas pasajeros ANUAL'!C29/'tablas pasajeros ANUAL'!C42-1,"-")</f>
        <v>-0.28588457850682836</v>
      </c>
      <c r="D29" s="100">
        <f>IFERROR('tablas pasajeros ANUAL'!D29/'tablas pasajeros ANUAL'!D42-1,"-")</f>
        <v>-0.26810822326374095</v>
      </c>
      <c r="E29" s="100">
        <f>IFERROR('tablas pasajeros ANUAL'!E29/'tablas pasajeros ANUAL'!E42-1,"-")</f>
        <v>-0.30213321723987807</v>
      </c>
      <c r="F29" s="100">
        <f>IFERROR('tablas pasajeros ANUAL'!F29/'tablas pasajeros ANUAL'!F42-1,"-")</f>
        <v>-0.31231231231231227</v>
      </c>
      <c r="G29" s="100">
        <f>IFERROR('tablas pasajeros ANUAL'!G29/'tablas pasajeros ANUAL'!G42-1,"-")</f>
        <v>-0.3157214114169592</v>
      </c>
      <c r="H29" s="100">
        <f>IFERROR('tablas pasajeros ANUAL'!H29/'tablas pasajeros ANUAL'!H42-1,"-")</f>
        <v>-0.14296241709653645</v>
      </c>
    </row>
    <row r="30" spans="2:8" ht="15" hidden="1" customHeight="1" outlineLevel="1">
      <c r="B30" s="95" t="s">
        <v>50</v>
      </c>
      <c r="C30" s="100">
        <f>IFERROR('tablas pasajeros ANUAL'!C30/'tablas pasajeros ANUAL'!C43-1,"-")</f>
        <v>-0.17208582805740968</v>
      </c>
      <c r="D30" s="100">
        <f>IFERROR('tablas pasajeros ANUAL'!D30/'tablas pasajeros ANUAL'!D43-1,"-")</f>
        <v>-0.24014299232467673</v>
      </c>
      <c r="E30" s="100">
        <f>IFERROR('tablas pasajeros ANUAL'!E30/'tablas pasajeros ANUAL'!E43-1,"-")</f>
        <v>-9.6953313363045246E-2</v>
      </c>
      <c r="F30" s="100">
        <f>IFERROR('tablas pasajeros ANUAL'!F30/'tablas pasajeros ANUAL'!F43-1,"-")</f>
        <v>-0.17092835752130842</v>
      </c>
      <c r="G30" s="100">
        <f>IFERROR('tablas pasajeros ANUAL'!G30/'tablas pasajeros ANUAL'!G43-1,"-")</f>
        <v>-0.20536704369039693</v>
      </c>
      <c r="H30" s="100">
        <f>IFERROR('tablas pasajeros ANUAL'!H30/'tablas pasajeros ANUAL'!H43-1,"-")</f>
        <v>-0.25463448758307106</v>
      </c>
    </row>
    <row r="31" spans="2:8" ht="15" hidden="1" customHeight="1" outlineLevel="1">
      <c r="B31" s="95" t="s">
        <v>51</v>
      </c>
      <c r="C31" s="100">
        <f>IFERROR('tablas pasajeros ANUAL'!C31/'tablas pasajeros ANUAL'!C44-1,"-")</f>
        <v>-9.381540015876455E-2</v>
      </c>
      <c r="D31" s="100">
        <f>IFERROR('tablas pasajeros ANUAL'!D31/'tablas pasajeros ANUAL'!D44-1,"-")</f>
        <v>-4.0153234960272455E-2</v>
      </c>
      <c r="E31" s="100">
        <f>IFERROR('tablas pasajeros ANUAL'!E31/'tablas pasajeros ANUAL'!E44-1,"-")</f>
        <v>-0.10948659776489367</v>
      </c>
      <c r="F31" s="100">
        <f>IFERROR('tablas pasajeros ANUAL'!F31/'tablas pasajeros ANUAL'!F44-1,"-")</f>
        <v>-0.13639035861258086</v>
      </c>
      <c r="G31" s="100">
        <f>IFERROR('tablas pasajeros ANUAL'!G31/'tablas pasajeros ANUAL'!G44-1,"-")</f>
        <v>-0.1828506530380466</v>
      </c>
      <c r="H31" s="100">
        <f>IFERROR('tablas pasajeros ANUAL'!H31/'tablas pasajeros ANUAL'!H44-1,"-")</f>
        <v>5.105920695274313E-2</v>
      </c>
    </row>
    <row r="32" spans="2:8" ht="15" customHeight="1" collapsed="1">
      <c r="B32" s="96">
        <v>2009</v>
      </c>
      <c r="C32" s="103">
        <f>IFERROR('tablas pasajeros ANUAL'!C32/'tablas pasajeros ANUAL'!C45-1,"-")</f>
        <v>-0.14175348027244528</v>
      </c>
      <c r="D32" s="103">
        <f>IFERROR('tablas pasajeros ANUAL'!D32/'tablas pasajeros ANUAL'!D45-1,"-")</f>
        <v>-0.13314111773038251</v>
      </c>
      <c r="E32" s="103">
        <f>IFERROR('tablas pasajeros ANUAL'!E32/'tablas pasajeros ANUAL'!E45-1,"-")</f>
        <v>-0.12450854200795691</v>
      </c>
      <c r="F32" s="103">
        <f>IFERROR('tablas pasajeros ANUAL'!F32/'tablas pasajeros ANUAL'!F45-1,"-")</f>
        <v>-0.20107883146793815</v>
      </c>
      <c r="G32" s="103">
        <f>IFERROR('tablas pasajeros ANUAL'!G32/'tablas pasajeros ANUAL'!G45-1,"-")</f>
        <v>-0.15222187854417979</v>
      </c>
      <c r="H32" s="103">
        <f>IFERROR('tablas pasajeros ANUAL'!H32/'tablas pasajeros ANUAL'!H45-1,"-")</f>
        <v>-0.16002837741968179</v>
      </c>
    </row>
    <row r="33" spans="2:8" ht="15" hidden="1" customHeight="1" outlineLevel="1">
      <c r="B33" s="95" t="s">
        <v>40</v>
      </c>
      <c r="C33" s="100">
        <f>IFERROR('tablas pasajeros ANUAL'!C33/'tablas pasajeros ANUAL'!C46-1,"-")</f>
        <v>-8.3516982110448557E-2</v>
      </c>
      <c r="D33" s="100">
        <f>IFERROR('tablas pasajeros ANUAL'!D33/'tablas pasajeros ANUAL'!D46-1,"-")</f>
        <v>-8.1042715189056702E-2</v>
      </c>
      <c r="E33" s="100">
        <f>IFERROR('tablas pasajeros ANUAL'!E33/'tablas pasajeros ANUAL'!E46-1,"-")</f>
        <v>-4.3206106870228966E-2</v>
      </c>
      <c r="F33" s="100">
        <f>IFERROR('tablas pasajeros ANUAL'!F33/'tablas pasajeros ANUAL'!F46-1,"-")</f>
        <v>-0.15143171806167399</v>
      </c>
      <c r="G33" s="100">
        <f>IFERROR('tablas pasajeros ANUAL'!G33/'tablas pasajeros ANUAL'!G46-1,"-")</f>
        <v>-0.17095677513356</v>
      </c>
      <c r="H33" s="100">
        <f>IFERROR('tablas pasajeros ANUAL'!H33/'tablas pasajeros ANUAL'!H46-1,"-")</f>
        <v>-5.7155516171909615E-2</v>
      </c>
    </row>
    <row r="34" spans="2:8" ht="15" hidden="1" customHeight="1" outlineLevel="1">
      <c r="B34" s="95" t="s">
        <v>41</v>
      </c>
      <c r="C34" s="100">
        <f>IFERROR('tablas pasajeros ANUAL'!C34/'tablas pasajeros ANUAL'!C47-1,"-")</f>
        <v>-0.10671140939597312</v>
      </c>
      <c r="D34" s="100">
        <f>IFERROR('tablas pasajeros ANUAL'!D34/'tablas pasajeros ANUAL'!D47-1,"-")</f>
        <v>-0.17249298290380199</v>
      </c>
      <c r="E34" s="100">
        <f>IFERROR('tablas pasajeros ANUAL'!E34/'tablas pasajeros ANUAL'!E47-1,"-")</f>
        <v>1.4722628924678682E-2</v>
      </c>
      <c r="F34" s="100">
        <f>IFERROR('tablas pasajeros ANUAL'!F34/'tablas pasajeros ANUAL'!F47-1,"-")</f>
        <v>-0.19561403508771935</v>
      </c>
      <c r="G34" s="100">
        <f>IFERROR('tablas pasajeros ANUAL'!G34/'tablas pasajeros ANUAL'!G47-1,"-")</f>
        <v>-0.15378806946891521</v>
      </c>
      <c r="H34" s="100">
        <f>IFERROR('tablas pasajeros ANUAL'!H34/'tablas pasajeros ANUAL'!H47-1,"-")</f>
        <v>-0.32043956043956046</v>
      </c>
    </row>
    <row r="35" spans="2:8" ht="15" hidden="1" customHeight="1" outlineLevel="1">
      <c r="B35" s="95" t="s">
        <v>42</v>
      </c>
      <c r="C35" s="100">
        <f>IFERROR('tablas pasajeros ANUAL'!C35/'tablas pasajeros ANUAL'!C48-1,"-")</f>
        <v>-2.0048392671966786E-2</v>
      </c>
      <c r="D35" s="100">
        <f>IFERROR('tablas pasajeros ANUAL'!D35/'tablas pasajeros ANUAL'!D48-1,"-")</f>
        <v>-5.3292973766281393E-2</v>
      </c>
      <c r="E35" s="100">
        <f>IFERROR('tablas pasajeros ANUAL'!E35/'tablas pasajeros ANUAL'!E48-1,"-")</f>
        <v>-3.9711393254656335E-2</v>
      </c>
      <c r="F35" s="100">
        <f>IFERROR('tablas pasajeros ANUAL'!F35/'tablas pasajeros ANUAL'!F48-1,"-")</f>
        <v>5.1892313694888781E-2</v>
      </c>
      <c r="G35" s="100">
        <f>IFERROR('tablas pasajeros ANUAL'!G35/'tablas pasajeros ANUAL'!G48-1,"-")</f>
        <v>-5.0373134328358216E-2</v>
      </c>
      <c r="H35" s="100">
        <f>IFERROR('tablas pasajeros ANUAL'!H35/'tablas pasajeros ANUAL'!H48-1,"-")</f>
        <v>0.39109311740890695</v>
      </c>
    </row>
    <row r="36" spans="2:8" ht="15" hidden="1" customHeight="1" outlineLevel="1">
      <c r="B36" s="95" t="s">
        <v>43</v>
      </c>
      <c r="C36" s="100">
        <f>IFERROR('tablas pasajeros ANUAL'!C36/'tablas pasajeros ANUAL'!C49-1,"-")</f>
        <v>-7.4231861605990157E-2</v>
      </c>
      <c r="D36" s="100">
        <f>IFERROR('tablas pasajeros ANUAL'!D36/'tablas pasajeros ANUAL'!D49-1,"-")</f>
        <v>5.8839155266303678E-2</v>
      </c>
      <c r="E36" s="100">
        <f>IFERROR('tablas pasajeros ANUAL'!E36/'tablas pasajeros ANUAL'!E49-1,"-")</f>
        <v>-7.9310344827586254E-2</v>
      </c>
      <c r="F36" s="100">
        <f>IFERROR('tablas pasajeros ANUAL'!F36/'tablas pasajeros ANUAL'!F49-1,"-")</f>
        <v>-0.11605723370429255</v>
      </c>
      <c r="G36" s="100">
        <f>IFERROR('tablas pasajeros ANUAL'!G36/'tablas pasajeros ANUAL'!G49-1,"-")</f>
        <v>-0.34627170582226763</v>
      </c>
      <c r="H36" s="100">
        <f>IFERROR('tablas pasajeros ANUAL'!H36/'tablas pasajeros ANUAL'!H49-1,"-")</f>
        <v>0.2710583153347732</v>
      </c>
    </row>
    <row r="37" spans="2:8" ht="15" hidden="1" customHeight="1" outlineLevel="1">
      <c r="B37" s="95" t="s">
        <v>44</v>
      </c>
      <c r="C37" s="100">
        <f>IFERROR('tablas pasajeros ANUAL'!C37/'tablas pasajeros ANUAL'!C50-1,"-")</f>
        <v>-0.10807463237231851</v>
      </c>
      <c r="D37" s="100">
        <f>IFERROR('tablas pasajeros ANUAL'!D37/'tablas pasajeros ANUAL'!D50-1,"-")</f>
        <v>-0.12545615938455468</v>
      </c>
      <c r="E37" s="100">
        <f>IFERROR('tablas pasajeros ANUAL'!E37/'tablas pasajeros ANUAL'!E50-1,"-")</f>
        <v>-0.11852630349740179</v>
      </c>
      <c r="F37" s="100">
        <f>IFERROR('tablas pasajeros ANUAL'!F37/'tablas pasajeros ANUAL'!F50-1,"-")</f>
        <v>-5.7353543629659942E-2</v>
      </c>
      <c r="G37" s="100">
        <f>IFERROR('tablas pasajeros ANUAL'!G37/'tablas pasajeros ANUAL'!G50-1,"-")</f>
        <v>-0.15200823892893922</v>
      </c>
      <c r="H37" s="100">
        <f>IFERROR('tablas pasajeros ANUAL'!H37/'tablas pasajeros ANUAL'!H50-1,"-")</f>
        <v>0.23223753976670203</v>
      </c>
    </row>
    <row r="38" spans="2:8" ht="15" hidden="1" customHeight="1" outlineLevel="1">
      <c r="B38" s="95" t="s">
        <v>45</v>
      </c>
      <c r="C38" s="100">
        <f>IFERROR('tablas pasajeros ANUAL'!C38/'tablas pasajeros ANUAL'!C51-1,"-")</f>
        <v>-9.6612920679580161E-2</v>
      </c>
      <c r="D38" s="100">
        <f>IFERROR('tablas pasajeros ANUAL'!D38/'tablas pasajeros ANUAL'!D51-1,"-")</f>
        <v>-0.24612058982475105</v>
      </c>
      <c r="E38" s="100">
        <f>IFERROR('tablas pasajeros ANUAL'!E38/'tablas pasajeros ANUAL'!E51-1,"-")</f>
        <v>-1.6054805982637754E-2</v>
      </c>
      <c r="F38" s="100">
        <f>IFERROR('tablas pasajeros ANUAL'!F38/'tablas pasajeros ANUAL'!F51-1,"-")</f>
        <v>-9.7479721900347593E-2</v>
      </c>
      <c r="G38" s="100">
        <f>IFERROR('tablas pasajeros ANUAL'!G38/'tablas pasajeros ANUAL'!G51-1,"-")</f>
        <v>-8.7556125721616418E-2</v>
      </c>
      <c r="H38" s="100">
        <f>IFERROR('tablas pasajeros ANUAL'!H38/'tablas pasajeros ANUAL'!H51-1,"-")</f>
        <v>0.2525252525252526</v>
      </c>
    </row>
    <row r="39" spans="2:8" ht="15" hidden="1" customHeight="1" outlineLevel="1">
      <c r="B39" s="95" t="s">
        <v>46</v>
      </c>
      <c r="C39" s="100">
        <f>IFERROR('tablas pasajeros ANUAL'!C39/'tablas pasajeros ANUAL'!C52-1,"-")</f>
        <v>8.5250113970740671E-2</v>
      </c>
      <c r="D39" s="100">
        <f>IFERROR('tablas pasajeros ANUAL'!D39/'tablas pasajeros ANUAL'!D52-1,"-")</f>
        <v>9.2805645037582485E-2</v>
      </c>
      <c r="E39" s="100">
        <f>IFERROR('tablas pasajeros ANUAL'!E39/'tablas pasajeros ANUAL'!E52-1,"-")</f>
        <v>4.1629603273438898E-2</v>
      </c>
      <c r="F39" s="100">
        <f>IFERROR('tablas pasajeros ANUAL'!F39/'tablas pasajeros ANUAL'!F52-1,"-")</f>
        <v>0.15918367346938767</v>
      </c>
      <c r="G39" s="100">
        <f>IFERROR('tablas pasajeros ANUAL'!G39/'tablas pasajeros ANUAL'!G52-1,"-")</f>
        <v>0.13056163384390951</v>
      </c>
      <c r="H39" s="100">
        <f>IFERROR('tablas pasajeros ANUAL'!H39/'tablas pasajeros ANUAL'!H52-1,"-")</f>
        <v>0.23032069970845481</v>
      </c>
    </row>
    <row r="40" spans="2:8" ht="15" hidden="1" customHeight="1" outlineLevel="1">
      <c r="B40" s="95" t="s">
        <v>47</v>
      </c>
      <c r="C40" s="100">
        <f>IFERROR('tablas pasajeros ANUAL'!C40/'tablas pasajeros ANUAL'!C53-1,"-")</f>
        <v>-4.5579446314487848E-2</v>
      </c>
      <c r="D40" s="100">
        <f>IFERROR('tablas pasajeros ANUAL'!D40/'tablas pasajeros ANUAL'!D53-1,"-")</f>
        <v>8.1356906712663601E-2</v>
      </c>
      <c r="E40" s="100">
        <f>IFERROR('tablas pasajeros ANUAL'!E40/'tablas pasajeros ANUAL'!E53-1,"-")</f>
        <v>-0.10554521771492376</v>
      </c>
      <c r="F40" s="100">
        <f>IFERROR('tablas pasajeros ANUAL'!F40/'tablas pasajeros ANUAL'!F53-1,"-")</f>
        <v>-0.142822265625</v>
      </c>
      <c r="G40" s="100">
        <f>IFERROR('tablas pasajeros ANUAL'!G40/'tablas pasajeros ANUAL'!G53-1,"-")</f>
        <v>-3.5017375033413511E-2</v>
      </c>
      <c r="H40" s="100">
        <f>IFERROR('tablas pasajeros ANUAL'!H40/'tablas pasajeros ANUAL'!H53-1,"-")</f>
        <v>0.27231638418079096</v>
      </c>
    </row>
    <row r="41" spans="2:8" ht="15" hidden="1" customHeight="1" outlineLevel="1">
      <c r="B41" s="95" t="s">
        <v>48</v>
      </c>
      <c r="C41" s="100">
        <f>IFERROR('tablas pasajeros ANUAL'!C41/'tablas pasajeros ANUAL'!C54-1,"-")</f>
        <v>-3.2060549366442759E-2</v>
      </c>
      <c r="D41" s="100">
        <f>IFERROR('tablas pasajeros ANUAL'!D41/'tablas pasajeros ANUAL'!D54-1,"-")</f>
        <v>-5.6508577194752774E-2</v>
      </c>
      <c r="E41" s="100">
        <f>IFERROR('tablas pasajeros ANUAL'!E41/'tablas pasajeros ANUAL'!E54-1,"-")</f>
        <v>0.13467943380516245</v>
      </c>
      <c r="F41" s="100">
        <f>IFERROR('tablas pasajeros ANUAL'!F41/'tablas pasajeros ANUAL'!F54-1,"-")</f>
        <v>-0.26501700037778619</v>
      </c>
      <c r="G41" s="100">
        <f>IFERROR('tablas pasajeros ANUAL'!G41/'tablas pasajeros ANUAL'!G54-1,"-")</f>
        <v>-0.16875758802104412</v>
      </c>
      <c r="H41" s="100">
        <f>IFERROR('tablas pasajeros ANUAL'!H41/'tablas pasajeros ANUAL'!H54-1,"-")</f>
        <v>-0.19356725146198828</v>
      </c>
    </row>
    <row r="42" spans="2:8" ht="15" hidden="1" customHeight="1" outlineLevel="1">
      <c r="B42" s="95" t="s">
        <v>49</v>
      </c>
      <c r="C42" s="100">
        <f>IFERROR('tablas pasajeros ANUAL'!C42/'tablas pasajeros ANUAL'!C55-1,"-")</f>
        <v>-5.1307896548333121E-2</v>
      </c>
      <c r="D42" s="100">
        <f>IFERROR('tablas pasajeros ANUAL'!D42/'tablas pasajeros ANUAL'!D55-1,"-")</f>
        <v>-4.7966737653381997E-2</v>
      </c>
      <c r="E42" s="100">
        <f>IFERROR('tablas pasajeros ANUAL'!E42/'tablas pasajeros ANUAL'!E55-1,"-")</f>
        <v>-4.2118432026688857E-2</v>
      </c>
      <c r="F42" s="100">
        <f>IFERROR('tablas pasajeros ANUAL'!F42/'tablas pasajeros ANUAL'!F55-1,"-")</f>
        <v>-5.5743579534143217E-3</v>
      </c>
      <c r="G42" s="100">
        <f>IFERROR('tablas pasajeros ANUAL'!G42/'tablas pasajeros ANUAL'!G55-1,"-")</f>
        <v>-9.6025384101536382E-2</v>
      </c>
      <c r="H42" s="100">
        <f>IFERROR('tablas pasajeros ANUAL'!H42/'tablas pasajeros ANUAL'!H55-1,"-")</f>
        <v>-0.10072895957587802</v>
      </c>
    </row>
    <row r="43" spans="2:8" ht="15" hidden="1" customHeight="1" outlineLevel="1">
      <c r="B43" s="95" t="s">
        <v>50</v>
      </c>
      <c r="C43" s="100">
        <f>IFERROR('tablas pasajeros ANUAL'!C43/'tablas pasajeros ANUAL'!C56-1,"-")</f>
        <v>-3.4544750525500656E-2</v>
      </c>
      <c r="D43" s="100">
        <f>IFERROR('tablas pasajeros ANUAL'!D43/'tablas pasajeros ANUAL'!D56-1,"-")</f>
        <v>0.1644221351616062</v>
      </c>
      <c r="E43" s="100">
        <f>IFERROR('tablas pasajeros ANUAL'!E43/'tablas pasajeros ANUAL'!E56-1,"-")</f>
        <v>-0.14940028587409115</v>
      </c>
      <c r="F43" s="100">
        <f>IFERROR('tablas pasajeros ANUAL'!F43/'tablas pasajeros ANUAL'!F56-1,"-")</f>
        <v>8.3624563155267007E-2</v>
      </c>
      <c r="G43" s="100">
        <f>IFERROR('tablas pasajeros ANUAL'!G43/'tablas pasajeros ANUAL'!G56-1,"-")</f>
        <v>-0.13604138723893466</v>
      </c>
      <c r="H43" s="100">
        <f>IFERROR('tablas pasajeros ANUAL'!H43/'tablas pasajeros ANUAL'!H56-1,"-")</f>
        <v>6.9985029940119681E-2</v>
      </c>
    </row>
    <row r="44" spans="2:8" ht="15" hidden="1" customHeight="1" outlineLevel="1">
      <c r="B44" s="95" t="s">
        <v>51</v>
      </c>
      <c r="C44" s="100">
        <f>IFERROR('tablas pasajeros ANUAL'!C44/'tablas pasajeros ANUAL'!C57-1,"-")</f>
        <v>-7.6815456362425039E-2</v>
      </c>
      <c r="D44" s="100">
        <f>IFERROR('tablas pasajeros ANUAL'!D44/'tablas pasajeros ANUAL'!D57-1,"-")</f>
        <v>-0.14101157830591105</v>
      </c>
      <c r="E44" s="100">
        <f>IFERROR('tablas pasajeros ANUAL'!E44/'tablas pasajeros ANUAL'!E57-1,"-")</f>
        <v>-0.14448997196463231</v>
      </c>
      <c r="F44" s="100">
        <f>IFERROR('tablas pasajeros ANUAL'!F44/'tablas pasajeros ANUAL'!F57-1,"-")</f>
        <v>0.35916899720335604</v>
      </c>
      <c r="G44" s="100">
        <f>IFERROR('tablas pasajeros ANUAL'!G44/'tablas pasajeros ANUAL'!G57-1,"-")</f>
        <v>6.954145156392344E-2</v>
      </c>
      <c r="H44" s="100">
        <f>IFERROR('tablas pasajeros ANUAL'!H44/'tablas pasajeros ANUAL'!H57-1,"-")</f>
        <v>-0.12666034155597727</v>
      </c>
    </row>
    <row r="45" spans="2:8" ht="15" customHeight="1" collapsed="1">
      <c r="B45" s="97">
        <v>2008</v>
      </c>
      <c r="C45" s="104">
        <f>IFERROR('tablas pasajeros ANUAL'!C45/'tablas pasajeros ANUAL'!C58-1,"-")</f>
        <v>-5.7029380685751807E-2</v>
      </c>
      <c r="D45" s="104">
        <f>IFERROR('tablas pasajeros ANUAL'!D45/'tablas pasajeros ANUAL'!D58-1,"-")</f>
        <v>-5.8616026253321851E-2</v>
      </c>
      <c r="E45" s="104">
        <f>IFERROR('tablas pasajeros ANUAL'!E45/'tablas pasajeros ANUAL'!E58-1,"-")</f>
        <v>-4.8377308486768467E-2</v>
      </c>
      <c r="F45" s="104">
        <f>IFERROR('tablas pasajeros ANUAL'!F45/'tablas pasajeros ANUAL'!F58-1,"-")</f>
        <v>-5.2288958241589967E-2</v>
      </c>
      <c r="G45" s="104">
        <f>IFERROR('tablas pasajeros ANUAL'!G45/'tablas pasajeros ANUAL'!G58-1,"-")</f>
        <v>-0.10826912822021584</v>
      </c>
      <c r="H45" s="104">
        <f>IFERROR('tablas pasajeros ANUAL'!H45/'tablas pasajeros ANUAL'!H58-1,"-")</f>
        <v>1.4717076884038782E-3</v>
      </c>
    </row>
    <row r="46" spans="2:8" ht="15" hidden="1" customHeight="1" outlineLevel="1">
      <c r="B46" s="95" t="s">
        <v>40</v>
      </c>
      <c r="C46" s="100">
        <f>IFERROR('tablas pasajeros ANUAL'!C46/'tablas pasajeros ANUAL'!C59-1,"-")</f>
        <v>-0.10789869318838907</v>
      </c>
      <c r="D46" s="100">
        <f>IFERROR('tablas pasajeros ANUAL'!D46/'tablas pasajeros ANUAL'!D59-1,"-")</f>
        <v>-7.969121140142521E-2</v>
      </c>
      <c r="E46" s="100">
        <f>IFERROR('tablas pasajeros ANUAL'!E46/'tablas pasajeros ANUAL'!E59-1,"-")</f>
        <v>-9.1791458679977844E-2</v>
      </c>
      <c r="F46" s="100">
        <f>IFERROR('tablas pasajeros ANUAL'!F46/'tablas pasajeros ANUAL'!F59-1,"-")</f>
        <v>-0.18050541516245489</v>
      </c>
      <c r="G46" s="100">
        <f>IFERROR('tablas pasajeros ANUAL'!G46/'tablas pasajeros ANUAL'!G59-1,"-")</f>
        <v>-0.14261919633562359</v>
      </c>
      <c r="H46" s="100">
        <f>IFERROR('tablas pasajeros ANUAL'!H46/'tablas pasajeros ANUAL'!H59-1,"-")</f>
        <v>-0.10043842168194494</v>
      </c>
    </row>
    <row r="47" spans="2:8" ht="15" hidden="1" customHeight="1" outlineLevel="1">
      <c r="B47" s="95" t="s">
        <v>41</v>
      </c>
      <c r="C47" s="100">
        <f>IFERROR('tablas pasajeros ANUAL'!C47/'tablas pasajeros ANUAL'!C60-1,"-")</f>
        <v>-3.2279015392608912E-2</v>
      </c>
      <c r="D47" s="100">
        <f>IFERROR('tablas pasajeros ANUAL'!D47/'tablas pasajeros ANUAL'!D60-1,"-")</f>
        <v>4.7580860732424402E-2</v>
      </c>
      <c r="E47" s="100">
        <f>IFERROR('tablas pasajeros ANUAL'!E47/'tablas pasajeros ANUAL'!E60-1,"-")</f>
        <v>-0.10006588097503843</v>
      </c>
      <c r="F47" s="100">
        <f>IFERROR('tablas pasajeros ANUAL'!F47/'tablas pasajeros ANUAL'!F60-1,"-")</f>
        <v>-8.4082342708031721E-3</v>
      </c>
      <c r="G47" s="100">
        <f>IFERROR('tablas pasajeros ANUAL'!G47/'tablas pasajeros ANUAL'!G60-1,"-")</f>
        <v>-4.0801545147271856E-2</v>
      </c>
      <c r="H47" s="100">
        <f>IFERROR('tablas pasajeros ANUAL'!H47/'tablas pasajeros ANUAL'!H60-1,"-")</f>
        <v>0.10436893203883502</v>
      </c>
    </row>
    <row r="48" spans="2:8" ht="15" hidden="1" customHeight="1" outlineLevel="1">
      <c r="B48" s="95" t="s">
        <v>42</v>
      </c>
      <c r="C48" s="100">
        <f>IFERROR('tablas pasajeros ANUAL'!C48/'tablas pasajeros ANUAL'!C61-1,"-")</f>
        <v>-2.6862085535800051E-2</v>
      </c>
      <c r="D48" s="100">
        <f>IFERROR('tablas pasajeros ANUAL'!D48/'tablas pasajeros ANUAL'!D61-1,"-")</f>
        <v>1.4517029592406416E-2</v>
      </c>
      <c r="E48" s="100">
        <f>IFERROR('tablas pasajeros ANUAL'!E48/'tablas pasajeros ANUAL'!E61-1,"-")</f>
        <v>1.6372008413393146E-2</v>
      </c>
      <c r="F48" s="100">
        <f>IFERROR('tablas pasajeros ANUAL'!F48/'tablas pasajeros ANUAL'!F61-1,"-")</f>
        <v>-0.14666222740136503</v>
      </c>
      <c r="G48" s="100">
        <f>IFERROR('tablas pasajeros ANUAL'!G48/'tablas pasajeros ANUAL'!G61-1,"-")</f>
        <v>-0.11580336522599799</v>
      </c>
      <c r="H48" s="100">
        <f>IFERROR('tablas pasajeros ANUAL'!H48/'tablas pasajeros ANUAL'!H61-1,"-")</f>
        <v>1.7298187808896248E-2</v>
      </c>
    </row>
    <row r="49" spans="2:8" ht="15" hidden="1" customHeight="1" outlineLevel="1">
      <c r="B49" s="95" t="s">
        <v>43</v>
      </c>
      <c r="C49" s="100">
        <f>IFERROR('tablas pasajeros ANUAL'!C49/'tablas pasajeros ANUAL'!C62-1,"-")</f>
        <v>-3.8898194677089104E-2</v>
      </c>
      <c r="D49" s="100">
        <f>IFERROR('tablas pasajeros ANUAL'!D49/'tablas pasajeros ANUAL'!D62-1,"-")</f>
        <v>-0.16990077177508267</v>
      </c>
      <c r="E49" s="100">
        <f>IFERROR('tablas pasajeros ANUAL'!E49/'tablas pasajeros ANUAL'!E62-1,"-")</f>
        <v>-4.7203969424701619E-2</v>
      </c>
      <c r="F49" s="100">
        <f>IFERROR('tablas pasajeros ANUAL'!F49/'tablas pasajeros ANUAL'!F62-1,"-")</f>
        <v>0.14930827460193163</v>
      </c>
      <c r="G49" s="100">
        <f>IFERROR('tablas pasajeros ANUAL'!G49/'tablas pasajeros ANUAL'!G62-1,"-")</f>
        <v>0.11885714285714277</v>
      </c>
      <c r="H49" s="100">
        <f>IFERROR('tablas pasajeros ANUAL'!H49/'tablas pasajeros ANUAL'!H62-1,"-")</f>
        <v>3.250270855904569E-3</v>
      </c>
    </row>
    <row r="50" spans="2:8" ht="15" hidden="1" customHeight="1" outlineLevel="1">
      <c r="B50" s="95" t="s">
        <v>44</v>
      </c>
      <c r="C50" s="100">
        <f>IFERROR('tablas pasajeros ANUAL'!C50/'tablas pasajeros ANUAL'!C63-1,"-")</f>
        <v>-3.7343345679638706E-2</v>
      </c>
      <c r="D50" s="100">
        <f>IFERROR('tablas pasajeros ANUAL'!D50/'tablas pasajeros ANUAL'!D63-1,"-")</f>
        <v>2.9597474348852515E-4</v>
      </c>
      <c r="E50" s="100">
        <f>IFERROR('tablas pasajeros ANUAL'!E50/'tablas pasajeros ANUAL'!E63-1,"-")</f>
        <v>-5.6987115956392498E-2</v>
      </c>
      <c r="F50" s="100">
        <f>IFERROR('tablas pasajeros ANUAL'!F50/'tablas pasajeros ANUAL'!F63-1,"-")</f>
        <v>-0.16902127659574473</v>
      </c>
      <c r="G50" s="100">
        <f>IFERROR('tablas pasajeros ANUAL'!G50/'tablas pasajeros ANUAL'!G63-1,"-")</f>
        <v>0.14423756775866137</v>
      </c>
      <c r="H50" s="100">
        <f>IFERROR('tablas pasajeros ANUAL'!H50/'tablas pasajeros ANUAL'!H63-1,"-")</f>
        <v>-5.8882235528942117E-2</v>
      </c>
    </row>
    <row r="51" spans="2:8" ht="15" hidden="1" customHeight="1" outlineLevel="1">
      <c r="B51" s="95" t="s">
        <v>45</v>
      </c>
      <c r="C51" s="100">
        <f>IFERROR('tablas pasajeros ANUAL'!C51/'tablas pasajeros ANUAL'!C64-1,"-")</f>
        <v>-8.9107934943321809E-2</v>
      </c>
      <c r="D51" s="100">
        <f>IFERROR('tablas pasajeros ANUAL'!D51/'tablas pasajeros ANUAL'!D64-1,"-")</f>
        <v>-8.7242672380806185E-3</v>
      </c>
      <c r="E51" s="100">
        <f>IFERROR('tablas pasajeros ANUAL'!E51/'tablas pasajeros ANUAL'!E64-1,"-")</f>
        <v>-0.15280669886137077</v>
      </c>
      <c r="F51" s="100">
        <f>IFERROR('tablas pasajeros ANUAL'!F51/'tablas pasajeros ANUAL'!F64-1,"-")</f>
        <v>-0.13418610484073235</v>
      </c>
      <c r="G51" s="100">
        <f>IFERROR('tablas pasajeros ANUAL'!G51/'tablas pasajeros ANUAL'!G64-1,"-")</f>
        <v>6.9823297306570664E-2</v>
      </c>
      <c r="H51" s="100">
        <f>IFERROR('tablas pasajeros ANUAL'!H51/'tablas pasajeros ANUAL'!H64-1,"-")</f>
        <v>-0.2289719626168224</v>
      </c>
    </row>
    <row r="52" spans="2:8" ht="15" hidden="1" customHeight="1" outlineLevel="1">
      <c r="B52" s="95" t="s">
        <v>46</v>
      </c>
      <c r="C52" s="100">
        <f>IFERROR('tablas pasajeros ANUAL'!C52/'tablas pasajeros ANUAL'!C65-1,"-")</f>
        <v>-0.1010729453840995</v>
      </c>
      <c r="D52" s="100">
        <f>IFERROR('tablas pasajeros ANUAL'!D52/'tablas pasajeros ANUAL'!D65-1,"-")</f>
        <v>-0.10169491525423724</v>
      </c>
      <c r="E52" s="100">
        <f>IFERROR('tablas pasajeros ANUAL'!E52/'tablas pasajeros ANUAL'!E65-1,"-")</f>
        <v>-1.5586690017513116E-2</v>
      </c>
      <c r="F52" s="100">
        <f>IFERROR('tablas pasajeros ANUAL'!F52/'tablas pasajeros ANUAL'!F65-1,"-")</f>
        <v>-0.17600896860986548</v>
      </c>
      <c r="G52" s="100">
        <f>IFERROR('tablas pasajeros ANUAL'!G52/'tablas pasajeros ANUAL'!G65-1,"-")</f>
        <v>-0.21589934229339436</v>
      </c>
      <c r="H52" s="100">
        <f>IFERROR('tablas pasajeros ANUAL'!H52/'tablas pasajeros ANUAL'!H65-1,"-")</f>
        <v>-0.37636363636363634</v>
      </c>
    </row>
    <row r="53" spans="2:8" ht="15" hidden="1" customHeight="1" outlineLevel="1">
      <c r="B53" s="95" t="s">
        <v>47</v>
      </c>
      <c r="C53" s="100">
        <f>IFERROR('tablas pasajeros ANUAL'!C53/'tablas pasajeros ANUAL'!C66-1,"-")</f>
        <v>-0.10191868714911467</v>
      </c>
      <c r="D53" s="100">
        <f>IFERROR('tablas pasajeros ANUAL'!D53/'tablas pasajeros ANUAL'!D66-1,"-")</f>
        <v>-0.22389558232931728</v>
      </c>
      <c r="E53" s="100">
        <f>IFERROR('tablas pasajeros ANUAL'!E53/'tablas pasajeros ANUAL'!E66-1,"-")</f>
        <v>-8.6799891245242011E-2</v>
      </c>
      <c r="F53" s="100">
        <f>IFERROR('tablas pasajeros ANUAL'!F53/'tablas pasajeros ANUAL'!F66-1,"-")</f>
        <v>0.12403951701427007</v>
      </c>
      <c r="G53" s="100">
        <f>IFERROR('tablas pasajeros ANUAL'!G53/'tablas pasajeros ANUAL'!G66-1,"-")</f>
        <v>-7.692307692307665E-3</v>
      </c>
      <c r="H53" s="100">
        <f>IFERROR('tablas pasajeros ANUAL'!H53/'tablas pasajeros ANUAL'!H66-1,"-")</f>
        <v>-0.33358433734939763</v>
      </c>
    </row>
    <row r="54" spans="2:8" ht="15" hidden="1" customHeight="1" outlineLevel="1">
      <c r="B54" s="95" t="s">
        <v>48</v>
      </c>
      <c r="C54" s="100">
        <f>IFERROR('tablas pasajeros ANUAL'!C54/'tablas pasajeros ANUAL'!C67-1,"-")</f>
        <v>-7.2487774096860691E-2</v>
      </c>
      <c r="D54" s="100">
        <f>IFERROR('tablas pasajeros ANUAL'!D54/'tablas pasajeros ANUAL'!D67-1,"-")</f>
        <v>3.7696335078533982E-2</v>
      </c>
      <c r="E54" s="100">
        <f>IFERROR('tablas pasajeros ANUAL'!E54/'tablas pasajeros ANUAL'!E67-1,"-")</f>
        <v>-0.15083667216592034</v>
      </c>
      <c r="F54" s="100">
        <f>IFERROR('tablas pasajeros ANUAL'!F54/'tablas pasajeros ANUAL'!F67-1,"-")</f>
        <v>2.39845261121856E-2</v>
      </c>
      <c r="G54" s="100">
        <f>IFERROR('tablas pasajeros ANUAL'!G54/'tablas pasajeros ANUAL'!G67-1,"-")</f>
        <v>-9.8668612073682271E-2</v>
      </c>
      <c r="H54" s="100">
        <f>IFERROR('tablas pasajeros ANUAL'!H54/'tablas pasajeros ANUAL'!H67-1,"-")</f>
        <v>-5.7331863285556728E-2</v>
      </c>
    </row>
    <row r="55" spans="2:8" ht="15" hidden="1" customHeight="1" outlineLevel="1">
      <c r="B55" s="95" t="s">
        <v>49</v>
      </c>
      <c r="C55" s="100">
        <f>IFERROR('tablas pasajeros ANUAL'!C55/'tablas pasajeros ANUAL'!C68-1,"-")</f>
        <v>-1.6989294086372286E-2</v>
      </c>
      <c r="D55" s="100">
        <f>IFERROR('tablas pasajeros ANUAL'!D55/'tablas pasajeros ANUAL'!D68-1,"-")</f>
        <v>-7.4345254857786536E-2</v>
      </c>
      <c r="E55" s="100">
        <f>IFERROR('tablas pasajeros ANUAL'!E55/'tablas pasajeros ANUAL'!E68-1,"-")</f>
        <v>-1.6867752137753267E-2</v>
      </c>
      <c r="F55" s="100">
        <f>IFERROR('tablas pasajeros ANUAL'!F55/'tablas pasajeros ANUAL'!F68-1,"-")</f>
        <v>5.3039832285115329E-2</v>
      </c>
      <c r="G55" s="100">
        <f>IFERROR('tablas pasajeros ANUAL'!G55/'tablas pasajeros ANUAL'!G68-1,"-")</f>
        <v>3.8558256496228349E-3</v>
      </c>
      <c r="H55" s="100">
        <f>IFERROR('tablas pasajeros ANUAL'!H55/'tablas pasajeros ANUAL'!H68-1,"-")</f>
        <v>3.4624614329790804E-2</v>
      </c>
    </row>
    <row r="56" spans="2:8" ht="15" hidden="1" customHeight="1" outlineLevel="1">
      <c r="B56" s="95" t="s">
        <v>50</v>
      </c>
      <c r="C56" s="100">
        <f>IFERROR('tablas pasajeros ANUAL'!C56/'tablas pasajeros ANUAL'!C69-1,"-")</f>
        <v>-2.3997840464300202E-2</v>
      </c>
      <c r="D56" s="100">
        <f>IFERROR('tablas pasajeros ANUAL'!D56/'tablas pasajeros ANUAL'!D69-1,"-")</f>
        <v>-0.12256955634332367</v>
      </c>
      <c r="E56" s="100">
        <f>IFERROR('tablas pasajeros ANUAL'!E56/'tablas pasajeros ANUAL'!E69-1,"-")</f>
        <v>-9.0528390195836472E-3</v>
      </c>
      <c r="F56" s="100">
        <f>IFERROR('tablas pasajeros ANUAL'!F56/'tablas pasajeros ANUAL'!F69-1,"-")</f>
        <v>7.6013967230727841E-2</v>
      </c>
      <c r="G56" s="100">
        <f>IFERROR('tablas pasajeros ANUAL'!G56/'tablas pasajeros ANUAL'!G69-1,"-")</f>
        <v>-1.9124115509657758E-3</v>
      </c>
      <c r="H56" s="100">
        <f>IFERROR('tablas pasajeros ANUAL'!H56/'tablas pasajeros ANUAL'!H69-1,"-")</f>
        <v>4.9489395129615144E-2</v>
      </c>
    </row>
    <row r="57" spans="2:8" ht="15" hidden="1" customHeight="1" outlineLevel="1">
      <c r="B57" s="95" t="s">
        <v>51</v>
      </c>
      <c r="C57" s="100">
        <f>IFERROR('tablas pasajeros ANUAL'!C57/'tablas pasajeros ANUAL'!C70-1,"-")</f>
        <v>-0.13214419935821453</v>
      </c>
      <c r="D57" s="100">
        <f>IFERROR('tablas pasajeros ANUAL'!D57/'tablas pasajeros ANUAL'!D70-1,"-")</f>
        <v>-0.10425764192139741</v>
      </c>
      <c r="E57" s="100">
        <f>IFERROR('tablas pasajeros ANUAL'!E57/'tablas pasajeros ANUAL'!E70-1,"-")</f>
        <v>-8.3838250790305602E-2</v>
      </c>
      <c r="F57" s="100">
        <f>IFERROR('tablas pasajeros ANUAL'!F57/'tablas pasajeros ANUAL'!F70-1,"-")</f>
        <v>-0.28912240840670267</v>
      </c>
      <c r="G57" s="100">
        <f>IFERROR('tablas pasajeros ANUAL'!G57/'tablas pasajeros ANUAL'!G70-1,"-")</f>
        <v>-0.2656110615521855</v>
      </c>
      <c r="H57" s="100">
        <f>IFERROR('tablas pasajeros ANUAL'!H57/'tablas pasajeros ANUAL'!H70-1,"-")</f>
        <v>-5.9768064228367557E-2</v>
      </c>
    </row>
    <row r="58" spans="2:8" ht="15" customHeight="1" collapsed="1">
      <c r="B58" s="97">
        <v>2007</v>
      </c>
      <c r="C58" s="104">
        <f>IFERROR('tablas pasajeros ANUAL'!C58/'tablas pasajeros ANUAL'!C71-1,"-")</f>
        <v>-6.3742346915568127E-2</v>
      </c>
      <c r="D58" s="104">
        <f>IFERROR('tablas pasajeros ANUAL'!D58/'tablas pasajeros ANUAL'!D71-1,"-")</f>
        <v>-6.3087569445059777E-2</v>
      </c>
      <c r="E58" s="104">
        <f>IFERROR('tablas pasajeros ANUAL'!E58/'tablas pasajeros ANUAL'!E71-1,"-")</f>
        <v>-6.9011989239230132E-2</v>
      </c>
      <c r="F58" s="104">
        <f>IFERROR('tablas pasajeros ANUAL'!F58/'tablas pasajeros ANUAL'!F71-1,"-")</f>
        <v>-6.6739332427989462E-2</v>
      </c>
      <c r="G58" s="104">
        <f>IFERROR('tablas pasajeros ANUAL'!G58/'tablas pasajeros ANUAL'!G71-1,"-")</f>
        <v>-4.6029434981668893E-2</v>
      </c>
      <c r="H58" s="104">
        <f>IFERROR('tablas pasajeros ANUAL'!H58/'tablas pasajeros ANUAL'!H71-1,"-")</f>
        <v>-5.8933091360618972E-2</v>
      </c>
    </row>
    <row r="59" spans="2:8" ht="15" hidden="1" customHeight="1" outlineLevel="1">
      <c r="B59" s="95" t="s">
        <v>40</v>
      </c>
      <c r="C59" s="100">
        <f>IFERROR('tablas pasajeros ANUAL'!C59/'tablas pasajeros ANUAL'!C72-1,"-")</f>
        <v>5.8773111301579473E-2</v>
      </c>
      <c r="D59" s="100">
        <f>IFERROR('tablas pasajeros ANUAL'!D59/'tablas pasajeros ANUAL'!D72-1,"-")</f>
        <v>-1.4282369468508582E-2</v>
      </c>
      <c r="E59" s="100">
        <f>IFERROR('tablas pasajeros ANUAL'!E59/'tablas pasajeros ANUAL'!E72-1,"-")</f>
        <v>3.3608025797205343E-2</v>
      </c>
      <c r="F59" s="100">
        <f>IFERROR('tablas pasajeros ANUAL'!F59/'tablas pasajeros ANUAL'!F72-1,"-")</f>
        <v>0.27797001153402534</v>
      </c>
      <c r="G59" s="100">
        <f>IFERROR('tablas pasajeros ANUAL'!G59/'tablas pasajeros ANUAL'!G72-1,"-")</f>
        <v>0.12193412754029431</v>
      </c>
      <c r="H59" s="100">
        <f>IFERROR('tablas pasajeros ANUAL'!H59/'tablas pasajeros ANUAL'!H72-1,"-")</f>
        <v>3.5920726672171721E-2</v>
      </c>
    </row>
    <row r="60" spans="2:8" ht="15" hidden="1" customHeight="1" outlineLevel="1">
      <c r="B60" s="95" t="s">
        <v>41</v>
      </c>
      <c r="C60" s="100">
        <f>IFERROR('tablas pasajeros ANUAL'!C60/'tablas pasajeros ANUAL'!C73-1,"-")</f>
        <v>-7.6004440843760346E-2</v>
      </c>
      <c r="D60" s="100">
        <f>IFERROR('tablas pasajeros ANUAL'!D60/'tablas pasajeros ANUAL'!D73-1,"-")</f>
        <v>-9.3969484136594783E-2</v>
      </c>
      <c r="E60" s="100">
        <f>IFERROR('tablas pasajeros ANUAL'!E60/'tablas pasajeros ANUAL'!E73-1,"-")</f>
        <v>-0.10101342458541718</v>
      </c>
      <c r="F60" s="100">
        <f>IFERROR('tablas pasajeros ANUAL'!F60/'tablas pasajeros ANUAL'!F73-1,"-")</f>
        <v>-3.7667410714285698E-2</v>
      </c>
      <c r="G60" s="100">
        <f>IFERROR('tablas pasajeros ANUAL'!G60/'tablas pasajeros ANUAL'!G73-1,"-")</f>
        <v>3.6346014053791897E-3</v>
      </c>
      <c r="H60" s="100">
        <f>IFERROR('tablas pasajeros ANUAL'!H60/'tablas pasajeros ANUAL'!H73-1,"-")</f>
        <v>-4.7178538390379332E-2</v>
      </c>
    </row>
    <row r="61" spans="2:8" ht="15" hidden="1" customHeight="1" outlineLevel="1">
      <c r="B61" s="95" t="s">
        <v>42</v>
      </c>
      <c r="C61" s="100">
        <f>IFERROR('tablas pasajeros ANUAL'!C61/'tablas pasajeros ANUAL'!C74-1,"-")</f>
        <v>-6.8737134162713653E-2</v>
      </c>
      <c r="D61" s="100">
        <f>IFERROR('tablas pasajeros ANUAL'!D61/'tablas pasajeros ANUAL'!D74-1,"-")</f>
        <v>-0.11650086327386333</v>
      </c>
      <c r="E61" s="100">
        <f>IFERROR('tablas pasajeros ANUAL'!E61/'tablas pasajeros ANUAL'!E74-1,"-")</f>
        <v>-9.2077419354838708E-2</v>
      </c>
      <c r="F61" s="100">
        <f>IFERROR('tablas pasajeros ANUAL'!F61/'tablas pasajeros ANUAL'!F74-1,"-")</f>
        <v>1.5553677092138729E-2</v>
      </c>
      <c r="G61" s="100">
        <f>IFERROR('tablas pasajeros ANUAL'!G61/'tablas pasajeros ANUAL'!G74-1,"-")</f>
        <v>6.8005637773079552E-2</v>
      </c>
      <c r="H61" s="100">
        <f>IFERROR('tablas pasajeros ANUAL'!H61/'tablas pasajeros ANUAL'!H74-1,"-")</f>
        <v>-0.22328854766474726</v>
      </c>
    </row>
    <row r="62" spans="2:8" ht="15" hidden="1" customHeight="1" outlineLevel="1">
      <c r="B62" s="95" t="s">
        <v>43</v>
      </c>
      <c r="C62" s="100">
        <f>IFERROR('tablas pasajeros ANUAL'!C62/'tablas pasajeros ANUAL'!C75-1,"-")</f>
        <v>7.8662963830427923E-2</v>
      </c>
      <c r="D62" s="100">
        <f>IFERROR('tablas pasajeros ANUAL'!D62/'tablas pasajeros ANUAL'!D75-1,"-")</f>
        <v>3.6516543100586496E-3</v>
      </c>
      <c r="E62" s="100">
        <f>IFERROR('tablas pasajeros ANUAL'!E62/'tablas pasajeros ANUAL'!E75-1,"-")</f>
        <v>0.19675814476007059</v>
      </c>
      <c r="F62" s="100">
        <f>IFERROR('tablas pasajeros ANUAL'!F62/'tablas pasajeros ANUAL'!F75-1,"-")</f>
        <v>3.4846029173419835E-2</v>
      </c>
      <c r="G62" s="100">
        <f>IFERROR('tablas pasajeros ANUAL'!G62/'tablas pasajeros ANUAL'!G75-1,"-")</f>
        <v>3.4278959810874809E-2</v>
      </c>
      <c r="H62" s="100">
        <f>IFERROR('tablas pasajeros ANUAL'!H62/'tablas pasajeros ANUAL'!H75-1,"-")</f>
        <v>-0.2910906298003072</v>
      </c>
    </row>
    <row r="63" spans="2:8" ht="15" hidden="1" customHeight="1" outlineLevel="1">
      <c r="B63" s="95" t="s">
        <v>44</v>
      </c>
      <c r="C63" s="100">
        <f>IFERROR('tablas pasajeros ANUAL'!C63/'tablas pasajeros ANUAL'!C76-1,"-")</f>
        <v>0.15439582967258247</v>
      </c>
      <c r="D63" s="100">
        <f>IFERROR('tablas pasajeros ANUAL'!D63/'tablas pasajeros ANUAL'!D76-1,"-")</f>
        <v>2.9140014214641186E-2</v>
      </c>
      <c r="E63" s="100">
        <f>IFERROR('tablas pasajeros ANUAL'!E63/'tablas pasajeros ANUAL'!E76-1,"-")</f>
        <v>0.15065889508362895</v>
      </c>
      <c r="F63" s="100">
        <f>IFERROR('tablas pasajeros ANUAL'!F63/'tablas pasajeros ANUAL'!F76-1,"-")</f>
        <v>0.46838290427393159</v>
      </c>
      <c r="G63" s="100">
        <f>IFERROR('tablas pasajeros ANUAL'!G63/'tablas pasajeros ANUAL'!G76-1,"-")</f>
        <v>0.11805006587615274</v>
      </c>
      <c r="H63" s="100">
        <f>IFERROR('tablas pasajeros ANUAL'!H63/'tablas pasajeros ANUAL'!H76-1,"-")</f>
        <v>0.39748953974895396</v>
      </c>
    </row>
    <row r="64" spans="2:8" ht="15" hidden="1" customHeight="1" outlineLevel="1">
      <c r="B64" s="95" t="s">
        <v>45</v>
      </c>
      <c r="C64" s="100">
        <f>IFERROR('tablas pasajeros ANUAL'!C64/'tablas pasajeros ANUAL'!C77-1,"-")</f>
        <v>0.18422281365270576</v>
      </c>
      <c r="D64" s="100">
        <f>IFERROR('tablas pasajeros ANUAL'!D64/'tablas pasajeros ANUAL'!D77-1,"-")</f>
        <v>0.16627990003570159</v>
      </c>
      <c r="E64" s="100">
        <f>IFERROR('tablas pasajeros ANUAL'!E64/'tablas pasajeros ANUAL'!E77-1,"-")</f>
        <v>0.20071284179167992</v>
      </c>
      <c r="F64" s="100">
        <f>IFERROR('tablas pasajeros ANUAL'!F64/'tablas pasajeros ANUAL'!F77-1,"-")</f>
        <v>0.31627599867943212</v>
      </c>
      <c r="G64" s="100">
        <f>IFERROR('tablas pasajeros ANUAL'!G64/'tablas pasajeros ANUAL'!G77-1,"-")</f>
        <v>-8.5704490915328169E-4</v>
      </c>
      <c r="H64" s="100">
        <f>IFERROR('tablas pasajeros ANUAL'!H64/'tablas pasajeros ANUAL'!H77-1,"-")</f>
        <v>0.36595744680851072</v>
      </c>
    </row>
    <row r="65" spans="2:8" ht="15" hidden="1" customHeight="1" outlineLevel="1">
      <c r="B65" s="95" t="s">
        <v>46</v>
      </c>
      <c r="C65" s="100">
        <f>IFERROR('tablas pasajeros ANUAL'!C65/'tablas pasajeros ANUAL'!C78-1,"-")</f>
        <v>0.13420096340741994</v>
      </c>
      <c r="D65" s="100">
        <f>IFERROR('tablas pasajeros ANUAL'!D65/'tablas pasajeros ANUAL'!D78-1,"-")</f>
        <v>0.22212866284944432</v>
      </c>
      <c r="E65" s="100">
        <f>IFERROR('tablas pasajeros ANUAL'!E65/'tablas pasajeros ANUAL'!E78-1,"-")</f>
        <v>3.8677918424754321E-3</v>
      </c>
      <c r="F65" s="100">
        <f>IFERROR('tablas pasajeros ANUAL'!F65/'tablas pasajeros ANUAL'!F78-1,"-")</f>
        <v>0.3026652062796642</v>
      </c>
      <c r="G65" s="100">
        <f>IFERROR('tablas pasajeros ANUAL'!G65/'tablas pasajeros ANUAL'!G78-1,"-")</f>
        <v>0.18783967391304346</v>
      </c>
      <c r="H65" s="100">
        <f>IFERROR('tablas pasajeros ANUAL'!H65/'tablas pasajeros ANUAL'!H78-1,"-")</f>
        <v>0.64424514200298955</v>
      </c>
    </row>
    <row r="66" spans="2:8" ht="15" hidden="1" customHeight="1" outlineLevel="1">
      <c r="B66" s="95" t="s">
        <v>47</v>
      </c>
      <c r="C66" s="100">
        <f>IFERROR('tablas pasajeros ANUAL'!C66/'tablas pasajeros ANUAL'!C79-1,"-")</f>
        <v>0.1280927027873473</v>
      </c>
      <c r="D66" s="100">
        <f>IFERROR('tablas pasajeros ANUAL'!D66/'tablas pasajeros ANUAL'!D79-1,"-")</f>
        <v>0.12358987214840811</v>
      </c>
      <c r="E66" s="100">
        <f>IFERROR('tablas pasajeros ANUAL'!E66/'tablas pasajeros ANUAL'!E79-1,"-")</f>
        <v>0.19619481258638904</v>
      </c>
      <c r="F66" s="100">
        <f>IFERROR('tablas pasajeros ANUAL'!F66/'tablas pasajeros ANUAL'!F79-1,"-")</f>
        <v>-1.8583355776999766E-2</v>
      </c>
      <c r="G66" s="100">
        <f>IFERROR('tablas pasajeros ANUAL'!G66/'tablas pasajeros ANUAL'!G79-1,"-")</f>
        <v>-2.9092832583972328E-3</v>
      </c>
      <c r="H66" s="100">
        <f>IFERROR('tablas pasajeros ANUAL'!H66/'tablas pasajeros ANUAL'!H79-1,"-")</f>
        <v>0.37474120082815743</v>
      </c>
    </row>
    <row r="67" spans="2:8" ht="15" hidden="1" customHeight="1" outlineLevel="1">
      <c r="B67" s="95" t="s">
        <v>48</v>
      </c>
      <c r="C67" s="100">
        <f>IFERROR('tablas pasajeros ANUAL'!C67/'tablas pasajeros ANUAL'!C80-1,"-")</f>
        <v>0.17701305935507827</v>
      </c>
      <c r="D67" s="100">
        <f>IFERROR('tablas pasajeros ANUAL'!D67/'tablas pasajeros ANUAL'!D80-1,"-")</f>
        <v>-6.0450371665937919E-2</v>
      </c>
      <c r="E67" s="100">
        <f>IFERROR('tablas pasajeros ANUAL'!E67/'tablas pasajeros ANUAL'!E80-1,"-")</f>
        <v>0.20531212271855681</v>
      </c>
      <c r="F67" s="100">
        <f>IFERROR('tablas pasajeros ANUAL'!F67/'tablas pasajeros ANUAL'!F80-1,"-")</f>
        <v>0.53139810426540279</v>
      </c>
      <c r="G67" s="100">
        <f>IFERROR('tablas pasajeros ANUAL'!G67/'tablas pasajeros ANUAL'!G80-1,"-")</f>
        <v>0.38704781178851499</v>
      </c>
      <c r="H67" s="100">
        <f>IFERROR('tablas pasajeros ANUAL'!H67/'tablas pasajeros ANUAL'!H80-1,"-")</f>
        <v>3.3029612756264148E-2</v>
      </c>
    </row>
    <row r="68" spans="2:8" ht="15" hidden="1" customHeight="1" outlineLevel="1">
      <c r="B68" s="95" t="s">
        <v>49</v>
      </c>
      <c r="C68" s="100">
        <f>IFERROR('tablas pasajeros ANUAL'!C68/'tablas pasajeros ANUAL'!C81-1,"-")</f>
        <v>5.7394015281220456E-2</v>
      </c>
      <c r="D68" s="100">
        <f>IFERROR('tablas pasajeros ANUAL'!D68/'tablas pasajeros ANUAL'!D81-1,"-")</f>
        <v>8.3613060726273947E-2</v>
      </c>
      <c r="E68" s="100">
        <f>IFERROR('tablas pasajeros ANUAL'!E68/'tablas pasajeros ANUAL'!E81-1,"-")</f>
        <v>2.2517666786441515E-2</v>
      </c>
      <c r="F68" s="100">
        <f>IFERROR('tablas pasajeros ANUAL'!F68/'tablas pasajeros ANUAL'!F81-1,"-")</f>
        <v>0.13006396588486147</v>
      </c>
      <c r="G68" s="100">
        <f>IFERROR('tablas pasajeros ANUAL'!G68/'tablas pasajeros ANUAL'!G81-1,"-")</f>
        <v>0.10401628724782519</v>
      </c>
      <c r="H68" s="100">
        <f>IFERROR('tablas pasajeros ANUAL'!H68/'tablas pasajeros ANUAL'!H81-1,"-")</f>
        <v>-2.1140939597315445E-2</v>
      </c>
    </row>
    <row r="69" spans="2:8" ht="15" hidden="1" customHeight="1" outlineLevel="1">
      <c r="B69" s="95" t="s">
        <v>50</v>
      </c>
      <c r="C69" s="100">
        <f>IFERROR('tablas pasajeros ANUAL'!C69/'tablas pasajeros ANUAL'!C82-1,"-")</f>
        <v>-0.14205979758678988</v>
      </c>
      <c r="D69" s="100">
        <f>IFERROR('tablas pasajeros ANUAL'!D69/'tablas pasajeros ANUAL'!D82-1,"-")</f>
        <v>-0.12845239209811821</v>
      </c>
      <c r="E69" s="100">
        <f>IFERROR('tablas pasajeros ANUAL'!E69/'tablas pasajeros ANUAL'!E82-1,"-")</f>
        <v>-0.12548470486859109</v>
      </c>
      <c r="F69" s="100">
        <f>IFERROR('tablas pasajeros ANUAL'!F69/'tablas pasajeros ANUAL'!F82-1,"-")</f>
        <v>-0.23189601815556016</v>
      </c>
      <c r="G69" s="100">
        <f>IFERROR('tablas pasajeros ANUAL'!G69/'tablas pasajeros ANUAL'!G82-1,"-")</f>
        <v>-0.1219143576826196</v>
      </c>
      <c r="H69" s="100">
        <f>IFERROR('tablas pasajeros ANUAL'!H69/'tablas pasajeros ANUAL'!H82-1,"-")</f>
        <v>-0.18606138107416881</v>
      </c>
    </row>
    <row r="70" spans="2:8" ht="15" hidden="1" customHeight="1" outlineLevel="1">
      <c r="B70" s="95" t="s">
        <v>51</v>
      </c>
      <c r="C70" s="100">
        <f>IFERROR('tablas pasajeros ANUAL'!C70/'tablas pasajeros ANUAL'!C83-1,"-")</f>
        <v>-0.21423379219481165</v>
      </c>
      <c r="D70" s="100">
        <f>IFERROR('tablas pasajeros ANUAL'!D70/'tablas pasajeros ANUAL'!D83-1,"-")</f>
        <v>-0.22733024040489247</v>
      </c>
      <c r="E70" s="100">
        <f>IFERROR('tablas pasajeros ANUAL'!E70/'tablas pasajeros ANUAL'!E83-1,"-")</f>
        <v>-0.23173446670714426</v>
      </c>
      <c r="F70" s="100">
        <f>IFERROR('tablas pasajeros ANUAL'!F70/'tablas pasajeros ANUAL'!F83-1,"-")</f>
        <v>-9.6947935368043137E-2</v>
      </c>
      <c r="G70" s="100">
        <f>IFERROR('tablas pasajeros ANUAL'!G70/'tablas pasajeros ANUAL'!G83-1,"-")</f>
        <v>-0.23415883859948761</v>
      </c>
      <c r="H70" s="100">
        <f>IFERROR('tablas pasajeros ANUAL'!H70/'tablas pasajeros ANUAL'!H83-1,"-")</f>
        <v>-0.15364288410721028</v>
      </c>
    </row>
    <row r="71" spans="2:8" ht="15" customHeight="1" collapsed="1">
      <c r="B71" s="97">
        <v>2006</v>
      </c>
      <c r="C71" s="104">
        <f>IFERROR('tablas pasajeros ANUAL'!C71/'tablas pasajeros ANUAL'!C84-1,"-")</f>
        <v>2.5867640368171241E-2</v>
      </c>
      <c r="D71" s="104">
        <f>IFERROR('tablas pasajeros ANUAL'!D71/'tablas pasajeros ANUAL'!D84-1,"-")</f>
        <v>-1.419412319625446E-2</v>
      </c>
      <c r="E71" s="104">
        <f>IFERROR('tablas pasajeros ANUAL'!E71/'tablas pasajeros ANUAL'!E84-1,"-")</f>
        <v>2.4246639342521581E-2</v>
      </c>
      <c r="F71" s="104">
        <f>IFERROR('tablas pasajeros ANUAL'!F71/'tablas pasajeros ANUAL'!F84-1,"-")</f>
        <v>0.13006077983967046</v>
      </c>
      <c r="G71" s="104">
        <f>IFERROR('tablas pasajeros ANUAL'!G71/'tablas pasajeros ANUAL'!G84-1,"-")</f>
        <v>3.6717101913144701E-2</v>
      </c>
      <c r="H71" s="104">
        <f>IFERROR('tablas pasajeros ANUAL'!H71/'tablas pasajeros ANUAL'!H84-1,"-")</f>
        <v>-1.4820739625482249E-2</v>
      </c>
    </row>
    <row r="72" spans="2:8" ht="15" hidden="1" customHeight="1" outlineLevel="1">
      <c r="B72" s="95" t="s">
        <v>40</v>
      </c>
      <c r="C72" s="100">
        <f>IFERROR('tablas pasajeros ANUAL'!C72/'tablas pasajeros ANUAL'!C85-1,"-")</f>
        <v>-0.12307733605347215</v>
      </c>
      <c r="D72" s="100">
        <f>IFERROR('tablas pasajeros ANUAL'!D72/'tablas pasajeros ANUAL'!D85-1,"-")</f>
        <v>-0.13146924250127101</v>
      </c>
      <c r="E72" s="100">
        <f>IFERROR('tablas pasajeros ANUAL'!E72/'tablas pasajeros ANUAL'!E85-1,"-")</f>
        <v>-0.13532436953962457</v>
      </c>
      <c r="F72" s="100">
        <f>IFERROR('tablas pasajeros ANUAL'!F72/'tablas pasajeros ANUAL'!F85-1,"-")</f>
        <v>2.3310711124225447E-2</v>
      </c>
      <c r="G72" s="100">
        <f>IFERROR('tablas pasajeros ANUAL'!G72/'tablas pasajeros ANUAL'!G85-1,"-")</f>
        <v>-0.16108171663727222</v>
      </c>
      <c r="H72" s="100">
        <f>IFERROR('tablas pasajeros ANUAL'!H72/'tablas pasajeros ANUAL'!H85-1,"-")</f>
        <v>-0.13096519555077146</v>
      </c>
    </row>
    <row r="73" spans="2:8" ht="15" hidden="1" customHeight="1" outlineLevel="1">
      <c r="B73" s="95" t="s">
        <v>41</v>
      </c>
      <c r="C73" s="100">
        <f>IFERROR('tablas pasajeros ANUAL'!C73/'tablas pasajeros ANUAL'!C86-1,"-")</f>
        <v>1.9541819493715806E-3</v>
      </c>
      <c r="D73" s="100">
        <f>IFERROR('tablas pasajeros ANUAL'!D73/'tablas pasajeros ANUAL'!D86-1,"-")</f>
        <v>-0.12623002856840548</v>
      </c>
      <c r="E73" s="100">
        <f>IFERROR('tablas pasajeros ANUAL'!E73/'tablas pasajeros ANUAL'!E86-1,"-")</f>
        <v>5.7554457512700941E-2</v>
      </c>
      <c r="F73" s="100">
        <f>IFERROR('tablas pasajeros ANUAL'!F73/'tablas pasajeros ANUAL'!F86-1,"-")</f>
        <v>8.8038858530661734E-2</v>
      </c>
      <c r="G73" s="100">
        <f>IFERROR('tablas pasajeros ANUAL'!G73/'tablas pasajeros ANUAL'!G86-1,"-")</f>
        <v>-5.9694691273638689E-2</v>
      </c>
      <c r="H73" s="100">
        <f>IFERROR('tablas pasajeros ANUAL'!H73/'tablas pasajeros ANUAL'!H86-1,"-")</f>
        <v>0.22910744741330302</v>
      </c>
    </row>
    <row r="74" spans="2:8" ht="15" hidden="1" customHeight="1" outlineLevel="1">
      <c r="B74" s="95" t="s">
        <v>42</v>
      </c>
      <c r="C74" s="100">
        <f>IFERROR('tablas pasajeros ANUAL'!C74/'tablas pasajeros ANUAL'!C87-1,"-")</f>
        <v>5.6099059501866888E-2</v>
      </c>
      <c r="D74" s="100">
        <f>IFERROR('tablas pasajeros ANUAL'!D74/'tablas pasajeros ANUAL'!D87-1,"-")</f>
        <v>5.5632702655789013E-2</v>
      </c>
      <c r="E74" s="100">
        <f>IFERROR('tablas pasajeros ANUAL'!E74/'tablas pasajeros ANUAL'!E87-1,"-")</f>
        <v>2.6381310589606466E-2</v>
      </c>
      <c r="F74" s="100">
        <f>IFERROR('tablas pasajeros ANUAL'!F74/'tablas pasajeros ANUAL'!F87-1,"-")</f>
        <v>0.25370919881305642</v>
      </c>
      <c r="G74" s="100">
        <f>IFERROR('tablas pasajeros ANUAL'!G74/'tablas pasajeros ANUAL'!G87-1,"-")</f>
        <v>-2.6748971193415683E-2</v>
      </c>
      <c r="H74" s="100">
        <f>IFERROR('tablas pasajeros ANUAL'!H74/'tablas pasajeros ANUAL'!H87-1,"-")</f>
        <v>0.14170927684441192</v>
      </c>
    </row>
    <row r="75" spans="2:8" ht="15" hidden="1" customHeight="1" outlineLevel="1">
      <c r="B75" s="95" t="s">
        <v>43</v>
      </c>
      <c r="C75" s="100">
        <f>IFERROR('tablas pasajeros ANUAL'!C75/'tablas pasajeros ANUAL'!C88-1,"-")</f>
        <v>1.3943547292712744E-2</v>
      </c>
      <c r="D75" s="100">
        <f>IFERROR('tablas pasajeros ANUAL'!D75/'tablas pasajeros ANUAL'!D88-1,"-")</f>
        <v>0.14247787610619467</v>
      </c>
      <c r="E75" s="100">
        <f>IFERROR('tablas pasajeros ANUAL'!E75/'tablas pasajeros ANUAL'!E88-1,"-")</f>
        <v>-6.3007518796992512E-2</v>
      </c>
      <c r="F75" s="100">
        <f>IFERROR('tablas pasajeros ANUAL'!F75/'tablas pasajeros ANUAL'!F88-1,"-")</f>
        <v>3.5814213766088399E-2</v>
      </c>
      <c r="G75" s="100">
        <f>IFERROR('tablas pasajeros ANUAL'!G75/'tablas pasajeros ANUAL'!G88-1,"-")</f>
        <v>-0.10877008164340274</v>
      </c>
      <c r="H75" s="100">
        <f>IFERROR('tablas pasajeros ANUAL'!H75/'tablas pasajeros ANUAL'!H88-1,"-")</f>
        <v>0.45474860335195522</v>
      </c>
    </row>
    <row r="76" spans="2:8" ht="15" hidden="1" customHeight="1" outlineLevel="1">
      <c r="B76" s="95" t="s">
        <v>44</v>
      </c>
      <c r="C76" s="100">
        <f>IFERROR('tablas pasajeros ANUAL'!C76/'tablas pasajeros ANUAL'!C89-1,"-")</f>
        <v>-9.7729315894788948E-3</v>
      </c>
      <c r="D76" s="100">
        <f>IFERROR('tablas pasajeros ANUAL'!D76/'tablas pasajeros ANUAL'!D89-1,"-")</f>
        <v>4.3657942142629969E-2</v>
      </c>
      <c r="E76" s="100">
        <f>IFERROR('tablas pasajeros ANUAL'!E76/'tablas pasajeros ANUAL'!E89-1,"-")</f>
        <v>4.2398626337339929E-2</v>
      </c>
      <c r="F76" s="100">
        <f>IFERROR('tablas pasajeros ANUAL'!F76/'tablas pasajeros ANUAL'!F89-1,"-")</f>
        <v>-0.16541510221109723</v>
      </c>
      <c r="G76" s="100">
        <f>IFERROR('tablas pasajeros ANUAL'!G76/'tablas pasajeros ANUAL'!G89-1,"-")</f>
        <v>-0.15666666666666662</v>
      </c>
      <c r="H76" s="100">
        <f>IFERROR('tablas pasajeros ANUAL'!H76/'tablas pasajeros ANUAL'!H89-1,"-")</f>
        <v>0.17540983606557381</v>
      </c>
    </row>
    <row r="77" spans="2:8" ht="15" hidden="1" customHeight="1" outlineLevel="1">
      <c r="B77" s="95" t="s">
        <v>45</v>
      </c>
      <c r="C77" s="100">
        <f>IFERROR('tablas pasajeros ANUAL'!C77/'tablas pasajeros ANUAL'!C90-1,"-")</f>
        <v>-1.5853322304935191E-2</v>
      </c>
      <c r="D77" s="100">
        <f>IFERROR('tablas pasajeros ANUAL'!D77/'tablas pasajeros ANUAL'!D90-1,"-")</f>
        <v>-7.9072825908268918E-2</v>
      </c>
      <c r="E77" s="100">
        <f>IFERROR('tablas pasajeros ANUAL'!E77/'tablas pasajeros ANUAL'!E90-1,"-")</f>
        <v>4.2075503076667298E-2</v>
      </c>
      <c r="F77" s="100">
        <f>IFERROR('tablas pasajeros ANUAL'!F77/'tablas pasajeros ANUAL'!F90-1,"-")</f>
        <v>-4.1304003798069311E-2</v>
      </c>
      <c r="G77" s="100">
        <f>IFERROR('tablas pasajeros ANUAL'!G77/'tablas pasajeros ANUAL'!G90-1,"-")</f>
        <v>-1.3026560649636254E-2</v>
      </c>
      <c r="H77" s="100">
        <f>IFERROR('tablas pasajeros ANUAL'!H77/'tablas pasajeros ANUAL'!H90-1,"-")</f>
        <v>-0.13682277318640956</v>
      </c>
    </row>
    <row r="78" spans="2:8" ht="15" hidden="1" customHeight="1" outlineLevel="1">
      <c r="B78" s="95" t="s">
        <v>46</v>
      </c>
      <c r="C78" s="100">
        <f>IFERROR('tablas pasajeros ANUAL'!C78/'tablas pasajeros ANUAL'!C91-1,"-")</f>
        <v>4.0812736388424753E-2</v>
      </c>
      <c r="D78" s="100">
        <f>IFERROR('tablas pasajeros ANUAL'!D78/'tablas pasajeros ANUAL'!D91-1,"-")</f>
        <v>-2.5197379472534642E-3</v>
      </c>
      <c r="E78" s="100">
        <f>IFERROR('tablas pasajeros ANUAL'!E78/'tablas pasajeros ANUAL'!E91-1,"-")</f>
        <v>8.6894839510551769E-3</v>
      </c>
      <c r="F78" s="100">
        <f>IFERROR('tablas pasajeros ANUAL'!F78/'tablas pasajeros ANUAL'!F91-1,"-")</f>
        <v>0.1785714285714286</v>
      </c>
      <c r="G78" s="100">
        <f>IFERROR('tablas pasajeros ANUAL'!G78/'tablas pasajeros ANUAL'!G91-1,"-")</f>
        <v>0.14820592823712953</v>
      </c>
      <c r="H78" s="100">
        <f>IFERROR('tablas pasajeros ANUAL'!H78/'tablas pasajeros ANUAL'!H91-1,"-")</f>
        <v>8.0775444264943541E-2</v>
      </c>
    </row>
    <row r="79" spans="2:8" ht="15" hidden="1" customHeight="1" outlineLevel="1">
      <c r="B79" s="95" t="s">
        <v>47</v>
      </c>
      <c r="C79" s="100">
        <f>IFERROR('tablas pasajeros ANUAL'!C79/'tablas pasajeros ANUAL'!C92-1,"-")</f>
        <v>-9.4583950345001444E-2</v>
      </c>
      <c r="D79" s="100">
        <f>IFERROR('tablas pasajeros ANUAL'!D79/'tablas pasajeros ANUAL'!D92-1,"-")</f>
        <v>-2.9912451361867709E-2</v>
      </c>
      <c r="E79" s="100">
        <f>IFERROR('tablas pasajeros ANUAL'!E79/'tablas pasajeros ANUAL'!E92-1,"-")</f>
        <v>-0.11904591361650307</v>
      </c>
      <c r="F79" s="100">
        <f>IFERROR('tablas pasajeros ANUAL'!F79/'tablas pasajeros ANUAL'!F92-1,"-")</f>
        <v>-9.6593673965936766E-2</v>
      </c>
      <c r="G79" s="100">
        <f>IFERROR('tablas pasajeros ANUAL'!G79/'tablas pasajeros ANUAL'!G92-1,"-")</f>
        <v>-0.1691935838277302</v>
      </c>
      <c r="H79" s="100">
        <f>IFERROR('tablas pasajeros ANUAL'!H79/'tablas pasajeros ANUAL'!H92-1,"-")</f>
        <v>8.1746920492721253E-2</v>
      </c>
    </row>
    <row r="80" spans="2:8" ht="15" hidden="1" customHeight="1" outlineLevel="1">
      <c r="B80" s="95" t="s">
        <v>48</v>
      </c>
      <c r="C80" s="100">
        <f>IFERROR('tablas pasajeros ANUAL'!C80/'tablas pasajeros ANUAL'!C93-1,"-")</f>
        <v>-0.15244190316319572</v>
      </c>
      <c r="D80" s="100">
        <f>IFERROR('tablas pasajeros ANUAL'!D80/'tablas pasajeros ANUAL'!D93-1,"-")</f>
        <v>-0.20167553887773804</v>
      </c>
      <c r="E80" s="100">
        <f>IFERROR('tablas pasajeros ANUAL'!E80/'tablas pasajeros ANUAL'!E93-1,"-")</f>
        <v>-4.6648612051455651E-2</v>
      </c>
      <c r="F80" s="100">
        <f>IFERROR('tablas pasajeros ANUAL'!F80/'tablas pasajeros ANUAL'!F93-1,"-")</f>
        <v>-0.30791307913079136</v>
      </c>
      <c r="G80" s="100">
        <f>IFERROR('tablas pasajeros ANUAL'!G80/'tablas pasajeros ANUAL'!G93-1,"-")</f>
        <v>-0.24561068702290079</v>
      </c>
      <c r="H80" s="100">
        <f>IFERROR('tablas pasajeros ANUAL'!H80/'tablas pasajeros ANUAL'!H93-1,"-")</f>
        <v>-1.2928611579539062E-2</v>
      </c>
    </row>
    <row r="81" spans="2:8" ht="15" hidden="1" customHeight="1" outlineLevel="1">
      <c r="B81" s="95" t="s">
        <v>49</v>
      </c>
      <c r="C81" s="100">
        <f>IFERROR('tablas pasajeros ANUAL'!C81/'tablas pasajeros ANUAL'!C94-1,"-")</f>
        <v>-9.6444239205726201E-2</v>
      </c>
      <c r="D81" s="100">
        <f>IFERROR('tablas pasajeros ANUAL'!D81/'tablas pasajeros ANUAL'!D94-1,"-")</f>
        <v>-0.15352161184776991</v>
      </c>
      <c r="E81" s="100">
        <f>IFERROR('tablas pasajeros ANUAL'!E81/'tablas pasajeros ANUAL'!E94-1,"-")</f>
        <v>-7.3876871880199646E-2</v>
      </c>
      <c r="F81" s="100">
        <f>IFERROR('tablas pasajeros ANUAL'!F81/'tablas pasajeros ANUAL'!F94-1,"-")</f>
        <v>-0.15376904570970329</v>
      </c>
      <c r="G81" s="100">
        <f>IFERROR('tablas pasajeros ANUAL'!G81/'tablas pasajeros ANUAL'!G94-1,"-")</f>
        <v>-0.10944453601450466</v>
      </c>
      <c r="H81" s="100">
        <f>IFERROR('tablas pasajeros ANUAL'!H81/'tablas pasajeros ANUAL'!H94-1,"-")</f>
        <v>0.14132516277288398</v>
      </c>
    </row>
    <row r="82" spans="2:8" ht="15" hidden="1" customHeight="1" outlineLevel="1">
      <c r="B82" s="95" t="s">
        <v>50</v>
      </c>
      <c r="C82" s="100">
        <f>IFERROR('tablas pasajeros ANUAL'!C82/'tablas pasajeros ANUAL'!C95-1,"-")</f>
        <v>-6.0386473429951737E-2</v>
      </c>
      <c r="D82" s="100">
        <f>IFERROR('tablas pasajeros ANUAL'!D82/'tablas pasajeros ANUAL'!D95-1,"-")</f>
        <v>-5.8444992947813801E-2</v>
      </c>
      <c r="E82" s="100">
        <f>IFERROR('tablas pasajeros ANUAL'!E82/'tablas pasajeros ANUAL'!E95-1,"-")</f>
        <v>-8.9137977048305839E-3</v>
      </c>
      <c r="F82" s="100">
        <f>IFERROR('tablas pasajeros ANUAL'!F82/'tablas pasajeros ANUAL'!F95-1,"-")</f>
        <v>-0.13999290276792054</v>
      </c>
      <c r="G82" s="100">
        <f>IFERROR('tablas pasajeros ANUAL'!G82/'tablas pasajeros ANUAL'!G95-1,"-")</f>
        <v>-0.17634854771784236</v>
      </c>
      <c r="H82" s="100">
        <f>IFERROR('tablas pasajeros ANUAL'!H82/'tablas pasajeros ANUAL'!H95-1,"-")</f>
        <v>3.9548022598870025E-2</v>
      </c>
    </row>
    <row r="83" spans="2:8" ht="15" hidden="1" customHeight="1" outlineLevel="1">
      <c r="B83" s="95" t="s">
        <v>51</v>
      </c>
      <c r="C83" s="100">
        <f>IFERROR('tablas pasajeros ANUAL'!C83/'tablas pasajeros ANUAL'!C96-1,"-")</f>
        <v>0.13634486319050088</v>
      </c>
      <c r="D83" s="100">
        <f>IFERROR('tablas pasajeros ANUAL'!D83/'tablas pasajeros ANUAL'!D96-1,"-")</f>
        <v>8.5821579043780849E-2</v>
      </c>
      <c r="E83" s="100">
        <f>IFERROR('tablas pasajeros ANUAL'!E83/'tablas pasajeros ANUAL'!E96-1,"-")</f>
        <v>0.23757044458359422</v>
      </c>
      <c r="F83" s="100">
        <f>IFERROR('tablas pasajeros ANUAL'!F83/'tablas pasajeros ANUAL'!F96-1,"-")</f>
        <v>0.12981744421906694</v>
      </c>
      <c r="G83" s="100">
        <f>IFERROR('tablas pasajeros ANUAL'!G83/'tablas pasajeros ANUAL'!G96-1,"-")</f>
        <v>5.7813911472448076E-2</v>
      </c>
      <c r="H83" s="100">
        <f>IFERROR('tablas pasajeros ANUAL'!H83/'tablas pasajeros ANUAL'!H96-1,"-")</f>
        <v>-7.5715282623866065E-2</v>
      </c>
    </row>
    <row r="84" spans="2:8" ht="15" customHeight="1" collapsed="1">
      <c r="B84" s="97">
        <v>2005</v>
      </c>
      <c r="C84" s="104">
        <f>IFERROR('tablas pasajeros ANUAL'!C84/'tablas pasajeros ANUAL'!C97-1,"-")</f>
        <v>-2.7936850651927858E-2</v>
      </c>
      <c r="D84" s="104">
        <f>IFERROR('tablas pasajeros ANUAL'!D84/'tablas pasajeros ANUAL'!D97-1,"-")</f>
        <v>-4.4637119991988827E-2</v>
      </c>
      <c r="E84" s="104">
        <f>IFERROR('tablas pasajeros ANUAL'!E84/'tablas pasajeros ANUAL'!E97-1,"-")</f>
        <v>-1.3466942367849066E-3</v>
      </c>
      <c r="F84" s="104">
        <f>IFERROR('tablas pasajeros ANUAL'!F84/'tablas pasajeros ANUAL'!F97-1,"-")</f>
        <v>-3.7921321029626087E-2</v>
      </c>
      <c r="G84" s="104">
        <f>IFERROR('tablas pasajeros ANUAL'!G84/'tablas pasajeros ANUAL'!G97-1,"-")</f>
        <v>-9.4385612411271635E-2</v>
      </c>
      <c r="H84" s="104">
        <f>IFERROR('tablas pasajeros ANUAL'!H84/'tablas pasajeros ANUAL'!H97-1,"-")</f>
        <v>4.7717637779749689E-2</v>
      </c>
    </row>
    <row r="85" spans="2:8" ht="15" hidden="1" customHeight="1" outlineLevel="1">
      <c r="B85" s="95" t="s">
        <v>40</v>
      </c>
      <c r="C85" s="100">
        <f>IFERROR('tablas pasajeros ANUAL'!C85/'tablas pasajeros ANUAL'!C98-1,"-")</f>
        <v>-4.3323061119671324E-2</v>
      </c>
      <c r="D85" s="100">
        <f>IFERROR('tablas pasajeros ANUAL'!D85/'tablas pasajeros ANUAL'!D98-1,"-")</f>
        <v>-7.1381361533377374E-2</v>
      </c>
      <c r="E85" s="100">
        <f>IFERROR('tablas pasajeros ANUAL'!E85/'tablas pasajeros ANUAL'!E98-1,"-")</f>
        <v>1.0455797645880338E-2</v>
      </c>
      <c r="F85" s="100">
        <f>IFERROR('tablas pasajeros ANUAL'!F85/'tablas pasajeros ANUAL'!F98-1,"-")</f>
        <v>-0.18748501558379282</v>
      </c>
      <c r="G85" s="100">
        <f>IFERROR('tablas pasajeros ANUAL'!G85/'tablas pasajeros ANUAL'!G98-1,"-")</f>
        <v>-0.12244196044711952</v>
      </c>
      <c r="H85" s="100">
        <f>IFERROR('tablas pasajeros ANUAL'!H85/'tablas pasajeros ANUAL'!H98-1,"-")</f>
        <v>0.16562107904642409</v>
      </c>
    </row>
    <row r="86" spans="2:8" ht="15" hidden="1" customHeight="1" outlineLevel="1">
      <c r="B86" s="95" t="s">
        <v>41</v>
      </c>
      <c r="C86" s="100">
        <f>IFERROR('tablas pasajeros ANUAL'!C86/'tablas pasajeros ANUAL'!C99-1,"-")</f>
        <v>2.0995764012523788E-2</v>
      </c>
      <c r="D86" s="100">
        <f>IFERROR('tablas pasajeros ANUAL'!D86/'tablas pasajeros ANUAL'!D99-1,"-")</f>
        <v>0.16563887518500242</v>
      </c>
      <c r="E86" s="100">
        <f>IFERROR('tablas pasajeros ANUAL'!E86/'tablas pasajeros ANUAL'!E99-1,"-")</f>
        <v>1.9294885436617726E-2</v>
      </c>
      <c r="F86" s="100">
        <f>IFERROR('tablas pasajeros ANUAL'!F86/'tablas pasajeros ANUAL'!F99-1,"-")</f>
        <v>-5.6430822114007406E-2</v>
      </c>
      <c r="G86" s="100">
        <f>IFERROR('tablas pasajeros ANUAL'!G86/'tablas pasajeros ANUAL'!G99-1,"-")</f>
        <v>-0.12307692307692308</v>
      </c>
      <c r="H86" s="100">
        <f>IFERROR('tablas pasajeros ANUAL'!H86/'tablas pasajeros ANUAL'!H99-1,"-")</f>
        <v>-6.2866275972296215E-2</v>
      </c>
    </row>
    <row r="87" spans="2:8" ht="15" hidden="1" customHeight="1" outlineLevel="1">
      <c r="B87" s="95" t="s">
        <v>42</v>
      </c>
      <c r="C87" s="100">
        <f>IFERROR('tablas pasajeros ANUAL'!C87/'tablas pasajeros ANUAL'!C100-1,"-")</f>
        <v>-4.3012211668928102E-2</v>
      </c>
      <c r="D87" s="100">
        <f>IFERROR('tablas pasajeros ANUAL'!D87/'tablas pasajeros ANUAL'!D100-1,"-")</f>
        <v>-3.911266783420897E-2</v>
      </c>
      <c r="E87" s="100">
        <f>IFERROR('tablas pasajeros ANUAL'!E87/'tablas pasajeros ANUAL'!E100-1,"-")</f>
        <v>-1.8305684122939314E-2</v>
      </c>
      <c r="F87" s="100">
        <f>IFERROR('tablas pasajeros ANUAL'!F87/'tablas pasajeros ANUAL'!F100-1,"-")</f>
        <v>-3.3592789840229398E-2</v>
      </c>
      <c r="G87" s="100">
        <f>IFERROR('tablas pasajeros ANUAL'!G87/'tablas pasajeros ANUAL'!G100-1,"-")</f>
        <v>-0.113947128532361</v>
      </c>
      <c r="H87" s="100">
        <f>IFERROR('tablas pasajeros ANUAL'!H87/'tablas pasajeros ANUAL'!H100-1,"-")</f>
        <v>-0.10872395833333337</v>
      </c>
    </row>
    <row r="88" spans="2:8" ht="15" hidden="1" customHeight="1" outlineLevel="1">
      <c r="B88" s="95" t="s">
        <v>43</v>
      </c>
      <c r="C88" s="100">
        <f>IFERROR('tablas pasajeros ANUAL'!C88/'tablas pasajeros ANUAL'!C101-1,"-")</f>
        <v>-2.2290035823271825E-2</v>
      </c>
      <c r="D88" s="100">
        <f>IFERROR('tablas pasajeros ANUAL'!D88/'tablas pasajeros ANUAL'!D101-1,"-")</f>
        <v>-0.1260634184068059</v>
      </c>
      <c r="E88" s="100">
        <f>IFERROR('tablas pasajeros ANUAL'!E88/'tablas pasajeros ANUAL'!E101-1,"-")</f>
        <v>1.9860440150295311E-2</v>
      </c>
      <c r="F88" s="100">
        <f>IFERROR('tablas pasajeros ANUAL'!F88/'tablas pasajeros ANUAL'!F101-1,"-")</f>
        <v>7.295106574602217E-2</v>
      </c>
      <c r="G88" s="100">
        <f>IFERROR('tablas pasajeros ANUAL'!G88/'tablas pasajeros ANUAL'!G101-1,"-")</f>
        <v>1.8469656992083916E-3</v>
      </c>
      <c r="H88" s="100">
        <f>IFERROR('tablas pasajeros ANUAL'!H88/'tablas pasajeros ANUAL'!H101-1,"-")</f>
        <v>-4.2780748663101553E-2</v>
      </c>
    </row>
    <row r="89" spans="2:8" ht="15" hidden="1" customHeight="1" outlineLevel="1">
      <c r="B89" s="95" t="s">
        <v>44</v>
      </c>
      <c r="C89" s="100">
        <f>IFERROR('tablas pasajeros ANUAL'!C89/'tablas pasajeros ANUAL'!C102-1,"-")</f>
        <v>-6.0920479302832287E-2</v>
      </c>
      <c r="D89" s="100">
        <f>IFERROR('tablas pasajeros ANUAL'!D89/'tablas pasajeros ANUAL'!D102-1,"-")</f>
        <v>-9.7973618810934804E-2</v>
      </c>
      <c r="E89" s="100">
        <f>IFERROR('tablas pasajeros ANUAL'!E89/'tablas pasajeros ANUAL'!E102-1,"-")</f>
        <v>-5.0539252570855231E-2</v>
      </c>
      <c r="F89" s="100">
        <f>IFERROR('tablas pasajeros ANUAL'!F89/'tablas pasajeros ANUAL'!F102-1,"-")</f>
        <v>4.9244911359159538E-2</v>
      </c>
      <c r="G89" s="100">
        <f>IFERROR('tablas pasajeros ANUAL'!G89/'tablas pasajeros ANUAL'!G102-1,"-")</f>
        <v>-6.3085571517801364E-2</v>
      </c>
      <c r="H89" s="100">
        <f>IFERROR('tablas pasajeros ANUAL'!H89/'tablas pasajeros ANUAL'!H102-1,"-")</f>
        <v>-0.34968017057569301</v>
      </c>
    </row>
    <row r="90" spans="2:8" ht="15" hidden="1" customHeight="1" outlineLevel="1">
      <c r="B90" s="95" t="s">
        <v>45</v>
      </c>
      <c r="C90" s="100">
        <f>IFERROR('tablas pasajeros ANUAL'!C90/'tablas pasajeros ANUAL'!C103-1,"-")</f>
        <v>-0.14402029618266565</v>
      </c>
      <c r="D90" s="100">
        <f>IFERROR('tablas pasajeros ANUAL'!D90/'tablas pasajeros ANUAL'!D103-1,"-")</f>
        <v>-9.2563586186320546E-2</v>
      </c>
      <c r="E90" s="100">
        <f>IFERROR('tablas pasajeros ANUAL'!E90/'tablas pasajeros ANUAL'!E103-1,"-")</f>
        <v>-0.1535357327201915</v>
      </c>
      <c r="F90" s="100">
        <f>IFERROR('tablas pasajeros ANUAL'!F90/'tablas pasajeros ANUAL'!F103-1,"-")</f>
        <v>-0.13592233009708743</v>
      </c>
      <c r="G90" s="100">
        <f>IFERROR('tablas pasajeros ANUAL'!G90/'tablas pasajeros ANUAL'!G103-1,"-")</f>
        <v>-0.2390576725025747</v>
      </c>
      <c r="H90" s="100">
        <f>IFERROR('tablas pasajeros ANUAL'!H90/'tablas pasajeros ANUAL'!H103-1,"-")</f>
        <v>3.9122137404580259E-2</v>
      </c>
    </row>
    <row r="91" spans="2:8" ht="15" hidden="1" customHeight="1" outlineLevel="1">
      <c r="B91" s="95" t="s">
        <v>46</v>
      </c>
      <c r="C91" s="100">
        <f>IFERROR('tablas pasajeros ANUAL'!C91/'tablas pasajeros ANUAL'!C104-1,"-")</f>
        <v>-0.29030244389650117</v>
      </c>
      <c r="D91" s="100">
        <f>IFERROR('tablas pasajeros ANUAL'!D91/'tablas pasajeros ANUAL'!D104-1,"-")</f>
        <v>-0.34016847705608511</v>
      </c>
      <c r="E91" s="100">
        <f>IFERROR('tablas pasajeros ANUAL'!E91/'tablas pasajeros ANUAL'!E104-1,"-")</f>
        <v>-0.13756977900129996</v>
      </c>
      <c r="F91" s="100">
        <f>IFERROR('tablas pasajeros ANUAL'!F91/'tablas pasajeros ANUAL'!F104-1,"-")</f>
        <v>-0.50021505376344089</v>
      </c>
      <c r="G91" s="100">
        <f>IFERROR('tablas pasajeros ANUAL'!G91/'tablas pasajeros ANUAL'!G104-1,"-")</f>
        <v>-0.44200217627856364</v>
      </c>
      <c r="H91" s="100">
        <f>IFERROR('tablas pasajeros ANUAL'!H91/'tablas pasajeros ANUAL'!H104-1,"-")</f>
        <v>-0.10935251798561152</v>
      </c>
    </row>
    <row r="92" spans="2:8" ht="15" hidden="1" customHeight="1" outlineLevel="1">
      <c r="B92" s="95" t="s">
        <v>47</v>
      </c>
      <c r="C92" s="100">
        <f>IFERROR('tablas pasajeros ANUAL'!C92/'tablas pasajeros ANUAL'!C105-1,"-")</f>
        <v>-0.12487592367927647</v>
      </c>
      <c r="D92" s="100">
        <f>IFERROR('tablas pasajeros ANUAL'!D92/'tablas pasajeros ANUAL'!D105-1,"-")</f>
        <v>-0.21854808057772712</v>
      </c>
      <c r="E92" s="100">
        <f>IFERROR('tablas pasajeros ANUAL'!E92/'tablas pasajeros ANUAL'!E105-1,"-")</f>
        <v>-3.580123156237125E-4</v>
      </c>
      <c r="F92" s="100">
        <f>IFERROR('tablas pasajeros ANUAL'!F92/'tablas pasajeros ANUAL'!F105-1,"-")</f>
        <v>-0.11231101511879049</v>
      </c>
      <c r="G92" s="100">
        <f>IFERROR('tablas pasajeros ANUAL'!G92/'tablas pasajeros ANUAL'!G105-1,"-")</f>
        <v>-0.19777895293495507</v>
      </c>
      <c r="H92" s="100">
        <f>IFERROR('tablas pasajeros ANUAL'!H92/'tablas pasajeros ANUAL'!H105-1,"-")</f>
        <v>-0.39457627118644067</v>
      </c>
    </row>
    <row r="93" spans="2:8" ht="15" hidden="1" customHeight="1" outlineLevel="1">
      <c r="B93" s="95" t="s">
        <v>48</v>
      </c>
      <c r="C93" s="100">
        <f>IFERROR('tablas pasajeros ANUAL'!C93/'tablas pasajeros ANUAL'!C106-1,"-")</f>
        <v>-9.5468564650059262E-2</v>
      </c>
      <c r="D93" s="100">
        <f>IFERROR('tablas pasajeros ANUAL'!D93/'tablas pasajeros ANUAL'!D106-1,"-")</f>
        <v>-6.5025143055315038E-3</v>
      </c>
      <c r="E93" s="100">
        <f>IFERROR('tablas pasajeros ANUAL'!E93/'tablas pasajeros ANUAL'!E106-1,"-")</f>
        <v>-0.15314488848116503</v>
      </c>
      <c r="F93" s="100">
        <f>IFERROR('tablas pasajeros ANUAL'!F93/'tablas pasajeros ANUAL'!F106-1,"-")</f>
        <v>-3.4632891351672246E-2</v>
      </c>
      <c r="G93" s="100">
        <f>IFERROR('tablas pasajeros ANUAL'!G93/'tablas pasajeros ANUAL'!G106-1,"-")</f>
        <v>-0.17971195992485911</v>
      </c>
      <c r="H93" s="100">
        <f>IFERROR('tablas pasajeros ANUAL'!H93/'tablas pasajeros ANUAL'!H106-1,"-")</f>
        <v>2.595155709342567E-2</v>
      </c>
    </row>
    <row r="94" spans="2:8" ht="15" hidden="1" customHeight="1" outlineLevel="1">
      <c r="B94" s="95" t="s">
        <v>49</v>
      </c>
      <c r="C94" s="100">
        <f>IFERROR('tablas pasajeros ANUAL'!C94/'tablas pasajeros ANUAL'!C107-1,"-")</f>
        <v>-0.13575319777303296</v>
      </c>
      <c r="D94" s="100">
        <f>IFERROR('tablas pasajeros ANUAL'!D94/'tablas pasajeros ANUAL'!D107-1,"-")</f>
        <v>-7.9787655494810261E-2</v>
      </c>
      <c r="E94" s="100">
        <f>IFERROR('tablas pasajeros ANUAL'!E94/'tablas pasajeros ANUAL'!E107-1,"-")</f>
        <v>-5.7501306847882905E-2</v>
      </c>
      <c r="F94" s="100">
        <f>IFERROR('tablas pasajeros ANUAL'!F94/'tablas pasajeros ANUAL'!F107-1,"-")</f>
        <v>-0.23940225678560534</v>
      </c>
      <c r="G94" s="100">
        <f>IFERROR('tablas pasajeros ANUAL'!G94/'tablas pasajeros ANUAL'!G107-1,"-")</f>
        <v>-0.28673877263108394</v>
      </c>
      <c r="H94" s="100">
        <f>IFERROR('tablas pasajeros ANUAL'!H94/'tablas pasajeros ANUAL'!H107-1,"-")</f>
        <v>-0.20830806549423897</v>
      </c>
    </row>
    <row r="95" spans="2:8" ht="15" hidden="1" customHeight="1" outlineLevel="1">
      <c r="B95" s="95" t="s">
        <v>50</v>
      </c>
      <c r="C95" s="100">
        <f>IFERROR('tablas pasajeros ANUAL'!C95/'tablas pasajeros ANUAL'!C108-1,"-")</f>
        <v>2.9458545218306931E-2</v>
      </c>
      <c r="D95" s="100">
        <f>IFERROR('tablas pasajeros ANUAL'!D95/'tablas pasajeros ANUAL'!D108-1,"-")</f>
        <v>-9.3495285280485896E-2</v>
      </c>
      <c r="E95" s="100">
        <f>IFERROR('tablas pasajeros ANUAL'!E95/'tablas pasajeros ANUAL'!E108-1,"-")</f>
        <v>5.5492957746478888E-2</v>
      </c>
      <c r="F95" s="100">
        <f>IFERROR('tablas pasajeros ANUAL'!F95/'tablas pasajeros ANUAL'!F108-1,"-")</f>
        <v>0.16278110171239946</v>
      </c>
      <c r="G95" s="100">
        <f>IFERROR('tablas pasajeros ANUAL'!G95/'tablas pasajeros ANUAL'!G108-1,"-")</f>
        <v>5.0108932461873534E-2</v>
      </c>
      <c r="H95" s="100">
        <f>IFERROR('tablas pasajeros ANUAL'!H95/'tablas pasajeros ANUAL'!H108-1,"-")</f>
        <v>0.13847900113507383</v>
      </c>
    </row>
    <row r="96" spans="2:8" ht="15" hidden="1" customHeight="1" outlineLevel="1">
      <c r="B96" s="95" t="s">
        <v>51</v>
      </c>
      <c r="C96" s="100">
        <f>IFERROR('tablas pasajeros ANUAL'!C96/'tablas pasajeros ANUAL'!C109-1,"-")</f>
        <v>-8.1272084805653733E-2</v>
      </c>
      <c r="D96" s="100">
        <f>IFERROR('tablas pasajeros ANUAL'!D96/'tablas pasajeros ANUAL'!D109-1,"-")</f>
        <v>-0.14435736677115985</v>
      </c>
      <c r="E96" s="100">
        <f>IFERROR('tablas pasajeros ANUAL'!E96/'tablas pasajeros ANUAL'!E109-1,"-")</f>
        <v>-4.2623343924225177E-2</v>
      </c>
      <c r="F96" s="100">
        <f>IFERROR('tablas pasajeros ANUAL'!F96/'tablas pasajeros ANUAL'!F109-1,"-")</f>
        <v>-0.12985375693393852</v>
      </c>
      <c r="G96" s="100">
        <f>IFERROR('tablas pasajeros ANUAL'!G96/'tablas pasajeros ANUAL'!G109-1,"-")</f>
        <v>-7.1620261657162065E-2</v>
      </c>
      <c r="H96" s="100">
        <f>IFERROR('tablas pasajeros ANUAL'!H96/'tablas pasajeros ANUAL'!H109-1,"-")</f>
        <v>2.4303073624017069E-2</v>
      </c>
    </row>
    <row r="97" spans="2:8" ht="15" customHeight="1" collapsed="1">
      <c r="B97" s="97">
        <v>2004</v>
      </c>
      <c r="C97" s="104">
        <f>IFERROR('tablas pasajeros ANUAL'!C97/'tablas pasajeros ANUAL'!C110-1,"-")</f>
        <v>-8.29941621657595E-2</v>
      </c>
      <c r="D97" s="104">
        <f>IFERROR('tablas pasajeros ANUAL'!D97/'tablas pasajeros ANUAL'!D110-1,"-")</f>
        <v>-9.617980917901725E-2</v>
      </c>
      <c r="E97" s="104">
        <f>IFERROR('tablas pasajeros ANUAL'!E97/'tablas pasajeros ANUAL'!E110-1,"-")</f>
        <v>-4.5703617127851759E-2</v>
      </c>
      <c r="F97" s="104">
        <f>IFERROR('tablas pasajeros ANUAL'!F97/'tablas pasajeros ANUAL'!F110-1,"-")</f>
        <v>-0.10417500565601012</v>
      </c>
      <c r="G97" s="104">
        <f>IFERROR('tablas pasajeros ANUAL'!G97/'tablas pasajeros ANUAL'!G110-1,"-")</f>
        <v>-0.15400156049712976</v>
      </c>
      <c r="H97" s="104">
        <f>IFERROR('tablas pasajeros ANUAL'!H97/'tablas pasajeros ANUAL'!H110-1,"-")</f>
        <v>-5.063646574316738E-2</v>
      </c>
    </row>
    <row r="98" spans="2:8" ht="15" hidden="1" customHeight="1" outlineLevel="1">
      <c r="B98" s="95" t="s">
        <v>40</v>
      </c>
      <c r="C98" s="100">
        <f>IFERROR('tablas pasajeros ANUAL'!C98/'tablas pasajeros ANUAL'!C111-1,"-")</f>
        <v>-8.7222521741168735E-2</v>
      </c>
      <c r="D98" s="100">
        <f>IFERROR('tablas pasajeros ANUAL'!D98/'tablas pasajeros ANUAL'!D111-1,"-")</f>
        <v>-0.15717014165207699</v>
      </c>
      <c r="E98" s="100">
        <f>IFERROR('tablas pasajeros ANUAL'!E98/'tablas pasajeros ANUAL'!E111-1,"-")</f>
        <v>-5.1825467497773836E-2</v>
      </c>
      <c r="F98" s="100">
        <f>IFERROR('tablas pasajeros ANUAL'!F98/'tablas pasajeros ANUAL'!F111-1,"-")</f>
        <v>-0.1155640373197625</v>
      </c>
      <c r="G98" s="100">
        <f>IFERROR('tablas pasajeros ANUAL'!G98/'tablas pasajeros ANUAL'!G111-1,"-")</f>
        <v>-9.3106674984404281E-2</v>
      </c>
      <c r="H98" s="100">
        <f>IFERROR('tablas pasajeros ANUAL'!H98/'tablas pasajeros ANUAL'!H111-1,"-")</f>
        <v>0.12676720075400572</v>
      </c>
    </row>
    <row r="99" spans="2:8" ht="15" hidden="1" customHeight="1" outlineLevel="1">
      <c r="B99" s="95" t="s">
        <v>41</v>
      </c>
      <c r="C99" s="100">
        <f>IFERROR('tablas pasajeros ANUAL'!C99/'tablas pasajeros ANUAL'!C112-1,"-")</f>
        <v>-0.17738555159962632</v>
      </c>
      <c r="D99" s="100">
        <f>IFERROR('tablas pasajeros ANUAL'!D99/'tablas pasajeros ANUAL'!D112-1,"-")</f>
        <v>-0.29477254936070274</v>
      </c>
      <c r="E99" s="100">
        <f>IFERROR('tablas pasajeros ANUAL'!E99/'tablas pasajeros ANUAL'!E112-1,"-")</f>
        <v>-0.11339622641509439</v>
      </c>
      <c r="F99" s="100">
        <f>IFERROR('tablas pasajeros ANUAL'!F99/'tablas pasajeros ANUAL'!F112-1,"-")</f>
        <v>-9.3011171732917619E-2</v>
      </c>
      <c r="G99" s="100">
        <f>IFERROR('tablas pasajeros ANUAL'!G99/'tablas pasajeros ANUAL'!G112-1,"-")</f>
        <v>-0.10529138362531287</v>
      </c>
      <c r="H99" s="100">
        <f>IFERROR('tablas pasajeros ANUAL'!H99/'tablas pasajeros ANUAL'!H112-1,"-")</f>
        <v>-0.32066594281577998</v>
      </c>
    </row>
    <row r="100" spans="2:8" ht="15" hidden="1" customHeight="1" outlineLevel="1">
      <c r="B100" s="95" t="s">
        <v>42</v>
      </c>
      <c r="C100" s="100">
        <f>IFERROR('tablas pasajeros ANUAL'!C100/'tablas pasajeros ANUAL'!C113-1,"-")</f>
        <v>1.8588901941814617E-2</v>
      </c>
      <c r="D100" s="100">
        <f>IFERROR('tablas pasajeros ANUAL'!D100/'tablas pasajeros ANUAL'!D113-1,"-")</f>
        <v>7.6470588235293402E-3</v>
      </c>
      <c r="E100" s="100">
        <f>IFERROR('tablas pasajeros ANUAL'!E100/'tablas pasajeros ANUAL'!E113-1,"-")</f>
        <v>-2.0826968123026757E-2</v>
      </c>
      <c r="F100" s="100">
        <f>IFERROR('tablas pasajeros ANUAL'!F100/'tablas pasajeros ANUAL'!F113-1,"-")</f>
        <v>3.5418875927889726E-2</v>
      </c>
      <c r="G100" s="100">
        <f>IFERROR('tablas pasajeros ANUAL'!G100/'tablas pasajeros ANUAL'!G113-1,"-")</f>
        <v>1.7625231910946226E-2</v>
      </c>
      <c r="H100" s="100">
        <f>IFERROR('tablas pasajeros ANUAL'!H100/'tablas pasajeros ANUAL'!H113-1,"-")</f>
        <v>1.2196531791907512</v>
      </c>
    </row>
    <row r="101" spans="2:8" ht="15" hidden="1" customHeight="1" outlineLevel="1">
      <c r="B101" s="95" t="s">
        <v>43</v>
      </c>
      <c r="C101" s="100">
        <f>IFERROR('tablas pasajeros ANUAL'!C101/'tablas pasajeros ANUAL'!C114-1,"-")</f>
        <v>-0.19094007460483586</v>
      </c>
      <c r="D101" s="100">
        <f>IFERROR('tablas pasajeros ANUAL'!D101/'tablas pasajeros ANUAL'!D114-1,"-")</f>
        <v>-0.12516914749661701</v>
      </c>
      <c r="E101" s="100">
        <f>IFERROR('tablas pasajeros ANUAL'!E101/'tablas pasajeros ANUAL'!E114-1,"-")</f>
        <v>-0.21111850462766923</v>
      </c>
      <c r="F101" s="100">
        <f>IFERROR('tablas pasajeros ANUAL'!F101/'tablas pasajeros ANUAL'!F114-1,"-")</f>
        <v>-0.21010196822385585</v>
      </c>
      <c r="G101" s="100">
        <f>IFERROR('tablas pasajeros ANUAL'!G101/'tablas pasajeros ANUAL'!G114-1,"-")</f>
        <v>-0.27059276366435725</v>
      </c>
      <c r="H101" s="100">
        <f>IFERROR('tablas pasajeros ANUAL'!H101/'tablas pasajeros ANUAL'!H114-1,"-")</f>
        <v>-3.9054470709146916E-2</v>
      </c>
    </row>
    <row r="102" spans="2:8" ht="15" hidden="1" customHeight="1" outlineLevel="1">
      <c r="B102" s="95" t="s">
        <v>44</v>
      </c>
      <c r="C102" s="100">
        <f>IFERROR('tablas pasajeros ANUAL'!C102/'tablas pasajeros ANUAL'!C115-1,"-")</f>
        <v>-7.627289192996578E-2</v>
      </c>
      <c r="D102" s="100">
        <f>IFERROR('tablas pasajeros ANUAL'!D102/'tablas pasajeros ANUAL'!D115-1,"-")</f>
        <v>-0.14512175192024845</v>
      </c>
      <c r="E102" s="100">
        <f>IFERROR('tablas pasajeros ANUAL'!E102/'tablas pasajeros ANUAL'!E115-1,"-")</f>
        <v>-3.4332425068119843E-2</v>
      </c>
      <c r="F102" s="100">
        <f>IFERROR('tablas pasajeros ANUAL'!F102/'tablas pasajeros ANUAL'!F115-1,"-")</f>
        <v>-2.8079132099553261E-2</v>
      </c>
      <c r="G102" s="100">
        <f>IFERROR('tablas pasajeros ANUAL'!G102/'tablas pasajeros ANUAL'!G115-1,"-")</f>
        <v>-9.7010716300056421E-2</v>
      </c>
      <c r="H102" s="100">
        <f>IFERROR('tablas pasajeros ANUAL'!H102/'tablas pasajeros ANUAL'!H115-1,"-")</f>
        <v>-4.1879468845760992E-2</v>
      </c>
    </row>
    <row r="103" spans="2:8" ht="15" hidden="1" customHeight="1" outlineLevel="1">
      <c r="B103" s="95" t="s">
        <v>45</v>
      </c>
      <c r="C103" s="100">
        <f>IFERROR('tablas pasajeros ANUAL'!C103/'tablas pasajeros ANUAL'!C116-1,"-")</f>
        <v>7.0666020930281626E-2</v>
      </c>
      <c r="D103" s="100">
        <f>IFERROR('tablas pasajeros ANUAL'!D103/'tablas pasajeros ANUAL'!D116-1,"-")</f>
        <v>-8.2843070187440193E-2</v>
      </c>
      <c r="E103" s="100">
        <f>IFERROR('tablas pasajeros ANUAL'!E103/'tablas pasajeros ANUAL'!E116-1,"-")</f>
        <v>4.1237113402061931E-2</v>
      </c>
      <c r="F103" s="100">
        <f>IFERROR('tablas pasajeros ANUAL'!F103/'tablas pasajeros ANUAL'!F116-1,"-")</f>
        <v>0.32314094445449615</v>
      </c>
      <c r="G103" s="100">
        <f>IFERROR('tablas pasajeros ANUAL'!G103/'tablas pasajeros ANUAL'!G116-1,"-")</f>
        <v>0.30357442523913414</v>
      </c>
      <c r="H103" s="100">
        <f>IFERROR('tablas pasajeros ANUAL'!H103/'tablas pasajeros ANUAL'!H116-1,"-")</f>
        <v>0.13913043478260878</v>
      </c>
    </row>
    <row r="104" spans="2:8" ht="15" hidden="1" customHeight="1" outlineLevel="1">
      <c r="B104" s="95" t="s">
        <v>46</v>
      </c>
      <c r="C104" s="100">
        <f>IFERROR('tablas pasajeros ANUAL'!C104/'tablas pasajeros ANUAL'!C117-1,"-")</f>
        <v>2.8341250481448199E-2</v>
      </c>
      <c r="D104" s="100">
        <f>IFERROR('tablas pasajeros ANUAL'!D104/'tablas pasajeros ANUAL'!D117-1,"-")</f>
        <v>0.13384441372376532</v>
      </c>
      <c r="E104" s="100">
        <f>IFERROR('tablas pasajeros ANUAL'!E104/'tablas pasajeros ANUAL'!E117-1,"-")</f>
        <v>-6.5194081063692955E-2</v>
      </c>
      <c r="F104" s="100">
        <f>IFERROR('tablas pasajeros ANUAL'!F104/'tablas pasajeros ANUAL'!F117-1,"-")</f>
        <v>0.22271890612674206</v>
      </c>
      <c r="G104" s="100">
        <f>IFERROR('tablas pasajeros ANUAL'!G104/'tablas pasajeros ANUAL'!G117-1,"-")</f>
        <v>-2.2132368589061535E-2</v>
      </c>
      <c r="H104" s="100">
        <f>IFERROR('tablas pasajeros ANUAL'!H104/'tablas pasajeros ANUAL'!H117-1,"-")</f>
        <v>-1.836158192090398E-2</v>
      </c>
    </row>
    <row r="105" spans="2:8" ht="15" hidden="1" customHeight="1" outlineLevel="1">
      <c r="B105" s="95" t="s">
        <v>47</v>
      </c>
      <c r="C105" s="100">
        <f>IFERROR('tablas pasajeros ANUAL'!C105/'tablas pasajeros ANUAL'!C118-1,"-")</f>
        <v>5.7777000029165526E-2</v>
      </c>
      <c r="D105" s="100">
        <f>IFERROR('tablas pasajeros ANUAL'!D105/'tablas pasajeros ANUAL'!D118-1,"-")</f>
        <v>4.3633478778262624E-2</v>
      </c>
      <c r="E105" s="100">
        <f>IFERROR('tablas pasajeros ANUAL'!E105/'tablas pasajeros ANUAL'!E118-1,"-")</f>
        <v>-5.4946542157260803E-2</v>
      </c>
      <c r="F105" s="100">
        <f>IFERROR('tablas pasajeros ANUAL'!F105/'tablas pasajeros ANUAL'!F118-1,"-")</f>
        <v>0.25952121871599565</v>
      </c>
      <c r="G105" s="100">
        <f>IFERROR('tablas pasajeros ANUAL'!G105/'tablas pasajeros ANUAL'!G118-1,"-")</f>
        <v>0.23138701975255049</v>
      </c>
      <c r="H105" s="100">
        <f>IFERROR('tablas pasajeros ANUAL'!H105/'tablas pasajeros ANUAL'!H118-1,"-")</f>
        <v>0.29159369527145351</v>
      </c>
    </row>
    <row r="106" spans="2:8" ht="15" hidden="1" customHeight="1" outlineLevel="1">
      <c r="B106" s="95" t="s">
        <v>48</v>
      </c>
      <c r="C106" s="100">
        <f>IFERROR('tablas pasajeros ANUAL'!C106/'tablas pasajeros ANUAL'!C119-1,"-")</f>
        <v>5.1030141167494047E-3</v>
      </c>
      <c r="D106" s="100">
        <f>IFERROR('tablas pasajeros ANUAL'!D106/'tablas pasajeros ANUAL'!D119-1,"-")</f>
        <v>-0.11413210445468513</v>
      </c>
      <c r="E106" s="100">
        <f>IFERROR('tablas pasajeros ANUAL'!E106/'tablas pasajeros ANUAL'!E119-1,"-")</f>
        <v>2.0956506468418956E-2</v>
      </c>
      <c r="F106" s="100">
        <f>IFERROR('tablas pasajeros ANUAL'!F106/'tablas pasajeros ANUAL'!F119-1,"-")</f>
        <v>0.16535977859778606</v>
      </c>
      <c r="G106" s="100">
        <f>IFERROR('tablas pasajeros ANUAL'!G106/'tablas pasajeros ANUAL'!G119-1,"-")</f>
        <v>0.11756473058082584</v>
      </c>
      <c r="H106" s="100">
        <f>IFERROR('tablas pasajeros ANUAL'!H106/'tablas pasajeros ANUAL'!H119-1,"-")</f>
        <v>-2.6389668725435134E-2</v>
      </c>
    </row>
    <row r="107" spans="2:8" ht="15" hidden="1" customHeight="1" outlineLevel="1">
      <c r="B107" s="95" t="s">
        <v>49</v>
      </c>
      <c r="C107" s="100">
        <f>IFERROR('tablas pasajeros ANUAL'!C107/'tablas pasajeros ANUAL'!C120-1,"-")</f>
        <v>-2.4621433298298911E-2</v>
      </c>
      <c r="D107" s="100">
        <f>IFERROR('tablas pasajeros ANUAL'!D107/'tablas pasajeros ANUAL'!D120-1,"-")</f>
        <v>-0.10647787610619464</v>
      </c>
      <c r="E107" s="100">
        <f>IFERROR('tablas pasajeros ANUAL'!E107/'tablas pasajeros ANUAL'!E120-1,"-")</f>
        <v>-0.11348996709764125</v>
      </c>
      <c r="F107" s="100">
        <f>IFERROR('tablas pasajeros ANUAL'!F107/'tablas pasajeros ANUAL'!F120-1,"-")</f>
        <v>0.21850613154960974</v>
      </c>
      <c r="G107" s="100">
        <f>IFERROR('tablas pasajeros ANUAL'!G107/'tablas pasajeros ANUAL'!G120-1,"-")</f>
        <v>0.18122482988473831</v>
      </c>
      <c r="H107" s="100">
        <f>IFERROR('tablas pasajeros ANUAL'!H107/'tablas pasajeros ANUAL'!H120-1,"-")</f>
        <v>6.6968618570041993E-2</v>
      </c>
    </row>
    <row r="108" spans="2:8" ht="15" hidden="1" customHeight="1" outlineLevel="1">
      <c r="B108" s="95" t="s">
        <v>50</v>
      </c>
      <c r="C108" s="100">
        <f>IFERROR('tablas pasajeros ANUAL'!C108/'tablas pasajeros ANUAL'!C121-1,"-")</f>
        <v>-6.4524917222012701E-2</v>
      </c>
      <c r="D108" s="100">
        <f>IFERROR('tablas pasajeros ANUAL'!D108/'tablas pasajeros ANUAL'!D121-1,"-")</f>
        <v>-1.433522369250162E-2</v>
      </c>
      <c r="E108" s="100">
        <f>IFERROR('tablas pasajeros ANUAL'!E108/'tablas pasajeros ANUAL'!E121-1,"-")</f>
        <v>-0.12840657991652349</v>
      </c>
      <c r="F108" s="100">
        <f>IFERROR('tablas pasajeros ANUAL'!F108/'tablas pasajeros ANUAL'!F121-1,"-")</f>
        <v>-8.0440144185164097E-2</v>
      </c>
      <c r="G108" s="100">
        <f>IFERROR('tablas pasajeros ANUAL'!G108/'tablas pasajeros ANUAL'!G121-1,"-")</f>
        <v>1.5037593984962516E-2</v>
      </c>
      <c r="H108" s="100">
        <f>IFERROR('tablas pasajeros ANUAL'!H108/'tablas pasajeros ANUAL'!H121-1,"-")</f>
        <v>1.5366884364195199E-2</v>
      </c>
    </row>
    <row r="109" spans="2:8" ht="15" hidden="1" customHeight="1" outlineLevel="1">
      <c r="B109" s="95" t="s">
        <v>51</v>
      </c>
      <c r="C109" s="100">
        <f>IFERROR('tablas pasajeros ANUAL'!C109/'tablas pasajeros ANUAL'!C122-1,"-")</f>
        <v>0.19156211145020907</v>
      </c>
      <c r="D109" s="100">
        <f>IFERROR('tablas pasajeros ANUAL'!D109/'tablas pasajeros ANUAL'!D122-1,"-")</f>
        <v>0.30483689538807646</v>
      </c>
      <c r="E109" s="100">
        <f>IFERROR('tablas pasajeros ANUAL'!E109/'tablas pasajeros ANUAL'!E122-1,"-")</f>
        <v>-1.0147163541419424E-2</v>
      </c>
      <c r="F109" s="100">
        <f>IFERROR('tablas pasajeros ANUAL'!F109/'tablas pasajeros ANUAL'!F122-1,"-")</f>
        <v>0.23821417421167657</v>
      </c>
      <c r="G109" s="100">
        <f>IFERROR('tablas pasajeros ANUAL'!G109/'tablas pasajeros ANUAL'!G122-1,"-")</f>
        <v>0.47867063492063489</v>
      </c>
      <c r="H109" s="100">
        <f>IFERROR('tablas pasajeros ANUAL'!H109/'tablas pasajeros ANUAL'!H122-1,"-")</f>
        <v>0.83837056504599206</v>
      </c>
    </row>
    <row r="110" spans="2:8" ht="15" customHeight="1" collapsed="1">
      <c r="B110" s="97">
        <v>2003</v>
      </c>
      <c r="C110" s="104">
        <f>IFERROR('tablas pasajeros ANUAL'!C110/'tablas pasajeros ANUAL'!C123-1,"-")</f>
        <v>-2.2796649093783872E-2</v>
      </c>
      <c r="D110" s="104">
        <f>IFERROR('tablas pasajeros ANUAL'!D110/'tablas pasajeros ANUAL'!D123-1,"-")</f>
        <v>-5.8519023475778642E-2</v>
      </c>
      <c r="E110" s="104">
        <f>IFERROR('tablas pasajeros ANUAL'!E110/'tablas pasajeros ANUAL'!E123-1,"-")</f>
        <v>-6.1265685706414885E-2</v>
      </c>
      <c r="F110" s="104">
        <f>IFERROR('tablas pasajeros ANUAL'!F110/'tablas pasajeros ANUAL'!F123-1,"-")</f>
        <v>7.6129298074762097E-2</v>
      </c>
      <c r="G110" s="104">
        <f>IFERROR('tablas pasajeros ANUAL'!G110/'tablas pasajeros ANUAL'!G123-1,"-")</f>
        <v>5.5687935751478346E-2</v>
      </c>
      <c r="H110" s="104">
        <f>IFERROR('tablas pasajeros ANUAL'!H110/'tablas pasajeros ANUAL'!H123-1,"-")</f>
        <v>0.107379767827529</v>
      </c>
    </row>
    <row r="111" spans="2:8" ht="15" hidden="1" customHeight="1" outlineLevel="1">
      <c r="B111" s="95" t="s">
        <v>40</v>
      </c>
      <c r="C111" s="100">
        <f>IFERROR('tablas pasajeros ANUAL'!C111/'tablas pasajeros ANUAL'!C124-1,"-")</f>
        <v>3.5008976660682256E-2</v>
      </c>
      <c r="D111" s="100">
        <f>IFERROR('tablas pasajeros ANUAL'!D111/'tablas pasajeros ANUAL'!D124-1,"-")</f>
        <v>0.11203539823008857</v>
      </c>
      <c r="E111" s="100">
        <f>IFERROR('tablas pasajeros ANUAL'!E111/'tablas pasajeros ANUAL'!E124-1,"-")</f>
        <v>-7.01076455975711E-2</v>
      </c>
      <c r="F111" s="100">
        <f>IFERROR('tablas pasajeros ANUAL'!F111/'tablas pasajeros ANUAL'!F124-1,"-")</f>
        <v>0.12769010043041606</v>
      </c>
      <c r="G111" s="100">
        <f>IFERROR('tablas pasajeros ANUAL'!G111/'tablas pasajeros ANUAL'!G124-1,"-")</f>
        <v>0.15116696588868939</v>
      </c>
      <c r="H111" s="100">
        <f>IFERROR('tablas pasajeros ANUAL'!H111/'tablas pasajeros ANUAL'!H124-1,"-")</f>
        <v>3.4617259873232609E-2</v>
      </c>
    </row>
    <row r="112" spans="2:8" ht="15" hidden="1" customHeight="1" outlineLevel="1">
      <c r="B112" s="95" t="s">
        <v>41</v>
      </c>
      <c r="C112" s="100">
        <f>IFERROR('tablas pasajeros ANUAL'!C112/'tablas pasajeros ANUAL'!C125-1,"-")</f>
        <v>-5.9735511289441767E-2</v>
      </c>
      <c r="D112" s="100">
        <f>IFERROR('tablas pasajeros ANUAL'!D112/'tablas pasajeros ANUAL'!D125-1,"-")</f>
        <v>-9.9475209524555464E-2</v>
      </c>
      <c r="E112" s="100">
        <f>IFERROR('tablas pasajeros ANUAL'!E112/'tablas pasajeros ANUAL'!E125-1,"-")</f>
        <v>-3.8694074969770287E-2</v>
      </c>
      <c r="F112" s="100">
        <f>IFERROR('tablas pasajeros ANUAL'!F112/'tablas pasajeros ANUAL'!F125-1,"-")</f>
        <v>-0.17615582191780821</v>
      </c>
      <c r="G112" s="100">
        <f>IFERROR('tablas pasajeros ANUAL'!G112/'tablas pasajeros ANUAL'!G125-1,"-")</f>
        <v>-7.0918452084371419E-2</v>
      </c>
      <c r="H112" s="100">
        <f>IFERROR('tablas pasajeros ANUAL'!H112/'tablas pasajeros ANUAL'!H125-1,"-")</f>
        <v>0.30391694195375174</v>
      </c>
    </row>
    <row r="113" spans="2:8" ht="15" hidden="1" customHeight="1" outlineLevel="1">
      <c r="B113" s="95" t="s">
        <v>42</v>
      </c>
      <c r="C113" s="100">
        <f>IFERROR('tablas pasajeros ANUAL'!C113/'tablas pasajeros ANUAL'!C126-1,"-")</f>
        <v>-0.10054696888078563</v>
      </c>
      <c r="D113" s="100">
        <f>IFERROR('tablas pasajeros ANUAL'!D113/'tablas pasajeros ANUAL'!D126-1,"-")</f>
        <v>-0.18604651162790697</v>
      </c>
      <c r="E113" s="100">
        <f>IFERROR('tablas pasajeros ANUAL'!E113/'tablas pasajeros ANUAL'!E126-1,"-")</f>
        <v>-0.10724189662226669</v>
      </c>
      <c r="F113" s="100">
        <f>IFERROR('tablas pasajeros ANUAL'!F113/'tablas pasajeros ANUAL'!F126-1,"-")</f>
        <v>0.13259668508287303</v>
      </c>
      <c r="G113" s="100">
        <f>IFERROR('tablas pasajeros ANUAL'!G113/'tablas pasajeros ANUAL'!G126-1,"-")</f>
        <v>6.5359477124182774E-3</v>
      </c>
      <c r="H113" s="100">
        <f>IFERROR('tablas pasajeros ANUAL'!H113/'tablas pasajeros ANUAL'!H126-1,"-")</f>
        <v>-0.34716981132075475</v>
      </c>
    </row>
    <row r="114" spans="2:8" ht="15" hidden="1" customHeight="1" outlineLevel="1">
      <c r="B114" s="95" t="s">
        <v>43</v>
      </c>
      <c r="C114" s="100">
        <f>IFERROR('tablas pasajeros ANUAL'!C114/'tablas pasajeros ANUAL'!C127-1,"-")</f>
        <v>-5.7372694847082073E-2</v>
      </c>
      <c r="D114" s="100">
        <f>IFERROR('tablas pasajeros ANUAL'!D114/'tablas pasajeros ANUAL'!D127-1,"-")</f>
        <v>-4.3542571877600023E-2</v>
      </c>
      <c r="E114" s="100">
        <f>IFERROR('tablas pasajeros ANUAL'!E114/'tablas pasajeros ANUAL'!E127-1,"-")</f>
        <v>-0.10284380766308476</v>
      </c>
      <c r="F114" s="100">
        <f>IFERROR('tablas pasajeros ANUAL'!F114/'tablas pasajeros ANUAL'!F127-1,"-")</f>
        <v>0.15597587719298245</v>
      </c>
      <c r="G114" s="100">
        <f>IFERROR('tablas pasajeros ANUAL'!G114/'tablas pasajeros ANUAL'!G127-1,"-")</f>
        <v>-7.5773745997865571E-2</v>
      </c>
      <c r="H114" s="100">
        <f>IFERROR('tablas pasajeros ANUAL'!H114/'tablas pasajeros ANUAL'!H127-1,"-")</f>
        <v>-4.4204322200392943E-2</v>
      </c>
    </row>
    <row r="115" spans="2:8" ht="15" hidden="1" customHeight="1" outlineLevel="1">
      <c r="B115" s="95" t="s">
        <v>44</v>
      </c>
      <c r="C115" s="100">
        <f>IFERROR('tablas pasajeros ANUAL'!C115/'tablas pasajeros ANUAL'!C128-1,"-")</f>
        <v>-0.10424084005588352</v>
      </c>
      <c r="D115" s="100">
        <f>IFERROR('tablas pasajeros ANUAL'!D115/'tablas pasajeros ANUAL'!D128-1,"-")</f>
        <v>-8.2539920533773126E-2</v>
      </c>
      <c r="E115" s="100">
        <f>IFERROR('tablas pasajeros ANUAL'!E115/'tablas pasajeros ANUAL'!E128-1,"-")</f>
        <v>-0.14792075121246517</v>
      </c>
      <c r="F115" s="100">
        <f>IFERROR('tablas pasajeros ANUAL'!F115/'tablas pasajeros ANUAL'!F128-1,"-")</f>
        <v>-8.5015940488841757E-4</v>
      </c>
      <c r="G115" s="100">
        <f>IFERROR('tablas pasajeros ANUAL'!G115/'tablas pasajeros ANUAL'!G128-1,"-")</f>
        <v>-0.10949271722752385</v>
      </c>
      <c r="H115" s="100">
        <f>IFERROR('tablas pasajeros ANUAL'!H115/'tablas pasajeros ANUAL'!H128-1,"-")</f>
        <v>0</v>
      </c>
    </row>
    <row r="116" spans="2:8" ht="15" hidden="1" customHeight="1" outlineLevel="1">
      <c r="B116" s="95" t="s">
        <v>45</v>
      </c>
      <c r="C116" s="100">
        <f>IFERROR('tablas pasajeros ANUAL'!C116/'tablas pasajeros ANUAL'!C129-1,"-")</f>
        <v>-4.302180308709147E-2</v>
      </c>
      <c r="D116" s="100">
        <f>IFERROR('tablas pasajeros ANUAL'!D116/'tablas pasajeros ANUAL'!D129-1,"-")</f>
        <v>-7.7262971846989048E-2</v>
      </c>
      <c r="E116" s="100">
        <f>IFERROR('tablas pasajeros ANUAL'!E116/'tablas pasajeros ANUAL'!E129-1,"-")</f>
        <v>-2.3883798011308244E-3</v>
      </c>
      <c r="F116" s="100">
        <f>IFERROR('tablas pasajeros ANUAL'!F116/'tablas pasajeros ANUAL'!F129-1,"-")</f>
        <v>7.5710393149085231E-2</v>
      </c>
      <c r="G116" s="100">
        <f>IFERROR('tablas pasajeros ANUAL'!G116/'tablas pasajeros ANUAL'!G129-1,"-")</f>
        <v>-0.17270581702068577</v>
      </c>
      <c r="H116" s="100">
        <f>IFERROR('tablas pasajeros ANUAL'!H116/'tablas pasajeros ANUAL'!H129-1,"-")</f>
        <v>-7.5512405609492461E-3</v>
      </c>
    </row>
    <row r="117" spans="2:8" ht="15" hidden="1" customHeight="1" outlineLevel="1">
      <c r="B117" s="95" t="s">
        <v>46</v>
      </c>
      <c r="C117" s="100">
        <f>IFERROR('tablas pasajeros ANUAL'!C117/'tablas pasajeros ANUAL'!C130-1,"-")</f>
        <v>-1.2675877804537938E-2</v>
      </c>
      <c r="D117" s="100">
        <f>IFERROR('tablas pasajeros ANUAL'!D117/'tablas pasajeros ANUAL'!D130-1,"-")</f>
        <v>-0.24799168320574616</v>
      </c>
      <c r="E117" s="100">
        <f>IFERROR('tablas pasajeros ANUAL'!E117/'tablas pasajeros ANUAL'!E130-1,"-")</f>
        <v>8.9061891786687442E-2</v>
      </c>
      <c r="F117" s="100">
        <f>IFERROR('tablas pasajeros ANUAL'!F117/'tablas pasajeros ANUAL'!F130-1,"-")</f>
        <v>0.32094477249044817</v>
      </c>
      <c r="G117" s="100">
        <f>IFERROR('tablas pasajeros ANUAL'!G117/'tablas pasajeros ANUAL'!G130-1,"-")</f>
        <v>8.5219399538106311E-2</v>
      </c>
      <c r="H117" s="100">
        <f>IFERROR('tablas pasajeros ANUAL'!H117/'tablas pasajeros ANUAL'!H130-1,"-")</f>
        <v>-0.23127035830618892</v>
      </c>
    </row>
    <row r="118" spans="2:8" ht="15" hidden="1" customHeight="1" outlineLevel="1">
      <c r="B118" s="95" t="s">
        <v>47</v>
      </c>
      <c r="C118" s="100">
        <f>IFERROR('tablas pasajeros ANUAL'!C118/'tablas pasajeros ANUAL'!C131-1,"-")</f>
        <v>-2.9823717495260471E-2</v>
      </c>
      <c r="D118" s="100">
        <f>IFERROR('tablas pasajeros ANUAL'!D118/'tablas pasajeros ANUAL'!D131-1,"-")</f>
        <v>-5.83621253151555E-2</v>
      </c>
      <c r="E118" s="100">
        <f>IFERROR('tablas pasajeros ANUAL'!E118/'tablas pasajeros ANUAL'!E131-1,"-")</f>
        <v>-6.5210084033613391E-3</v>
      </c>
      <c r="F118" s="100">
        <f>IFERROR('tablas pasajeros ANUAL'!F118/'tablas pasajeros ANUAL'!F131-1,"-")</f>
        <v>0.14019851116625315</v>
      </c>
      <c r="G118" s="100">
        <f>IFERROR('tablas pasajeros ANUAL'!G118/'tablas pasajeros ANUAL'!G131-1,"-")</f>
        <v>-0.14968623108157997</v>
      </c>
      <c r="H118" s="100">
        <f>IFERROR('tablas pasajeros ANUAL'!H118/'tablas pasajeros ANUAL'!H131-1,"-")</f>
        <v>2.4215246636771326E-2</v>
      </c>
    </row>
    <row r="119" spans="2:8" ht="15" hidden="1" customHeight="1" outlineLevel="1">
      <c r="B119" s="95" t="s">
        <v>48</v>
      </c>
      <c r="C119" s="100">
        <f>IFERROR('tablas pasajeros ANUAL'!C119/'tablas pasajeros ANUAL'!C132-1,"-")</f>
        <v>-2.5242898981916229E-2</v>
      </c>
      <c r="D119" s="100">
        <f>IFERROR('tablas pasajeros ANUAL'!D119/'tablas pasajeros ANUAL'!D132-1,"-")</f>
        <v>1.2914267932161216E-2</v>
      </c>
      <c r="E119" s="100">
        <f>IFERROR('tablas pasajeros ANUAL'!E119/'tablas pasajeros ANUAL'!E132-1,"-")</f>
        <v>-2.3884349465744803E-2</v>
      </c>
      <c r="F119" s="100">
        <f>IFERROR('tablas pasajeros ANUAL'!F119/'tablas pasajeros ANUAL'!F132-1,"-")</f>
        <v>-6.5919862128392959E-2</v>
      </c>
      <c r="G119" s="100">
        <f>IFERROR('tablas pasajeros ANUAL'!G119/'tablas pasajeros ANUAL'!G132-1,"-")</f>
        <v>-0.12572652187213218</v>
      </c>
      <c r="H119" s="100">
        <f>IFERROR('tablas pasajeros ANUAL'!H119/'tablas pasajeros ANUAL'!H132-1,"-")</f>
        <v>0.19771351714862129</v>
      </c>
    </row>
    <row r="120" spans="2:8" ht="15" hidden="1" customHeight="1" outlineLevel="1">
      <c r="B120" s="95" t="s">
        <v>49</v>
      </c>
      <c r="C120" s="100">
        <f>IFERROR('tablas pasajeros ANUAL'!C120/'tablas pasajeros ANUAL'!C133-1,"-")</f>
        <v>-6.0936683883697773E-3</v>
      </c>
      <c r="D120" s="100">
        <f>IFERROR('tablas pasajeros ANUAL'!D120/'tablas pasajeros ANUAL'!D133-1,"-")</f>
        <v>-9.449323674594523E-2</v>
      </c>
      <c r="E120" s="100">
        <f>IFERROR('tablas pasajeros ANUAL'!E120/'tablas pasajeros ANUAL'!E133-1,"-")</f>
        <v>3.3328544749317679E-2</v>
      </c>
      <c r="F120" s="100">
        <f>IFERROR('tablas pasajeros ANUAL'!F120/'tablas pasajeros ANUAL'!F133-1,"-")</f>
        <v>0.21298174442190665</v>
      </c>
      <c r="G120" s="100">
        <f>IFERROR('tablas pasajeros ANUAL'!G120/'tablas pasajeros ANUAL'!G133-1,"-")</f>
        <v>-0.1455861414333175</v>
      </c>
      <c r="H120" s="100">
        <f>IFERROR('tablas pasajeros ANUAL'!H120/'tablas pasajeros ANUAL'!H133-1,"-")</f>
        <v>0.3175618073316282</v>
      </c>
    </row>
    <row r="121" spans="2:8" ht="15" hidden="1" customHeight="1" outlineLevel="1">
      <c r="B121" s="95" t="s">
        <v>50</v>
      </c>
      <c r="C121" s="100">
        <f>IFERROR('tablas pasajeros ANUAL'!C121/'tablas pasajeros ANUAL'!C134-1,"-")</f>
        <v>7.180880932593614E-2</v>
      </c>
      <c r="D121" s="100">
        <f>IFERROR('tablas pasajeros ANUAL'!D121/'tablas pasajeros ANUAL'!D134-1,"-")</f>
        <v>-4.2606138300279039E-2</v>
      </c>
      <c r="E121" s="100">
        <f>IFERROR('tablas pasajeros ANUAL'!E121/'tablas pasajeros ANUAL'!E134-1,"-")</f>
        <v>7.0827636975496988E-2</v>
      </c>
      <c r="F121" s="100">
        <f>IFERROR('tablas pasajeros ANUAL'!F121/'tablas pasajeros ANUAL'!F134-1,"-")</f>
        <v>0.49447122200170113</v>
      </c>
      <c r="G121" s="100">
        <f>IFERROR('tablas pasajeros ANUAL'!G121/'tablas pasajeros ANUAL'!G134-1,"-")</f>
        <v>-1.13686051595977E-2</v>
      </c>
      <c r="H121" s="100">
        <f>IFERROR('tablas pasajeros ANUAL'!H121/'tablas pasajeros ANUAL'!H134-1,"-")</f>
        <v>0.40399137001078755</v>
      </c>
    </row>
    <row r="122" spans="2:8" ht="15" hidden="1" customHeight="1" outlineLevel="1">
      <c r="B122" s="95" t="s">
        <v>51</v>
      </c>
      <c r="C122" s="100">
        <f>IFERROR('tablas pasajeros ANUAL'!C122/'tablas pasajeros ANUAL'!C135-1,"-")</f>
        <v>-0.12066394990557594</v>
      </c>
      <c r="D122" s="100">
        <f>IFERROR('tablas pasajeros ANUAL'!D122/'tablas pasajeros ANUAL'!D135-1,"-")</f>
        <v>-0.18555842425251934</v>
      </c>
      <c r="E122" s="100">
        <f>IFERROR('tablas pasajeros ANUAL'!E122/'tablas pasajeros ANUAL'!E135-1,"-")</f>
        <v>-6.8950276243093911E-2</v>
      </c>
      <c r="F122" s="100">
        <f>IFERROR('tablas pasajeros ANUAL'!F122/'tablas pasajeros ANUAL'!F135-1,"-")</f>
        <v>6.2833804586868158E-3</v>
      </c>
      <c r="G122" s="100">
        <f>IFERROR('tablas pasajeros ANUAL'!G122/'tablas pasajeros ANUAL'!G135-1,"-")</f>
        <v>-0.26072607260726077</v>
      </c>
      <c r="H122" s="100">
        <f>IFERROR('tablas pasajeros ANUAL'!H122/'tablas pasajeros ANUAL'!H135-1,"-")</f>
        <v>1.4666666666666606E-2</v>
      </c>
    </row>
    <row r="123" spans="2:8" ht="15" customHeight="1" collapsed="1">
      <c r="B123" s="97">
        <v>2002</v>
      </c>
      <c r="C123" s="104">
        <f>IFERROR('tablas pasajeros ANUAL'!C123/'tablas pasajeros ANUAL'!C136-1,"-")</f>
        <v>-3.806144492341379E-2</v>
      </c>
      <c r="D123" s="104">
        <f>IFERROR('tablas pasajeros ANUAL'!D123/'tablas pasajeros ANUAL'!D136-1,"-")</f>
        <v>-8.3736727045596537E-2</v>
      </c>
      <c r="E123" s="104">
        <f>IFERROR('tablas pasajeros ANUAL'!E123/'tablas pasajeros ANUAL'!E136-1,"-")</f>
        <v>-3.5087397684671728E-2</v>
      </c>
      <c r="F123" s="104">
        <f>IFERROR('tablas pasajeros ANUAL'!F123/'tablas pasajeros ANUAL'!F136-1,"-")</f>
        <v>0.10322314049586767</v>
      </c>
      <c r="G123" s="104">
        <f>IFERROR('tablas pasajeros ANUAL'!G123/'tablas pasajeros ANUAL'!G136-1,"-")</f>
        <v>-7.93293971074156E-2</v>
      </c>
      <c r="H123" s="104">
        <f>IFERROR('tablas pasajeros ANUAL'!H123/'tablas pasajeros ANUAL'!H136-1,"-")</f>
        <v>0.11043333141508893</v>
      </c>
    </row>
    <row r="124" spans="2:8" ht="15" hidden="1" customHeight="1" outlineLevel="1">
      <c r="B124" s="95" t="s">
        <v>40</v>
      </c>
      <c r="C124" s="100">
        <f>IFERROR('tablas pasajeros ANUAL'!C124/'tablas pasajeros ANUAL'!C137-1,"-")</f>
        <v>-9.091310101455663E-2</v>
      </c>
      <c r="D124" s="100">
        <f>IFERROR('tablas pasajeros ANUAL'!D124/'tablas pasajeros ANUAL'!D137-1,"-")</f>
        <v>-0.143160448892933</v>
      </c>
      <c r="E124" s="100">
        <f>IFERROR('tablas pasajeros ANUAL'!E124/'tablas pasajeros ANUAL'!E137-1,"-")</f>
        <v>-8.0690180157320435E-2</v>
      </c>
      <c r="F124" s="100">
        <f>IFERROR('tablas pasajeros ANUAL'!F124/'tablas pasajeros ANUAL'!F137-1,"-")</f>
        <v>0.13179972936400541</v>
      </c>
      <c r="G124" s="100">
        <f>IFERROR('tablas pasajeros ANUAL'!G124/'tablas pasajeros ANUAL'!G137-1,"-")</f>
        <v>-0.17505924170616116</v>
      </c>
      <c r="H124" s="100">
        <f>IFERROR('tablas pasajeros ANUAL'!H124/'tablas pasajeros ANUAL'!H137-1,"-")</f>
        <v>2.5500000000000078E-2</v>
      </c>
    </row>
    <row r="125" spans="2:8" ht="15" hidden="1" customHeight="1" outlineLevel="1">
      <c r="B125" s="95" t="s">
        <v>41</v>
      </c>
      <c r="C125" s="100">
        <f>IFERROR('tablas pasajeros ANUAL'!C125/'tablas pasajeros ANUAL'!C138-1,"-")</f>
        <v>-1.0640796767828586E-2</v>
      </c>
      <c r="D125" s="100">
        <f>IFERROR('tablas pasajeros ANUAL'!D125/'tablas pasajeros ANUAL'!D138-1,"-")</f>
        <v>1.8020891475958756E-2</v>
      </c>
      <c r="E125" s="100">
        <f>IFERROR('tablas pasajeros ANUAL'!E125/'tablas pasajeros ANUAL'!E138-1,"-")</f>
        <v>-0.10748974746384632</v>
      </c>
      <c r="F125" s="100">
        <f>IFERROR('tablas pasajeros ANUAL'!F125/'tablas pasajeros ANUAL'!F138-1,"-")</f>
        <v>0.23663313922710438</v>
      </c>
      <c r="G125" s="100">
        <f>IFERROR('tablas pasajeros ANUAL'!G125/'tablas pasajeros ANUAL'!G138-1,"-")</f>
        <v>-7.025941939468805E-2</v>
      </c>
      <c r="H125" s="100">
        <f>IFERROR('tablas pasajeros ANUAL'!H125/'tablas pasajeros ANUAL'!H138-1,"-")</f>
        <v>0.70200803212851404</v>
      </c>
    </row>
    <row r="126" spans="2:8" ht="15" hidden="1" customHeight="1" outlineLevel="1">
      <c r="B126" s="95" t="s">
        <v>42</v>
      </c>
      <c r="C126" s="100">
        <f>IFERROR('tablas pasajeros ANUAL'!C126/'tablas pasajeros ANUAL'!C139-1,"-")</f>
        <v>-3.4409634697715408E-2</v>
      </c>
      <c r="D126" s="100">
        <f>IFERROR('tablas pasajeros ANUAL'!D126/'tablas pasajeros ANUAL'!D139-1,"-")</f>
        <v>-4.6127748417824743E-2</v>
      </c>
      <c r="E126" s="100">
        <f>IFERROR('tablas pasajeros ANUAL'!E126/'tablas pasajeros ANUAL'!E139-1,"-")</f>
        <v>-1.1193023464892593E-2</v>
      </c>
      <c r="F126" s="100">
        <f>IFERROR('tablas pasajeros ANUAL'!F126/'tablas pasajeros ANUAL'!F139-1,"-")</f>
        <v>0.12059219380888297</v>
      </c>
      <c r="G126" s="100">
        <f>IFERROR('tablas pasajeros ANUAL'!G126/'tablas pasajeros ANUAL'!G139-1,"-")</f>
        <v>-0.1347785108388313</v>
      </c>
      <c r="H126" s="100">
        <f>IFERROR('tablas pasajeros ANUAL'!H126/'tablas pasajeros ANUAL'!H139-1,"-")</f>
        <v>-0.16601101494885917</v>
      </c>
    </row>
    <row r="127" spans="2:8" ht="15" hidden="1" customHeight="1" outlineLevel="1">
      <c r="B127" s="95" t="s">
        <v>43</v>
      </c>
      <c r="C127" s="100">
        <f>IFERROR('tablas pasajeros ANUAL'!C127/'tablas pasajeros ANUAL'!C140-1,"-")</f>
        <v>2.5766775650007734E-2</v>
      </c>
      <c r="D127" s="100">
        <f>IFERROR('tablas pasajeros ANUAL'!D127/'tablas pasajeros ANUAL'!D140-1,"-")</f>
        <v>-7.0864112695413151E-2</v>
      </c>
      <c r="E127" s="100">
        <f>IFERROR('tablas pasajeros ANUAL'!E127/'tablas pasajeros ANUAL'!E140-1,"-")</f>
        <v>4.1964139735135575E-3</v>
      </c>
      <c r="F127" s="100">
        <f>IFERROR('tablas pasajeros ANUAL'!F127/'tablas pasajeros ANUAL'!F140-1,"-")</f>
        <v>0.29729729729729737</v>
      </c>
      <c r="G127" s="100">
        <f>IFERROR('tablas pasajeros ANUAL'!G127/'tablas pasajeros ANUAL'!G140-1,"-")</f>
        <v>0.22243966079582522</v>
      </c>
      <c r="H127" s="100">
        <f>IFERROR('tablas pasajeros ANUAL'!H127/'tablas pasajeros ANUAL'!H140-1,"-")</f>
        <v>-0.10387323943661975</v>
      </c>
    </row>
    <row r="128" spans="2:8" ht="15" hidden="1" customHeight="1" outlineLevel="1">
      <c r="B128" s="95" t="s">
        <v>44</v>
      </c>
      <c r="C128" s="100">
        <f>IFERROR('tablas pasajeros ANUAL'!C128/'tablas pasajeros ANUAL'!C141-1,"-")</f>
        <v>7.2839356944276457E-2</v>
      </c>
      <c r="D128" s="100">
        <f>IFERROR('tablas pasajeros ANUAL'!D128/'tablas pasajeros ANUAL'!D141-1,"-")</f>
        <v>0.16041757285776415</v>
      </c>
      <c r="E128" s="100">
        <f>IFERROR('tablas pasajeros ANUAL'!E128/'tablas pasajeros ANUAL'!E141-1,"-")</f>
        <v>-1.8284961758597951E-2</v>
      </c>
      <c r="F128" s="100">
        <f>IFERROR('tablas pasajeros ANUAL'!F128/'tablas pasajeros ANUAL'!F141-1,"-")</f>
        <v>0.29578628477003588</v>
      </c>
      <c r="G128" s="100">
        <f>IFERROR('tablas pasajeros ANUAL'!G128/'tablas pasajeros ANUAL'!G141-1,"-")</f>
        <v>1.9979508196721341E-2</v>
      </c>
      <c r="H128" s="100">
        <f>IFERROR('tablas pasajeros ANUAL'!H128/'tablas pasajeros ANUAL'!H141-1,"-")</f>
        <v>0.52968750000000009</v>
      </c>
    </row>
    <row r="129" spans="2:8" ht="15" hidden="1" customHeight="1" outlineLevel="1">
      <c r="B129" s="95" t="s">
        <v>45</v>
      </c>
      <c r="C129" s="100">
        <f>IFERROR('tablas pasajeros ANUAL'!C129/'tablas pasajeros ANUAL'!C142-1,"-")</f>
        <v>-5.3498884247868639E-2</v>
      </c>
      <c r="D129" s="100">
        <f>IFERROR('tablas pasajeros ANUAL'!D129/'tablas pasajeros ANUAL'!D142-1,"-")</f>
        <v>3.6237571951857728E-2</v>
      </c>
      <c r="E129" s="100">
        <f>IFERROR('tablas pasajeros ANUAL'!E129/'tablas pasajeros ANUAL'!E142-1,"-")</f>
        <v>-0.15188094253823892</v>
      </c>
      <c r="F129" s="100">
        <f>IFERROR('tablas pasajeros ANUAL'!F129/'tablas pasajeros ANUAL'!F142-1,"-")</f>
        <v>0.18633110136227193</v>
      </c>
      <c r="G129" s="100">
        <f>IFERROR('tablas pasajeros ANUAL'!G129/'tablas pasajeros ANUAL'!G142-1,"-")</f>
        <v>-6.2109375000000022E-2</v>
      </c>
      <c r="H129" s="100">
        <f>IFERROR('tablas pasajeros ANUAL'!H129/'tablas pasajeros ANUAL'!H142-1,"-")</f>
        <v>-1.5923566878980888E-2</v>
      </c>
    </row>
    <row r="130" spans="2:8" ht="15" hidden="1" customHeight="1" outlineLevel="1">
      <c r="B130" s="95" t="s">
        <v>46</v>
      </c>
      <c r="C130" s="100">
        <f>IFERROR('tablas pasajeros ANUAL'!C130/'tablas pasajeros ANUAL'!C143-1,"-")</f>
        <v>-2.0729890764647485E-2</v>
      </c>
      <c r="D130" s="100">
        <f>IFERROR('tablas pasajeros ANUAL'!D130/'tablas pasajeros ANUAL'!D143-1,"-")</f>
        <v>0.13420516668453208</v>
      </c>
      <c r="E130" s="100">
        <f>IFERROR('tablas pasajeros ANUAL'!E130/'tablas pasajeros ANUAL'!E143-1,"-")</f>
        <v>-7.2295247724974754E-2</v>
      </c>
      <c r="F130" s="100">
        <f>IFERROR('tablas pasajeros ANUAL'!F130/'tablas pasajeros ANUAL'!F143-1,"-")</f>
        <v>2.0560085076214207E-2</v>
      </c>
      <c r="G130" s="100">
        <f>IFERROR('tablas pasajeros ANUAL'!G130/'tablas pasajeros ANUAL'!G143-1,"-")</f>
        <v>-0.1797688956241712</v>
      </c>
      <c r="H130" s="100">
        <f>IFERROR('tablas pasajeros ANUAL'!H130/'tablas pasajeros ANUAL'!H143-1,"-")</f>
        <v>-2.950474183350893E-2</v>
      </c>
    </row>
    <row r="131" spans="2:8" ht="15" hidden="1" customHeight="1" outlineLevel="1">
      <c r="B131" s="95" t="s">
        <v>47</v>
      </c>
      <c r="C131" s="100">
        <f>IFERROR('tablas pasajeros ANUAL'!C131/'tablas pasajeros ANUAL'!C144-1,"-")</f>
        <v>-7.3310488174821442E-3</v>
      </c>
      <c r="D131" s="100">
        <f>IFERROR('tablas pasajeros ANUAL'!D131/'tablas pasajeros ANUAL'!D144-1,"-")</f>
        <v>2.5766283524904177E-2</v>
      </c>
      <c r="E131" s="100">
        <f>IFERROR('tablas pasajeros ANUAL'!E131/'tablas pasajeros ANUAL'!E144-1,"-")</f>
        <v>-9.7828723920426963E-2</v>
      </c>
      <c r="F131" s="100">
        <f>IFERROR('tablas pasajeros ANUAL'!F131/'tablas pasajeros ANUAL'!F144-1,"-")</f>
        <v>0.23194497516239965</v>
      </c>
      <c r="G131" s="100">
        <f>IFERROR('tablas pasajeros ANUAL'!G131/'tablas pasajeros ANUAL'!G144-1,"-")</f>
        <v>7.4147501982553488E-2</v>
      </c>
      <c r="H131" s="100">
        <f>IFERROR('tablas pasajeros ANUAL'!H131/'tablas pasajeros ANUAL'!H144-1,"-")</f>
        <v>0.10069101678183623</v>
      </c>
    </row>
    <row r="132" spans="2:8" ht="15" hidden="1" customHeight="1" outlineLevel="1">
      <c r="B132" s="95" t="s">
        <v>48</v>
      </c>
      <c r="C132" s="100">
        <f>IFERROR('tablas pasajeros ANUAL'!C132/'tablas pasajeros ANUAL'!C145-1,"-")</f>
        <v>-5.1062046452125198E-2</v>
      </c>
      <c r="D132" s="100">
        <f>IFERROR('tablas pasajeros ANUAL'!D132/'tablas pasajeros ANUAL'!D145-1,"-")</f>
        <v>8.4817284159000694E-2</v>
      </c>
      <c r="E132" s="100">
        <f>IFERROR('tablas pasajeros ANUAL'!E132/'tablas pasajeros ANUAL'!E145-1,"-")</f>
        <v>-0.14973521838410342</v>
      </c>
      <c r="F132" s="100">
        <f>IFERROR('tablas pasajeros ANUAL'!F132/'tablas pasajeros ANUAL'!F145-1,"-")</f>
        <v>0.20540119449493632</v>
      </c>
      <c r="G132" s="100">
        <f>IFERROR('tablas pasajeros ANUAL'!G132/'tablas pasajeros ANUAL'!G145-1,"-")</f>
        <v>-9.4083414161008738E-2</v>
      </c>
      <c r="H132" s="100">
        <f>IFERROR('tablas pasajeros ANUAL'!H132/'tablas pasajeros ANUAL'!H145-1,"-")</f>
        <v>-0.19052803483941205</v>
      </c>
    </row>
    <row r="133" spans="2:8" ht="15" hidden="1" customHeight="1" outlineLevel="1">
      <c r="B133" s="95" t="s">
        <v>49</v>
      </c>
      <c r="C133" s="100">
        <f>IFERROR('tablas pasajeros ANUAL'!C133/'tablas pasajeros ANUAL'!C146-1,"-")</f>
        <v>-6.4388406242792406E-3</v>
      </c>
      <c r="D133" s="100">
        <f>IFERROR('tablas pasajeros ANUAL'!D133/'tablas pasajeros ANUAL'!D146-1,"-")</f>
        <v>-3.0154190499875666E-2</v>
      </c>
      <c r="E133" s="100">
        <f>IFERROR('tablas pasajeros ANUAL'!E133/'tablas pasajeros ANUAL'!E146-1,"-")</f>
        <v>-3.3462926964731965E-2</v>
      </c>
      <c r="F133" s="100">
        <f>IFERROR('tablas pasajeros ANUAL'!F133/'tablas pasajeros ANUAL'!F146-1,"-")</f>
        <v>0.37283415841584167</v>
      </c>
      <c r="G133" s="100">
        <f>IFERROR('tablas pasajeros ANUAL'!G133/'tablas pasajeros ANUAL'!G146-1,"-")</f>
        <v>8.1339712918659934E-3</v>
      </c>
      <c r="H133" s="100">
        <f>IFERROR('tablas pasajeros ANUAL'!H133/'tablas pasajeros ANUAL'!H146-1,"-")</f>
        <v>-0.14566642388929352</v>
      </c>
    </row>
    <row r="134" spans="2:8" ht="15" hidden="1" customHeight="1" outlineLevel="1">
      <c r="B134" s="95" t="s">
        <v>50</v>
      </c>
      <c r="C134" s="100">
        <f>IFERROR('tablas pasajeros ANUAL'!C134/'tablas pasajeros ANUAL'!C147-1,"-")</f>
        <v>5.7079089203884381E-2</v>
      </c>
      <c r="D134" s="100">
        <f>IFERROR('tablas pasajeros ANUAL'!D134/'tablas pasajeros ANUAL'!D147-1,"-")</f>
        <v>6.394415917843399E-2</v>
      </c>
      <c r="E134" s="100">
        <f>IFERROR('tablas pasajeros ANUAL'!E134/'tablas pasajeros ANUAL'!E147-1,"-")</f>
        <v>5.2287943340895149E-2</v>
      </c>
      <c r="F134" s="100">
        <f>IFERROR('tablas pasajeros ANUAL'!F134/'tablas pasajeros ANUAL'!F147-1,"-")</f>
        <v>0.16479524438573323</v>
      </c>
      <c r="G134" s="100">
        <f>IFERROR('tablas pasajeros ANUAL'!G134/'tablas pasajeros ANUAL'!G147-1,"-")</f>
        <v>0.10696999031945786</v>
      </c>
      <c r="H134" s="100">
        <f>IFERROR('tablas pasajeros ANUAL'!H134/'tablas pasajeros ANUAL'!H147-1,"-")</f>
        <v>-0.21240441801189469</v>
      </c>
    </row>
    <row r="135" spans="2:8" ht="15" hidden="1" customHeight="1" outlineLevel="1">
      <c r="B135" s="95" t="s">
        <v>51</v>
      </c>
      <c r="C135" s="100">
        <f>IFERROR('tablas pasajeros ANUAL'!C135/'tablas pasajeros ANUAL'!C148-1,"-")</f>
        <v>3.5774952385854819E-2</v>
      </c>
      <c r="D135" s="100">
        <f>IFERROR('tablas pasajeros ANUAL'!D135/'tablas pasajeros ANUAL'!D148-1,"-")</f>
        <v>7.9960424536787089E-2</v>
      </c>
      <c r="E135" s="100">
        <f>IFERROR('tablas pasajeros ANUAL'!E135/'tablas pasajeros ANUAL'!E148-1,"-")</f>
        <v>6.6650951735517605E-2</v>
      </c>
      <c r="F135" s="100">
        <f>IFERROR('tablas pasajeros ANUAL'!F135/'tablas pasajeros ANUAL'!F148-1,"-")</f>
        <v>0.22706245181187357</v>
      </c>
      <c r="G135" s="100">
        <f>IFERROR('tablas pasajeros ANUAL'!G135/'tablas pasajeros ANUAL'!G148-1,"-")</f>
        <v>-5.754276827371696E-2</v>
      </c>
      <c r="H135" s="100">
        <f>IFERROR('tablas pasajeros ANUAL'!H135/'tablas pasajeros ANUAL'!H148-1,"-")</f>
        <v>-0.37133277451802182</v>
      </c>
    </row>
    <row r="136" spans="2:8" ht="15" customHeight="1" collapsed="1">
      <c r="B136" s="97">
        <v>2001</v>
      </c>
      <c r="C136" s="104">
        <f>IFERROR('tablas pasajeros ANUAL'!C136/'tablas pasajeros ANUAL'!C149-1,"-")</f>
        <v>-9.4482120241521361E-3</v>
      </c>
      <c r="D136" s="104">
        <f>IFERROR('tablas pasajeros ANUAL'!D136/'tablas pasajeros ANUAL'!D149-1,"-")</f>
        <v>1.9440851656551628E-2</v>
      </c>
      <c r="E136" s="104">
        <f>IFERROR('tablas pasajeros ANUAL'!E136/'tablas pasajeros ANUAL'!E149-1,"-")</f>
        <v>-5.2672252854599977E-2</v>
      </c>
      <c r="F136" s="104">
        <f>IFERROR('tablas pasajeros ANUAL'!F136/'tablas pasajeros ANUAL'!F149-1,"-")</f>
        <v>0.20683206582720359</v>
      </c>
      <c r="G136" s="104">
        <f>IFERROR('tablas pasajeros ANUAL'!G136/'tablas pasajeros ANUAL'!G149-1,"-")</f>
        <v>-3.6922073687642665E-2</v>
      </c>
      <c r="H136" s="104">
        <f>IFERROR('tablas pasajeros ANUAL'!H136/'tablas pasajeros ANUAL'!H149-1,"-")</f>
        <v>-6.1666396673686452E-2</v>
      </c>
    </row>
    <row r="137" spans="2:8" ht="15" hidden="1" customHeight="1" outlineLevel="1">
      <c r="B137" s="95" t="s">
        <v>40</v>
      </c>
      <c r="C137" s="100">
        <f>IFERROR('tablas pasajeros ANUAL'!C137/'tablas pasajeros ANUAL'!C150-1,"-")</f>
        <v>0.24707759166047794</v>
      </c>
      <c r="D137" s="100">
        <f>IFERROR('tablas pasajeros ANUAL'!D137/'tablas pasajeros ANUAL'!D150-1,"-")</f>
        <v>0.21750369276218606</v>
      </c>
      <c r="E137" s="100">
        <f>IFERROR('tablas pasajeros ANUAL'!E137/'tablas pasajeros ANUAL'!E150-1,"-")</f>
        <v>0.23588810837932761</v>
      </c>
      <c r="F137" s="100">
        <f>IFERROR('tablas pasajeros ANUAL'!F137/'tablas pasajeros ANUAL'!F150-1,"-")</f>
        <v>0.5683361629881154</v>
      </c>
      <c r="G137" s="100">
        <f>IFERROR('tablas pasajeros ANUAL'!G137/'tablas pasajeros ANUAL'!G150-1,"-")</f>
        <v>0.2223026792179581</v>
      </c>
      <c r="H137" s="100">
        <f>IFERROR('tablas pasajeros ANUAL'!H137/'tablas pasajeros ANUAL'!H150-1,"-")</f>
        <v>0.17577895355673134</v>
      </c>
    </row>
    <row r="138" spans="2:8" ht="15" hidden="1" customHeight="1" outlineLevel="1">
      <c r="B138" s="95" t="s">
        <v>41</v>
      </c>
      <c r="C138" s="100">
        <f>IFERROR('tablas pasajeros ANUAL'!C138/'tablas pasajeros ANUAL'!C151-1,"-")</f>
        <v>6.4540532873118561E-3</v>
      </c>
      <c r="D138" s="100">
        <f>IFERROR('tablas pasajeros ANUAL'!D138/'tablas pasajeros ANUAL'!D151-1,"-")</f>
        <v>-0.12097848181117266</v>
      </c>
      <c r="E138" s="100">
        <f>IFERROR('tablas pasajeros ANUAL'!E138/'tablas pasajeros ANUAL'!E151-1,"-")</f>
        <v>5.4452347083925989E-2</v>
      </c>
      <c r="F138" s="100">
        <f>IFERROR('tablas pasajeros ANUAL'!F138/'tablas pasajeros ANUAL'!F151-1,"-")</f>
        <v>0.34161931818181812</v>
      </c>
      <c r="G138" s="100">
        <f>IFERROR('tablas pasajeros ANUAL'!G138/'tablas pasajeros ANUAL'!G151-1,"-")</f>
        <v>0.1634926338483651</v>
      </c>
      <c r="H138" s="100">
        <f>IFERROR('tablas pasajeros ANUAL'!H138/'tablas pasajeros ANUAL'!H151-1,"-")</f>
        <v>-0.4</v>
      </c>
    </row>
    <row r="139" spans="2:8" ht="15" hidden="1" customHeight="1" outlineLevel="1">
      <c r="B139" s="95" t="s">
        <v>42</v>
      </c>
      <c r="C139" s="100">
        <f>IFERROR('tablas pasajeros ANUAL'!C139/'tablas pasajeros ANUAL'!C152-1,"-")</f>
        <v>-4.8701113331430235E-2</v>
      </c>
      <c r="D139" s="100">
        <f>IFERROR('tablas pasajeros ANUAL'!D139/'tablas pasajeros ANUAL'!D152-1,"-")</f>
        <v>-2.3944469209705166E-2</v>
      </c>
      <c r="E139" s="100">
        <f>IFERROR('tablas pasajeros ANUAL'!E139/'tablas pasajeros ANUAL'!E152-1,"-")</f>
        <v>-0.10733919184623408</v>
      </c>
      <c r="F139" s="100">
        <f>IFERROR('tablas pasajeros ANUAL'!F139/'tablas pasajeros ANUAL'!F152-1,"-")</f>
        <v>0.23421926910299007</v>
      </c>
      <c r="G139" s="100">
        <f>IFERROR('tablas pasajeros ANUAL'!G139/'tablas pasajeros ANUAL'!G152-1,"-")</f>
        <v>2.7389680453728138E-2</v>
      </c>
      <c r="H139" s="100">
        <f>IFERROR('tablas pasajeros ANUAL'!H139/'tablas pasajeros ANUAL'!H152-1,"-")</f>
        <v>-0.24435196195005948</v>
      </c>
    </row>
    <row r="140" spans="2:8" ht="15" hidden="1" customHeight="1" outlineLevel="1">
      <c r="B140" s="95" t="s">
        <v>43</v>
      </c>
      <c r="C140" s="100">
        <f>IFERROR('tablas pasajeros ANUAL'!C140/'tablas pasajeros ANUAL'!C153-1,"-")</f>
        <v>2.1279978799523036E-2</v>
      </c>
      <c r="D140" s="100">
        <f>IFERROR('tablas pasajeros ANUAL'!D140/'tablas pasajeros ANUAL'!D153-1,"-")</f>
        <v>8.5399962707439769E-2</v>
      </c>
      <c r="E140" s="100">
        <f>IFERROR('tablas pasajeros ANUAL'!E140/'tablas pasajeros ANUAL'!E153-1,"-")</f>
        <v>8.7410665200660098E-3</v>
      </c>
      <c r="F140" s="100">
        <f>IFERROR('tablas pasajeros ANUAL'!F140/'tablas pasajeros ANUAL'!F153-1,"-")</f>
        <v>0.35387578237843043</v>
      </c>
      <c r="G140" s="100">
        <f>IFERROR('tablas pasajeros ANUAL'!G140/'tablas pasajeros ANUAL'!G153-1,"-")</f>
        <v>-0.194006309148265</v>
      </c>
      <c r="H140" s="100">
        <f>IFERROR('tablas pasajeros ANUAL'!H140/'tablas pasajeros ANUAL'!H153-1,"-")</f>
        <v>9.6525096525096554E-2</v>
      </c>
    </row>
    <row r="141" spans="2:8" ht="15" hidden="1" customHeight="1" outlineLevel="1">
      <c r="B141" s="95" t="s">
        <v>44</v>
      </c>
      <c r="C141" s="100">
        <f>IFERROR('tablas pasajeros ANUAL'!C141/'tablas pasajeros ANUAL'!C154-1,"-")</f>
        <v>-0.11077432391762332</v>
      </c>
      <c r="D141" s="100">
        <f>IFERROR('tablas pasajeros ANUAL'!D141/'tablas pasajeros ANUAL'!D154-1,"-")</f>
        <v>-0.10146173688736027</v>
      </c>
      <c r="E141" s="100">
        <f>IFERROR('tablas pasajeros ANUAL'!E141/'tablas pasajeros ANUAL'!E154-1,"-")</f>
        <v>-0.14709694142042506</v>
      </c>
      <c r="F141" s="100">
        <f>IFERROR('tablas pasajeros ANUAL'!F141/'tablas pasajeros ANUAL'!F154-1,"-")</f>
        <v>0.30941218896501987</v>
      </c>
      <c r="G141" s="100">
        <f>IFERROR('tablas pasajeros ANUAL'!G141/'tablas pasajeros ANUAL'!G154-1,"-")</f>
        <v>-0.17241379310344829</v>
      </c>
      <c r="H141" s="100">
        <f>IFERROR('tablas pasajeros ANUAL'!H141/'tablas pasajeros ANUAL'!H154-1,"-")</f>
        <v>-0.12087912087912089</v>
      </c>
    </row>
    <row r="142" spans="2:8" ht="15" hidden="1" customHeight="1" outlineLevel="1">
      <c r="B142" s="95" t="s">
        <v>45</v>
      </c>
      <c r="C142" s="100">
        <f>IFERROR('tablas pasajeros ANUAL'!C142/'tablas pasajeros ANUAL'!C155-1,"-")</f>
        <v>2.7072028835040785E-2</v>
      </c>
      <c r="D142" s="100">
        <f>IFERROR('tablas pasajeros ANUAL'!D142/'tablas pasajeros ANUAL'!D155-1,"-")</f>
        <v>2.1174270255827965E-2</v>
      </c>
      <c r="E142" s="100">
        <f>IFERROR('tablas pasajeros ANUAL'!E142/'tablas pasajeros ANUAL'!E155-1,"-")</f>
        <v>-6.0290575712842798E-2</v>
      </c>
      <c r="F142" s="100">
        <f>IFERROR('tablas pasajeros ANUAL'!F142/'tablas pasajeros ANUAL'!F155-1,"-")</f>
        <v>0.5418298326806692</v>
      </c>
      <c r="G142" s="100">
        <f>IFERROR('tablas pasajeros ANUAL'!G142/'tablas pasajeros ANUAL'!G155-1,"-")</f>
        <v>0.19106699751861034</v>
      </c>
      <c r="H142" s="100">
        <f>IFERROR('tablas pasajeros ANUAL'!H142/'tablas pasajeros ANUAL'!H155-1,"-")</f>
        <v>-0.12696941612604262</v>
      </c>
    </row>
    <row r="143" spans="2:8" ht="15" hidden="1" customHeight="1" outlineLevel="1">
      <c r="B143" s="95" t="s">
        <v>46</v>
      </c>
      <c r="C143" s="100">
        <f>IFERROR('tablas pasajeros ANUAL'!C143/'tablas pasajeros ANUAL'!C156-1,"-")</f>
        <v>-3.3095171816522884E-3</v>
      </c>
      <c r="D143" s="100">
        <f>IFERROR('tablas pasajeros ANUAL'!D143/'tablas pasajeros ANUAL'!D156-1,"-")</f>
        <v>7.377992633517505E-2</v>
      </c>
      <c r="E143" s="100">
        <f>IFERROR('tablas pasajeros ANUAL'!E143/'tablas pasajeros ANUAL'!E156-1,"-")</f>
        <v>-0.15117704757233941</v>
      </c>
      <c r="F143" s="100">
        <f>IFERROR('tablas pasajeros ANUAL'!F143/'tablas pasajeros ANUAL'!F156-1,"-")</f>
        <v>0.42907801418439706</v>
      </c>
      <c r="G143" s="100">
        <f>IFERROR('tablas pasajeros ANUAL'!G143/'tablas pasajeros ANUAL'!G156-1,"-")</f>
        <v>0.13016484692785268</v>
      </c>
      <c r="H143" s="100">
        <f>IFERROR('tablas pasajeros ANUAL'!H143/'tablas pasajeros ANUAL'!H156-1,"-")</f>
        <v>0.38338192419825079</v>
      </c>
    </row>
    <row r="144" spans="2:8" ht="15" hidden="1" customHeight="1" outlineLevel="1">
      <c r="B144" s="95" t="s">
        <v>47</v>
      </c>
      <c r="C144" s="100">
        <f>IFERROR('tablas pasajeros ANUAL'!C144/'tablas pasajeros ANUAL'!C157-1,"-")</f>
        <v>-0.13398199951350032</v>
      </c>
      <c r="D144" s="100">
        <f>IFERROR('tablas pasajeros ANUAL'!D144/'tablas pasajeros ANUAL'!D157-1,"-")</f>
        <v>-3.3333333333333326E-2</v>
      </c>
      <c r="E144" s="100">
        <f>IFERROR('tablas pasajeros ANUAL'!E144/'tablas pasajeros ANUAL'!E157-1,"-")</f>
        <v>-0.18080190788493067</v>
      </c>
      <c r="F144" s="100">
        <f>IFERROR('tablas pasajeros ANUAL'!F144/'tablas pasajeros ANUAL'!F157-1,"-")</f>
        <v>8.3643892339544612E-2</v>
      </c>
      <c r="G144" s="100">
        <f>IFERROR('tablas pasajeros ANUAL'!G144/'tablas pasajeros ANUAL'!G157-1,"-")</f>
        <v>-0.22578664620107447</v>
      </c>
      <c r="H144" s="100">
        <f>IFERROR('tablas pasajeros ANUAL'!H144/'tablas pasajeros ANUAL'!H157-1,"-")</f>
        <v>-0.19154030327214688</v>
      </c>
    </row>
    <row r="145" spans="2:8" ht="15" hidden="1" customHeight="1" outlineLevel="1">
      <c r="B145" s="95" t="s">
        <v>48</v>
      </c>
      <c r="C145" s="100">
        <f>IFERROR('tablas pasajeros ANUAL'!C145/'tablas pasajeros ANUAL'!C158-1,"-")</f>
        <v>2.667632872121195E-2</v>
      </c>
      <c r="D145" s="100">
        <f>IFERROR('tablas pasajeros ANUAL'!D145/'tablas pasajeros ANUAL'!D158-1,"-")</f>
        <v>-0.13346497001608892</v>
      </c>
      <c r="E145" s="100">
        <f>IFERROR('tablas pasajeros ANUAL'!E145/'tablas pasajeros ANUAL'!E158-1,"-")</f>
        <v>0.12994071146245068</v>
      </c>
      <c r="F145" s="100">
        <f>IFERROR('tablas pasajeros ANUAL'!F145/'tablas pasajeros ANUAL'!F158-1,"-")</f>
        <v>0.2802526595744681</v>
      </c>
      <c r="G145" s="100">
        <f>IFERROR('tablas pasajeros ANUAL'!G145/'tablas pasajeros ANUAL'!G158-1,"-")</f>
        <v>2.4996449367987505E-2</v>
      </c>
      <c r="H145" s="100">
        <f>IFERROR('tablas pasajeros ANUAL'!H145/'tablas pasajeros ANUAL'!H158-1,"-")</f>
        <v>-0.17252252252252254</v>
      </c>
    </row>
    <row r="146" spans="2:8" ht="15" hidden="1" customHeight="1" outlineLevel="1">
      <c r="B146" s="95" t="s">
        <v>49</v>
      </c>
      <c r="C146" s="100">
        <f>IFERROR('tablas pasajeros ANUAL'!C146/'tablas pasajeros ANUAL'!C159-1,"-")</f>
        <v>0.18853226727584227</v>
      </c>
      <c r="D146" s="100">
        <f>IFERROR('tablas pasajeros ANUAL'!D146/'tablas pasajeros ANUAL'!D159-1,"-")</f>
        <v>0.23362478907807938</v>
      </c>
      <c r="E146" s="100">
        <f>IFERROR('tablas pasajeros ANUAL'!E146/'tablas pasajeros ANUAL'!E159-1,"-")</f>
        <v>0.16317631224764462</v>
      </c>
      <c r="F146" s="100">
        <f>IFERROR('tablas pasajeros ANUAL'!F146/'tablas pasajeros ANUAL'!F159-1,"-")</f>
        <v>0.10269532582736263</v>
      </c>
      <c r="G146" s="100">
        <f>IFERROR('tablas pasajeros ANUAL'!G146/'tablas pasajeros ANUAL'!G159-1,"-")</f>
        <v>0.20774342675527313</v>
      </c>
      <c r="H146" s="100">
        <f>IFERROR('tablas pasajeros ANUAL'!H146/'tablas pasajeros ANUAL'!H159-1,"-")</f>
        <v>0.18925941966219151</v>
      </c>
    </row>
    <row r="147" spans="2:8" ht="15" hidden="1" customHeight="1" outlineLevel="1">
      <c r="B147" s="95" t="s">
        <v>50</v>
      </c>
      <c r="C147" s="100">
        <f>IFERROR('tablas pasajeros ANUAL'!C147/'tablas pasajeros ANUAL'!C160-1,"-")</f>
        <v>-6.4877106507693294E-2</v>
      </c>
      <c r="D147" s="100">
        <f>IFERROR('tablas pasajeros ANUAL'!D147/'tablas pasajeros ANUAL'!D160-1,"-")</f>
        <v>-2.8299680361736912E-2</v>
      </c>
      <c r="E147" s="100">
        <f>IFERROR('tablas pasajeros ANUAL'!E147/'tablas pasajeros ANUAL'!E160-1,"-")</f>
        <v>-6.5125181046968739E-2</v>
      </c>
      <c r="F147" s="100">
        <f>IFERROR('tablas pasajeros ANUAL'!F147/'tablas pasajeros ANUAL'!F160-1,"-")</f>
        <v>-4.7798742138364769E-2</v>
      </c>
      <c r="G147" s="100">
        <f>IFERROR('tablas pasajeros ANUAL'!G147/'tablas pasajeros ANUAL'!G160-1,"-")</f>
        <v>-0.14404087833172219</v>
      </c>
      <c r="H147" s="100">
        <f>IFERROR('tablas pasajeros ANUAL'!H147/'tablas pasajeros ANUAL'!H160-1,"-")</f>
        <v>-4.2700284668564459E-2</v>
      </c>
    </row>
    <row r="148" spans="2:8" ht="15" hidden="1" customHeight="1" outlineLevel="1">
      <c r="B148" s="95" t="s">
        <v>51</v>
      </c>
      <c r="C148" s="100">
        <f>IFERROR('tablas pasajeros ANUAL'!C148/'tablas pasajeros ANUAL'!C161-1,"-")</f>
        <v>-0.12697449724750032</v>
      </c>
      <c r="D148" s="100">
        <f>IFERROR('tablas pasajeros ANUAL'!D148/'tablas pasajeros ANUAL'!D161-1,"-")</f>
        <v>-0.12131510313759586</v>
      </c>
      <c r="E148" s="100">
        <f>IFERROR('tablas pasajeros ANUAL'!E148/'tablas pasajeros ANUAL'!E161-1,"-")</f>
        <v>-0.10637737637579647</v>
      </c>
      <c r="F148" s="100">
        <f>IFERROR('tablas pasajeros ANUAL'!F148/'tablas pasajeros ANUAL'!F161-1,"-")</f>
        <v>-0.12453594330070872</v>
      </c>
      <c r="G148" s="100">
        <f>IFERROR('tablas pasajeros ANUAL'!G148/'tablas pasajeros ANUAL'!G161-1,"-")</f>
        <v>-0.19580322401334072</v>
      </c>
      <c r="H148" s="100">
        <f>IFERROR('tablas pasajeros ANUAL'!H148/'tablas pasajeros ANUAL'!H161-1,"-")</f>
        <v>-0.11760355029585801</v>
      </c>
    </row>
    <row r="149" spans="2:8" ht="15" customHeight="1" collapsed="1">
      <c r="B149" s="97">
        <v>2000</v>
      </c>
      <c r="C149" s="104">
        <f>IFERROR('tablas pasajeros ANUAL'!C149/'tablas pasajeros ANUAL'!C162-1,"-")</f>
        <v>-1.9867728855750277E-3</v>
      </c>
      <c r="D149" s="104">
        <f>IFERROR('tablas pasajeros ANUAL'!D149/'tablas pasajeros ANUAL'!D162-1,"-")</f>
        <v>-1.3711151736746086E-3</v>
      </c>
      <c r="E149" s="104">
        <f>IFERROR('tablas pasajeros ANUAL'!E149/'tablas pasajeros ANUAL'!E162-1,"-")</f>
        <v>-2.8434519616486242E-2</v>
      </c>
      <c r="F149" s="104">
        <f>IFERROR('tablas pasajeros ANUAL'!F149/'tablas pasajeros ANUAL'!F162-1,"-")</f>
        <v>0.24117974746224302</v>
      </c>
      <c r="G149" s="104">
        <f>IFERROR('tablas pasajeros ANUAL'!G149/'tablas pasajeros ANUAL'!G162-1,"-")</f>
        <v>-5.9635703636481407E-3</v>
      </c>
      <c r="H149" s="104">
        <f>IFERROR('tablas pasajeros ANUAL'!H149/'tablas pasajeros ANUAL'!H162-1,"-")</f>
        <v>-7.0891029500301017E-2</v>
      </c>
    </row>
    <row r="150" spans="2:8" ht="15" hidden="1" customHeight="1" outlineLevel="1">
      <c r="B150" s="95" t="s">
        <v>40</v>
      </c>
      <c r="C150" s="100">
        <f>IFERROR('tablas pasajeros ANUAL'!C150/'tablas pasajeros ANUAL'!C163-1,"-")</f>
        <v>-0.15875329723726228</v>
      </c>
      <c r="D150" s="100">
        <f>IFERROR('tablas pasajeros ANUAL'!D150/'tablas pasajeros ANUAL'!D163-1,"-")</f>
        <v>-0.13929280889948348</v>
      </c>
      <c r="E150" s="100">
        <f>IFERROR('tablas pasajeros ANUAL'!E150/'tablas pasajeros ANUAL'!E163-1,"-")</f>
        <v>-0.16715419974926871</v>
      </c>
      <c r="F150" s="100">
        <f>IFERROR('tablas pasajeros ANUAL'!F150/'tablas pasajeros ANUAL'!F163-1,"-")</f>
        <v>-0.24487179487179489</v>
      </c>
      <c r="G150" s="100">
        <f>IFERROR('tablas pasajeros ANUAL'!G150/'tablas pasajeros ANUAL'!G163-1,"-")</f>
        <v>-0.13212882953652794</v>
      </c>
      <c r="H150" s="100">
        <f>IFERROR('tablas pasajeros ANUAL'!H150/'tablas pasajeros ANUAL'!H163-1,"-")</f>
        <v>-0.15119760479041922</v>
      </c>
    </row>
    <row r="151" spans="2:8" ht="15" hidden="1" customHeight="1" outlineLevel="1">
      <c r="B151" s="95" t="s">
        <v>41</v>
      </c>
      <c r="C151" s="100">
        <f>IFERROR('tablas pasajeros ANUAL'!C151/'tablas pasajeros ANUAL'!C164-1,"-")</f>
        <v>1.8639373871161879E-2</v>
      </c>
      <c r="D151" s="100">
        <f>IFERROR('tablas pasajeros ANUAL'!D151/'tablas pasajeros ANUAL'!D164-1,"-")</f>
        <v>0.10195412064570952</v>
      </c>
      <c r="E151" s="100">
        <f>IFERROR('tablas pasajeros ANUAL'!E151/'tablas pasajeros ANUAL'!E164-1,"-")</f>
        <v>-3.232022904966414E-2</v>
      </c>
      <c r="F151" s="100">
        <f>IFERROR('tablas pasajeros ANUAL'!F151/'tablas pasajeros ANUAL'!F164-1,"-")</f>
        <v>-3.1858407079645712E-3</v>
      </c>
      <c r="G151" s="100">
        <f>IFERROR('tablas pasajeros ANUAL'!G151/'tablas pasajeros ANUAL'!G164-1,"-")</f>
        <v>-2.4706500788505337E-2</v>
      </c>
      <c r="H151" s="100">
        <f>IFERROR('tablas pasajeros ANUAL'!H151/'tablas pasajeros ANUAL'!H164-1,"-")</f>
        <v>0.10138004246284504</v>
      </c>
    </row>
    <row r="152" spans="2:8" ht="15" hidden="1" customHeight="1" outlineLevel="1">
      <c r="B152" s="95" t="s">
        <v>42</v>
      </c>
      <c r="C152" s="100">
        <f>IFERROR('tablas pasajeros ANUAL'!C152/'tablas pasajeros ANUAL'!C165-1,"-")</f>
        <v>0.18751129994576021</v>
      </c>
      <c r="D152" s="100">
        <f>IFERROR('tablas pasajeros ANUAL'!D152/'tablas pasajeros ANUAL'!D165-1,"-")</f>
        <v>0.19724001219884113</v>
      </c>
      <c r="E152" s="100">
        <f>IFERROR('tablas pasajeros ANUAL'!E152/'tablas pasajeros ANUAL'!E165-1,"-")</f>
        <v>0.2527522244005429</v>
      </c>
      <c r="F152" s="100">
        <f>IFERROR('tablas pasajeros ANUAL'!F152/'tablas pasajeros ANUAL'!F165-1,"-")</f>
        <v>4.2243767313019376E-2</v>
      </c>
      <c r="G152" s="100">
        <f>IFERROR('tablas pasajeros ANUAL'!G152/'tablas pasajeros ANUAL'!G165-1,"-")</f>
        <v>1.2181461775413016E-2</v>
      </c>
      <c r="H152" s="100">
        <f>IFERROR('tablas pasajeros ANUAL'!H152/'tablas pasajeros ANUAL'!H165-1,"-")</f>
        <v>0.39123242349048803</v>
      </c>
    </row>
    <row r="153" spans="2:8" ht="15" hidden="1" customHeight="1" outlineLevel="1">
      <c r="B153" s="95" t="s">
        <v>43</v>
      </c>
      <c r="C153" s="100">
        <f>IFERROR('tablas pasajeros ANUAL'!C153/'tablas pasajeros ANUAL'!C166-1,"-")</f>
        <v>0.14065050480623897</v>
      </c>
      <c r="D153" s="100">
        <f>IFERROR('tablas pasajeros ANUAL'!D153/'tablas pasajeros ANUAL'!D166-1,"-")</f>
        <v>0.16371921449495508</v>
      </c>
      <c r="E153" s="100">
        <f>IFERROR('tablas pasajeros ANUAL'!E153/'tablas pasajeros ANUAL'!E166-1,"-")</f>
        <v>9.3411877855253733E-2</v>
      </c>
      <c r="F153" s="100">
        <f>IFERROR('tablas pasajeros ANUAL'!F153/'tablas pasajeros ANUAL'!F166-1,"-")</f>
        <v>8.8574423480083819E-2</v>
      </c>
      <c r="G153" s="100">
        <f>IFERROR('tablas pasajeros ANUAL'!G153/'tablas pasajeros ANUAL'!G166-1,"-")</f>
        <v>0.25131578947368416</v>
      </c>
      <c r="H153" s="100">
        <f>IFERROR('tablas pasajeros ANUAL'!H153/'tablas pasajeros ANUAL'!H166-1,"-")</f>
        <v>0.36136662286465171</v>
      </c>
    </row>
    <row r="154" spans="2:8" ht="15" hidden="1" customHeight="1" outlineLevel="1">
      <c r="B154" s="95" t="s">
        <v>44</v>
      </c>
      <c r="C154" s="100">
        <f>IFERROR('tablas pasajeros ANUAL'!C154/'tablas pasajeros ANUAL'!C167-1,"-")</f>
        <v>0.12981808466713618</v>
      </c>
      <c r="D154" s="100">
        <f>IFERROR('tablas pasajeros ANUAL'!D154/'tablas pasajeros ANUAL'!D167-1,"-")</f>
        <v>0.14704563794494763</v>
      </c>
      <c r="E154" s="100">
        <f>IFERROR('tablas pasajeros ANUAL'!E154/'tablas pasajeros ANUAL'!E167-1,"-")</f>
        <v>0.11208263271679075</v>
      </c>
      <c r="F154" s="100">
        <f>IFERROR('tablas pasajeros ANUAL'!F154/'tablas pasajeros ANUAL'!F167-1,"-")</f>
        <v>0.23354092526690384</v>
      </c>
      <c r="G154" s="100">
        <f>IFERROR('tablas pasajeros ANUAL'!G154/'tablas pasajeros ANUAL'!G167-1,"-")</f>
        <v>0.12353127977135592</v>
      </c>
      <c r="H154" s="100">
        <f>IFERROR('tablas pasajeros ANUAL'!H154/'tablas pasajeros ANUAL'!H167-1,"-")</f>
        <v>0.10470409711684381</v>
      </c>
    </row>
    <row r="155" spans="2:8" ht="15" hidden="1" customHeight="1" outlineLevel="1">
      <c r="B155" s="95" t="s">
        <v>45</v>
      </c>
      <c r="C155" s="100">
        <f>IFERROR('tablas pasajeros ANUAL'!C155/'tablas pasajeros ANUAL'!C168-1,"-")</f>
        <v>0.18193605149220904</v>
      </c>
      <c r="D155" s="100">
        <f>IFERROR('tablas pasajeros ANUAL'!D155/'tablas pasajeros ANUAL'!D168-1,"-")</f>
        <v>0.24003975813799383</v>
      </c>
      <c r="E155" s="100">
        <f>IFERROR('tablas pasajeros ANUAL'!E155/'tablas pasajeros ANUAL'!E168-1,"-")</f>
        <v>0.17931097672713947</v>
      </c>
      <c r="F155" s="100">
        <f>IFERROR('tablas pasajeros ANUAL'!F155/'tablas pasajeros ANUAL'!F168-1,"-")</f>
        <v>0.1694421315570358</v>
      </c>
      <c r="G155" s="100">
        <f>IFERROR('tablas pasajeros ANUAL'!G155/'tablas pasajeros ANUAL'!G168-1,"-")</f>
        <v>5.4456255110384211E-2</v>
      </c>
      <c r="H155" s="100">
        <f>IFERROR('tablas pasajeros ANUAL'!H155/'tablas pasajeros ANUAL'!H168-1,"-")</f>
        <v>0.39586028460543332</v>
      </c>
    </row>
    <row r="156" spans="2:8" ht="15" hidden="1" customHeight="1" outlineLevel="1">
      <c r="B156" s="95" t="s">
        <v>46</v>
      </c>
      <c r="C156" s="100">
        <f>IFERROR('tablas pasajeros ANUAL'!C156/'tablas pasajeros ANUAL'!C169-1,"-")</f>
        <v>0.42339526283349471</v>
      </c>
      <c r="D156" s="100">
        <f>IFERROR('tablas pasajeros ANUAL'!D156/'tablas pasajeros ANUAL'!D169-1,"-")</f>
        <v>0.25476603119584063</v>
      </c>
      <c r="E156" s="100">
        <f>IFERROR('tablas pasajeros ANUAL'!E156/'tablas pasajeros ANUAL'!E169-1,"-")</f>
        <v>0.50299456371510187</v>
      </c>
      <c r="F156" s="100">
        <f>IFERROR('tablas pasajeros ANUAL'!F156/'tablas pasajeros ANUAL'!F169-1,"-")</f>
        <v>0.65743073047858935</v>
      </c>
      <c r="G156" s="100">
        <f>IFERROR('tablas pasajeros ANUAL'!G156/'tablas pasajeros ANUAL'!G169-1,"-")</f>
        <v>0.45017075442409182</v>
      </c>
      <c r="H156" s="100">
        <f>IFERROR('tablas pasajeros ANUAL'!H156/'tablas pasajeros ANUAL'!H169-1,"-")</f>
        <v>0.30666666666666664</v>
      </c>
    </row>
    <row r="157" spans="2:8" ht="15" hidden="1" customHeight="1" outlineLevel="1">
      <c r="B157" s="95" t="s">
        <v>47</v>
      </c>
      <c r="C157" s="100">
        <f>IFERROR('tablas pasajeros ANUAL'!C157/'tablas pasajeros ANUAL'!C170-1,"-")</f>
        <v>0.30619896419152925</v>
      </c>
      <c r="D157" s="100">
        <f>IFERROR('tablas pasajeros ANUAL'!D157/'tablas pasajeros ANUAL'!D170-1,"-")</f>
        <v>0.22421219678077531</v>
      </c>
      <c r="E157" s="100">
        <f>IFERROR('tablas pasajeros ANUAL'!E157/'tablas pasajeros ANUAL'!E170-1,"-")</f>
        <v>0.37658162916353199</v>
      </c>
      <c r="F157" s="100">
        <f>IFERROR('tablas pasajeros ANUAL'!F157/'tablas pasajeros ANUAL'!F170-1,"-")</f>
        <v>0.17862371888726214</v>
      </c>
      <c r="G157" s="100">
        <f>IFERROR('tablas pasajeros ANUAL'!G157/'tablas pasajeros ANUAL'!G170-1,"-")</f>
        <v>0.38146734520780323</v>
      </c>
      <c r="H157" s="100">
        <f>IFERROR('tablas pasajeros ANUAL'!H157/'tablas pasajeros ANUAL'!H170-1,"-")</f>
        <v>-9.4861660079050836E-3</v>
      </c>
    </row>
    <row r="158" spans="2:8" ht="15" hidden="1" customHeight="1" outlineLevel="1">
      <c r="B158" s="95" t="s">
        <v>48</v>
      </c>
      <c r="C158" s="100">
        <f>IFERROR('tablas pasajeros ANUAL'!C158/'tablas pasajeros ANUAL'!C171-1,"-")</f>
        <v>0.13091914871821131</v>
      </c>
      <c r="D158" s="100">
        <f>IFERROR('tablas pasajeros ANUAL'!D158/'tablas pasajeros ANUAL'!D171-1,"-")</f>
        <v>0.36589751273599047</v>
      </c>
      <c r="E158" s="100">
        <f>IFERROR('tablas pasajeros ANUAL'!E158/'tablas pasajeros ANUAL'!E171-1,"-")</f>
        <v>-3.8225976768743397E-2</v>
      </c>
      <c r="F158" s="100">
        <f>IFERROR('tablas pasajeros ANUAL'!F158/'tablas pasajeros ANUAL'!F171-1,"-")</f>
        <v>0.23430447271235133</v>
      </c>
      <c r="G158" s="100">
        <f>IFERROR('tablas pasajeros ANUAL'!G158/'tablas pasajeros ANUAL'!G171-1,"-")</f>
        <v>0.1538839724680432</v>
      </c>
      <c r="H158" s="100">
        <f>IFERROR('tablas pasajeros ANUAL'!H158/'tablas pasajeros ANUAL'!H171-1,"-")</f>
        <v>0.42581888246628141</v>
      </c>
    </row>
    <row r="159" spans="2:8" ht="15" hidden="1" customHeight="1" outlineLevel="1">
      <c r="B159" s="95" t="s">
        <v>49</v>
      </c>
      <c r="C159" s="100">
        <f>IFERROR('tablas pasajeros ANUAL'!C159/'tablas pasajeros ANUAL'!C172-1,"-")</f>
        <v>5.0389922015596778E-2</v>
      </c>
      <c r="D159" s="100">
        <f>IFERROR('tablas pasajeros ANUAL'!D159/'tablas pasajeros ANUAL'!D172-1,"-")</f>
        <v>0.21159743518260377</v>
      </c>
      <c r="E159" s="100">
        <f>IFERROR('tablas pasajeros ANUAL'!E159/'tablas pasajeros ANUAL'!E172-1,"-")</f>
        <v>-2.3631773994307048E-3</v>
      </c>
      <c r="F159" s="100">
        <f>IFERROR('tablas pasajeros ANUAL'!F159/'tablas pasajeros ANUAL'!F172-1,"-")</f>
        <v>-4.9918962722852567E-2</v>
      </c>
      <c r="G159" s="100">
        <f>IFERROR('tablas pasajeros ANUAL'!G159/'tablas pasajeros ANUAL'!G172-1,"-")</f>
        <v>-2.1348791177718041E-2</v>
      </c>
      <c r="H159" s="100">
        <f>IFERROR('tablas pasajeros ANUAL'!H159/'tablas pasajeros ANUAL'!H172-1,"-")</f>
        <v>8.0486663547028492E-2</v>
      </c>
    </row>
    <row r="160" spans="2:8" ht="15" hidden="1" customHeight="1" outlineLevel="1">
      <c r="B160" s="95" t="s">
        <v>50</v>
      </c>
      <c r="C160" s="100">
        <f>IFERROR('tablas pasajeros ANUAL'!C160/'tablas pasajeros ANUAL'!C173-1,"-")</f>
        <v>0.18212598425196846</v>
      </c>
      <c r="D160" s="100">
        <f>IFERROR('tablas pasajeros ANUAL'!D160/'tablas pasajeros ANUAL'!D173-1,"-")</f>
        <v>0.25471974958427079</v>
      </c>
      <c r="E160" s="100">
        <f>IFERROR('tablas pasajeros ANUAL'!E160/'tablas pasajeros ANUAL'!E173-1,"-")</f>
        <v>9.3624483792498658E-2</v>
      </c>
      <c r="F160" s="100">
        <f>IFERROR('tablas pasajeros ANUAL'!F160/'tablas pasajeros ANUAL'!F173-1,"-")</f>
        <v>0.24267291910902689</v>
      </c>
      <c r="G160" s="100">
        <f>IFERROR('tablas pasajeros ANUAL'!G160/'tablas pasajeros ANUAL'!G173-1,"-")</f>
        <v>0.21107208563304902</v>
      </c>
      <c r="H160" s="100">
        <f>IFERROR('tablas pasajeros ANUAL'!H160/'tablas pasajeros ANUAL'!H173-1,"-")</f>
        <v>0.47954271961492179</v>
      </c>
    </row>
    <row r="161" spans="2:8" ht="15" hidden="1" customHeight="1" outlineLevel="1">
      <c r="B161" s="95" t="s">
        <v>51</v>
      </c>
      <c r="C161" s="100">
        <f>IFERROR('tablas pasajeros ANUAL'!C161/'tablas pasajeros ANUAL'!C174-1,"-")</f>
        <v>0.25394455088470647</v>
      </c>
      <c r="D161" s="100">
        <f>IFERROR('tablas pasajeros ANUAL'!D161/'tablas pasajeros ANUAL'!D174-1,"-")</f>
        <v>0.23504148365056121</v>
      </c>
      <c r="E161" s="100">
        <f>IFERROR('tablas pasajeros ANUAL'!E161/'tablas pasajeros ANUAL'!E174-1,"-")</f>
        <v>0.2001643281506762</v>
      </c>
      <c r="F161" s="100">
        <f>IFERROR('tablas pasajeros ANUAL'!F161/'tablas pasajeros ANUAL'!F174-1,"-")</f>
        <v>0.41028081865778199</v>
      </c>
      <c r="G161" s="100">
        <f>IFERROR('tablas pasajeros ANUAL'!G161/'tablas pasajeros ANUAL'!G174-1,"-")</f>
        <v>0.37040563702151963</v>
      </c>
      <c r="H161" s="100">
        <f>IFERROR('tablas pasajeros ANUAL'!H161/'tablas pasajeros ANUAL'!H174-1,"-")</f>
        <v>0.30438977327544614</v>
      </c>
    </row>
    <row r="162" spans="2:8" ht="15" customHeight="1" collapsed="1">
      <c r="B162" s="97">
        <v>1999</v>
      </c>
      <c r="C162" s="104">
        <f>IFERROR('tablas pasajeros ANUAL'!C162/'tablas pasajeros ANUAL'!C175-1,"-")</f>
        <v>0.13734618783218822</v>
      </c>
      <c r="D162" s="104">
        <f>IFERROR('tablas pasajeros ANUAL'!D162/'tablas pasajeros ANUAL'!D175-1,"-")</f>
        <v>0.17875965239660507</v>
      </c>
      <c r="E162" s="104">
        <f>IFERROR('tablas pasajeros ANUAL'!E162/'tablas pasajeros ANUAL'!E175-1,"-")</f>
        <v>0.11295713816252761</v>
      </c>
      <c r="F162" s="104">
        <f>IFERROR('tablas pasajeros ANUAL'!F162/'tablas pasajeros ANUAL'!F175-1,"-")</f>
        <v>0.12143823968347611</v>
      </c>
      <c r="G162" s="104">
        <f>IFERROR('tablas pasajeros ANUAL'!G162/'tablas pasajeros ANUAL'!G175-1,"-")</f>
        <v>0.12558187044900704</v>
      </c>
      <c r="H162" s="104">
        <f>IFERROR('tablas pasajeros ANUAL'!H162/'tablas pasajeros ANUAL'!H175-1,"-")</f>
        <v>0.20734145011811744</v>
      </c>
    </row>
    <row r="163" spans="2:8" ht="15" hidden="1" customHeight="1" outlineLevel="1">
      <c r="B163" s="95" t="s">
        <v>40</v>
      </c>
      <c r="C163" s="100">
        <f>IFERROR('tablas pasajeros ANUAL'!C163/'tablas pasajeros ANUAL'!C176-1,"-")</f>
        <v>0.21888484643370854</v>
      </c>
      <c r="D163" s="100">
        <f>IFERROR('tablas pasajeros ANUAL'!D163/'tablas pasajeros ANUAL'!D176-1,"-")</f>
        <v>0.2333398667189337</v>
      </c>
      <c r="E163" s="100">
        <f>IFERROR('tablas pasajeros ANUAL'!E163/'tablas pasajeros ANUAL'!E176-1,"-")</f>
        <v>0.16788677403611518</v>
      </c>
      <c r="F163" s="100">
        <f>IFERROR('tablas pasajeros ANUAL'!F163/'tablas pasajeros ANUAL'!F176-1,"-")</f>
        <v>0.52567237163814173</v>
      </c>
      <c r="G163" s="100">
        <f>IFERROR('tablas pasajeros ANUAL'!G163/'tablas pasajeros ANUAL'!G176-1,"-")</f>
        <v>0.21053632559908708</v>
      </c>
      <c r="H163" s="100">
        <f>IFERROR('tablas pasajeros ANUAL'!H163/'tablas pasajeros ANUAL'!H176-1,"-")</f>
        <v>0.28626444159178432</v>
      </c>
    </row>
    <row r="164" spans="2:8" ht="15" hidden="1" customHeight="1" outlineLevel="1">
      <c r="B164" s="95" t="s">
        <v>41</v>
      </c>
      <c r="C164" s="100">
        <f>IFERROR('tablas pasajeros ANUAL'!C164/'tablas pasajeros ANUAL'!C177-1,"-")</f>
        <v>0.23022456597736563</v>
      </c>
      <c r="D164" s="100">
        <f>IFERROR('tablas pasajeros ANUAL'!D164/'tablas pasajeros ANUAL'!D177-1,"-")</f>
        <v>0.42274725274725267</v>
      </c>
      <c r="E164" s="100">
        <f>IFERROR('tablas pasajeros ANUAL'!E164/'tablas pasajeros ANUAL'!E177-1,"-")</f>
        <v>0.11587613664290974</v>
      </c>
      <c r="F164" s="100">
        <f>IFERROR('tablas pasajeros ANUAL'!F164/'tablas pasajeros ANUAL'!F177-1,"-")</f>
        <v>0.48527865404837023</v>
      </c>
      <c r="G164" s="100">
        <f>IFERROR('tablas pasajeros ANUAL'!G164/'tablas pasajeros ANUAL'!G177-1,"-")</f>
        <v>0.12187930017692161</v>
      </c>
      <c r="H164" s="100">
        <f>IFERROR('tablas pasajeros ANUAL'!H164/'tablas pasajeros ANUAL'!H177-1,"-")</f>
        <v>0.35637149028077753</v>
      </c>
    </row>
    <row r="165" spans="2:8" ht="15" hidden="1" customHeight="1" outlineLevel="1">
      <c r="B165" s="95" t="s">
        <v>42</v>
      </c>
      <c r="C165" s="100">
        <f>IFERROR('tablas pasajeros ANUAL'!C165/'tablas pasajeros ANUAL'!C178-1,"-")</f>
        <v>0.19424576934495685</v>
      </c>
      <c r="D165" s="100">
        <f>IFERROR('tablas pasajeros ANUAL'!D165/'tablas pasajeros ANUAL'!D178-1,"-")</f>
        <v>0.23166494506526436</v>
      </c>
      <c r="E165" s="100">
        <f>IFERROR('tablas pasajeros ANUAL'!E165/'tablas pasajeros ANUAL'!E178-1,"-")</f>
        <v>8.1317606131434461E-2</v>
      </c>
      <c r="F165" s="100">
        <f>IFERROR('tablas pasajeros ANUAL'!F165/'tablas pasajeros ANUAL'!F178-1,"-")</f>
        <v>0.39922480620155043</v>
      </c>
      <c r="G165" s="100">
        <f>IFERROR('tablas pasajeros ANUAL'!G165/'tablas pasajeros ANUAL'!G178-1,"-")</f>
        <v>0.43068910256410264</v>
      </c>
      <c r="H165" s="100">
        <f>IFERROR('tablas pasajeros ANUAL'!H165/'tablas pasajeros ANUAL'!H178-1,"-")</f>
        <v>0.27397260273972601</v>
      </c>
    </row>
    <row r="166" spans="2:8" ht="15" hidden="1" customHeight="1" outlineLevel="1">
      <c r="B166" s="95" t="s">
        <v>43</v>
      </c>
      <c r="C166" s="100">
        <f>IFERROR('tablas pasajeros ANUAL'!C166/'tablas pasajeros ANUAL'!C179-1,"-")</f>
        <v>0.22430702046556372</v>
      </c>
      <c r="D166" s="100">
        <f>IFERROR('tablas pasajeros ANUAL'!D166/'tablas pasajeros ANUAL'!D179-1,"-")</f>
        <v>8.5885956644674799E-2</v>
      </c>
      <c r="E166" s="100">
        <f>IFERROR('tablas pasajeros ANUAL'!E166/'tablas pasajeros ANUAL'!E179-1,"-")</f>
        <v>0.27205994800428202</v>
      </c>
      <c r="F166" s="100">
        <f>IFERROR('tablas pasajeros ANUAL'!F166/'tablas pasajeros ANUAL'!F179-1,"-")</f>
        <v>0.36188436830835125</v>
      </c>
      <c r="G166" s="100">
        <f>IFERROR('tablas pasajeros ANUAL'!G166/'tablas pasajeros ANUAL'!G179-1,"-")</f>
        <v>0.33920704845814975</v>
      </c>
      <c r="H166" s="100">
        <f>IFERROR('tablas pasajeros ANUAL'!H166/'tablas pasajeros ANUAL'!H179-1,"-")</f>
        <v>0.17257318952234213</v>
      </c>
    </row>
    <row r="167" spans="2:8" ht="15" hidden="1" customHeight="1" outlineLevel="1">
      <c r="B167" s="95" t="s">
        <v>44</v>
      </c>
      <c r="C167" s="100">
        <f>IFERROR('tablas pasajeros ANUAL'!C167/'tablas pasajeros ANUAL'!C180-1,"-")</f>
        <v>0.39626288659793807</v>
      </c>
      <c r="D167" s="100">
        <f>IFERROR('tablas pasajeros ANUAL'!D167/'tablas pasajeros ANUAL'!D180-1,"-")</f>
        <v>0.29897507570463544</v>
      </c>
      <c r="E167" s="100">
        <f>IFERROR('tablas pasajeros ANUAL'!E167/'tablas pasajeros ANUAL'!E180-1,"-")</f>
        <v>0.37929891988602482</v>
      </c>
      <c r="F167" s="100">
        <f>IFERROR('tablas pasajeros ANUAL'!F167/'tablas pasajeros ANUAL'!F180-1,"-")</f>
        <v>0.43184713375796169</v>
      </c>
      <c r="G167" s="100">
        <f>IFERROR('tablas pasajeros ANUAL'!G167/'tablas pasajeros ANUAL'!G180-1,"-")</f>
        <v>0.73546431523835776</v>
      </c>
      <c r="H167" s="100">
        <f>IFERROR('tablas pasajeros ANUAL'!H167/'tablas pasajeros ANUAL'!H180-1,"-")</f>
        <v>7.6797385620914982E-2</v>
      </c>
    </row>
    <row r="168" spans="2:8" ht="15" hidden="1" customHeight="1" outlineLevel="1">
      <c r="B168" s="95" t="s">
        <v>45</v>
      </c>
      <c r="C168" s="100">
        <f>IFERROR('tablas pasajeros ANUAL'!C168/'tablas pasajeros ANUAL'!C181-1,"-")</f>
        <v>0.18594689585106683</v>
      </c>
      <c r="D168" s="100">
        <f>IFERROR('tablas pasajeros ANUAL'!D168/'tablas pasajeros ANUAL'!D181-1,"-")</f>
        <v>0.27231531246706719</v>
      </c>
      <c r="E168" s="100">
        <f>IFERROR('tablas pasajeros ANUAL'!E168/'tablas pasajeros ANUAL'!E181-1,"-")</f>
        <v>0.12602527727624446</v>
      </c>
      <c r="F168" s="100">
        <f>IFERROR('tablas pasajeros ANUAL'!F168/'tablas pasajeros ANUAL'!F181-1,"-")</f>
        <v>0.15870718765074776</v>
      </c>
      <c r="G168" s="100">
        <f>IFERROR('tablas pasajeros ANUAL'!G168/'tablas pasajeros ANUAL'!G181-1,"-")</f>
        <v>0.25051124744376274</v>
      </c>
      <c r="H168" s="100">
        <f>IFERROR('tablas pasajeros ANUAL'!H168/'tablas pasajeros ANUAL'!H181-1,"-")</f>
        <v>0.32817869415807555</v>
      </c>
    </row>
    <row r="169" spans="2:8" ht="15" hidden="1" customHeight="1" outlineLevel="1">
      <c r="B169" s="95" t="s">
        <v>46</v>
      </c>
      <c r="C169" s="100">
        <f>IFERROR('tablas pasajeros ANUAL'!C169/'tablas pasajeros ANUAL'!C182-1,"-")</f>
        <v>-6.7493226044831212E-2</v>
      </c>
      <c r="D169" s="100">
        <f>IFERROR('tablas pasajeros ANUAL'!D169/'tablas pasajeros ANUAL'!D182-1,"-")</f>
        <v>-2.0178725857595836E-3</v>
      </c>
      <c r="E169" s="100">
        <f>IFERROR('tablas pasajeros ANUAL'!E169/'tablas pasajeros ANUAL'!E182-1,"-")</f>
        <v>-8.30517066576546E-2</v>
      </c>
      <c r="F169" s="100">
        <f>IFERROR('tablas pasajeros ANUAL'!F169/'tablas pasajeros ANUAL'!F182-1,"-")</f>
        <v>-0.224609375</v>
      </c>
      <c r="G169" s="100">
        <f>IFERROR('tablas pasajeros ANUAL'!G169/'tablas pasajeros ANUAL'!G182-1,"-")</f>
        <v>-0.10849709382784389</v>
      </c>
      <c r="H169" s="100">
        <f>IFERROR('tablas pasajeros ANUAL'!H169/'tablas pasajeros ANUAL'!H182-1,"-")</f>
        <v>0.2068965517241379</v>
      </c>
    </row>
    <row r="170" spans="2:8" ht="15" hidden="1" customHeight="1" outlineLevel="1">
      <c r="B170" s="95" t="s">
        <v>47</v>
      </c>
      <c r="C170" s="100">
        <f>IFERROR('tablas pasajeros ANUAL'!C170/'tablas pasajeros ANUAL'!C183-1,"-")</f>
        <v>0.23953369304084116</v>
      </c>
      <c r="D170" s="100">
        <f>IFERROR('tablas pasajeros ANUAL'!D170/'tablas pasajeros ANUAL'!D183-1,"-")</f>
        <v>0.12842159119979524</v>
      </c>
      <c r="E170" s="100">
        <f>IFERROR('tablas pasajeros ANUAL'!E170/'tablas pasajeros ANUAL'!E183-1,"-")</f>
        <v>0.23363145460681745</v>
      </c>
      <c r="F170" s="100">
        <f>IFERROR('tablas pasajeros ANUAL'!F170/'tablas pasajeros ANUAL'!F183-1,"-")</f>
        <v>0.35426305353602117</v>
      </c>
      <c r="G170" s="100">
        <f>IFERROR('tablas pasajeros ANUAL'!G170/'tablas pasajeros ANUAL'!G183-1,"-")</f>
        <v>0.40986547085201797</v>
      </c>
      <c r="H170" s="100">
        <f>IFERROR('tablas pasajeros ANUAL'!H170/'tablas pasajeros ANUAL'!H183-1,"-")</f>
        <v>0.46581691772885292</v>
      </c>
    </row>
    <row r="171" spans="2:8" ht="15" hidden="1" customHeight="1" outlineLevel="1">
      <c r="B171" s="95" t="s">
        <v>48</v>
      </c>
      <c r="C171" s="100">
        <f>IFERROR('tablas pasajeros ANUAL'!C171/'tablas pasajeros ANUAL'!C184-1,"-")</f>
        <v>0.22144019019019012</v>
      </c>
      <c r="D171" s="100">
        <f>IFERROR('tablas pasajeros ANUAL'!D171/'tablas pasajeros ANUAL'!D184-1,"-")</f>
        <v>0.17403541691098856</v>
      </c>
      <c r="E171" s="100">
        <f>IFERROR('tablas pasajeros ANUAL'!E171/'tablas pasajeros ANUAL'!E184-1,"-")</f>
        <v>0.17166718218373034</v>
      </c>
      <c r="F171" s="100">
        <f>IFERROR('tablas pasajeros ANUAL'!F171/'tablas pasajeros ANUAL'!F184-1,"-")</f>
        <v>0.35088691796008864</v>
      </c>
      <c r="G171" s="100">
        <f>IFERROR('tablas pasajeros ANUAL'!G171/'tablas pasajeros ANUAL'!G184-1,"-")</f>
        <v>0.42072176949941786</v>
      </c>
      <c r="H171" s="100">
        <f>IFERROR('tablas pasajeros ANUAL'!H171/'tablas pasajeros ANUAL'!H184-1,"-")</f>
        <v>0.32285471537807986</v>
      </c>
    </row>
    <row r="172" spans="2:8" ht="15" hidden="1" customHeight="1" outlineLevel="1">
      <c r="B172" s="95" t="s">
        <v>49</v>
      </c>
      <c r="C172" s="100">
        <f>IFERROR('tablas pasajeros ANUAL'!C172/'tablas pasajeros ANUAL'!C185-1,"-")</f>
        <v>6.368044920877991E-2</v>
      </c>
      <c r="D172" s="100">
        <f>IFERROR('tablas pasajeros ANUAL'!D172/'tablas pasajeros ANUAL'!D185-1,"-")</f>
        <v>3.0451019821890357E-2</v>
      </c>
      <c r="E172" s="100">
        <f>IFERROR('tablas pasajeros ANUAL'!E172/'tablas pasajeros ANUAL'!E185-1,"-")</f>
        <v>4.0981773454098258E-2</v>
      </c>
      <c r="F172" s="100">
        <f>IFERROR('tablas pasajeros ANUAL'!F172/'tablas pasajeros ANUAL'!F185-1,"-")</f>
        <v>0.21361132966168372</v>
      </c>
      <c r="G172" s="100">
        <f>IFERROR('tablas pasajeros ANUAL'!G172/'tablas pasajeros ANUAL'!G185-1,"-")</f>
        <v>7.3781691209958922E-2</v>
      </c>
      <c r="H172" s="100">
        <f>IFERROR('tablas pasajeros ANUAL'!H172/'tablas pasajeros ANUAL'!H185-1,"-")</f>
        <v>0.24099883855981408</v>
      </c>
    </row>
    <row r="173" spans="2:8" ht="15" hidden="1" customHeight="1" outlineLevel="1">
      <c r="B173" s="95" t="s">
        <v>50</v>
      </c>
      <c r="C173" s="100">
        <f>IFERROR('tablas pasajeros ANUAL'!C173/'tablas pasajeros ANUAL'!C186-1,"-")</f>
        <v>0.11296117781088433</v>
      </c>
      <c r="D173" s="100">
        <f>IFERROR('tablas pasajeros ANUAL'!D173/'tablas pasajeros ANUAL'!D186-1,"-")</f>
        <v>7.2605183086769554E-2</v>
      </c>
      <c r="E173" s="100">
        <f>IFERROR('tablas pasajeros ANUAL'!E173/'tablas pasajeros ANUAL'!E186-1,"-")</f>
        <v>0.13466846395789211</v>
      </c>
      <c r="F173" s="100">
        <f>IFERROR('tablas pasajeros ANUAL'!F173/'tablas pasajeros ANUAL'!F186-1,"-")</f>
        <v>0.16318181818181809</v>
      </c>
      <c r="G173" s="100">
        <f>IFERROR('tablas pasajeros ANUAL'!G173/'tablas pasajeros ANUAL'!G186-1,"-")</f>
        <v>8.5117967332123401E-2</v>
      </c>
      <c r="H173" s="100">
        <f>IFERROR('tablas pasajeros ANUAL'!H173/'tablas pasajeros ANUAL'!H186-1,"-")</f>
        <v>0.17622080679405516</v>
      </c>
    </row>
    <row r="174" spans="2:8" ht="15" hidden="1" customHeight="1" outlineLevel="1">
      <c r="B174" s="95" t="s">
        <v>51</v>
      </c>
      <c r="C174" s="100">
        <f>IFERROR('tablas pasajeros ANUAL'!C174/'tablas pasajeros ANUAL'!C187-1,"-")</f>
        <v>0.2195306325808335</v>
      </c>
      <c r="D174" s="100">
        <f>IFERROR('tablas pasajeros ANUAL'!D174/'tablas pasajeros ANUAL'!D187-1,"-")</f>
        <v>0.23063063063063072</v>
      </c>
      <c r="E174" s="100">
        <f>IFERROR('tablas pasajeros ANUAL'!E174/'tablas pasajeros ANUAL'!E187-1,"-")</f>
        <v>0.12476007677543177</v>
      </c>
      <c r="F174" s="100">
        <f>IFERROR('tablas pasajeros ANUAL'!F174/'tablas pasajeros ANUAL'!F187-1,"-")</f>
        <v>0.26795413397706702</v>
      </c>
      <c r="G174" s="100">
        <f>IFERROR('tablas pasajeros ANUAL'!G174/'tablas pasajeros ANUAL'!G187-1,"-")</f>
        <v>0.40176187933796048</v>
      </c>
      <c r="H174" s="100">
        <f>IFERROR('tablas pasajeros ANUAL'!H174/'tablas pasajeros ANUAL'!H187-1,"-")</f>
        <v>0.58486238532110102</v>
      </c>
    </row>
    <row r="175" spans="2:8" ht="15" customHeight="1" collapsed="1">
      <c r="B175" s="97">
        <v>1998</v>
      </c>
      <c r="C175" s="104">
        <f>IFERROR('tablas pasajeros ANUAL'!C175/'tablas pasajeros ANUAL'!C188-1,"-")</f>
        <v>0.18651724074977238</v>
      </c>
      <c r="D175" s="104">
        <f>IFERROR('tablas pasajeros ANUAL'!D175/'tablas pasajeros ANUAL'!D188-1,"-")</f>
        <v>0.18482303095339425</v>
      </c>
      <c r="E175" s="104">
        <f>IFERROR('tablas pasajeros ANUAL'!E175/'tablas pasajeros ANUAL'!E188-1,"-")</f>
        <v>0.14519042601234378</v>
      </c>
      <c r="F175" s="104">
        <f>IFERROR('tablas pasajeros ANUAL'!F175/'tablas pasajeros ANUAL'!F188-1,"-")</f>
        <v>0.29165732729636429</v>
      </c>
      <c r="G175" s="104">
        <f>IFERROR('tablas pasajeros ANUAL'!G175/'tablas pasajeros ANUAL'!G188-1,"-")</f>
        <v>0.26072079033059214</v>
      </c>
      <c r="H175" s="104">
        <f>IFERROR('tablas pasajeros ANUAL'!H175/'tablas pasajeros ANUAL'!H188-1,"-")</f>
        <v>0.30433752073951181</v>
      </c>
    </row>
    <row r="176" spans="2:8" ht="15" hidden="1" customHeight="1" outlineLevel="1">
      <c r="B176" s="95" t="s">
        <v>40</v>
      </c>
      <c r="C176" s="100">
        <f>IFERROR('tablas pasajeros ANUAL'!C176/'tablas pasajeros ANUAL'!C189-1,"-")</f>
        <v>0.15702398433675957</v>
      </c>
      <c r="D176" s="100">
        <f>IFERROR('tablas pasajeros ANUAL'!D176/'tablas pasajeros ANUAL'!D189-1,"-")</f>
        <v>0.19695014662756605</v>
      </c>
      <c r="E176" s="100">
        <f>IFERROR('tablas pasajeros ANUAL'!E176/'tablas pasajeros ANUAL'!E189-1,"-")</f>
        <v>0.10006039863096428</v>
      </c>
      <c r="F176" s="100">
        <f>IFERROR('tablas pasajeros ANUAL'!F176/'tablas pasajeros ANUAL'!F189-1,"-")</f>
        <v>4.0712468193384144E-2</v>
      </c>
      <c r="G176" s="100">
        <f>IFERROR('tablas pasajeros ANUAL'!G176/'tablas pasajeros ANUAL'!G189-1,"-")</f>
        <v>0.26607271851673486</v>
      </c>
      <c r="H176" s="100">
        <f>IFERROR('tablas pasajeros ANUAL'!H176/'tablas pasajeros ANUAL'!H189-1,"-")</f>
        <v>0.41507720254314262</v>
      </c>
    </row>
    <row r="177" spans="2:8" ht="15" hidden="1" customHeight="1" outlineLevel="1">
      <c r="B177" s="95" t="s">
        <v>41</v>
      </c>
      <c r="C177" s="100">
        <f>IFERROR('tablas pasajeros ANUAL'!C177/'tablas pasajeros ANUAL'!C190-1,"-")</f>
        <v>0.12505832944470363</v>
      </c>
      <c r="D177" s="100">
        <f>IFERROR('tablas pasajeros ANUAL'!D177/'tablas pasajeros ANUAL'!D190-1,"-")</f>
        <v>3.9643550782588743E-2</v>
      </c>
      <c r="E177" s="100">
        <f>IFERROR('tablas pasajeros ANUAL'!E177/'tablas pasajeros ANUAL'!E190-1,"-")</f>
        <v>0.14321837465758236</v>
      </c>
      <c r="F177" s="100">
        <f>IFERROR('tablas pasajeros ANUAL'!F177/'tablas pasajeros ANUAL'!F190-1,"-")</f>
        <v>5.1991150442477929E-2</v>
      </c>
      <c r="G177" s="100">
        <f>IFERROR('tablas pasajeros ANUAL'!G177/'tablas pasajeros ANUAL'!G190-1,"-")</f>
        <v>0.29177247333671907</v>
      </c>
      <c r="H177" s="100">
        <f>IFERROR('tablas pasajeros ANUAL'!H177/'tablas pasajeros ANUAL'!H190-1,"-")</f>
        <v>9.7156398104265351E-2</v>
      </c>
    </row>
    <row r="178" spans="2:8" ht="15" hidden="1" customHeight="1" outlineLevel="1">
      <c r="B178" s="95" t="s">
        <v>42</v>
      </c>
      <c r="C178" s="100">
        <f>IFERROR('tablas pasajeros ANUAL'!C178/'tablas pasajeros ANUAL'!C191-1,"-")</f>
        <v>0.20455801554016717</v>
      </c>
      <c r="D178" s="100">
        <f>IFERROR('tablas pasajeros ANUAL'!D178/'tablas pasajeros ANUAL'!D191-1,"-")</f>
        <v>0.41420982735723766</v>
      </c>
      <c r="E178" s="100">
        <f>IFERROR('tablas pasajeros ANUAL'!E178/'tablas pasajeros ANUAL'!E191-1,"-")</f>
        <v>9.551598880485912E-2</v>
      </c>
      <c r="F178" s="100">
        <f>IFERROR('tablas pasajeros ANUAL'!F178/'tablas pasajeros ANUAL'!F191-1,"-")</f>
        <v>0.31800766283524906</v>
      </c>
      <c r="G178" s="100">
        <f>IFERROR('tablas pasajeros ANUAL'!G178/'tablas pasajeros ANUAL'!G191-1,"-")</f>
        <v>0.22203182374540997</v>
      </c>
      <c r="H178" s="100">
        <f>IFERROR('tablas pasajeros ANUAL'!H178/'tablas pasajeros ANUAL'!H191-1,"-")</f>
        <v>0.20891719745222925</v>
      </c>
    </row>
    <row r="179" spans="2:8" ht="15" hidden="1" customHeight="1" outlineLevel="1">
      <c r="B179" s="95" t="s">
        <v>43</v>
      </c>
      <c r="C179" s="100">
        <f>IFERROR('tablas pasajeros ANUAL'!C179/'tablas pasajeros ANUAL'!C192-1,"-")</f>
        <v>7.2900536033353225E-2</v>
      </c>
      <c r="D179" s="100">
        <f>IFERROR('tablas pasajeros ANUAL'!D179/'tablas pasajeros ANUAL'!D192-1,"-")</f>
        <v>0.15357434085349286</v>
      </c>
      <c r="E179" s="100">
        <f>IFERROR('tablas pasajeros ANUAL'!E179/'tablas pasajeros ANUAL'!E192-1,"-")</f>
        <v>3.7771782256784681E-2</v>
      </c>
      <c r="F179" s="100">
        <f>IFERROR('tablas pasajeros ANUAL'!F179/'tablas pasajeros ANUAL'!F192-1,"-")</f>
        <v>0.11900958466453671</v>
      </c>
      <c r="G179" s="100">
        <f>IFERROR('tablas pasajeros ANUAL'!G179/'tablas pasajeros ANUAL'!G192-1,"-")</f>
        <v>3.5898996045025777E-2</v>
      </c>
      <c r="H179" s="100">
        <f>IFERROR('tablas pasajeros ANUAL'!H179/'tablas pasajeros ANUAL'!H192-1,"-")</f>
        <v>-5.3935860058309082E-2</v>
      </c>
    </row>
    <row r="180" spans="2:8" ht="15" hidden="1" customHeight="1" outlineLevel="1">
      <c r="B180" s="95" t="s">
        <v>44</v>
      </c>
      <c r="C180" s="100">
        <f>IFERROR('tablas pasajeros ANUAL'!C180/'tablas pasajeros ANUAL'!C193-1,"-")</f>
        <v>0.29589101296418363</v>
      </c>
      <c r="D180" s="100">
        <f>IFERROR('tablas pasajeros ANUAL'!D180/'tablas pasajeros ANUAL'!D193-1,"-")</f>
        <v>0.26450662739322528</v>
      </c>
      <c r="E180" s="100">
        <f>IFERROR('tablas pasajeros ANUAL'!E180/'tablas pasajeros ANUAL'!E193-1,"-")</f>
        <v>0.33880411639460606</v>
      </c>
      <c r="F180" s="100">
        <f>IFERROR('tablas pasajeros ANUAL'!F180/'tablas pasajeros ANUAL'!F193-1,"-")</f>
        <v>0.28583128583128592</v>
      </c>
      <c r="G180" s="100">
        <f>IFERROR('tablas pasajeros ANUAL'!G180/'tablas pasajeros ANUAL'!G193-1,"-")</f>
        <v>0.19335744820782641</v>
      </c>
      <c r="H180" s="100">
        <f>IFERROR('tablas pasajeros ANUAL'!H180/'tablas pasajeros ANUAL'!H193-1,"-")</f>
        <v>0.41995359628770301</v>
      </c>
    </row>
    <row r="181" spans="2:8" ht="15" hidden="1" customHeight="1" outlineLevel="1">
      <c r="B181" s="95" t="s">
        <v>45</v>
      </c>
      <c r="C181" s="100">
        <f>IFERROR('tablas pasajeros ANUAL'!C181/'tablas pasajeros ANUAL'!C194-1,"-")</f>
        <v>0.1611350231149371</v>
      </c>
      <c r="D181" s="100">
        <f>IFERROR('tablas pasajeros ANUAL'!D181/'tablas pasajeros ANUAL'!D194-1,"-")</f>
        <v>2.3238618358507601E-3</v>
      </c>
      <c r="E181" s="100">
        <f>IFERROR('tablas pasajeros ANUAL'!E181/'tablas pasajeros ANUAL'!E194-1,"-")</f>
        <v>0.21918238993710681</v>
      </c>
      <c r="F181" s="100">
        <f>IFERROR('tablas pasajeros ANUAL'!F181/'tablas pasajeros ANUAL'!F194-1,"-")</f>
        <v>0.42181069958847739</v>
      </c>
      <c r="G181" s="100">
        <f>IFERROR('tablas pasajeros ANUAL'!G181/'tablas pasajeros ANUAL'!G194-1,"-")</f>
        <v>0.27910018310227569</v>
      </c>
      <c r="H181" s="100">
        <f>IFERROR('tablas pasajeros ANUAL'!H181/'tablas pasajeros ANUAL'!H194-1,"-")</f>
        <v>-0.18828451882845187</v>
      </c>
    </row>
    <row r="182" spans="2:8" ht="15" hidden="1" customHeight="1" outlineLevel="1">
      <c r="B182" s="95" t="s">
        <v>46</v>
      </c>
      <c r="C182" s="100">
        <f>IFERROR('tablas pasajeros ANUAL'!C182/'tablas pasajeros ANUAL'!C195-1,"-")</f>
        <v>0.22457392790709374</v>
      </c>
      <c r="D182" s="100">
        <f>IFERROR('tablas pasajeros ANUAL'!D182/'tablas pasajeros ANUAL'!D195-1,"-")</f>
        <v>0.42317948717948717</v>
      </c>
      <c r="E182" s="100">
        <f>IFERROR('tablas pasajeros ANUAL'!E182/'tablas pasajeros ANUAL'!E195-1,"-")</f>
        <v>0.15360623781676419</v>
      </c>
      <c r="F182" s="100">
        <f>IFERROR('tablas pasajeros ANUAL'!F182/'tablas pasajeros ANUAL'!F195-1,"-")</f>
        <v>0.31845493562231764</v>
      </c>
      <c r="G182" s="100">
        <f>IFERROR('tablas pasajeros ANUAL'!G182/'tablas pasajeros ANUAL'!G195-1,"-")</f>
        <v>0.14807753415951708</v>
      </c>
      <c r="H182" s="100">
        <f>IFERROR('tablas pasajeros ANUAL'!H182/'tablas pasajeros ANUAL'!H195-1,"-")</f>
        <v>-2.0270270270270285E-2</v>
      </c>
    </row>
    <row r="183" spans="2:8" ht="15" hidden="1" customHeight="1" outlineLevel="1">
      <c r="B183" s="95" t="s">
        <v>47</v>
      </c>
      <c r="C183" s="100">
        <f>IFERROR('tablas pasajeros ANUAL'!C183/'tablas pasajeros ANUAL'!C196-1,"-")</f>
        <v>0.188772882625591</v>
      </c>
      <c r="D183" s="100">
        <f>IFERROR('tablas pasajeros ANUAL'!D183/'tablas pasajeros ANUAL'!D196-1,"-")</f>
        <v>0.30713927436883459</v>
      </c>
      <c r="E183" s="100">
        <f>IFERROR('tablas pasajeros ANUAL'!E183/'tablas pasajeros ANUAL'!E196-1,"-")</f>
        <v>0.11411919533746939</v>
      </c>
      <c r="F183" s="100">
        <f>IFERROR('tablas pasajeros ANUAL'!F183/'tablas pasajeros ANUAL'!F196-1,"-")</f>
        <v>0.25352112676056349</v>
      </c>
      <c r="G183" s="100">
        <f>IFERROR('tablas pasajeros ANUAL'!G183/'tablas pasajeros ANUAL'!G196-1,"-")</f>
        <v>0.16024973985431834</v>
      </c>
      <c r="H183" s="100">
        <f>IFERROR('tablas pasajeros ANUAL'!H183/'tablas pasajeros ANUAL'!H196-1,"-")</f>
        <v>0.32769230769230773</v>
      </c>
    </row>
    <row r="184" spans="2:8" ht="15" hidden="1" customHeight="1" outlineLevel="1">
      <c r="B184" s="95" t="s">
        <v>48</v>
      </c>
      <c r="C184" s="100">
        <f>IFERROR('tablas pasajeros ANUAL'!C184/'tablas pasajeros ANUAL'!C197-1,"-")</f>
        <v>0.29808746497746386</v>
      </c>
      <c r="D184" s="100">
        <f>IFERROR('tablas pasajeros ANUAL'!D184/'tablas pasajeros ANUAL'!D197-1,"-")</f>
        <v>0.28302738489316881</v>
      </c>
      <c r="E184" s="100">
        <f>IFERROR('tablas pasajeros ANUAL'!E184/'tablas pasajeros ANUAL'!E197-1,"-")</f>
        <v>0.32597818062505124</v>
      </c>
      <c r="F184" s="100">
        <f>IFERROR('tablas pasajeros ANUAL'!F184/'tablas pasajeros ANUAL'!F197-1,"-")</f>
        <v>0.19708029197080301</v>
      </c>
      <c r="G184" s="100">
        <f>IFERROR('tablas pasajeros ANUAL'!G184/'tablas pasajeros ANUAL'!G197-1,"-")</f>
        <v>0.31345565749235482</v>
      </c>
      <c r="H184" s="100">
        <f>IFERROR('tablas pasajeros ANUAL'!H184/'tablas pasajeros ANUAL'!H197-1,"-")</f>
        <v>0.16189536031589347</v>
      </c>
    </row>
    <row r="185" spans="2:8" ht="15" hidden="1" customHeight="1" outlineLevel="1">
      <c r="B185" s="95" t="s">
        <v>49</v>
      </c>
      <c r="C185" s="100">
        <f>IFERROR('tablas pasajeros ANUAL'!C185/'tablas pasajeros ANUAL'!C198-1,"-")</f>
        <v>2.6164846389565399E-2</v>
      </c>
      <c r="D185" s="100">
        <f>IFERROR('tablas pasajeros ANUAL'!D185/'tablas pasajeros ANUAL'!D198-1,"-")</f>
        <v>0.10812818336162988</v>
      </c>
      <c r="E185" s="100">
        <f>IFERROR('tablas pasajeros ANUAL'!E185/'tablas pasajeros ANUAL'!E198-1,"-")</f>
        <v>2.822650186835296E-2</v>
      </c>
      <c r="F185" s="100">
        <f>IFERROR('tablas pasajeros ANUAL'!F185/'tablas pasajeros ANUAL'!F198-1,"-")</f>
        <v>3.9672801635991739E-2</v>
      </c>
      <c r="G185" s="100">
        <f>IFERROR('tablas pasajeros ANUAL'!G185/'tablas pasajeros ANUAL'!G198-1,"-")</f>
        <v>0.15096977109907384</v>
      </c>
      <c r="H185" s="100">
        <f>IFERROR('tablas pasajeros ANUAL'!H185/'tablas pasajeros ANUAL'!H198-1,"-")</f>
        <v>-0.46086412022542267</v>
      </c>
    </row>
    <row r="186" spans="2:8" ht="15" hidden="1" customHeight="1" outlineLevel="1">
      <c r="B186" s="95" t="s">
        <v>50</v>
      </c>
      <c r="C186" s="100">
        <f>IFERROR('tablas pasajeros ANUAL'!C186/'tablas pasajeros ANUAL'!C199-1,"-")</f>
        <v>0.11544477028347999</v>
      </c>
      <c r="D186" s="100">
        <f>IFERROR('tablas pasajeros ANUAL'!D186/'tablas pasajeros ANUAL'!D199-1,"-")</f>
        <v>0.22743077913715393</v>
      </c>
      <c r="E186" s="100">
        <f>IFERROR('tablas pasajeros ANUAL'!E186/'tablas pasajeros ANUAL'!E199-1,"-")</f>
        <v>4.8384925975773818E-2</v>
      </c>
      <c r="F186" s="100">
        <f>IFERROR('tablas pasajeros ANUAL'!F186/'tablas pasajeros ANUAL'!F199-1,"-")</f>
        <v>-5.0905953408110438E-2</v>
      </c>
      <c r="G186" s="100">
        <f>IFERROR('tablas pasajeros ANUAL'!G186/'tablas pasajeros ANUAL'!G199-1,"-")</f>
        <v>0.1639205745669623</v>
      </c>
      <c r="H186" s="100">
        <f>IFERROR('tablas pasajeros ANUAL'!H186/'tablas pasajeros ANUAL'!H199-1,"-")</f>
        <v>0.39486673247778881</v>
      </c>
    </row>
    <row r="187" spans="2:8" ht="15" hidden="1" customHeight="1" outlineLevel="1">
      <c r="B187" s="95" t="s">
        <v>51</v>
      </c>
      <c r="C187" s="100">
        <f>IFERROR('tablas pasajeros ANUAL'!C187/'tablas pasajeros ANUAL'!C200-1,"-")</f>
        <v>3.3707466079420323E-2</v>
      </c>
      <c r="D187" s="100">
        <f>IFERROR('tablas pasajeros ANUAL'!D187/'tablas pasajeros ANUAL'!D200-1,"-")</f>
        <v>4.4542032622333805E-2</v>
      </c>
      <c r="E187" s="100">
        <f>IFERROR('tablas pasajeros ANUAL'!E187/'tablas pasajeros ANUAL'!E200-1,"-")</f>
        <v>8.6763229599884362E-3</v>
      </c>
      <c r="F187" s="100">
        <f>IFERROR('tablas pasajeros ANUAL'!F187/'tablas pasajeros ANUAL'!F200-1,"-")</f>
        <v>1.2084592145014117E-3</v>
      </c>
      <c r="G187" s="100">
        <f>IFERROR('tablas pasajeros ANUAL'!G187/'tablas pasajeros ANUAL'!G200-1,"-")</f>
        <v>7.8606392168154349E-2</v>
      </c>
      <c r="H187" s="100">
        <f>IFERROR('tablas pasajeros ANUAL'!H187/'tablas pasajeros ANUAL'!H200-1,"-")</f>
        <v>0.17837837837837833</v>
      </c>
    </row>
    <row r="188" spans="2:8" ht="15" customHeight="1" collapsed="1">
      <c r="B188" s="97">
        <v>1997</v>
      </c>
      <c r="C188" s="104">
        <f>IFERROR('tablas pasajeros ANUAL'!C188/'tablas pasajeros ANUAL'!C201-1,"-")</f>
        <v>0.14930473332873717</v>
      </c>
      <c r="D188" s="104">
        <f>IFERROR('tablas pasajeros ANUAL'!D188/'tablas pasajeros ANUAL'!D201-1,"-")</f>
        <v>0.18679460717579377</v>
      </c>
      <c r="E188" s="104">
        <f>IFERROR('tablas pasajeros ANUAL'!E188/'tablas pasajeros ANUAL'!E201-1,"-")</f>
        <v>0.12733113124640139</v>
      </c>
      <c r="F188" s="104">
        <f>IFERROR('tablas pasajeros ANUAL'!F188/'tablas pasajeros ANUAL'!F201-1,"-")</f>
        <v>0.14003168600194194</v>
      </c>
      <c r="G188" s="104">
        <f>IFERROR('tablas pasajeros ANUAL'!G188/'tablas pasajeros ANUAL'!G201-1,"-")</f>
        <v>0.19316460697587634</v>
      </c>
      <c r="H188" s="104">
        <f>IFERROR('tablas pasajeros ANUAL'!H188/'tablas pasajeros ANUAL'!H201-1,"-")</f>
        <v>1.9903303787268234E-2</v>
      </c>
    </row>
    <row r="189" spans="2:8" ht="15" hidden="1" customHeight="1" outlineLevel="1">
      <c r="B189" s="95" t="s">
        <v>40</v>
      </c>
      <c r="C189" s="100">
        <f>IFERROR('tablas pasajeros ANUAL'!C189/'tablas pasajeros ANUAL'!C202-1,"-")</f>
        <v>8.4510032912198829E-2</v>
      </c>
      <c r="D189" s="100">
        <f>IFERROR('tablas pasajeros ANUAL'!D189/'tablas pasajeros ANUAL'!D202-1,"-")</f>
        <v>8.3640523706622671E-2</v>
      </c>
      <c r="E189" s="100">
        <f>IFERROR('tablas pasajeros ANUAL'!E189/'tablas pasajeros ANUAL'!E202-1,"-")</f>
        <v>9.1248626876601957E-2</v>
      </c>
      <c r="F189" s="100">
        <f>IFERROR('tablas pasajeros ANUAL'!F189/'tablas pasajeros ANUAL'!F202-1,"-")</f>
        <v>4.133545310015907E-2</v>
      </c>
      <c r="G189" s="100">
        <f>IFERROR('tablas pasajeros ANUAL'!G189/'tablas pasajeros ANUAL'!G202-1,"-")</f>
        <v>5.1392405063291235E-2</v>
      </c>
      <c r="H189" s="100">
        <f>IFERROR('tablas pasajeros ANUAL'!H189/'tablas pasajeros ANUAL'!H202-1,"-")</f>
        <v>0.22605790645879731</v>
      </c>
    </row>
    <row r="190" spans="2:8" ht="15" hidden="1" customHeight="1" outlineLevel="1">
      <c r="B190" s="95" t="s">
        <v>41</v>
      </c>
      <c r="C190" s="100">
        <f>IFERROR('tablas pasajeros ANUAL'!C190/'tablas pasajeros ANUAL'!C203-1,"-")</f>
        <v>0.11577224887500459</v>
      </c>
      <c r="D190" s="100">
        <f>IFERROR('tablas pasajeros ANUAL'!D190/'tablas pasajeros ANUAL'!D203-1,"-")</f>
        <v>0.2189110151789444</v>
      </c>
      <c r="E190" s="100">
        <f>IFERROR('tablas pasajeros ANUAL'!E190/'tablas pasajeros ANUAL'!E203-1,"-")</f>
        <v>4.8457176522571643E-2</v>
      </c>
      <c r="F190" s="100">
        <f>IFERROR('tablas pasajeros ANUAL'!F190/'tablas pasajeros ANUAL'!F203-1,"-")</f>
        <v>0.11604938271604937</v>
      </c>
      <c r="G190" s="100">
        <f>IFERROR('tablas pasajeros ANUAL'!G190/'tablas pasajeros ANUAL'!G203-1,"-")</f>
        <v>5.6613898577944743E-2</v>
      </c>
      <c r="H190" s="100">
        <f>IFERROR('tablas pasajeros ANUAL'!H190/'tablas pasajeros ANUAL'!H203-1,"-")</f>
        <v>0.61892583120204603</v>
      </c>
    </row>
    <row r="191" spans="2:8" ht="15" hidden="1" customHeight="1" outlineLevel="1">
      <c r="B191" s="95" t="s">
        <v>42</v>
      </c>
      <c r="C191" s="100">
        <f>IFERROR('tablas pasajeros ANUAL'!C191/'tablas pasajeros ANUAL'!C204-1,"-")</f>
        <v>6.4214787392312234E-2</v>
      </c>
      <c r="D191" s="100">
        <f>IFERROR('tablas pasajeros ANUAL'!D191/'tablas pasajeros ANUAL'!D204-1,"-")</f>
        <v>-5.3306512446567811E-2</v>
      </c>
      <c r="E191" s="100">
        <f>IFERROR('tablas pasajeros ANUAL'!E191/'tablas pasajeros ANUAL'!E204-1,"-")</f>
        <v>8.8052351950239638E-2</v>
      </c>
      <c r="F191" s="100">
        <f>IFERROR('tablas pasajeros ANUAL'!F191/'tablas pasajeros ANUAL'!F204-1,"-")</f>
        <v>0.61609907120743035</v>
      </c>
      <c r="G191" s="100">
        <f>IFERROR('tablas pasajeros ANUAL'!G191/'tablas pasajeros ANUAL'!G204-1,"-")</f>
        <v>4.0234275528393093E-2</v>
      </c>
      <c r="H191" s="100">
        <f>IFERROR('tablas pasajeros ANUAL'!H191/'tablas pasajeros ANUAL'!H204-1,"-")</f>
        <v>0.26817447495961222</v>
      </c>
    </row>
    <row r="192" spans="2:8" ht="15" hidden="1" customHeight="1" outlineLevel="1">
      <c r="B192" s="95" t="s">
        <v>43</v>
      </c>
      <c r="C192" s="100">
        <f>IFERROR('tablas pasajeros ANUAL'!C192/'tablas pasajeros ANUAL'!C205-1,"-")</f>
        <v>7.4949848478381487E-2</v>
      </c>
      <c r="D192" s="100">
        <f>IFERROR('tablas pasajeros ANUAL'!D192/'tablas pasajeros ANUAL'!D205-1,"-")</f>
        <v>5.4456864431069008E-2</v>
      </c>
      <c r="E192" s="100">
        <f>IFERROR('tablas pasajeros ANUAL'!E192/'tablas pasajeros ANUAL'!E205-1,"-")</f>
        <v>6.9325413661434077E-2</v>
      </c>
      <c r="F192" s="100">
        <f>IFERROR('tablas pasajeros ANUAL'!F192/'tablas pasajeros ANUAL'!F205-1,"-")</f>
        <v>1.7059301380990988E-2</v>
      </c>
      <c r="G192" s="100">
        <f>IFERROR('tablas pasajeros ANUAL'!G192/'tablas pasajeros ANUAL'!G205-1,"-")</f>
        <v>9.3479707252162259E-2</v>
      </c>
      <c r="H192" s="100">
        <f>IFERROR('tablas pasajeros ANUAL'!H192/'tablas pasajeros ANUAL'!H205-1,"-")</f>
        <v>0.5990675990675991</v>
      </c>
    </row>
    <row r="193" spans="2:8" ht="15" hidden="1" customHeight="1" outlineLevel="1">
      <c r="B193" s="95" t="s">
        <v>44</v>
      </c>
      <c r="C193" s="100">
        <f>IFERROR('tablas pasajeros ANUAL'!C193/'tablas pasajeros ANUAL'!C206-1,"-")</f>
        <v>-7.4699089134677932E-2</v>
      </c>
      <c r="D193" s="100">
        <f>IFERROR('tablas pasajeros ANUAL'!D193/'tablas pasajeros ANUAL'!D206-1,"-")</f>
        <v>2.7076085312358167E-2</v>
      </c>
      <c r="E193" s="100">
        <f>IFERROR('tablas pasajeros ANUAL'!E193/'tablas pasajeros ANUAL'!E206-1,"-")</f>
        <v>-0.13491941673062169</v>
      </c>
      <c r="F193" s="100">
        <f>IFERROR('tablas pasajeros ANUAL'!F193/'tablas pasajeros ANUAL'!F206-1,"-")</f>
        <v>-0.12723373838456042</v>
      </c>
      <c r="G193" s="100">
        <f>IFERROR('tablas pasajeros ANUAL'!G193/'tablas pasajeros ANUAL'!G206-1,"-")</f>
        <v>-6.2577065351418049E-2</v>
      </c>
      <c r="H193" s="100">
        <f>IFERROR('tablas pasajeros ANUAL'!H193/'tablas pasajeros ANUAL'!H206-1,"-")</f>
        <v>0.39935064935064934</v>
      </c>
    </row>
    <row r="194" spans="2:8" ht="15" hidden="1" customHeight="1" outlineLevel="1">
      <c r="B194" s="95" t="s">
        <v>45</v>
      </c>
      <c r="C194" s="100">
        <f>IFERROR('tablas pasajeros ANUAL'!C194/'tablas pasajeros ANUAL'!C207-1,"-")</f>
        <v>-8.9655772914610798E-2</v>
      </c>
      <c r="D194" s="100">
        <f>IFERROR('tablas pasajeros ANUAL'!D194/'tablas pasajeros ANUAL'!D207-1,"-")</f>
        <v>-8.3720480061943436E-2</v>
      </c>
      <c r="E194" s="100">
        <f>IFERROR('tablas pasajeros ANUAL'!E194/'tablas pasajeros ANUAL'!E207-1,"-")</f>
        <v>-5.8056872037914653E-2</v>
      </c>
      <c r="F194" s="100">
        <f>IFERROR('tablas pasajeros ANUAL'!F194/'tablas pasajeros ANUAL'!F207-1,"-")</f>
        <v>-0.17440543601359004</v>
      </c>
      <c r="G194" s="100">
        <f>IFERROR('tablas pasajeros ANUAL'!G194/'tablas pasajeros ANUAL'!G207-1,"-")</f>
        <v>-0.23001007049345423</v>
      </c>
      <c r="H194" s="100">
        <f>IFERROR('tablas pasajeros ANUAL'!H194/'tablas pasajeros ANUAL'!H207-1,"-")</f>
        <v>0.40313111545988267</v>
      </c>
    </row>
    <row r="195" spans="2:8" ht="15" hidden="1" customHeight="1" outlineLevel="1">
      <c r="B195" s="95" t="s">
        <v>46</v>
      </c>
      <c r="C195" s="100">
        <f>IFERROR('tablas pasajeros ANUAL'!C195/'tablas pasajeros ANUAL'!C208-1,"-")</f>
        <v>-7.946131062569417E-2</v>
      </c>
      <c r="D195" s="100">
        <f>IFERROR('tablas pasajeros ANUAL'!D195/'tablas pasajeros ANUAL'!D208-1,"-")</f>
        <v>-0.2806551571491811</v>
      </c>
      <c r="E195" s="100">
        <f>IFERROR('tablas pasajeros ANUAL'!E195/'tablas pasajeros ANUAL'!E208-1,"-")</f>
        <v>3.5945072697899816E-2</v>
      </c>
      <c r="F195" s="100">
        <f>IFERROR('tablas pasajeros ANUAL'!F195/'tablas pasajeros ANUAL'!F208-1,"-")</f>
        <v>-0.1490138787436085</v>
      </c>
      <c r="G195" s="100">
        <f>IFERROR('tablas pasajeros ANUAL'!G195/'tablas pasajeros ANUAL'!G208-1,"-")</f>
        <v>8.3306632489585919E-3</v>
      </c>
      <c r="H195" s="100">
        <f>IFERROR('tablas pasajeros ANUAL'!H195/'tablas pasajeros ANUAL'!H208-1,"-")</f>
        <v>1.6018306636155666E-2</v>
      </c>
    </row>
    <row r="196" spans="2:8" ht="15" hidden="1" customHeight="1" outlineLevel="1">
      <c r="B196" s="95" t="s">
        <v>47</v>
      </c>
      <c r="C196" s="100">
        <f>IFERROR('tablas pasajeros ANUAL'!C196/'tablas pasajeros ANUAL'!C209-1,"-")</f>
        <v>5.3186482161347026E-3</v>
      </c>
      <c r="D196" s="100">
        <f>IFERROR('tablas pasajeros ANUAL'!D196/'tablas pasajeros ANUAL'!D209-1,"-")</f>
        <v>-7.1417481757491075E-2</v>
      </c>
      <c r="E196" s="100">
        <f>IFERROR('tablas pasajeros ANUAL'!E196/'tablas pasajeros ANUAL'!E209-1,"-")</f>
        <v>-8.3892617449664586E-3</v>
      </c>
      <c r="F196" s="100">
        <f>IFERROR('tablas pasajeros ANUAL'!F196/'tablas pasajeros ANUAL'!F209-1,"-")</f>
        <v>-2.1880064829821744E-2</v>
      </c>
      <c r="G196" s="100">
        <f>IFERROR('tablas pasajeros ANUAL'!G196/'tablas pasajeros ANUAL'!G209-1,"-")</f>
        <v>0.28762840553818658</v>
      </c>
      <c r="H196" s="100">
        <f>IFERROR('tablas pasajeros ANUAL'!H196/'tablas pasajeros ANUAL'!H209-1,"-")</f>
        <v>7.6158940397351049E-2</v>
      </c>
    </row>
    <row r="197" spans="2:8" ht="15" hidden="1" customHeight="1" outlineLevel="1">
      <c r="B197" s="95" t="s">
        <v>48</v>
      </c>
      <c r="C197" s="100">
        <f>IFERROR('tablas pasajeros ANUAL'!C197/'tablas pasajeros ANUAL'!C210-1,"-")</f>
        <v>-6.8147419403662757E-2</v>
      </c>
      <c r="D197" s="100">
        <f>IFERROR('tablas pasajeros ANUAL'!D197/'tablas pasajeros ANUAL'!D210-1,"-")</f>
        <v>2.3406221127194371E-2</v>
      </c>
      <c r="E197" s="100">
        <f>IFERROR('tablas pasajeros ANUAL'!E197/'tablas pasajeros ANUAL'!E210-1,"-")</f>
        <v>-6.5537329449639747E-2</v>
      </c>
      <c r="F197" s="100">
        <f>IFERROR('tablas pasajeros ANUAL'!F197/'tablas pasajeros ANUAL'!F210-1,"-")</f>
        <v>-0.18275488069414314</v>
      </c>
      <c r="G197" s="100">
        <f>IFERROR('tablas pasajeros ANUAL'!G197/'tablas pasajeros ANUAL'!G210-1,"-")</f>
        <v>-0.26251691474966166</v>
      </c>
      <c r="H197" s="100">
        <f>IFERROR('tablas pasajeros ANUAL'!H197/'tablas pasajeros ANUAL'!H210-1,"-")</f>
        <v>0.66065573770491803</v>
      </c>
    </row>
    <row r="198" spans="2:8" ht="15" hidden="1" customHeight="1" outlineLevel="1">
      <c r="B198" s="95" t="s">
        <v>49</v>
      </c>
      <c r="C198" s="100">
        <f>IFERROR('tablas pasajeros ANUAL'!C198/'tablas pasajeros ANUAL'!C211-1,"-")</f>
        <v>9.6115752303849833E-2</v>
      </c>
      <c r="D198" s="100">
        <f>IFERROR('tablas pasajeros ANUAL'!D198/'tablas pasajeros ANUAL'!D211-1,"-")</f>
        <v>-5.9762546143869111E-2</v>
      </c>
      <c r="E198" s="100">
        <f>IFERROR('tablas pasajeros ANUAL'!E198/'tablas pasajeros ANUAL'!E211-1,"-")</f>
        <v>4.6693543534508608E-2</v>
      </c>
      <c r="F198" s="100">
        <f>IFERROR('tablas pasajeros ANUAL'!F198/'tablas pasajeros ANUAL'!F211-1,"-")</f>
        <v>0.23734817813765186</v>
      </c>
      <c r="G198" s="100">
        <f>IFERROR('tablas pasajeros ANUAL'!G198/'tablas pasajeros ANUAL'!G211-1,"-")</f>
        <v>8.4106838416366791E-2</v>
      </c>
      <c r="H198" s="100">
        <f>IFERROR('tablas pasajeros ANUAL'!H198/'tablas pasajeros ANUAL'!H211-1,"-")</f>
        <v>2.4123931623931623</v>
      </c>
    </row>
    <row r="199" spans="2:8" ht="15" hidden="1" customHeight="1" outlineLevel="1">
      <c r="B199" s="95" t="s">
        <v>50</v>
      </c>
      <c r="C199" s="100">
        <f>IFERROR('tablas pasajeros ANUAL'!C199/'tablas pasajeros ANUAL'!C212-1,"-")</f>
        <v>1.4009119143593374E-2</v>
      </c>
      <c r="D199" s="100">
        <f>IFERROR('tablas pasajeros ANUAL'!D199/'tablas pasajeros ANUAL'!D212-1,"-")</f>
        <v>-5.339509935389497E-2</v>
      </c>
      <c r="E199" s="100">
        <f>IFERROR('tablas pasajeros ANUAL'!E199/'tablas pasajeros ANUAL'!E212-1,"-")</f>
        <v>-1.6545334215751106E-2</v>
      </c>
      <c r="F199" s="100">
        <f>IFERROR('tablas pasajeros ANUAL'!F199/'tablas pasajeros ANUAL'!F212-1,"-")</f>
        <v>0.40655339805825252</v>
      </c>
      <c r="G199" s="100">
        <f>IFERROR('tablas pasajeros ANUAL'!G199/'tablas pasajeros ANUAL'!G212-1,"-")</f>
        <v>6.334231805929913E-2</v>
      </c>
      <c r="H199" s="100">
        <f>IFERROR('tablas pasajeros ANUAL'!H199/'tablas pasajeros ANUAL'!H212-1,"-")</f>
        <v>0.18757327080890973</v>
      </c>
    </row>
    <row r="200" spans="2:8" ht="15" hidden="1" customHeight="1" outlineLevel="1">
      <c r="B200" s="95" t="s">
        <v>51</v>
      </c>
      <c r="C200" s="100">
        <f>IFERROR('tablas pasajeros ANUAL'!C200/'tablas pasajeros ANUAL'!C213-1,"-")</f>
        <v>-2.4631907153992771E-2</v>
      </c>
      <c r="D200" s="100">
        <f>IFERROR('tablas pasajeros ANUAL'!D200/'tablas pasajeros ANUAL'!D213-1,"-")</f>
        <v>-3.7500000000000311E-3</v>
      </c>
      <c r="E200" s="100">
        <f>IFERROR('tablas pasajeros ANUAL'!E200/'tablas pasajeros ANUAL'!E213-1,"-")</f>
        <v>-3.1460518091534162E-2</v>
      </c>
      <c r="F200" s="100">
        <f>IFERROR('tablas pasajeros ANUAL'!F200/'tablas pasajeros ANUAL'!F213-1,"-")</f>
        <v>1.2851897184822603E-2</v>
      </c>
      <c r="G200" s="100">
        <f>IFERROR('tablas pasajeros ANUAL'!G200/'tablas pasajeros ANUAL'!G213-1,"-")</f>
        <v>-0.10903027193432524</v>
      </c>
      <c r="H200" s="100">
        <f>IFERROR('tablas pasajeros ANUAL'!H200/'tablas pasajeros ANUAL'!H213-1,"-")</f>
        <v>0.18843683083511786</v>
      </c>
    </row>
    <row r="201" spans="2:8" ht="15" customHeight="1" collapsed="1">
      <c r="B201" s="97">
        <v>1996</v>
      </c>
      <c r="C201" s="104">
        <f>IFERROR('tablas pasajeros ANUAL'!C201/'tablas pasajeros ANUAL'!C214-1,"-")</f>
        <v>1.1653576735300319E-2</v>
      </c>
      <c r="D201" s="104">
        <f>IFERROR('tablas pasajeros ANUAL'!D201/'tablas pasajeros ANUAL'!D214-1,"-")</f>
        <v>-1.9136128191598156E-2</v>
      </c>
      <c r="E201" s="104">
        <f>IFERROR('tablas pasajeros ANUAL'!E201/'tablas pasajeros ANUAL'!E214-1,"-")</f>
        <v>5.0314005689258146E-3</v>
      </c>
      <c r="F201" s="104">
        <f>IFERROR('tablas pasajeros ANUAL'!F201/'tablas pasajeros ANUAL'!F214-1,"-")</f>
        <v>5.3291704796253336E-2</v>
      </c>
      <c r="G201" s="104">
        <f>IFERROR('tablas pasajeros ANUAL'!G201/'tablas pasajeros ANUAL'!G214-1,"-")</f>
        <v>-1.4813373123999773E-2</v>
      </c>
      <c r="H201" s="104">
        <f>IFERROR('tablas pasajeros ANUAL'!H201/'tablas pasajeros ANUAL'!H214-1,"-")</f>
        <v>0.56672137356394403</v>
      </c>
    </row>
    <row r="202" spans="2:8" ht="15" hidden="1" customHeight="1" outlineLevel="1">
      <c r="B202" s="95" t="s">
        <v>40</v>
      </c>
      <c r="C202" s="100">
        <f>IFERROR('tablas pasajeros ANUAL'!C202/'tablas pasajeros ANUAL'!C215-1,"-")</f>
        <v>1.6804605973371745E-2</v>
      </c>
      <c r="D202" s="100">
        <f>IFERROR('tablas pasajeros ANUAL'!D202/'tablas pasajeros ANUAL'!D215-1,"-")</f>
        <v>1.5489867045307859E-2</v>
      </c>
      <c r="E202" s="100">
        <f>IFERROR('tablas pasajeros ANUAL'!E202/'tablas pasajeros ANUAL'!E215-1,"-")</f>
        <v>9.0895654744309606E-3</v>
      </c>
      <c r="F202" s="100">
        <f>IFERROR('tablas pasajeros ANUAL'!F202/'tablas pasajeros ANUAL'!F215-1,"-")</f>
        <v>0.12589498806682586</v>
      </c>
      <c r="G202" s="100">
        <f>IFERROR('tablas pasajeros ANUAL'!G202/'tablas pasajeros ANUAL'!G215-1,"-")</f>
        <v>-1.7412935323383061E-2</v>
      </c>
      <c r="H202" s="100">
        <f>IFERROR('tablas pasajeros ANUAL'!H202/'tablas pasajeros ANUAL'!H215-1,"-")</f>
        <v>0.10184049079754609</v>
      </c>
    </row>
    <row r="203" spans="2:8" ht="15" hidden="1" customHeight="1" outlineLevel="1">
      <c r="B203" s="95" t="s">
        <v>41</v>
      </c>
      <c r="C203" s="100">
        <f>IFERROR('tablas pasajeros ANUAL'!C203/'tablas pasajeros ANUAL'!C216-1,"-")</f>
        <v>-3.8029479107040687E-2</v>
      </c>
      <c r="D203" s="100">
        <f>IFERROR('tablas pasajeros ANUAL'!D203/'tablas pasajeros ANUAL'!D216-1,"-")</f>
        <v>4.284054603543419E-2</v>
      </c>
      <c r="E203" s="100">
        <f>IFERROR('tablas pasajeros ANUAL'!E203/'tablas pasajeros ANUAL'!E216-1,"-")</f>
        <v>-0.14966497589078842</v>
      </c>
      <c r="F203" s="100">
        <f>IFERROR('tablas pasajeros ANUAL'!F203/'tablas pasajeros ANUAL'!F216-1,"-")</f>
        <v>0.23853211009174302</v>
      </c>
      <c r="G203" s="100">
        <f>IFERROR('tablas pasajeros ANUAL'!G203/'tablas pasajeros ANUAL'!G216-1,"-")</f>
        <v>0.20810372771474883</v>
      </c>
      <c r="H203" s="100">
        <f>IFERROR('tablas pasajeros ANUAL'!H203/'tablas pasajeros ANUAL'!H216-1,"-")</f>
        <v>0.11079545454545459</v>
      </c>
    </row>
    <row r="204" spans="2:8" ht="15" hidden="1" customHeight="1" outlineLevel="1">
      <c r="B204" s="95" t="s">
        <v>42</v>
      </c>
      <c r="C204" s="100">
        <f>IFERROR('tablas pasajeros ANUAL'!C204/'tablas pasajeros ANUAL'!C217-1,"-")</f>
        <v>-2.1563981042654001E-2</v>
      </c>
      <c r="D204" s="100">
        <f>IFERROR('tablas pasajeros ANUAL'!D204/'tablas pasajeros ANUAL'!D217-1,"-")</f>
        <v>3.9738562091503171E-2</v>
      </c>
      <c r="E204" s="100">
        <f>IFERROR('tablas pasajeros ANUAL'!E204/'tablas pasajeros ANUAL'!E217-1,"-")</f>
        <v>6.65275241325336E-3</v>
      </c>
      <c r="F204" s="100">
        <f>IFERROR('tablas pasajeros ANUAL'!F204/'tablas pasajeros ANUAL'!F217-1,"-")</f>
        <v>-0.37804878048780488</v>
      </c>
      <c r="G204" s="100">
        <f>IFERROR('tablas pasajeros ANUAL'!G204/'tablas pasajeros ANUAL'!G217-1,"-")</f>
        <v>-0.12245810055865924</v>
      </c>
      <c r="H204" s="100">
        <f>IFERROR('tablas pasajeros ANUAL'!H204/'tablas pasajeros ANUAL'!H217-1,"-")</f>
        <v>0.17904761904761912</v>
      </c>
    </row>
    <row r="205" spans="2:8" ht="15" hidden="1" customHeight="1" outlineLevel="1">
      <c r="B205" s="95" t="s">
        <v>43</v>
      </c>
      <c r="C205" s="100">
        <f>IFERROR('tablas pasajeros ANUAL'!C205/'tablas pasajeros ANUAL'!C218-1,"-")</f>
        <v>-3.1419240150481587E-2</v>
      </c>
      <c r="D205" s="100">
        <f>IFERROR('tablas pasajeros ANUAL'!D205/'tablas pasajeros ANUAL'!D218-1,"-")</f>
        <v>-0.10216160576428202</v>
      </c>
      <c r="E205" s="100">
        <f>IFERROR('tablas pasajeros ANUAL'!E205/'tablas pasajeros ANUAL'!E218-1,"-")</f>
        <v>4.1998231653403995E-2</v>
      </c>
      <c r="F205" s="100">
        <f>IFERROR('tablas pasajeros ANUAL'!F205/'tablas pasajeros ANUAL'!F218-1,"-")</f>
        <v>-0.15800273597811221</v>
      </c>
      <c r="G205" s="100">
        <f>IFERROR('tablas pasajeros ANUAL'!G205/'tablas pasajeros ANUAL'!G218-1,"-")</f>
        <v>-8.4652862362971981E-2</v>
      </c>
      <c r="H205" s="100">
        <f>IFERROR('tablas pasajeros ANUAL'!H205/'tablas pasajeros ANUAL'!H218-1,"-")</f>
        <v>0.18836565096952906</v>
      </c>
    </row>
    <row r="206" spans="2:8" ht="15" hidden="1" customHeight="1" outlineLevel="1">
      <c r="B206" s="95" t="s">
        <v>44</v>
      </c>
      <c r="C206" s="100">
        <f>IFERROR('tablas pasajeros ANUAL'!C206/'tablas pasajeros ANUAL'!C219-1,"-")</f>
        <v>-0.14394123994848051</v>
      </c>
      <c r="D206" s="100">
        <f>IFERROR('tablas pasajeros ANUAL'!D206/'tablas pasajeros ANUAL'!D219-1,"-")</f>
        <v>-0.21614892103391037</v>
      </c>
      <c r="E206" s="100">
        <f>IFERROR('tablas pasajeros ANUAL'!E206/'tablas pasajeros ANUAL'!E219-1,"-")</f>
        <v>-0.10038663352665012</v>
      </c>
      <c r="F206" s="100">
        <f>IFERROR('tablas pasajeros ANUAL'!F206/'tablas pasajeros ANUAL'!F219-1,"-")</f>
        <v>-0.11957205789804903</v>
      </c>
      <c r="G206" s="100">
        <f>IFERROR('tablas pasajeros ANUAL'!G206/'tablas pasajeros ANUAL'!G219-1,"-")</f>
        <v>-0.1476615869679454</v>
      </c>
      <c r="H206" s="100">
        <f>IFERROR('tablas pasajeros ANUAL'!H206/'tablas pasajeros ANUAL'!H219-1,"-")</f>
        <v>-0.2560386473429952</v>
      </c>
    </row>
    <row r="207" spans="2:8" ht="15" hidden="1" customHeight="1" outlineLevel="1">
      <c r="B207" s="95" t="s">
        <v>45</v>
      </c>
      <c r="C207" s="100">
        <f>IFERROR('tablas pasajeros ANUAL'!C207/'tablas pasajeros ANUAL'!C220-1,"-")</f>
        <v>-7.4911395124046876E-2</v>
      </c>
      <c r="D207" s="100">
        <f>IFERROR('tablas pasajeros ANUAL'!D207/'tablas pasajeros ANUAL'!D220-1,"-")</f>
        <v>-2.3809523809523836E-2</v>
      </c>
      <c r="E207" s="100">
        <f>IFERROR('tablas pasajeros ANUAL'!E207/'tablas pasajeros ANUAL'!E220-1,"-")</f>
        <v>-9.1251682368775233E-2</v>
      </c>
      <c r="F207" s="100">
        <f>IFERROR('tablas pasajeros ANUAL'!F207/'tablas pasajeros ANUAL'!F220-1,"-")</f>
        <v>-0.18164967562557921</v>
      </c>
      <c r="G207" s="100">
        <f>IFERROR('tablas pasajeros ANUAL'!G207/'tablas pasajeros ANUAL'!G220-1,"-")</f>
        <v>-7.2655958162121781E-2</v>
      </c>
      <c r="H207" s="100">
        <f>IFERROR('tablas pasajeros ANUAL'!H207/'tablas pasajeros ANUAL'!H220-1,"-")</f>
        <v>-0.10820244328097728</v>
      </c>
    </row>
    <row r="208" spans="2:8" ht="15" hidden="1" customHeight="1" outlineLevel="1">
      <c r="B208" s="95" t="s">
        <v>46</v>
      </c>
      <c r="C208" s="100">
        <f>IFERROR('tablas pasajeros ANUAL'!C208/'tablas pasajeros ANUAL'!C221-1,"-")</f>
        <v>-4.2962175569138061E-2</v>
      </c>
      <c r="D208" s="100">
        <f>IFERROR('tablas pasajeros ANUAL'!D208/'tablas pasajeros ANUAL'!D221-1,"-")</f>
        <v>0.12183413342161886</v>
      </c>
      <c r="E208" s="100">
        <f>IFERROR('tablas pasajeros ANUAL'!E208/'tablas pasajeros ANUAL'!E221-1,"-")</f>
        <v>-8.3217624733870177E-2</v>
      </c>
      <c r="F208" s="100">
        <f>IFERROR('tablas pasajeros ANUAL'!F208/'tablas pasajeros ANUAL'!F221-1,"-")</f>
        <v>-0.18657159833630421</v>
      </c>
      <c r="G208" s="100">
        <f>IFERROR('tablas pasajeros ANUAL'!G208/'tablas pasajeros ANUAL'!G221-1,"-")</f>
        <v>-0.15785213167835943</v>
      </c>
      <c r="H208" s="100">
        <f>IFERROR('tablas pasajeros ANUAL'!H208/'tablas pasajeros ANUAL'!H221-1,"-")</f>
        <v>0.26666666666666661</v>
      </c>
    </row>
    <row r="209" spans="2:8" ht="15" hidden="1" customHeight="1" outlineLevel="1">
      <c r="B209" s="95" t="s">
        <v>47</v>
      </c>
      <c r="C209" s="100">
        <f>IFERROR('tablas pasajeros ANUAL'!C209/'tablas pasajeros ANUAL'!C222-1,"-")</f>
        <v>-8.2365136267438355E-2</v>
      </c>
      <c r="D209" s="100">
        <f>IFERROR('tablas pasajeros ANUAL'!D209/'tablas pasajeros ANUAL'!D222-1,"-")</f>
        <v>-4.5211977468129216E-2</v>
      </c>
      <c r="E209" s="100">
        <f>IFERROR('tablas pasajeros ANUAL'!E209/'tablas pasajeros ANUAL'!E222-1,"-")</f>
        <v>-1.1173184357542443E-3</v>
      </c>
      <c r="F209" s="100">
        <f>IFERROR('tablas pasajeros ANUAL'!F209/'tablas pasajeros ANUAL'!F222-1,"-")</f>
        <v>-0.34846884899683206</v>
      </c>
      <c r="G209" s="100">
        <f>IFERROR('tablas pasajeros ANUAL'!G209/'tablas pasajeros ANUAL'!G222-1,"-")</f>
        <v>-0.30958988590810976</v>
      </c>
      <c r="H209" s="100">
        <f>IFERROR('tablas pasajeros ANUAL'!H209/'tablas pasajeros ANUAL'!H222-1,"-")</f>
        <v>0.13962264150943393</v>
      </c>
    </row>
    <row r="210" spans="2:8" ht="15" hidden="1" customHeight="1" outlineLevel="1">
      <c r="B210" s="95" t="s">
        <v>48</v>
      </c>
      <c r="C210" s="100">
        <f>IFERROR('tablas pasajeros ANUAL'!C210/'tablas pasajeros ANUAL'!C223-1,"-")</f>
        <v>-3.4029021528564685E-2</v>
      </c>
      <c r="D210" s="100">
        <f>IFERROR('tablas pasajeros ANUAL'!D210/'tablas pasajeros ANUAL'!D223-1,"-")</f>
        <v>-0.15188716207391928</v>
      </c>
      <c r="E210" s="100">
        <f>IFERROR('tablas pasajeros ANUAL'!E210/'tablas pasajeros ANUAL'!E223-1,"-")</f>
        <v>-1.931895061264377E-2</v>
      </c>
      <c r="F210" s="100">
        <f>IFERROR('tablas pasajeros ANUAL'!F210/'tablas pasajeros ANUAL'!F223-1,"-")</f>
        <v>0.11487303506650548</v>
      </c>
      <c r="G210" s="100">
        <f>IFERROR('tablas pasajeros ANUAL'!G210/'tablas pasajeros ANUAL'!G223-1,"-")</f>
        <v>5.6972586412395776E-2</v>
      </c>
      <c r="H210" s="100">
        <f>IFERROR('tablas pasajeros ANUAL'!H210/'tablas pasajeros ANUAL'!H223-1,"-")</f>
        <v>0.10909090909090913</v>
      </c>
    </row>
    <row r="211" spans="2:8" ht="15" hidden="1" customHeight="1" outlineLevel="1">
      <c r="B211" s="95" t="s">
        <v>49</v>
      </c>
      <c r="C211" s="100">
        <f>IFERROR('tablas pasajeros ANUAL'!C211/'tablas pasajeros ANUAL'!C224-1,"-")</f>
        <v>2.1675368099958847E-2</v>
      </c>
      <c r="D211" s="100">
        <f>IFERROR('tablas pasajeros ANUAL'!D211/'tablas pasajeros ANUAL'!D224-1,"-")</f>
        <v>0.11144377910844971</v>
      </c>
      <c r="E211" s="100">
        <f>IFERROR('tablas pasajeros ANUAL'!E211/'tablas pasajeros ANUAL'!E224-1,"-")</f>
        <v>1.9320412168792878E-2</v>
      </c>
      <c r="F211" s="100">
        <f>IFERROR('tablas pasajeros ANUAL'!F211/'tablas pasajeros ANUAL'!F224-1,"-")</f>
        <v>-0.19281045751633985</v>
      </c>
      <c r="G211" s="100">
        <f>IFERROR('tablas pasajeros ANUAL'!G211/'tablas pasajeros ANUAL'!G224-1,"-")</f>
        <v>-6.9615791328868526E-2</v>
      </c>
      <c r="H211" s="100">
        <f>IFERROR('tablas pasajeros ANUAL'!H211/'tablas pasajeros ANUAL'!H224-1,"-")</f>
        <v>0.43999999999999995</v>
      </c>
    </row>
    <row r="212" spans="2:8" ht="15" hidden="1" customHeight="1" outlineLevel="1">
      <c r="B212" s="95" t="s">
        <v>50</v>
      </c>
      <c r="C212" s="100">
        <f>IFERROR('tablas pasajeros ANUAL'!C212/'tablas pasajeros ANUAL'!C225-1,"-")</f>
        <v>-5.1549622387264571E-2</v>
      </c>
      <c r="D212" s="100">
        <f>IFERROR('tablas pasajeros ANUAL'!D212/'tablas pasajeros ANUAL'!D225-1,"-")</f>
        <v>-0.12361111111111112</v>
      </c>
      <c r="E212" s="100">
        <f>IFERROR('tablas pasajeros ANUAL'!E212/'tablas pasajeros ANUAL'!E225-1,"-")</f>
        <v>8.8802831007543936E-3</v>
      </c>
      <c r="F212" s="100">
        <f>IFERROR('tablas pasajeros ANUAL'!F212/'tablas pasajeros ANUAL'!F225-1,"-")</f>
        <v>-0.18496538081107816</v>
      </c>
      <c r="G212" s="100">
        <f>IFERROR('tablas pasajeros ANUAL'!G212/'tablas pasajeros ANUAL'!G225-1,"-")</f>
        <v>-0.10187613475892676</v>
      </c>
      <c r="H212" s="100">
        <f>IFERROR('tablas pasajeros ANUAL'!H212/'tablas pasajeros ANUAL'!H225-1,"-")</f>
        <v>0.43361344537815127</v>
      </c>
    </row>
    <row r="213" spans="2:8" ht="15" hidden="1" customHeight="1" outlineLevel="1">
      <c r="B213" s="95" t="s">
        <v>51</v>
      </c>
      <c r="C213" s="100">
        <f>IFERROR('tablas pasajeros ANUAL'!C213/'tablas pasajeros ANUAL'!C226-1,"-")</f>
        <v>-5.0055946817613384E-2</v>
      </c>
      <c r="D213" s="100">
        <f>IFERROR('tablas pasajeros ANUAL'!D213/'tablas pasajeros ANUAL'!D226-1,"-")</f>
        <v>-0.12863522492103252</v>
      </c>
      <c r="E213" s="100">
        <f>IFERROR('tablas pasajeros ANUAL'!E213/'tablas pasajeros ANUAL'!E226-1,"-")</f>
        <v>-6.9651741293532354E-2</v>
      </c>
      <c r="F213" s="100">
        <f>IFERROR('tablas pasajeros ANUAL'!F213/'tablas pasajeros ANUAL'!F226-1,"-")</f>
        <v>0.10405405405405399</v>
      </c>
      <c r="G213" s="100">
        <f>IFERROR('tablas pasajeros ANUAL'!G213/'tablas pasajeros ANUAL'!G226-1,"-")</f>
        <v>0.10362400906002267</v>
      </c>
      <c r="H213" s="100">
        <f>IFERROR('tablas pasajeros ANUAL'!H213/'tablas pasajeros ANUAL'!H226-1,"-")</f>
        <v>0.3044692737430168</v>
      </c>
    </row>
    <row r="214" spans="2:8" ht="15" customHeight="1" collapsed="1">
      <c r="B214" s="97">
        <v>1995</v>
      </c>
      <c r="C214" s="104">
        <f>IFERROR('tablas pasajeros ANUAL'!C214/'tablas pasajeros ANUAL'!C227-1,"-")</f>
        <v>-4.3931544141735945E-2</v>
      </c>
      <c r="D214" s="104">
        <f>IFERROR('tablas pasajeros ANUAL'!D214/'tablas pasajeros ANUAL'!D227-1,"-")</f>
        <v>-4.3419588775804541E-2</v>
      </c>
      <c r="E214" s="104">
        <f>IFERROR('tablas pasajeros ANUAL'!E214/'tablas pasajeros ANUAL'!E227-1,"-")</f>
        <v>-3.8856948819128156E-2</v>
      </c>
      <c r="F214" s="104">
        <f>IFERROR('tablas pasajeros ANUAL'!F214/'tablas pasajeros ANUAL'!F227-1,"-")</f>
        <v>-0.11250716606153255</v>
      </c>
      <c r="G214" s="104">
        <f>IFERROR('tablas pasajeros ANUAL'!G214/'tablas pasajeros ANUAL'!G227-1,"-")</f>
        <v>-6.2617826518821862E-2</v>
      </c>
      <c r="H214" s="104">
        <f>IFERROR('tablas pasajeros ANUAL'!H214/'tablas pasajeros ANUAL'!H227-1,"-")</f>
        <v>0.16863381528474486</v>
      </c>
    </row>
    <row r="215" spans="2:8" ht="15" hidden="1" customHeight="1" outlineLevel="1">
      <c r="B215" s="95" t="s">
        <v>40</v>
      </c>
      <c r="C215" s="100">
        <f>IFERROR('tablas pasajeros ANUAL'!C215/'tablas pasajeros ANUAL'!C228-1,"-")</f>
        <v>3.5240649679630476E-2</v>
      </c>
      <c r="D215" s="100">
        <f>IFERROR('tablas pasajeros ANUAL'!D215/'tablas pasajeros ANUAL'!D228-1,"-")</f>
        <v>-3.6012861736334223E-3</v>
      </c>
      <c r="E215" s="100">
        <f>IFERROR('tablas pasajeros ANUAL'!E215/'tablas pasajeros ANUAL'!E228-1,"-")</f>
        <v>-1.6140759051912146E-2</v>
      </c>
      <c r="F215" s="100">
        <f>IFERROR('tablas pasajeros ANUAL'!F215/'tablas pasajeros ANUAL'!F228-1,"-")</f>
        <v>0.11733333333333329</v>
      </c>
      <c r="G215" s="100">
        <f>IFERROR('tablas pasajeros ANUAL'!G215/'tablas pasajeros ANUAL'!G228-1,"-")</f>
        <v>0.21011438892233603</v>
      </c>
      <c r="H215" s="100">
        <f>IFERROR('tablas pasajeros ANUAL'!H215/'tablas pasajeros ANUAL'!H228-1,"-")</f>
        <v>0.65314401622718044</v>
      </c>
    </row>
    <row r="216" spans="2:8" ht="15" hidden="1" customHeight="1" outlineLevel="1">
      <c r="B216" s="95" t="s">
        <v>41</v>
      </c>
      <c r="C216" s="100">
        <f>IFERROR('tablas pasajeros ANUAL'!C216/'tablas pasajeros ANUAL'!C229-1,"-")</f>
        <v>7.0588685893753222E-2</v>
      </c>
      <c r="D216" s="100">
        <f>IFERROR('tablas pasajeros ANUAL'!D216/'tablas pasajeros ANUAL'!D229-1,"-")</f>
        <v>-0.15674748959098705</v>
      </c>
      <c r="E216" s="100">
        <f>IFERROR('tablas pasajeros ANUAL'!E216/'tablas pasajeros ANUAL'!E229-1,"-")</f>
        <v>0.26627547379272065</v>
      </c>
      <c r="F216" s="100">
        <f>IFERROR('tablas pasajeros ANUAL'!F216/'tablas pasajeros ANUAL'!F229-1,"-")</f>
        <v>-4.7341587764020421E-2</v>
      </c>
      <c r="G216" s="100">
        <f>IFERROR('tablas pasajeros ANUAL'!G216/'tablas pasajeros ANUAL'!G229-1,"-")</f>
        <v>-8.3754083754083775E-2</v>
      </c>
      <c r="H216" s="100">
        <f>IFERROR('tablas pasajeros ANUAL'!H216/'tablas pasajeros ANUAL'!H229-1,"-")</f>
        <v>0.18918918918918926</v>
      </c>
    </row>
    <row r="217" spans="2:8" ht="15" hidden="1" customHeight="1" outlineLevel="1">
      <c r="B217" s="95" t="s">
        <v>42</v>
      </c>
      <c r="C217" s="100">
        <f>IFERROR('tablas pasajeros ANUAL'!C217/'tablas pasajeros ANUAL'!C230-1,"-")</f>
        <v>2.4023295316670801E-2</v>
      </c>
      <c r="D217" s="100">
        <f>IFERROR('tablas pasajeros ANUAL'!D217/'tablas pasajeros ANUAL'!D230-1,"-")</f>
        <v>3.113627173473521E-2</v>
      </c>
      <c r="E217" s="100">
        <f>IFERROR('tablas pasajeros ANUAL'!E217/'tablas pasajeros ANUAL'!E230-1,"-")</f>
        <v>-7.7052732964122295E-2</v>
      </c>
      <c r="F217" s="100">
        <f>IFERROR('tablas pasajeros ANUAL'!F217/'tablas pasajeros ANUAL'!F230-1,"-")</f>
        <v>0.39231456657730113</v>
      </c>
      <c r="G217" s="100">
        <f>IFERROR('tablas pasajeros ANUAL'!G217/'tablas pasajeros ANUAL'!G230-1,"-")</f>
        <v>0.34384384384384381</v>
      </c>
      <c r="H217" s="100">
        <f>IFERROR('tablas pasajeros ANUAL'!H217/'tablas pasajeros ANUAL'!H230-1,"-")</f>
        <v>0.43051771117166204</v>
      </c>
    </row>
    <row r="218" spans="2:8" ht="15" hidden="1" customHeight="1" outlineLevel="1">
      <c r="B218" s="95" t="s">
        <v>43</v>
      </c>
      <c r="C218" s="100">
        <f>IFERROR('tablas pasajeros ANUAL'!C218/'tablas pasajeros ANUAL'!C231-1,"-")</f>
        <v>0.11686212946717145</v>
      </c>
      <c r="D218" s="100">
        <f>IFERROR('tablas pasajeros ANUAL'!D218/'tablas pasajeros ANUAL'!D231-1,"-")</f>
        <v>0.42292200659099222</v>
      </c>
      <c r="E218" s="100">
        <f>IFERROR('tablas pasajeros ANUAL'!E218/'tablas pasajeros ANUAL'!E231-1,"-")</f>
        <v>-4.7418512591594353E-2</v>
      </c>
      <c r="F218" s="100">
        <f>IFERROR('tablas pasajeros ANUAL'!F218/'tablas pasajeros ANUAL'!F231-1,"-")</f>
        <v>0.24003392705682791</v>
      </c>
      <c r="G218" s="100">
        <f>IFERROR('tablas pasajeros ANUAL'!G218/'tablas pasajeros ANUAL'!G231-1,"-")</f>
        <v>0.16909932360270563</v>
      </c>
      <c r="H218" s="100">
        <f>IFERROR('tablas pasajeros ANUAL'!H218/'tablas pasajeros ANUAL'!H231-1,"-")</f>
        <v>7.7611940298507376E-2</v>
      </c>
    </row>
    <row r="219" spans="2:8" ht="15" hidden="1" customHeight="1" outlineLevel="1">
      <c r="B219" s="95" t="s">
        <v>44</v>
      </c>
      <c r="C219" s="100">
        <f>IFERROR('tablas pasajeros ANUAL'!C219/'tablas pasajeros ANUAL'!C232-1,"-")</f>
        <v>0.15115207373271899</v>
      </c>
      <c r="D219" s="100">
        <f>IFERROR('tablas pasajeros ANUAL'!D219/'tablas pasajeros ANUAL'!D232-1,"-")</f>
        <v>0.24542232722976953</v>
      </c>
      <c r="E219" s="100">
        <f>IFERROR('tablas pasajeros ANUAL'!E219/'tablas pasajeros ANUAL'!E232-1,"-")</f>
        <v>4.8957126303592169E-2</v>
      </c>
      <c r="F219" s="100">
        <f>IFERROR('tablas pasajeros ANUAL'!F219/'tablas pasajeros ANUAL'!F232-1,"-")</f>
        <v>0.54873294346978563</v>
      </c>
      <c r="G219" s="100">
        <f>IFERROR('tablas pasajeros ANUAL'!G219/'tablas pasajeros ANUAL'!G232-1,"-")</f>
        <v>0.27461486939048885</v>
      </c>
      <c r="H219" s="100">
        <f>IFERROR('tablas pasajeros ANUAL'!H219/'tablas pasajeros ANUAL'!H232-1,"-")</f>
        <v>0.14049586776859502</v>
      </c>
    </row>
    <row r="220" spans="2:8" ht="15" hidden="1" customHeight="1" outlineLevel="1">
      <c r="B220" s="95" t="s">
        <v>45</v>
      </c>
      <c r="C220" s="100">
        <f>IFERROR('tablas pasajeros ANUAL'!C220/'tablas pasajeros ANUAL'!C233-1,"-")</f>
        <v>0.35417954404973995</v>
      </c>
      <c r="D220" s="100">
        <f>IFERROR('tablas pasajeros ANUAL'!D220/'tablas pasajeros ANUAL'!D233-1,"-")</f>
        <v>0.36514897459048101</v>
      </c>
      <c r="E220" s="100">
        <f>IFERROR('tablas pasajeros ANUAL'!E220/'tablas pasajeros ANUAL'!E233-1,"-")</f>
        <v>0.31821730182385921</v>
      </c>
      <c r="F220" s="100">
        <f>IFERROR('tablas pasajeros ANUAL'!F220/'tablas pasajeros ANUAL'!F233-1,"-")</f>
        <v>0.45124411566913247</v>
      </c>
      <c r="G220" s="100">
        <f>IFERROR('tablas pasajeros ANUAL'!G220/'tablas pasajeros ANUAL'!G233-1,"-")</f>
        <v>0.39499739447628968</v>
      </c>
      <c r="H220" s="100">
        <f>IFERROR('tablas pasajeros ANUAL'!H220/'tablas pasajeros ANUAL'!H233-1,"-")</f>
        <v>0.71556886227544902</v>
      </c>
    </row>
    <row r="221" spans="2:8" ht="15" hidden="1" customHeight="1" outlineLevel="1">
      <c r="B221" s="95" t="s">
        <v>46</v>
      </c>
      <c r="C221" s="100">
        <f>IFERROR('tablas pasajeros ANUAL'!C221/'tablas pasajeros ANUAL'!C234-1,"-")</f>
        <v>0.59224259520451339</v>
      </c>
      <c r="D221" s="100">
        <f>IFERROR('tablas pasajeros ANUAL'!D221/'tablas pasajeros ANUAL'!D234-1,"-")</f>
        <v>0.58598057232869527</v>
      </c>
      <c r="E221" s="100">
        <f>IFERROR('tablas pasajeros ANUAL'!E221/'tablas pasajeros ANUAL'!E234-1,"-")</f>
        <v>0.44792923200643342</v>
      </c>
      <c r="F221" s="100">
        <f>IFERROR('tablas pasajeros ANUAL'!F221/'tablas pasajeros ANUAL'!F234-1,"-")</f>
        <v>1.0524390243902437</v>
      </c>
      <c r="G221" s="100">
        <f>IFERROR('tablas pasajeros ANUAL'!G221/'tablas pasajeros ANUAL'!G234-1,"-")</f>
        <v>0.94540682414698152</v>
      </c>
      <c r="H221" s="100">
        <f>IFERROR('tablas pasajeros ANUAL'!H221/'tablas pasajeros ANUAL'!H234-1,"-")</f>
        <v>0.86486486486486491</v>
      </c>
    </row>
    <row r="222" spans="2:8" ht="15" hidden="1" customHeight="1" outlineLevel="1">
      <c r="B222" s="95" t="s">
        <v>47</v>
      </c>
      <c r="C222" s="100">
        <f>IFERROR('tablas pasajeros ANUAL'!C222/'tablas pasajeros ANUAL'!C235-1,"-")</f>
        <v>0.4627874652514532</v>
      </c>
      <c r="D222" s="100">
        <f>IFERROR('tablas pasajeros ANUAL'!D222/'tablas pasajeros ANUAL'!D235-1,"-")</f>
        <v>0.6054259876249406</v>
      </c>
      <c r="E222" s="100">
        <f>IFERROR('tablas pasajeros ANUAL'!E222/'tablas pasajeros ANUAL'!E235-1,"-")</f>
        <v>0.27872365757828321</v>
      </c>
      <c r="F222" s="100">
        <f>IFERROR('tablas pasajeros ANUAL'!F222/'tablas pasajeros ANUAL'!F235-1,"-")</f>
        <v>1.1621004566210047</v>
      </c>
      <c r="G222" s="100">
        <f>IFERROR('tablas pasajeros ANUAL'!G222/'tablas pasajeros ANUAL'!G235-1,"-")</f>
        <v>0.62964824120603025</v>
      </c>
      <c r="H222" s="100">
        <f>IFERROR('tablas pasajeros ANUAL'!H222/'tablas pasajeros ANUAL'!H235-1,"-")</f>
        <v>0.46814404432132961</v>
      </c>
    </row>
    <row r="223" spans="2:8" ht="15" hidden="1" customHeight="1" outlineLevel="1">
      <c r="B223" s="95" t="s">
        <v>48</v>
      </c>
      <c r="C223" s="100">
        <f>IFERROR('tablas pasajeros ANUAL'!C223/'tablas pasajeros ANUAL'!C236-1,"-")</f>
        <v>0.409023021064016</v>
      </c>
      <c r="D223" s="100">
        <f>IFERROR('tablas pasajeros ANUAL'!D223/'tablas pasajeros ANUAL'!D236-1,"-")</f>
        <v>0.50698681361936626</v>
      </c>
      <c r="E223" s="100">
        <f>IFERROR('tablas pasajeros ANUAL'!E223/'tablas pasajeros ANUAL'!E236-1,"-")</f>
        <v>0.36651258346173599</v>
      </c>
      <c r="F223" s="100">
        <f>IFERROR('tablas pasajeros ANUAL'!F223/'tablas pasajeros ANUAL'!F236-1,"-")</f>
        <v>0.23617339312406571</v>
      </c>
      <c r="G223" s="100">
        <f>IFERROR('tablas pasajeros ANUAL'!G223/'tablas pasajeros ANUAL'!G236-1,"-")</f>
        <v>0.49821428571428572</v>
      </c>
      <c r="H223" s="100">
        <f>IFERROR('tablas pasajeros ANUAL'!H223/'tablas pasajeros ANUAL'!H236-1,"-")</f>
        <v>0.1879049676025919</v>
      </c>
    </row>
    <row r="224" spans="2:8" ht="15" hidden="1" customHeight="1" outlineLevel="1">
      <c r="B224" s="95" t="s">
        <v>49</v>
      </c>
      <c r="C224" s="100">
        <f>IFERROR('tablas pasajeros ANUAL'!C224/'tablas pasajeros ANUAL'!C237-1,"-")</f>
        <v>0.31191319070340162</v>
      </c>
      <c r="D224" s="100">
        <f>IFERROR('tablas pasajeros ANUAL'!D224/'tablas pasajeros ANUAL'!D237-1,"-")</f>
        <v>0.33877672209026133</v>
      </c>
      <c r="E224" s="100">
        <f>IFERROR('tablas pasajeros ANUAL'!E224/'tablas pasajeros ANUAL'!E237-1,"-")</f>
        <v>0.18998613239909501</v>
      </c>
      <c r="F224" s="100">
        <f>IFERROR('tablas pasajeros ANUAL'!F224/'tablas pasajeros ANUAL'!F237-1,"-")</f>
        <v>1.0869565217391304</v>
      </c>
      <c r="G224" s="100">
        <f>IFERROR('tablas pasajeros ANUAL'!G224/'tablas pasajeros ANUAL'!G237-1,"-")</f>
        <v>0.60691022373265358</v>
      </c>
      <c r="H224" s="100">
        <f>IFERROR('tablas pasajeros ANUAL'!H224/'tablas pasajeros ANUAL'!H237-1,"-")</f>
        <v>-0.23258559622195984</v>
      </c>
    </row>
    <row r="225" spans="2:8" ht="15" hidden="1" customHeight="1" outlineLevel="1">
      <c r="B225" s="95" t="s">
        <v>50</v>
      </c>
      <c r="C225" s="100">
        <f>IFERROR('tablas pasajeros ANUAL'!C225/'tablas pasajeros ANUAL'!C238-1,"-")</f>
        <v>0.16544319053358159</v>
      </c>
      <c r="D225" s="100">
        <f>IFERROR('tablas pasajeros ANUAL'!D225/'tablas pasajeros ANUAL'!D238-1,"-")</f>
        <v>0.44958959269010368</v>
      </c>
      <c r="E225" s="100">
        <f>IFERROR('tablas pasajeros ANUAL'!E225/'tablas pasajeros ANUAL'!E238-1,"-")</f>
        <v>-5.6210221185960085E-2</v>
      </c>
      <c r="F225" s="100">
        <f>IFERROR('tablas pasajeros ANUAL'!F225/'tablas pasajeros ANUAL'!F238-1,"-")</f>
        <v>0.89325842696629221</v>
      </c>
      <c r="G225" s="100">
        <f>IFERROR('tablas pasajeros ANUAL'!G225/'tablas pasajeros ANUAL'!G238-1,"-")</f>
        <v>0.45965842167255588</v>
      </c>
      <c r="H225" s="100">
        <f>IFERROR('tablas pasajeros ANUAL'!H225/'tablas pasajeros ANUAL'!H238-1,"-")</f>
        <v>6.7681895093063549E-3</v>
      </c>
    </row>
    <row r="226" spans="2:8" ht="15" hidden="1" customHeight="1" outlineLevel="1">
      <c r="B226" s="95" t="s">
        <v>51</v>
      </c>
      <c r="C226" s="100">
        <f>IFERROR('tablas pasajeros ANUAL'!C226/'tablas pasajeros ANUAL'!C239-1,"-")</f>
        <v>0.22159684811449698</v>
      </c>
      <c r="D226" s="100">
        <f>IFERROR('tablas pasajeros ANUAL'!D226/'tablas pasajeros ANUAL'!D239-1,"-")</f>
        <v>0.51802248677248675</v>
      </c>
      <c r="E226" s="100">
        <f>IFERROR('tablas pasajeros ANUAL'!E226/'tablas pasajeros ANUAL'!E239-1,"-")</f>
        <v>0.21655400094324784</v>
      </c>
      <c r="F226" s="100">
        <f>IFERROR('tablas pasajeros ANUAL'!F226/'tablas pasajeros ANUAL'!F239-1,"-")</f>
        <v>0.40818268315889639</v>
      </c>
      <c r="G226" s="100">
        <f>IFERROR('tablas pasajeros ANUAL'!G226/'tablas pasajeros ANUAL'!G239-1,"-")</f>
        <v>-0.21248606465997766</v>
      </c>
      <c r="H226" s="100">
        <f>IFERROR('tablas pasajeros ANUAL'!H226/'tablas pasajeros ANUAL'!H239-1,"-")</f>
        <v>0.26056338028169024</v>
      </c>
    </row>
    <row r="227" spans="2:8" ht="15" customHeight="1" collapsed="1">
      <c r="B227" s="97">
        <v>1994</v>
      </c>
      <c r="C227" s="104">
        <f>IFERROR('tablas pasajeros ANUAL'!C227/'tablas pasajeros ANUAL'!C240-1,"-")</f>
        <v>0.21629922703678628</v>
      </c>
      <c r="D227" s="104">
        <f>IFERROR('tablas pasajeros ANUAL'!D227/'tablas pasajeros ANUAL'!D240-1,"-")</f>
        <v>0.28271670190274834</v>
      </c>
      <c r="E227" s="104">
        <f>IFERROR('tablas pasajeros ANUAL'!E227/'tablas pasajeros ANUAL'!E240-1,"-")</f>
        <v>0.1338989351814972</v>
      </c>
      <c r="F227" s="104">
        <f>IFERROR('tablas pasajeros ANUAL'!F227/'tablas pasajeros ANUAL'!F240-1,"-")</f>
        <v>0.4940756602426839</v>
      </c>
      <c r="G227" s="104">
        <f>IFERROR('tablas pasajeros ANUAL'!G227/'tablas pasajeros ANUAL'!G240-1,"-")</f>
        <v>0.30646998066686093</v>
      </c>
      <c r="H227" s="104">
        <f>IFERROR('tablas pasajeros ANUAL'!H227/'tablas pasajeros ANUAL'!H240-1,"-")</f>
        <v>0.23258774322604103</v>
      </c>
    </row>
    <row r="228" spans="2:8" ht="15" customHeight="1">
      <c r="B228" s="400" t="s">
        <v>128</v>
      </c>
      <c r="C228" s="400"/>
      <c r="D228" s="400"/>
      <c r="E228" s="400"/>
      <c r="F228" s="400"/>
      <c r="G228" s="400"/>
      <c r="H228" s="400"/>
    </row>
  </sheetData>
  <mergeCells count="2">
    <mergeCell ref="B5:H5"/>
    <mergeCell ref="B228:H228"/>
  </mergeCells>
  <printOptions horizontalCentered="1" verticalCentered="1"/>
  <pageMargins left="0.78740157480314965" right="0.78740157480314965" top="0.78740157480314965" bottom="0.78740157480314965" header="0" footer="0.19685039370078741"/>
  <pageSetup paperSize="9" fitToHeight="21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18" customHeight="1">
      <c r="B5" s="399" t="s">
        <v>322</v>
      </c>
      <c r="C5" s="399"/>
      <c r="D5" s="399"/>
      <c r="E5" s="399"/>
      <c r="F5" s="399"/>
      <c r="G5" s="399"/>
      <c r="H5" s="399"/>
    </row>
    <row r="6" spans="2:8" ht="15" customHeight="1">
      <c r="B6" s="89"/>
      <c r="C6" s="90" t="s">
        <v>131</v>
      </c>
      <c r="D6" s="90" t="s">
        <v>132</v>
      </c>
      <c r="E6" s="90" t="s">
        <v>133</v>
      </c>
      <c r="F6" s="90" t="s">
        <v>134</v>
      </c>
      <c r="G6" s="90" t="s">
        <v>135</v>
      </c>
      <c r="H6" s="90" t="s">
        <v>136</v>
      </c>
    </row>
    <row r="7" spans="2:8" ht="15" customHeight="1">
      <c r="B7" s="92">
        <v>2010</v>
      </c>
      <c r="C7" s="88">
        <f>'tablas pasajeros ANUAL'!C19/'tablas pasajeros ANUAL'!$C19</f>
        <v>1</v>
      </c>
      <c r="D7" s="88">
        <f>'tablas pasajeros ANUAL'!D19/'tablas pasajeros ANUAL'!$C19</f>
        <v>0.26483867889976026</v>
      </c>
      <c r="E7" s="88">
        <f>'tablas pasajeros ANUAL'!E19/'tablas pasajeros ANUAL'!$C19</f>
        <v>0.44598059160816345</v>
      </c>
      <c r="F7" s="88">
        <f>'tablas pasajeros ANUAL'!F19/'tablas pasajeros ANUAL'!$C19</f>
        <v>0.11833702152281701</v>
      </c>
      <c r="G7" s="88">
        <f>'tablas pasajeros ANUAL'!G19/'tablas pasajeros ANUAL'!$C19</f>
        <v>0.125594393541616</v>
      </c>
      <c r="H7" s="88">
        <f>'tablas pasajeros ANUAL'!H19/'tablas pasajeros ANUAL'!$C19</f>
        <v>4.524931442764326E-2</v>
      </c>
    </row>
    <row r="8" spans="2:8" ht="15" customHeight="1">
      <c r="B8" s="91">
        <v>2009</v>
      </c>
      <c r="C8" s="105">
        <f>'tablas pasajeros ANUAL'!C32/'tablas pasajeros ANUAL'!$C32</f>
        <v>1</v>
      </c>
      <c r="D8" s="105">
        <f>'tablas pasajeros ANUAL'!D32/'tablas pasajeros ANUAL'!$C32</f>
        <v>0.25899790191529021</v>
      </c>
      <c r="E8" s="105">
        <f>'tablas pasajeros ANUAL'!E32/'tablas pasajeros ANUAL'!$C32</f>
        <v>0.44914921014164322</v>
      </c>
      <c r="F8" s="105">
        <f>'tablas pasajeros ANUAL'!F32/'tablas pasajeros ANUAL'!$C32</f>
        <v>0.11869636602123297</v>
      </c>
      <c r="G8" s="105">
        <f>'tablas pasajeros ANUAL'!G32/'tablas pasajeros ANUAL'!$C32</f>
        <v>0.12340279924721081</v>
      </c>
      <c r="H8" s="105">
        <f>'tablas pasajeros ANUAL'!H32/'tablas pasajeros ANUAL'!$C32</f>
        <v>4.9753722674622781E-2</v>
      </c>
    </row>
    <row r="9" spans="2:8" ht="15" customHeight="1">
      <c r="B9" s="91">
        <v>2008</v>
      </c>
      <c r="C9" s="105">
        <f>'tablas pasajeros ANUAL'!C45/'tablas pasajeros ANUAL'!$C45</f>
        <v>1</v>
      </c>
      <c r="D9" s="105">
        <f>'tablas pasajeros ANUAL'!D45/'tablas pasajeros ANUAL'!$C45</f>
        <v>0.2564247220418972</v>
      </c>
      <c r="E9" s="105">
        <f>'tablas pasajeros ANUAL'!E45/'tablas pasajeros ANUAL'!$C45</f>
        <v>0.44030212165239524</v>
      </c>
      <c r="F9" s="105">
        <f>'tablas pasajeros ANUAL'!F45/'tablas pasajeros ANUAL'!$C45</f>
        <v>0.12751038156769401</v>
      </c>
      <c r="G9" s="105">
        <f>'tablas pasajeros ANUAL'!G45/'tablas pasajeros ANUAL'!$C45</f>
        <v>0.12492658196543943</v>
      </c>
      <c r="H9" s="105">
        <f>'tablas pasajeros ANUAL'!H45/'tablas pasajeros ANUAL'!$C45</f>
        <v>5.0836192772574111E-2</v>
      </c>
    </row>
    <row r="10" spans="2:8" ht="15" customHeight="1">
      <c r="B10" s="91">
        <v>2007</v>
      </c>
      <c r="C10" s="105">
        <f>'tablas pasajeros ANUAL'!C58/'tablas pasajeros ANUAL'!$C58</f>
        <v>1</v>
      </c>
      <c r="D10" s="105">
        <f>'tablas pasajeros ANUAL'!D58/'tablas pasajeros ANUAL'!$C58</f>
        <v>0.25685691035186375</v>
      </c>
      <c r="E10" s="105">
        <f>'tablas pasajeros ANUAL'!E58/'tablas pasajeros ANUAL'!$C58</f>
        <v>0.43629893238434164</v>
      </c>
      <c r="F10" s="105">
        <f>'tablas pasajeros ANUAL'!F58/'tablas pasajeros ANUAL'!$C58</f>
        <v>0.12687257843149163</v>
      </c>
      <c r="G10" s="105">
        <f>'tablas pasajeros ANUAL'!G58/'tablas pasajeros ANUAL'!$C58</f>
        <v>0.13210498827930478</v>
      </c>
      <c r="H10" s="105">
        <f>'tablas pasajeros ANUAL'!H58/'tablas pasajeros ANUAL'!$C58</f>
        <v>4.7866590552998189E-2</v>
      </c>
    </row>
    <row r="11" spans="2:8" ht="15" customHeight="1">
      <c r="B11" s="91">
        <v>2006</v>
      </c>
      <c r="C11" s="105">
        <f>'tablas pasajeros ANUAL'!C71/'tablas pasajeros ANUAL'!$C71</f>
        <v>1</v>
      </c>
      <c r="D11" s="105">
        <f>'tablas pasajeros ANUAL'!D71/'tablas pasajeros ANUAL'!$C71</f>
        <v>0.2566774014537449</v>
      </c>
      <c r="E11" s="105">
        <f>'tablas pasajeros ANUAL'!E71/'tablas pasajeros ANUAL'!$C71</f>
        <v>0.43876850158747488</v>
      </c>
      <c r="F11" s="105">
        <f>'tablas pasajeros ANUAL'!F71/'tablas pasajeros ANUAL'!$C71</f>
        <v>0.12728000509447523</v>
      </c>
      <c r="G11" s="105">
        <f>'tablas pasajeros ANUAL'!G71/'tablas pasajeros ANUAL'!$C71</f>
        <v>0.12965212012044794</v>
      </c>
      <c r="H11" s="105">
        <f>'tablas pasajeros ANUAL'!H71/'tablas pasajeros ANUAL'!$C71</f>
        <v>4.7621971743857065E-2</v>
      </c>
    </row>
    <row r="12" spans="2:8" ht="15" customHeight="1">
      <c r="B12" s="91">
        <v>2005</v>
      </c>
      <c r="C12" s="105">
        <f>'tablas pasajeros ANUAL'!C84/'tablas pasajeros ANUAL'!$C84</f>
        <v>1</v>
      </c>
      <c r="D12" s="105">
        <f>'tablas pasajeros ANUAL'!D84/'tablas pasajeros ANUAL'!$C84</f>
        <v>0.26710840984122908</v>
      </c>
      <c r="E12" s="105">
        <f>'tablas pasajeros ANUAL'!E84/'tablas pasajeros ANUAL'!$C84</f>
        <v>0.43946290873881544</v>
      </c>
      <c r="F12" s="105">
        <f>'tablas pasajeros ANUAL'!F84/'tablas pasajeros ANUAL'!$C84</f>
        <v>0.11554461567177238</v>
      </c>
      <c r="G12" s="105">
        <f>'tablas pasajeros ANUAL'!G84/'tablas pasajeros ANUAL'!$C84</f>
        <v>0.12829528353612302</v>
      </c>
      <c r="H12" s="105">
        <f>'tablas pasajeros ANUAL'!H84/'tablas pasajeros ANUAL'!$C84</f>
        <v>4.9588782212060055E-2</v>
      </c>
    </row>
    <row r="13" spans="2:8" ht="15" customHeight="1">
      <c r="B13" s="91">
        <v>2004</v>
      </c>
      <c r="C13" s="105">
        <f>'tablas pasajeros ANUAL'!C97/'tablas pasajeros ANUAL'!$C97</f>
        <v>1</v>
      </c>
      <c r="D13" s="105">
        <f>'tablas pasajeros ANUAL'!D97/'tablas pasajeros ANUAL'!$C97</f>
        <v>0.27177761196399369</v>
      </c>
      <c r="E13" s="105">
        <f>'tablas pasajeros ANUAL'!E97/'tablas pasajeros ANUAL'!$C97</f>
        <v>0.42776176339179406</v>
      </c>
      <c r="F13" s="105">
        <f>'tablas pasajeros ANUAL'!F97/'tablas pasajeros ANUAL'!$C97</f>
        <v>0.11674373983666082</v>
      </c>
      <c r="G13" s="105">
        <f>'tablas pasajeros ANUAL'!G97/'tablas pasajeros ANUAL'!$C97</f>
        <v>0.13770885165890642</v>
      </c>
      <c r="H13" s="105">
        <f>'tablas pasajeros ANUAL'!H97/'tablas pasajeros ANUAL'!$C97</f>
        <v>4.6008033148645003E-2</v>
      </c>
    </row>
    <row r="14" spans="2:8" ht="15" customHeight="1">
      <c r="B14" s="91">
        <v>2003</v>
      </c>
      <c r="C14" s="105">
        <f>'tablas pasajeros ANUAL'!C110/'tablas pasajeros ANUAL'!$C110</f>
        <v>1</v>
      </c>
      <c r="D14" s="105">
        <f>'tablas pasajeros ANUAL'!D110/'tablas pasajeros ANUAL'!$C110</f>
        <v>0.27574251968995217</v>
      </c>
      <c r="E14" s="105">
        <f>'tablas pasajeros ANUAL'!E110/'tablas pasajeros ANUAL'!$C110</f>
        <v>0.41104633871917046</v>
      </c>
      <c r="F14" s="105">
        <f>'tablas pasajeros ANUAL'!F110/'tablas pasajeros ANUAL'!$C110</f>
        <v>0.11950402325982834</v>
      </c>
      <c r="G14" s="105">
        <f>'tablas pasajeros ANUAL'!G110/'tablas pasajeros ANUAL'!$C110</f>
        <v>0.14926720310131045</v>
      </c>
      <c r="H14" s="105">
        <f>'tablas pasajeros ANUAL'!H110/'tablas pasajeros ANUAL'!$C110</f>
        <v>4.4439915229738641E-2</v>
      </c>
    </row>
    <row r="15" spans="2:8" ht="15" customHeight="1">
      <c r="B15" s="91">
        <v>2002</v>
      </c>
      <c r="C15" s="105">
        <f>'tablas pasajeros ANUAL'!C123/'tablas pasajeros ANUAL'!$C123</f>
        <v>1</v>
      </c>
      <c r="D15" s="105">
        <f>'tablas pasajeros ANUAL'!D123/'tablas pasajeros ANUAL'!$C123</f>
        <v>0.28620494831784021</v>
      </c>
      <c r="E15" s="105">
        <f>'tablas pasajeros ANUAL'!E123/'tablas pasajeros ANUAL'!$C123</f>
        <v>0.42789088825028554</v>
      </c>
      <c r="F15" s="105">
        <f>'tablas pasajeros ANUAL'!F123/'tablas pasajeros ANUAL'!$C123</f>
        <v>0.10851830926376803</v>
      </c>
      <c r="G15" s="105">
        <f>'tablas pasajeros ANUAL'!G123/'tablas pasajeros ANUAL'!$C123</f>
        <v>0.13817000849514069</v>
      </c>
      <c r="H15" s="105">
        <f>'tablas pasajeros ANUAL'!H123/'tablas pasajeros ANUAL'!$C123</f>
        <v>3.9215845672965537E-2</v>
      </c>
    </row>
    <row r="16" spans="2:8" ht="15" customHeight="1">
      <c r="B16" s="91">
        <v>2001</v>
      </c>
      <c r="C16" s="105">
        <f>'tablas pasajeros ANUAL'!C136/'tablas pasajeros ANUAL'!$C136</f>
        <v>1</v>
      </c>
      <c r="D16" s="105">
        <f>'tablas pasajeros ANUAL'!D136/'tablas pasajeros ANUAL'!$C136</f>
        <v>0.30047212691709918</v>
      </c>
      <c r="E16" s="105">
        <f>'tablas pasajeros ANUAL'!E136/'tablas pasajeros ANUAL'!$C136</f>
        <v>0.42657204578555857</v>
      </c>
      <c r="F16" s="105">
        <f>'tablas pasajeros ANUAL'!F136/'tablas pasajeros ANUAL'!$C136</f>
        <v>9.4620881108080895E-2</v>
      </c>
      <c r="G16" s="105">
        <f>'tablas pasajeros ANUAL'!G136/'tablas pasajeros ANUAL'!$C136</f>
        <v>0.14436331290382493</v>
      </c>
      <c r="H16" s="105">
        <f>'tablas pasajeros ANUAL'!H136/'tablas pasajeros ANUAL'!$C136</f>
        <v>3.3971633285436398E-2</v>
      </c>
    </row>
    <row r="17" spans="2:10" ht="15" customHeight="1">
      <c r="B17" s="91">
        <v>2000</v>
      </c>
      <c r="C17" s="105">
        <f>'tablas pasajeros ANUAL'!C149/'tablas pasajeros ANUAL'!$C149</f>
        <v>1</v>
      </c>
      <c r="D17" s="105">
        <f>'tablas pasajeros ANUAL'!D149/'tablas pasajeros ANUAL'!$C149</f>
        <v>0.29195730391910052</v>
      </c>
      <c r="E17" s="105">
        <f>'tablas pasajeros ANUAL'!E149/'tablas pasajeros ANUAL'!$C149</f>
        <v>0.44603539158084721</v>
      </c>
      <c r="F17" s="105">
        <f>'tablas pasajeros ANUAL'!F149/'tablas pasajeros ANUAL'!$C149</f>
        <v>7.7663566966308675E-2</v>
      </c>
      <c r="G17" s="105">
        <f>'tablas pasajeros ANUAL'!G149/'tablas pasajeros ANUAL'!$C149</f>
        <v>0.14848158576590742</v>
      </c>
      <c r="H17" s="105">
        <f>'tablas pasajeros ANUAL'!H149/'tablas pasajeros ANUAL'!$C149</f>
        <v>3.5862151767836185E-2</v>
      </c>
    </row>
    <row r="18" spans="2:10" ht="15" customHeight="1">
      <c r="B18" s="91">
        <v>1999</v>
      </c>
      <c r="C18" s="105">
        <f>'tablas pasajeros ANUAL'!C162/'tablas pasajeros ANUAL'!$C162</f>
        <v>1</v>
      </c>
      <c r="D18" s="105">
        <f>'tablas pasajeros ANUAL'!D162/'tablas pasajeros ANUAL'!$C162</f>
        <v>0.2917773113628721</v>
      </c>
      <c r="E18" s="105">
        <f>'tablas pasajeros ANUAL'!E162/'tablas pasajeros ANUAL'!$C162</f>
        <v>0.45817727116357637</v>
      </c>
      <c r="F18" s="105">
        <f>'tablas pasajeros ANUAL'!F162/'tablas pasajeros ANUAL'!$C162</f>
        <v>6.2448059804183047E-2</v>
      </c>
      <c r="G18" s="105">
        <f>'tablas pasajeros ANUAL'!G162/'tablas pasajeros ANUAL'!$C162</f>
        <v>0.14907560946384188</v>
      </c>
      <c r="H18" s="105">
        <f>'tablas pasajeros ANUAL'!H162/'tablas pasajeros ANUAL'!$C162</f>
        <v>3.8521748205526632E-2</v>
      </c>
    </row>
    <row r="19" spans="2:10" ht="15" customHeight="1">
      <c r="B19" s="91">
        <v>1998</v>
      </c>
      <c r="C19" s="105">
        <f>'tablas pasajeros ANUAL'!C175/'tablas pasajeros ANUAL'!$C175</f>
        <v>1</v>
      </c>
      <c r="D19" s="105">
        <f>'tablas pasajeros ANUAL'!D175/'tablas pasajeros ANUAL'!$C175</f>
        <v>0.28152627390985147</v>
      </c>
      <c r="E19" s="105">
        <f>'tablas pasajeros ANUAL'!E175/'tablas pasajeros ANUAL'!$C175</f>
        <v>0.46821764723984366</v>
      </c>
      <c r="F19" s="105">
        <f>'tablas pasajeros ANUAL'!F175/'tablas pasajeros ANUAL'!$C175</f>
        <v>6.3333904839780367E-2</v>
      </c>
      <c r="G19" s="105">
        <f>'tablas pasajeros ANUAL'!G175/'tablas pasajeros ANUAL'!$C175</f>
        <v>0.15063371272569009</v>
      </c>
      <c r="H19" s="105">
        <f>'tablas pasajeros ANUAL'!H175/'tablas pasajeros ANUAL'!$C175</f>
        <v>3.6288461284834414E-2</v>
      </c>
    </row>
    <row r="20" spans="2:10" ht="15" customHeight="1">
      <c r="B20" s="91">
        <v>1997</v>
      </c>
      <c r="C20" s="105">
        <f>'tablas pasajeros ANUAL'!C188/'tablas pasajeros ANUAL'!$C188</f>
        <v>1</v>
      </c>
      <c r="D20" s="105">
        <f>'tablas pasajeros ANUAL'!D188/'tablas pasajeros ANUAL'!$C188</f>
        <v>0.28192883577667482</v>
      </c>
      <c r="E20" s="105">
        <f>'tablas pasajeros ANUAL'!E188/'tablas pasajeros ANUAL'!$C188</f>
        <v>0.48511435151255922</v>
      </c>
      <c r="F20" s="105">
        <f>'tablas pasajeros ANUAL'!F188/'tablas pasajeros ANUAL'!$C188</f>
        <v>5.8178565187795205E-2</v>
      </c>
      <c r="G20" s="105">
        <f>'tablas pasajeros ANUAL'!G188/'tablas pasajeros ANUAL'!$C188</f>
        <v>0.14176770824911392</v>
      </c>
      <c r="H20" s="105">
        <f>'tablas pasajeros ANUAL'!H188/'tablas pasajeros ANUAL'!$C188</f>
        <v>3.3010539273856811E-2</v>
      </c>
    </row>
    <row r="21" spans="2:10" ht="15" customHeight="1">
      <c r="B21" s="91">
        <v>1996</v>
      </c>
      <c r="C21" s="105">
        <f>'tablas pasajeros ANUAL'!C201/'tablas pasajeros ANUAL'!$C201</f>
        <v>1</v>
      </c>
      <c r="D21" s="105">
        <f>'tablas pasajeros ANUAL'!D201/'tablas pasajeros ANUAL'!$C201</f>
        <v>0.27302293375857656</v>
      </c>
      <c r="E21" s="105">
        <f>'tablas pasajeros ANUAL'!E201/'tablas pasajeros ANUAL'!$C201</f>
        <v>0.49457005572324819</v>
      </c>
      <c r="F21" s="105">
        <f>'tablas pasajeros ANUAL'!F201/'tablas pasajeros ANUAL'!$C201</f>
        <v>5.8651791147227475E-2</v>
      </c>
      <c r="G21" s="105">
        <f>'tablas pasajeros ANUAL'!G201/'tablas pasajeros ANUAL'!$C201</f>
        <v>0.13655642915593816</v>
      </c>
      <c r="H21" s="105">
        <f>'tablas pasajeros ANUAL'!H201/'tablas pasajeros ANUAL'!$C201</f>
        <v>3.719879021500961E-2</v>
      </c>
    </row>
    <row r="22" spans="2:10" ht="15" customHeight="1">
      <c r="B22" s="91">
        <v>1995</v>
      </c>
      <c r="C22" s="105">
        <f>'tablas pasajeros ANUAL'!C214/'tablas pasajeros ANUAL'!$C214</f>
        <v>1</v>
      </c>
      <c r="D22" s="105">
        <f>'tablas pasajeros ANUAL'!D214/'tablas pasajeros ANUAL'!$C214</f>
        <v>0.28159323164629896</v>
      </c>
      <c r="E22" s="105">
        <f>'tablas pasajeros ANUAL'!E214/'tablas pasajeros ANUAL'!$C214</f>
        <v>0.49782878976256179</v>
      </c>
      <c r="F22" s="105">
        <f>'tablas pasajeros ANUAL'!F214/'tablas pasajeros ANUAL'!$C214</f>
        <v>5.6333201928616912E-2</v>
      </c>
      <c r="G22" s="105">
        <f>'tablas pasajeros ANUAL'!G214/'tablas pasajeros ANUAL'!$C214</f>
        <v>0.14022500530672893</v>
      </c>
      <c r="H22" s="105">
        <f>'tablas pasajeros ANUAL'!H214/'tablas pasajeros ANUAL'!$C214</f>
        <v>2.4019771355793432E-2</v>
      </c>
    </row>
    <row r="23" spans="2:10" ht="15" customHeight="1">
      <c r="B23" s="91">
        <v>1994</v>
      </c>
      <c r="C23" s="105">
        <f>'tablas pasajeros ANUAL'!C227/'tablas pasajeros ANUAL'!$C227</f>
        <v>1</v>
      </c>
      <c r="D23" s="105">
        <f>'tablas pasajeros ANUAL'!D227/'tablas pasajeros ANUAL'!$C227</f>
        <v>0.28144252485337307</v>
      </c>
      <c r="E23" s="105">
        <f>'tablas pasajeros ANUAL'!E227/'tablas pasajeros ANUAL'!$C227</f>
        <v>0.49520037805539208</v>
      </c>
      <c r="F23" s="105">
        <f>'tablas pasajeros ANUAL'!F227/'tablas pasajeros ANUAL'!$C227</f>
        <v>6.0686008181536168E-2</v>
      </c>
      <c r="G23" s="105">
        <f>'tablas pasajeros ANUAL'!G227/'tablas pasajeros ANUAL'!$C227</f>
        <v>0.14302032627571951</v>
      </c>
      <c r="H23" s="105">
        <f>'tablas pasajeros ANUAL'!H227/'tablas pasajeros ANUAL'!$C227</f>
        <v>1.9650762633979177E-2</v>
      </c>
    </row>
    <row r="24" spans="2:10" ht="15" customHeight="1">
      <c r="B24" s="91">
        <v>1993</v>
      </c>
      <c r="C24" s="105">
        <f>'tablas pasajeros ANUAL'!C240/'tablas pasajeros ANUAL'!$C240</f>
        <v>1</v>
      </c>
      <c r="D24" s="105">
        <f>'tablas pasajeros ANUAL'!D240/'tablas pasajeros ANUAL'!$C240</f>
        <v>0.26686978108779058</v>
      </c>
      <c r="E24" s="105">
        <f>'tablas pasajeros ANUAL'!E240/'tablas pasajeros ANUAL'!$C240</f>
        <v>0.53118652674339883</v>
      </c>
      <c r="F24" s="105">
        <f>'tablas pasajeros ANUAL'!F240/'tablas pasajeros ANUAL'!$C240</f>
        <v>4.9403351387948546E-2</v>
      </c>
      <c r="G24" s="105">
        <f>'tablas pasajeros ANUAL'!G240/'tablas pasajeros ANUAL'!$C240</f>
        <v>0.1331492608891898</v>
      </c>
      <c r="H24" s="105">
        <f>'tablas pasajeros ANUAL'!H240/'tablas pasajeros ANUAL'!$C240</f>
        <v>1.9391079891672307E-2</v>
      </c>
    </row>
    <row r="25" spans="2:10" ht="15" customHeight="1" thickBot="1">
      <c r="B25" s="400" t="s">
        <v>128</v>
      </c>
      <c r="C25" s="400"/>
      <c r="D25" s="400"/>
      <c r="E25" s="400"/>
      <c r="F25" s="400"/>
      <c r="G25" s="400"/>
      <c r="H25" s="400"/>
    </row>
    <row r="26" spans="2:10" ht="30" customHeight="1" thickBot="1">
      <c r="J26" s="21" t="s">
        <v>137</v>
      </c>
    </row>
    <row r="27" spans="2:10" ht="15.75" thickBot="1"/>
    <row r="28" spans="2:10" ht="30" customHeight="1" thickBot="1">
      <c r="J28" s="21" t="s">
        <v>138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21" t="s">
        <v>33</v>
      </c>
    </row>
  </sheetData>
  <hyperlinks>
    <hyperlink ref="L28" location="'cuota pasajeros x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21" t="s">
        <v>33</v>
      </c>
    </row>
  </sheetData>
  <hyperlinks>
    <hyperlink ref="K24" location="'cuota pasajeros x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>
      <selection activeCell="F3" sqref="F3"/>
    </sheetView>
  </sheetViews>
  <sheetFormatPr baseColWidth="10" defaultRowHeight="12.75"/>
  <cols>
    <col min="1" max="1" width="15.7109375" style="106" customWidth="1"/>
    <col min="2" max="2" width="33.7109375" style="106" customWidth="1"/>
    <col min="3" max="7" width="10.7109375" style="106" customWidth="1"/>
    <col min="8" max="14" width="11.42578125" style="106"/>
    <col min="15" max="15" width="13.28515625" style="106" customWidth="1"/>
    <col min="16" max="257" width="11.42578125" style="106"/>
    <col min="258" max="258" width="36.7109375" style="106" customWidth="1"/>
    <col min="259" max="259" width="12.7109375" style="106" customWidth="1"/>
    <col min="260" max="260" width="10.7109375" style="106" customWidth="1"/>
    <col min="261" max="261" width="12.7109375" style="106" customWidth="1"/>
    <col min="262" max="263" width="10.7109375" style="106" customWidth="1"/>
    <col min="264" max="270" width="11.42578125" style="106"/>
    <col min="271" max="271" width="13.28515625" style="106" customWidth="1"/>
    <col min="272" max="513" width="11.42578125" style="106"/>
    <col min="514" max="514" width="36.7109375" style="106" customWidth="1"/>
    <col min="515" max="515" width="12.7109375" style="106" customWidth="1"/>
    <col min="516" max="516" width="10.7109375" style="106" customWidth="1"/>
    <col min="517" max="517" width="12.7109375" style="106" customWidth="1"/>
    <col min="518" max="519" width="10.7109375" style="106" customWidth="1"/>
    <col min="520" max="526" width="11.42578125" style="106"/>
    <col min="527" max="527" width="13.28515625" style="106" customWidth="1"/>
    <col min="528" max="769" width="11.42578125" style="106"/>
    <col min="770" max="770" width="36.7109375" style="106" customWidth="1"/>
    <col min="771" max="771" width="12.7109375" style="106" customWidth="1"/>
    <col min="772" max="772" width="10.7109375" style="106" customWidth="1"/>
    <col min="773" max="773" width="12.7109375" style="106" customWidth="1"/>
    <col min="774" max="775" width="10.7109375" style="106" customWidth="1"/>
    <col min="776" max="782" width="11.42578125" style="106"/>
    <col min="783" max="783" width="13.28515625" style="106" customWidth="1"/>
    <col min="784" max="1025" width="11.42578125" style="106"/>
    <col min="1026" max="1026" width="36.7109375" style="106" customWidth="1"/>
    <col min="1027" max="1027" width="12.7109375" style="106" customWidth="1"/>
    <col min="1028" max="1028" width="10.7109375" style="106" customWidth="1"/>
    <col min="1029" max="1029" width="12.7109375" style="106" customWidth="1"/>
    <col min="1030" max="1031" width="10.7109375" style="106" customWidth="1"/>
    <col min="1032" max="1038" width="11.42578125" style="106"/>
    <col min="1039" max="1039" width="13.28515625" style="106" customWidth="1"/>
    <col min="1040" max="1281" width="11.42578125" style="106"/>
    <col min="1282" max="1282" width="36.7109375" style="106" customWidth="1"/>
    <col min="1283" max="1283" width="12.7109375" style="106" customWidth="1"/>
    <col min="1284" max="1284" width="10.7109375" style="106" customWidth="1"/>
    <col min="1285" max="1285" width="12.7109375" style="106" customWidth="1"/>
    <col min="1286" max="1287" width="10.7109375" style="106" customWidth="1"/>
    <col min="1288" max="1294" width="11.42578125" style="106"/>
    <col min="1295" max="1295" width="13.28515625" style="106" customWidth="1"/>
    <col min="1296" max="1537" width="11.42578125" style="106"/>
    <col min="1538" max="1538" width="36.7109375" style="106" customWidth="1"/>
    <col min="1539" max="1539" width="12.7109375" style="106" customWidth="1"/>
    <col min="1540" max="1540" width="10.7109375" style="106" customWidth="1"/>
    <col min="1541" max="1541" width="12.7109375" style="106" customWidth="1"/>
    <col min="1542" max="1543" width="10.7109375" style="106" customWidth="1"/>
    <col min="1544" max="1550" width="11.42578125" style="106"/>
    <col min="1551" max="1551" width="13.28515625" style="106" customWidth="1"/>
    <col min="1552" max="1793" width="11.42578125" style="106"/>
    <col min="1794" max="1794" width="36.7109375" style="106" customWidth="1"/>
    <col min="1795" max="1795" width="12.7109375" style="106" customWidth="1"/>
    <col min="1796" max="1796" width="10.7109375" style="106" customWidth="1"/>
    <col min="1797" max="1797" width="12.7109375" style="106" customWidth="1"/>
    <col min="1798" max="1799" width="10.7109375" style="106" customWidth="1"/>
    <col min="1800" max="1806" width="11.42578125" style="106"/>
    <col min="1807" max="1807" width="13.28515625" style="106" customWidth="1"/>
    <col min="1808" max="2049" width="11.42578125" style="106"/>
    <col min="2050" max="2050" width="36.7109375" style="106" customWidth="1"/>
    <col min="2051" max="2051" width="12.7109375" style="106" customWidth="1"/>
    <col min="2052" max="2052" width="10.7109375" style="106" customWidth="1"/>
    <col min="2053" max="2053" width="12.7109375" style="106" customWidth="1"/>
    <col min="2054" max="2055" width="10.7109375" style="106" customWidth="1"/>
    <col min="2056" max="2062" width="11.42578125" style="106"/>
    <col min="2063" max="2063" width="13.28515625" style="106" customWidth="1"/>
    <col min="2064" max="2305" width="11.42578125" style="106"/>
    <col min="2306" max="2306" width="36.7109375" style="106" customWidth="1"/>
    <col min="2307" max="2307" width="12.7109375" style="106" customWidth="1"/>
    <col min="2308" max="2308" width="10.7109375" style="106" customWidth="1"/>
    <col min="2309" max="2309" width="12.7109375" style="106" customWidth="1"/>
    <col min="2310" max="2311" width="10.7109375" style="106" customWidth="1"/>
    <col min="2312" max="2318" width="11.42578125" style="106"/>
    <col min="2319" max="2319" width="13.28515625" style="106" customWidth="1"/>
    <col min="2320" max="2561" width="11.42578125" style="106"/>
    <col min="2562" max="2562" width="36.7109375" style="106" customWidth="1"/>
    <col min="2563" max="2563" width="12.7109375" style="106" customWidth="1"/>
    <col min="2564" max="2564" width="10.7109375" style="106" customWidth="1"/>
    <col min="2565" max="2565" width="12.7109375" style="106" customWidth="1"/>
    <col min="2566" max="2567" width="10.7109375" style="106" customWidth="1"/>
    <col min="2568" max="2574" width="11.42578125" style="106"/>
    <col min="2575" max="2575" width="13.28515625" style="106" customWidth="1"/>
    <col min="2576" max="2817" width="11.42578125" style="106"/>
    <col min="2818" max="2818" width="36.7109375" style="106" customWidth="1"/>
    <col min="2819" max="2819" width="12.7109375" style="106" customWidth="1"/>
    <col min="2820" max="2820" width="10.7109375" style="106" customWidth="1"/>
    <col min="2821" max="2821" width="12.7109375" style="106" customWidth="1"/>
    <col min="2822" max="2823" width="10.7109375" style="106" customWidth="1"/>
    <col min="2824" max="2830" width="11.42578125" style="106"/>
    <col min="2831" max="2831" width="13.28515625" style="106" customWidth="1"/>
    <col min="2832" max="3073" width="11.42578125" style="106"/>
    <col min="3074" max="3074" width="36.7109375" style="106" customWidth="1"/>
    <col min="3075" max="3075" width="12.7109375" style="106" customWidth="1"/>
    <col min="3076" max="3076" width="10.7109375" style="106" customWidth="1"/>
    <col min="3077" max="3077" width="12.7109375" style="106" customWidth="1"/>
    <col min="3078" max="3079" width="10.7109375" style="106" customWidth="1"/>
    <col min="3080" max="3086" width="11.42578125" style="106"/>
    <col min="3087" max="3087" width="13.28515625" style="106" customWidth="1"/>
    <col min="3088" max="3329" width="11.42578125" style="106"/>
    <col min="3330" max="3330" width="36.7109375" style="106" customWidth="1"/>
    <col min="3331" max="3331" width="12.7109375" style="106" customWidth="1"/>
    <col min="3332" max="3332" width="10.7109375" style="106" customWidth="1"/>
    <col min="3333" max="3333" width="12.7109375" style="106" customWidth="1"/>
    <col min="3334" max="3335" width="10.7109375" style="106" customWidth="1"/>
    <col min="3336" max="3342" width="11.42578125" style="106"/>
    <col min="3343" max="3343" width="13.28515625" style="106" customWidth="1"/>
    <col min="3344" max="3585" width="11.42578125" style="106"/>
    <col min="3586" max="3586" width="36.7109375" style="106" customWidth="1"/>
    <col min="3587" max="3587" width="12.7109375" style="106" customWidth="1"/>
    <col min="3588" max="3588" width="10.7109375" style="106" customWidth="1"/>
    <col min="3589" max="3589" width="12.7109375" style="106" customWidth="1"/>
    <col min="3590" max="3591" width="10.7109375" style="106" customWidth="1"/>
    <col min="3592" max="3598" width="11.42578125" style="106"/>
    <col min="3599" max="3599" width="13.28515625" style="106" customWidth="1"/>
    <col min="3600" max="3841" width="11.42578125" style="106"/>
    <col min="3842" max="3842" width="36.7109375" style="106" customWidth="1"/>
    <col min="3843" max="3843" width="12.7109375" style="106" customWidth="1"/>
    <col min="3844" max="3844" width="10.7109375" style="106" customWidth="1"/>
    <col min="3845" max="3845" width="12.7109375" style="106" customWidth="1"/>
    <col min="3846" max="3847" width="10.7109375" style="106" customWidth="1"/>
    <col min="3848" max="3854" width="11.42578125" style="106"/>
    <col min="3855" max="3855" width="13.28515625" style="106" customWidth="1"/>
    <col min="3856" max="4097" width="11.42578125" style="106"/>
    <col min="4098" max="4098" width="36.7109375" style="106" customWidth="1"/>
    <col min="4099" max="4099" width="12.7109375" style="106" customWidth="1"/>
    <col min="4100" max="4100" width="10.7109375" style="106" customWidth="1"/>
    <col min="4101" max="4101" width="12.7109375" style="106" customWidth="1"/>
    <col min="4102" max="4103" width="10.7109375" style="106" customWidth="1"/>
    <col min="4104" max="4110" width="11.42578125" style="106"/>
    <col min="4111" max="4111" width="13.28515625" style="106" customWidth="1"/>
    <col min="4112" max="4353" width="11.42578125" style="106"/>
    <col min="4354" max="4354" width="36.7109375" style="106" customWidth="1"/>
    <col min="4355" max="4355" width="12.7109375" style="106" customWidth="1"/>
    <col min="4356" max="4356" width="10.7109375" style="106" customWidth="1"/>
    <col min="4357" max="4357" width="12.7109375" style="106" customWidth="1"/>
    <col min="4358" max="4359" width="10.7109375" style="106" customWidth="1"/>
    <col min="4360" max="4366" width="11.42578125" style="106"/>
    <col min="4367" max="4367" width="13.28515625" style="106" customWidth="1"/>
    <col min="4368" max="4609" width="11.42578125" style="106"/>
    <col min="4610" max="4610" width="36.7109375" style="106" customWidth="1"/>
    <col min="4611" max="4611" width="12.7109375" style="106" customWidth="1"/>
    <col min="4612" max="4612" width="10.7109375" style="106" customWidth="1"/>
    <col min="4613" max="4613" width="12.7109375" style="106" customWidth="1"/>
    <col min="4614" max="4615" width="10.7109375" style="106" customWidth="1"/>
    <col min="4616" max="4622" width="11.42578125" style="106"/>
    <col min="4623" max="4623" width="13.28515625" style="106" customWidth="1"/>
    <col min="4624" max="4865" width="11.42578125" style="106"/>
    <col min="4866" max="4866" width="36.7109375" style="106" customWidth="1"/>
    <col min="4867" max="4867" width="12.7109375" style="106" customWidth="1"/>
    <col min="4868" max="4868" width="10.7109375" style="106" customWidth="1"/>
    <col min="4869" max="4869" width="12.7109375" style="106" customWidth="1"/>
    <col min="4870" max="4871" width="10.7109375" style="106" customWidth="1"/>
    <col min="4872" max="4878" width="11.42578125" style="106"/>
    <col min="4879" max="4879" width="13.28515625" style="106" customWidth="1"/>
    <col min="4880" max="5121" width="11.42578125" style="106"/>
    <col min="5122" max="5122" width="36.7109375" style="106" customWidth="1"/>
    <col min="5123" max="5123" width="12.7109375" style="106" customWidth="1"/>
    <col min="5124" max="5124" width="10.7109375" style="106" customWidth="1"/>
    <col min="5125" max="5125" width="12.7109375" style="106" customWidth="1"/>
    <col min="5126" max="5127" width="10.7109375" style="106" customWidth="1"/>
    <col min="5128" max="5134" width="11.42578125" style="106"/>
    <col min="5135" max="5135" width="13.28515625" style="106" customWidth="1"/>
    <col min="5136" max="5377" width="11.42578125" style="106"/>
    <col min="5378" max="5378" width="36.7109375" style="106" customWidth="1"/>
    <col min="5379" max="5379" width="12.7109375" style="106" customWidth="1"/>
    <col min="5380" max="5380" width="10.7109375" style="106" customWidth="1"/>
    <col min="5381" max="5381" width="12.7109375" style="106" customWidth="1"/>
    <col min="5382" max="5383" width="10.7109375" style="106" customWidth="1"/>
    <col min="5384" max="5390" width="11.42578125" style="106"/>
    <col min="5391" max="5391" width="13.28515625" style="106" customWidth="1"/>
    <col min="5392" max="5633" width="11.42578125" style="106"/>
    <col min="5634" max="5634" width="36.7109375" style="106" customWidth="1"/>
    <col min="5635" max="5635" width="12.7109375" style="106" customWidth="1"/>
    <col min="5636" max="5636" width="10.7109375" style="106" customWidth="1"/>
    <col min="5637" max="5637" width="12.7109375" style="106" customWidth="1"/>
    <col min="5638" max="5639" width="10.7109375" style="106" customWidth="1"/>
    <col min="5640" max="5646" width="11.42578125" style="106"/>
    <col min="5647" max="5647" width="13.28515625" style="106" customWidth="1"/>
    <col min="5648" max="5889" width="11.42578125" style="106"/>
    <col min="5890" max="5890" width="36.7109375" style="106" customWidth="1"/>
    <col min="5891" max="5891" width="12.7109375" style="106" customWidth="1"/>
    <col min="5892" max="5892" width="10.7109375" style="106" customWidth="1"/>
    <col min="5893" max="5893" width="12.7109375" style="106" customWidth="1"/>
    <col min="5894" max="5895" width="10.7109375" style="106" customWidth="1"/>
    <col min="5896" max="5902" width="11.42578125" style="106"/>
    <col min="5903" max="5903" width="13.28515625" style="106" customWidth="1"/>
    <col min="5904" max="6145" width="11.42578125" style="106"/>
    <col min="6146" max="6146" width="36.7109375" style="106" customWidth="1"/>
    <col min="6147" max="6147" width="12.7109375" style="106" customWidth="1"/>
    <col min="6148" max="6148" width="10.7109375" style="106" customWidth="1"/>
    <col min="6149" max="6149" width="12.7109375" style="106" customWidth="1"/>
    <col min="6150" max="6151" width="10.7109375" style="106" customWidth="1"/>
    <col min="6152" max="6158" width="11.42578125" style="106"/>
    <col min="6159" max="6159" width="13.28515625" style="106" customWidth="1"/>
    <col min="6160" max="6401" width="11.42578125" style="106"/>
    <col min="6402" max="6402" width="36.7109375" style="106" customWidth="1"/>
    <col min="6403" max="6403" width="12.7109375" style="106" customWidth="1"/>
    <col min="6404" max="6404" width="10.7109375" style="106" customWidth="1"/>
    <col min="6405" max="6405" width="12.7109375" style="106" customWidth="1"/>
    <col min="6406" max="6407" width="10.7109375" style="106" customWidth="1"/>
    <col min="6408" max="6414" width="11.42578125" style="106"/>
    <col min="6415" max="6415" width="13.28515625" style="106" customWidth="1"/>
    <col min="6416" max="6657" width="11.42578125" style="106"/>
    <col min="6658" max="6658" width="36.7109375" style="106" customWidth="1"/>
    <col min="6659" max="6659" width="12.7109375" style="106" customWidth="1"/>
    <col min="6660" max="6660" width="10.7109375" style="106" customWidth="1"/>
    <col min="6661" max="6661" width="12.7109375" style="106" customWidth="1"/>
    <col min="6662" max="6663" width="10.7109375" style="106" customWidth="1"/>
    <col min="6664" max="6670" width="11.42578125" style="106"/>
    <col min="6671" max="6671" width="13.28515625" style="106" customWidth="1"/>
    <col min="6672" max="6913" width="11.42578125" style="106"/>
    <col min="6914" max="6914" width="36.7109375" style="106" customWidth="1"/>
    <col min="6915" max="6915" width="12.7109375" style="106" customWidth="1"/>
    <col min="6916" max="6916" width="10.7109375" style="106" customWidth="1"/>
    <col min="6917" max="6917" width="12.7109375" style="106" customWidth="1"/>
    <col min="6918" max="6919" width="10.7109375" style="106" customWidth="1"/>
    <col min="6920" max="6926" width="11.42578125" style="106"/>
    <col min="6927" max="6927" width="13.28515625" style="106" customWidth="1"/>
    <col min="6928" max="7169" width="11.42578125" style="106"/>
    <col min="7170" max="7170" width="36.7109375" style="106" customWidth="1"/>
    <col min="7171" max="7171" width="12.7109375" style="106" customWidth="1"/>
    <col min="7172" max="7172" width="10.7109375" style="106" customWidth="1"/>
    <col min="7173" max="7173" width="12.7109375" style="106" customWidth="1"/>
    <col min="7174" max="7175" width="10.7109375" style="106" customWidth="1"/>
    <col min="7176" max="7182" width="11.42578125" style="106"/>
    <col min="7183" max="7183" width="13.28515625" style="106" customWidth="1"/>
    <col min="7184" max="7425" width="11.42578125" style="106"/>
    <col min="7426" max="7426" width="36.7109375" style="106" customWidth="1"/>
    <col min="7427" max="7427" width="12.7109375" style="106" customWidth="1"/>
    <col min="7428" max="7428" width="10.7109375" style="106" customWidth="1"/>
    <col min="7429" max="7429" width="12.7109375" style="106" customWidth="1"/>
    <col min="7430" max="7431" width="10.7109375" style="106" customWidth="1"/>
    <col min="7432" max="7438" width="11.42578125" style="106"/>
    <col min="7439" max="7439" width="13.28515625" style="106" customWidth="1"/>
    <col min="7440" max="7681" width="11.42578125" style="106"/>
    <col min="7682" max="7682" width="36.7109375" style="106" customWidth="1"/>
    <col min="7683" max="7683" width="12.7109375" style="106" customWidth="1"/>
    <col min="7684" max="7684" width="10.7109375" style="106" customWidth="1"/>
    <col min="7685" max="7685" width="12.7109375" style="106" customWidth="1"/>
    <col min="7686" max="7687" width="10.7109375" style="106" customWidth="1"/>
    <col min="7688" max="7694" width="11.42578125" style="106"/>
    <col min="7695" max="7695" width="13.28515625" style="106" customWidth="1"/>
    <col min="7696" max="7937" width="11.42578125" style="106"/>
    <col min="7938" max="7938" width="36.7109375" style="106" customWidth="1"/>
    <col min="7939" max="7939" width="12.7109375" style="106" customWidth="1"/>
    <col min="7940" max="7940" width="10.7109375" style="106" customWidth="1"/>
    <col min="7941" max="7941" width="12.7109375" style="106" customWidth="1"/>
    <col min="7942" max="7943" width="10.7109375" style="106" customWidth="1"/>
    <col min="7944" max="7950" width="11.42578125" style="106"/>
    <col min="7951" max="7951" width="13.28515625" style="106" customWidth="1"/>
    <col min="7952" max="8193" width="11.42578125" style="106"/>
    <col min="8194" max="8194" width="36.7109375" style="106" customWidth="1"/>
    <col min="8195" max="8195" width="12.7109375" style="106" customWidth="1"/>
    <col min="8196" max="8196" width="10.7109375" style="106" customWidth="1"/>
    <col min="8197" max="8197" width="12.7109375" style="106" customWidth="1"/>
    <col min="8198" max="8199" width="10.7109375" style="106" customWidth="1"/>
    <col min="8200" max="8206" width="11.42578125" style="106"/>
    <col min="8207" max="8207" width="13.28515625" style="106" customWidth="1"/>
    <col min="8208" max="8449" width="11.42578125" style="106"/>
    <col min="8450" max="8450" width="36.7109375" style="106" customWidth="1"/>
    <col min="8451" max="8451" width="12.7109375" style="106" customWidth="1"/>
    <col min="8452" max="8452" width="10.7109375" style="106" customWidth="1"/>
    <col min="8453" max="8453" width="12.7109375" style="106" customWidth="1"/>
    <col min="8454" max="8455" width="10.7109375" style="106" customWidth="1"/>
    <col min="8456" max="8462" width="11.42578125" style="106"/>
    <col min="8463" max="8463" width="13.28515625" style="106" customWidth="1"/>
    <col min="8464" max="8705" width="11.42578125" style="106"/>
    <col min="8706" max="8706" width="36.7109375" style="106" customWidth="1"/>
    <col min="8707" max="8707" width="12.7109375" style="106" customWidth="1"/>
    <col min="8708" max="8708" width="10.7109375" style="106" customWidth="1"/>
    <col min="8709" max="8709" width="12.7109375" style="106" customWidth="1"/>
    <col min="8710" max="8711" width="10.7109375" style="106" customWidth="1"/>
    <col min="8712" max="8718" width="11.42578125" style="106"/>
    <col min="8719" max="8719" width="13.28515625" style="106" customWidth="1"/>
    <col min="8720" max="8961" width="11.42578125" style="106"/>
    <col min="8962" max="8962" width="36.7109375" style="106" customWidth="1"/>
    <col min="8963" max="8963" width="12.7109375" style="106" customWidth="1"/>
    <col min="8964" max="8964" width="10.7109375" style="106" customWidth="1"/>
    <col min="8965" max="8965" width="12.7109375" style="106" customWidth="1"/>
    <col min="8966" max="8967" width="10.7109375" style="106" customWidth="1"/>
    <col min="8968" max="8974" width="11.42578125" style="106"/>
    <col min="8975" max="8975" width="13.28515625" style="106" customWidth="1"/>
    <col min="8976" max="9217" width="11.42578125" style="106"/>
    <col min="9218" max="9218" width="36.7109375" style="106" customWidth="1"/>
    <col min="9219" max="9219" width="12.7109375" style="106" customWidth="1"/>
    <col min="9220" max="9220" width="10.7109375" style="106" customWidth="1"/>
    <col min="9221" max="9221" width="12.7109375" style="106" customWidth="1"/>
    <col min="9222" max="9223" width="10.7109375" style="106" customWidth="1"/>
    <col min="9224" max="9230" width="11.42578125" style="106"/>
    <col min="9231" max="9231" width="13.28515625" style="106" customWidth="1"/>
    <col min="9232" max="9473" width="11.42578125" style="106"/>
    <col min="9474" max="9474" width="36.7109375" style="106" customWidth="1"/>
    <col min="9475" max="9475" width="12.7109375" style="106" customWidth="1"/>
    <col min="9476" max="9476" width="10.7109375" style="106" customWidth="1"/>
    <col min="9477" max="9477" width="12.7109375" style="106" customWidth="1"/>
    <col min="9478" max="9479" width="10.7109375" style="106" customWidth="1"/>
    <col min="9480" max="9486" width="11.42578125" style="106"/>
    <col min="9487" max="9487" width="13.28515625" style="106" customWidth="1"/>
    <col min="9488" max="9729" width="11.42578125" style="106"/>
    <col min="9730" max="9730" width="36.7109375" style="106" customWidth="1"/>
    <col min="9731" max="9731" width="12.7109375" style="106" customWidth="1"/>
    <col min="9732" max="9732" width="10.7109375" style="106" customWidth="1"/>
    <col min="9733" max="9733" width="12.7109375" style="106" customWidth="1"/>
    <col min="9734" max="9735" width="10.7109375" style="106" customWidth="1"/>
    <col min="9736" max="9742" width="11.42578125" style="106"/>
    <col min="9743" max="9743" width="13.28515625" style="106" customWidth="1"/>
    <col min="9744" max="9985" width="11.42578125" style="106"/>
    <col min="9986" max="9986" width="36.7109375" style="106" customWidth="1"/>
    <col min="9987" max="9987" width="12.7109375" style="106" customWidth="1"/>
    <col min="9988" max="9988" width="10.7109375" style="106" customWidth="1"/>
    <col min="9989" max="9989" width="12.7109375" style="106" customWidth="1"/>
    <col min="9990" max="9991" width="10.7109375" style="106" customWidth="1"/>
    <col min="9992" max="9998" width="11.42578125" style="106"/>
    <col min="9999" max="9999" width="13.28515625" style="106" customWidth="1"/>
    <col min="10000" max="10241" width="11.42578125" style="106"/>
    <col min="10242" max="10242" width="36.7109375" style="106" customWidth="1"/>
    <col min="10243" max="10243" width="12.7109375" style="106" customWidth="1"/>
    <col min="10244" max="10244" width="10.7109375" style="106" customWidth="1"/>
    <col min="10245" max="10245" width="12.7109375" style="106" customWidth="1"/>
    <col min="10246" max="10247" width="10.7109375" style="106" customWidth="1"/>
    <col min="10248" max="10254" width="11.42578125" style="106"/>
    <col min="10255" max="10255" width="13.28515625" style="106" customWidth="1"/>
    <col min="10256" max="10497" width="11.42578125" style="106"/>
    <col min="10498" max="10498" width="36.7109375" style="106" customWidth="1"/>
    <col min="10499" max="10499" width="12.7109375" style="106" customWidth="1"/>
    <col min="10500" max="10500" width="10.7109375" style="106" customWidth="1"/>
    <col min="10501" max="10501" width="12.7109375" style="106" customWidth="1"/>
    <col min="10502" max="10503" width="10.7109375" style="106" customWidth="1"/>
    <col min="10504" max="10510" width="11.42578125" style="106"/>
    <col min="10511" max="10511" width="13.28515625" style="106" customWidth="1"/>
    <col min="10512" max="10753" width="11.42578125" style="106"/>
    <col min="10754" max="10754" width="36.7109375" style="106" customWidth="1"/>
    <col min="10755" max="10755" width="12.7109375" style="106" customWidth="1"/>
    <col min="10756" max="10756" width="10.7109375" style="106" customWidth="1"/>
    <col min="10757" max="10757" width="12.7109375" style="106" customWidth="1"/>
    <col min="10758" max="10759" width="10.7109375" style="106" customWidth="1"/>
    <col min="10760" max="10766" width="11.42578125" style="106"/>
    <col min="10767" max="10767" width="13.28515625" style="106" customWidth="1"/>
    <col min="10768" max="11009" width="11.42578125" style="106"/>
    <col min="11010" max="11010" width="36.7109375" style="106" customWidth="1"/>
    <col min="11011" max="11011" width="12.7109375" style="106" customWidth="1"/>
    <col min="11012" max="11012" width="10.7109375" style="106" customWidth="1"/>
    <col min="11013" max="11013" width="12.7109375" style="106" customWidth="1"/>
    <col min="11014" max="11015" width="10.7109375" style="106" customWidth="1"/>
    <col min="11016" max="11022" width="11.42578125" style="106"/>
    <col min="11023" max="11023" width="13.28515625" style="106" customWidth="1"/>
    <col min="11024" max="11265" width="11.42578125" style="106"/>
    <col min="11266" max="11266" width="36.7109375" style="106" customWidth="1"/>
    <col min="11267" max="11267" width="12.7109375" style="106" customWidth="1"/>
    <col min="11268" max="11268" width="10.7109375" style="106" customWidth="1"/>
    <col min="11269" max="11269" width="12.7109375" style="106" customWidth="1"/>
    <col min="11270" max="11271" width="10.7109375" style="106" customWidth="1"/>
    <col min="11272" max="11278" width="11.42578125" style="106"/>
    <col min="11279" max="11279" width="13.28515625" style="106" customWidth="1"/>
    <col min="11280" max="11521" width="11.42578125" style="106"/>
    <col min="11522" max="11522" width="36.7109375" style="106" customWidth="1"/>
    <col min="11523" max="11523" width="12.7109375" style="106" customWidth="1"/>
    <col min="11524" max="11524" width="10.7109375" style="106" customWidth="1"/>
    <col min="11525" max="11525" width="12.7109375" style="106" customWidth="1"/>
    <col min="11526" max="11527" width="10.7109375" style="106" customWidth="1"/>
    <col min="11528" max="11534" width="11.42578125" style="106"/>
    <col min="11535" max="11535" width="13.28515625" style="106" customWidth="1"/>
    <col min="11536" max="11777" width="11.42578125" style="106"/>
    <col min="11778" max="11778" width="36.7109375" style="106" customWidth="1"/>
    <col min="11779" max="11779" width="12.7109375" style="106" customWidth="1"/>
    <col min="11780" max="11780" width="10.7109375" style="106" customWidth="1"/>
    <col min="11781" max="11781" width="12.7109375" style="106" customWidth="1"/>
    <col min="11782" max="11783" width="10.7109375" style="106" customWidth="1"/>
    <col min="11784" max="11790" width="11.42578125" style="106"/>
    <col min="11791" max="11791" width="13.28515625" style="106" customWidth="1"/>
    <col min="11792" max="12033" width="11.42578125" style="106"/>
    <col min="12034" max="12034" width="36.7109375" style="106" customWidth="1"/>
    <col min="12035" max="12035" width="12.7109375" style="106" customWidth="1"/>
    <col min="12036" max="12036" width="10.7109375" style="106" customWidth="1"/>
    <col min="12037" max="12037" width="12.7109375" style="106" customWidth="1"/>
    <col min="12038" max="12039" width="10.7109375" style="106" customWidth="1"/>
    <col min="12040" max="12046" width="11.42578125" style="106"/>
    <col min="12047" max="12047" width="13.28515625" style="106" customWidth="1"/>
    <col min="12048" max="12289" width="11.42578125" style="106"/>
    <col min="12290" max="12290" width="36.7109375" style="106" customWidth="1"/>
    <col min="12291" max="12291" width="12.7109375" style="106" customWidth="1"/>
    <col min="12292" max="12292" width="10.7109375" style="106" customWidth="1"/>
    <col min="12293" max="12293" width="12.7109375" style="106" customWidth="1"/>
    <col min="12294" max="12295" width="10.7109375" style="106" customWidth="1"/>
    <col min="12296" max="12302" width="11.42578125" style="106"/>
    <col min="12303" max="12303" width="13.28515625" style="106" customWidth="1"/>
    <col min="12304" max="12545" width="11.42578125" style="106"/>
    <col min="12546" max="12546" width="36.7109375" style="106" customWidth="1"/>
    <col min="12547" max="12547" width="12.7109375" style="106" customWidth="1"/>
    <col min="12548" max="12548" width="10.7109375" style="106" customWidth="1"/>
    <col min="12549" max="12549" width="12.7109375" style="106" customWidth="1"/>
    <col min="12550" max="12551" width="10.7109375" style="106" customWidth="1"/>
    <col min="12552" max="12558" width="11.42578125" style="106"/>
    <col min="12559" max="12559" width="13.28515625" style="106" customWidth="1"/>
    <col min="12560" max="12801" width="11.42578125" style="106"/>
    <col min="12802" max="12802" width="36.7109375" style="106" customWidth="1"/>
    <col min="12803" max="12803" width="12.7109375" style="106" customWidth="1"/>
    <col min="12804" max="12804" width="10.7109375" style="106" customWidth="1"/>
    <col min="12805" max="12805" width="12.7109375" style="106" customWidth="1"/>
    <col min="12806" max="12807" width="10.7109375" style="106" customWidth="1"/>
    <col min="12808" max="12814" width="11.42578125" style="106"/>
    <col min="12815" max="12815" width="13.28515625" style="106" customWidth="1"/>
    <col min="12816" max="13057" width="11.42578125" style="106"/>
    <col min="13058" max="13058" width="36.7109375" style="106" customWidth="1"/>
    <col min="13059" max="13059" width="12.7109375" style="106" customWidth="1"/>
    <col min="13060" max="13060" width="10.7109375" style="106" customWidth="1"/>
    <col min="13061" max="13061" width="12.7109375" style="106" customWidth="1"/>
    <col min="13062" max="13063" width="10.7109375" style="106" customWidth="1"/>
    <col min="13064" max="13070" width="11.42578125" style="106"/>
    <col min="13071" max="13071" width="13.28515625" style="106" customWidth="1"/>
    <col min="13072" max="13313" width="11.42578125" style="106"/>
    <col min="13314" max="13314" width="36.7109375" style="106" customWidth="1"/>
    <col min="13315" max="13315" width="12.7109375" style="106" customWidth="1"/>
    <col min="13316" max="13316" width="10.7109375" style="106" customWidth="1"/>
    <col min="13317" max="13317" width="12.7109375" style="106" customWidth="1"/>
    <col min="13318" max="13319" width="10.7109375" style="106" customWidth="1"/>
    <col min="13320" max="13326" width="11.42578125" style="106"/>
    <col min="13327" max="13327" width="13.28515625" style="106" customWidth="1"/>
    <col min="13328" max="13569" width="11.42578125" style="106"/>
    <col min="13570" max="13570" width="36.7109375" style="106" customWidth="1"/>
    <col min="13571" max="13571" width="12.7109375" style="106" customWidth="1"/>
    <col min="13572" max="13572" width="10.7109375" style="106" customWidth="1"/>
    <col min="13573" max="13573" width="12.7109375" style="106" customWidth="1"/>
    <col min="13574" max="13575" width="10.7109375" style="106" customWidth="1"/>
    <col min="13576" max="13582" width="11.42578125" style="106"/>
    <col min="13583" max="13583" width="13.28515625" style="106" customWidth="1"/>
    <col min="13584" max="13825" width="11.42578125" style="106"/>
    <col min="13826" max="13826" width="36.7109375" style="106" customWidth="1"/>
    <col min="13827" max="13827" width="12.7109375" style="106" customWidth="1"/>
    <col min="13828" max="13828" width="10.7109375" style="106" customWidth="1"/>
    <col min="13829" max="13829" width="12.7109375" style="106" customWidth="1"/>
    <col min="13830" max="13831" width="10.7109375" style="106" customWidth="1"/>
    <col min="13832" max="13838" width="11.42578125" style="106"/>
    <col min="13839" max="13839" width="13.28515625" style="106" customWidth="1"/>
    <col min="13840" max="14081" width="11.42578125" style="106"/>
    <col min="14082" max="14082" width="36.7109375" style="106" customWidth="1"/>
    <col min="14083" max="14083" width="12.7109375" style="106" customWidth="1"/>
    <col min="14084" max="14084" width="10.7109375" style="106" customWidth="1"/>
    <col min="14085" max="14085" width="12.7109375" style="106" customWidth="1"/>
    <col min="14086" max="14087" width="10.7109375" style="106" customWidth="1"/>
    <col min="14088" max="14094" width="11.42578125" style="106"/>
    <col min="14095" max="14095" width="13.28515625" style="106" customWidth="1"/>
    <col min="14096" max="14337" width="11.42578125" style="106"/>
    <col min="14338" max="14338" width="36.7109375" style="106" customWidth="1"/>
    <col min="14339" max="14339" width="12.7109375" style="106" customWidth="1"/>
    <col min="14340" max="14340" width="10.7109375" style="106" customWidth="1"/>
    <col min="14341" max="14341" width="12.7109375" style="106" customWidth="1"/>
    <col min="14342" max="14343" width="10.7109375" style="106" customWidth="1"/>
    <col min="14344" max="14350" width="11.42578125" style="106"/>
    <col min="14351" max="14351" width="13.28515625" style="106" customWidth="1"/>
    <col min="14352" max="14593" width="11.42578125" style="106"/>
    <col min="14594" max="14594" width="36.7109375" style="106" customWidth="1"/>
    <col min="14595" max="14595" width="12.7109375" style="106" customWidth="1"/>
    <col min="14596" max="14596" width="10.7109375" style="106" customWidth="1"/>
    <col min="14597" max="14597" width="12.7109375" style="106" customWidth="1"/>
    <col min="14598" max="14599" width="10.7109375" style="106" customWidth="1"/>
    <col min="14600" max="14606" width="11.42578125" style="106"/>
    <col min="14607" max="14607" width="13.28515625" style="106" customWidth="1"/>
    <col min="14608" max="14849" width="11.42578125" style="106"/>
    <col min="14850" max="14850" width="36.7109375" style="106" customWidth="1"/>
    <col min="14851" max="14851" width="12.7109375" style="106" customWidth="1"/>
    <col min="14852" max="14852" width="10.7109375" style="106" customWidth="1"/>
    <col min="14853" max="14853" width="12.7109375" style="106" customWidth="1"/>
    <col min="14854" max="14855" width="10.7109375" style="106" customWidth="1"/>
    <col min="14856" max="14862" width="11.42578125" style="106"/>
    <col min="14863" max="14863" width="13.28515625" style="106" customWidth="1"/>
    <col min="14864" max="15105" width="11.42578125" style="106"/>
    <col min="15106" max="15106" width="36.7109375" style="106" customWidth="1"/>
    <col min="15107" max="15107" width="12.7109375" style="106" customWidth="1"/>
    <col min="15108" max="15108" width="10.7109375" style="106" customWidth="1"/>
    <col min="15109" max="15109" width="12.7109375" style="106" customWidth="1"/>
    <col min="15110" max="15111" width="10.7109375" style="106" customWidth="1"/>
    <col min="15112" max="15118" width="11.42578125" style="106"/>
    <col min="15119" max="15119" width="13.28515625" style="106" customWidth="1"/>
    <col min="15120" max="15361" width="11.42578125" style="106"/>
    <col min="15362" max="15362" width="36.7109375" style="106" customWidth="1"/>
    <col min="15363" max="15363" width="12.7109375" style="106" customWidth="1"/>
    <col min="15364" max="15364" width="10.7109375" style="106" customWidth="1"/>
    <col min="15365" max="15365" width="12.7109375" style="106" customWidth="1"/>
    <col min="15366" max="15367" width="10.7109375" style="106" customWidth="1"/>
    <col min="15368" max="15374" width="11.42578125" style="106"/>
    <col min="15375" max="15375" width="13.28515625" style="106" customWidth="1"/>
    <col min="15376" max="15617" width="11.42578125" style="106"/>
    <col min="15618" max="15618" width="36.7109375" style="106" customWidth="1"/>
    <col min="15619" max="15619" width="12.7109375" style="106" customWidth="1"/>
    <col min="15620" max="15620" width="10.7109375" style="106" customWidth="1"/>
    <col min="15621" max="15621" width="12.7109375" style="106" customWidth="1"/>
    <col min="15622" max="15623" width="10.7109375" style="106" customWidth="1"/>
    <col min="15624" max="15630" width="11.42578125" style="106"/>
    <col min="15631" max="15631" width="13.28515625" style="106" customWidth="1"/>
    <col min="15632" max="15873" width="11.42578125" style="106"/>
    <col min="15874" max="15874" width="36.7109375" style="106" customWidth="1"/>
    <col min="15875" max="15875" width="12.7109375" style="106" customWidth="1"/>
    <col min="15876" max="15876" width="10.7109375" style="106" customWidth="1"/>
    <col min="15877" max="15877" width="12.7109375" style="106" customWidth="1"/>
    <col min="15878" max="15879" width="10.7109375" style="106" customWidth="1"/>
    <col min="15880" max="15886" width="11.42578125" style="106"/>
    <col min="15887" max="15887" width="13.28515625" style="106" customWidth="1"/>
    <col min="15888" max="16129" width="11.42578125" style="106"/>
    <col min="16130" max="16130" width="36.7109375" style="106" customWidth="1"/>
    <col min="16131" max="16131" width="12.7109375" style="106" customWidth="1"/>
    <col min="16132" max="16132" width="10.7109375" style="106" customWidth="1"/>
    <col min="16133" max="16133" width="12.7109375" style="106" customWidth="1"/>
    <col min="16134" max="16135" width="10.7109375" style="106" customWidth="1"/>
    <col min="16136" max="16142" width="11.42578125" style="106"/>
    <col min="16143" max="16143" width="13.28515625" style="106" customWidth="1"/>
    <col min="16144" max="16384" width="11.42578125" style="106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404" t="s">
        <v>347</v>
      </c>
      <c r="C5" s="404"/>
      <c r="D5" s="404"/>
      <c r="E5" s="404"/>
      <c r="F5" s="404"/>
      <c r="G5" s="404"/>
    </row>
    <row r="6" spans="2:7" ht="30" customHeight="1">
      <c r="B6" s="107" t="s">
        <v>139</v>
      </c>
      <c r="C6" s="108" t="str">
        <f>actualizaciones!A3</f>
        <v>año 2009</v>
      </c>
      <c r="D6" s="109" t="s">
        <v>140</v>
      </c>
      <c r="E6" s="108" t="str">
        <f>actualizaciones!A2</f>
        <v>año 2010</v>
      </c>
      <c r="F6" s="109" t="s">
        <v>140</v>
      </c>
      <c r="G6" s="110" t="s">
        <v>141</v>
      </c>
    </row>
    <row r="7" spans="2:7" ht="15" customHeight="1">
      <c r="B7" s="111" t="s">
        <v>142</v>
      </c>
      <c r="C7" s="112">
        <v>141410</v>
      </c>
      <c r="D7" s="113">
        <f>C7/C7</f>
        <v>1</v>
      </c>
      <c r="E7" s="112">
        <v>141241</v>
      </c>
      <c r="F7" s="113">
        <f>E7/E7</f>
        <v>1</v>
      </c>
      <c r="G7" s="113">
        <f>(E7-C7)/C7</f>
        <v>-1.1951064281168235E-3</v>
      </c>
    </row>
    <row r="8" spans="2:7" ht="15" customHeight="1">
      <c r="B8" s="114" t="s">
        <v>143</v>
      </c>
      <c r="C8" s="115">
        <v>70915</v>
      </c>
      <c r="D8" s="116">
        <f>C8/C7</f>
        <v>0.50148504349055933</v>
      </c>
      <c r="E8" s="115">
        <v>73514</v>
      </c>
      <c r="F8" s="116">
        <f>E8/E7</f>
        <v>0.52048626107150187</v>
      </c>
      <c r="G8" s="117">
        <f>(E8-C8)/C8</f>
        <v>3.6649509976732705E-2</v>
      </c>
    </row>
    <row r="9" spans="2:7" ht="15" customHeight="1">
      <c r="B9" s="114" t="s">
        <v>144</v>
      </c>
      <c r="C9" s="115">
        <v>70495</v>
      </c>
      <c r="D9" s="116">
        <f>C9/C7</f>
        <v>0.49851495650944061</v>
      </c>
      <c r="E9" s="115">
        <v>67727</v>
      </c>
      <c r="F9" s="116">
        <f>E9/E7</f>
        <v>0.47951373892849808</v>
      </c>
      <c r="G9" s="117">
        <f>(E9-C9)/C9</f>
        <v>-3.9265196113199514E-2</v>
      </c>
    </row>
    <row r="10" spans="2:7" ht="15" customHeight="1">
      <c r="B10" s="405" t="s">
        <v>70</v>
      </c>
      <c r="C10" s="405"/>
      <c r="D10" s="405"/>
      <c r="E10" s="405"/>
      <c r="F10" s="405"/>
      <c r="G10" s="405"/>
    </row>
    <row r="12" spans="2:7">
      <c r="B12" s="118"/>
      <c r="C12" s="118"/>
      <c r="D12" s="118"/>
      <c r="E12" s="118"/>
      <c r="F12" s="118"/>
    </row>
    <row r="23" spans="2:11">
      <c r="B23" s="119"/>
      <c r="C23" s="119"/>
      <c r="D23" s="119"/>
      <c r="E23" s="119"/>
      <c r="F23" s="119"/>
      <c r="G23" s="119"/>
      <c r="H23" s="119"/>
      <c r="I23" s="119"/>
      <c r="J23" s="119"/>
      <c r="K23" s="119"/>
    </row>
  </sheetData>
  <mergeCells count="2">
    <mergeCell ref="B5:G5"/>
    <mergeCell ref="B10:G10"/>
  </mergeCell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37"/>
  <sheetViews>
    <sheetView showGridLines="0" showRowColHeaders="0" zoomScaleNormal="100" workbookViewId="0">
      <selection activeCell="F3" sqref="F3"/>
    </sheetView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406" t="s">
        <v>307</v>
      </c>
      <c r="C5" s="406"/>
      <c r="D5" s="406"/>
      <c r="E5" s="406"/>
      <c r="F5" s="406"/>
      <c r="G5" s="406"/>
      <c r="H5" s="406"/>
    </row>
    <row r="6" spans="2:8" ht="15" customHeight="1">
      <c r="B6" s="120"/>
      <c r="C6" s="407" t="s">
        <v>34</v>
      </c>
      <c r="D6" s="407"/>
      <c r="E6" s="408" t="s">
        <v>71</v>
      </c>
      <c r="F6" s="408"/>
      <c r="G6" s="407" t="s">
        <v>36</v>
      </c>
      <c r="H6" s="407"/>
    </row>
    <row r="7" spans="2:8" ht="30" customHeight="1">
      <c r="B7" s="120"/>
      <c r="C7" s="121" t="s">
        <v>145</v>
      </c>
      <c r="D7" s="121" t="s">
        <v>146</v>
      </c>
      <c r="E7" s="122" t="s">
        <v>145</v>
      </c>
      <c r="F7" s="122" t="s">
        <v>146</v>
      </c>
      <c r="G7" s="121" t="s">
        <v>145</v>
      </c>
      <c r="H7" s="121" t="s">
        <v>146</v>
      </c>
    </row>
    <row r="8" spans="2:8">
      <c r="B8" s="95" t="s">
        <v>40</v>
      </c>
      <c r="C8" s="26">
        <v>6740</v>
      </c>
      <c r="D8" s="100">
        <f>C8/C21-1</f>
        <v>0.28015194681861355</v>
      </c>
      <c r="E8" s="123">
        <v>5966</v>
      </c>
      <c r="F8" s="124">
        <f>E8/E21-1</f>
        <v>0.11078011543474209</v>
      </c>
      <c r="G8" s="26">
        <v>12706</v>
      </c>
      <c r="H8" s="100">
        <f>G8/G21-1</f>
        <v>0.19462203836028591</v>
      </c>
    </row>
    <row r="9" spans="2:8">
      <c r="B9" s="95" t="s">
        <v>41</v>
      </c>
      <c r="C9" s="26">
        <v>6852</v>
      </c>
      <c r="D9" s="100">
        <f t="shared" ref="D9:F72" si="0">C9/C22-1</f>
        <v>0.26514032496307238</v>
      </c>
      <c r="E9" s="123">
        <v>4535</v>
      </c>
      <c r="F9" s="124">
        <f t="shared" si="0"/>
        <v>0.10367486006327575</v>
      </c>
      <c r="G9" s="26">
        <v>11387</v>
      </c>
      <c r="H9" s="100">
        <f t="shared" ref="H9:H19" si="1">G9/G22-1</f>
        <v>0.19548556430446196</v>
      </c>
    </row>
    <row r="10" spans="2:8">
      <c r="B10" s="95" t="s">
        <v>42</v>
      </c>
      <c r="C10" s="26">
        <v>7743</v>
      </c>
      <c r="D10" s="100">
        <f t="shared" si="0"/>
        <v>4.8760666395774033E-2</v>
      </c>
      <c r="E10" s="123">
        <v>6173</v>
      </c>
      <c r="F10" s="124">
        <f t="shared" si="0"/>
        <v>3.244689747449403E-2</v>
      </c>
      <c r="G10" s="26">
        <v>13916</v>
      </c>
      <c r="H10" s="100">
        <f t="shared" si="1"/>
        <v>4.1460859152821383E-2</v>
      </c>
    </row>
    <row r="11" spans="2:8">
      <c r="B11" s="95" t="s">
        <v>43</v>
      </c>
      <c r="C11" s="26">
        <v>4807</v>
      </c>
      <c r="D11" s="100">
        <f t="shared" si="0"/>
        <v>3.5545023696682554E-2</v>
      </c>
      <c r="E11" s="123">
        <v>4421</v>
      </c>
      <c r="F11" s="124">
        <f t="shared" si="0"/>
        <v>-2.9631255487269526E-2</v>
      </c>
      <c r="G11" s="26">
        <v>9228</v>
      </c>
      <c r="H11" s="100">
        <f t="shared" si="1"/>
        <v>3.2615786040444128E-3</v>
      </c>
    </row>
    <row r="12" spans="2:8">
      <c r="B12" s="95" t="s">
        <v>44</v>
      </c>
      <c r="C12" s="26">
        <v>6277</v>
      </c>
      <c r="D12" s="100">
        <f t="shared" si="0"/>
        <v>-6.8970631859982201E-2</v>
      </c>
      <c r="E12" s="123">
        <v>7261</v>
      </c>
      <c r="F12" s="124">
        <f t="shared" si="0"/>
        <v>-7.3024384016341148E-2</v>
      </c>
      <c r="G12" s="26">
        <v>13538</v>
      </c>
      <c r="H12" s="100">
        <f t="shared" si="1"/>
        <v>-7.1149228130360176E-2</v>
      </c>
    </row>
    <row r="13" spans="2:8">
      <c r="B13" s="95" t="s">
        <v>45</v>
      </c>
      <c r="C13" s="26">
        <v>6275</v>
      </c>
      <c r="D13" s="100">
        <f t="shared" si="0"/>
        <v>-5.4969879518072307E-2</v>
      </c>
      <c r="E13" s="123">
        <v>8118</v>
      </c>
      <c r="F13" s="124">
        <f t="shared" si="0"/>
        <v>-0.11491495856955958</v>
      </c>
      <c r="G13" s="26">
        <v>14393</v>
      </c>
      <c r="H13" s="100">
        <f t="shared" si="1"/>
        <v>-8.9741968125474303E-2</v>
      </c>
    </row>
    <row r="14" spans="2:8">
      <c r="B14" s="95" t="s">
        <v>46</v>
      </c>
      <c r="C14" s="26">
        <v>3612</v>
      </c>
      <c r="D14" s="100">
        <f t="shared" si="0"/>
        <v>-0.17815699658703077</v>
      </c>
      <c r="E14" s="123">
        <v>3326</v>
      </c>
      <c r="F14" s="124">
        <f t="shared" si="0"/>
        <v>-0.30794839783603833</v>
      </c>
      <c r="G14" s="26">
        <v>6938</v>
      </c>
      <c r="H14" s="100">
        <f t="shared" si="1"/>
        <v>-0.24595152700793388</v>
      </c>
    </row>
    <row r="15" spans="2:8">
      <c r="B15" s="95" t="s">
        <v>47</v>
      </c>
      <c r="C15" s="26">
        <v>6988</v>
      </c>
      <c r="D15" s="100">
        <f t="shared" si="0"/>
        <v>0.34929523073952495</v>
      </c>
      <c r="E15" s="123">
        <v>6362</v>
      </c>
      <c r="F15" s="124">
        <f t="shared" si="0"/>
        <v>0.23894839337877305</v>
      </c>
      <c r="G15" s="26">
        <v>13350</v>
      </c>
      <c r="H15" s="100">
        <f t="shared" si="1"/>
        <v>0.29435718440954051</v>
      </c>
    </row>
    <row r="16" spans="2:8">
      <c r="B16" s="95" t="s">
        <v>48</v>
      </c>
      <c r="C16" s="26">
        <v>6447</v>
      </c>
      <c r="D16" s="100">
        <f t="shared" si="0"/>
        <v>-0.13509525087201502</v>
      </c>
      <c r="E16" s="123">
        <v>5331</v>
      </c>
      <c r="F16" s="124">
        <f t="shared" si="0"/>
        <v>-0.1067359249329759</v>
      </c>
      <c r="G16" s="26">
        <v>11778</v>
      </c>
      <c r="H16" s="100">
        <f t="shared" si="1"/>
        <v>-0.12248547161376844</v>
      </c>
    </row>
    <row r="17" spans="2:12">
      <c r="B17" s="95" t="s">
        <v>49</v>
      </c>
      <c r="C17" s="26">
        <v>5645</v>
      </c>
      <c r="D17" s="100">
        <f t="shared" si="0"/>
        <v>1.3464991023339312E-2</v>
      </c>
      <c r="E17" s="123">
        <v>5319</v>
      </c>
      <c r="F17" s="124">
        <f t="shared" si="0"/>
        <v>-0.13145003265839317</v>
      </c>
      <c r="G17" s="26">
        <v>10964</v>
      </c>
      <c r="H17" s="100">
        <f t="shared" si="1"/>
        <v>-6.2425175303574498E-2</v>
      </c>
    </row>
    <row r="18" spans="2:12">
      <c r="B18" s="95" t="s">
        <v>50</v>
      </c>
      <c r="C18" s="26">
        <v>6530</v>
      </c>
      <c r="D18" s="100">
        <f t="shared" si="0"/>
        <v>-2.3478390907731406E-2</v>
      </c>
      <c r="E18" s="123">
        <v>5970</v>
      </c>
      <c r="F18" s="124">
        <f t="shared" si="0"/>
        <v>-0.1098851945728343</v>
      </c>
      <c r="G18" s="26">
        <v>12500</v>
      </c>
      <c r="H18" s="100">
        <f t="shared" si="1"/>
        <v>-6.6746304315365101E-2</v>
      </c>
    </row>
    <row r="19" spans="2:12">
      <c r="B19" s="95" t="s">
        <v>51</v>
      </c>
      <c r="C19" s="26">
        <v>5598</v>
      </c>
      <c r="D19" s="100">
        <f t="shared" si="0"/>
        <v>1.0104655359076231E-2</v>
      </c>
      <c r="E19" s="123">
        <v>4945</v>
      </c>
      <c r="F19" s="124">
        <f t="shared" si="0"/>
        <v>4.4350580781415072E-2</v>
      </c>
      <c r="G19" s="26">
        <v>10543</v>
      </c>
      <c r="H19" s="100">
        <f t="shared" si="1"/>
        <v>2.58830397976062E-2</v>
      </c>
    </row>
    <row r="20" spans="2:12" ht="30" customHeight="1">
      <c r="B20" s="125" t="str">
        <f>actualizaciones!$A$2</f>
        <v>año 2010</v>
      </c>
      <c r="C20" s="126">
        <v>73514</v>
      </c>
      <c r="D20" s="127">
        <v>3.6649509976732775E-2</v>
      </c>
      <c r="E20" s="126">
        <v>67727</v>
      </c>
      <c r="F20" s="127">
        <v>-3.9265196113199563E-2</v>
      </c>
      <c r="G20" s="126">
        <v>141241</v>
      </c>
      <c r="H20" s="127">
        <v>-1.1951064281168211E-3</v>
      </c>
      <c r="J20" s="128"/>
      <c r="K20" s="128"/>
      <c r="L20" s="128"/>
    </row>
    <row r="21" spans="2:12" hidden="1" outlineLevel="1">
      <c r="B21" s="95" t="s">
        <v>40</v>
      </c>
      <c r="C21" s="26">
        <v>5265</v>
      </c>
      <c r="D21" s="100">
        <f t="shared" si="0"/>
        <v>-0.13347597103357467</v>
      </c>
      <c r="E21" s="123">
        <v>5371</v>
      </c>
      <c r="F21" s="124">
        <f t="shared" si="0"/>
        <v>-0.12338828137750935</v>
      </c>
      <c r="G21" s="26">
        <v>10636</v>
      </c>
      <c r="H21" s="100">
        <f t="shared" ref="H21:H84" si="2">G21/G34-1</f>
        <v>-0.12841104646398427</v>
      </c>
    </row>
    <row r="22" spans="2:12" hidden="1" outlineLevel="1">
      <c r="B22" s="95" t="s">
        <v>41</v>
      </c>
      <c r="C22" s="26">
        <v>5416</v>
      </c>
      <c r="D22" s="100">
        <f t="shared" si="0"/>
        <v>-6.6528783178214423E-2</v>
      </c>
      <c r="E22" s="123">
        <v>4109</v>
      </c>
      <c r="F22" s="124">
        <f t="shared" si="0"/>
        <v>-0.16279543602281987</v>
      </c>
      <c r="G22" s="26">
        <v>9525</v>
      </c>
      <c r="H22" s="100">
        <f t="shared" si="2"/>
        <v>-0.11064425770308128</v>
      </c>
    </row>
    <row r="23" spans="2:12" hidden="1" outlineLevel="1">
      <c r="B23" s="95" t="s">
        <v>42</v>
      </c>
      <c r="C23" s="26">
        <v>7383</v>
      </c>
      <c r="D23" s="100">
        <f t="shared" si="0"/>
        <v>-9.8864884657634544E-2</v>
      </c>
      <c r="E23" s="123">
        <v>5979</v>
      </c>
      <c r="F23" s="124">
        <f t="shared" si="0"/>
        <v>-0.30476744186046512</v>
      </c>
      <c r="G23" s="26">
        <v>13362</v>
      </c>
      <c r="H23" s="100">
        <f t="shared" si="2"/>
        <v>-0.20431132019293752</v>
      </c>
    </row>
    <row r="24" spans="2:12" hidden="1" outlineLevel="1">
      <c r="B24" s="95" t="s">
        <v>43</v>
      </c>
      <c r="C24" s="26">
        <v>4642</v>
      </c>
      <c r="D24" s="100">
        <f t="shared" si="0"/>
        <v>-0.11715481171548114</v>
      </c>
      <c r="E24" s="123">
        <v>4556</v>
      </c>
      <c r="F24" s="124">
        <f t="shared" si="0"/>
        <v>-0.23939899833055089</v>
      </c>
      <c r="G24" s="26">
        <v>9198</v>
      </c>
      <c r="H24" s="100">
        <f t="shared" si="2"/>
        <v>-0.18225462304409668</v>
      </c>
    </row>
    <row r="25" spans="2:12" hidden="1" outlineLevel="1">
      <c r="B25" s="95" t="s">
        <v>44</v>
      </c>
      <c r="C25" s="26">
        <v>6742</v>
      </c>
      <c r="D25" s="100">
        <f t="shared" si="0"/>
        <v>0.2434526005164146</v>
      </c>
      <c r="E25" s="123">
        <v>7833</v>
      </c>
      <c r="F25" s="124">
        <f t="shared" si="0"/>
        <v>-9.6435575037489896E-2</v>
      </c>
      <c r="G25" s="26">
        <v>14575</v>
      </c>
      <c r="H25" s="100">
        <f t="shared" si="2"/>
        <v>3.4348165495706517E-2</v>
      </c>
    </row>
    <row r="26" spans="2:12" hidden="1" outlineLevel="1">
      <c r="B26" s="95" t="s">
        <v>45</v>
      </c>
      <c r="C26" s="26">
        <v>6640</v>
      </c>
      <c r="D26" s="100">
        <f t="shared" si="0"/>
        <v>-0.14156431803490632</v>
      </c>
      <c r="E26" s="123">
        <v>9172</v>
      </c>
      <c r="F26" s="124">
        <f t="shared" si="0"/>
        <v>7.5011720581340757E-2</v>
      </c>
      <c r="G26" s="26">
        <v>15812</v>
      </c>
      <c r="H26" s="100">
        <f t="shared" si="2"/>
        <v>-2.7970738304542886E-2</v>
      </c>
    </row>
    <row r="27" spans="2:12" hidden="1" outlineLevel="1">
      <c r="B27" s="95" t="s">
        <v>46</v>
      </c>
      <c r="C27" s="26">
        <v>4395</v>
      </c>
      <c r="D27" s="100">
        <f t="shared" si="0"/>
        <v>-7.9581151832460728E-2</v>
      </c>
      <c r="E27" s="123">
        <v>4806</v>
      </c>
      <c r="F27" s="124">
        <f t="shared" si="0"/>
        <v>-0.18028313150264375</v>
      </c>
      <c r="G27" s="26">
        <v>9201</v>
      </c>
      <c r="H27" s="100">
        <f t="shared" si="2"/>
        <v>-0.13508178228990408</v>
      </c>
    </row>
    <row r="28" spans="2:12" hidden="1" outlineLevel="1">
      <c r="B28" s="95" t="s">
        <v>47</v>
      </c>
      <c r="C28" s="26">
        <v>5179</v>
      </c>
      <c r="D28" s="100">
        <f t="shared" si="0"/>
        <v>-0.14847089773100952</v>
      </c>
      <c r="E28" s="123">
        <v>5135</v>
      </c>
      <c r="F28" s="124">
        <f t="shared" si="0"/>
        <v>-7.6770945702984483E-2</v>
      </c>
      <c r="G28" s="26">
        <v>10314</v>
      </c>
      <c r="H28" s="100">
        <f t="shared" si="2"/>
        <v>-0.11422191686705596</v>
      </c>
    </row>
    <row r="29" spans="2:12" hidden="1" outlineLevel="1">
      <c r="B29" s="95" t="s">
        <v>48</v>
      </c>
      <c r="C29" s="26">
        <v>7454</v>
      </c>
      <c r="D29" s="100">
        <f t="shared" si="0"/>
        <v>-0.10837320574162679</v>
      </c>
      <c r="E29" s="123">
        <v>5968</v>
      </c>
      <c r="F29" s="124">
        <f t="shared" si="0"/>
        <v>-0.21628365068942879</v>
      </c>
      <c r="G29" s="26">
        <v>13422</v>
      </c>
      <c r="H29" s="100">
        <f t="shared" si="2"/>
        <v>-0.15981220657276995</v>
      </c>
    </row>
    <row r="30" spans="2:12" hidden="1" outlineLevel="1">
      <c r="B30" s="95" t="s">
        <v>49</v>
      </c>
      <c r="C30" s="26">
        <v>5570</v>
      </c>
      <c r="D30" s="100">
        <f t="shared" si="0"/>
        <v>-0.1033483580167418</v>
      </c>
      <c r="E30" s="123">
        <v>6124</v>
      </c>
      <c r="F30" s="124">
        <f t="shared" si="0"/>
        <v>-0.13233210541229812</v>
      </c>
      <c r="G30" s="26">
        <v>11694</v>
      </c>
      <c r="H30" s="100">
        <f t="shared" si="2"/>
        <v>-0.11876412961567451</v>
      </c>
    </row>
    <row r="31" spans="2:12" hidden="1" outlineLevel="1">
      <c r="B31" s="95" t="s">
        <v>50</v>
      </c>
      <c r="C31" s="26">
        <v>6687</v>
      </c>
      <c r="D31" s="100">
        <f t="shared" si="0"/>
        <v>-4.5123518492074854E-2</v>
      </c>
      <c r="E31" s="123">
        <v>6707</v>
      </c>
      <c r="F31" s="124">
        <f t="shared" si="0"/>
        <v>-0.17634778337222157</v>
      </c>
      <c r="G31" s="26">
        <v>13394</v>
      </c>
      <c r="H31" s="100">
        <f t="shared" si="2"/>
        <v>-0.1156741053743563</v>
      </c>
    </row>
    <row r="32" spans="2:12" hidden="1" outlineLevel="1">
      <c r="B32" s="95" t="s">
        <v>51</v>
      </c>
      <c r="C32" s="26">
        <v>5542</v>
      </c>
      <c r="D32" s="100">
        <f t="shared" si="0"/>
        <v>-2.2402540130534443E-2</v>
      </c>
      <c r="E32" s="123">
        <v>4735</v>
      </c>
      <c r="F32" s="124">
        <f t="shared" si="0"/>
        <v>-3.7601626016260159E-2</v>
      </c>
      <c r="G32" s="26">
        <v>10277</v>
      </c>
      <c r="H32" s="100">
        <f t="shared" si="2"/>
        <v>-2.9464538672206997E-2</v>
      </c>
    </row>
    <row r="33" spans="2:8" collapsed="1">
      <c r="B33" s="129">
        <v>2009</v>
      </c>
      <c r="C33" s="33">
        <v>70915</v>
      </c>
      <c r="D33" s="103">
        <f t="shared" si="0"/>
        <v>-7.4059566244924047E-2</v>
      </c>
      <c r="E33" s="33">
        <v>70495</v>
      </c>
      <c r="F33" s="103">
        <f t="shared" si="0"/>
        <v>-0.14016856330881722</v>
      </c>
      <c r="G33" s="33">
        <v>141410</v>
      </c>
      <c r="H33" s="103">
        <f t="shared" si="2"/>
        <v>-0.10823968620328683</v>
      </c>
    </row>
    <row r="34" spans="2:8" hidden="1" outlineLevel="1">
      <c r="B34" s="95" t="s">
        <v>40</v>
      </c>
      <c r="C34" s="26">
        <v>6076</v>
      </c>
      <c r="D34" s="100">
        <f t="shared" si="0"/>
        <v>9.2020129403306949E-2</v>
      </c>
      <c r="E34" s="123">
        <v>6127</v>
      </c>
      <c r="F34" s="124">
        <f t="shared" si="0"/>
        <v>0.21446977205153628</v>
      </c>
      <c r="G34" s="26">
        <v>12203</v>
      </c>
      <c r="H34" s="100">
        <f t="shared" si="2"/>
        <v>0.15024978791592036</v>
      </c>
    </row>
    <row r="35" spans="2:8" hidden="1" outlineLevel="1">
      <c r="B35" s="95" t="s">
        <v>41</v>
      </c>
      <c r="C35" s="26">
        <v>5802</v>
      </c>
      <c r="D35" s="100">
        <f t="shared" si="0"/>
        <v>-5.9962309405516834E-3</v>
      </c>
      <c r="E35" s="123">
        <v>4908</v>
      </c>
      <c r="F35" s="124">
        <f t="shared" si="0"/>
        <v>-5.1044083526682105E-2</v>
      </c>
      <c r="G35" s="26">
        <v>10710</v>
      </c>
      <c r="H35" s="100">
        <f t="shared" si="2"/>
        <v>-2.7159596693614341E-2</v>
      </c>
    </row>
    <row r="36" spans="2:8" hidden="1" outlineLevel="1">
      <c r="B36" s="95" t="s">
        <v>42</v>
      </c>
      <c r="C36" s="26">
        <v>8193</v>
      </c>
      <c r="D36" s="100">
        <f t="shared" si="0"/>
        <v>-3.6483035388544804E-3</v>
      </c>
      <c r="E36" s="123">
        <v>8600</v>
      </c>
      <c r="F36" s="124">
        <f t="shared" si="0"/>
        <v>6.2646731743482009E-2</v>
      </c>
      <c r="G36" s="26">
        <v>16793</v>
      </c>
      <c r="H36" s="100">
        <f t="shared" si="2"/>
        <v>2.9235106643785258E-2</v>
      </c>
    </row>
    <row r="37" spans="2:8" hidden="1" outlineLevel="1">
      <c r="B37" s="95" t="s">
        <v>43</v>
      </c>
      <c r="C37" s="26">
        <v>5258</v>
      </c>
      <c r="D37" s="100">
        <f t="shared" si="0"/>
        <v>-2.1038912679203103E-2</v>
      </c>
      <c r="E37" s="123">
        <v>5990</v>
      </c>
      <c r="F37" s="124">
        <f t="shared" si="0"/>
        <v>0.17566241413150152</v>
      </c>
      <c r="G37" s="26">
        <v>11248</v>
      </c>
      <c r="H37" s="100">
        <f t="shared" si="2"/>
        <v>7.4718134913051681E-2</v>
      </c>
    </row>
    <row r="38" spans="2:8" hidden="1" outlineLevel="1">
      <c r="B38" s="95" t="s">
        <v>44</v>
      </c>
      <c r="C38" s="26">
        <v>5422</v>
      </c>
      <c r="D38" s="100">
        <f t="shared" si="0"/>
        <v>-0.15387016229712858</v>
      </c>
      <c r="E38" s="123">
        <v>8669</v>
      </c>
      <c r="F38" s="124">
        <f t="shared" si="0"/>
        <v>0.18965280636750381</v>
      </c>
      <c r="G38" s="26">
        <v>14091</v>
      </c>
      <c r="H38" s="100">
        <f t="shared" si="2"/>
        <v>2.8915662650602414E-2</v>
      </c>
    </row>
    <row r="39" spans="2:8" hidden="1" outlineLevel="1">
      <c r="B39" s="95" t="s">
        <v>45</v>
      </c>
      <c r="C39" s="26">
        <v>7735</v>
      </c>
      <c r="D39" s="100">
        <f t="shared" si="0"/>
        <v>-8.8820826952526799E-2</v>
      </c>
      <c r="E39" s="123">
        <v>8532</v>
      </c>
      <c r="F39" s="124">
        <f t="shared" si="0"/>
        <v>-5.8901389808074134E-2</v>
      </c>
      <c r="G39" s="26">
        <v>16267</v>
      </c>
      <c r="H39" s="100">
        <f t="shared" si="2"/>
        <v>-7.3369410424380499E-2</v>
      </c>
    </row>
    <row r="40" spans="2:8" hidden="1" outlineLevel="1">
      <c r="B40" s="95" t="s">
        <v>46</v>
      </c>
      <c r="C40" s="26">
        <v>4775</v>
      </c>
      <c r="D40" s="100">
        <f t="shared" si="0"/>
        <v>8.5227272727272707E-2</v>
      </c>
      <c r="E40" s="123">
        <v>5863</v>
      </c>
      <c r="F40" s="124">
        <f t="shared" si="0"/>
        <v>0.21664245694127415</v>
      </c>
      <c r="G40" s="26">
        <v>10638</v>
      </c>
      <c r="H40" s="100">
        <f t="shared" si="2"/>
        <v>0.15392124959323139</v>
      </c>
    </row>
    <row r="41" spans="2:8" hidden="1" outlineLevel="1">
      <c r="B41" s="95" t="s">
        <v>47</v>
      </c>
      <c r="C41" s="26">
        <v>6082</v>
      </c>
      <c r="D41" s="100">
        <f t="shared" si="0"/>
        <v>0.21203666799521725</v>
      </c>
      <c r="E41" s="123">
        <v>5562</v>
      </c>
      <c r="F41" s="124">
        <f t="shared" si="0"/>
        <v>8.8028169014084501E-2</v>
      </c>
      <c r="G41" s="26">
        <v>11644</v>
      </c>
      <c r="H41" s="100">
        <f t="shared" si="2"/>
        <v>0.14945705824284294</v>
      </c>
    </row>
    <row r="42" spans="2:8" hidden="1" outlineLevel="1">
      <c r="B42" s="95" t="s">
        <v>48</v>
      </c>
      <c r="C42" s="26">
        <v>8360</v>
      </c>
      <c r="D42" s="100">
        <f t="shared" si="0"/>
        <v>0.26743480897513638</v>
      </c>
      <c r="E42" s="123">
        <v>7615</v>
      </c>
      <c r="F42" s="124">
        <f t="shared" si="0"/>
        <v>0.22447338800450223</v>
      </c>
      <c r="G42" s="26">
        <v>15975</v>
      </c>
      <c r="H42" s="100">
        <f t="shared" si="2"/>
        <v>0.24658603199375739</v>
      </c>
    </row>
    <row r="43" spans="2:8" hidden="1" outlineLevel="1">
      <c r="B43" s="95" t="s">
        <v>49</v>
      </c>
      <c r="C43" s="26">
        <v>6212</v>
      </c>
      <c r="D43" s="100">
        <f t="shared" si="0"/>
        <v>-3.3302209772797964E-2</v>
      </c>
      <c r="E43" s="123">
        <v>7058</v>
      </c>
      <c r="F43" s="124">
        <f t="shared" si="0"/>
        <v>2.7814183777486567E-2</v>
      </c>
      <c r="G43" s="26">
        <v>13270</v>
      </c>
      <c r="H43" s="100">
        <f t="shared" si="2"/>
        <v>-1.7302339577220938E-3</v>
      </c>
    </row>
    <row r="44" spans="2:8" hidden="1" outlineLevel="1">
      <c r="B44" s="95" t="s">
        <v>50</v>
      </c>
      <c r="C44" s="26">
        <v>7003</v>
      </c>
      <c r="D44" s="100">
        <f t="shared" si="0"/>
        <v>0.20367823994499834</v>
      </c>
      <c r="E44" s="123">
        <v>8143</v>
      </c>
      <c r="F44" s="124">
        <f t="shared" si="0"/>
        <v>0.31296356014188964</v>
      </c>
      <c r="G44" s="26">
        <v>15146</v>
      </c>
      <c r="H44" s="100">
        <f t="shared" si="2"/>
        <v>0.26006655574043269</v>
      </c>
    </row>
    <row r="45" spans="2:8" hidden="1" outlineLevel="1">
      <c r="B45" s="95" t="s">
        <v>51</v>
      </c>
      <c r="C45" s="26">
        <v>5669</v>
      </c>
      <c r="D45" s="100">
        <f t="shared" si="0"/>
        <v>5.7057617005407346E-2</v>
      </c>
      <c r="E45" s="123">
        <v>4920</v>
      </c>
      <c r="F45" s="124">
        <f t="shared" si="0"/>
        <v>-9.5089203604929229E-2</v>
      </c>
      <c r="G45" s="26">
        <v>10589</v>
      </c>
      <c r="H45" s="100">
        <f t="shared" si="2"/>
        <v>-1.9537037037037019E-2</v>
      </c>
    </row>
    <row r="46" spans="2:8" collapsed="1">
      <c r="B46" s="130">
        <v>2008</v>
      </c>
      <c r="C46" s="36">
        <v>76587</v>
      </c>
      <c r="D46" s="104">
        <f t="shared" si="0"/>
        <v>4.1815733271666211E-2</v>
      </c>
      <c r="E46" s="36">
        <v>81987</v>
      </c>
      <c r="F46" s="104">
        <f t="shared" si="0"/>
        <v>0.10176848442497377</v>
      </c>
      <c r="G46" s="36">
        <v>158574</v>
      </c>
      <c r="H46" s="104">
        <f t="shared" si="2"/>
        <v>7.1974690218824078E-2</v>
      </c>
    </row>
    <row r="47" spans="2:8" hidden="1" outlineLevel="1">
      <c r="B47" s="95" t="s">
        <v>40</v>
      </c>
      <c r="C47" s="26">
        <v>5564</v>
      </c>
      <c r="D47" s="100">
        <f t="shared" si="0"/>
        <v>2.9226785053644067E-2</v>
      </c>
      <c r="E47" s="123">
        <v>5045</v>
      </c>
      <c r="F47" s="124">
        <f t="shared" si="0"/>
        <v>-6.2267657992565062E-2</v>
      </c>
      <c r="G47" s="26">
        <v>10609</v>
      </c>
      <c r="H47" s="100">
        <f t="shared" si="2"/>
        <v>-1.6410161320229877E-2</v>
      </c>
    </row>
    <row r="48" spans="2:8" hidden="1" outlineLevel="1">
      <c r="B48" s="95" t="s">
        <v>41</v>
      </c>
      <c r="C48" s="26">
        <v>5837</v>
      </c>
      <c r="D48" s="100">
        <f t="shared" si="0"/>
        <v>0.13405867495628532</v>
      </c>
      <c r="E48" s="123">
        <v>5172</v>
      </c>
      <c r="F48" s="124">
        <f t="shared" si="0"/>
        <v>0.11585760517799359</v>
      </c>
      <c r="G48" s="26">
        <v>11009</v>
      </c>
      <c r="H48" s="100">
        <f t="shared" si="2"/>
        <v>0.1254344714782254</v>
      </c>
    </row>
    <row r="49" spans="2:10" hidden="1" outlineLevel="1">
      <c r="B49" s="95" t="s">
        <v>42</v>
      </c>
      <c r="C49" s="26">
        <v>8223</v>
      </c>
      <c r="D49" s="100">
        <f t="shared" si="0"/>
        <v>-2.3744509082274767E-2</v>
      </c>
      <c r="E49" s="123">
        <v>8093</v>
      </c>
      <c r="F49" s="124">
        <f t="shared" si="0"/>
        <v>-1.8500246669955756E-3</v>
      </c>
      <c r="G49" s="26">
        <v>16316</v>
      </c>
      <c r="H49" s="100">
        <f t="shared" si="2"/>
        <v>-1.3005867763595691E-2</v>
      </c>
    </row>
    <row r="50" spans="2:10" hidden="1" outlineLevel="1">
      <c r="B50" s="95" t="s">
        <v>43</v>
      </c>
      <c r="C50" s="26">
        <v>5371</v>
      </c>
      <c r="D50" s="100">
        <f t="shared" si="0"/>
        <v>-3.2775076535206171E-2</v>
      </c>
      <c r="E50" s="123">
        <v>5095</v>
      </c>
      <c r="F50" s="124">
        <f t="shared" si="0"/>
        <v>-0.2116664087884883</v>
      </c>
      <c r="G50" s="26">
        <v>10466</v>
      </c>
      <c r="H50" s="100">
        <f t="shared" si="2"/>
        <v>-0.12899467376830898</v>
      </c>
    </row>
    <row r="51" spans="2:10" hidden="1" outlineLevel="1">
      <c r="B51" s="95" t="s">
        <v>44</v>
      </c>
      <c r="C51" s="26">
        <v>6408</v>
      </c>
      <c r="D51" s="100">
        <f t="shared" si="0"/>
        <v>0.20632530120481918</v>
      </c>
      <c r="E51" s="123">
        <v>7287</v>
      </c>
      <c r="F51" s="124">
        <f t="shared" si="0"/>
        <v>-4.5079281876556188E-2</v>
      </c>
      <c r="G51" s="26">
        <v>13695</v>
      </c>
      <c r="H51" s="100">
        <f t="shared" si="2"/>
        <v>5.8100903963532513E-2</v>
      </c>
    </row>
    <row r="52" spans="2:10" hidden="1" outlineLevel="1">
      <c r="B52" s="95" t="s">
        <v>45</v>
      </c>
      <c r="C52" s="26">
        <v>8489</v>
      </c>
      <c r="D52" s="100">
        <f t="shared" si="0"/>
        <v>0.1979960485464296</v>
      </c>
      <c r="E52" s="123">
        <v>9066</v>
      </c>
      <c r="F52" s="124">
        <f t="shared" si="0"/>
        <v>-0.10423871158976383</v>
      </c>
      <c r="G52" s="26">
        <v>17555</v>
      </c>
      <c r="H52" s="100">
        <f t="shared" si="2"/>
        <v>2.0224327308653534E-2</v>
      </c>
    </row>
    <row r="53" spans="2:10" hidden="1" outlineLevel="1">
      <c r="B53" s="95" t="s">
        <v>46</v>
      </c>
      <c r="C53" s="26">
        <v>4400</v>
      </c>
      <c r="D53" s="100">
        <f t="shared" si="0"/>
        <v>-3.487606931344589E-2</v>
      </c>
      <c r="E53" s="123">
        <v>4819</v>
      </c>
      <c r="F53" s="124">
        <f t="shared" si="0"/>
        <v>-7.3981552651806282E-2</v>
      </c>
      <c r="G53" s="26">
        <v>9219</v>
      </c>
      <c r="H53" s="100">
        <f t="shared" si="2"/>
        <v>-5.5720577691283468E-2</v>
      </c>
    </row>
    <row r="54" spans="2:10" ht="16.5" hidden="1" outlineLevel="1" thickBot="1">
      <c r="B54" s="95" t="s">
        <v>47</v>
      </c>
      <c r="C54" s="26">
        <v>5018</v>
      </c>
      <c r="D54" s="100">
        <f t="shared" si="0"/>
        <v>-0.18140293637846661</v>
      </c>
      <c r="E54" s="123">
        <v>5112</v>
      </c>
      <c r="F54" s="124">
        <f t="shared" si="0"/>
        <v>-0.20903605136933312</v>
      </c>
      <c r="G54" s="26">
        <v>10130</v>
      </c>
      <c r="H54" s="100">
        <f t="shared" si="2"/>
        <v>-0.19558484872548243</v>
      </c>
      <c r="J54" s="21" t="s">
        <v>130</v>
      </c>
    </row>
    <row r="55" spans="2:10" hidden="1" outlineLevel="1">
      <c r="B55" s="95" t="s">
        <v>48</v>
      </c>
      <c r="C55" s="26">
        <v>6596</v>
      </c>
      <c r="D55" s="100">
        <f t="shared" si="0"/>
        <v>0.13684936228886602</v>
      </c>
      <c r="E55" s="123">
        <v>6219</v>
      </c>
      <c r="F55" s="124">
        <f t="shared" si="0"/>
        <v>1.5512736773350744E-2</v>
      </c>
      <c r="G55" s="26">
        <v>12815</v>
      </c>
      <c r="H55" s="100">
        <f t="shared" si="2"/>
        <v>7.454301526077467E-2</v>
      </c>
    </row>
    <row r="56" spans="2:10" hidden="1" outlineLevel="1">
      <c r="B56" s="95" t="s">
        <v>49</v>
      </c>
      <c r="C56" s="26">
        <v>6426</v>
      </c>
      <c r="D56" s="100">
        <f t="shared" si="0"/>
        <v>1.3245033112582849E-2</v>
      </c>
      <c r="E56" s="123">
        <v>6867</v>
      </c>
      <c r="F56" s="124">
        <f t="shared" si="0"/>
        <v>0.11731207289293843</v>
      </c>
      <c r="G56" s="26">
        <v>13293</v>
      </c>
      <c r="H56" s="100">
        <f t="shared" si="2"/>
        <v>6.4461883408071685E-2</v>
      </c>
    </row>
    <row r="57" spans="2:10" hidden="1" outlineLevel="1">
      <c r="B57" s="95" t="s">
        <v>50</v>
      </c>
      <c r="C57" s="26">
        <v>5818</v>
      </c>
      <c r="D57" s="100">
        <f t="shared" si="0"/>
        <v>1.6244541484716102E-2</v>
      </c>
      <c r="E57" s="123">
        <v>6202</v>
      </c>
      <c r="F57" s="124">
        <f t="shared" si="0"/>
        <v>-0.11488511488511488</v>
      </c>
      <c r="G57" s="26">
        <v>12020</v>
      </c>
      <c r="H57" s="100">
        <f t="shared" si="2"/>
        <v>-5.5922086082312306E-2</v>
      </c>
    </row>
    <row r="58" spans="2:10" hidden="1" outlineLevel="1">
      <c r="B58" s="95" t="s">
        <v>51</v>
      </c>
      <c r="C58" s="26">
        <v>5363</v>
      </c>
      <c r="D58" s="100">
        <f t="shared" si="0"/>
        <v>-5.2640876170287898E-2</v>
      </c>
      <c r="E58" s="123">
        <v>5437</v>
      </c>
      <c r="F58" s="124">
        <f t="shared" si="0"/>
        <v>-9.4889295821541486E-2</v>
      </c>
      <c r="G58" s="26">
        <v>10800</v>
      </c>
      <c r="H58" s="100">
        <f t="shared" si="2"/>
        <v>-7.4391498114501187E-2</v>
      </c>
    </row>
    <row r="59" spans="2:10" collapsed="1">
      <c r="B59" s="130">
        <v>2007</v>
      </c>
      <c r="C59" s="36">
        <v>73513</v>
      </c>
      <c r="D59" s="104">
        <f t="shared" si="0"/>
        <v>3.3269614595339059E-2</v>
      </c>
      <c r="E59" s="36">
        <v>74414</v>
      </c>
      <c r="F59" s="104">
        <f t="shared" si="0"/>
        <v>-6.1483938503449354E-2</v>
      </c>
      <c r="G59" s="36">
        <v>147927</v>
      </c>
      <c r="H59" s="104">
        <f t="shared" si="2"/>
        <v>-1.6671652208595122E-2</v>
      </c>
    </row>
    <row r="60" spans="2:10" hidden="1" outlineLevel="1">
      <c r="B60" s="95" t="s">
        <v>40</v>
      </c>
      <c r="C60" s="26">
        <v>5406</v>
      </c>
      <c r="D60" s="100">
        <f t="shared" si="0"/>
        <v>0.1480144404332131</v>
      </c>
      <c r="E60" s="123">
        <v>5380</v>
      </c>
      <c r="F60" s="124">
        <f t="shared" si="0"/>
        <v>-0.18336369156041288</v>
      </c>
      <c r="G60" s="26">
        <v>10786</v>
      </c>
      <c r="H60" s="100">
        <f t="shared" si="2"/>
        <v>-4.5233247764893347E-2</v>
      </c>
    </row>
    <row r="61" spans="2:10" hidden="1" outlineLevel="1">
      <c r="B61" s="95" t="s">
        <v>41</v>
      </c>
      <c r="C61" s="26">
        <v>5147</v>
      </c>
      <c r="D61" s="100">
        <f t="shared" si="0"/>
        <v>9.8143802005547176E-2</v>
      </c>
      <c r="E61" s="123">
        <v>4635</v>
      </c>
      <c r="F61" s="124">
        <f t="shared" si="0"/>
        <v>-0.1008729388942774</v>
      </c>
      <c r="G61" s="26">
        <v>9782</v>
      </c>
      <c r="H61" s="100">
        <f t="shared" si="2"/>
        <v>-6.0963218857955637E-3</v>
      </c>
    </row>
    <row r="62" spans="2:10" hidden="1" outlineLevel="1">
      <c r="B62" s="95" t="s">
        <v>42</v>
      </c>
      <c r="C62" s="26">
        <v>8423</v>
      </c>
      <c r="D62" s="100">
        <f t="shared" si="0"/>
        <v>0.14334193022940145</v>
      </c>
      <c r="E62" s="123">
        <v>8108</v>
      </c>
      <c r="F62" s="124">
        <f t="shared" si="0"/>
        <v>2.5031605562578996E-2</v>
      </c>
      <c r="G62" s="26">
        <v>16531</v>
      </c>
      <c r="H62" s="100">
        <f t="shared" si="2"/>
        <v>8.2084178830922339E-2</v>
      </c>
    </row>
    <row r="63" spans="2:10" hidden="1" outlineLevel="1">
      <c r="B63" s="95" t="s">
        <v>43</v>
      </c>
      <c r="C63" s="26">
        <v>5553</v>
      </c>
      <c r="D63" s="100">
        <f t="shared" si="0"/>
        <v>0.12023401250756516</v>
      </c>
      <c r="E63" s="123">
        <v>6463</v>
      </c>
      <c r="F63" s="124">
        <f t="shared" si="0"/>
        <v>-5.0257163850110254E-2</v>
      </c>
      <c r="G63" s="26">
        <v>12016</v>
      </c>
      <c r="H63" s="100">
        <f t="shared" si="2"/>
        <v>2.1594966842373831E-2</v>
      </c>
    </row>
    <row r="64" spans="2:10" hidden="1" outlineLevel="1">
      <c r="B64" s="95" t="s">
        <v>44</v>
      </c>
      <c r="C64" s="26">
        <v>5312</v>
      </c>
      <c r="D64" s="100">
        <f t="shared" si="0"/>
        <v>0.15478260869565208</v>
      </c>
      <c r="E64" s="123">
        <v>7631</v>
      </c>
      <c r="F64" s="124">
        <f t="shared" si="0"/>
        <v>-8.7035593660691468E-3</v>
      </c>
      <c r="G64" s="26">
        <v>12943</v>
      </c>
      <c r="H64" s="100">
        <f t="shared" si="2"/>
        <v>5.2447552447552503E-2</v>
      </c>
    </row>
    <row r="65" spans="2:8" hidden="1" outlineLevel="1">
      <c r="B65" s="95" t="s">
        <v>45</v>
      </c>
      <c r="C65" s="26">
        <v>7086</v>
      </c>
      <c r="D65" s="100">
        <f t="shared" si="0"/>
        <v>0.35435779816513757</v>
      </c>
      <c r="E65" s="123">
        <v>10121</v>
      </c>
      <c r="F65" s="124">
        <f t="shared" si="0"/>
        <v>0.25883084577114435</v>
      </c>
      <c r="G65" s="26">
        <v>17207</v>
      </c>
      <c r="H65" s="100">
        <f t="shared" si="2"/>
        <v>0.29648884870403869</v>
      </c>
    </row>
    <row r="66" spans="2:8" hidden="1" outlineLevel="1">
      <c r="B66" s="95" t="s">
        <v>46</v>
      </c>
      <c r="C66" s="26">
        <v>4559</v>
      </c>
      <c r="D66" s="100">
        <f t="shared" si="0"/>
        <v>0.31686886192952057</v>
      </c>
      <c r="E66" s="123">
        <v>5204</v>
      </c>
      <c r="F66" s="124">
        <f t="shared" si="0"/>
        <v>0.26402720427495741</v>
      </c>
      <c r="G66" s="26">
        <v>9763</v>
      </c>
      <c r="H66" s="100">
        <f t="shared" si="2"/>
        <v>0.28816466552315601</v>
      </c>
    </row>
    <row r="67" spans="2:8" hidden="1" outlineLevel="1">
      <c r="B67" s="95" t="s">
        <v>47</v>
      </c>
      <c r="C67" s="26">
        <v>6130</v>
      </c>
      <c r="D67" s="100">
        <f t="shared" si="0"/>
        <v>0.27681732972297435</v>
      </c>
      <c r="E67" s="123">
        <v>6463</v>
      </c>
      <c r="F67" s="124">
        <f t="shared" si="0"/>
        <v>4.9188311688311614E-2</v>
      </c>
      <c r="G67" s="26">
        <v>12593</v>
      </c>
      <c r="H67" s="100">
        <f t="shared" si="2"/>
        <v>0.14889152449594012</v>
      </c>
    </row>
    <row r="68" spans="2:8" hidden="1" outlineLevel="1">
      <c r="B68" s="95" t="s">
        <v>48</v>
      </c>
      <c r="C68" s="26">
        <v>5802</v>
      </c>
      <c r="D68" s="100">
        <f t="shared" si="0"/>
        <v>0.18529111338100113</v>
      </c>
      <c r="E68" s="123">
        <v>6124</v>
      </c>
      <c r="F68" s="124">
        <f t="shared" si="0"/>
        <v>-6.0159607120933045E-2</v>
      </c>
      <c r="G68" s="26">
        <v>11926</v>
      </c>
      <c r="H68" s="100">
        <f t="shared" si="2"/>
        <v>4.5131890281307596E-2</v>
      </c>
    </row>
    <row r="69" spans="2:8" hidden="1" outlineLevel="1">
      <c r="B69" s="95" t="s">
        <v>49</v>
      </c>
      <c r="C69" s="26">
        <v>6342</v>
      </c>
      <c r="D69" s="100">
        <f t="shared" si="0"/>
        <v>0.50964056177100692</v>
      </c>
      <c r="E69" s="123">
        <v>6146</v>
      </c>
      <c r="F69" s="124">
        <f t="shared" si="0"/>
        <v>-0.10172464191756792</v>
      </c>
      <c r="G69" s="26">
        <v>12488</v>
      </c>
      <c r="H69" s="100">
        <f t="shared" si="2"/>
        <v>0.13085212351716025</v>
      </c>
    </row>
    <row r="70" spans="2:8" hidden="1" outlineLevel="1">
      <c r="B70" s="95" t="s">
        <v>50</v>
      </c>
      <c r="C70" s="26">
        <v>5725</v>
      </c>
      <c r="D70" s="100">
        <f t="shared" si="0"/>
        <v>0.19719782517774997</v>
      </c>
      <c r="E70" s="123">
        <v>7007</v>
      </c>
      <c r="F70" s="124">
        <f t="shared" si="0"/>
        <v>-5.0155889928155117E-2</v>
      </c>
      <c r="G70" s="26">
        <v>12732</v>
      </c>
      <c r="H70" s="100">
        <f t="shared" si="2"/>
        <v>4.7125585985689611E-2</v>
      </c>
    </row>
    <row r="71" spans="2:8" hidden="1" outlineLevel="1">
      <c r="B71" s="95" t="s">
        <v>51</v>
      </c>
      <c r="C71" s="26">
        <v>5661</v>
      </c>
      <c r="D71" s="100">
        <f t="shared" si="0"/>
        <v>-0.11781206171107994</v>
      </c>
      <c r="E71" s="123">
        <v>6007</v>
      </c>
      <c r="F71" s="124">
        <f t="shared" si="0"/>
        <v>-0.14148920966128342</v>
      </c>
      <c r="G71" s="26">
        <v>11668</v>
      </c>
      <c r="H71" s="100">
        <f t="shared" si="2"/>
        <v>-0.1301625167735202</v>
      </c>
    </row>
    <row r="72" spans="2:8" collapsed="1">
      <c r="B72" s="130">
        <v>2006</v>
      </c>
      <c r="C72" s="36">
        <v>71146</v>
      </c>
      <c r="D72" s="104">
        <f t="shared" si="0"/>
        <v>0.18359673931126275</v>
      </c>
      <c r="E72" s="36">
        <v>79289</v>
      </c>
      <c r="F72" s="104">
        <f t="shared" si="0"/>
        <v>-1.1420734368181584E-2</v>
      </c>
      <c r="G72" s="36">
        <v>150435</v>
      </c>
      <c r="H72" s="104">
        <f t="shared" si="2"/>
        <v>7.2123436553469089E-2</v>
      </c>
    </row>
    <row r="73" spans="2:8" hidden="1" outlineLevel="1">
      <c r="B73" s="95" t="s">
        <v>40</v>
      </c>
      <c r="C73" s="26">
        <v>4709</v>
      </c>
      <c r="D73" s="100">
        <f t="shared" ref="D73:F136" si="3">C73/C86-1</f>
        <v>1.1817791147400003E-2</v>
      </c>
      <c r="E73" s="123">
        <v>6588</v>
      </c>
      <c r="F73" s="124">
        <f t="shared" si="3"/>
        <v>4.8810250152531154E-3</v>
      </c>
      <c r="G73" s="26">
        <v>11297</v>
      </c>
      <c r="H73" s="100">
        <f t="shared" si="2"/>
        <v>7.7609277430865653E-3</v>
      </c>
    </row>
    <row r="74" spans="2:8" hidden="1" outlineLevel="1">
      <c r="B74" s="95" t="s">
        <v>41</v>
      </c>
      <c r="C74" s="26">
        <v>4687</v>
      </c>
      <c r="D74" s="100">
        <f t="shared" si="3"/>
        <v>-3.5795103888088819E-2</v>
      </c>
      <c r="E74" s="123">
        <v>5155</v>
      </c>
      <c r="F74" s="124">
        <f t="shared" si="3"/>
        <v>-0.14340312396144894</v>
      </c>
      <c r="G74" s="26">
        <v>9842</v>
      </c>
      <c r="H74" s="100">
        <f t="shared" si="2"/>
        <v>-9.5321261145325908E-2</v>
      </c>
    </row>
    <row r="75" spans="2:8" hidden="1" outlineLevel="1">
      <c r="B75" s="95" t="s">
        <v>42</v>
      </c>
      <c r="C75" s="26">
        <v>7367</v>
      </c>
      <c r="D75" s="100">
        <f t="shared" si="3"/>
        <v>0.15434033218426824</v>
      </c>
      <c r="E75" s="123">
        <v>7910</v>
      </c>
      <c r="F75" s="124">
        <f t="shared" si="3"/>
        <v>-8.4596690197893731E-2</v>
      </c>
      <c r="G75" s="26">
        <v>15277</v>
      </c>
      <c r="H75" s="100">
        <f t="shared" si="2"/>
        <v>1.6907408640085109E-2</v>
      </c>
    </row>
    <row r="76" spans="2:8" hidden="1" outlineLevel="1">
      <c r="B76" s="95" t="s">
        <v>43</v>
      </c>
      <c r="C76" s="26">
        <v>4957</v>
      </c>
      <c r="D76" s="100">
        <f t="shared" si="3"/>
        <v>4.6222034613761176E-2</v>
      </c>
      <c r="E76" s="123">
        <v>6805</v>
      </c>
      <c r="F76" s="124">
        <f t="shared" si="3"/>
        <v>0.29397223806807382</v>
      </c>
      <c r="G76" s="26">
        <v>11762</v>
      </c>
      <c r="H76" s="100">
        <f t="shared" si="2"/>
        <v>0.17655296588976688</v>
      </c>
    </row>
    <row r="77" spans="2:8" hidden="1" outlineLevel="1">
      <c r="B77" s="95" t="s">
        <v>44</v>
      </c>
      <c r="C77" s="26">
        <v>4600</v>
      </c>
      <c r="D77" s="100">
        <f t="shared" si="3"/>
        <v>-6.5989847715736016E-2</v>
      </c>
      <c r="E77" s="123">
        <v>7698</v>
      </c>
      <c r="F77" s="124">
        <f t="shared" si="3"/>
        <v>5.2214324767632547E-2</v>
      </c>
      <c r="G77" s="26">
        <v>12298</v>
      </c>
      <c r="H77" s="100">
        <f t="shared" si="2"/>
        <v>4.6564823135364364E-3</v>
      </c>
    </row>
    <row r="78" spans="2:8" hidden="1" outlineLevel="1">
      <c r="B78" s="95" t="s">
        <v>45</v>
      </c>
      <c r="C78" s="26">
        <v>5232</v>
      </c>
      <c r="D78" s="100">
        <f t="shared" si="3"/>
        <v>-0.15789473684210531</v>
      </c>
      <c r="E78" s="123">
        <v>8040</v>
      </c>
      <c r="F78" s="124">
        <f t="shared" si="3"/>
        <v>-3.2956458984844894E-2</v>
      </c>
      <c r="G78" s="26">
        <v>13272</v>
      </c>
      <c r="H78" s="100">
        <f t="shared" si="2"/>
        <v>-8.6390858401596993E-2</v>
      </c>
    </row>
    <row r="79" spans="2:8" hidden="1" outlineLevel="1">
      <c r="B79" s="95" t="s">
        <v>46</v>
      </c>
      <c r="C79" s="26">
        <v>3462</v>
      </c>
      <c r="D79" s="100">
        <f t="shared" si="3"/>
        <v>5.1640340218712E-2</v>
      </c>
      <c r="E79" s="123">
        <v>4117</v>
      </c>
      <c r="F79" s="124">
        <f t="shared" si="3"/>
        <v>-0.2065908652919638</v>
      </c>
      <c r="G79" s="26">
        <v>7579</v>
      </c>
      <c r="H79" s="100">
        <f t="shared" si="2"/>
        <v>-0.10635538261997401</v>
      </c>
    </row>
    <row r="80" spans="2:8" hidden="1" outlineLevel="1">
      <c r="B80" s="95" t="s">
        <v>47</v>
      </c>
      <c r="C80" s="26">
        <v>4801</v>
      </c>
      <c r="D80" s="100">
        <f t="shared" si="3"/>
        <v>1.0311447811447882E-2</v>
      </c>
      <c r="E80" s="123">
        <v>6160</v>
      </c>
      <c r="F80" s="124">
        <f t="shared" si="3"/>
        <v>-2.8391167192429068E-2</v>
      </c>
      <c r="G80" s="26">
        <v>10961</v>
      </c>
      <c r="H80" s="100">
        <f t="shared" si="2"/>
        <v>-1.181031373963215E-2</v>
      </c>
    </row>
    <row r="81" spans="2:8" hidden="1" outlineLevel="1">
      <c r="B81" s="95" t="s">
        <v>48</v>
      </c>
      <c r="C81" s="26">
        <v>4895</v>
      </c>
      <c r="D81" s="100">
        <f t="shared" si="3"/>
        <v>-0.11048518989642009</v>
      </c>
      <c r="E81" s="123">
        <v>6516</v>
      </c>
      <c r="F81" s="124">
        <f t="shared" si="3"/>
        <v>-0.30078334585255928</v>
      </c>
      <c r="G81" s="26">
        <v>11411</v>
      </c>
      <c r="H81" s="100">
        <f t="shared" si="2"/>
        <v>-0.23013088652003777</v>
      </c>
    </row>
    <row r="82" spans="2:8" hidden="1" outlineLevel="1">
      <c r="B82" s="95" t="s">
        <v>49</v>
      </c>
      <c r="C82" s="26">
        <v>4201</v>
      </c>
      <c r="D82" s="100">
        <f t="shared" si="3"/>
        <v>-0.14838840462193392</v>
      </c>
      <c r="E82" s="123">
        <v>6842</v>
      </c>
      <c r="F82" s="124">
        <f t="shared" si="3"/>
        <v>-0.2287228046443468</v>
      </c>
      <c r="G82" s="26">
        <v>11043</v>
      </c>
      <c r="H82" s="100">
        <f t="shared" si="2"/>
        <v>-0.20001448855404236</v>
      </c>
    </row>
    <row r="83" spans="2:8" hidden="1" outlineLevel="1">
      <c r="B83" s="95" t="s">
        <v>50</v>
      </c>
      <c r="C83" s="26">
        <v>4782</v>
      </c>
      <c r="D83" s="100">
        <f t="shared" si="3"/>
        <v>-0.12417582417582418</v>
      </c>
      <c r="E83" s="123">
        <v>7377</v>
      </c>
      <c r="F83" s="124">
        <f t="shared" si="3"/>
        <v>-0.19253502626970231</v>
      </c>
      <c r="G83" s="26">
        <v>12159</v>
      </c>
      <c r="H83" s="100">
        <f t="shared" si="2"/>
        <v>-0.16696355165798848</v>
      </c>
    </row>
    <row r="84" spans="2:8" hidden="1" outlineLevel="1">
      <c r="B84" s="95" t="s">
        <v>51</v>
      </c>
      <c r="C84" s="26">
        <v>6417</v>
      </c>
      <c r="D84" s="100">
        <f t="shared" si="3"/>
        <v>0.27777777777777768</v>
      </c>
      <c r="E84" s="123">
        <v>6997</v>
      </c>
      <c r="F84" s="124">
        <f t="shared" si="3"/>
        <v>-0.1354256765105647</v>
      </c>
      <c r="G84" s="26">
        <v>13414</v>
      </c>
      <c r="H84" s="100">
        <f t="shared" si="2"/>
        <v>2.2798322531452531E-2</v>
      </c>
    </row>
    <row r="85" spans="2:8" collapsed="1">
      <c r="B85" s="130">
        <v>2005</v>
      </c>
      <c r="C85" s="36">
        <v>60110</v>
      </c>
      <c r="D85" s="104">
        <f t="shared" si="3"/>
        <v>-1.0290606734173036E-2</v>
      </c>
      <c r="E85" s="36">
        <v>80205</v>
      </c>
      <c r="F85" s="104">
        <f t="shared" si="3"/>
        <v>-9.9346449265597658E-2</v>
      </c>
      <c r="G85" s="36">
        <v>140315</v>
      </c>
      <c r="H85" s="104">
        <f t="shared" ref="H85:H148" si="4">G85/G98-1</f>
        <v>-6.323646244333625E-2</v>
      </c>
    </row>
    <row r="86" spans="2:8" hidden="1" outlineLevel="1">
      <c r="B86" s="95" t="s">
        <v>40</v>
      </c>
      <c r="C86" s="26">
        <v>4654</v>
      </c>
      <c r="D86" s="100">
        <f t="shared" si="3"/>
        <v>0.15627329192546591</v>
      </c>
      <c r="E86" s="123">
        <v>6556</v>
      </c>
      <c r="F86" s="124">
        <f t="shared" si="3"/>
        <v>-0.14390180203708536</v>
      </c>
      <c r="G86" s="26">
        <v>11210</v>
      </c>
      <c r="H86" s="100">
        <f t="shared" si="4"/>
        <v>-4.0486176495763027E-2</v>
      </c>
    </row>
    <row r="87" spans="2:8" hidden="1" outlineLevel="1">
      <c r="B87" s="95" t="s">
        <v>41</v>
      </c>
      <c r="C87" s="26">
        <v>4861</v>
      </c>
      <c r="D87" s="100">
        <f t="shared" si="3"/>
        <v>0.43096850161907563</v>
      </c>
      <c r="E87" s="123">
        <v>6018</v>
      </c>
      <c r="F87" s="124">
        <f t="shared" si="3"/>
        <v>2.6086956521739202E-2</v>
      </c>
      <c r="G87" s="26">
        <v>10879</v>
      </c>
      <c r="H87" s="100">
        <f t="shared" si="4"/>
        <v>0.17458432304038007</v>
      </c>
    </row>
    <row r="88" spans="2:8" hidden="1" outlineLevel="1">
      <c r="B88" s="95" t="s">
        <v>42</v>
      </c>
      <c r="C88" s="26">
        <v>6382</v>
      </c>
      <c r="D88" s="100">
        <f t="shared" si="3"/>
        <v>0.16481109691549545</v>
      </c>
      <c r="E88" s="123">
        <v>8641</v>
      </c>
      <c r="F88" s="124">
        <f t="shared" si="3"/>
        <v>-0.12875579753982658</v>
      </c>
      <c r="G88" s="26">
        <v>15023</v>
      </c>
      <c r="H88" s="100">
        <f t="shared" si="4"/>
        <v>-2.4290446190816439E-2</v>
      </c>
    </row>
    <row r="89" spans="2:8" hidden="1" outlineLevel="1">
      <c r="B89" s="95" t="s">
        <v>43</v>
      </c>
      <c r="C89" s="26">
        <v>4738</v>
      </c>
      <c r="D89" s="100">
        <f t="shared" si="3"/>
        <v>0.26582954849051554</v>
      </c>
      <c r="E89" s="123">
        <v>5259</v>
      </c>
      <c r="F89" s="124">
        <f t="shared" si="3"/>
        <v>-0.29579539367970009</v>
      </c>
      <c r="G89" s="26">
        <v>9997</v>
      </c>
      <c r="H89" s="100">
        <f t="shared" si="4"/>
        <v>-0.10828650432610831</v>
      </c>
    </row>
    <row r="90" spans="2:8" hidden="1" outlineLevel="1">
      <c r="B90" s="95" t="s">
        <v>44</v>
      </c>
      <c r="C90" s="26">
        <v>4925</v>
      </c>
      <c r="D90" s="100">
        <f t="shared" si="3"/>
        <v>0.34159629528738766</v>
      </c>
      <c r="E90" s="123">
        <v>7316</v>
      </c>
      <c r="F90" s="124">
        <f t="shared" si="3"/>
        <v>-0.19365149344208088</v>
      </c>
      <c r="G90" s="26">
        <v>12241</v>
      </c>
      <c r="H90" s="100">
        <f t="shared" si="4"/>
        <v>-3.9469554300062826E-2</v>
      </c>
    </row>
    <row r="91" spans="2:8" hidden="1" outlineLevel="1">
      <c r="B91" s="95" t="s">
        <v>45</v>
      </c>
      <c r="C91" s="26">
        <v>6213</v>
      </c>
      <c r="D91" s="100">
        <f t="shared" si="3"/>
        <v>0.16654149455501321</v>
      </c>
      <c r="E91" s="123">
        <v>8314</v>
      </c>
      <c r="F91" s="124">
        <f t="shared" si="3"/>
        <v>-0.18289926289926295</v>
      </c>
      <c r="G91" s="26">
        <v>14527</v>
      </c>
      <c r="H91" s="100">
        <f t="shared" si="4"/>
        <v>-6.2834655828656216E-2</v>
      </c>
    </row>
    <row r="92" spans="2:8" hidden="1" outlineLevel="1">
      <c r="B92" s="95" t="s">
        <v>46</v>
      </c>
      <c r="C92" s="26">
        <v>3292</v>
      </c>
      <c r="D92" s="100">
        <f t="shared" si="3"/>
        <v>-0.15676229508196726</v>
      </c>
      <c r="E92" s="123">
        <v>5189</v>
      </c>
      <c r="F92" s="124">
        <f t="shared" si="3"/>
        <v>-0.23296378418329633</v>
      </c>
      <c r="G92" s="26">
        <v>8481</v>
      </c>
      <c r="H92" s="100">
        <f t="shared" si="4"/>
        <v>-0.20508013871965503</v>
      </c>
    </row>
    <row r="93" spans="2:8" hidden="1" outlineLevel="1">
      <c r="B93" s="95" t="s">
        <v>47</v>
      </c>
      <c r="C93" s="26">
        <v>4752</v>
      </c>
      <c r="D93" s="100">
        <f t="shared" si="3"/>
        <v>-0.14254781667268135</v>
      </c>
      <c r="E93" s="123">
        <v>6340</v>
      </c>
      <c r="F93" s="124">
        <f t="shared" si="3"/>
        <v>-0.26874279123414069</v>
      </c>
      <c r="G93" s="26">
        <v>11092</v>
      </c>
      <c r="H93" s="100">
        <f t="shared" si="4"/>
        <v>-0.21953278919223196</v>
      </c>
    </row>
    <row r="94" spans="2:8" hidden="1" outlineLevel="1">
      <c r="B94" s="95" t="s">
        <v>48</v>
      </c>
      <c r="C94" s="26">
        <v>5503</v>
      </c>
      <c r="D94" s="100">
        <f t="shared" si="3"/>
        <v>7.5224697147323161E-2</v>
      </c>
      <c r="E94" s="123">
        <v>9319</v>
      </c>
      <c r="F94" s="124">
        <f t="shared" si="3"/>
        <v>7.2011963648912936E-2</v>
      </c>
      <c r="G94" s="26">
        <v>14822</v>
      </c>
      <c r="H94" s="100">
        <f t="shared" si="4"/>
        <v>7.3202519730649396E-2</v>
      </c>
    </row>
    <row r="95" spans="2:8" hidden="1" outlineLevel="1">
      <c r="B95" s="95" t="s">
        <v>49</v>
      </c>
      <c r="C95" s="26">
        <v>4933</v>
      </c>
      <c r="D95" s="100">
        <f t="shared" si="3"/>
        <v>-3.8963569062926195E-2</v>
      </c>
      <c r="E95" s="123">
        <v>8871</v>
      </c>
      <c r="F95" s="124">
        <f t="shared" si="3"/>
        <v>9.3430297054110767E-2</v>
      </c>
      <c r="G95" s="26">
        <v>13804</v>
      </c>
      <c r="H95" s="100">
        <f t="shared" si="4"/>
        <v>4.2125924807489001E-2</v>
      </c>
    </row>
    <row r="96" spans="2:8" hidden="1" outlineLevel="1">
      <c r="B96" s="95" t="s">
        <v>50</v>
      </c>
      <c r="C96" s="26">
        <v>5460</v>
      </c>
      <c r="D96" s="100">
        <f t="shared" si="3"/>
        <v>6.3498246980911555E-2</v>
      </c>
      <c r="E96" s="123">
        <v>9136</v>
      </c>
      <c r="F96" s="124">
        <f t="shared" si="3"/>
        <v>-7.7358109472833725E-2</v>
      </c>
      <c r="G96" s="26">
        <v>14596</v>
      </c>
      <c r="H96" s="100">
        <f t="shared" si="4"/>
        <v>-2.9263101888800214E-2</v>
      </c>
    </row>
    <row r="97" spans="2:8" hidden="1" outlineLevel="1">
      <c r="B97" s="95" t="s">
        <v>51</v>
      </c>
      <c r="C97" s="26">
        <v>5022</v>
      </c>
      <c r="D97" s="100">
        <f t="shared" si="3"/>
        <v>3.9321192052980125E-2</v>
      </c>
      <c r="E97" s="123">
        <v>8093</v>
      </c>
      <c r="F97" s="124">
        <f t="shared" si="3"/>
        <v>-0.11725567190226871</v>
      </c>
      <c r="G97" s="26">
        <v>13115</v>
      </c>
      <c r="H97" s="100">
        <f t="shared" si="4"/>
        <v>-6.3214285714285667E-2</v>
      </c>
    </row>
    <row r="98" spans="2:8" collapsed="1">
      <c r="B98" s="130">
        <v>2004</v>
      </c>
      <c r="C98" s="36">
        <v>60735</v>
      </c>
      <c r="D98" s="104">
        <f t="shared" si="3"/>
        <v>9.820266165196001E-2</v>
      </c>
      <c r="E98" s="36">
        <v>89052</v>
      </c>
      <c r="F98" s="104">
        <f t="shared" si="3"/>
        <v>-0.12236370087121062</v>
      </c>
      <c r="G98" s="36">
        <v>149787</v>
      </c>
      <c r="H98" s="104">
        <f t="shared" si="4"/>
        <v>-4.4555150154364287E-2</v>
      </c>
    </row>
    <row r="99" spans="2:8" hidden="1" outlineLevel="1">
      <c r="B99" s="95" t="s">
        <v>40</v>
      </c>
      <c r="C99" s="26">
        <v>4025</v>
      </c>
      <c r="D99" s="100">
        <f t="shared" si="3"/>
        <v>-8.9366515837104088E-2</v>
      </c>
      <c r="E99" s="123">
        <v>7658</v>
      </c>
      <c r="F99" s="124">
        <f t="shared" si="3"/>
        <v>-9.0498812351543889E-2</v>
      </c>
      <c r="G99" s="26">
        <v>11683</v>
      </c>
      <c r="H99" s="100">
        <f t="shared" si="4"/>
        <v>-9.0109034267912724E-2</v>
      </c>
    </row>
    <row r="100" spans="2:8" hidden="1" outlineLevel="1">
      <c r="B100" s="95" t="s">
        <v>41</v>
      </c>
      <c r="C100" s="26">
        <v>3397</v>
      </c>
      <c r="D100" s="100">
        <f t="shared" si="3"/>
        <v>-0.24795218065087443</v>
      </c>
      <c r="E100" s="123">
        <v>5865</v>
      </c>
      <c r="F100" s="124">
        <f t="shared" si="3"/>
        <v>-0.27983791748526521</v>
      </c>
      <c r="G100" s="26">
        <v>9262</v>
      </c>
      <c r="H100" s="100">
        <f t="shared" si="4"/>
        <v>-0.26846220677671595</v>
      </c>
    </row>
    <row r="101" spans="2:8" hidden="1" outlineLevel="1">
      <c r="B101" s="95" t="s">
        <v>42</v>
      </c>
      <c r="C101" s="26">
        <v>5479</v>
      </c>
      <c r="D101" s="100">
        <f t="shared" si="3"/>
        <v>9.3176376695929708E-2</v>
      </c>
      <c r="E101" s="123">
        <v>9918</v>
      </c>
      <c r="F101" s="124">
        <f t="shared" si="3"/>
        <v>8.5001640958319635E-2</v>
      </c>
      <c r="G101" s="26">
        <v>15397</v>
      </c>
      <c r="H101" s="100">
        <f t="shared" si="4"/>
        <v>8.7896559033420418E-2</v>
      </c>
    </row>
    <row r="102" spans="2:8" hidden="1" outlineLevel="1">
      <c r="B102" s="95" t="s">
        <v>43</v>
      </c>
      <c r="C102" s="26">
        <v>3743</v>
      </c>
      <c r="D102" s="100">
        <f t="shared" si="3"/>
        <v>-0.10325826545280303</v>
      </c>
      <c r="E102" s="123">
        <v>7468</v>
      </c>
      <c r="F102" s="124">
        <f t="shared" si="3"/>
        <v>5.1386737998029064E-2</v>
      </c>
      <c r="G102" s="26">
        <v>11211</v>
      </c>
      <c r="H102" s="100">
        <f t="shared" si="4"/>
        <v>-5.8526203777600205E-3</v>
      </c>
    </row>
    <row r="103" spans="2:8" hidden="1" outlineLevel="1">
      <c r="B103" s="95" t="s">
        <v>44</v>
      </c>
      <c r="C103" s="26">
        <v>3671</v>
      </c>
      <c r="D103" s="100">
        <f t="shared" si="3"/>
        <v>-0.18476571174772372</v>
      </c>
      <c r="E103" s="123">
        <v>9073</v>
      </c>
      <c r="F103" s="124">
        <f t="shared" si="3"/>
        <v>-5.2131216046803153E-2</v>
      </c>
      <c r="G103" s="26">
        <v>12744</v>
      </c>
      <c r="H103" s="100">
        <f t="shared" si="4"/>
        <v>-9.4564831261101268E-2</v>
      </c>
    </row>
    <row r="104" spans="2:8" hidden="1" outlineLevel="1">
      <c r="B104" s="95" t="s">
        <v>45</v>
      </c>
      <c r="C104" s="26">
        <v>5326</v>
      </c>
      <c r="D104" s="100">
        <f t="shared" si="3"/>
        <v>-9.0350128095644799E-2</v>
      </c>
      <c r="E104" s="123">
        <v>10175</v>
      </c>
      <c r="F104" s="124">
        <f t="shared" si="3"/>
        <v>-0.18885522959183676</v>
      </c>
      <c r="G104" s="26">
        <v>15501</v>
      </c>
      <c r="H104" s="100">
        <f t="shared" si="4"/>
        <v>-0.15750856024783955</v>
      </c>
    </row>
    <row r="105" spans="2:8" hidden="1" outlineLevel="1">
      <c r="B105" s="95" t="s">
        <v>46</v>
      </c>
      <c r="C105" s="26">
        <v>3904</v>
      </c>
      <c r="D105" s="100">
        <f t="shared" si="3"/>
        <v>0.21771678103555825</v>
      </c>
      <c r="E105" s="123">
        <v>6765</v>
      </c>
      <c r="F105" s="124">
        <f t="shared" si="3"/>
        <v>0.1005368472425574</v>
      </c>
      <c r="G105" s="26">
        <v>10669</v>
      </c>
      <c r="H105" s="100">
        <f t="shared" si="4"/>
        <v>0.14070351758793964</v>
      </c>
    </row>
    <row r="106" spans="2:8" hidden="1" outlineLevel="1">
      <c r="B106" s="95" t="s">
        <v>47</v>
      </c>
      <c r="C106" s="26">
        <v>5542</v>
      </c>
      <c r="D106" s="100">
        <f t="shared" si="3"/>
        <v>9.5906664030057431E-2</v>
      </c>
      <c r="E106" s="123">
        <v>8670</v>
      </c>
      <c r="F106" s="124">
        <f t="shared" si="3"/>
        <v>4.3321299638989119E-2</v>
      </c>
      <c r="G106" s="26">
        <v>14212</v>
      </c>
      <c r="H106" s="100">
        <f t="shared" si="4"/>
        <v>6.3215381162564421E-2</v>
      </c>
    </row>
    <row r="107" spans="2:8" hidden="1" outlineLevel="1">
      <c r="B107" s="95" t="s">
        <v>48</v>
      </c>
      <c r="C107" s="26">
        <v>5118</v>
      </c>
      <c r="D107" s="100">
        <f t="shared" si="3"/>
        <v>-0.14328757951121529</v>
      </c>
      <c r="E107" s="123">
        <v>8693</v>
      </c>
      <c r="F107" s="124">
        <f t="shared" si="3"/>
        <v>2.6934435912581156E-2</v>
      </c>
      <c r="G107" s="26">
        <v>13811</v>
      </c>
      <c r="H107" s="100">
        <f t="shared" si="4"/>
        <v>-4.3493316711683661E-2</v>
      </c>
    </row>
    <row r="108" spans="2:8" hidden="1" outlineLevel="1">
      <c r="B108" s="95" t="s">
        <v>49</v>
      </c>
      <c r="C108" s="26">
        <v>5133</v>
      </c>
      <c r="D108" s="100">
        <f t="shared" si="3"/>
        <v>-2.1353670162059135E-2</v>
      </c>
      <c r="E108" s="123">
        <v>8113</v>
      </c>
      <c r="F108" s="124">
        <f t="shared" si="3"/>
        <v>-0.10244496072574405</v>
      </c>
      <c r="G108" s="26">
        <v>13246</v>
      </c>
      <c r="H108" s="100">
        <f t="shared" si="4"/>
        <v>-7.2668720246429563E-2</v>
      </c>
    </row>
    <row r="109" spans="2:8" hidden="1" outlineLevel="1">
      <c r="B109" s="95" t="s">
        <v>50</v>
      </c>
      <c r="C109" s="26">
        <v>5134</v>
      </c>
      <c r="D109" s="100">
        <f t="shared" si="3"/>
        <v>-5.013876040703058E-2</v>
      </c>
      <c r="E109" s="123">
        <v>9902</v>
      </c>
      <c r="F109" s="124">
        <f t="shared" si="3"/>
        <v>0.24147442326980939</v>
      </c>
      <c r="G109" s="26">
        <v>15036</v>
      </c>
      <c r="H109" s="100">
        <f t="shared" si="4"/>
        <v>0.12368283386891865</v>
      </c>
    </row>
    <row r="110" spans="2:8" hidden="1" outlineLevel="1">
      <c r="B110" s="95" t="s">
        <v>51</v>
      </c>
      <c r="C110" s="26">
        <v>4832</v>
      </c>
      <c r="D110" s="100">
        <f t="shared" si="3"/>
        <v>-2.6199113260781948E-2</v>
      </c>
      <c r="E110" s="123">
        <v>9168</v>
      </c>
      <c r="F110" s="124">
        <f t="shared" si="3"/>
        <v>0.49243040859514897</v>
      </c>
      <c r="G110" s="26">
        <v>14000</v>
      </c>
      <c r="H110" s="100">
        <f t="shared" si="4"/>
        <v>0.26069338135974784</v>
      </c>
    </row>
    <row r="111" spans="2:8" collapsed="1">
      <c r="B111" s="130">
        <v>2003</v>
      </c>
      <c r="C111" s="36">
        <v>55304</v>
      </c>
      <c r="D111" s="104">
        <f t="shared" si="3"/>
        <v>-5.18772501285788E-2</v>
      </c>
      <c r="E111" s="36">
        <v>101468</v>
      </c>
      <c r="F111" s="104">
        <f t="shared" si="3"/>
        <v>4.5938774701992369E-3</v>
      </c>
      <c r="G111" s="36">
        <v>156772</v>
      </c>
      <c r="H111" s="104">
        <f t="shared" si="4"/>
        <v>-1.6079430629997393E-2</v>
      </c>
    </row>
    <row r="112" spans="2:8" hidden="1" outlineLevel="1">
      <c r="B112" s="95" t="s">
        <v>40</v>
      </c>
      <c r="C112" s="26">
        <v>4420</v>
      </c>
      <c r="D112" s="100">
        <f t="shared" si="3"/>
        <v>-5.555555555555558E-2</v>
      </c>
      <c r="E112" s="123">
        <v>8420</v>
      </c>
      <c r="F112" s="124">
        <f t="shared" si="3"/>
        <v>0.14061230018965043</v>
      </c>
      <c r="G112" s="26">
        <v>12840</v>
      </c>
      <c r="H112" s="100">
        <f t="shared" si="4"/>
        <v>6.4500082904990874E-2</v>
      </c>
    </row>
    <row r="113" spans="2:8" hidden="1" outlineLevel="1">
      <c r="B113" s="95" t="s">
        <v>41</v>
      </c>
      <c r="C113" s="26">
        <v>4517</v>
      </c>
      <c r="D113" s="100">
        <f t="shared" si="3"/>
        <v>-0.17842851946162241</v>
      </c>
      <c r="E113" s="123">
        <v>8144</v>
      </c>
      <c r="F113" s="124">
        <f t="shared" si="3"/>
        <v>0.13126823169884716</v>
      </c>
      <c r="G113" s="26">
        <v>12661</v>
      </c>
      <c r="H113" s="100">
        <f t="shared" si="4"/>
        <v>-2.8353154288414117E-3</v>
      </c>
    </row>
    <row r="114" spans="2:8" hidden="1" outlineLevel="1">
      <c r="B114" s="95" t="s">
        <v>42</v>
      </c>
      <c r="C114" s="26">
        <v>5012</v>
      </c>
      <c r="D114" s="100">
        <f t="shared" si="3"/>
        <v>-0.2457486832204665</v>
      </c>
      <c r="E114" s="123">
        <v>9141</v>
      </c>
      <c r="F114" s="124">
        <f t="shared" si="3"/>
        <v>1.2292358803986714E-2</v>
      </c>
      <c r="G114" s="26">
        <v>14153</v>
      </c>
      <c r="H114" s="100">
        <f t="shared" si="4"/>
        <v>-9.7097288676236015E-2</v>
      </c>
    </row>
    <row r="115" spans="2:8" hidden="1" outlineLevel="1">
      <c r="B115" s="95" t="s">
        <v>43</v>
      </c>
      <c r="C115" s="26">
        <v>4174</v>
      </c>
      <c r="D115" s="100">
        <f t="shared" si="3"/>
        <v>-7.2650522106198601E-2</v>
      </c>
      <c r="E115" s="123">
        <v>7103</v>
      </c>
      <c r="F115" s="124">
        <f t="shared" si="3"/>
        <v>-3.2025074952303112E-2</v>
      </c>
      <c r="G115" s="26">
        <v>11277</v>
      </c>
      <c r="H115" s="100">
        <f t="shared" si="4"/>
        <v>-4.7470225525804599E-2</v>
      </c>
    </row>
    <row r="116" spans="2:8" hidden="1" outlineLevel="1">
      <c r="B116" s="95" t="s">
        <v>44</v>
      </c>
      <c r="C116" s="26">
        <v>4503</v>
      </c>
      <c r="D116" s="100">
        <f t="shared" si="3"/>
        <v>-8.3825025432349931E-2</v>
      </c>
      <c r="E116" s="123">
        <v>9572</v>
      </c>
      <c r="F116" s="124">
        <f t="shared" si="3"/>
        <v>-2.7828559821247212E-2</v>
      </c>
      <c r="G116" s="26">
        <v>14075</v>
      </c>
      <c r="H116" s="100">
        <f t="shared" si="4"/>
        <v>-4.6473816137118096E-2</v>
      </c>
    </row>
    <row r="117" spans="2:8" hidden="1" outlineLevel="1">
      <c r="B117" s="95" t="s">
        <v>45</v>
      </c>
      <c r="C117" s="26">
        <v>5855</v>
      </c>
      <c r="D117" s="100">
        <f t="shared" si="3"/>
        <v>9.6031448895544713E-2</v>
      </c>
      <c r="E117" s="123">
        <v>12544</v>
      </c>
      <c r="F117" s="124">
        <f t="shared" si="3"/>
        <v>0.32348596750369274</v>
      </c>
      <c r="G117" s="26">
        <v>18399</v>
      </c>
      <c r="H117" s="100">
        <f t="shared" si="4"/>
        <v>0.24149797570850207</v>
      </c>
    </row>
    <row r="118" spans="2:8" hidden="1" outlineLevel="1">
      <c r="B118" s="95" t="s">
        <v>46</v>
      </c>
      <c r="C118" s="26">
        <v>3206</v>
      </c>
      <c r="D118" s="100">
        <f t="shared" si="3"/>
        <v>-0.21460068593826553</v>
      </c>
      <c r="E118" s="123">
        <v>6147</v>
      </c>
      <c r="F118" s="124">
        <f t="shared" si="3"/>
        <v>-0.11426512968299707</v>
      </c>
      <c r="G118" s="26">
        <v>9353</v>
      </c>
      <c r="H118" s="100">
        <f t="shared" si="4"/>
        <v>-0.15142442387951371</v>
      </c>
    </row>
    <row r="119" spans="2:8" hidden="1" outlineLevel="1">
      <c r="B119" s="95" t="s">
        <v>47</v>
      </c>
      <c r="C119" s="26">
        <v>5057</v>
      </c>
      <c r="D119" s="100">
        <f t="shared" si="3"/>
        <v>0.12628062360801784</v>
      </c>
      <c r="E119" s="123">
        <v>8310</v>
      </c>
      <c r="F119" s="124">
        <f t="shared" si="3"/>
        <v>0.11663531308787967</v>
      </c>
      <c r="G119" s="26">
        <v>13367</v>
      </c>
      <c r="H119" s="100">
        <f t="shared" si="4"/>
        <v>0.12026483405967148</v>
      </c>
    </row>
    <row r="120" spans="2:8" hidden="1" outlineLevel="1">
      <c r="B120" s="95" t="s">
        <v>48</v>
      </c>
      <c r="C120" s="26">
        <v>5974</v>
      </c>
      <c r="D120" s="100">
        <f t="shared" si="3"/>
        <v>0.25609756097560976</v>
      </c>
      <c r="E120" s="123">
        <v>8465</v>
      </c>
      <c r="F120" s="124">
        <f t="shared" si="3"/>
        <v>6.1442006269592397E-2</v>
      </c>
      <c r="G120" s="26">
        <v>14439</v>
      </c>
      <c r="H120" s="100">
        <f t="shared" si="4"/>
        <v>0.13416071007776287</v>
      </c>
    </row>
    <row r="121" spans="2:8" hidden="1" outlineLevel="1">
      <c r="B121" s="95" t="s">
        <v>49</v>
      </c>
      <c r="C121" s="26">
        <v>5245</v>
      </c>
      <c r="D121" s="100">
        <f t="shared" si="3"/>
        <v>-0.1716677195198989</v>
      </c>
      <c r="E121" s="123">
        <v>9039</v>
      </c>
      <c r="F121" s="124">
        <f t="shared" si="3"/>
        <v>-0.1393887460725507</v>
      </c>
      <c r="G121" s="26">
        <v>14284</v>
      </c>
      <c r="H121" s="100">
        <f t="shared" si="4"/>
        <v>-0.1515295515295515</v>
      </c>
    </row>
    <row r="122" spans="2:8" hidden="1" outlineLevel="1">
      <c r="B122" s="95" t="s">
        <v>50</v>
      </c>
      <c r="C122" s="26">
        <v>5405</v>
      </c>
      <c r="D122" s="100">
        <f t="shared" si="3"/>
        <v>-4.9586776859504078E-2</v>
      </c>
      <c r="E122" s="123">
        <v>7976</v>
      </c>
      <c r="F122" s="124">
        <f t="shared" si="3"/>
        <v>0.10593455352190784</v>
      </c>
      <c r="G122" s="26">
        <v>13381</v>
      </c>
      <c r="H122" s="100">
        <f t="shared" si="4"/>
        <v>3.7367237770369766E-2</v>
      </c>
    </row>
    <row r="123" spans="2:8" hidden="1" outlineLevel="1">
      <c r="B123" s="95" t="s">
        <v>51</v>
      </c>
      <c r="C123" s="26">
        <v>4962</v>
      </c>
      <c r="D123" s="100">
        <f t="shared" si="3"/>
        <v>5.3056027164685826E-2</v>
      </c>
      <c r="E123" s="123">
        <v>6143</v>
      </c>
      <c r="F123" s="124">
        <f t="shared" si="3"/>
        <v>-0.20817220933230218</v>
      </c>
      <c r="G123" s="26">
        <v>11105</v>
      </c>
      <c r="H123" s="100">
        <f t="shared" si="4"/>
        <v>-0.1094627105052125</v>
      </c>
    </row>
    <row r="124" spans="2:8" collapsed="1">
      <c r="B124" s="130">
        <v>2002</v>
      </c>
      <c r="C124" s="36">
        <v>58330</v>
      </c>
      <c r="D124" s="104">
        <f t="shared" si="3"/>
        <v>-5.3698896820246644E-2</v>
      </c>
      <c r="E124" s="36">
        <v>101004</v>
      </c>
      <c r="F124" s="104">
        <f t="shared" si="3"/>
        <v>2.957096113268709E-2</v>
      </c>
      <c r="G124" s="36">
        <v>159334</v>
      </c>
      <c r="H124" s="104">
        <f t="shared" si="4"/>
        <v>-2.5603625823980014E-3</v>
      </c>
    </row>
    <row r="125" spans="2:8" hidden="1" outlineLevel="1">
      <c r="B125" s="95" t="s">
        <v>40</v>
      </c>
      <c r="C125" s="26">
        <v>4680</v>
      </c>
      <c r="D125" s="100">
        <f t="shared" si="3"/>
        <v>6.5331208741179259E-2</v>
      </c>
      <c r="E125" s="123">
        <v>7382</v>
      </c>
      <c r="F125" s="124">
        <f t="shared" si="3"/>
        <v>-0.13468526550228577</v>
      </c>
      <c r="G125" s="26">
        <v>12062</v>
      </c>
      <c r="H125" s="100">
        <f t="shared" si="4"/>
        <v>-6.669761683689257E-2</v>
      </c>
    </row>
    <row r="126" spans="2:8" hidden="1" outlineLevel="1">
      <c r="B126" s="95" t="s">
        <v>41</v>
      </c>
      <c r="C126" s="26">
        <v>5498</v>
      </c>
      <c r="D126" s="100">
        <f t="shared" si="3"/>
        <v>5.345851695727144E-2</v>
      </c>
      <c r="E126" s="123">
        <v>7199</v>
      </c>
      <c r="F126" s="124">
        <f t="shared" si="3"/>
        <v>-4.6868793856745694E-2</v>
      </c>
      <c r="G126" s="26">
        <v>12697</v>
      </c>
      <c r="H126" s="100">
        <f t="shared" si="4"/>
        <v>-5.8722204823050683E-3</v>
      </c>
    </row>
    <row r="127" spans="2:8" hidden="1" outlineLevel="1">
      <c r="B127" s="95" t="s">
        <v>42</v>
      </c>
      <c r="C127" s="26">
        <v>6645</v>
      </c>
      <c r="D127" s="100">
        <f t="shared" si="3"/>
        <v>-0.13148608025094755</v>
      </c>
      <c r="E127" s="123">
        <v>9030</v>
      </c>
      <c r="F127" s="124">
        <f t="shared" si="3"/>
        <v>-0.11911033069944399</v>
      </c>
      <c r="G127" s="26">
        <v>15675</v>
      </c>
      <c r="H127" s="100">
        <f t="shared" si="4"/>
        <v>-0.12439950843481173</v>
      </c>
    </row>
    <row r="128" spans="2:8" hidden="1" outlineLevel="1">
      <c r="B128" s="95" t="s">
        <v>43</v>
      </c>
      <c r="C128" s="26">
        <v>4501</v>
      </c>
      <c r="D128" s="100">
        <f t="shared" si="3"/>
        <v>-6.8115942028985521E-2</v>
      </c>
      <c r="E128" s="123">
        <v>7338</v>
      </c>
      <c r="F128" s="124">
        <f t="shared" si="3"/>
        <v>-9.4297704270550509E-2</v>
      </c>
      <c r="G128" s="26">
        <v>11839</v>
      </c>
      <c r="H128" s="100">
        <f t="shared" si="4"/>
        <v>-8.4519022579647385E-2</v>
      </c>
    </row>
    <row r="129" spans="2:8" hidden="1" outlineLevel="1">
      <c r="B129" s="95" t="s">
        <v>44</v>
      </c>
      <c r="C129" s="26">
        <v>4915</v>
      </c>
      <c r="D129" s="100">
        <f t="shared" si="3"/>
        <v>-1.3844301765650102E-2</v>
      </c>
      <c r="E129" s="123">
        <v>9846</v>
      </c>
      <c r="F129" s="124">
        <f t="shared" si="3"/>
        <v>0.2837027379400261</v>
      </c>
      <c r="G129" s="26">
        <v>14761</v>
      </c>
      <c r="H129" s="100">
        <f t="shared" si="4"/>
        <v>0.16650861387703486</v>
      </c>
    </row>
    <row r="130" spans="2:8" hidden="1" outlineLevel="1">
      <c r="B130" s="95" t="s">
        <v>45</v>
      </c>
      <c r="C130" s="26">
        <v>5342</v>
      </c>
      <c r="D130" s="100">
        <f t="shared" si="3"/>
        <v>-0.18455197679743551</v>
      </c>
      <c r="E130" s="123">
        <v>9478</v>
      </c>
      <c r="F130" s="124">
        <f t="shared" si="3"/>
        <v>-0.1006736882057121</v>
      </c>
      <c r="G130" s="26">
        <v>14820</v>
      </c>
      <c r="H130" s="100">
        <f t="shared" si="4"/>
        <v>-0.13282621416032769</v>
      </c>
    </row>
    <row r="131" spans="2:8" hidden="1" outlineLevel="1">
      <c r="B131" s="95" t="s">
        <v>46</v>
      </c>
      <c r="C131" s="26">
        <v>4082</v>
      </c>
      <c r="D131" s="100">
        <f t="shared" si="3"/>
        <v>-3.4303288384196828E-2</v>
      </c>
      <c r="E131" s="123">
        <v>6940</v>
      </c>
      <c r="F131" s="124">
        <f t="shared" si="3"/>
        <v>7.9147877468511929E-2</v>
      </c>
      <c r="G131" s="26">
        <v>11022</v>
      </c>
      <c r="H131" s="100">
        <f t="shared" si="4"/>
        <v>3.4152749108650848E-2</v>
      </c>
    </row>
    <row r="132" spans="2:8" hidden="1" outlineLevel="1">
      <c r="B132" s="95" t="s">
        <v>47</v>
      </c>
      <c r="C132" s="26">
        <v>4490</v>
      </c>
      <c r="D132" s="100">
        <f t="shared" si="3"/>
        <v>-6.3607924921793568E-2</v>
      </c>
      <c r="E132" s="123">
        <v>7442</v>
      </c>
      <c r="F132" s="124">
        <f t="shared" si="3"/>
        <v>-2.6680617316243826E-2</v>
      </c>
      <c r="G132" s="26">
        <v>11932</v>
      </c>
      <c r="H132" s="100">
        <f t="shared" si="4"/>
        <v>-4.0913109878627174E-2</v>
      </c>
    </row>
    <row r="133" spans="2:8" hidden="1" outlineLevel="1">
      <c r="B133" s="95" t="s">
        <v>48</v>
      </c>
      <c r="C133" s="26">
        <v>4756</v>
      </c>
      <c r="D133" s="100">
        <f t="shared" si="3"/>
        <v>-7.4888154055631206E-2</v>
      </c>
      <c r="E133" s="123">
        <v>7975</v>
      </c>
      <c r="F133" s="124">
        <f t="shared" si="3"/>
        <v>-6.7360542626593412E-2</v>
      </c>
      <c r="G133" s="26">
        <v>12731</v>
      </c>
      <c r="H133" s="100">
        <f t="shared" si="4"/>
        <v>-7.0186970493718914E-2</v>
      </c>
    </row>
    <row r="134" spans="2:8" hidden="1" outlineLevel="1">
      <c r="B134" s="95" t="s">
        <v>49</v>
      </c>
      <c r="C134" s="26">
        <v>6332</v>
      </c>
      <c r="D134" s="100">
        <f t="shared" si="3"/>
        <v>9.0836653386454635E-3</v>
      </c>
      <c r="E134" s="123">
        <v>10503</v>
      </c>
      <c r="F134" s="124">
        <f t="shared" si="3"/>
        <v>0.22127906976744183</v>
      </c>
      <c r="G134" s="26">
        <v>16835</v>
      </c>
      <c r="H134" s="100">
        <f t="shared" si="4"/>
        <v>0.13176470588235301</v>
      </c>
    </row>
    <row r="135" spans="2:8" hidden="1" outlineLevel="1">
      <c r="B135" s="95" t="s">
        <v>50</v>
      </c>
      <c r="C135" s="26">
        <v>5687</v>
      </c>
      <c r="D135" s="100">
        <f t="shared" si="3"/>
        <v>0.16132325913824785</v>
      </c>
      <c r="E135" s="123">
        <v>7212</v>
      </c>
      <c r="F135" s="124">
        <f t="shared" si="3"/>
        <v>-0.10841884040054395</v>
      </c>
      <c r="G135" s="26">
        <v>12899</v>
      </c>
      <c r="H135" s="100">
        <f t="shared" si="4"/>
        <v>-6.699522562759852E-3</v>
      </c>
    </row>
    <row r="136" spans="2:8" hidden="1" outlineLevel="1">
      <c r="B136" s="95" t="s">
        <v>51</v>
      </c>
      <c r="C136" s="26">
        <v>4712</v>
      </c>
      <c r="D136" s="100">
        <f t="shared" si="3"/>
        <v>0.23480083857442358</v>
      </c>
      <c r="E136" s="123">
        <v>7758</v>
      </c>
      <c r="F136" s="124">
        <f t="shared" si="3"/>
        <v>3.2472717593824862E-2</v>
      </c>
      <c r="G136" s="26">
        <v>12470</v>
      </c>
      <c r="H136" s="100">
        <f t="shared" si="4"/>
        <v>0.10061782877316849</v>
      </c>
    </row>
    <row r="137" spans="2:8" collapsed="1">
      <c r="B137" s="130">
        <v>2001</v>
      </c>
      <c r="C137" s="36">
        <v>61640</v>
      </c>
      <c r="D137" s="104">
        <f t="shared" ref="D137:F200" si="5">C137/C150-1</f>
        <v>-1.8143009605122717E-2</v>
      </c>
      <c r="E137" s="36">
        <v>98103</v>
      </c>
      <c r="F137" s="104">
        <f t="shared" si="5"/>
        <v>-1.3812238004764943E-2</v>
      </c>
      <c r="G137" s="36">
        <v>159743</v>
      </c>
      <c r="H137" s="104">
        <f t="shared" si="4"/>
        <v>-1.5487871018637245E-2</v>
      </c>
    </row>
    <row r="138" spans="2:8" hidden="1" outlineLevel="1">
      <c r="B138" s="95" t="s">
        <v>40</v>
      </c>
      <c r="C138" s="26">
        <v>4393</v>
      </c>
      <c r="D138" s="100">
        <f t="shared" si="5"/>
        <v>0.26054519368723095</v>
      </c>
      <c r="E138" s="123">
        <v>8531</v>
      </c>
      <c r="F138" s="124">
        <f t="shared" si="5"/>
        <v>0.37441598195585635</v>
      </c>
      <c r="G138" s="26">
        <v>12924</v>
      </c>
      <c r="H138" s="100">
        <f t="shared" si="4"/>
        <v>0.33347090383821709</v>
      </c>
    </row>
    <row r="139" spans="2:8" hidden="1" outlineLevel="1">
      <c r="B139" s="95" t="s">
        <v>41</v>
      </c>
      <c r="C139" s="26">
        <v>5219</v>
      </c>
      <c r="D139" s="100">
        <f t="shared" si="5"/>
        <v>-0.13219155304289987</v>
      </c>
      <c r="E139" s="123">
        <v>7553</v>
      </c>
      <c r="F139" s="124">
        <f t="shared" si="5"/>
        <v>4.7863485016648166E-2</v>
      </c>
      <c r="G139" s="26">
        <v>12772</v>
      </c>
      <c r="H139" s="100">
        <f t="shared" si="4"/>
        <v>-3.4034185448494902E-2</v>
      </c>
    </row>
    <row r="140" spans="2:8" hidden="1" outlineLevel="1">
      <c r="B140" s="95" t="s">
        <v>42</v>
      </c>
      <c r="C140" s="26">
        <v>7651</v>
      </c>
      <c r="D140" s="100">
        <f t="shared" si="5"/>
        <v>8.8335704125177772E-2</v>
      </c>
      <c r="E140" s="123">
        <v>10251</v>
      </c>
      <c r="F140" s="124">
        <f t="shared" si="5"/>
        <v>2.0101502637078328E-2</v>
      </c>
      <c r="G140" s="26">
        <v>17902</v>
      </c>
      <c r="H140" s="100">
        <f t="shared" si="4"/>
        <v>4.8187833011300363E-2</v>
      </c>
    </row>
    <row r="141" spans="2:8" hidden="1" outlineLevel="1">
      <c r="B141" s="95" t="s">
        <v>43</v>
      </c>
      <c r="C141" s="26">
        <v>4830</v>
      </c>
      <c r="D141" s="100">
        <f t="shared" si="5"/>
        <v>5.3435114503816772E-2</v>
      </c>
      <c r="E141" s="123">
        <v>8102</v>
      </c>
      <c r="F141" s="124">
        <f t="shared" si="5"/>
        <v>0.10789005879939828</v>
      </c>
      <c r="G141" s="26">
        <v>12932</v>
      </c>
      <c r="H141" s="100">
        <f t="shared" si="4"/>
        <v>8.6905362245755624E-2</v>
      </c>
    </row>
    <row r="142" spans="2:8" hidden="1" outlineLevel="1">
      <c r="B142" s="95" t="s">
        <v>44</v>
      </c>
      <c r="C142" s="26">
        <v>4984</v>
      </c>
      <c r="D142" s="100">
        <f t="shared" si="5"/>
        <v>1.1568906028008863E-2</v>
      </c>
      <c r="E142" s="123">
        <v>7670</v>
      </c>
      <c r="F142" s="124">
        <f t="shared" si="5"/>
        <v>-0.24559850496705027</v>
      </c>
      <c r="G142" s="26">
        <v>12654</v>
      </c>
      <c r="H142" s="100">
        <f t="shared" si="4"/>
        <v>-0.16165363720683712</v>
      </c>
    </row>
    <row r="143" spans="2:8" hidden="1" outlineLevel="1">
      <c r="B143" s="95" t="s">
        <v>45</v>
      </c>
      <c r="C143" s="26">
        <v>6551</v>
      </c>
      <c r="D143" s="100">
        <f t="shared" si="5"/>
        <v>0.32049989921386812</v>
      </c>
      <c r="E143" s="123">
        <v>10539</v>
      </c>
      <c r="F143" s="124">
        <f t="shared" si="5"/>
        <v>-0.15546117477361965</v>
      </c>
      <c r="G143" s="26">
        <v>17090</v>
      </c>
      <c r="H143" s="100">
        <f t="shared" si="4"/>
        <v>-2.006880733944949E-2</v>
      </c>
    </row>
    <row r="144" spans="2:8" hidden="1" outlineLevel="1">
      <c r="B144" s="95" t="s">
        <v>46</v>
      </c>
      <c r="C144" s="26">
        <v>4227</v>
      </c>
      <c r="D144" s="100">
        <f t="shared" si="5"/>
        <v>0.12062566277836684</v>
      </c>
      <c r="E144" s="123">
        <v>6431</v>
      </c>
      <c r="F144" s="124">
        <f t="shared" si="5"/>
        <v>2.2416534181240122E-2</v>
      </c>
      <c r="G144" s="26">
        <v>10658</v>
      </c>
      <c r="H144" s="100">
        <f t="shared" si="4"/>
        <v>5.9232756907175554E-2</v>
      </c>
    </row>
    <row r="145" spans="2:8" hidden="1" outlineLevel="1">
      <c r="B145" s="95" t="s">
        <v>47</v>
      </c>
      <c r="C145" s="26">
        <v>4795</v>
      </c>
      <c r="D145" s="100">
        <f t="shared" si="5"/>
        <v>-5.665945307889042E-2</v>
      </c>
      <c r="E145" s="123">
        <v>7646</v>
      </c>
      <c r="F145" s="124">
        <f t="shared" si="5"/>
        <v>3.9141070943191192E-2</v>
      </c>
      <c r="G145" s="26">
        <v>12441</v>
      </c>
      <c r="H145" s="100">
        <f t="shared" si="4"/>
        <v>0</v>
      </c>
    </row>
    <row r="146" spans="2:8" hidden="1" outlineLevel="1">
      <c r="B146" s="95" t="s">
        <v>48</v>
      </c>
      <c r="C146" s="26">
        <v>5141</v>
      </c>
      <c r="D146" s="100">
        <f t="shared" si="5"/>
        <v>-0.10357454228421969</v>
      </c>
      <c r="E146" s="123">
        <v>8551</v>
      </c>
      <c r="F146" s="124">
        <f t="shared" si="5"/>
        <v>-2.1288771889664604E-2</v>
      </c>
      <c r="G146" s="26">
        <v>13692</v>
      </c>
      <c r="H146" s="100">
        <f t="shared" si="4"/>
        <v>-5.3897180762852437E-2</v>
      </c>
    </row>
    <row r="147" spans="2:8" hidden="1" outlineLevel="1">
      <c r="B147" s="95" t="s">
        <v>49</v>
      </c>
      <c r="C147" s="26">
        <v>6275</v>
      </c>
      <c r="D147" s="100">
        <f t="shared" si="5"/>
        <v>0.24109968354430378</v>
      </c>
      <c r="E147" s="123">
        <v>8600</v>
      </c>
      <c r="F147" s="124">
        <f t="shared" si="5"/>
        <v>0.15731395505315571</v>
      </c>
      <c r="G147" s="26">
        <v>14875</v>
      </c>
      <c r="H147" s="100">
        <f t="shared" si="4"/>
        <v>0.19123888844398174</v>
      </c>
    </row>
    <row r="148" spans="2:8" hidden="1" outlineLevel="1">
      <c r="B148" s="95" t="s">
        <v>50</v>
      </c>
      <c r="C148" s="26">
        <v>4897</v>
      </c>
      <c r="D148" s="100">
        <f t="shared" si="5"/>
        <v>-2.972062611452353E-2</v>
      </c>
      <c r="E148" s="123">
        <v>8089</v>
      </c>
      <c r="F148" s="124">
        <f t="shared" si="5"/>
        <v>-7.4167334325283329E-2</v>
      </c>
      <c r="G148" s="26">
        <v>12986</v>
      </c>
      <c r="H148" s="100">
        <f t="shared" si="4"/>
        <v>-5.7893209518282029E-2</v>
      </c>
    </row>
    <row r="149" spans="2:8" hidden="1" outlineLevel="1">
      <c r="B149" s="95" t="s">
        <v>51</v>
      </c>
      <c r="C149" s="26">
        <v>3816</v>
      </c>
      <c r="D149" s="100">
        <f t="shared" si="5"/>
        <v>-0.24614776768075863</v>
      </c>
      <c r="E149" s="123">
        <v>7514</v>
      </c>
      <c r="F149" s="124">
        <f t="shared" si="5"/>
        <v>-5.1980822609134503E-2</v>
      </c>
      <c r="G149" s="26">
        <v>11330</v>
      </c>
      <c r="H149" s="100">
        <f t="shared" ref="H149:H212" si="6">G149/G162-1</f>
        <v>-0.12765629812134283</v>
      </c>
    </row>
    <row r="150" spans="2:8" collapsed="1">
      <c r="B150" s="130">
        <v>2000</v>
      </c>
      <c r="C150" s="36">
        <v>62779</v>
      </c>
      <c r="D150" s="104">
        <f t="shared" si="5"/>
        <v>3.3280115871422211E-2</v>
      </c>
      <c r="E150" s="36">
        <v>99477</v>
      </c>
      <c r="F150" s="104">
        <f t="shared" si="5"/>
        <v>-4.2541690857039738E-3</v>
      </c>
      <c r="G150" s="36">
        <v>162256</v>
      </c>
      <c r="H150" s="104">
        <f t="shared" si="6"/>
        <v>9.9403083549629567E-3</v>
      </c>
    </row>
    <row r="151" spans="2:8" hidden="1" outlineLevel="1">
      <c r="B151" s="95" t="s">
        <v>40</v>
      </c>
      <c r="C151" s="26">
        <v>3485</v>
      </c>
      <c r="D151" s="100">
        <f t="shared" si="5"/>
        <v>-0.23574561403508776</v>
      </c>
      <c r="E151" s="123">
        <v>6207</v>
      </c>
      <c r="F151" s="124">
        <f t="shared" si="5"/>
        <v>-0.21509863429438547</v>
      </c>
      <c r="G151" s="26">
        <v>9692</v>
      </c>
      <c r="H151" s="100">
        <f t="shared" si="6"/>
        <v>-0.22264998395893487</v>
      </c>
    </row>
    <row r="152" spans="2:8" hidden="1" outlineLevel="1">
      <c r="B152" s="95" t="s">
        <v>41</v>
      </c>
      <c r="C152" s="26">
        <v>6014</v>
      </c>
      <c r="D152" s="100">
        <f t="shared" si="5"/>
        <v>0.15498367582101014</v>
      </c>
      <c r="E152" s="123">
        <v>7208</v>
      </c>
      <c r="F152" s="124">
        <f t="shared" si="5"/>
        <v>-6.4624967557747159E-2</v>
      </c>
      <c r="G152" s="26">
        <v>13222</v>
      </c>
      <c r="H152" s="100">
        <f t="shared" si="6"/>
        <v>2.3929373499574025E-2</v>
      </c>
    </row>
    <row r="153" spans="2:8" hidden="1" outlineLevel="1">
      <c r="B153" s="95" t="s">
        <v>42</v>
      </c>
      <c r="C153" s="26">
        <v>7030</v>
      </c>
      <c r="D153" s="100">
        <f t="shared" si="5"/>
        <v>3.3519553072625774E-2</v>
      </c>
      <c r="E153" s="123">
        <v>10049</v>
      </c>
      <c r="F153" s="124">
        <f t="shared" si="5"/>
        <v>0.17189504373177833</v>
      </c>
      <c r="G153" s="26">
        <v>17079</v>
      </c>
      <c r="H153" s="100">
        <f t="shared" si="6"/>
        <v>0.11068478897054046</v>
      </c>
    </row>
    <row r="154" spans="2:8" hidden="1" outlineLevel="1">
      <c r="B154" s="95" t="s">
        <v>43</v>
      </c>
      <c r="C154" s="26">
        <v>4585</v>
      </c>
      <c r="D154" s="100">
        <f t="shared" si="5"/>
        <v>0.15578522813208973</v>
      </c>
      <c r="E154" s="123">
        <v>7313</v>
      </c>
      <c r="F154" s="124">
        <f t="shared" si="5"/>
        <v>0.16989281714925619</v>
      </c>
      <c r="G154" s="26">
        <v>11898</v>
      </c>
      <c r="H154" s="100">
        <f t="shared" si="6"/>
        <v>0.16441573693482092</v>
      </c>
    </row>
    <row r="155" spans="2:8" hidden="1" outlineLevel="1">
      <c r="B155" s="95" t="s">
        <v>44</v>
      </c>
      <c r="C155" s="26">
        <v>4927</v>
      </c>
      <c r="D155" s="100">
        <f t="shared" si="5"/>
        <v>9.8795718108831476E-2</v>
      </c>
      <c r="E155" s="123">
        <v>10167</v>
      </c>
      <c r="F155" s="124">
        <f t="shared" si="5"/>
        <v>-3.3830656656846925E-2</v>
      </c>
      <c r="G155" s="26">
        <v>15094</v>
      </c>
      <c r="H155" s="100">
        <f t="shared" si="6"/>
        <v>5.7972945958553179E-3</v>
      </c>
    </row>
    <row r="156" spans="2:8" hidden="1" outlineLevel="1">
      <c r="B156" s="95" t="s">
        <v>45</v>
      </c>
      <c r="C156" s="26">
        <v>4961</v>
      </c>
      <c r="D156" s="100">
        <f t="shared" si="5"/>
        <v>0.38769230769230778</v>
      </c>
      <c r="E156" s="123">
        <v>12479</v>
      </c>
      <c r="F156" s="124">
        <f t="shared" si="5"/>
        <v>0.21214181641573582</v>
      </c>
      <c r="G156" s="26">
        <v>17440</v>
      </c>
      <c r="H156" s="100">
        <f t="shared" si="6"/>
        <v>0.25739005046863728</v>
      </c>
    </row>
    <row r="157" spans="2:8" hidden="1" outlineLevel="1">
      <c r="B157" s="95" t="s">
        <v>46</v>
      </c>
      <c r="C157" s="26">
        <v>3772</v>
      </c>
      <c r="D157" s="100">
        <f t="shared" si="5"/>
        <v>0.31795946890286508</v>
      </c>
      <c r="E157" s="123">
        <v>6290</v>
      </c>
      <c r="F157" s="124">
        <f t="shared" si="5"/>
        <v>0.25699440447641897</v>
      </c>
      <c r="G157" s="26">
        <v>10062</v>
      </c>
      <c r="H157" s="100">
        <f t="shared" si="6"/>
        <v>0.2791762013729977</v>
      </c>
    </row>
    <row r="158" spans="2:8" hidden="1" outlineLevel="1">
      <c r="B158" s="95" t="s">
        <v>47</v>
      </c>
      <c r="C158" s="26">
        <v>5083</v>
      </c>
      <c r="D158" s="100">
        <f t="shared" si="5"/>
        <v>0.28391007830260162</v>
      </c>
      <c r="E158" s="123">
        <v>7358</v>
      </c>
      <c r="F158" s="124">
        <f t="shared" si="5"/>
        <v>0.1755871544975236</v>
      </c>
      <c r="G158" s="26">
        <v>12441</v>
      </c>
      <c r="H158" s="100">
        <f t="shared" si="6"/>
        <v>0.21755725190839703</v>
      </c>
    </row>
    <row r="159" spans="2:8" hidden="1" outlineLevel="1">
      <c r="B159" s="95" t="s">
        <v>48</v>
      </c>
      <c r="C159" s="26">
        <v>5735</v>
      </c>
      <c r="D159" s="100">
        <f t="shared" si="5"/>
        <v>0.39605647517039921</v>
      </c>
      <c r="E159" s="123">
        <v>8737</v>
      </c>
      <c r="F159" s="124">
        <f t="shared" si="5"/>
        <v>0.26659901420701648</v>
      </c>
      <c r="G159" s="26">
        <v>14472</v>
      </c>
      <c r="H159" s="100">
        <f t="shared" si="6"/>
        <v>0.31491913501726332</v>
      </c>
    </row>
    <row r="160" spans="2:8" hidden="1" outlineLevel="1">
      <c r="B160" s="95" t="s">
        <v>49</v>
      </c>
      <c r="C160" s="26">
        <v>5056</v>
      </c>
      <c r="D160" s="100">
        <f t="shared" si="5"/>
        <v>0.19668639053254444</v>
      </c>
      <c r="E160" s="123">
        <v>7431</v>
      </c>
      <c r="F160" s="124">
        <f t="shared" si="5"/>
        <v>8.6562362918555236E-2</v>
      </c>
      <c r="G160" s="26">
        <v>12487</v>
      </c>
      <c r="H160" s="100">
        <f t="shared" si="6"/>
        <v>0.12861532899493855</v>
      </c>
    </row>
    <row r="161" spans="2:8" hidden="1" outlineLevel="1">
      <c r="B161" s="95" t="s">
        <v>50</v>
      </c>
      <c r="C161" s="26">
        <v>5047</v>
      </c>
      <c r="D161" s="100">
        <f t="shared" si="5"/>
        <v>0.20770519262981568</v>
      </c>
      <c r="E161" s="123">
        <v>8737</v>
      </c>
      <c r="F161" s="124">
        <f t="shared" si="5"/>
        <v>0.27435822637106178</v>
      </c>
      <c r="G161" s="26">
        <v>13784</v>
      </c>
      <c r="H161" s="100">
        <f t="shared" si="6"/>
        <v>0.24911644766651553</v>
      </c>
    </row>
    <row r="162" spans="2:8" hidden="1" outlineLevel="1">
      <c r="B162" s="95" t="s">
        <v>51</v>
      </c>
      <c r="C162" s="26">
        <v>5062</v>
      </c>
      <c r="D162" s="100">
        <f t="shared" si="5"/>
        <v>0.24465207769854924</v>
      </c>
      <c r="E162" s="123">
        <v>7926</v>
      </c>
      <c r="F162" s="124">
        <f t="shared" si="5"/>
        <v>0.20273141122913496</v>
      </c>
      <c r="G162" s="26">
        <v>12988</v>
      </c>
      <c r="H162" s="100">
        <f t="shared" si="6"/>
        <v>0.21872947358543682</v>
      </c>
    </row>
    <row r="163" spans="2:8" collapsed="1">
      <c r="B163" s="130">
        <v>1999</v>
      </c>
      <c r="C163" s="36">
        <v>60757</v>
      </c>
      <c r="D163" s="104">
        <f t="shared" si="5"/>
        <v>0.16851620348110385</v>
      </c>
      <c r="E163" s="36">
        <v>99902</v>
      </c>
      <c r="F163" s="104">
        <f t="shared" si="5"/>
        <v>0.11368500847230889</v>
      </c>
      <c r="G163" s="36">
        <v>160659</v>
      </c>
      <c r="H163" s="104">
        <f t="shared" si="6"/>
        <v>0.13380475515000101</v>
      </c>
    </row>
    <row r="164" spans="2:8" hidden="1" outlineLevel="1">
      <c r="B164" s="95" t="s">
        <v>40</v>
      </c>
      <c r="C164" s="26">
        <v>4560</v>
      </c>
      <c r="D164" s="100">
        <f t="shared" si="5"/>
        <v>0.22977346278317157</v>
      </c>
      <c r="E164" s="123">
        <v>7908</v>
      </c>
      <c r="F164" s="124">
        <f t="shared" si="5"/>
        <v>0.16396820724168393</v>
      </c>
      <c r="G164" s="26">
        <v>12468</v>
      </c>
      <c r="H164" s="100">
        <f t="shared" si="6"/>
        <v>0.18720243763092737</v>
      </c>
    </row>
    <row r="165" spans="2:8" hidden="1" outlineLevel="1">
      <c r="B165" s="95" t="s">
        <v>41</v>
      </c>
      <c r="C165" s="26">
        <v>5207</v>
      </c>
      <c r="D165" s="100">
        <f t="shared" si="5"/>
        <v>0.43088760648529822</v>
      </c>
      <c r="E165" s="123">
        <v>7706</v>
      </c>
      <c r="F165" s="124">
        <f t="shared" si="5"/>
        <v>0.29861813279406801</v>
      </c>
      <c r="G165" s="26">
        <v>12913</v>
      </c>
      <c r="H165" s="100">
        <f t="shared" si="6"/>
        <v>0.34889794212890424</v>
      </c>
    </row>
    <row r="166" spans="2:8" hidden="1" outlineLevel="1">
      <c r="B166" s="95" t="s">
        <v>42</v>
      </c>
      <c r="C166" s="26">
        <v>6802</v>
      </c>
      <c r="D166" s="100">
        <f t="shared" si="5"/>
        <v>0.5770925110132159</v>
      </c>
      <c r="E166" s="123">
        <v>8575</v>
      </c>
      <c r="F166" s="124">
        <f t="shared" si="5"/>
        <v>8.8474232038588507E-2</v>
      </c>
      <c r="G166" s="26">
        <v>15377</v>
      </c>
      <c r="H166" s="100">
        <f t="shared" si="6"/>
        <v>0.26134033303256499</v>
      </c>
    </row>
    <row r="167" spans="2:8" hidden="1" outlineLevel="1">
      <c r="B167" s="95" t="s">
        <v>43</v>
      </c>
      <c r="C167" s="26">
        <v>3967</v>
      </c>
      <c r="D167" s="100">
        <f t="shared" si="5"/>
        <v>0.12666856006816252</v>
      </c>
      <c r="E167" s="123">
        <v>6251</v>
      </c>
      <c r="F167" s="124">
        <f t="shared" si="5"/>
        <v>3.9580908032595952E-2</v>
      </c>
      <c r="G167" s="26">
        <v>10218</v>
      </c>
      <c r="H167" s="100">
        <f t="shared" si="6"/>
        <v>7.1743234738829376E-2</v>
      </c>
    </row>
    <row r="168" spans="2:8" hidden="1" outlineLevel="1">
      <c r="B168" s="95" t="s">
        <v>44</v>
      </c>
      <c r="C168" s="26">
        <v>4484</v>
      </c>
      <c r="D168" s="100">
        <f t="shared" si="5"/>
        <v>0.73462282398452605</v>
      </c>
      <c r="E168" s="123">
        <v>10523</v>
      </c>
      <c r="F168" s="124">
        <f t="shared" si="5"/>
        <v>0.59198184568835099</v>
      </c>
      <c r="G168" s="26">
        <v>15007</v>
      </c>
      <c r="H168" s="100">
        <f t="shared" si="6"/>
        <v>0.63208265361609572</v>
      </c>
    </row>
    <row r="169" spans="2:8" hidden="1" outlineLevel="1">
      <c r="B169" s="95" t="s">
        <v>45</v>
      </c>
      <c r="C169" s="26">
        <v>3575</v>
      </c>
      <c r="D169" s="100">
        <f t="shared" si="5"/>
        <v>0.38888888888888884</v>
      </c>
      <c r="E169" s="123">
        <v>10295</v>
      </c>
      <c r="F169" s="124">
        <f t="shared" si="5"/>
        <v>0.15609208309938238</v>
      </c>
      <c r="G169" s="26">
        <v>13870</v>
      </c>
      <c r="H169" s="100">
        <f t="shared" si="6"/>
        <v>0.20829340534889806</v>
      </c>
    </row>
    <row r="170" spans="2:8" hidden="1" outlineLevel="1">
      <c r="B170" s="95" t="s">
        <v>46</v>
      </c>
      <c r="C170" s="26">
        <v>2862</v>
      </c>
      <c r="D170" s="100">
        <f t="shared" si="5"/>
        <v>-7.0175438596491224E-2</v>
      </c>
      <c r="E170" s="123">
        <v>5004</v>
      </c>
      <c r="F170" s="124">
        <f t="shared" si="5"/>
        <v>-6.3096798352368477E-2</v>
      </c>
      <c r="G170" s="26">
        <v>7866</v>
      </c>
      <c r="H170" s="100">
        <f t="shared" si="6"/>
        <v>-6.5684760660410957E-2</v>
      </c>
    </row>
    <row r="171" spans="2:8" hidden="1" outlineLevel="1">
      <c r="B171" s="95" t="s">
        <v>47</v>
      </c>
      <c r="C171" s="26">
        <v>3959</v>
      </c>
      <c r="D171" s="100">
        <f t="shared" si="5"/>
        <v>0.16544009420076544</v>
      </c>
      <c r="E171" s="123">
        <v>6259</v>
      </c>
      <c r="F171" s="124">
        <f t="shared" si="5"/>
        <v>0.13696639418710266</v>
      </c>
      <c r="G171" s="26">
        <v>10218</v>
      </c>
      <c r="H171" s="100">
        <f t="shared" si="6"/>
        <v>0.1478319478768817</v>
      </c>
    </row>
    <row r="172" spans="2:8" hidden="1" outlineLevel="1">
      <c r="B172" s="95" t="s">
        <v>48</v>
      </c>
      <c r="C172" s="26">
        <v>4108</v>
      </c>
      <c r="D172" s="100">
        <f t="shared" si="5"/>
        <v>0.15914221218961622</v>
      </c>
      <c r="E172" s="123">
        <v>6898</v>
      </c>
      <c r="F172" s="124">
        <f t="shared" si="5"/>
        <v>0.14699035583638187</v>
      </c>
      <c r="G172" s="26">
        <v>11006</v>
      </c>
      <c r="H172" s="100">
        <f t="shared" si="6"/>
        <v>0.15149612889725894</v>
      </c>
    </row>
    <row r="173" spans="2:8" hidden="1" outlineLevel="1">
      <c r="B173" s="95" t="s">
        <v>49</v>
      </c>
      <c r="C173" s="26">
        <v>4225</v>
      </c>
      <c r="D173" s="100">
        <f t="shared" si="5"/>
        <v>-6.1111111111111116E-2</v>
      </c>
      <c r="E173" s="123">
        <v>6839</v>
      </c>
      <c r="F173" s="124">
        <f t="shared" si="5"/>
        <v>6.7093150257450551E-2</v>
      </c>
      <c r="G173" s="26">
        <v>11064</v>
      </c>
      <c r="H173" s="100">
        <f t="shared" si="6"/>
        <v>1.4208451737097727E-2</v>
      </c>
    </row>
    <row r="174" spans="2:8" hidden="1" outlineLevel="1">
      <c r="B174" s="95" t="s">
        <v>50</v>
      </c>
      <c r="C174" s="26">
        <v>4179</v>
      </c>
      <c r="D174" s="100">
        <f t="shared" si="5"/>
        <v>0.13931297709923673</v>
      </c>
      <c r="E174" s="123">
        <v>6856</v>
      </c>
      <c r="F174" s="124">
        <f t="shared" si="5"/>
        <v>-8.6755349913244517E-3</v>
      </c>
      <c r="G174" s="26">
        <v>11035</v>
      </c>
      <c r="H174" s="100">
        <f t="shared" si="6"/>
        <v>4.2611489040060402E-2</v>
      </c>
    </row>
    <row r="175" spans="2:8" hidden="1" outlineLevel="1">
      <c r="B175" s="95" t="s">
        <v>51</v>
      </c>
      <c r="C175" s="26">
        <v>4067</v>
      </c>
      <c r="D175" s="100">
        <f t="shared" si="5"/>
        <v>0.27452209338765288</v>
      </c>
      <c r="E175" s="123">
        <v>6590</v>
      </c>
      <c r="F175" s="124">
        <f t="shared" si="5"/>
        <v>8.3168967784352343E-2</v>
      </c>
      <c r="G175" s="26">
        <v>10657</v>
      </c>
      <c r="H175" s="100">
        <f t="shared" si="6"/>
        <v>0.14900269541778965</v>
      </c>
    </row>
    <row r="176" spans="2:8" collapsed="1">
      <c r="B176" s="130">
        <v>1998</v>
      </c>
      <c r="C176" s="36">
        <v>51995</v>
      </c>
      <c r="D176" s="104">
        <f t="shared" si="5"/>
        <v>0.24634450357159987</v>
      </c>
      <c r="E176" s="36">
        <v>89704</v>
      </c>
      <c r="F176" s="104">
        <f t="shared" si="5"/>
        <v>0.14413989260615034</v>
      </c>
      <c r="G176" s="36">
        <v>141699</v>
      </c>
      <c r="H176" s="104">
        <f t="shared" si="6"/>
        <v>0.17963553416971223</v>
      </c>
    </row>
    <row r="177" spans="2:8" hidden="1" outlineLevel="1">
      <c r="B177" s="95" t="s">
        <v>40</v>
      </c>
      <c r="C177" s="26">
        <v>3708</v>
      </c>
      <c r="D177" s="100">
        <f t="shared" si="5"/>
        <v>0.24596774193548376</v>
      </c>
      <c r="E177" s="123">
        <v>6794</v>
      </c>
      <c r="F177" s="124">
        <f t="shared" si="5"/>
        <v>3.5512879134278252E-2</v>
      </c>
      <c r="G177" s="26">
        <v>10502</v>
      </c>
      <c r="H177" s="100">
        <f t="shared" si="6"/>
        <v>0.10118485897032614</v>
      </c>
    </row>
    <row r="178" spans="2:8" hidden="1" outlineLevel="1">
      <c r="B178" s="95" t="s">
        <v>41</v>
      </c>
      <c r="C178" s="26">
        <v>3639</v>
      </c>
      <c r="D178" s="100">
        <f t="shared" si="5"/>
        <v>2.0757363253856909E-2</v>
      </c>
      <c r="E178" s="123">
        <v>5934</v>
      </c>
      <c r="F178" s="124">
        <f t="shared" si="5"/>
        <v>-3.4336859235150508E-2</v>
      </c>
      <c r="G178" s="26">
        <v>9573</v>
      </c>
      <c r="H178" s="100">
        <f t="shared" si="6"/>
        <v>-1.4109165808444901E-2</v>
      </c>
    </row>
    <row r="179" spans="2:8" hidden="1" outlineLevel="1">
      <c r="B179" s="95" t="s">
        <v>42</v>
      </c>
      <c r="C179" s="26">
        <v>4313</v>
      </c>
      <c r="D179" s="100">
        <f t="shared" si="5"/>
        <v>0.32748538011695905</v>
      </c>
      <c r="E179" s="123">
        <v>7878</v>
      </c>
      <c r="F179" s="124">
        <f t="shared" si="5"/>
        <v>0.27578947368421058</v>
      </c>
      <c r="G179" s="26">
        <v>12191</v>
      </c>
      <c r="H179" s="100">
        <f t="shared" si="6"/>
        <v>0.29361205432937187</v>
      </c>
    </row>
    <row r="180" spans="2:8" hidden="1" outlineLevel="1">
      <c r="B180" s="95" t="s">
        <v>43</v>
      </c>
      <c r="C180" s="26">
        <v>3521</v>
      </c>
      <c r="D180" s="100">
        <f t="shared" si="5"/>
        <v>0.16666666666666674</v>
      </c>
      <c r="E180" s="123">
        <v>6013</v>
      </c>
      <c r="F180" s="124">
        <f t="shared" si="5"/>
        <v>0.20115860966839794</v>
      </c>
      <c r="G180" s="26">
        <v>9534</v>
      </c>
      <c r="H180" s="100">
        <f t="shared" si="6"/>
        <v>0.18818544366899292</v>
      </c>
    </row>
    <row r="181" spans="2:8" hidden="1" outlineLevel="1">
      <c r="B181" s="95" t="s">
        <v>44</v>
      </c>
      <c r="C181" s="26">
        <v>2585</v>
      </c>
      <c r="D181" s="100">
        <f t="shared" si="5"/>
        <v>0.16389013957676712</v>
      </c>
      <c r="E181" s="123">
        <v>6610</v>
      </c>
      <c r="F181" s="124">
        <f t="shared" si="5"/>
        <v>0.2231680236861584</v>
      </c>
      <c r="G181" s="26">
        <v>9195</v>
      </c>
      <c r="H181" s="100">
        <f t="shared" si="6"/>
        <v>0.20590163934426231</v>
      </c>
    </row>
    <row r="182" spans="2:8" hidden="1" outlineLevel="1">
      <c r="B182" s="95" t="s">
        <v>45</v>
      </c>
      <c r="C182" s="26">
        <v>2574</v>
      </c>
      <c r="D182" s="100">
        <f t="shared" si="5"/>
        <v>-0.20334261838440115</v>
      </c>
      <c r="E182" s="123">
        <v>8905</v>
      </c>
      <c r="F182" s="124">
        <f t="shared" si="5"/>
        <v>0.26347900113507383</v>
      </c>
      <c r="G182" s="26">
        <v>11479</v>
      </c>
      <c r="H182" s="100">
        <f t="shared" si="6"/>
        <v>0.1167428738204106</v>
      </c>
    </row>
    <row r="183" spans="2:8" hidden="1" outlineLevel="1">
      <c r="B183" s="95" t="s">
        <v>46</v>
      </c>
      <c r="C183" s="26">
        <v>3078</v>
      </c>
      <c r="D183" s="100">
        <f t="shared" si="5"/>
        <v>0.5170034499753573</v>
      </c>
      <c r="E183" s="123">
        <v>5341</v>
      </c>
      <c r="F183" s="124">
        <f t="shared" si="5"/>
        <v>0.54721900347624564</v>
      </c>
      <c r="G183" s="26">
        <v>8419</v>
      </c>
      <c r="H183" s="100">
        <f t="shared" si="6"/>
        <v>0.53603357051632905</v>
      </c>
    </row>
    <row r="184" spans="2:8" hidden="1" outlineLevel="1">
      <c r="B184" s="95" t="s">
        <v>47</v>
      </c>
      <c r="C184" s="26">
        <v>3397</v>
      </c>
      <c r="D184" s="100">
        <f t="shared" si="5"/>
        <v>0.36043251902282747</v>
      </c>
      <c r="E184" s="123">
        <v>5505</v>
      </c>
      <c r="F184" s="124">
        <f t="shared" si="5"/>
        <v>0.23513574153017736</v>
      </c>
      <c r="G184" s="26">
        <v>8902</v>
      </c>
      <c r="H184" s="100">
        <f t="shared" si="6"/>
        <v>0.280126545872879</v>
      </c>
    </row>
    <row r="185" spans="2:8" hidden="1" outlineLevel="1">
      <c r="B185" s="95" t="s">
        <v>48</v>
      </c>
      <c r="C185" s="26">
        <v>3544</v>
      </c>
      <c r="D185" s="100">
        <f t="shared" si="5"/>
        <v>0.33183013904547165</v>
      </c>
      <c r="E185" s="123">
        <v>6014</v>
      </c>
      <c r="F185" s="124">
        <f t="shared" si="5"/>
        <v>0.43054234062797336</v>
      </c>
      <c r="G185" s="26">
        <v>9558</v>
      </c>
      <c r="H185" s="100">
        <f t="shared" si="6"/>
        <v>0.39227967953386744</v>
      </c>
    </row>
    <row r="186" spans="2:8" hidden="1" outlineLevel="1">
      <c r="B186" s="95" t="s">
        <v>49</v>
      </c>
      <c r="C186" s="26">
        <v>4500</v>
      </c>
      <c r="D186" s="100">
        <f t="shared" si="5"/>
        <v>0.28755364806866957</v>
      </c>
      <c r="E186" s="123">
        <v>6409</v>
      </c>
      <c r="F186" s="124">
        <f t="shared" si="5"/>
        <v>6.0565944067516142E-2</v>
      </c>
      <c r="G186" s="26">
        <v>10909</v>
      </c>
      <c r="H186" s="100">
        <f t="shared" si="6"/>
        <v>0.14374082616900807</v>
      </c>
    </row>
    <row r="187" spans="2:8" hidden="1" outlineLevel="1">
      <c r="B187" s="95" t="s">
        <v>50</v>
      </c>
      <c r="C187" s="26">
        <v>3668</v>
      </c>
      <c r="D187" s="100">
        <f t="shared" si="5"/>
        <v>0.27228581338883107</v>
      </c>
      <c r="E187" s="123">
        <v>6916</v>
      </c>
      <c r="F187" s="124">
        <f t="shared" si="5"/>
        <v>0.37686641449333069</v>
      </c>
      <c r="G187" s="26">
        <v>10584</v>
      </c>
      <c r="H187" s="100">
        <f t="shared" si="6"/>
        <v>0.33873007842145197</v>
      </c>
    </row>
    <row r="188" spans="2:8" hidden="1" outlineLevel="1">
      <c r="B188" s="95" t="s">
        <v>51</v>
      </c>
      <c r="C188" s="26">
        <v>3191</v>
      </c>
      <c r="D188" s="100">
        <f t="shared" si="5"/>
        <v>0.20460551151377881</v>
      </c>
      <c r="E188" s="123">
        <v>6084</v>
      </c>
      <c r="F188" s="124">
        <f t="shared" si="5"/>
        <v>6.4939611412567766E-2</v>
      </c>
      <c r="G188" s="26">
        <v>9275</v>
      </c>
      <c r="H188" s="100">
        <f t="shared" si="6"/>
        <v>0.10918440564458254</v>
      </c>
    </row>
    <row r="189" spans="2:8" collapsed="1">
      <c r="B189" s="130">
        <v>1997</v>
      </c>
      <c r="C189" s="36">
        <v>41718</v>
      </c>
      <c r="D189" s="104">
        <f t="shared" si="5"/>
        <v>0.21012937286070654</v>
      </c>
      <c r="E189" s="36">
        <v>78403</v>
      </c>
      <c r="F189" s="104">
        <f t="shared" si="5"/>
        <v>0.20192853091321616</v>
      </c>
      <c r="G189" s="36">
        <v>120121</v>
      </c>
      <c r="H189" s="104">
        <f t="shared" si="6"/>
        <v>0.20476405395917952</v>
      </c>
    </row>
    <row r="190" spans="2:8" hidden="1" outlineLevel="1">
      <c r="B190" s="95" t="s">
        <v>40</v>
      </c>
      <c r="C190" s="26">
        <v>2976</v>
      </c>
      <c r="D190" s="100">
        <f t="shared" si="5"/>
        <v>0.1597817614964927</v>
      </c>
      <c r="E190" s="123">
        <v>6561</v>
      </c>
      <c r="F190" s="124">
        <f t="shared" si="5"/>
        <v>9.7524255603880894E-2</v>
      </c>
      <c r="G190" s="26">
        <v>9537</v>
      </c>
      <c r="H190" s="100">
        <f t="shared" si="6"/>
        <v>0.11622191011235961</v>
      </c>
    </row>
    <row r="191" spans="2:8" hidden="1" outlineLevel="1">
      <c r="B191" s="95" t="s">
        <v>41</v>
      </c>
      <c r="C191" s="26">
        <v>3565</v>
      </c>
      <c r="D191" s="100">
        <f t="shared" si="5"/>
        <v>0.29448075526506901</v>
      </c>
      <c r="E191" s="123">
        <v>6145</v>
      </c>
      <c r="F191" s="124">
        <f t="shared" si="5"/>
        <v>0.10740673995314465</v>
      </c>
      <c r="G191" s="26">
        <v>9710</v>
      </c>
      <c r="H191" s="100">
        <f t="shared" si="6"/>
        <v>0.16945682283511987</v>
      </c>
    </row>
    <row r="192" spans="2:8" hidden="1" outlineLevel="1">
      <c r="B192" s="95" t="s">
        <v>42</v>
      </c>
      <c r="C192" s="26">
        <v>3249</v>
      </c>
      <c r="D192" s="100">
        <f t="shared" si="5"/>
        <v>-0.10864197530864195</v>
      </c>
      <c r="E192" s="123">
        <v>6175</v>
      </c>
      <c r="F192" s="124">
        <f t="shared" si="5"/>
        <v>7.3539638386648232E-2</v>
      </c>
      <c r="G192" s="26">
        <v>9424</v>
      </c>
      <c r="H192" s="100">
        <f t="shared" si="6"/>
        <v>2.8732574225815988E-3</v>
      </c>
    </row>
    <row r="193" spans="2:8" hidden="1" outlineLevel="1">
      <c r="B193" s="95" t="s">
        <v>43</v>
      </c>
      <c r="C193" s="26">
        <v>3018</v>
      </c>
      <c r="D193" s="100">
        <f t="shared" si="5"/>
        <v>0.24504950495049505</v>
      </c>
      <c r="E193" s="123">
        <v>5006</v>
      </c>
      <c r="F193" s="124">
        <f t="shared" si="5"/>
        <v>-4.6839299314546889E-2</v>
      </c>
      <c r="G193" s="26">
        <v>8024</v>
      </c>
      <c r="H193" s="100">
        <f t="shared" si="6"/>
        <v>4.5336112558624242E-2</v>
      </c>
    </row>
    <row r="194" spans="2:8" hidden="1" outlineLevel="1">
      <c r="B194" s="95" t="s">
        <v>44</v>
      </c>
      <c r="C194" s="26">
        <v>2221</v>
      </c>
      <c r="D194" s="100">
        <f t="shared" si="5"/>
        <v>3.6881419234360502E-2</v>
      </c>
      <c r="E194" s="123">
        <v>5404</v>
      </c>
      <c r="F194" s="124">
        <f t="shared" si="5"/>
        <v>-2.8930817610062887E-2</v>
      </c>
      <c r="G194" s="26">
        <v>7625</v>
      </c>
      <c r="H194" s="100">
        <f t="shared" si="6"/>
        <v>-1.0639678214610093E-2</v>
      </c>
    </row>
    <row r="195" spans="2:8" hidden="1" outlineLevel="1">
      <c r="B195" s="95" t="s">
        <v>45</v>
      </c>
      <c r="C195" s="26">
        <v>3231</v>
      </c>
      <c r="D195" s="100">
        <f t="shared" si="5"/>
        <v>9.5625635808748832E-2</v>
      </c>
      <c r="E195" s="123">
        <v>7048</v>
      </c>
      <c r="F195" s="124">
        <f t="shared" si="5"/>
        <v>-0.13521472392638034</v>
      </c>
      <c r="G195" s="26">
        <v>10279</v>
      </c>
      <c r="H195" s="100">
        <f t="shared" si="6"/>
        <v>-7.3880529777457404E-2</v>
      </c>
    </row>
    <row r="196" spans="2:8" hidden="1" outlineLevel="1">
      <c r="B196" s="95" t="s">
        <v>46</v>
      </c>
      <c r="C196" s="26">
        <v>2029</v>
      </c>
      <c r="D196" s="100">
        <f t="shared" si="5"/>
        <v>-0.19928966061562747</v>
      </c>
      <c r="E196" s="123">
        <v>3452</v>
      </c>
      <c r="F196" s="124">
        <f t="shared" si="5"/>
        <v>-0.34596438044713906</v>
      </c>
      <c r="G196" s="26">
        <v>5481</v>
      </c>
      <c r="H196" s="100">
        <f t="shared" si="6"/>
        <v>-0.29838709677419351</v>
      </c>
    </row>
    <row r="197" spans="2:8" hidden="1" outlineLevel="1">
      <c r="B197" s="95" t="s">
        <v>47</v>
      </c>
      <c r="C197" s="26">
        <v>2497</v>
      </c>
      <c r="D197" s="100">
        <f t="shared" si="5"/>
        <v>-2.8026469443363178E-2</v>
      </c>
      <c r="E197" s="123">
        <v>4457</v>
      </c>
      <c r="F197" s="124">
        <f t="shared" si="5"/>
        <v>3.0520231213872817E-2</v>
      </c>
      <c r="G197" s="26">
        <v>6954</v>
      </c>
      <c r="H197" s="100">
        <f t="shared" si="6"/>
        <v>8.7032201914707397E-3</v>
      </c>
    </row>
    <row r="198" spans="2:8" hidden="1" outlineLevel="1">
      <c r="B198" s="95" t="s">
        <v>48</v>
      </c>
      <c r="C198" s="26">
        <v>2661</v>
      </c>
      <c r="D198" s="100">
        <f t="shared" si="5"/>
        <v>0.13815226689478188</v>
      </c>
      <c r="E198" s="123">
        <v>4204</v>
      </c>
      <c r="F198" s="124">
        <f t="shared" si="5"/>
        <v>-0.40747004933051445</v>
      </c>
      <c r="G198" s="26">
        <v>6865</v>
      </c>
      <c r="H198" s="100">
        <f t="shared" si="6"/>
        <v>-0.27223576804834093</v>
      </c>
    </row>
    <row r="199" spans="2:8" hidden="1" outlineLevel="1">
      <c r="B199" s="95" t="s">
        <v>49</v>
      </c>
      <c r="C199" s="26">
        <v>3495</v>
      </c>
      <c r="D199" s="100">
        <f t="shared" si="5"/>
        <v>3.1582054309327035E-2</v>
      </c>
      <c r="E199" s="123">
        <v>6043</v>
      </c>
      <c r="F199" s="124">
        <f t="shared" si="5"/>
        <v>-0.21874595992243051</v>
      </c>
      <c r="G199" s="26">
        <v>9538</v>
      </c>
      <c r="H199" s="100">
        <f t="shared" si="6"/>
        <v>-0.14249752764541945</v>
      </c>
    </row>
    <row r="200" spans="2:8" hidden="1" outlineLevel="1">
      <c r="B200" s="95" t="s">
        <v>50</v>
      </c>
      <c r="C200" s="26">
        <v>2883</v>
      </c>
      <c r="D200" s="100">
        <f t="shared" si="5"/>
        <v>1.3000702740688652E-2</v>
      </c>
      <c r="E200" s="123">
        <v>5023</v>
      </c>
      <c r="F200" s="124">
        <f t="shared" si="5"/>
        <v>-0.31210627225417698</v>
      </c>
      <c r="G200" s="26">
        <v>7906</v>
      </c>
      <c r="H200" s="100">
        <f t="shared" si="6"/>
        <v>-0.22093023255813948</v>
      </c>
    </row>
    <row r="201" spans="2:8" hidden="1" outlineLevel="1">
      <c r="B201" s="95" t="s">
        <v>51</v>
      </c>
      <c r="C201" s="26">
        <v>2649</v>
      </c>
      <c r="D201" s="100">
        <f t="shared" ref="D201:F264" si="7">C201/C214-1</f>
        <v>3.7764350453173279E-4</v>
      </c>
      <c r="E201" s="123">
        <v>5713</v>
      </c>
      <c r="F201" s="124">
        <f t="shared" si="7"/>
        <v>-0.26473616473616468</v>
      </c>
      <c r="G201" s="26">
        <v>8362</v>
      </c>
      <c r="H201" s="100">
        <f t="shared" si="6"/>
        <v>-0.19735073910539447</v>
      </c>
    </row>
    <row r="202" spans="2:8" collapsed="1">
      <c r="B202" s="130">
        <v>1996</v>
      </c>
      <c r="C202" s="36">
        <v>34474</v>
      </c>
      <c r="D202" s="104">
        <f t="shared" si="7"/>
        <v>5.0940462762552263E-2</v>
      </c>
      <c r="E202" s="36">
        <v>65231</v>
      </c>
      <c r="F202" s="104">
        <f t="shared" si="7"/>
        <v>-0.13887605444152551</v>
      </c>
      <c r="G202" s="36">
        <v>99705</v>
      </c>
      <c r="H202" s="104">
        <f t="shared" si="6"/>
        <v>-8.1517032997402206E-2</v>
      </c>
    </row>
    <row r="203" spans="2:8" hidden="1" outlineLevel="1">
      <c r="B203" s="95" t="s">
        <v>40</v>
      </c>
      <c r="C203" s="26">
        <v>2566</v>
      </c>
      <c r="D203" s="100">
        <f t="shared" si="7"/>
        <v>-9.6487842531840506E-3</v>
      </c>
      <c r="E203" s="123">
        <v>5978</v>
      </c>
      <c r="F203" s="124">
        <f t="shared" si="7"/>
        <v>0.33855799373040751</v>
      </c>
      <c r="G203" s="26">
        <v>8544</v>
      </c>
      <c r="H203" s="100">
        <f t="shared" si="6"/>
        <v>0.21071276746492851</v>
      </c>
    </row>
    <row r="204" spans="2:8" hidden="1" outlineLevel="1">
      <c r="B204" s="95" t="s">
        <v>41</v>
      </c>
      <c r="C204" s="26">
        <v>2754</v>
      </c>
      <c r="D204" s="100">
        <f t="shared" si="7"/>
        <v>-0.15882712278558342</v>
      </c>
      <c r="E204" s="123">
        <v>5549</v>
      </c>
      <c r="F204" s="124">
        <f t="shared" si="7"/>
        <v>0.27124856815578458</v>
      </c>
      <c r="G204" s="26">
        <v>8303</v>
      </c>
      <c r="H204" s="100">
        <f t="shared" si="6"/>
        <v>8.6922372038224838E-2</v>
      </c>
    </row>
    <row r="205" spans="2:8" hidden="1" outlineLevel="1">
      <c r="B205" s="95" t="s">
        <v>42</v>
      </c>
      <c r="C205" s="26">
        <v>3645</v>
      </c>
      <c r="D205" s="100">
        <f t="shared" si="7"/>
        <v>7.8721515241195528E-2</v>
      </c>
      <c r="E205" s="123">
        <v>5752</v>
      </c>
      <c r="F205" s="124">
        <f t="shared" si="7"/>
        <v>-5.9054474071650542E-2</v>
      </c>
      <c r="G205" s="26">
        <v>9397</v>
      </c>
      <c r="H205" s="100">
        <f t="shared" si="6"/>
        <v>-1.000842815002112E-2</v>
      </c>
    </row>
    <row r="206" spans="2:8" hidden="1" outlineLevel="1">
      <c r="B206" s="95" t="s">
        <v>43</v>
      </c>
      <c r="C206" s="26">
        <v>2424</v>
      </c>
      <c r="D206" s="100">
        <f t="shared" si="7"/>
        <v>-0.21856866537717601</v>
      </c>
      <c r="E206" s="123">
        <v>5252</v>
      </c>
      <c r="F206" s="124">
        <f t="shared" si="7"/>
        <v>3.4390523500191783E-3</v>
      </c>
      <c r="G206" s="26">
        <v>7676</v>
      </c>
      <c r="H206" s="100">
        <f t="shared" si="6"/>
        <v>-7.9174664107485637E-2</v>
      </c>
    </row>
    <row r="207" spans="2:8" hidden="1" outlineLevel="1">
      <c r="B207" s="95" t="s">
        <v>44</v>
      </c>
      <c r="C207" s="26">
        <v>2142</v>
      </c>
      <c r="D207" s="100">
        <f t="shared" si="7"/>
        <v>-0.34952930458548437</v>
      </c>
      <c r="E207" s="123">
        <v>5565</v>
      </c>
      <c r="F207" s="124">
        <f t="shared" si="7"/>
        <v>-0.12801629583202756</v>
      </c>
      <c r="G207" s="26">
        <v>7707</v>
      </c>
      <c r="H207" s="100">
        <f t="shared" si="6"/>
        <v>-0.20341085271317827</v>
      </c>
    </row>
    <row r="208" spans="2:8" hidden="1" outlineLevel="1">
      <c r="B208" s="95" t="s">
        <v>45</v>
      </c>
      <c r="C208" s="26">
        <v>2949</v>
      </c>
      <c r="D208" s="100">
        <f t="shared" si="7"/>
        <v>-0.27292899408284022</v>
      </c>
      <c r="E208" s="123">
        <v>8150</v>
      </c>
      <c r="F208" s="124">
        <f t="shared" si="7"/>
        <v>3.7423625254582538E-2</v>
      </c>
      <c r="G208" s="26">
        <v>11099</v>
      </c>
      <c r="H208" s="100">
        <f t="shared" si="6"/>
        <v>-6.8250503693754183E-2</v>
      </c>
    </row>
    <row r="209" spans="2:8" hidden="1" outlineLevel="1">
      <c r="B209" s="95" t="s">
        <v>46</v>
      </c>
      <c r="C209" s="26">
        <v>2534</v>
      </c>
      <c r="D209" s="100">
        <f t="shared" si="7"/>
        <v>1.6853932584269593E-2</v>
      </c>
      <c r="E209" s="123">
        <v>5278</v>
      </c>
      <c r="F209" s="124">
        <f t="shared" si="7"/>
        <v>0.22062904717853837</v>
      </c>
      <c r="G209" s="26">
        <v>7812</v>
      </c>
      <c r="H209" s="100">
        <f t="shared" si="6"/>
        <v>0.14612676056338025</v>
      </c>
    </row>
    <row r="210" spans="2:8" hidden="1" outlineLevel="1">
      <c r="B210" s="95" t="s">
        <v>47</v>
      </c>
      <c r="C210" s="26">
        <v>2569</v>
      </c>
      <c r="D210" s="100">
        <f t="shared" si="7"/>
        <v>-0.14022757697456489</v>
      </c>
      <c r="E210" s="123">
        <v>4325</v>
      </c>
      <c r="F210" s="124">
        <f t="shared" si="7"/>
        <v>-7.8610992756710685E-2</v>
      </c>
      <c r="G210" s="26">
        <v>6894</v>
      </c>
      <c r="H210" s="100">
        <f t="shared" si="6"/>
        <v>-0.10257745378807603</v>
      </c>
    </row>
    <row r="211" spans="2:8" hidden="1" outlineLevel="1">
      <c r="B211" s="95" t="s">
        <v>48</v>
      </c>
      <c r="C211" s="26">
        <v>2338</v>
      </c>
      <c r="D211" s="100">
        <f t="shared" si="7"/>
        <v>-0.42724154826065652</v>
      </c>
      <c r="E211" s="123">
        <v>7095</v>
      </c>
      <c r="F211" s="124">
        <f t="shared" si="7"/>
        <v>0.69009051929490228</v>
      </c>
      <c r="G211" s="26">
        <v>9433</v>
      </c>
      <c r="H211" s="100">
        <f t="shared" si="6"/>
        <v>0.13925120772946853</v>
      </c>
    </row>
    <row r="212" spans="2:8" hidden="1" outlineLevel="1">
      <c r="B212" s="95" t="s">
        <v>49</v>
      </c>
      <c r="C212" s="26">
        <v>3388</v>
      </c>
      <c r="D212" s="100">
        <f t="shared" si="7"/>
        <v>-0.16797642436149307</v>
      </c>
      <c r="E212" s="123">
        <v>7735</v>
      </c>
      <c r="F212" s="124">
        <f t="shared" si="7"/>
        <v>0.34944173063503148</v>
      </c>
      <c r="G212" s="26">
        <v>11123</v>
      </c>
      <c r="H212" s="100">
        <f t="shared" si="6"/>
        <v>0.13453692370461034</v>
      </c>
    </row>
    <row r="213" spans="2:8" hidden="1" outlineLevel="1">
      <c r="B213" s="95" t="s">
        <v>50</v>
      </c>
      <c r="C213" s="26">
        <v>2846</v>
      </c>
      <c r="D213" s="100">
        <f t="shared" si="7"/>
        <v>-0.26478946008783255</v>
      </c>
      <c r="E213" s="123">
        <v>7302</v>
      </c>
      <c r="F213" s="124">
        <f t="shared" si="7"/>
        <v>0.19372241294752324</v>
      </c>
      <c r="G213" s="26">
        <v>10148</v>
      </c>
      <c r="H213" s="100">
        <f t="shared" ref="H213:H276" si="8">G213/G226-1</f>
        <v>1.6019223067681221E-2</v>
      </c>
    </row>
    <row r="214" spans="2:8" hidden="1" outlineLevel="1">
      <c r="B214" s="95" t="s">
        <v>51</v>
      </c>
      <c r="C214" s="26">
        <v>2648</v>
      </c>
      <c r="D214" s="100">
        <f t="shared" si="7"/>
        <v>-0.19660194174757284</v>
      </c>
      <c r="E214" s="123">
        <v>7770</v>
      </c>
      <c r="F214" s="124">
        <f t="shared" si="7"/>
        <v>0.36435469710272161</v>
      </c>
      <c r="G214" s="26">
        <v>10418</v>
      </c>
      <c r="H214" s="100">
        <f t="shared" si="8"/>
        <v>0.15871426982538095</v>
      </c>
    </row>
    <row r="215" spans="2:8" collapsed="1">
      <c r="B215" s="130">
        <v>1995</v>
      </c>
      <c r="C215" s="36">
        <v>32803</v>
      </c>
      <c r="D215" s="104">
        <f t="shared" si="7"/>
        <v>-0.18996937969182137</v>
      </c>
      <c r="E215" s="36">
        <v>75751</v>
      </c>
      <c r="F215" s="104">
        <f t="shared" si="7"/>
        <v>0.16225297655578741</v>
      </c>
      <c r="G215" s="36">
        <v>108554</v>
      </c>
      <c r="H215" s="104">
        <f t="shared" si="8"/>
        <v>2.7273071390718551E-2</v>
      </c>
    </row>
    <row r="216" spans="2:8" hidden="1" outlineLevel="1">
      <c r="B216" s="95" t="s">
        <v>40</v>
      </c>
      <c r="C216" s="26">
        <v>2591</v>
      </c>
      <c r="D216" s="100">
        <f t="shared" si="7"/>
        <v>-0.13344481605351166</v>
      </c>
      <c r="E216" s="123">
        <v>4466</v>
      </c>
      <c r="F216" s="124">
        <f t="shared" si="7"/>
        <v>-2.0111731843575065E-3</v>
      </c>
      <c r="G216" s="26">
        <v>7057</v>
      </c>
      <c r="H216" s="100">
        <f t="shared" si="8"/>
        <v>-5.4655056932350954E-2</v>
      </c>
    </row>
    <row r="217" spans="2:8" hidden="1" outlineLevel="1">
      <c r="B217" s="95" t="s">
        <v>41</v>
      </c>
      <c r="C217" s="26">
        <v>3274</v>
      </c>
      <c r="D217" s="100">
        <f t="shared" si="7"/>
        <v>-0.14068241469816278</v>
      </c>
      <c r="E217" s="123">
        <v>4365</v>
      </c>
      <c r="F217" s="124">
        <f t="shared" si="7"/>
        <v>-9.0805902383654935E-3</v>
      </c>
      <c r="G217" s="26">
        <v>7639</v>
      </c>
      <c r="H217" s="100">
        <f t="shared" si="8"/>
        <v>-7.0115642118076638E-2</v>
      </c>
    </row>
    <row r="218" spans="2:8" hidden="1" outlineLevel="1">
      <c r="B218" s="95" t="s">
        <v>42</v>
      </c>
      <c r="C218" s="26">
        <v>3379</v>
      </c>
      <c r="D218" s="100">
        <f t="shared" si="7"/>
        <v>-7.3739035087719285E-2</v>
      </c>
      <c r="E218" s="123">
        <v>6113</v>
      </c>
      <c r="F218" s="124">
        <f t="shared" si="7"/>
        <v>0.31547234775123734</v>
      </c>
      <c r="G218" s="26">
        <v>9492</v>
      </c>
      <c r="H218" s="100">
        <f t="shared" si="8"/>
        <v>0.14430379746835453</v>
      </c>
    </row>
    <row r="219" spans="2:8" hidden="1" outlineLevel="1">
      <c r="B219" s="95" t="s">
        <v>43</v>
      </c>
      <c r="C219" s="26">
        <v>3102</v>
      </c>
      <c r="D219" s="100">
        <f t="shared" si="7"/>
        <v>0.2513110125050424</v>
      </c>
      <c r="E219" s="123">
        <v>5234</v>
      </c>
      <c r="F219" s="124">
        <f t="shared" si="7"/>
        <v>0.23414289082763506</v>
      </c>
      <c r="G219" s="26">
        <v>8336</v>
      </c>
      <c r="H219" s="100">
        <f t="shared" si="8"/>
        <v>0.24047619047619051</v>
      </c>
    </row>
    <row r="220" spans="2:8" hidden="1" outlineLevel="1">
      <c r="B220" s="95" t="s">
        <v>44</v>
      </c>
      <c r="C220" s="26">
        <v>3293</v>
      </c>
      <c r="D220" s="100">
        <f t="shared" si="7"/>
        <v>2.3624494870997825E-2</v>
      </c>
      <c r="E220" s="123">
        <v>6382</v>
      </c>
      <c r="F220" s="124">
        <f t="shared" si="7"/>
        <v>0.52825670498084287</v>
      </c>
      <c r="G220" s="26">
        <v>9675</v>
      </c>
      <c r="H220" s="100">
        <f t="shared" si="8"/>
        <v>0.3086703638577033</v>
      </c>
    </row>
    <row r="221" spans="2:8" hidden="1" outlineLevel="1">
      <c r="B221" s="95" t="s">
        <v>45</v>
      </c>
      <c r="C221" s="26">
        <v>4056</v>
      </c>
      <c r="D221" s="100">
        <f t="shared" si="7"/>
        <v>0.33684904416611738</v>
      </c>
      <c r="E221" s="123">
        <v>7856</v>
      </c>
      <c r="F221" s="124">
        <f t="shared" si="7"/>
        <v>0.32100218597612251</v>
      </c>
      <c r="G221" s="26">
        <v>11912</v>
      </c>
      <c r="H221" s="100">
        <f t="shared" si="8"/>
        <v>0.32635563968377679</v>
      </c>
    </row>
    <row r="222" spans="2:8" hidden="1" outlineLevel="1">
      <c r="B222" s="95" t="s">
        <v>46</v>
      </c>
      <c r="C222" s="26">
        <v>2492</v>
      </c>
      <c r="D222" s="100">
        <f t="shared" si="7"/>
        <v>0.32623736029803085</v>
      </c>
      <c r="E222" s="123">
        <v>4324</v>
      </c>
      <c r="F222" s="124">
        <f t="shared" si="7"/>
        <v>0.42143326758711375</v>
      </c>
      <c r="G222" s="26">
        <v>6816</v>
      </c>
      <c r="H222" s="100">
        <f t="shared" si="8"/>
        <v>0.38508433245275353</v>
      </c>
    </row>
    <row r="223" spans="2:8" hidden="1" outlineLevel="1">
      <c r="B223" s="95" t="s">
        <v>47</v>
      </c>
      <c r="C223" s="26">
        <v>2988</v>
      </c>
      <c r="D223" s="100">
        <f t="shared" si="7"/>
        <v>0.41209829867674852</v>
      </c>
      <c r="E223" s="123">
        <v>4694</v>
      </c>
      <c r="F223" s="124">
        <f t="shared" si="7"/>
        <v>0.72130546387972139</v>
      </c>
      <c r="G223" s="26">
        <v>7682</v>
      </c>
      <c r="H223" s="100">
        <f t="shared" si="8"/>
        <v>0.5862068965517242</v>
      </c>
    </row>
    <row r="224" spans="2:8" hidden="1" outlineLevel="1">
      <c r="B224" s="95" t="s">
        <v>48</v>
      </c>
      <c r="C224" s="26">
        <v>4082</v>
      </c>
      <c r="D224" s="100">
        <f t="shared" si="7"/>
        <v>1.0461152882205513</v>
      </c>
      <c r="E224" s="123">
        <v>4198</v>
      </c>
      <c r="F224" s="124">
        <f t="shared" si="7"/>
        <v>0.23798289590091426</v>
      </c>
      <c r="G224" s="26">
        <v>8280</v>
      </c>
      <c r="H224" s="100">
        <f t="shared" si="8"/>
        <v>0.53731897512068327</v>
      </c>
    </row>
    <row r="225" spans="2:8" hidden="1" outlineLevel="1">
      <c r="B225" s="95" t="s">
        <v>49</v>
      </c>
      <c r="C225" s="26">
        <v>4072</v>
      </c>
      <c r="D225" s="100">
        <f t="shared" si="7"/>
        <v>0.38833958404364122</v>
      </c>
      <c r="E225" s="123">
        <v>5732</v>
      </c>
      <c r="F225" s="124">
        <f t="shared" si="7"/>
        <v>0.2866442199775534</v>
      </c>
      <c r="G225" s="26">
        <v>9804</v>
      </c>
      <c r="H225" s="100">
        <f t="shared" si="8"/>
        <v>0.3270167839740119</v>
      </c>
    </row>
    <row r="226" spans="2:8" hidden="1" outlineLevel="1">
      <c r="B226" s="95" t="s">
        <v>50</v>
      </c>
      <c r="C226" s="26">
        <v>3871</v>
      </c>
      <c r="D226" s="100">
        <f t="shared" si="7"/>
        <v>0.30292830696735096</v>
      </c>
      <c r="E226" s="123">
        <v>6117</v>
      </c>
      <c r="F226" s="124">
        <f t="shared" si="7"/>
        <v>0.4443919716646989</v>
      </c>
      <c r="G226" s="26">
        <v>9988</v>
      </c>
      <c r="H226" s="100">
        <f t="shared" si="8"/>
        <v>0.38606716625034698</v>
      </c>
    </row>
    <row r="227" spans="2:8" hidden="1" outlineLevel="1">
      <c r="B227" s="95" t="s">
        <v>51</v>
      </c>
      <c r="C227" s="26">
        <v>3296</v>
      </c>
      <c r="D227" s="100">
        <f t="shared" si="7"/>
        <v>0.37047817047817055</v>
      </c>
      <c r="E227" s="123">
        <v>5695</v>
      </c>
      <c r="F227" s="124">
        <f t="shared" si="7"/>
        <v>0.48849973863042351</v>
      </c>
      <c r="G227" s="26">
        <v>8991</v>
      </c>
      <c r="H227" s="100">
        <f t="shared" si="8"/>
        <v>0.44294655753490608</v>
      </c>
    </row>
    <row r="228" spans="2:8" collapsed="1">
      <c r="B228" s="130">
        <v>1994</v>
      </c>
      <c r="C228" s="36">
        <v>40496</v>
      </c>
      <c r="D228" s="104">
        <f t="shared" si="7"/>
        <v>0.20966633808286295</v>
      </c>
      <c r="E228" s="36">
        <v>65176</v>
      </c>
      <c r="F228" s="104">
        <f t="shared" si="7"/>
        <v>0.31490709544656736</v>
      </c>
      <c r="G228" s="36">
        <v>105672</v>
      </c>
      <c r="H228" s="104">
        <f t="shared" si="8"/>
        <v>0.27248205770434941</v>
      </c>
    </row>
    <row r="229" spans="2:8" hidden="1" outlineLevel="1">
      <c r="B229" s="95" t="s">
        <v>40</v>
      </c>
      <c r="C229" s="26">
        <v>2990</v>
      </c>
      <c r="D229" s="100">
        <f t="shared" si="7"/>
        <v>0.10128913443830578</v>
      </c>
      <c r="E229" s="123">
        <v>4475</v>
      </c>
      <c r="F229" s="124">
        <f t="shared" si="7"/>
        <v>4.3853510613482527E-2</v>
      </c>
      <c r="G229" s="26">
        <v>7465</v>
      </c>
      <c r="H229" s="100">
        <f t="shared" si="8"/>
        <v>6.6123964581548123E-2</v>
      </c>
    </row>
    <row r="230" spans="2:8" hidden="1" outlineLevel="1">
      <c r="B230" s="95" t="s">
        <v>41</v>
      </c>
      <c r="C230" s="26">
        <v>3810</v>
      </c>
      <c r="D230" s="100">
        <f t="shared" si="7"/>
        <v>0.33216783216783208</v>
      </c>
      <c r="E230" s="123">
        <v>4405</v>
      </c>
      <c r="F230" s="124">
        <f t="shared" si="7"/>
        <v>0.55708731000353473</v>
      </c>
      <c r="G230" s="26">
        <v>8215</v>
      </c>
      <c r="H230" s="100">
        <f t="shared" si="8"/>
        <v>0.44401476533661444</v>
      </c>
    </row>
    <row r="231" spans="2:8" hidden="1" outlineLevel="1">
      <c r="B231" s="95" t="s">
        <v>42</v>
      </c>
      <c r="C231" s="26">
        <v>3648</v>
      </c>
      <c r="D231" s="100">
        <f t="shared" si="7"/>
        <v>-0.15221938182663253</v>
      </c>
      <c r="E231" s="123">
        <v>4647</v>
      </c>
      <c r="F231" s="124">
        <f t="shared" si="7"/>
        <v>-0.21846619576185666</v>
      </c>
      <c r="G231" s="26">
        <v>8295</v>
      </c>
      <c r="H231" s="100">
        <f t="shared" si="8"/>
        <v>-0.19065274660942533</v>
      </c>
    </row>
    <row r="232" spans="2:8" hidden="1" outlineLevel="1">
      <c r="B232" s="95" t="s">
        <v>43</v>
      </c>
      <c r="C232" s="26">
        <v>2479</v>
      </c>
      <c r="D232" s="100">
        <f t="shared" si="7"/>
        <v>0.21044921875</v>
      </c>
      <c r="E232" s="123">
        <v>4241</v>
      </c>
      <c r="F232" s="124">
        <f t="shared" si="7"/>
        <v>2.464363372795364E-2</v>
      </c>
      <c r="G232" s="26">
        <v>6720</v>
      </c>
      <c r="H232" s="100">
        <f t="shared" si="8"/>
        <v>8.6148375626313278E-2</v>
      </c>
    </row>
    <row r="233" spans="2:8" hidden="1" outlineLevel="1">
      <c r="B233" s="95" t="s">
        <v>44</v>
      </c>
      <c r="C233" s="26">
        <v>3217</v>
      </c>
      <c r="D233" s="100">
        <f t="shared" si="7"/>
        <v>0.23778376298576376</v>
      </c>
      <c r="E233" s="123">
        <v>4176</v>
      </c>
      <c r="F233" s="124">
        <f t="shared" si="7"/>
        <v>-0.3816997334912644</v>
      </c>
      <c r="G233" s="26">
        <v>7393</v>
      </c>
      <c r="H233" s="100">
        <f t="shared" si="8"/>
        <v>-0.2095584304501229</v>
      </c>
    </row>
    <row r="234" spans="2:8" hidden="1" outlineLevel="1">
      <c r="B234" s="95" t="s">
        <v>45</v>
      </c>
      <c r="C234" s="26">
        <v>3034</v>
      </c>
      <c r="D234" s="100">
        <f t="shared" si="7"/>
        <v>7.9734219269103068E-3</v>
      </c>
      <c r="E234" s="123">
        <v>5947</v>
      </c>
      <c r="F234" s="124">
        <f t="shared" si="7"/>
        <v>-0.33224792274870873</v>
      </c>
      <c r="G234" s="26">
        <v>8981</v>
      </c>
      <c r="H234" s="100">
        <f t="shared" si="8"/>
        <v>-0.24630748573346761</v>
      </c>
    </row>
    <row r="235" spans="2:8" hidden="1" outlineLevel="1">
      <c r="B235" s="95" t="s">
        <v>46</v>
      </c>
      <c r="C235" s="26">
        <v>1879</v>
      </c>
      <c r="D235" s="100">
        <f t="shared" si="7"/>
        <v>-7.6204523107177957E-2</v>
      </c>
      <c r="E235" s="123">
        <v>3042</v>
      </c>
      <c r="F235" s="124">
        <f t="shared" si="7"/>
        <v>-8.1798973739812819E-2</v>
      </c>
      <c r="G235" s="26">
        <v>4921</v>
      </c>
      <c r="H235" s="100">
        <f t="shared" si="8"/>
        <v>-7.9670843463624408E-2</v>
      </c>
    </row>
    <row r="236" spans="2:8" hidden="1" outlineLevel="1">
      <c r="B236" s="95" t="s">
        <v>47</v>
      </c>
      <c r="C236" s="26">
        <v>2116</v>
      </c>
      <c r="D236" s="100">
        <f t="shared" si="7"/>
        <v>9.4607379375588607E-4</v>
      </c>
      <c r="E236" s="123">
        <v>2727</v>
      </c>
      <c r="F236" s="124">
        <f t="shared" si="7"/>
        <v>3.6488027366020415E-2</v>
      </c>
      <c r="G236" s="26">
        <v>4843</v>
      </c>
      <c r="H236" s="100">
        <f t="shared" si="8"/>
        <v>2.0653319283456373E-2</v>
      </c>
    </row>
    <row r="237" spans="2:8" hidden="1" outlineLevel="1">
      <c r="B237" s="95" t="s">
        <v>48</v>
      </c>
      <c r="C237" s="26">
        <v>1995</v>
      </c>
      <c r="D237" s="100">
        <f t="shared" si="7"/>
        <v>-0.14961636828644498</v>
      </c>
      <c r="E237" s="123">
        <v>3391</v>
      </c>
      <c r="F237" s="124">
        <f t="shared" si="7"/>
        <v>1.3146100985957476E-2</v>
      </c>
      <c r="G237" s="26">
        <v>5386</v>
      </c>
      <c r="H237" s="100">
        <f t="shared" si="8"/>
        <v>-5.3925873880203756E-2</v>
      </c>
    </row>
    <row r="238" spans="2:8" hidden="1" outlineLevel="1">
      <c r="B238" s="95" t="s">
        <v>49</v>
      </c>
      <c r="C238" s="26">
        <v>2933</v>
      </c>
      <c r="D238" s="100">
        <f t="shared" si="7"/>
        <v>-4.8962386511024691E-2</v>
      </c>
      <c r="E238" s="123">
        <v>4455</v>
      </c>
      <c r="F238" s="124">
        <f t="shared" si="7"/>
        <v>0.12131890259249944</v>
      </c>
      <c r="G238" s="26">
        <v>7388</v>
      </c>
      <c r="H238" s="100">
        <f t="shared" si="8"/>
        <v>4.6903783477398431E-2</v>
      </c>
    </row>
    <row r="239" spans="2:8" hidden="1" outlineLevel="1">
      <c r="B239" s="95" t="s">
        <v>50</v>
      </c>
      <c r="C239" s="26">
        <v>2971</v>
      </c>
      <c r="D239" s="100">
        <f t="shared" si="7"/>
        <v>0.23740108288213246</v>
      </c>
      <c r="E239" s="123">
        <v>4235</v>
      </c>
      <c r="F239" s="124">
        <f t="shared" si="7"/>
        <v>-2.5092081031307556E-2</v>
      </c>
      <c r="G239" s="26">
        <v>7206</v>
      </c>
      <c r="H239" s="100">
        <f t="shared" si="8"/>
        <v>6.8346923647146118E-2</v>
      </c>
    </row>
    <row r="240" spans="2:8" hidden="1" outlineLevel="1">
      <c r="B240" s="95" t="s">
        <v>51</v>
      </c>
      <c r="C240" s="26">
        <v>2405</v>
      </c>
      <c r="D240" s="100">
        <f t="shared" si="7"/>
        <v>-0.19078061911170929</v>
      </c>
      <c r="E240" s="123">
        <v>3826</v>
      </c>
      <c r="F240" s="124">
        <f t="shared" si="7"/>
        <v>-0.13867627194957222</v>
      </c>
      <c r="G240" s="26">
        <v>6231</v>
      </c>
      <c r="H240" s="100">
        <f t="shared" si="8"/>
        <v>-0.15956298893984355</v>
      </c>
    </row>
    <row r="241" spans="2:8" collapsed="1">
      <c r="B241" s="130">
        <v>1993</v>
      </c>
      <c r="C241" s="36">
        <v>33477</v>
      </c>
      <c r="D241" s="104">
        <f t="shared" si="7"/>
        <v>3.0505448500892651E-2</v>
      </c>
      <c r="E241" s="36">
        <v>49567</v>
      </c>
      <c r="F241" s="104">
        <f t="shared" si="7"/>
        <v>-9.7321119629946606E-2</v>
      </c>
      <c r="G241" s="36">
        <v>83044</v>
      </c>
      <c r="H241" s="104">
        <f t="shared" si="8"/>
        <v>-4.980720162019292E-2</v>
      </c>
    </row>
    <row r="242" spans="2:8" hidden="1" outlineLevel="1">
      <c r="B242" s="95" t="s">
        <v>40</v>
      </c>
      <c r="C242" s="26">
        <v>2715</v>
      </c>
      <c r="D242" s="100">
        <f t="shared" si="7"/>
        <v>0.10141987829614596</v>
      </c>
      <c r="E242" s="123">
        <v>4287</v>
      </c>
      <c r="F242" s="124">
        <f t="shared" si="7"/>
        <v>7.6054216867469826E-2</v>
      </c>
      <c r="G242" s="26">
        <v>7002</v>
      </c>
      <c r="H242" s="100">
        <f t="shared" si="8"/>
        <v>8.5749728640099221E-2</v>
      </c>
    </row>
    <row r="243" spans="2:8" hidden="1" outlineLevel="1">
      <c r="B243" s="95" t="s">
        <v>41</v>
      </c>
      <c r="C243" s="26">
        <v>2860</v>
      </c>
      <c r="D243" s="100">
        <f t="shared" si="7"/>
        <v>0.14035087719298245</v>
      </c>
      <c r="E243" s="123">
        <v>2829</v>
      </c>
      <c r="F243" s="124">
        <f t="shared" si="7"/>
        <v>-0.39434810533076425</v>
      </c>
      <c r="G243" s="26">
        <v>5689</v>
      </c>
      <c r="H243" s="100">
        <f t="shared" si="8"/>
        <v>-0.20754979802200868</v>
      </c>
    </row>
    <row r="244" spans="2:8" hidden="1" outlineLevel="1">
      <c r="B244" s="95" t="s">
        <v>42</v>
      </c>
      <c r="C244" s="26">
        <v>4303</v>
      </c>
      <c r="D244" s="100">
        <f t="shared" si="7"/>
        <v>0.72188875550220089</v>
      </c>
      <c r="E244" s="123">
        <v>5946</v>
      </c>
      <c r="F244" s="124">
        <f t="shared" si="7"/>
        <v>0.32103976894023556</v>
      </c>
      <c r="G244" s="26">
        <v>10249</v>
      </c>
      <c r="H244" s="100">
        <f t="shared" si="8"/>
        <v>0.46414285714285719</v>
      </c>
    </row>
    <row r="245" spans="2:8" hidden="1" outlineLevel="1">
      <c r="B245" s="95" t="s">
        <v>43</v>
      </c>
      <c r="C245" s="26">
        <v>2048</v>
      </c>
      <c r="D245" s="100">
        <f t="shared" si="7"/>
        <v>-0.2950086058519793</v>
      </c>
      <c r="E245" s="123">
        <v>4139</v>
      </c>
      <c r="F245" s="124">
        <f t="shared" si="7"/>
        <v>-0.22779850746268659</v>
      </c>
      <c r="G245" s="26">
        <v>6187</v>
      </c>
      <c r="H245" s="100">
        <f t="shared" si="8"/>
        <v>-0.25142165759225654</v>
      </c>
    </row>
    <row r="246" spans="2:8" hidden="1" outlineLevel="1">
      <c r="B246" s="95" t="s">
        <v>44</v>
      </c>
      <c r="C246" s="26">
        <v>2599</v>
      </c>
      <c r="D246" s="100">
        <f t="shared" si="7"/>
        <v>-8.2921665490472862E-2</v>
      </c>
      <c r="E246" s="123">
        <v>6754</v>
      </c>
      <c r="F246" s="124">
        <f t="shared" si="7"/>
        <v>0.16048109965635748</v>
      </c>
      <c r="G246" s="26">
        <v>9353</v>
      </c>
      <c r="H246" s="100">
        <f t="shared" si="8"/>
        <v>8.0771897388490776E-2</v>
      </c>
    </row>
    <row r="247" spans="2:8" hidden="1" outlineLevel="1">
      <c r="B247" s="95" t="s">
        <v>45</v>
      </c>
      <c r="C247" s="26">
        <v>3010</v>
      </c>
      <c r="D247" s="100">
        <f t="shared" si="7"/>
        <v>2.3809523809523725E-2</v>
      </c>
      <c r="E247" s="123">
        <v>8906</v>
      </c>
      <c r="F247" s="124">
        <f t="shared" si="7"/>
        <v>0.68674242424242427</v>
      </c>
      <c r="G247" s="26">
        <v>11916</v>
      </c>
      <c r="H247" s="100">
        <f t="shared" si="8"/>
        <v>0.44963503649635039</v>
      </c>
    </row>
    <row r="248" spans="2:8" hidden="1" outlineLevel="1">
      <c r="B248" s="95" t="s">
        <v>46</v>
      </c>
      <c r="C248" s="26">
        <v>2034</v>
      </c>
      <c r="D248" s="100">
        <f t="shared" si="7"/>
        <v>-5.8333333333333348E-2</v>
      </c>
      <c r="E248" s="123">
        <v>3313</v>
      </c>
      <c r="F248" s="124">
        <f t="shared" si="7"/>
        <v>-0.12098699920403289</v>
      </c>
      <c r="G248" s="26">
        <v>5347</v>
      </c>
      <c r="H248" s="100">
        <f t="shared" si="8"/>
        <v>-9.8161578681059236E-2</v>
      </c>
    </row>
    <row r="249" spans="2:8" hidden="1" outlineLevel="1">
      <c r="B249" s="95" t="s">
        <v>47</v>
      </c>
      <c r="C249" s="26">
        <v>2114</v>
      </c>
      <c r="D249" s="100">
        <f t="shared" si="7"/>
        <v>-0.16771653543307086</v>
      </c>
      <c r="E249" s="123">
        <v>2631</v>
      </c>
      <c r="F249" s="124">
        <f t="shared" si="7"/>
        <v>-0.19195331695331697</v>
      </c>
      <c r="G249" s="26">
        <v>4745</v>
      </c>
      <c r="H249" s="100">
        <f t="shared" si="8"/>
        <v>-0.18133195307108352</v>
      </c>
    </row>
    <row r="250" spans="2:8" hidden="1" outlineLevel="1">
      <c r="B250" s="95" t="s">
        <v>48</v>
      </c>
      <c r="C250" s="26">
        <v>2346</v>
      </c>
      <c r="D250" s="100">
        <f t="shared" si="7"/>
        <v>-0.15763016157989229</v>
      </c>
      <c r="E250" s="123">
        <v>3347</v>
      </c>
      <c r="F250" s="124">
        <f t="shared" si="7"/>
        <v>9.9901413079198198E-2</v>
      </c>
      <c r="G250" s="26">
        <v>5693</v>
      </c>
      <c r="H250" s="100">
        <f t="shared" si="8"/>
        <v>-2.3164035689773543E-2</v>
      </c>
    </row>
    <row r="251" spans="2:8" hidden="1" outlineLevel="1">
      <c r="B251" s="95" t="s">
        <v>49</v>
      </c>
      <c r="C251" s="26">
        <v>3084</v>
      </c>
      <c r="D251" s="100">
        <f t="shared" si="7"/>
        <v>7.5688873386815514E-2</v>
      </c>
      <c r="E251" s="123">
        <v>3973</v>
      </c>
      <c r="F251" s="124">
        <f t="shared" si="7"/>
        <v>0.10085896370185643</v>
      </c>
      <c r="G251" s="26">
        <v>7057</v>
      </c>
      <c r="H251" s="100">
        <f t="shared" si="8"/>
        <v>8.9715873996293993E-2</v>
      </c>
    </row>
    <row r="252" spans="2:8" hidden="1" outlineLevel="1">
      <c r="B252" s="95" t="s">
        <v>50</v>
      </c>
      <c r="C252" s="26">
        <v>2401</v>
      </c>
      <c r="D252" s="100">
        <f t="shared" si="7"/>
        <v>0.12196261682242993</v>
      </c>
      <c r="E252" s="123">
        <v>4344</v>
      </c>
      <c r="F252" s="124">
        <f t="shared" si="7"/>
        <v>0.18461958003817824</v>
      </c>
      <c r="G252" s="26">
        <v>6745</v>
      </c>
      <c r="H252" s="100">
        <f t="shared" si="8"/>
        <v>0.16152918890993639</v>
      </c>
    </row>
    <row r="253" spans="2:8" hidden="1" outlineLevel="1">
      <c r="B253" s="95" t="s">
        <v>51</v>
      </c>
      <c r="C253" s="26">
        <v>2972</v>
      </c>
      <c r="D253" s="100">
        <f t="shared" si="7"/>
        <v>0.44341913550267109</v>
      </c>
      <c r="E253" s="123">
        <v>4442</v>
      </c>
      <c r="F253" s="124">
        <f t="shared" si="7"/>
        <v>0.25978445830969932</v>
      </c>
      <c r="G253" s="26">
        <v>7414</v>
      </c>
      <c r="H253" s="100">
        <f t="shared" si="8"/>
        <v>0.32748433303491487</v>
      </c>
    </row>
    <row r="254" spans="2:8" collapsed="1">
      <c r="B254" s="130">
        <v>1992</v>
      </c>
      <c r="C254" s="36">
        <v>32486</v>
      </c>
      <c r="D254" s="104">
        <f t="shared" si="7"/>
        <v>5.8106963715718773E-2</v>
      </c>
      <c r="E254" s="36">
        <v>54911</v>
      </c>
      <c r="F254" s="104">
        <f t="shared" si="7"/>
        <v>8.7648060848552145E-2</v>
      </c>
      <c r="G254" s="36">
        <v>87397</v>
      </c>
      <c r="H254" s="104">
        <f t="shared" si="8"/>
        <v>7.6476819234369664E-2</v>
      </c>
    </row>
    <row r="255" spans="2:8" hidden="1" outlineLevel="1">
      <c r="B255" s="95" t="s">
        <v>40</v>
      </c>
      <c r="C255" s="26">
        <v>2465</v>
      </c>
      <c r="D255" s="100">
        <f t="shared" si="7"/>
        <v>-4.9730146491904437E-2</v>
      </c>
      <c r="E255" s="123">
        <v>3984</v>
      </c>
      <c r="F255" s="124">
        <f t="shared" si="7"/>
        <v>0.13471945314725153</v>
      </c>
      <c r="G255" s="26">
        <v>6449</v>
      </c>
      <c r="H255" s="100">
        <f t="shared" si="8"/>
        <v>5.6347256347256458E-2</v>
      </c>
    </row>
    <row r="256" spans="2:8" hidden="1" outlineLevel="1">
      <c r="B256" s="95" t="s">
        <v>41</v>
      </c>
      <c r="C256" s="26">
        <v>2508</v>
      </c>
      <c r="D256" s="100">
        <f t="shared" si="7"/>
        <v>1.0068465565847839E-2</v>
      </c>
      <c r="E256" s="123">
        <v>4671</v>
      </c>
      <c r="F256" s="124">
        <f t="shared" si="7"/>
        <v>0.510672703751617</v>
      </c>
      <c r="G256" s="26">
        <v>7179</v>
      </c>
      <c r="H256" s="100">
        <f t="shared" si="8"/>
        <v>0.28771300448430503</v>
      </c>
    </row>
    <row r="257" spans="2:8" hidden="1" outlineLevel="1">
      <c r="B257" s="95" t="s">
        <v>42</v>
      </c>
      <c r="C257" s="26">
        <v>2499</v>
      </c>
      <c r="D257" s="100">
        <f t="shared" si="7"/>
        <v>0.16721158337225606</v>
      </c>
      <c r="E257" s="123">
        <v>4501</v>
      </c>
      <c r="F257" s="124">
        <f t="shared" si="7"/>
        <v>0.54726710209694063</v>
      </c>
      <c r="G257" s="26">
        <v>7000</v>
      </c>
      <c r="H257" s="100">
        <f t="shared" si="8"/>
        <v>0.38613861386138604</v>
      </c>
    </row>
    <row r="258" spans="2:8" hidden="1" outlineLevel="1">
      <c r="B258" s="95" t="s">
        <v>43</v>
      </c>
      <c r="C258" s="26">
        <v>2905</v>
      </c>
      <c r="D258" s="100">
        <f t="shared" si="7"/>
        <v>0.56857451403887693</v>
      </c>
      <c r="E258" s="123">
        <v>5360</v>
      </c>
      <c r="F258" s="124">
        <f t="shared" si="7"/>
        <v>0.64417177914110435</v>
      </c>
      <c r="G258" s="26">
        <v>8265</v>
      </c>
      <c r="H258" s="100">
        <f t="shared" si="8"/>
        <v>0.61678403755868549</v>
      </c>
    </row>
    <row r="259" spans="2:8" hidden="1" outlineLevel="1">
      <c r="B259" s="95" t="s">
        <v>44</v>
      </c>
      <c r="C259" s="26">
        <v>2834</v>
      </c>
      <c r="D259" s="100">
        <f t="shared" si="7"/>
        <v>0.21162890123984601</v>
      </c>
      <c r="E259" s="123">
        <v>5820</v>
      </c>
      <c r="F259" s="124">
        <f t="shared" si="7"/>
        <v>5.8759323267236763E-2</v>
      </c>
      <c r="G259" s="26">
        <v>8654</v>
      </c>
      <c r="H259" s="100">
        <f t="shared" si="8"/>
        <v>0.10438999489535483</v>
      </c>
    </row>
    <row r="260" spans="2:8" hidden="1" outlineLevel="1">
      <c r="B260" s="95" t="s">
        <v>45</v>
      </c>
      <c r="C260" s="26">
        <v>2940</v>
      </c>
      <c r="D260" s="100">
        <f t="shared" si="7"/>
        <v>0.20640131308986454</v>
      </c>
      <c r="E260" s="123">
        <v>5280</v>
      </c>
      <c r="F260" s="124">
        <f t="shared" si="7"/>
        <v>1.6949152542372836E-2</v>
      </c>
      <c r="G260" s="26">
        <v>8220</v>
      </c>
      <c r="H260" s="100">
        <f t="shared" si="8"/>
        <v>7.7467558002359382E-2</v>
      </c>
    </row>
    <row r="261" spans="2:8" hidden="1" outlineLevel="1">
      <c r="B261" s="95" t="s">
        <v>46</v>
      </c>
      <c r="C261" s="26">
        <v>2160</v>
      </c>
      <c r="D261" s="100">
        <f t="shared" si="7"/>
        <v>0.20737842370039128</v>
      </c>
      <c r="E261" s="123">
        <v>3769</v>
      </c>
      <c r="F261" s="124">
        <f t="shared" si="7"/>
        <v>0.44240336777650202</v>
      </c>
      <c r="G261" s="26">
        <v>5929</v>
      </c>
      <c r="H261" s="100">
        <f t="shared" si="8"/>
        <v>0.34688777828259876</v>
      </c>
    </row>
    <row r="262" spans="2:8" hidden="1" outlineLevel="1">
      <c r="B262" s="95" t="s">
        <v>47</v>
      </c>
      <c r="C262" s="26">
        <v>2540</v>
      </c>
      <c r="D262" s="100">
        <f t="shared" si="7"/>
        <v>0.84057971014492749</v>
      </c>
      <c r="E262" s="123">
        <v>3256</v>
      </c>
      <c r="F262" s="124">
        <f t="shared" si="7"/>
        <v>1.5104086353122592</v>
      </c>
      <c r="G262" s="26">
        <v>5796</v>
      </c>
      <c r="H262" s="100">
        <f t="shared" si="8"/>
        <v>1.1651101979828167</v>
      </c>
    </row>
    <row r="263" spans="2:8" hidden="1" outlineLevel="1">
      <c r="B263" s="95" t="s">
        <v>48</v>
      </c>
      <c r="C263" s="26">
        <v>2785</v>
      </c>
      <c r="D263" s="100">
        <f t="shared" si="7"/>
        <v>0.76377454084863827</v>
      </c>
      <c r="E263" s="123">
        <v>3043</v>
      </c>
      <c r="F263" s="124">
        <f t="shared" si="7"/>
        <v>0.1241226449944588</v>
      </c>
      <c r="G263" s="26">
        <v>5828</v>
      </c>
      <c r="H263" s="100">
        <f t="shared" si="8"/>
        <v>0.35977601493233791</v>
      </c>
    </row>
    <row r="264" spans="2:8" hidden="1" outlineLevel="1">
      <c r="B264" s="95" t="s">
        <v>49</v>
      </c>
      <c r="C264" s="26">
        <v>2867</v>
      </c>
      <c r="D264" s="100">
        <f t="shared" si="7"/>
        <v>0.16261151662611506</v>
      </c>
      <c r="E264" s="123">
        <v>3609</v>
      </c>
      <c r="F264" s="124">
        <f t="shared" si="7"/>
        <v>-0.17977272727272731</v>
      </c>
      <c r="G264" s="26">
        <v>6476</v>
      </c>
      <c r="H264" s="100">
        <f t="shared" si="8"/>
        <v>-5.6801631226332638E-2</v>
      </c>
    </row>
    <row r="265" spans="2:8" hidden="1" outlineLevel="1">
      <c r="B265" s="95" t="s">
        <v>50</v>
      </c>
      <c r="C265" s="26">
        <v>2140</v>
      </c>
      <c r="D265" s="100">
        <f t="shared" ref="D265:F328" si="9">C265/C278-1</f>
        <v>-9.7046413502109741E-2</v>
      </c>
      <c r="E265" s="123">
        <v>3667</v>
      </c>
      <c r="F265" s="124">
        <f t="shared" si="9"/>
        <v>0.1726894787336104</v>
      </c>
      <c r="G265" s="26">
        <v>5807</v>
      </c>
      <c r="H265" s="100">
        <f t="shared" si="8"/>
        <v>5.639439694378745E-2</v>
      </c>
    </row>
    <row r="266" spans="2:8" hidden="1" outlineLevel="1">
      <c r="B266" s="95" t="s">
        <v>51</v>
      </c>
      <c r="C266" s="26">
        <v>2059</v>
      </c>
      <c r="D266" s="100">
        <f t="shared" si="9"/>
        <v>0.32071840923669015</v>
      </c>
      <c r="E266" s="123">
        <v>3526</v>
      </c>
      <c r="F266" s="124">
        <f t="shared" si="9"/>
        <v>0.29157509157509165</v>
      </c>
      <c r="G266" s="26">
        <v>5585</v>
      </c>
      <c r="H266" s="100">
        <f t="shared" si="8"/>
        <v>0.3021683376078339</v>
      </c>
    </row>
    <row r="267" spans="2:8" collapsed="1">
      <c r="B267" s="130">
        <v>1991</v>
      </c>
      <c r="C267" s="36">
        <v>30702</v>
      </c>
      <c r="D267" s="104">
        <f t="shared" si="9"/>
        <v>0.22862059306094684</v>
      </c>
      <c r="E267" s="36">
        <v>50486</v>
      </c>
      <c r="F267" s="104">
        <f t="shared" si="9"/>
        <v>0.25166728647576542</v>
      </c>
      <c r="G267" s="36">
        <v>81188</v>
      </c>
      <c r="H267" s="104">
        <f t="shared" si="8"/>
        <v>0.24285101953340282</v>
      </c>
    </row>
    <row r="268" spans="2:8" hidden="1" outlineLevel="1">
      <c r="B268" s="95" t="s">
        <v>40</v>
      </c>
      <c r="C268" s="26">
        <v>2594</v>
      </c>
      <c r="D268" s="100">
        <f t="shared" si="9"/>
        <v>0.78281786941580767</v>
      </c>
      <c r="E268" s="123">
        <v>3511</v>
      </c>
      <c r="F268" s="124">
        <f t="shared" si="9"/>
        <v>0.30763500931098697</v>
      </c>
      <c r="G268" s="26">
        <v>6105</v>
      </c>
      <c r="H268" s="100">
        <f t="shared" si="8"/>
        <v>0.4746376811594204</v>
      </c>
    </row>
    <row r="269" spans="2:8" hidden="1" outlineLevel="1">
      <c r="B269" s="95" t="s">
        <v>41</v>
      </c>
      <c r="C269" s="26">
        <v>2483</v>
      </c>
      <c r="D269" s="100">
        <f t="shared" si="9"/>
        <v>0.99437751004016062</v>
      </c>
      <c r="E269" s="123">
        <v>3092</v>
      </c>
      <c r="F269" s="124">
        <f t="shared" si="9"/>
        <v>0.69517543859649122</v>
      </c>
      <c r="G269" s="26">
        <v>5575</v>
      </c>
      <c r="H269" s="100">
        <f t="shared" si="8"/>
        <v>0.81655262300423592</v>
      </c>
    </row>
    <row r="270" spans="2:8" hidden="1" outlineLevel="1">
      <c r="B270" s="95" t="s">
        <v>42</v>
      </c>
      <c r="C270" s="26">
        <v>2141</v>
      </c>
      <c r="D270" s="100">
        <f t="shared" si="9"/>
        <v>0.46243169398907114</v>
      </c>
      <c r="E270" s="123">
        <v>2909</v>
      </c>
      <c r="F270" s="124">
        <f t="shared" si="9"/>
        <v>0.61971046770601346</v>
      </c>
      <c r="G270" s="26">
        <v>5050</v>
      </c>
      <c r="H270" s="100">
        <f t="shared" si="8"/>
        <v>0.54907975460122693</v>
      </c>
    </row>
    <row r="271" spans="2:8" hidden="1" outlineLevel="1">
      <c r="B271" s="95" t="s">
        <v>43</v>
      </c>
      <c r="C271" s="26">
        <v>1852</v>
      </c>
      <c r="D271" s="100">
        <f t="shared" si="9"/>
        <v>7.7370564281558973E-2</v>
      </c>
      <c r="E271" s="123">
        <v>3260</v>
      </c>
      <c r="F271" s="124">
        <f t="shared" si="9"/>
        <v>0.30661322645290578</v>
      </c>
      <c r="G271" s="26">
        <v>5112</v>
      </c>
      <c r="H271" s="100">
        <f t="shared" si="8"/>
        <v>0.2130991931656383</v>
      </c>
    </row>
    <row r="272" spans="2:8" hidden="1" outlineLevel="1">
      <c r="B272" s="95" t="s">
        <v>44</v>
      </c>
      <c r="C272" s="26">
        <v>2339</v>
      </c>
      <c r="D272" s="100">
        <f t="shared" si="9"/>
        <v>0.69492753623188408</v>
      </c>
      <c r="E272" s="123">
        <v>5497</v>
      </c>
      <c r="F272" s="124">
        <f t="shared" si="9"/>
        <v>1.0909090909090908</v>
      </c>
      <c r="G272" s="26">
        <v>7836</v>
      </c>
      <c r="H272" s="100">
        <f t="shared" si="8"/>
        <v>0.95460214517335995</v>
      </c>
    </row>
    <row r="273" spans="2:8" hidden="1" outlineLevel="1">
      <c r="B273" s="95" t="s">
        <v>45</v>
      </c>
      <c r="C273" s="26">
        <v>2437</v>
      </c>
      <c r="D273" s="100">
        <f t="shared" si="9"/>
        <v>0.58144062297209609</v>
      </c>
      <c r="E273" s="123">
        <v>5192</v>
      </c>
      <c r="F273" s="124">
        <f t="shared" si="9"/>
        <v>0.69673202614379082</v>
      </c>
      <c r="G273" s="26">
        <v>7629</v>
      </c>
      <c r="H273" s="100">
        <f t="shared" si="8"/>
        <v>0.65811780047815693</v>
      </c>
    </row>
    <row r="274" spans="2:8" hidden="1" outlineLevel="1">
      <c r="B274" s="95" t="s">
        <v>46</v>
      </c>
      <c r="C274" s="26">
        <v>1789</v>
      </c>
      <c r="D274" s="100">
        <f t="shared" si="9"/>
        <v>0.25985915492957745</v>
      </c>
      <c r="E274" s="123">
        <v>2613</v>
      </c>
      <c r="F274" s="124">
        <f t="shared" si="9"/>
        <v>0.12677878395860276</v>
      </c>
      <c r="G274" s="26">
        <v>4402</v>
      </c>
      <c r="H274" s="100">
        <f t="shared" si="8"/>
        <v>0.17732013907461885</v>
      </c>
    </row>
    <row r="275" spans="2:8" hidden="1" outlineLevel="1">
      <c r="B275" s="95" t="s">
        <v>47</v>
      </c>
      <c r="C275" s="26">
        <v>1380</v>
      </c>
      <c r="D275" s="100">
        <f t="shared" si="9"/>
        <v>0.31303520456707901</v>
      </c>
      <c r="E275" s="123">
        <v>1297</v>
      </c>
      <c r="F275" s="124">
        <f t="shared" si="9"/>
        <v>-0.1749363867684478</v>
      </c>
      <c r="G275" s="26">
        <v>2677</v>
      </c>
      <c r="H275" s="100">
        <f t="shared" si="8"/>
        <v>2.0587113991612727E-2</v>
      </c>
    </row>
    <row r="276" spans="2:8" hidden="1" outlineLevel="1">
      <c r="B276" s="95" t="s">
        <v>48</v>
      </c>
      <c r="C276" s="26">
        <v>1579</v>
      </c>
      <c r="D276" s="100">
        <f t="shared" si="9"/>
        <v>0.12785714285714289</v>
      </c>
      <c r="E276" s="123">
        <v>2707</v>
      </c>
      <c r="F276" s="124">
        <f t="shared" si="9"/>
        <v>0.35757271815446345</v>
      </c>
      <c r="G276" s="26">
        <v>4286</v>
      </c>
      <c r="H276" s="100">
        <f t="shared" si="8"/>
        <v>0.26281673541543893</v>
      </c>
    </row>
    <row r="277" spans="2:8" hidden="1" outlineLevel="1">
      <c r="B277" s="95" t="s">
        <v>49</v>
      </c>
      <c r="C277" s="26">
        <v>2466</v>
      </c>
      <c r="D277" s="100">
        <f t="shared" si="9"/>
        <v>0.21958456973293772</v>
      </c>
      <c r="E277" s="123">
        <v>4400</v>
      </c>
      <c r="F277" s="124">
        <f t="shared" si="9"/>
        <v>0.31697096677641423</v>
      </c>
      <c r="G277" s="26">
        <v>6866</v>
      </c>
      <c r="H277" s="100">
        <f t="shared" ref="H277:H340" si="10">G277/G290-1</f>
        <v>0.28025358940891287</v>
      </c>
    </row>
    <row r="278" spans="2:8" hidden="1" outlineLevel="1">
      <c r="B278" s="95" t="s">
        <v>50</v>
      </c>
      <c r="C278" s="26">
        <v>2370</v>
      </c>
      <c r="D278" s="100">
        <f t="shared" si="9"/>
        <v>0.10078959591267989</v>
      </c>
      <c r="E278" s="123">
        <v>3127</v>
      </c>
      <c r="F278" s="124">
        <f t="shared" si="9"/>
        <v>0.12038695807954136</v>
      </c>
      <c r="G278" s="26">
        <v>5497</v>
      </c>
      <c r="H278" s="100">
        <f t="shared" si="10"/>
        <v>0.11185275080906143</v>
      </c>
    </row>
    <row r="279" spans="2:8" hidden="1" outlineLevel="1">
      <c r="B279" s="95" t="s">
        <v>51</v>
      </c>
      <c r="C279" s="26">
        <v>1559</v>
      </c>
      <c r="D279" s="100">
        <f t="shared" si="9"/>
        <v>-0.18928757150286013</v>
      </c>
      <c r="E279" s="123">
        <v>2730</v>
      </c>
      <c r="F279" s="124">
        <f t="shared" si="9"/>
        <v>-0.18580375782880998</v>
      </c>
      <c r="G279" s="26">
        <v>4289</v>
      </c>
      <c r="H279" s="100">
        <f t="shared" si="10"/>
        <v>-0.18707354056103109</v>
      </c>
    </row>
    <row r="280" spans="2:8" collapsed="1">
      <c r="B280" s="130">
        <v>1990</v>
      </c>
      <c r="C280" s="36">
        <v>24989</v>
      </c>
      <c r="D280" s="104">
        <f t="shared" si="9"/>
        <v>0.33111383369733138</v>
      </c>
      <c r="E280" s="36">
        <v>40335</v>
      </c>
      <c r="F280" s="104">
        <f t="shared" si="9"/>
        <v>0.35084899025419469</v>
      </c>
      <c r="G280" s="36">
        <v>65324</v>
      </c>
      <c r="H280" s="104">
        <f t="shared" si="10"/>
        <v>0.34323079453857552</v>
      </c>
    </row>
    <row r="281" spans="2:8" hidden="1" outlineLevel="1">
      <c r="B281" s="95" t="s">
        <v>40</v>
      </c>
      <c r="C281" s="26">
        <v>1455</v>
      </c>
      <c r="D281" s="100">
        <f t="shared" si="9"/>
        <v>-0.22934322033898302</v>
      </c>
      <c r="E281" s="123">
        <v>2685</v>
      </c>
      <c r="F281" s="124">
        <f t="shared" si="9"/>
        <v>-2.5408348457350294E-2</v>
      </c>
      <c r="G281" s="26">
        <v>4140</v>
      </c>
      <c r="H281" s="100">
        <f t="shared" si="10"/>
        <v>-0.10833512814990309</v>
      </c>
    </row>
    <row r="282" spans="2:8" hidden="1" outlineLevel="1">
      <c r="B282" s="95" t="s">
        <v>41</v>
      </c>
      <c r="C282" s="26">
        <v>1245</v>
      </c>
      <c r="D282" s="100">
        <f t="shared" si="9"/>
        <v>-0.39533754249635744</v>
      </c>
      <c r="E282" s="123">
        <v>1824</v>
      </c>
      <c r="F282" s="124">
        <f t="shared" si="9"/>
        <v>-0.2927491275688251</v>
      </c>
      <c r="G282" s="26">
        <v>3069</v>
      </c>
      <c r="H282" s="100">
        <f t="shared" si="10"/>
        <v>-0.33829236739974122</v>
      </c>
    </row>
    <row r="283" spans="2:8" hidden="1" outlineLevel="1">
      <c r="B283" s="95" t="s">
        <v>42</v>
      </c>
      <c r="C283" s="26">
        <v>1464</v>
      </c>
      <c r="D283" s="100">
        <f t="shared" si="9"/>
        <v>-0.18801996672212984</v>
      </c>
      <c r="E283" s="123">
        <v>1796</v>
      </c>
      <c r="F283" s="124">
        <f t="shared" si="9"/>
        <v>-0.18659420289855078</v>
      </c>
      <c r="G283" s="26">
        <v>3260</v>
      </c>
      <c r="H283" s="100">
        <f t="shared" si="10"/>
        <v>-0.18723510346547001</v>
      </c>
    </row>
    <row r="284" spans="2:8" hidden="1" outlineLevel="1">
      <c r="B284" s="95" t="s">
        <v>43</v>
      </c>
      <c r="C284" s="26">
        <v>1719</v>
      </c>
      <c r="D284" s="100">
        <f t="shared" si="9"/>
        <v>-0.16105417276720346</v>
      </c>
      <c r="E284" s="123">
        <v>2495</v>
      </c>
      <c r="F284" s="124">
        <f t="shared" si="9"/>
        <v>0.13100634632819586</v>
      </c>
      <c r="G284" s="26">
        <v>4214</v>
      </c>
      <c r="H284" s="100">
        <f t="shared" si="10"/>
        <v>-9.6357226792009865E-3</v>
      </c>
    </row>
    <row r="285" spans="2:8" hidden="1" outlineLevel="1">
      <c r="B285" s="95" t="s">
        <v>44</v>
      </c>
      <c r="C285" s="26">
        <v>1380</v>
      </c>
      <c r="D285" s="100">
        <f t="shared" si="9"/>
        <v>-0.18197984588026084</v>
      </c>
      <c r="E285" s="123">
        <v>2629</v>
      </c>
      <c r="F285" s="124">
        <f t="shared" si="9"/>
        <v>0.34751409533572519</v>
      </c>
      <c r="G285" s="26">
        <v>4009</v>
      </c>
      <c r="H285" s="100">
        <f t="shared" si="10"/>
        <v>0.1019791094007696</v>
      </c>
    </row>
    <row r="286" spans="2:8" hidden="1" outlineLevel="1">
      <c r="B286" s="95" t="s">
        <v>45</v>
      </c>
      <c r="C286" s="26">
        <v>1541</v>
      </c>
      <c r="D286" s="100">
        <f t="shared" si="9"/>
        <v>-9.6401028277635081E-3</v>
      </c>
      <c r="E286" s="123">
        <v>3060</v>
      </c>
      <c r="F286" s="124">
        <f t="shared" si="9"/>
        <v>4.0108769544527467E-2</v>
      </c>
      <c r="G286" s="26">
        <v>4601</v>
      </c>
      <c r="H286" s="100">
        <f t="shared" si="10"/>
        <v>2.2899066251667488E-2</v>
      </c>
    </row>
    <row r="287" spans="2:8" hidden="1" outlineLevel="1">
      <c r="B287" s="95" t="s">
        <v>46</v>
      </c>
      <c r="C287" s="26">
        <v>1420</v>
      </c>
      <c r="D287" s="100">
        <f t="shared" si="9"/>
        <v>0.37730358874878767</v>
      </c>
      <c r="E287" s="123">
        <v>2319</v>
      </c>
      <c r="F287" s="124">
        <f t="shared" si="9"/>
        <v>0.87318255250403887</v>
      </c>
      <c r="G287" s="26">
        <v>3739</v>
      </c>
      <c r="H287" s="100">
        <f t="shared" si="10"/>
        <v>0.64786249449096522</v>
      </c>
    </row>
    <row r="288" spans="2:8" hidden="1" outlineLevel="1">
      <c r="B288" s="95" t="s">
        <v>47</v>
      </c>
      <c r="C288" s="26">
        <v>1051</v>
      </c>
      <c r="D288" s="100">
        <f t="shared" si="9"/>
        <v>-0.16785431512272364</v>
      </c>
      <c r="E288" s="123">
        <v>1572</v>
      </c>
      <c r="F288" s="124">
        <f t="shared" si="9"/>
        <v>0.32658227848101262</v>
      </c>
      <c r="G288" s="26">
        <v>2623</v>
      </c>
      <c r="H288" s="100">
        <f t="shared" si="10"/>
        <v>7.1486928104575131E-2</v>
      </c>
    </row>
    <row r="289" spans="2:8" hidden="1" outlineLevel="1">
      <c r="B289" s="95" t="s">
        <v>48</v>
      </c>
      <c r="C289" s="26">
        <v>1400</v>
      </c>
      <c r="D289" s="100">
        <f t="shared" si="9"/>
        <v>-0.17550058892815079</v>
      </c>
      <c r="E289" s="123">
        <v>1994</v>
      </c>
      <c r="F289" s="124">
        <f t="shared" si="9"/>
        <v>2.1516393442623016E-2</v>
      </c>
      <c r="G289" s="26">
        <v>3394</v>
      </c>
      <c r="H289" s="100">
        <f t="shared" si="10"/>
        <v>-7.0136986301369886E-2</v>
      </c>
    </row>
    <row r="290" spans="2:8" hidden="1" outlineLevel="1">
      <c r="B290" s="95" t="s">
        <v>49</v>
      </c>
      <c r="C290" s="26">
        <v>2022</v>
      </c>
      <c r="D290" s="100">
        <f t="shared" si="9"/>
        <v>9.120345385860773E-2</v>
      </c>
      <c r="E290" s="123">
        <v>3341</v>
      </c>
      <c r="F290" s="124">
        <f t="shared" si="9"/>
        <v>0.86648044692737436</v>
      </c>
      <c r="G290" s="26">
        <v>5363</v>
      </c>
      <c r="H290" s="100">
        <f t="shared" si="10"/>
        <v>0.47213834751578365</v>
      </c>
    </row>
    <row r="291" spans="2:8" hidden="1" outlineLevel="1">
      <c r="B291" s="95" t="s">
        <v>50</v>
      </c>
      <c r="C291" s="26">
        <v>2153</v>
      </c>
      <c r="D291" s="100">
        <f t="shared" si="9"/>
        <v>4.7688564476885631E-2</v>
      </c>
      <c r="E291" s="123">
        <v>2791</v>
      </c>
      <c r="F291" s="124">
        <f t="shared" si="9"/>
        <v>0.4067540322580645</v>
      </c>
      <c r="G291" s="26">
        <v>4944</v>
      </c>
      <c r="H291" s="100">
        <f t="shared" si="10"/>
        <v>0.22406536271354294</v>
      </c>
    </row>
    <row r="292" spans="2:8" hidden="1" outlineLevel="1">
      <c r="B292" s="95" t="s">
        <v>51</v>
      </c>
      <c r="C292" s="26">
        <v>1923</v>
      </c>
      <c r="D292" s="100">
        <f t="shared" si="9"/>
        <v>-0.21188524590163937</v>
      </c>
      <c r="E292" s="123">
        <v>3353</v>
      </c>
      <c r="F292" s="124">
        <f t="shared" si="9"/>
        <v>0.32059866089011413</v>
      </c>
      <c r="G292" s="26">
        <v>5276</v>
      </c>
      <c r="H292" s="100">
        <f t="shared" si="10"/>
        <v>5.9650532235388631E-2</v>
      </c>
    </row>
    <row r="293" spans="2:8" collapsed="1">
      <c r="B293" s="130">
        <v>1989</v>
      </c>
      <c r="C293" s="36">
        <v>18773</v>
      </c>
      <c r="D293" s="104">
        <f t="shared" si="9"/>
        <v>-0.12201852025067816</v>
      </c>
      <c r="E293" s="36">
        <v>29859</v>
      </c>
      <c r="F293" s="104">
        <f t="shared" si="9"/>
        <v>0.17884638161790822</v>
      </c>
      <c r="G293" s="36">
        <v>48632</v>
      </c>
      <c r="H293" s="104">
        <f t="shared" si="10"/>
        <v>4.1125216758365335E-2</v>
      </c>
    </row>
    <row r="294" spans="2:8" hidden="1" outlineLevel="1">
      <c r="B294" s="95" t="s">
        <v>40</v>
      </c>
      <c r="C294" s="26">
        <v>1888</v>
      </c>
      <c r="D294" s="100">
        <f t="shared" si="9"/>
        <v>0.36317689530685926</v>
      </c>
      <c r="E294" s="123">
        <v>2755</v>
      </c>
      <c r="F294" s="124">
        <f t="shared" si="9"/>
        <v>0.13561417971970324</v>
      </c>
      <c r="G294" s="26">
        <v>4643</v>
      </c>
      <c r="H294" s="100">
        <f t="shared" si="10"/>
        <v>0.21831540278142225</v>
      </c>
    </row>
    <row r="295" spans="2:8" hidden="1" outlineLevel="1">
      <c r="B295" s="95" t="s">
        <v>41</v>
      </c>
      <c r="C295" s="26">
        <v>2059</v>
      </c>
      <c r="D295" s="100">
        <f t="shared" si="9"/>
        <v>0.60859375000000004</v>
      </c>
      <c r="E295" s="123">
        <v>2579</v>
      </c>
      <c r="F295" s="124">
        <f t="shared" si="9"/>
        <v>0.37620064034151546</v>
      </c>
      <c r="G295" s="26">
        <v>4638</v>
      </c>
      <c r="H295" s="100">
        <f t="shared" si="10"/>
        <v>0.4705136334812936</v>
      </c>
    </row>
    <row r="296" spans="2:8" hidden="1" outlineLevel="1">
      <c r="B296" s="95" t="s">
        <v>42</v>
      </c>
      <c r="C296" s="26">
        <v>1803</v>
      </c>
      <c r="D296" s="100">
        <f t="shared" si="9"/>
        <v>-0.18342391304347827</v>
      </c>
      <c r="E296" s="123">
        <v>2208</v>
      </c>
      <c r="F296" s="124">
        <f t="shared" si="9"/>
        <v>2.4118738404452778E-2</v>
      </c>
      <c r="G296" s="26">
        <v>4011</v>
      </c>
      <c r="H296" s="100">
        <f t="shared" si="10"/>
        <v>-8.0889092575618715E-2</v>
      </c>
    </row>
    <row r="297" spans="2:8" hidden="1" outlineLevel="1">
      <c r="B297" s="95" t="s">
        <v>43</v>
      </c>
      <c r="C297" s="26">
        <v>2049</v>
      </c>
      <c r="D297" s="100">
        <f t="shared" si="9"/>
        <v>0.23956442831215963</v>
      </c>
      <c r="E297" s="123">
        <v>2206</v>
      </c>
      <c r="F297" s="124">
        <f t="shared" si="9"/>
        <v>0.53514265831593599</v>
      </c>
      <c r="G297" s="26">
        <v>4255</v>
      </c>
      <c r="H297" s="100">
        <f t="shared" si="10"/>
        <v>0.37702265372168275</v>
      </c>
    </row>
    <row r="298" spans="2:8" hidden="1" outlineLevel="1">
      <c r="B298" s="95" t="s">
        <v>44</v>
      </c>
      <c r="C298" s="26">
        <v>1687</v>
      </c>
      <c r="D298" s="100">
        <f t="shared" si="9"/>
        <v>-5.2247191011235983E-2</v>
      </c>
      <c r="E298" s="123">
        <v>1951</v>
      </c>
      <c r="F298" s="124">
        <f t="shared" si="9"/>
        <v>0.11677160847166568</v>
      </c>
      <c r="G298" s="26">
        <v>3638</v>
      </c>
      <c r="H298" s="100">
        <f t="shared" si="10"/>
        <v>3.1471505528777977E-2</v>
      </c>
    </row>
    <row r="299" spans="2:8" hidden="1" outlineLevel="1">
      <c r="B299" s="95" t="s">
        <v>45</v>
      </c>
      <c r="C299" s="26">
        <v>1556</v>
      </c>
      <c r="D299" s="100">
        <f t="shared" si="9"/>
        <v>-0.2663837812352664</v>
      </c>
      <c r="E299" s="123">
        <v>2942</v>
      </c>
      <c r="F299" s="124">
        <f t="shared" si="9"/>
        <v>0.28080104484109714</v>
      </c>
      <c r="G299" s="26">
        <v>4498</v>
      </c>
      <c r="H299" s="100">
        <f t="shared" si="10"/>
        <v>1.8107741059302906E-2</v>
      </c>
    </row>
    <row r="300" spans="2:8" hidden="1" outlineLevel="1">
      <c r="B300" s="95" t="s">
        <v>46</v>
      </c>
      <c r="C300" s="26">
        <v>1031</v>
      </c>
      <c r="D300" s="100">
        <f t="shared" si="9"/>
        <v>-0.28452463566967379</v>
      </c>
      <c r="E300" s="123">
        <v>1238</v>
      </c>
      <c r="F300" s="124">
        <f t="shared" si="9"/>
        <v>-0.18391562294001318</v>
      </c>
      <c r="G300" s="26">
        <v>2269</v>
      </c>
      <c r="H300" s="100">
        <f t="shared" si="10"/>
        <v>-0.23292765382014879</v>
      </c>
    </row>
    <row r="301" spans="2:8" hidden="1" outlineLevel="1">
      <c r="B301" s="95" t="s">
        <v>47</v>
      </c>
      <c r="C301" s="26">
        <v>1263</v>
      </c>
      <c r="D301" s="100">
        <f t="shared" si="9"/>
        <v>-0.28075170842824604</v>
      </c>
      <c r="E301" s="123">
        <v>1185</v>
      </c>
      <c r="F301" s="124">
        <f t="shared" si="9"/>
        <v>-7.6383476227591562E-2</v>
      </c>
      <c r="G301" s="26">
        <v>2448</v>
      </c>
      <c r="H301" s="100">
        <f t="shared" si="10"/>
        <v>-0.19447186574531095</v>
      </c>
    </row>
    <row r="302" spans="2:8" hidden="1" outlineLevel="1">
      <c r="B302" s="95" t="s">
        <v>48</v>
      </c>
      <c r="C302" s="26">
        <v>1698</v>
      </c>
      <c r="D302" s="100">
        <f t="shared" si="9"/>
        <v>0.21895190236898787</v>
      </c>
      <c r="E302" s="123">
        <v>1952</v>
      </c>
      <c r="F302" s="124">
        <f t="shared" si="9"/>
        <v>6.0293318848452016E-2</v>
      </c>
      <c r="G302" s="26">
        <v>3650</v>
      </c>
      <c r="H302" s="100">
        <f t="shared" si="10"/>
        <v>0.12863327149041437</v>
      </c>
    </row>
    <row r="303" spans="2:8" hidden="1" outlineLevel="1">
      <c r="B303" s="95" t="s">
        <v>49</v>
      </c>
      <c r="C303" s="26">
        <v>1853</v>
      </c>
      <c r="D303" s="100">
        <f t="shared" si="9"/>
        <v>-8.8987217305801392E-2</v>
      </c>
      <c r="E303" s="123">
        <v>1790</v>
      </c>
      <c r="F303" s="124">
        <f t="shared" si="9"/>
        <v>-6.2336301728653787E-2</v>
      </c>
      <c r="G303" s="26">
        <v>3643</v>
      </c>
      <c r="H303" s="100">
        <f t="shared" si="10"/>
        <v>-7.6084199847831546E-2</v>
      </c>
    </row>
    <row r="304" spans="2:8" hidden="1" outlineLevel="1">
      <c r="B304" s="95" t="s">
        <v>50</v>
      </c>
      <c r="C304" s="26">
        <v>2055</v>
      </c>
      <c r="D304" s="100">
        <f t="shared" si="9"/>
        <v>-1.5804597701149392E-2</v>
      </c>
      <c r="E304" s="123">
        <v>1984</v>
      </c>
      <c r="F304" s="124">
        <f t="shared" si="9"/>
        <v>-0.102262443438914</v>
      </c>
      <c r="G304" s="26">
        <v>4039</v>
      </c>
      <c r="H304" s="100">
        <f t="shared" si="10"/>
        <v>-6.0260586319218268E-2</v>
      </c>
    </row>
    <row r="305" spans="2:8" hidden="1" outlineLevel="1">
      <c r="B305" s="95" t="s">
        <v>51</v>
      </c>
      <c r="C305" s="26">
        <v>2440</v>
      </c>
      <c r="D305" s="100">
        <f t="shared" si="9"/>
        <v>6.5502183406113579E-2</v>
      </c>
      <c r="E305" s="123">
        <v>2539</v>
      </c>
      <c r="F305" s="124">
        <f t="shared" si="9"/>
        <v>-9.8686545970890993E-2</v>
      </c>
      <c r="G305" s="26">
        <v>4979</v>
      </c>
      <c r="H305" s="100">
        <f t="shared" si="10"/>
        <v>-2.5063638143724254E-2</v>
      </c>
    </row>
    <row r="306" spans="2:8" collapsed="1">
      <c r="B306" s="130">
        <v>1988</v>
      </c>
      <c r="C306" s="36">
        <v>21382</v>
      </c>
      <c r="D306" s="104">
        <f t="shared" si="9"/>
        <v>-2.1932894675439352E-3</v>
      </c>
      <c r="E306" s="36">
        <v>25329</v>
      </c>
      <c r="F306" s="104">
        <f t="shared" si="9"/>
        <v>7.7188058178106589E-2</v>
      </c>
      <c r="G306" s="36">
        <v>46711</v>
      </c>
      <c r="H306" s="104">
        <f t="shared" si="10"/>
        <v>3.9338717931602263E-2</v>
      </c>
    </row>
    <row r="307" spans="2:8" hidden="1" outlineLevel="1">
      <c r="B307" s="95" t="s">
        <v>40</v>
      </c>
      <c r="C307" s="26">
        <v>1385</v>
      </c>
      <c r="D307" s="100">
        <f t="shared" si="9"/>
        <v>-0.13274890419536634</v>
      </c>
      <c r="E307" s="123">
        <v>2426</v>
      </c>
      <c r="F307" s="124">
        <f t="shared" si="9"/>
        <v>0.22525252525252526</v>
      </c>
      <c r="G307" s="26">
        <v>3811</v>
      </c>
      <c r="H307" s="100">
        <f t="shared" si="10"/>
        <v>6.5417948001118331E-2</v>
      </c>
    </row>
    <row r="308" spans="2:8" hidden="1" outlineLevel="1">
      <c r="B308" s="95" t="s">
        <v>41</v>
      </c>
      <c r="C308" s="26">
        <v>1280</v>
      </c>
      <c r="D308" s="100">
        <f t="shared" si="9"/>
        <v>-0.15343915343915349</v>
      </c>
      <c r="E308" s="123">
        <v>1874</v>
      </c>
      <c r="F308" s="124">
        <f t="shared" si="9"/>
        <v>0.28005464480874309</v>
      </c>
      <c r="G308" s="26">
        <v>3154</v>
      </c>
      <c r="H308" s="100">
        <f t="shared" si="10"/>
        <v>5.981182795698925E-2</v>
      </c>
    </row>
    <row r="309" spans="2:8" hidden="1" outlineLevel="1">
      <c r="B309" s="95" t="s">
        <v>42</v>
      </c>
      <c r="C309" s="26">
        <v>2208</v>
      </c>
      <c r="D309" s="100">
        <f t="shared" si="9"/>
        <v>0.63192904656319282</v>
      </c>
      <c r="E309" s="123">
        <v>2156</v>
      </c>
      <c r="F309" s="124">
        <f t="shared" si="9"/>
        <v>0.1033776867963152</v>
      </c>
      <c r="G309" s="26">
        <v>4364</v>
      </c>
      <c r="H309" s="100">
        <f t="shared" si="10"/>
        <v>0.31962503779860896</v>
      </c>
    </row>
    <row r="310" spans="2:8" hidden="1" outlineLevel="1">
      <c r="B310" s="95" t="s">
        <v>43</v>
      </c>
      <c r="C310" s="26">
        <v>1653</v>
      </c>
      <c r="D310" s="100">
        <f t="shared" si="9"/>
        <v>0.8125</v>
      </c>
      <c r="E310" s="123">
        <v>1437</v>
      </c>
      <c r="F310" s="124">
        <f t="shared" si="9"/>
        <v>-8.5877862595419852E-2</v>
      </c>
      <c r="G310" s="26">
        <v>3090</v>
      </c>
      <c r="H310" s="100">
        <f t="shared" si="10"/>
        <v>0.2439613526570048</v>
      </c>
    </row>
    <row r="311" spans="2:8" hidden="1" outlineLevel="1">
      <c r="B311" s="95" t="s">
        <v>44</v>
      </c>
      <c r="C311" s="26">
        <v>1780</v>
      </c>
      <c r="D311" s="100">
        <f t="shared" si="9"/>
        <v>0.85803757828810023</v>
      </c>
      <c r="E311" s="123">
        <v>1747</v>
      </c>
      <c r="F311" s="124">
        <f t="shared" si="9"/>
        <v>0.32448824867323722</v>
      </c>
      <c r="G311" s="26">
        <v>3527</v>
      </c>
      <c r="H311" s="100">
        <f t="shared" si="10"/>
        <v>0.54896794027228801</v>
      </c>
    </row>
    <row r="312" spans="2:8" hidden="1" outlineLevel="1">
      <c r="B312" s="95" t="s">
        <v>45</v>
      </c>
      <c r="C312" s="26">
        <v>2121</v>
      </c>
      <c r="D312" s="100">
        <f t="shared" si="9"/>
        <v>1.0592233009708738</v>
      </c>
      <c r="E312" s="123">
        <v>2297</v>
      </c>
      <c r="F312" s="124">
        <f t="shared" si="9"/>
        <v>0.22180851063829787</v>
      </c>
      <c r="G312" s="26">
        <v>4418</v>
      </c>
      <c r="H312" s="100">
        <f t="shared" si="10"/>
        <v>0.51821305841924392</v>
      </c>
    </row>
    <row r="313" spans="2:8" hidden="1" outlineLevel="1">
      <c r="B313" s="95" t="s">
        <v>46</v>
      </c>
      <c r="C313" s="26">
        <v>1441</v>
      </c>
      <c r="D313" s="100">
        <f t="shared" si="9"/>
        <v>0.43240556660039764</v>
      </c>
      <c r="E313" s="123">
        <v>1517</v>
      </c>
      <c r="F313" s="124">
        <f t="shared" si="9"/>
        <v>-3.5600762873490122E-2</v>
      </c>
      <c r="G313" s="26">
        <v>2958</v>
      </c>
      <c r="H313" s="100">
        <f t="shared" si="10"/>
        <v>0.14695618456766191</v>
      </c>
    </row>
    <row r="314" spans="2:8" hidden="1" outlineLevel="1">
      <c r="B314" s="95" t="s">
        <v>47</v>
      </c>
      <c r="C314" s="26">
        <v>1756</v>
      </c>
      <c r="D314" s="100">
        <f t="shared" si="9"/>
        <v>0.54305799648506148</v>
      </c>
      <c r="E314" s="123">
        <v>1283</v>
      </c>
      <c r="F314" s="124">
        <f t="shared" si="9"/>
        <v>-8.5531004989308657E-2</v>
      </c>
      <c r="G314" s="26">
        <v>3039</v>
      </c>
      <c r="H314" s="100">
        <f t="shared" si="10"/>
        <v>0.19598583234946876</v>
      </c>
    </row>
    <row r="315" spans="2:8" hidden="1" outlineLevel="1">
      <c r="B315" s="95" t="s">
        <v>48</v>
      </c>
      <c r="C315" s="26">
        <v>1393</v>
      </c>
      <c r="D315" s="100">
        <f t="shared" si="9"/>
        <v>0.36168132942326481</v>
      </c>
      <c r="E315" s="123">
        <v>1841</v>
      </c>
      <c r="F315" s="124">
        <f t="shared" si="9"/>
        <v>0.1915857605177993</v>
      </c>
      <c r="G315" s="26">
        <v>3234</v>
      </c>
      <c r="H315" s="100">
        <f t="shared" si="10"/>
        <v>0.25934579439252325</v>
      </c>
    </row>
    <row r="316" spans="2:8" hidden="1" outlineLevel="1">
      <c r="B316" s="95" t="s">
        <v>49</v>
      </c>
      <c r="C316" s="26">
        <v>2034</v>
      </c>
      <c r="D316" s="100">
        <f t="shared" si="9"/>
        <v>0.19296187683284449</v>
      </c>
      <c r="E316" s="123">
        <v>1909</v>
      </c>
      <c r="F316" s="124">
        <f t="shared" si="9"/>
        <v>-0.31503408683171874</v>
      </c>
      <c r="G316" s="26">
        <v>3943</v>
      </c>
      <c r="H316" s="100">
        <f t="shared" si="10"/>
        <v>-0.12221727515583258</v>
      </c>
    </row>
    <row r="317" spans="2:8" hidden="1" outlineLevel="1">
      <c r="B317" s="95" t="s">
        <v>50</v>
      </c>
      <c r="C317" s="26">
        <v>2088</v>
      </c>
      <c r="D317" s="100">
        <f t="shared" si="9"/>
        <v>0.19519175729822558</v>
      </c>
      <c r="E317" s="123">
        <v>2210</v>
      </c>
      <c r="F317" s="124">
        <f t="shared" si="9"/>
        <v>4.6897205116058771E-2</v>
      </c>
      <c r="G317" s="26">
        <v>4298</v>
      </c>
      <c r="H317" s="100">
        <f t="shared" si="10"/>
        <v>0.11404872991187154</v>
      </c>
    </row>
    <row r="318" spans="2:8" hidden="1" outlineLevel="1">
      <c r="B318" s="95" t="s">
        <v>51</v>
      </c>
      <c r="C318" s="26">
        <v>2290</v>
      </c>
      <c r="D318" s="100">
        <f t="shared" si="9"/>
        <v>0.35023584905660377</v>
      </c>
      <c r="E318" s="123">
        <v>2817</v>
      </c>
      <c r="F318" s="124">
        <f t="shared" si="9"/>
        <v>0.17767558528428085</v>
      </c>
      <c r="G318" s="26">
        <v>5107</v>
      </c>
      <c r="H318" s="100">
        <f t="shared" si="10"/>
        <v>0.24926614481409004</v>
      </c>
    </row>
    <row r="319" spans="2:8" collapsed="1">
      <c r="B319" s="130">
        <v>1987</v>
      </c>
      <c r="C319" s="36">
        <v>21429</v>
      </c>
      <c r="D319" s="104">
        <f t="shared" si="9"/>
        <v>0.36690693372456473</v>
      </c>
      <c r="E319" s="36">
        <v>23514</v>
      </c>
      <c r="F319" s="104">
        <f t="shared" si="9"/>
        <v>6.9790718835304855E-2</v>
      </c>
      <c r="G319" s="36">
        <v>44943</v>
      </c>
      <c r="H319" s="104">
        <f t="shared" si="10"/>
        <v>0.19348328332049824</v>
      </c>
    </row>
    <row r="320" spans="2:8" hidden="1" outlineLevel="1">
      <c r="B320" s="95" t="s">
        <v>40</v>
      </c>
      <c r="C320" s="26">
        <v>1597</v>
      </c>
      <c r="D320" s="100">
        <f t="shared" si="9"/>
        <v>-8.0745341614907318E-3</v>
      </c>
      <c r="E320" s="123">
        <v>1980</v>
      </c>
      <c r="F320" s="124">
        <f t="shared" si="9"/>
        <v>-4.0241448692153181E-3</v>
      </c>
      <c r="G320" s="26">
        <v>3577</v>
      </c>
      <c r="H320" s="100">
        <f t="shared" si="10"/>
        <v>-5.8365758754863606E-3</v>
      </c>
    </row>
    <row r="321" spans="2:8" hidden="1" outlineLevel="1">
      <c r="B321" s="95" t="s">
        <v>41</v>
      </c>
      <c r="C321" s="26">
        <v>1512</v>
      </c>
      <c r="D321" s="100">
        <f t="shared" si="9"/>
        <v>0.16756756756756763</v>
      </c>
      <c r="E321" s="123">
        <v>1464</v>
      </c>
      <c r="F321" s="124">
        <f t="shared" si="9"/>
        <v>-5.9730250481695557E-2</v>
      </c>
      <c r="G321" s="26">
        <v>2976</v>
      </c>
      <c r="H321" s="100">
        <f t="shared" si="10"/>
        <v>4.3478260869565188E-2</v>
      </c>
    </row>
    <row r="322" spans="2:8" hidden="1" outlineLevel="1">
      <c r="B322" s="95" t="s">
        <v>42</v>
      </c>
      <c r="C322" s="26">
        <v>1353</v>
      </c>
      <c r="D322" s="100">
        <f t="shared" si="9"/>
        <v>0.19628647214854111</v>
      </c>
      <c r="E322" s="123">
        <v>1954</v>
      </c>
      <c r="F322" s="124">
        <f t="shared" si="9"/>
        <v>0.346657477601654</v>
      </c>
      <c r="G322" s="26">
        <v>3307</v>
      </c>
      <c r="H322" s="100">
        <f t="shared" si="10"/>
        <v>0.28079008520526716</v>
      </c>
    </row>
    <row r="323" spans="2:8" hidden="1" outlineLevel="1">
      <c r="B323" s="95" t="s">
        <v>43</v>
      </c>
      <c r="C323" s="26">
        <v>912</v>
      </c>
      <c r="D323" s="100">
        <f t="shared" si="9"/>
        <v>-0.11111111111111116</v>
      </c>
      <c r="E323" s="123">
        <v>1572</v>
      </c>
      <c r="F323" s="124">
        <f t="shared" si="9"/>
        <v>0.68308351177730198</v>
      </c>
      <c r="G323" s="26">
        <v>2484</v>
      </c>
      <c r="H323" s="100">
        <f t="shared" si="10"/>
        <v>0.2673469387755103</v>
      </c>
    </row>
    <row r="324" spans="2:8" hidden="1" outlineLevel="1">
      <c r="B324" s="95" t="s">
        <v>44</v>
      </c>
      <c r="C324" s="26">
        <v>958</v>
      </c>
      <c r="D324" s="100">
        <f t="shared" si="9"/>
        <v>-9.2803030303030276E-2</v>
      </c>
      <c r="E324" s="123">
        <v>1319</v>
      </c>
      <c r="F324" s="124">
        <f t="shared" si="9"/>
        <v>-4.1424418604651181E-2</v>
      </c>
      <c r="G324" s="26">
        <v>2277</v>
      </c>
      <c r="H324" s="100">
        <f t="shared" si="10"/>
        <v>-6.3733552631578982E-2</v>
      </c>
    </row>
    <row r="325" spans="2:8" hidden="1" outlineLevel="1">
      <c r="B325" s="95" t="s">
        <v>45</v>
      </c>
      <c r="C325" s="26">
        <v>1030</v>
      </c>
      <c r="D325" s="100">
        <f t="shared" si="9"/>
        <v>-0.1508656224237428</v>
      </c>
      <c r="E325" s="123">
        <v>1880</v>
      </c>
      <c r="F325" s="124">
        <f t="shared" si="9"/>
        <v>0.11374407582938395</v>
      </c>
      <c r="G325" s="26">
        <v>2910</v>
      </c>
      <c r="H325" s="100">
        <f t="shared" si="10"/>
        <v>3.1023784901758056E-3</v>
      </c>
    </row>
    <row r="326" spans="2:8" hidden="1" outlineLevel="1">
      <c r="B326" s="95" t="s">
        <v>46</v>
      </c>
      <c r="C326" s="26">
        <v>1006</v>
      </c>
      <c r="D326" s="100">
        <f t="shared" si="9"/>
        <v>-6.505576208178443E-2</v>
      </c>
      <c r="E326" s="123">
        <v>1573</v>
      </c>
      <c r="F326" s="124">
        <f t="shared" si="9"/>
        <v>0.36426712922810056</v>
      </c>
      <c r="G326" s="26">
        <v>2579</v>
      </c>
      <c r="H326" s="100">
        <f t="shared" si="10"/>
        <v>0.15702108568864959</v>
      </c>
    </row>
    <row r="327" spans="2:8" hidden="1" outlineLevel="1">
      <c r="B327" s="95" t="s">
        <v>47</v>
      </c>
      <c r="C327" s="26">
        <v>1138</v>
      </c>
      <c r="D327" s="100">
        <f t="shared" si="9"/>
        <v>-7.3289902280130326E-2</v>
      </c>
      <c r="E327" s="123">
        <v>1403</v>
      </c>
      <c r="F327" s="124">
        <f t="shared" si="9"/>
        <v>0.34644913627639151</v>
      </c>
      <c r="G327" s="26">
        <v>2541</v>
      </c>
      <c r="H327" s="100">
        <f t="shared" si="10"/>
        <v>0.11938325991189425</v>
      </c>
    </row>
    <row r="328" spans="2:8" hidden="1" outlineLevel="1">
      <c r="B328" s="95" t="s">
        <v>48</v>
      </c>
      <c r="C328" s="26">
        <v>1023</v>
      </c>
      <c r="D328" s="100">
        <f t="shared" si="9"/>
        <v>-0.27446808510638299</v>
      </c>
      <c r="E328" s="123">
        <v>1545</v>
      </c>
      <c r="F328" s="124">
        <f t="shared" si="9"/>
        <v>0.29722921914357681</v>
      </c>
      <c r="G328" s="26">
        <v>2568</v>
      </c>
      <c r="H328" s="100">
        <f t="shared" si="10"/>
        <v>-1.2687427912341454E-2</v>
      </c>
    </row>
    <row r="329" spans="2:8" hidden="1" outlineLevel="1">
      <c r="B329" s="95" t="s">
        <v>49</v>
      </c>
      <c r="C329" s="26">
        <v>1705</v>
      </c>
      <c r="D329" s="100">
        <f t="shared" ref="D329:F392" si="11">C329/C342-1</f>
        <v>7.4354127284183891E-2</v>
      </c>
      <c r="E329" s="123">
        <v>2787</v>
      </c>
      <c r="F329" s="124">
        <f t="shared" si="11"/>
        <v>1.1927616050354053</v>
      </c>
      <c r="G329" s="26">
        <v>4492</v>
      </c>
      <c r="H329" s="100">
        <f t="shared" si="10"/>
        <v>0.57172848145556343</v>
      </c>
    </row>
    <row r="330" spans="2:8" hidden="1" outlineLevel="1">
      <c r="B330" s="95" t="s">
        <v>50</v>
      </c>
      <c r="C330" s="26">
        <v>1747</v>
      </c>
      <c r="D330" s="100">
        <f t="shared" si="11"/>
        <v>0.14332460732984287</v>
      </c>
      <c r="E330" s="123">
        <v>2111</v>
      </c>
      <c r="F330" s="124">
        <f t="shared" si="11"/>
        <v>0.62760215882806469</v>
      </c>
      <c r="G330" s="26">
        <v>3858</v>
      </c>
      <c r="H330" s="100">
        <f t="shared" si="10"/>
        <v>0.36566371681415921</v>
      </c>
    </row>
    <row r="331" spans="2:8" hidden="1" outlineLevel="1">
      <c r="B331" s="95" t="s">
        <v>51</v>
      </c>
      <c r="C331" s="26">
        <v>1696</v>
      </c>
      <c r="D331" s="100">
        <f t="shared" si="11"/>
        <v>0.21926671459381741</v>
      </c>
      <c r="E331" s="123">
        <v>2392</v>
      </c>
      <c r="F331" s="124">
        <f t="shared" si="11"/>
        <v>0.60536912751677852</v>
      </c>
      <c r="G331" s="26">
        <v>4088</v>
      </c>
      <c r="H331" s="100">
        <f t="shared" si="10"/>
        <v>0.4189517528635891</v>
      </c>
    </row>
    <row r="332" spans="2:8" collapsed="1">
      <c r="B332" s="130">
        <v>1986</v>
      </c>
      <c r="C332" s="36">
        <v>15677</v>
      </c>
      <c r="D332" s="104">
        <f t="shared" si="11"/>
        <v>8.1023728377596083E-3</v>
      </c>
      <c r="E332" s="36">
        <v>21980</v>
      </c>
      <c r="F332" s="104">
        <f t="shared" si="11"/>
        <v>0.33714563815549337</v>
      </c>
      <c r="G332" s="36">
        <v>37657</v>
      </c>
      <c r="H332" s="104">
        <f t="shared" si="10"/>
        <v>0.1771859076557567</v>
      </c>
    </row>
    <row r="333" spans="2:8" hidden="1" outlineLevel="1">
      <c r="B333" s="95" t="s">
        <v>40</v>
      </c>
      <c r="C333" s="26">
        <v>1610</v>
      </c>
      <c r="D333" s="100">
        <f t="shared" si="11"/>
        <v>0.43238434163701078</v>
      </c>
      <c r="E333" s="123">
        <v>1988</v>
      </c>
      <c r="F333" s="124">
        <f t="shared" si="11"/>
        <v>0.30531845042678918</v>
      </c>
      <c r="G333" s="26">
        <v>3598</v>
      </c>
      <c r="H333" s="100">
        <f t="shared" si="10"/>
        <v>0.35927465054778995</v>
      </c>
    </row>
    <row r="334" spans="2:8" hidden="1" outlineLevel="1">
      <c r="B334" s="95" t="s">
        <v>41</v>
      </c>
      <c r="C334" s="26">
        <v>1295</v>
      </c>
      <c r="D334" s="100">
        <f t="shared" si="11"/>
        <v>-0.19011882426516569</v>
      </c>
      <c r="E334" s="123">
        <v>1557</v>
      </c>
      <c r="F334" s="124">
        <f t="shared" si="11"/>
        <v>0.33419023136246784</v>
      </c>
      <c r="G334" s="26">
        <v>2852</v>
      </c>
      <c r="H334" s="100">
        <f t="shared" si="10"/>
        <v>3.1091829356471479E-2</v>
      </c>
    </row>
    <row r="335" spans="2:8" hidden="1" outlineLevel="1">
      <c r="B335" s="95" t="s">
        <v>42</v>
      </c>
      <c r="C335" s="26">
        <v>1131</v>
      </c>
      <c r="D335" s="100">
        <f t="shared" si="11"/>
        <v>-5.0377833753148638E-2</v>
      </c>
      <c r="E335" s="123">
        <v>1451</v>
      </c>
      <c r="F335" s="124">
        <f t="shared" si="11"/>
        <v>0.30485611510791366</v>
      </c>
      <c r="G335" s="26">
        <v>2582</v>
      </c>
      <c r="H335" s="100">
        <f t="shared" si="10"/>
        <v>0.12114633087277471</v>
      </c>
    </row>
    <row r="336" spans="2:8" hidden="1" outlineLevel="1">
      <c r="B336" s="95" t="s">
        <v>43</v>
      </c>
      <c r="C336" s="26">
        <v>1026</v>
      </c>
      <c r="D336" s="100">
        <f t="shared" si="11"/>
        <v>-0.1665312753858651</v>
      </c>
      <c r="E336" s="123">
        <v>934</v>
      </c>
      <c r="F336" s="124">
        <f t="shared" si="11"/>
        <v>-7.98029556650246E-2</v>
      </c>
      <c r="G336" s="26">
        <v>1960</v>
      </c>
      <c r="H336" s="100">
        <f t="shared" si="10"/>
        <v>-0.12733748886910057</v>
      </c>
    </row>
    <row r="337" spans="2:8" hidden="1" outlineLevel="1">
      <c r="B337" s="95" t="s">
        <v>44</v>
      </c>
      <c r="C337" s="26">
        <v>1056</v>
      </c>
      <c r="D337" s="100">
        <f t="shared" si="11"/>
        <v>4.8659384309831077E-2</v>
      </c>
      <c r="E337" s="123">
        <v>1376</v>
      </c>
      <c r="F337" s="124">
        <f t="shared" si="11"/>
        <v>0.32690453230472527</v>
      </c>
      <c r="G337" s="26">
        <v>2432</v>
      </c>
      <c r="H337" s="100">
        <f t="shared" si="10"/>
        <v>0.18982387475538154</v>
      </c>
    </row>
    <row r="338" spans="2:8" hidden="1" outlineLevel="1">
      <c r="B338" s="95" t="s">
        <v>45</v>
      </c>
      <c r="C338" s="26">
        <v>1213</v>
      </c>
      <c r="D338" s="100">
        <f t="shared" si="11"/>
        <v>0.16859344894026984</v>
      </c>
      <c r="E338" s="123">
        <v>1688</v>
      </c>
      <c r="F338" s="124">
        <f t="shared" si="11"/>
        <v>0.23935389133627027</v>
      </c>
      <c r="G338" s="26">
        <v>2901</v>
      </c>
      <c r="H338" s="100">
        <f t="shared" si="10"/>
        <v>0.20874999999999999</v>
      </c>
    </row>
    <row r="339" spans="2:8" hidden="1" outlineLevel="1">
      <c r="B339" s="95" t="s">
        <v>46</v>
      </c>
      <c r="C339" s="26">
        <v>1076</v>
      </c>
      <c r="D339" s="100">
        <f t="shared" si="11"/>
        <v>-0.15408805031446537</v>
      </c>
      <c r="E339" s="123">
        <v>1153</v>
      </c>
      <c r="F339" s="124">
        <f t="shared" si="11"/>
        <v>0.257360959651036</v>
      </c>
      <c r="G339" s="26">
        <v>2229</v>
      </c>
      <c r="H339" s="100">
        <f t="shared" si="10"/>
        <v>1.8273184102329809E-2</v>
      </c>
    </row>
    <row r="340" spans="2:8" hidden="1" outlineLevel="1">
      <c r="B340" s="95" t="s">
        <v>47</v>
      </c>
      <c r="C340" s="26">
        <v>1228</v>
      </c>
      <c r="D340" s="100">
        <f t="shared" si="11"/>
        <v>9.5450490633363083E-2</v>
      </c>
      <c r="E340" s="123">
        <v>1042</v>
      </c>
      <c r="F340" s="124">
        <f t="shared" si="11"/>
        <v>0.34974093264248696</v>
      </c>
      <c r="G340" s="26">
        <v>2270</v>
      </c>
      <c r="H340" s="100">
        <f t="shared" si="10"/>
        <v>0.19915478077126259</v>
      </c>
    </row>
    <row r="341" spans="2:8" hidden="1" outlineLevel="1">
      <c r="B341" s="95" t="s">
        <v>48</v>
      </c>
      <c r="C341" s="26">
        <v>1410</v>
      </c>
      <c r="D341" s="100">
        <f t="shared" si="11"/>
        <v>-0.13549969343960755</v>
      </c>
      <c r="E341" s="123">
        <v>1191</v>
      </c>
      <c r="F341" s="124">
        <f t="shared" si="11"/>
        <v>-0.15591778880226792</v>
      </c>
      <c r="G341" s="26">
        <v>2601</v>
      </c>
      <c r="H341" s="100">
        <f t="shared" ref="H341:H404" si="12">G341/G354-1</f>
        <v>-0.1449704142011834</v>
      </c>
    </row>
    <row r="342" spans="2:8" hidden="1" outlineLevel="1">
      <c r="B342" s="95" t="s">
        <v>49</v>
      </c>
      <c r="C342" s="26">
        <v>1587</v>
      </c>
      <c r="D342" s="100">
        <f t="shared" si="11"/>
        <v>-0.14216216216216215</v>
      </c>
      <c r="E342" s="123">
        <v>1271</v>
      </c>
      <c r="F342" s="124">
        <f t="shared" si="11"/>
        <v>-0.27947845804988658</v>
      </c>
      <c r="G342" s="26">
        <v>2858</v>
      </c>
      <c r="H342" s="100">
        <f t="shared" si="12"/>
        <v>-0.20918649695628111</v>
      </c>
    </row>
    <row r="343" spans="2:8" hidden="1" outlineLevel="1">
      <c r="B343" s="95" t="s">
        <v>50</v>
      </c>
      <c r="C343" s="26">
        <v>1528</v>
      </c>
      <c r="D343" s="100">
        <f t="shared" si="11"/>
        <v>0.10086455331412103</v>
      </c>
      <c r="E343" s="123">
        <v>1297</v>
      </c>
      <c r="F343" s="124">
        <f t="shared" si="11"/>
        <v>-8.2094833687190394E-2</v>
      </c>
      <c r="G343" s="26">
        <v>2825</v>
      </c>
      <c r="H343" s="100">
        <f t="shared" si="12"/>
        <v>8.5683684398429882E-3</v>
      </c>
    </row>
    <row r="344" spans="2:8" hidden="1" outlineLevel="1">
      <c r="B344" s="95" t="s">
        <v>51</v>
      </c>
      <c r="C344" s="26">
        <v>1391</v>
      </c>
      <c r="D344" s="100">
        <f t="shared" si="11"/>
        <v>-2.8673835125447855E-3</v>
      </c>
      <c r="E344" s="123">
        <v>1490</v>
      </c>
      <c r="F344" s="124">
        <f t="shared" si="11"/>
        <v>5.0775740479548581E-2</v>
      </c>
      <c r="G344" s="26">
        <v>2881</v>
      </c>
      <c r="H344" s="100">
        <f t="shared" si="12"/>
        <v>2.4173480270174297E-2</v>
      </c>
    </row>
    <row r="345" spans="2:8" collapsed="1">
      <c r="B345" s="130">
        <v>1985</v>
      </c>
      <c r="C345" s="36">
        <v>15551</v>
      </c>
      <c r="D345" s="104">
        <f t="shared" si="11"/>
        <v>-1.8678614248753722E-2</v>
      </c>
      <c r="E345" s="36">
        <v>16438</v>
      </c>
      <c r="F345" s="104">
        <f t="shared" si="11"/>
        <v>0.1024076185366507</v>
      </c>
      <c r="G345" s="36">
        <v>31989</v>
      </c>
      <c r="H345" s="104">
        <f t="shared" si="12"/>
        <v>4.0022108069445395E-2</v>
      </c>
    </row>
    <row r="346" spans="2:8" hidden="1" outlineLevel="1">
      <c r="B346" s="95" t="s">
        <v>40</v>
      </c>
      <c r="C346" s="26">
        <v>1124</v>
      </c>
      <c r="D346" s="100">
        <f t="shared" si="11"/>
        <v>-0.24411566913248151</v>
      </c>
      <c r="E346" s="123">
        <v>1523</v>
      </c>
      <c r="F346" s="124">
        <f t="shared" si="11"/>
        <v>0.15905631659056318</v>
      </c>
      <c r="G346" s="26">
        <v>2647</v>
      </c>
      <c r="H346" s="100">
        <f t="shared" si="12"/>
        <v>-5.4980364155658656E-2</v>
      </c>
    </row>
    <row r="347" spans="2:8" hidden="1" outlineLevel="1">
      <c r="B347" s="95" t="s">
        <v>41</v>
      </c>
      <c r="C347" s="26">
        <v>1599</v>
      </c>
      <c r="D347" s="100">
        <f t="shared" si="11"/>
        <v>0.25215348472983545</v>
      </c>
      <c r="E347" s="123">
        <v>1167</v>
      </c>
      <c r="F347" s="124">
        <f t="shared" si="11"/>
        <v>0.18960244648318048</v>
      </c>
      <c r="G347" s="26">
        <v>2766</v>
      </c>
      <c r="H347" s="100">
        <f t="shared" si="12"/>
        <v>0.22497785651018609</v>
      </c>
    </row>
    <row r="348" spans="2:8" hidden="1" outlineLevel="1">
      <c r="B348" s="95" t="s">
        <v>42</v>
      </c>
      <c r="C348" s="26">
        <v>1191</v>
      </c>
      <c r="D348" s="100">
        <f t="shared" si="11"/>
        <v>-8.101851851851849E-2</v>
      </c>
      <c r="E348" s="123">
        <v>1112</v>
      </c>
      <c r="F348" s="124">
        <f t="shared" si="11"/>
        <v>8.0660835762876637E-2</v>
      </c>
      <c r="G348" s="26">
        <v>2303</v>
      </c>
      <c r="H348" s="100">
        <f t="shared" si="12"/>
        <v>-9.4623655913979032E-3</v>
      </c>
    </row>
    <row r="349" spans="2:8" hidden="1" outlineLevel="1">
      <c r="B349" s="95" t="s">
        <v>43</v>
      </c>
      <c r="C349" s="26">
        <v>1231</v>
      </c>
      <c r="D349" s="100">
        <f t="shared" si="11"/>
        <v>0.27432712215320909</v>
      </c>
      <c r="E349" s="123">
        <v>1015</v>
      </c>
      <c r="F349" s="124">
        <f t="shared" si="11"/>
        <v>-2.0270270270270285E-2</v>
      </c>
      <c r="G349" s="26">
        <v>2246</v>
      </c>
      <c r="H349" s="100">
        <f t="shared" si="12"/>
        <v>0.12187812187812197</v>
      </c>
    </row>
    <row r="350" spans="2:8" hidden="1" outlineLevel="1">
      <c r="B350" s="95" t="s">
        <v>44</v>
      </c>
      <c r="C350" s="26">
        <v>1007</v>
      </c>
      <c r="D350" s="100">
        <f t="shared" si="11"/>
        <v>7.5854700854700807E-2</v>
      </c>
      <c r="E350" s="123">
        <v>1037</v>
      </c>
      <c r="F350" s="124">
        <f t="shared" si="11"/>
        <v>0.12840043525571265</v>
      </c>
      <c r="G350" s="26">
        <v>2044</v>
      </c>
      <c r="H350" s="100">
        <f t="shared" si="12"/>
        <v>0.10188679245283017</v>
      </c>
    </row>
    <row r="351" spans="2:8" hidden="1" outlineLevel="1">
      <c r="B351" s="95" t="s">
        <v>45</v>
      </c>
      <c r="C351" s="26">
        <v>1038</v>
      </c>
      <c r="D351" s="100">
        <f t="shared" si="11"/>
        <v>0.26739926739926734</v>
      </c>
      <c r="E351" s="123">
        <v>1362</v>
      </c>
      <c r="F351" s="124">
        <f t="shared" si="11"/>
        <v>0.1274834437086092</v>
      </c>
      <c r="G351" s="26">
        <v>2400</v>
      </c>
      <c r="H351" s="100">
        <f t="shared" si="12"/>
        <v>0.18401578687715836</v>
      </c>
    </row>
    <row r="352" spans="2:8" hidden="1" outlineLevel="1">
      <c r="B352" s="95" t="s">
        <v>46</v>
      </c>
      <c r="C352" s="26">
        <v>1272</v>
      </c>
      <c r="D352" s="100">
        <f t="shared" si="11"/>
        <v>0.9214501510574018</v>
      </c>
      <c r="E352" s="123">
        <v>917</v>
      </c>
      <c r="F352" s="124">
        <f t="shared" si="11"/>
        <v>0.50822368421052633</v>
      </c>
      <c r="G352" s="26">
        <v>2189</v>
      </c>
      <c r="H352" s="100">
        <f t="shared" si="12"/>
        <v>0.7236220472440944</v>
      </c>
    </row>
    <row r="353" spans="2:8" hidden="1" outlineLevel="1">
      <c r="B353" s="95" t="s">
        <v>47</v>
      </c>
      <c r="C353" s="26">
        <v>1121</v>
      </c>
      <c r="D353" s="100">
        <f t="shared" si="11"/>
        <v>5.258215962441315E-2</v>
      </c>
      <c r="E353" s="123">
        <v>772</v>
      </c>
      <c r="F353" s="124">
        <f t="shared" si="11"/>
        <v>-0.24239450441609423</v>
      </c>
      <c r="G353" s="26">
        <v>1893</v>
      </c>
      <c r="H353" s="100">
        <f t="shared" si="12"/>
        <v>-9.1650671785028837E-2</v>
      </c>
    </row>
    <row r="354" spans="2:8" hidden="1" outlineLevel="1">
      <c r="B354" s="95" t="s">
        <v>48</v>
      </c>
      <c r="C354" s="26">
        <v>1631</v>
      </c>
      <c r="D354" s="100">
        <f t="shared" si="11"/>
        <v>1.6199376947040545E-2</v>
      </c>
      <c r="E354" s="123">
        <v>1411</v>
      </c>
      <c r="F354" s="124">
        <f t="shared" si="11"/>
        <v>5.851462865716428E-2</v>
      </c>
      <c r="G354" s="26">
        <v>3042</v>
      </c>
      <c r="H354" s="100">
        <f t="shared" si="12"/>
        <v>3.539823008849563E-2</v>
      </c>
    </row>
    <row r="355" spans="2:8" hidden="1" outlineLevel="1">
      <c r="B355" s="95" t="s">
        <v>49</v>
      </c>
      <c r="C355" s="26">
        <v>1850</v>
      </c>
      <c r="D355" s="100">
        <f t="shared" si="11"/>
        <v>-7.3146292585170358E-2</v>
      </c>
      <c r="E355" s="123">
        <v>1764</v>
      </c>
      <c r="F355" s="124">
        <f t="shared" si="11"/>
        <v>0.13367609254498714</v>
      </c>
      <c r="G355" s="26">
        <v>3614</v>
      </c>
      <c r="H355" s="100">
        <f t="shared" si="12"/>
        <v>1.7454954954954971E-2</v>
      </c>
    </row>
    <row r="356" spans="2:8" hidden="1" outlineLevel="1">
      <c r="B356" s="95" t="s">
        <v>50</v>
      </c>
      <c r="C356" s="26">
        <v>1388</v>
      </c>
      <c r="D356" s="100">
        <f t="shared" si="11"/>
        <v>-0.25536480686695284</v>
      </c>
      <c r="E356" s="123">
        <v>1413</v>
      </c>
      <c r="F356" s="124">
        <f t="shared" si="11"/>
        <v>-0.10057288351368554</v>
      </c>
      <c r="G356" s="26">
        <v>2801</v>
      </c>
      <c r="H356" s="100">
        <f t="shared" si="12"/>
        <v>-0.18457059679767107</v>
      </c>
    </row>
    <row r="357" spans="2:8" hidden="1" outlineLevel="1">
      <c r="B357" s="95" t="s">
        <v>51</v>
      </c>
      <c r="C357" s="26">
        <v>1395</v>
      </c>
      <c r="D357" s="100">
        <f t="shared" si="11"/>
        <v>-0.23477783872737246</v>
      </c>
      <c r="E357" s="123">
        <v>1418</v>
      </c>
      <c r="F357" s="124">
        <f t="shared" si="11"/>
        <v>-0.22471295790049206</v>
      </c>
      <c r="G357" s="26">
        <v>2813</v>
      </c>
      <c r="H357" s="100">
        <f t="shared" si="12"/>
        <v>-0.22973713033954002</v>
      </c>
    </row>
    <row r="358" spans="2:8" collapsed="1">
      <c r="B358" s="130">
        <v>1984</v>
      </c>
      <c r="C358" s="36">
        <v>15847</v>
      </c>
      <c r="D358" s="104">
        <f t="shared" si="11"/>
        <v>3.2286654849329466E-3</v>
      </c>
      <c r="E358" s="36">
        <v>14911</v>
      </c>
      <c r="F358" s="104">
        <f t="shared" si="11"/>
        <v>3.5270429771575351E-2</v>
      </c>
      <c r="G358" s="36">
        <v>30758</v>
      </c>
      <c r="H358" s="104">
        <f t="shared" si="12"/>
        <v>1.8510546706844488E-2</v>
      </c>
    </row>
    <row r="359" spans="2:8" hidden="1" outlineLevel="1">
      <c r="B359" s="95" t="s">
        <v>40</v>
      </c>
      <c r="C359" s="26">
        <v>1487</v>
      </c>
      <c r="D359" s="100">
        <f t="shared" si="11"/>
        <v>0.10229799851742039</v>
      </c>
      <c r="E359" s="123">
        <v>1314</v>
      </c>
      <c r="F359" s="124">
        <f t="shared" si="11"/>
        <v>-7.3995771670190225E-2</v>
      </c>
      <c r="G359" s="26">
        <v>2801</v>
      </c>
      <c r="H359" s="100">
        <f t="shared" si="12"/>
        <v>1.1921965317919003E-2</v>
      </c>
    </row>
    <row r="360" spans="2:8" hidden="1" outlineLevel="1">
      <c r="B360" s="95" t="s">
        <v>41</v>
      </c>
      <c r="C360" s="26">
        <v>1277</v>
      </c>
      <c r="D360" s="100">
        <f t="shared" si="11"/>
        <v>0.11140121845082684</v>
      </c>
      <c r="E360" s="123">
        <v>981</v>
      </c>
      <c r="F360" s="124">
        <f t="shared" si="11"/>
        <v>0.20961775585696674</v>
      </c>
      <c r="G360" s="26">
        <v>2258</v>
      </c>
      <c r="H360" s="100">
        <f t="shared" si="12"/>
        <v>0.15204081632653055</v>
      </c>
    </row>
    <row r="361" spans="2:8" hidden="1" outlineLevel="1">
      <c r="B361" s="95" t="s">
        <v>42</v>
      </c>
      <c r="C361" s="26">
        <v>1296</v>
      </c>
      <c r="D361" s="100">
        <f t="shared" si="11"/>
        <v>6.9306930693069368E-2</v>
      </c>
      <c r="E361" s="123">
        <v>1029</v>
      </c>
      <c r="F361" s="124">
        <f t="shared" si="11"/>
        <v>-0.28492008339124397</v>
      </c>
      <c r="G361" s="26">
        <v>2325</v>
      </c>
      <c r="H361" s="100">
        <f t="shared" si="12"/>
        <v>-0.12297246322142585</v>
      </c>
    </row>
    <row r="362" spans="2:8" hidden="1" outlineLevel="1">
      <c r="B362" s="95" t="s">
        <v>43</v>
      </c>
      <c r="C362" s="26">
        <v>966</v>
      </c>
      <c r="D362" s="100">
        <f t="shared" si="11"/>
        <v>-5.0147492625368773E-2</v>
      </c>
      <c r="E362" s="123">
        <v>1036</v>
      </c>
      <c r="F362" s="124">
        <f t="shared" si="11"/>
        <v>0.16143497757847536</v>
      </c>
      <c r="G362" s="26">
        <v>2002</v>
      </c>
      <c r="H362" s="100">
        <f t="shared" si="12"/>
        <v>4.8716605552645342E-2</v>
      </c>
    </row>
    <row r="363" spans="2:8" hidden="1" outlineLevel="1">
      <c r="B363" s="95" t="s">
        <v>44</v>
      </c>
      <c r="C363" s="26">
        <v>936</v>
      </c>
      <c r="D363" s="100">
        <f t="shared" si="11"/>
        <v>-4.2553191489361764E-3</v>
      </c>
      <c r="E363" s="123">
        <v>919</v>
      </c>
      <c r="F363" s="124">
        <f t="shared" si="11"/>
        <v>-7.8234704112337017E-2</v>
      </c>
      <c r="G363" s="26">
        <v>1855</v>
      </c>
      <c r="H363" s="100">
        <f t="shared" si="12"/>
        <v>-4.2333505420753759E-2</v>
      </c>
    </row>
    <row r="364" spans="2:8" hidden="1" outlineLevel="1">
      <c r="B364" s="95" t="s">
        <v>45</v>
      </c>
      <c r="C364" s="26">
        <v>819</v>
      </c>
      <c r="D364" s="100">
        <f t="shared" si="11"/>
        <v>-0.21626794258373205</v>
      </c>
      <c r="E364" s="123">
        <v>1208</v>
      </c>
      <c r="F364" s="124">
        <f t="shared" si="11"/>
        <v>-0.11436950146627567</v>
      </c>
      <c r="G364" s="26">
        <v>2027</v>
      </c>
      <c r="H364" s="100">
        <f t="shared" si="12"/>
        <v>-0.15857202158572026</v>
      </c>
    </row>
    <row r="365" spans="2:8" hidden="1" outlineLevel="1">
      <c r="B365" s="95" t="s">
        <v>46</v>
      </c>
      <c r="C365" s="26">
        <v>662</v>
      </c>
      <c r="D365" s="100">
        <f t="shared" si="11"/>
        <v>-3.0120481927711218E-3</v>
      </c>
      <c r="E365" s="123">
        <v>608</v>
      </c>
      <c r="F365" s="124">
        <f t="shared" si="11"/>
        <v>-0.27272727272727271</v>
      </c>
      <c r="G365" s="26">
        <v>1270</v>
      </c>
      <c r="H365" s="100">
        <f t="shared" si="12"/>
        <v>-0.15333333333333332</v>
      </c>
    </row>
    <row r="366" spans="2:8" hidden="1" outlineLevel="1">
      <c r="B366" s="95" t="s">
        <v>47</v>
      </c>
      <c r="C366" s="26">
        <v>1065</v>
      </c>
      <c r="D366" s="100">
        <f t="shared" si="11"/>
        <v>0.20611551528878813</v>
      </c>
      <c r="E366" s="123">
        <v>1019</v>
      </c>
      <c r="F366" s="124">
        <f t="shared" si="11"/>
        <v>0.69833333333333325</v>
      </c>
      <c r="G366" s="26">
        <v>2084</v>
      </c>
      <c r="H366" s="100">
        <f t="shared" si="12"/>
        <v>0.40525960890087664</v>
      </c>
    </row>
    <row r="367" spans="2:8" hidden="1" outlineLevel="1">
      <c r="B367" s="95" t="s">
        <v>48</v>
      </c>
      <c r="C367" s="26">
        <v>1605</v>
      </c>
      <c r="D367" s="100">
        <f t="shared" si="11"/>
        <v>7.4297188755020116E-2</v>
      </c>
      <c r="E367" s="123">
        <v>1333</v>
      </c>
      <c r="F367" s="124">
        <f t="shared" si="11"/>
        <v>8.2859463850528003E-2</v>
      </c>
      <c r="G367" s="26">
        <v>2938</v>
      </c>
      <c r="H367" s="100">
        <f t="shared" si="12"/>
        <v>7.8165137614678804E-2</v>
      </c>
    </row>
    <row r="368" spans="2:8" hidden="1" outlineLevel="1">
      <c r="B368" s="95" t="s">
        <v>49</v>
      </c>
      <c r="C368" s="26">
        <v>1996</v>
      </c>
      <c r="D368" s="100">
        <f t="shared" si="11"/>
        <v>4.2842215256008398E-2</v>
      </c>
      <c r="E368" s="123">
        <v>1556</v>
      </c>
      <c r="F368" s="124">
        <f t="shared" si="11"/>
        <v>-0.10420264824409897</v>
      </c>
      <c r="G368" s="26">
        <v>3552</v>
      </c>
      <c r="H368" s="100">
        <f t="shared" si="12"/>
        <v>-2.7115858668857795E-2</v>
      </c>
    </row>
    <row r="369" spans="2:8" hidden="1" outlineLevel="1">
      <c r="B369" s="95" t="s">
        <v>50</v>
      </c>
      <c r="C369" s="26">
        <v>1864</v>
      </c>
      <c r="D369" s="100">
        <f t="shared" si="11"/>
        <v>-8.4479371316306451E-2</v>
      </c>
      <c r="E369" s="123">
        <v>1571</v>
      </c>
      <c r="F369" s="124">
        <f t="shared" si="11"/>
        <v>-0.20415400202634248</v>
      </c>
      <c r="G369" s="26">
        <v>3435</v>
      </c>
      <c r="H369" s="100">
        <f t="shared" si="12"/>
        <v>-0.14339152119700749</v>
      </c>
    </row>
    <row r="370" spans="2:8" hidden="1" outlineLevel="1">
      <c r="B370" s="95" t="s">
        <v>51</v>
      </c>
      <c r="C370" s="26">
        <v>1823</v>
      </c>
      <c r="D370" s="100">
        <f t="shared" si="11"/>
        <v>-0.10241260462826196</v>
      </c>
      <c r="E370" s="123">
        <v>1829</v>
      </c>
      <c r="F370" s="124">
        <f t="shared" si="11"/>
        <v>-0.21333333333333337</v>
      </c>
      <c r="G370" s="26">
        <v>3652</v>
      </c>
      <c r="H370" s="100">
        <f t="shared" si="12"/>
        <v>-0.16161616161616166</v>
      </c>
    </row>
    <row r="371" spans="2:8" collapsed="1">
      <c r="B371" s="130">
        <v>1983</v>
      </c>
      <c r="C371" s="36">
        <v>15796</v>
      </c>
      <c r="D371" s="104">
        <f t="shared" si="11"/>
        <v>3.9405109952967976E-3</v>
      </c>
      <c r="E371" s="36">
        <v>14403</v>
      </c>
      <c r="F371" s="104">
        <f t="shared" si="11"/>
        <v>-7.8208000000000055E-2</v>
      </c>
      <c r="G371" s="36">
        <v>30199</v>
      </c>
      <c r="H371" s="104">
        <f t="shared" si="12"/>
        <v>-3.6990975477534382E-2</v>
      </c>
    </row>
    <row r="372" spans="2:8" hidden="1" outlineLevel="1">
      <c r="B372" s="95" t="s">
        <v>40</v>
      </c>
      <c r="C372" s="26">
        <v>1349</v>
      </c>
      <c r="D372" s="100">
        <f t="shared" si="11"/>
        <v>0.15595544130248506</v>
      </c>
      <c r="E372" s="123">
        <v>1419</v>
      </c>
      <c r="F372" s="124">
        <f t="shared" si="11"/>
        <v>-0.15485407980941035</v>
      </c>
      <c r="G372" s="26">
        <v>2768</v>
      </c>
      <c r="H372" s="100">
        <f t="shared" si="12"/>
        <v>-2.7406886858749147E-2</v>
      </c>
    </row>
    <row r="373" spans="2:8" hidden="1" outlineLevel="1">
      <c r="B373" s="95" t="s">
        <v>41</v>
      </c>
      <c r="C373" s="26">
        <v>1149</v>
      </c>
      <c r="D373" s="100">
        <f t="shared" si="11"/>
        <v>-0.22885906040268456</v>
      </c>
      <c r="E373" s="123">
        <v>811</v>
      </c>
      <c r="F373" s="124">
        <f t="shared" si="11"/>
        <v>-0.38930722891566261</v>
      </c>
      <c r="G373" s="26">
        <v>1960</v>
      </c>
      <c r="H373" s="100">
        <f t="shared" si="12"/>
        <v>-0.30447125621007809</v>
      </c>
    </row>
    <row r="374" spans="2:8" hidden="1" outlineLevel="1">
      <c r="B374" s="95" t="s">
        <v>42</v>
      </c>
      <c r="C374" s="26">
        <v>1212</v>
      </c>
      <c r="D374" s="100">
        <f t="shared" si="11"/>
        <v>-0.72022160664819945</v>
      </c>
      <c r="E374" s="123">
        <v>1439</v>
      </c>
      <c r="F374" s="124">
        <f t="shared" si="11"/>
        <v>0.10437452033768224</v>
      </c>
      <c r="G374" s="26">
        <v>2651</v>
      </c>
      <c r="H374" s="100">
        <f t="shared" si="12"/>
        <v>-0.52954747116237799</v>
      </c>
    </row>
    <row r="375" spans="2:8" hidden="1" outlineLevel="1">
      <c r="B375" s="95" t="s">
        <v>43</v>
      </c>
      <c r="C375" s="26">
        <v>1017</v>
      </c>
      <c r="D375" s="100">
        <f t="shared" si="11"/>
        <v>3.2487309644670059E-2</v>
      </c>
      <c r="E375" s="123">
        <v>892</v>
      </c>
      <c r="F375" s="124">
        <f t="shared" si="11"/>
        <v>-0.55577689243027883</v>
      </c>
      <c r="G375" s="26">
        <v>1909</v>
      </c>
      <c r="H375" s="100">
        <f t="shared" si="12"/>
        <v>-0.36217841630471104</v>
      </c>
    </row>
    <row r="376" spans="2:8" hidden="1" outlineLevel="1">
      <c r="B376" s="95" t="s">
        <v>44</v>
      </c>
      <c r="C376" s="26">
        <v>940</v>
      </c>
      <c r="D376" s="100">
        <f t="shared" si="11"/>
        <v>-0.23327895595432302</v>
      </c>
      <c r="E376" s="123">
        <v>997</v>
      </c>
      <c r="F376" s="124">
        <f t="shared" si="11"/>
        <v>-0.31852358168147643</v>
      </c>
      <c r="G376" s="26">
        <v>1937</v>
      </c>
      <c r="H376" s="100">
        <f t="shared" si="12"/>
        <v>-0.27965786537746373</v>
      </c>
    </row>
    <row r="377" spans="2:8" hidden="1" outlineLevel="1">
      <c r="B377" s="95" t="s">
        <v>45</v>
      </c>
      <c r="C377" s="26">
        <v>1045</v>
      </c>
      <c r="D377" s="100">
        <f t="shared" si="11"/>
        <v>-3.0612244897959218E-2</v>
      </c>
      <c r="E377" s="123">
        <v>1364</v>
      </c>
      <c r="F377" s="124">
        <f t="shared" si="11"/>
        <v>-0.33495855680156017</v>
      </c>
      <c r="G377" s="26">
        <v>2409</v>
      </c>
      <c r="H377" s="100">
        <f t="shared" si="12"/>
        <v>-0.2301054650047939</v>
      </c>
    </row>
    <row r="378" spans="2:8" hidden="1" outlineLevel="1">
      <c r="B378" s="95" t="s">
        <v>46</v>
      </c>
      <c r="C378" s="26">
        <v>664</v>
      </c>
      <c r="D378" s="100">
        <f t="shared" si="11"/>
        <v>-0.14322580645161287</v>
      </c>
      <c r="E378" s="123">
        <v>836</v>
      </c>
      <c r="F378" s="124">
        <f t="shared" si="11"/>
        <v>-0.32797427652733124</v>
      </c>
      <c r="G378" s="26">
        <v>1500</v>
      </c>
      <c r="H378" s="100">
        <f t="shared" si="12"/>
        <v>-0.25705794947994054</v>
      </c>
    </row>
    <row r="379" spans="2:8" hidden="1" outlineLevel="1">
      <c r="B379" s="95" t="s">
        <v>47</v>
      </c>
      <c r="C379" s="26">
        <v>883</v>
      </c>
      <c r="D379" s="100">
        <f t="shared" si="11"/>
        <v>-1.230425055928408E-2</v>
      </c>
      <c r="E379" s="123">
        <v>600</v>
      </c>
      <c r="F379" s="124">
        <f t="shared" si="11"/>
        <v>-0.44903581267217629</v>
      </c>
      <c r="G379" s="26">
        <v>1483</v>
      </c>
      <c r="H379" s="100">
        <f t="shared" si="12"/>
        <v>-0.25214321734745337</v>
      </c>
    </row>
    <row r="380" spans="2:8" hidden="1" outlineLevel="1">
      <c r="B380" s="95" t="s">
        <v>48</v>
      </c>
      <c r="C380" s="26">
        <v>1494</v>
      </c>
      <c r="D380" s="100">
        <f t="shared" si="11"/>
        <v>0.10666666666666669</v>
      </c>
      <c r="E380" s="123">
        <v>1231</v>
      </c>
      <c r="F380" s="124">
        <f t="shared" si="11"/>
        <v>-5.8868501529051986E-2</v>
      </c>
      <c r="G380" s="26">
        <v>2725</v>
      </c>
      <c r="H380" s="100">
        <f t="shared" si="12"/>
        <v>2.5206922498118844E-2</v>
      </c>
    </row>
    <row r="381" spans="2:8" hidden="1" outlineLevel="1">
      <c r="B381" s="95" t="s">
        <v>49</v>
      </c>
      <c r="C381" s="26">
        <v>1914</v>
      </c>
      <c r="D381" s="100">
        <f t="shared" si="11"/>
        <v>7.8917700112739464E-2</v>
      </c>
      <c r="E381" s="123">
        <v>1737</v>
      </c>
      <c r="F381" s="124">
        <f t="shared" si="11"/>
        <v>-6.0573282855597599E-2</v>
      </c>
      <c r="G381" s="26">
        <v>3651</v>
      </c>
      <c r="H381" s="100">
        <f t="shared" si="12"/>
        <v>7.7284018768974949E-3</v>
      </c>
    </row>
    <row r="382" spans="2:8" hidden="1" outlineLevel="1">
      <c r="B382" s="95" t="s">
        <v>50</v>
      </c>
      <c r="C382" s="26">
        <v>2036</v>
      </c>
      <c r="D382" s="100">
        <f t="shared" si="11"/>
        <v>-3.6896877956480556E-2</v>
      </c>
      <c r="E382" s="123">
        <v>1974</v>
      </c>
      <c r="F382" s="124">
        <f t="shared" si="11"/>
        <v>5.2238805970149294E-2</v>
      </c>
      <c r="G382" s="26">
        <v>4010</v>
      </c>
      <c r="H382" s="100">
        <f t="shared" si="12"/>
        <v>5.0125313283209127E-3</v>
      </c>
    </row>
    <row r="383" spans="2:8" hidden="1" outlineLevel="1">
      <c r="B383" s="95" t="s">
        <v>51</v>
      </c>
      <c r="C383" s="26">
        <v>2031</v>
      </c>
      <c r="D383" s="100">
        <f t="shared" si="11"/>
        <v>-0.18104838709677418</v>
      </c>
      <c r="E383" s="123">
        <v>2325</v>
      </c>
      <c r="F383" s="124">
        <f t="shared" si="11"/>
        <v>9.9913119026933117E-3</v>
      </c>
      <c r="G383" s="26">
        <v>4356</v>
      </c>
      <c r="H383" s="100">
        <f t="shared" si="12"/>
        <v>-8.9084065244667499E-2</v>
      </c>
    </row>
    <row r="384" spans="2:8" collapsed="1">
      <c r="B384" s="130">
        <v>1982</v>
      </c>
      <c r="C384" s="36">
        <v>15734</v>
      </c>
      <c r="D384" s="104">
        <f t="shared" si="11"/>
        <v>-0.19989829646580215</v>
      </c>
      <c r="E384" s="36">
        <v>15625</v>
      </c>
      <c r="F384" s="104">
        <f t="shared" si="11"/>
        <v>-0.19871794871794868</v>
      </c>
      <c r="G384" s="36">
        <v>31359</v>
      </c>
      <c r="H384" s="104">
        <f t="shared" si="12"/>
        <v>-0.19931060896208352</v>
      </c>
    </row>
    <row r="385" spans="2:8" hidden="1" outlineLevel="1">
      <c r="B385" s="95" t="s">
        <v>40</v>
      </c>
      <c r="C385" s="26">
        <v>1167</v>
      </c>
      <c r="D385" s="100">
        <f t="shared" si="11"/>
        <v>-0.14568081991215232</v>
      </c>
      <c r="E385" s="123">
        <v>1679</v>
      </c>
      <c r="F385" s="124">
        <f t="shared" si="11"/>
        <v>-2.6666666666666616E-2</v>
      </c>
      <c r="G385" s="26">
        <v>2846</v>
      </c>
      <c r="H385" s="100">
        <f t="shared" si="12"/>
        <v>-7.9262374636040134E-2</v>
      </c>
    </row>
    <row r="386" spans="2:8" hidden="1" outlineLevel="1">
      <c r="B386" s="95" t="s">
        <v>41</v>
      </c>
      <c r="C386" s="26">
        <v>1490</v>
      </c>
      <c r="D386" s="100">
        <f t="shared" si="11"/>
        <v>0.37074517019319231</v>
      </c>
      <c r="E386" s="123">
        <v>1328</v>
      </c>
      <c r="F386" s="124">
        <f t="shared" si="11"/>
        <v>2.3112480739599484E-2</v>
      </c>
      <c r="G386" s="26">
        <v>2818</v>
      </c>
      <c r="H386" s="100">
        <f t="shared" si="12"/>
        <v>0.18155136268343819</v>
      </c>
    </row>
    <row r="387" spans="2:8" hidden="1" outlineLevel="1">
      <c r="B387" s="95" t="s">
        <v>42</v>
      </c>
      <c r="C387" s="26">
        <v>4332</v>
      </c>
      <c r="D387" s="100">
        <f t="shared" si="11"/>
        <v>3.7814569536423841</v>
      </c>
      <c r="E387" s="123">
        <v>1303</v>
      </c>
      <c r="F387" s="124">
        <f t="shared" si="11"/>
        <v>0.26874391431353462</v>
      </c>
      <c r="G387" s="26">
        <v>5635</v>
      </c>
      <c r="H387" s="100">
        <f t="shared" si="12"/>
        <v>1.9151577858251421</v>
      </c>
    </row>
    <row r="388" spans="2:8" hidden="1" outlineLevel="1">
      <c r="B388" s="95" t="s">
        <v>43</v>
      </c>
      <c r="C388" s="26">
        <v>985</v>
      </c>
      <c r="D388" s="100">
        <f t="shared" si="11"/>
        <v>0.4701492537313432</v>
      </c>
      <c r="E388" s="123">
        <v>2008</v>
      </c>
      <c r="F388" s="124">
        <f t="shared" si="11"/>
        <v>1.1004184100418408</v>
      </c>
      <c r="G388" s="26">
        <v>2993</v>
      </c>
      <c r="H388" s="100">
        <f t="shared" si="12"/>
        <v>0.84071340713407139</v>
      </c>
    </row>
    <row r="389" spans="2:8" hidden="1" outlineLevel="1">
      <c r="B389" s="95" t="s">
        <v>44</v>
      </c>
      <c r="C389" s="26">
        <v>1226</v>
      </c>
      <c r="D389" s="100">
        <f t="shared" si="11"/>
        <v>0.1447245564892623</v>
      </c>
      <c r="E389" s="123">
        <v>1463</v>
      </c>
      <c r="F389" s="124">
        <f t="shared" si="11"/>
        <v>0.64382022471910116</v>
      </c>
      <c r="G389" s="26">
        <v>2689</v>
      </c>
      <c r="H389" s="100">
        <f t="shared" si="12"/>
        <v>0.37123916369199383</v>
      </c>
    </row>
    <row r="390" spans="2:8" hidden="1" outlineLevel="1">
      <c r="B390" s="95" t="s">
        <v>45</v>
      </c>
      <c r="C390" s="26">
        <v>1078</v>
      </c>
      <c r="D390" s="100">
        <f t="shared" si="11"/>
        <v>-9.4117647058823528E-2</v>
      </c>
      <c r="E390" s="123">
        <v>2051</v>
      </c>
      <c r="F390" s="124">
        <f t="shared" si="11"/>
        <v>0.43929824561403508</v>
      </c>
      <c r="G390" s="26">
        <v>3129</v>
      </c>
      <c r="H390" s="100">
        <f t="shared" si="12"/>
        <v>0.19655831739961749</v>
      </c>
    </row>
    <row r="391" spans="2:8" hidden="1" outlineLevel="1">
      <c r="B391" s="95" t="s">
        <v>46</v>
      </c>
      <c r="C391" s="26">
        <v>775</v>
      </c>
      <c r="D391" s="100">
        <f t="shared" si="11"/>
        <v>0.64543524416135889</v>
      </c>
      <c r="E391" s="123">
        <v>1244</v>
      </c>
      <c r="F391" s="124">
        <f t="shared" si="11"/>
        <v>1.2333931777378817</v>
      </c>
      <c r="G391" s="26">
        <v>2019</v>
      </c>
      <c r="H391" s="100">
        <f t="shared" si="12"/>
        <v>0.96400778210116722</v>
      </c>
    </row>
    <row r="392" spans="2:8" hidden="1" outlineLevel="1">
      <c r="B392" s="95" t="s">
        <v>47</v>
      </c>
      <c r="C392" s="26">
        <v>894</v>
      </c>
      <c r="D392" s="100">
        <f t="shared" si="11"/>
        <v>0.15953307392996119</v>
      </c>
      <c r="E392" s="123">
        <v>1089</v>
      </c>
      <c r="F392" s="124">
        <f t="shared" si="11"/>
        <v>0.40697674418604657</v>
      </c>
      <c r="G392" s="26">
        <v>1983</v>
      </c>
      <c r="H392" s="100">
        <f t="shared" si="12"/>
        <v>0.28349514563106792</v>
      </c>
    </row>
    <row r="393" spans="2:8" hidden="1" outlineLevel="1">
      <c r="B393" s="95" t="s">
        <v>48</v>
      </c>
      <c r="C393" s="26">
        <v>1350</v>
      </c>
      <c r="D393" s="100">
        <f t="shared" ref="D393:F423" si="13">C393/C406-1</f>
        <v>-8.412483039348706E-2</v>
      </c>
      <c r="E393" s="123">
        <v>1308</v>
      </c>
      <c r="F393" s="124">
        <f t="shared" si="13"/>
        <v>-0.15009746588693962</v>
      </c>
      <c r="G393" s="26">
        <v>2658</v>
      </c>
      <c r="H393" s="100">
        <f t="shared" si="12"/>
        <v>-0.11782276800531033</v>
      </c>
    </row>
    <row r="394" spans="2:8" hidden="1" outlineLevel="1">
      <c r="B394" s="95" t="s">
        <v>49</v>
      </c>
      <c r="C394" s="26">
        <v>1774</v>
      </c>
      <c r="D394" s="100">
        <f t="shared" si="13"/>
        <v>0.15045395590142663</v>
      </c>
      <c r="E394" s="123">
        <v>1849</v>
      </c>
      <c r="F394" s="124">
        <f t="shared" si="13"/>
        <v>0.30856334041047417</v>
      </c>
      <c r="G394" s="26">
        <v>3623</v>
      </c>
      <c r="H394" s="100">
        <f t="shared" si="12"/>
        <v>0.22605752961082914</v>
      </c>
    </row>
    <row r="395" spans="2:8" hidden="1" outlineLevel="1">
      <c r="B395" s="95" t="s">
        <v>50</v>
      </c>
      <c r="C395" s="26">
        <v>2114</v>
      </c>
      <c r="D395" s="100">
        <f t="shared" si="13"/>
        <v>-0.12536201903185773</v>
      </c>
      <c r="E395" s="123">
        <v>1876</v>
      </c>
      <c r="F395" s="124">
        <f t="shared" si="13"/>
        <v>-0.11883513386566458</v>
      </c>
      <c r="G395" s="26">
        <v>3990</v>
      </c>
      <c r="H395" s="100">
        <f t="shared" si="12"/>
        <v>-0.12230532336119671</v>
      </c>
    </row>
    <row r="396" spans="2:8" hidden="1" outlineLevel="1">
      <c r="B396" s="95" t="s">
        <v>51</v>
      </c>
      <c r="C396" s="26">
        <v>2480</v>
      </c>
      <c r="D396" s="100">
        <f t="shared" si="13"/>
        <v>0.29032258064516125</v>
      </c>
      <c r="E396" s="123">
        <v>2302</v>
      </c>
      <c r="F396" s="124">
        <f t="shared" si="13"/>
        <v>-2.2090059473237056E-2</v>
      </c>
      <c r="G396" s="26">
        <v>4782</v>
      </c>
      <c r="H396" s="100">
        <f t="shared" si="12"/>
        <v>0.11833489242282513</v>
      </c>
    </row>
    <row r="397" spans="2:8" collapsed="1">
      <c r="B397" s="130">
        <v>1981</v>
      </c>
      <c r="C397" s="36">
        <v>19665</v>
      </c>
      <c r="D397" s="104">
        <f t="shared" si="13"/>
        <v>0.3209511654463626</v>
      </c>
      <c r="E397" s="36">
        <v>19500</v>
      </c>
      <c r="F397" s="104">
        <f t="shared" si="13"/>
        <v>0.21215888605706468</v>
      </c>
      <c r="G397" s="36">
        <v>39165</v>
      </c>
      <c r="H397" s="104">
        <f t="shared" si="12"/>
        <v>0.26444760121392141</v>
      </c>
    </row>
    <row r="398" spans="2:8" hidden="1" outlineLevel="1">
      <c r="B398" s="95" t="s">
        <v>40</v>
      </c>
      <c r="C398" s="26">
        <v>1366</v>
      </c>
      <c r="D398" s="100">
        <f t="shared" si="13"/>
        <v>-0.18350268977884043</v>
      </c>
      <c r="E398" s="123">
        <v>1725</v>
      </c>
      <c r="F398" s="124">
        <f t="shared" si="13"/>
        <v>-0.42956349206349209</v>
      </c>
      <c r="G398" s="26">
        <v>3091</v>
      </c>
      <c r="H398" s="100">
        <f t="shared" si="12"/>
        <v>-0.34192037470726</v>
      </c>
    </row>
    <row r="399" spans="2:8" hidden="1" outlineLevel="1">
      <c r="B399" s="95" t="s">
        <v>41</v>
      </c>
      <c r="C399" s="26">
        <v>1087</v>
      </c>
      <c r="D399" s="100">
        <f t="shared" si="13"/>
        <v>0.24370709382151023</v>
      </c>
      <c r="E399" s="123">
        <v>1298</v>
      </c>
      <c r="F399" s="124">
        <f t="shared" si="13"/>
        <v>-7.1530758226037161E-2</v>
      </c>
      <c r="G399" s="26">
        <v>2385</v>
      </c>
      <c r="H399" s="100">
        <f t="shared" si="12"/>
        <v>4.973591549295775E-2</v>
      </c>
    </row>
    <row r="400" spans="2:8" hidden="1" outlineLevel="1">
      <c r="B400" s="95" t="s">
        <v>42</v>
      </c>
      <c r="C400" s="26">
        <v>906</v>
      </c>
      <c r="D400" s="100">
        <f t="shared" si="13"/>
        <v>-0.11695906432748537</v>
      </c>
      <c r="E400" s="123">
        <v>1027</v>
      </c>
      <c r="F400" s="124">
        <f t="shared" si="13"/>
        <v>0.16439909297052147</v>
      </c>
      <c r="G400" s="26">
        <v>1933</v>
      </c>
      <c r="H400" s="100">
        <f t="shared" si="12"/>
        <v>1.3102725366876289E-2</v>
      </c>
    </row>
    <row r="401" spans="2:8" hidden="1" outlineLevel="1">
      <c r="B401" s="95" t="s">
        <v>43</v>
      </c>
      <c r="C401" s="26">
        <v>670</v>
      </c>
      <c r="D401" s="100">
        <f t="shared" si="13"/>
        <v>-0.4214162348877375</v>
      </c>
      <c r="E401" s="123">
        <v>956</v>
      </c>
      <c r="F401" s="124">
        <f t="shared" si="13"/>
        <v>-0.62583170254403131</v>
      </c>
      <c r="G401" s="26">
        <v>1626</v>
      </c>
      <c r="H401" s="100">
        <f t="shared" si="12"/>
        <v>-0.56207918125504985</v>
      </c>
    </row>
    <row r="402" spans="2:8" hidden="1" outlineLevel="1">
      <c r="B402" s="95" t="s">
        <v>44</v>
      </c>
      <c r="C402" s="26">
        <v>1071</v>
      </c>
      <c r="D402" s="100">
        <f t="shared" si="13"/>
        <v>-1.1080332409972304E-2</v>
      </c>
      <c r="E402" s="123">
        <v>890</v>
      </c>
      <c r="F402" s="124">
        <f t="shared" si="13"/>
        <v>-0.30250783699059558</v>
      </c>
      <c r="G402" s="26">
        <v>1961</v>
      </c>
      <c r="H402" s="100">
        <f t="shared" si="12"/>
        <v>-0.1687155574395931</v>
      </c>
    </row>
    <row r="403" spans="2:8" hidden="1" outlineLevel="1">
      <c r="B403" s="95" t="s">
        <v>45</v>
      </c>
      <c r="C403" s="26">
        <v>1190</v>
      </c>
      <c r="D403" s="100">
        <f t="shared" si="13"/>
        <v>-8.391070053887606E-2</v>
      </c>
      <c r="E403" s="123">
        <v>1425</v>
      </c>
      <c r="F403" s="124">
        <f t="shared" si="13"/>
        <v>0.24781085814360782</v>
      </c>
      <c r="G403" s="26">
        <v>2615</v>
      </c>
      <c r="H403" s="100">
        <f t="shared" si="12"/>
        <v>7.1282261368291744E-2</v>
      </c>
    </row>
    <row r="404" spans="2:8" hidden="1" outlineLevel="1">
      <c r="B404" s="95" t="s">
        <v>46</v>
      </c>
      <c r="C404" s="26">
        <v>471</v>
      </c>
      <c r="D404" s="100">
        <f t="shared" si="13"/>
        <v>-0.50525210084033612</v>
      </c>
      <c r="E404" s="123">
        <v>557</v>
      </c>
      <c r="F404" s="124">
        <f t="shared" si="13"/>
        <v>-0.55189058728881735</v>
      </c>
      <c r="G404" s="26">
        <v>1028</v>
      </c>
      <c r="H404" s="100">
        <f t="shared" si="12"/>
        <v>-0.53166287015945324</v>
      </c>
    </row>
    <row r="405" spans="2:8" hidden="1" outlineLevel="1">
      <c r="B405" s="95" t="s">
        <v>47</v>
      </c>
      <c r="C405" s="26">
        <v>771</v>
      </c>
      <c r="D405" s="100">
        <f t="shared" si="13"/>
        <v>-0.21004098360655743</v>
      </c>
      <c r="E405" s="123">
        <v>774</v>
      </c>
      <c r="F405" s="124">
        <f t="shared" si="13"/>
        <v>-0.43831640058055155</v>
      </c>
      <c r="G405" s="26">
        <v>1545</v>
      </c>
      <c r="H405" s="100">
        <f t="shared" ref="H405:H423" si="14">G405/G418-1</f>
        <v>-0.3436703483432455</v>
      </c>
    </row>
    <row r="406" spans="2:8" hidden="1" outlineLevel="1">
      <c r="B406" s="95" t="s">
        <v>48</v>
      </c>
      <c r="C406" s="26">
        <v>1474</v>
      </c>
      <c r="D406" s="100">
        <f t="shared" si="13"/>
        <v>0.12006079027355621</v>
      </c>
      <c r="E406" s="123">
        <v>1539</v>
      </c>
      <c r="F406" s="124">
        <f t="shared" si="13"/>
        <v>-0.24074987666502223</v>
      </c>
      <c r="G406" s="26">
        <v>3013</v>
      </c>
      <c r="H406" s="100">
        <f t="shared" si="14"/>
        <v>-9.8713730182470871E-2</v>
      </c>
    </row>
    <row r="407" spans="2:8" hidden="1" outlineLevel="1">
      <c r="B407" s="95" t="s">
        <v>49</v>
      </c>
      <c r="C407" s="26">
        <v>1542</v>
      </c>
      <c r="D407" s="100">
        <f t="shared" si="13"/>
        <v>-0.2309226932668329</v>
      </c>
      <c r="E407" s="123">
        <v>1413</v>
      </c>
      <c r="F407" s="124">
        <f t="shared" si="13"/>
        <v>-0.42886014551333873</v>
      </c>
      <c r="G407" s="26">
        <v>2955</v>
      </c>
      <c r="H407" s="100">
        <f t="shared" si="14"/>
        <v>-0.34025452109845944</v>
      </c>
    </row>
    <row r="408" spans="2:8" hidden="1" outlineLevel="1">
      <c r="B408" s="95" t="s">
        <v>50</v>
      </c>
      <c r="C408" s="26">
        <v>2417</v>
      </c>
      <c r="D408" s="100">
        <f t="shared" si="13"/>
        <v>-0.21116187989556134</v>
      </c>
      <c r="E408" s="123">
        <v>2129</v>
      </c>
      <c r="F408" s="124">
        <f t="shared" si="13"/>
        <v>-0.14805922368947577</v>
      </c>
      <c r="G408" s="26">
        <v>4546</v>
      </c>
      <c r="H408" s="100">
        <f t="shared" si="14"/>
        <v>-0.18281502786266401</v>
      </c>
    </row>
    <row r="409" spans="2:8" hidden="1" outlineLevel="1">
      <c r="B409" s="95" t="s">
        <v>51</v>
      </c>
      <c r="C409" s="26">
        <v>1922</v>
      </c>
      <c r="D409" s="100">
        <f t="shared" si="13"/>
        <v>-0.4116926844199571</v>
      </c>
      <c r="E409" s="123">
        <v>2354</v>
      </c>
      <c r="F409" s="124">
        <f t="shared" si="13"/>
        <v>-0.23794108125606994</v>
      </c>
      <c r="G409" s="26">
        <v>4276</v>
      </c>
      <c r="H409" s="100">
        <f t="shared" si="14"/>
        <v>-0.32724984266834489</v>
      </c>
    </row>
    <row r="410" spans="2:8" collapsed="1">
      <c r="B410" s="130">
        <v>1980</v>
      </c>
      <c r="C410" s="36">
        <v>14887</v>
      </c>
      <c r="D410" s="104">
        <f t="shared" si="13"/>
        <v>-0.20360562777510294</v>
      </c>
      <c r="E410" s="36">
        <v>16087</v>
      </c>
      <c r="F410" s="104">
        <f t="shared" si="13"/>
        <v>-0.30016966111280285</v>
      </c>
      <c r="G410" s="36">
        <v>30974</v>
      </c>
      <c r="H410" s="104">
        <f t="shared" si="14"/>
        <v>-0.2568618042226487</v>
      </c>
    </row>
    <row r="411" spans="2:8" hidden="1" outlineLevel="1">
      <c r="B411" s="95" t="s">
        <v>40</v>
      </c>
      <c r="C411" s="26">
        <v>1673</v>
      </c>
      <c r="D411" s="100">
        <f t="shared" si="13"/>
        <v>-0.11105207226354941</v>
      </c>
      <c r="E411" s="123">
        <v>3024</v>
      </c>
      <c r="F411" s="124">
        <f t="shared" si="13"/>
        <v>4.3838453572661473E-2</v>
      </c>
      <c r="G411" s="26">
        <v>4697</v>
      </c>
      <c r="H411" s="100">
        <f t="shared" si="14"/>
        <v>-1.7158401339192331E-2</v>
      </c>
    </row>
    <row r="412" spans="2:8" hidden="1" outlineLevel="1">
      <c r="B412" s="95" t="s">
        <v>41</v>
      </c>
      <c r="C412" s="26">
        <v>874</v>
      </c>
      <c r="D412" s="100">
        <f t="shared" si="13"/>
        <v>-0.57365853658536592</v>
      </c>
      <c r="E412" s="123">
        <v>1398</v>
      </c>
      <c r="F412" s="124">
        <f t="shared" si="13"/>
        <v>-0.48640705363703163</v>
      </c>
      <c r="G412" s="26">
        <v>2272</v>
      </c>
      <c r="H412" s="100">
        <f t="shared" si="14"/>
        <v>-0.5238893545683152</v>
      </c>
    </row>
    <row r="413" spans="2:8" hidden="1" outlineLevel="1">
      <c r="B413" s="95" t="s">
        <v>42</v>
      </c>
      <c r="C413" s="26">
        <v>1026</v>
      </c>
      <c r="D413" s="100">
        <f t="shared" si="13"/>
        <v>-0.56525423728813562</v>
      </c>
      <c r="E413" s="123">
        <v>882</v>
      </c>
      <c r="F413" s="124">
        <f t="shared" si="13"/>
        <v>-0.82506941689805635</v>
      </c>
      <c r="G413" s="26">
        <v>1908</v>
      </c>
      <c r="H413" s="100">
        <f t="shared" si="14"/>
        <v>-0.74223182923534181</v>
      </c>
    </row>
    <row r="414" spans="2:8" hidden="1" outlineLevel="1">
      <c r="B414" s="95" t="s">
        <v>43</v>
      </c>
      <c r="C414" s="26">
        <v>1158</v>
      </c>
      <c r="D414" s="100">
        <f t="shared" si="13"/>
        <v>-0.46586715867158668</v>
      </c>
      <c r="E414" s="123">
        <v>2555</v>
      </c>
      <c r="F414" s="124">
        <f t="shared" si="13"/>
        <v>-0.31957390146471376</v>
      </c>
      <c r="G414" s="26">
        <v>3713</v>
      </c>
      <c r="H414" s="100">
        <f t="shared" si="14"/>
        <v>-0.37312172885362149</v>
      </c>
    </row>
    <row r="415" spans="2:8" hidden="1" outlineLevel="1">
      <c r="B415" s="95" t="s">
        <v>44</v>
      </c>
      <c r="C415" s="26">
        <v>1083</v>
      </c>
      <c r="D415" s="100">
        <f t="shared" si="13"/>
        <v>-0.64091511936339529</v>
      </c>
      <c r="E415" s="123">
        <v>1276</v>
      </c>
      <c r="F415" s="124">
        <f t="shared" si="13"/>
        <v>-0.57873885770881484</v>
      </c>
      <c r="G415" s="26">
        <v>2359</v>
      </c>
      <c r="H415" s="100">
        <f t="shared" si="14"/>
        <v>-0.60976013234077753</v>
      </c>
    </row>
    <row r="416" spans="2:8" hidden="1" outlineLevel="1">
      <c r="B416" s="95" t="s">
        <v>45</v>
      </c>
      <c r="C416" s="26">
        <v>1299</v>
      </c>
      <c r="D416" s="100">
        <f t="shared" si="13"/>
        <v>-0.10351966873706009</v>
      </c>
      <c r="E416" s="123">
        <v>1142</v>
      </c>
      <c r="F416" s="124">
        <f t="shared" si="13"/>
        <v>-0.71492760858711935</v>
      </c>
      <c r="G416" s="26">
        <v>2441</v>
      </c>
      <c r="H416" s="100">
        <f t="shared" si="14"/>
        <v>-0.55252062328139329</v>
      </c>
    </row>
    <row r="417" spans="2:8" hidden="1" outlineLevel="1">
      <c r="B417" s="95" t="s">
        <v>46</v>
      </c>
      <c r="C417" s="26">
        <v>952</v>
      </c>
      <c r="D417" s="100">
        <f t="shared" si="13"/>
        <v>0.22838709677419344</v>
      </c>
      <c r="E417" s="123">
        <v>1243</v>
      </c>
      <c r="F417" s="124">
        <f t="shared" si="13"/>
        <v>5.3389830508474567E-2</v>
      </c>
      <c r="G417" s="26">
        <v>2195</v>
      </c>
      <c r="H417" s="100">
        <f t="shared" si="14"/>
        <v>0.1227621483375958</v>
      </c>
    </row>
    <row r="418" spans="2:8" hidden="1" outlineLevel="1">
      <c r="B418" s="95" t="s">
        <v>47</v>
      </c>
      <c r="C418" s="26">
        <v>976</v>
      </c>
      <c r="D418" s="100">
        <f t="shared" si="13"/>
        <v>0.10282485875706215</v>
      </c>
      <c r="E418" s="123">
        <v>1378</v>
      </c>
      <c r="F418" s="124">
        <f t="shared" si="13"/>
        <v>0.31488549618320616</v>
      </c>
      <c r="G418" s="26">
        <v>2354</v>
      </c>
      <c r="H418" s="100">
        <f t="shared" si="14"/>
        <v>0.21779617175375066</v>
      </c>
    </row>
    <row r="419" spans="2:8" hidden="1" outlineLevel="1">
      <c r="B419" s="95" t="s">
        <v>48</v>
      </c>
      <c r="C419" s="26">
        <v>1316</v>
      </c>
      <c r="D419" s="100">
        <f t="shared" si="13"/>
        <v>-1.9374068554396384E-2</v>
      </c>
      <c r="E419" s="123">
        <v>2027</v>
      </c>
      <c r="F419" s="124">
        <f t="shared" si="13"/>
        <v>0.50818452380952372</v>
      </c>
      <c r="G419" s="26">
        <v>3343</v>
      </c>
      <c r="H419" s="100">
        <f t="shared" si="14"/>
        <v>0.2446016381236038</v>
      </c>
    </row>
    <row r="420" spans="2:8" hidden="1" outlineLevel="1">
      <c r="B420" s="95" t="s">
        <v>49</v>
      </c>
      <c r="C420" s="26">
        <v>2005</v>
      </c>
      <c r="D420" s="100">
        <f t="shared" si="13"/>
        <v>-0.28925912796880537</v>
      </c>
      <c r="E420" s="123">
        <v>2474</v>
      </c>
      <c r="F420" s="124">
        <f t="shared" si="13"/>
        <v>0.24384112619406739</v>
      </c>
      <c r="G420" s="26">
        <v>4479</v>
      </c>
      <c r="H420" s="100">
        <f t="shared" si="14"/>
        <v>-6.8814968814968847E-2</v>
      </c>
    </row>
    <row r="421" spans="2:8" hidden="1" outlineLevel="1">
      <c r="B421" s="95" t="s">
        <v>50</v>
      </c>
      <c r="C421" s="26">
        <v>3064</v>
      </c>
      <c r="D421" s="100">
        <f t="shared" si="13"/>
        <v>0.17982287254524443</v>
      </c>
      <c r="E421" s="123">
        <v>2499</v>
      </c>
      <c r="F421" s="124">
        <f t="shared" si="13"/>
        <v>0.49640718562874242</v>
      </c>
      <c r="G421" s="26">
        <v>5563</v>
      </c>
      <c r="H421" s="100">
        <f t="shared" si="14"/>
        <v>0.30372627138504815</v>
      </c>
    </row>
    <row r="422" spans="2:8" hidden="1" outlineLevel="1">
      <c r="B422" s="95" t="s">
        <v>51</v>
      </c>
      <c r="C422" s="26">
        <v>3267</v>
      </c>
      <c r="D422" s="100">
        <f t="shared" si="13"/>
        <v>0.16761972837741235</v>
      </c>
      <c r="E422" s="123">
        <v>3089</v>
      </c>
      <c r="F422" s="124">
        <f t="shared" si="13"/>
        <v>0.32347900599828616</v>
      </c>
      <c r="G422" s="26">
        <v>6356</v>
      </c>
      <c r="H422" s="100">
        <f t="shared" si="14"/>
        <v>0.23850350740452075</v>
      </c>
    </row>
    <row r="423" spans="2:8" collapsed="1">
      <c r="B423" s="130">
        <v>1979</v>
      </c>
      <c r="C423" s="36">
        <v>18693</v>
      </c>
      <c r="D423" s="104">
        <f t="shared" si="13"/>
        <v>-0.22573830924077376</v>
      </c>
      <c r="E423" s="36">
        <v>22987</v>
      </c>
      <c r="F423" s="104">
        <f t="shared" si="13"/>
        <v>-0.25886639153985036</v>
      </c>
      <c r="G423" s="36">
        <v>41680</v>
      </c>
      <c r="H423" s="104">
        <f t="shared" si="14"/>
        <v>-0.2443662865534183</v>
      </c>
    </row>
    <row r="424" spans="2:8" hidden="1" outlineLevel="1">
      <c r="B424" s="95" t="s">
        <v>40</v>
      </c>
      <c r="C424" s="26">
        <v>1882</v>
      </c>
      <c r="D424" s="26"/>
      <c r="E424" s="123">
        <v>2897</v>
      </c>
      <c r="F424" s="123"/>
      <c r="G424" s="26">
        <v>4779</v>
      </c>
      <c r="H424" s="26"/>
    </row>
    <row r="425" spans="2:8" hidden="1" outlineLevel="1">
      <c r="B425" s="95" t="s">
        <v>41</v>
      </c>
      <c r="C425" s="26">
        <v>2050</v>
      </c>
      <c r="D425" s="26"/>
      <c r="E425" s="123">
        <v>2722</v>
      </c>
      <c r="F425" s="123"/>
      <c r="G425" s="26">
        <v>4772</v>
      </c>
      <c r="H425" s="26"/>
    </row>
    <row r="426" spans="2:8" hidden="1" outlineLevel="1">
      <c r="B426" s="95" t="s">
        <v>42</v>
      </c>
      <c r="C426" s="26">
        <v>2360</v>
      </c>
      <c r="D426" s="26"/>
      <c r="E426" s="123">
        <v>5042</v>
      </c>
      <c r="F426" s="123"/>
      <c r="G426" s="26">
        <v>7402</v>
      </c>
      <c r="H426" s="26"/>
    </row>
    <row r="427" spans="2:8" hidden="1" outlineLevel="1">
      <c r="B427" s="95" t="s">
        <v>43</v>
      </c>
      <c r="C427" s="26">
        <v>2168</v>
      </c>
      <c r="D427" s="26"/>
      <c r="E427" s="123">
        <v>3755</v>
      </c>
      <c r="F427" s="123"/>
      <c r="G427" s="26">
        <v>5923</v>
      </c>
      <c r="H427" s="26"/>
    </row>
    <row r="428" spans="2:8" hidden="1" outlineLevel="1">
      <c r="B428" s="95" t="s">
        <v>44</v>
      </c>
      <c r="C428" s="26">
        <v>3016</v>
      </c>
      <c r="D428" s="26"/>
      <c r="E428" s="123">
        <v>3029</v>
      </c>
      <c r="F428" s="123"/>
      <c r="G428" s="26">
        <v>6045</v>
      </c>
      <c r="H428" s="26"/>
    </row>
    <row r="429" spans="2:8" hidden="1" outlineLevel="1">
      <c r="B429" s="95" t="s">
        <v>45</v>
      </c>
      <c r="C429" s="26">
        <v>1449</v>
      </c>
      <c r="D429" s="26"/>
      <c r="E429" s="123">
        <v>4006</v>
      </c>
      <c r="F429" s="123"/>
      <c r="G429" s="26">
        <v>5455</v>
      </c>
      <c r="H429" s="26"/>
    </row>
    <row r="430" spans="2:8" hidden="1" outlineLevel="1">
      <c r="B430" s="95" t="s">
        <v>46</v>
      </c>
      <c r="C430" s="26">
        <v>775</v>
      </c>
      <c r="D430" s="26"/>
      <c r="E430" s="123">
        <v>1180</v>
      </c>
      <c r="F430" s="123"/>
      <c r="G430" s="26">
        <v>1955</v>
      </c>
      <c r="H430" s="26"/>
    </row>
    <row r="431" spans="2:8" hidden="1" outlineLevel="1">
      <c r="B431" s="95" t="s">
        <v>47</v>
      </c>
      <c r="C431" s="26">
        <v>885</v>
      </c>
      <c r="D431" s="26"/>
      <c r="E431" s="123">
        <v>1048</v>
      </c>
      <c r="F431" s="123"/>
      <c r="G431" s="26">
        <v>1933</v>
      </c>
      <c r="H431" s="26"/>
    </row>
    <row r="432" spans="2:8" hidden="1" outlineLevel="1">
      <c r="B432" s="95" t="s">
        <v>48</v>
      </c>
      <c r="C432" s="26">
        <v>1342</v>
      </c>
      <c r="D432" s="26"/>
      <c r="E432" s="123">
        <v>1344</v>
      </c>
      <c r="F432" s="123"/>
      <c r="G432" s="26">
        <v>2686</v>
      </c>
      <c r="H432" s="26"/>
    </row>
    <row r="433" spans="2:8" hidden="1" outlineLevel="1">
      <c r="B433" s="95" t="s">
        <v>49</v>
      </c>
      <c r="C433" s="26">
        <v>2821</v>
      </c>
      <c r="D433" s="26"/>
      <c r="E433" s="123">
        <v>1989</v>
      </c>
      <c r="F433" s="123"/>
      <c r="G433" s="26">
        <v>4810</v>
      </c>
      <c r="H433" s="26"/>
    </row>
    <row r="434" spans="2:8" hidden="1" outlineLevel="1">
      <c r="B434" s="95" t="s">
        <v>50</v>
      </c>
      <c r="C434" s="26">
        <v>2597</v>
      </c>
      <c r="D434" s="26"/>
      <c r="E434" s="123">
        <v>1670</v>
      </c>
      <c r="F434" s="123"/>
      <c r="G434" s="26">
        <v>4267</v>
      </c>
      <c r="H434" s="26"/>
    </row>
    <row r="435" spans="2:8" hidden="1" outlineLevel="1">
      <c r="B435" s="95" t="s">
        <v>51</v>
      </c>
      <c r="C435" s="26">
        <v>2798</v>
      </c>
      <c r="D435" s="26"/>
      <c r="E435" s="123">
        <v>2334</v>
      </c>
      <c r="F435" s="123"/>
      <c r="G435" s="26">
        <v>5132</v>
      </c>
      <c r="H435" s="26"/>
    </row>
    <row r="436" spans="2:8" collapsed="1">
      <c r="B436" s="130">
        <v>1978</v>
      </c>
      <c r="C436" s="36">
        <v>24143</v>
      </c>
      <c r="D436" s="36"/>
      <c r="E436" s="36">
        <v>31016</v>
      </c>
      <c r="F436" s="36"/>
      <c r="G436" s="36">
        <v>55159</v>
      </c>
      <c r="H436" s="36"/>
    </row>
    <row r="437" spans="2:8" ht="25.5" customHeight="1">
      <c r="B437" s="409" t="s">
        <v>147</v>
      </c>
      <c r="C437" s="409"/>
      <c r="D437" s="409"/>
      <c r="E437" s="409"/>
      <c r="F437" s="409"/>
      <c r="G437" s="409"/>
      <c r="H437" s="131"/>
    </row>
  </sheetData>
  <mergeCells count="5">
    <mergeCell ref="B5:H5"/>
    <mergeCell ref="C6:D6"/>
    <mergeCell ref="E6:F6"/>
    <mergeCell ref="G6:H6"/>
    <mergeCell ref="B437:G437"/>
  </mergeCells>
  <hyperlinks>
    <hyperlink ref="J54" location="'grafica evolución alo x tip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18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21" t="s">
        <v>33</v>
      </c>
    </row>
  </sheetData>
  <hyperlinks>
    <hyperlink ref="K24" location="'tab. Turistas alojados tip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23"/>
  <sheetViews>
    <sheetView showGridLines="0" showRowColHeaders="0" zoomScaleNormal="100" workbookViewId="0">
      <selection activeCell="F3" sqref="F3"/>
    </sheetView>
  </sheetViews>
  <sheetFormatPr baseColWidth="10" defaultRowHeight="15" outlineLevelRow="1"/>
  <cols>
    <col min="1" max="1" width="15.7109375" customWidth="1"/>
    <col min="2" max="2" width="13" customWidth="1"/>
    <col min="3" max="3" width="10.7109375" customWidth="1"/>
    <col min="4" max="4" width="12.7109375" customWidth="1"/>
    <col min="5" max="5" width="10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63" customHeight="1">
      <c r="B5" s="388" t="s">
        <v>323</v>
      </c>
      <c r="C5" s="388"/>
      <c r="D5" s="388"/>
      <c r="E5" s="388"/>
    </row>
    <row r="6" spans="2:5" ht="25.5">
      <c r="B6" s="132"/>
      <c r="C6" s="121" t="s">
        <v>148</v>
      </c>
      <c r="D6" s="121" t="s">
        <v>71</v>
      </c>
      <c r="E6" s="121" t="s">
        <v>36</v>
      </c>
    </row>
    <row r="7" spans="2:5">
      <c r="B7" s="95" t="s">
        <v>40</v>
      </c>
      <c r="C7" s="105">
        <f>IFERROR('tab. Turistas alojados tip'!C8/'tab. Turistas alojados tip'!C21-1,"-")</f>
        <v>0.28015194681861355</v>
      </c>
      <c r="D7" s="105">
        <f>IFERROR('tab. Turistas alojados tip'!E8/'tab. Turistas alojados tip'!E21-1,"-")</f>
        <v>0.11078011543474209</v>
      </c>
      <c r="E7" s="105">
        <f>IFERROR('tab. Turistas alojados tip'!G8/'tab. Turistas alojados tip'!G21-1,"-")</f>
        <v>0.19462203836028591</v>
      </c>
    </row>
    <row r="8" spans="2:5">
      <c r="B8" s="95" t="s">
        <v>41</v>
      </c>
      <c r="C8" s="105">
        <f>IFERROR('tab. Turistas alojados tip'!C9/'tab. Turistas alojados tip'!C22-1,"-")</f>
        <v>0.26514032496307238</v>
      </c>
      <c r="D8" s="105">
        <f>IFERROR('tab. Turistas alojados tip'!E9/'tab. Turistas alojados tip'!E22-1,"-")</f>
        <v>0.10367486006327575</v>
      </c>
      <c r="E8" s="105">
        <f>IFERROR('tab. Turistas alojados tip'!G9/'tab. Turistas alojados tip'!G22-1,"-")</f>
        <v>0.19548556430446196</v>
      </c>
    </row>
    <row r="9" spans="2:5">
      <c r="B9" s="95" t="s">
        <v>42</v>
      </c>
      <c r="C9" s="105">
        <f>IFERROR('tab. Turistas alojados tip'!C10/'tab. Turistas alojados tip'!C23-1,"-")</f>
        <v>4.8760666395774033E-2</v>
      </c>
      <c r="D9" s="105">
        <f>IFERROR('tab. Turistas alojados tip'!E10/'tab. Turistas alojados tip'!E23-1,"-")</f>
        <v>3.244689747449403E-2</v>
      </c>
      <c r="E9" s="105">
        <f>IFERROR('tab. Turistas alojados tip'!G10/'tab. Turistas alojados tip'!G23-1,"-")</f>
        <v>4.1460859152821383E-2</v>
      </c>
    </row>
    <row r="10" spans="2:5">
      <c r="B10" s="95" t="s">
        <v>43</v>
      </c>
      <c r="C10" s="105">
        <f>IFERROR('tab. Turistas alojados tip'!C11/'tab. Turistas alojados tip'!C24-1,"-")</f>
        <v>3.5545023696682554E-2</v>
      </c>
      <c r="D10" s="105">
        <f>IFERROR('tab. Turistas alojados tip'!E11/'tab. Turistas alojados tip'!E24-1,"-")</f>
        <v>-2.9631255487269526E-2</v>
      </c>
      <c r="E10" s="105">
        <f>IFERROR('tab. Turistas alojados tip'!G11/'tab. Turistas alojados tip'!G24-1,"-")</f>
        <v>3.2615786040444128E-3</v>
      </c>
    </row>
    <row r="11" spans="2:5">
      <c r="B11" s="95" t="s">
        <v>44</v>
      </c>
      <c r="C11" s="105">
        <f>IFERROR('tab. Turistas alojados tip'!C12/'tab. Turistas alojados tip'!C25-1,"-")</f>
        <v>-6.8970631859982201E-2</v>
      </c>
      <c r="D11" s="105">
        <f>IFERROR('tab. Turistas alojados tip'!E12/'tab. Turistas alojados tip'!E25-1,"-")</f>
        <v>-7.3024384016341148E-2</v>
      </c>
      <c r="E11" s="105">
        <f>IFERROR('tab. Turistas alojados tip'!G12/'tab. Turistas alojados tip'!G25-1,"-")</f>
        <v>-7.1149228130360176E-2</v>
      </c>
    </row>
    <row r="12" spans="2:5">
      <c r="B12" s="95" t="s">
        <v>45</v>
      </c>
      <c r="C12" s="105">
        <f>IFERROR('tab. Turistas alojados tip'!C13/'tab. Turistas alojados tip'!C26-1,"-")</f>
        <v>-5.4969879518072307E-2</v>
      </c>
      <c r="D12" s="105">
        <f>IFERROR('tab. Turistas alojados tip'!E13/'tab. Turistas alojados tip'!E26-1,"-")</f>
        <v>-0.11491495856955958</v>
      </c>
      <c r="E12" s="105">
        <f>IFERROR('tab. Turistas alojados tip'!G13/'tab. Turistas alojados tip'!G26-1,"-")</f>
        <v>-8.9741968125474303E-2</v>
      </c>
    </row>
    <row r="13" spans="2:5">
      <c r="B13" s="95" t="s">
        <v>46</v>
      </c>
      <c r="C13" s="105">
        <f>IFERROR('tab. Turistas alojados tip'!C14/'tab. Turistas alojados tip'!C27-1,"-")</f>
        <v>-0.17815699658703077</v>
      </c>
      <c r="D13" s="105">
        <f>IFERROR('tab. Turistas alojados tip'!E14/'tab. Turistas alojados tip'!E27-1,"-")</f>
        <v>-0.30794839783603833</v>
      </c>
      <c r="E13" s="105">
        <f>IFERROR('tab. Turistas alojados tip'!G14/'tab. Turistas alojados tip'!G27-1,"-")</f>
        <v>-0.24595152700793388</v>
      </c>
    </row>
    <row r="14" spans="2:5">
      <c r="B14" s="95" t="s">
        <v>47</v>
      </c>
      <c r="C14" s="105">
        <f>IFERROR('tab. Turistas alojados tip'!C15/'tab. Turistas alojados tip'!C28-1,"-")</f>
        <v>0.34929523073952495</v>
      </c>
      <c r="D14" s="105">
        <f>IFERROR('tab. Turistas alojados tip'!E15/'tab. Turistas alojados tip'!E28-1,"-")</f>
        <v>0.23894839337877305</v>
      </c>
      <c r="E14" s="105">
        <f>IFERROR('tab. Turistas alojados tip'!G15/'tab. Turistas alojados tip'!G28-1,"-")</f>
        <v>0.29435718440954051</v>
      </c>
    </row>
    <row r="15" spans="2:5">
      <c r="B15" s="95" t="s">
        <v>48</v>
      </c>
      <c r="C15" s="105">
        <f>IFERROR('tab. Turistas alojados tip'!C16/'tab. Turistas alojados tip'!C29-1,"-")</f>
        <v>-0.13509525087201502</v>
      </c>
      <c r="D15" s="105">
        <f>IFERROR('tab. Turistas alojados tip'!E16/'tab. Turistas alojados tip'!E29-1,"-")</f>
        <v>-0.1067359249329759</v>
      </c>
      <c r="E15" s="105">
        <f>IFERROR('tab. Turistas alojados tip'!G16/'tab. Turistas alojados tip'!G29-1,"-")</f>
        <v>-0.12248547161376844</v>
      </c>
    </row>
    <row r="16" spans="2:5">
      <c r="B16" s="95" t="s">
        <v>49</v>
      </c>
      <c r="C16" s="105">
        <f>IFERROR('tab. Turistas alojados tip'!C17/'tab. Turistas alojados tip'!C30-1,"-")</f>
        <v>1.3464991023339312E-2</v>
      </c>
      <c r="D16" s="105">
        <f>IFERROR('tab. Turistas alojados tip'!E17/'tab. Turistas alojados tip'!E30-1,"-")</f>
        <v>-0.13145003265839317</v>
      </c>
      <c r="E16" s="105">
        <f>IFERROR('tab. Turistas alojados tip'!G17/'tab. Turistas alojados tip'!G30-1,"-")</f>
        <v>-6.2425175303574498E-2</v>
      </c>
    </row>
    <row r="17" spans="2:8">
      <c r="B17" s="95" t="s">
        <v>50</v>
      </c>
      <c r="C17" s="105">
        <f>IFERROR('tab. Turistas alojados tip'!C18/'tab. Turistas alojados tip'!C31-1,"-")</f>
        <v>-2.3478390907731406E-2</v>
      </c>
      <c r="D17" s="105">
        <f>IFERROR('tab. Turistas alojados tip'!E18/'tab. Turistas alojados tip'!E31-1,"-")</f>
        <v>-0.1098851945728343</v>
      </c>
      <c r="E17" s="105">
        <f>IFERROR('tab. Turistas alojados tip'!G18/'tab. Turistas alojados tip'!G31-1,"-")</f>
        <v>-6.6746304315365101E-2</v>
      </c>
    </row>
    <row r="18" spans="2:8">
      <c r="B18" s="95" t="s">
        <v>51</v>
      </c>
      <c r="C18" s="105">
        <f>IFERROR('tab. Turistas alojados tip'!C19/'tab. Turistas alojados tip'!C32-1,"-")</f>
        <v>1.0104655359076231E-2</v>
      </c>
      <c r="D18" s="105">
        <f>IFERROR('tab. Turistas alojados tip'!E19/'tab. Turistas alojados tip'!E32-1,"-")</f>
        <v>4.4350580781415072E-2</v>
      </c>
      <c r="E18" s="105">
        <f>IFERROR('tab. Turistas alojados tip'!G19/'tab. Turistas alojados tip'!G32-1,"-")</f>
        <v>2.58830397976062E-2</v>
      </c>
      <c r="F18" s="133"/>
      <c r="G18" s="133"/>
      <c r="H18" s="133"/>
    </row>
    <row r="19" spans="2:8" ht="15" customHeight="1">
      <c r="B19" s="125" t="str">
        <f>actualizaciones!$A$2</f>
        <v>año 2010</v>
      </c>
      <c r="C19" s="31">
        <v>3.6649509976732775E-2</v>
      </c>
      <c r="D19" s="31">
        <v>-3.9265196113199563E-2</v>
      </c>
      <c r="E19" s="31">
        <v>-1.1951064281168211E-3</v>
      </c>
      <c r="F19" s="133"/>
      <c r="G19" s="133"/>
      <c r="H19" s="133"/>
    </row>
    <row r="20" spans="2:8" hidden="1" outlineLevel="1">
      <c r="B20" s="95" t="s">
        <v>40</v>
      </c>
      <c r="C20" s="105">
        <f>IFERROR('tab. Turistas alojados tip'!C21/'tab. Turistas alojados tip'!C34-1,"-")</f>
        <v>-0.13347597103357467</v>
      </c>
      <c r="D20" s="105">
        <f>IFERROR('tab. Turistas alojados tip'!E21/'tab. Turistas alojados tip'!E34-1,"-")</f>
        <v>-0.12338828137750935</v>
      </c>
      <c r="E20" s="105">
        <f>IFERROR('tab. Turistas alojados tip'!G21/'tab. Turistas alojados tip'!G34-1,"-")</f>
        <v>-0.12841104646398427</v>
      </c>
    </row>
    <row r="21" spans="2:8" hidden="1" outlineLevel="1">
      <c r="B21" s="95" t="s">
        <v>41</v>
      </c>
      <c r="C21" s="105">
        <f>IFERROR('tab. Turistas alojados tip'!C22/'tab. Turistas alojados tip'!C35-1,"-")</f>
        <v>-6.6528783178214423E-2</v>
      </c>
      <c r="D21" s="105">
        <f>IFERROR('tab. Turistas alojados tip'!E22/'tab. Turistas alojados tip'!E35-1,"-")</f>
        <v>-0.16279543602281987</v>
      </c>
      <c r="E21" s="105">
        <f>IFERROR('tab. Turistas alojados tip'!G22/'tab. Turistas alojados tip'!G35-1,"-")</f>
        <v>-0.11064425770308128</v>
      </c>
    </row>
    <row r="22" spans="2:8" hidden="1" outlineLevel="1">
      <c r="B22" s="95" t="s">
        <v>42</v>
      </c>
      <c r="C22" s="105">
        <f>IFERROR('tab. Turistas alojados tip'!C23/'tab. Turistas alojados tip'!C36-1,"-")</f>
        <v>-9.8864884657634544E-2</v>
      </c>
      <c r="D22" s="105">
        <f>IFERROR('tab. Turistas alojados tip'!E23/'tab. Turistas alojados tip'!E36-1,"-")</f>
        <v>-0.30476744186046512</v>
      </c>
      <c r="E22" s="105">
        <f>IFERROR('tab. Turistas alojados tip'!G23/'tab. Turistas alojados tip'!G36-1,"-")</f>
        <v>-0.20431132019293752</v>
      </c>
    </row>
    <row r="23" spans="2:8" hidden="1" outlineLevel="1">
      <c r="B23" s="95" t="s">
        <v>43</v>
      </c>
      <c r="C23" s="105">
        <f>IFERROR('tab. Turistas alojados tip'!C24/'tab. Turistas alojados tip'!C37-1,"-")</f>
        <v>-0.11715481171548114</v>
      </c>
      <c r="D23" s="105">
        <f>IFERROR('tab. Turistas alojados tip'!E24/'tab. Turistas alojados tip'!E37-1,"-")</f>
        <v>-0.23939899833055089</v>
      </c>
      <c r="E23" s="105">
        <f>IFERROR('tab. Turistas alojados tip'!G24/'tab. Turistas alojados tip'!G37-1,"-")</f>
        <v>-0.18225462304409668</v>
      </c>
    </row>
    <row r="24" spans="2:8" hidden="1" outlineLevel="1">
      <c r="B24" s="95" t="s">
        <v>44</v>
      </c>
      <c r="C24" s="105">
        <f>IFERROR('tab. Turistas alojados tip'!C25/'tab. Turistas alojados tip'!C38-1,"-")</f>
        <v>0.2434526005164146</v>
      </c>
      <c r="D24" s="105">
        <f>IFERROR('tab. Turistas alojados tip'!E25/'tab. Turistas alojados tip'!E38-1,"-")</f>
        <v>-9.6435575037489896E-2</v>
      </c>
      <c r="E24" s="105">
        <f>IFERROR('tab. Turistas alojados tip'!G25/'tab. Turistas alojados tip'!G38-1,"-")</f>
        <v>3.4348165495706517E-2</v>
      </c>
    </row>
    <row r="25" spans="2:8" hidden="1" outlineLevel="1">
      <c r="B25" s="95" t="s">
        <v>45</v>
      </c>
      <c r="C25" s="105">
        <f>IFERROR('tab. Turistas alojados tip'!C26/'tab. Turistas alojados tip'!C39-1,"-")</f>
        <v>-0.14156431803490632</v>
      </c>
      <c r="D25" s="105">
        <f>IFERROR('tab. Turistas alojados tip'!E26/'tab. Turistas alojados tip'!E39-1,"-")</f>
        <v>7.5011720581340757E-2</v>
      </c>
      <c r="E25" s="105">
        <f>IFERROR('tab. Turistas alojados tip'!G26/'tab. Turistas alojados tip'!G39-1,"-")</f>
        <v>-2.7970738304542886E-2</v>
      </c>
    </row>
    <row r="26" spans="2:8" hidden="1" outlineLevel="1">
      <c r="B26" s="95" t="s">
        <v>46</v>
      </c>
      <c r="C26" s="105">
        <f>IFERROR('tab. Turistas alojados tip'!C27/'tab. Turistas alojados tip'!C40-1,"-")</f>
        <v>-7.9581151832460728E-2</v>
      </c>
      <c r="D26" s="105">
        <f>IFERROR('tab. Turistas alojados tip'!E27/'tab. Turistas alojados tip'!E40-1,"-")</f>
        <v>-0.18028313150264375</v>
      </c>
      <c r="E26" s="105">
        <f>IFERROR('tab. Turistas alojados tip'!G27/'tab. Turistas alojados tip'!G40-1,"-")</f>
        <v>-0.13508178228990408</v>
      </c>
    </row>
    <row r="27" spans="2:8" hidden="1" outlineLevel="1">
      <c r="B27" s="95" t="s">
        <v>47</v>
      </c>
      <c r="C27" s="105">
        <f>IFERROR('tab. Turistas alojados tip'!C28/'tab. Turistas alojados tip'!C41-1,"-")</f>
        <v>-0.14847089773100952</v>
      </c>
      <c r="D27" s="105">
        <f>IFERROR('tab. Turistas alojados tip'!E28/'tab. Turistas alojados tip'!E41-1,"-")</f>
        <v>-7.6770945702984483E-2</v>
      </c>
      <c r="E27" s="105">
        <f>IFERROR('tab. Turistas alojados tip'!G28/'tab. Turistas alojados tip'!G41-1,"-")</f>
        <v>-0.11422191686705596</v>
      </c>
    </row>
    <row r="28" spans="2:8" hidden="1" outlineLevel="1">
      <c r="B28" s="95" t="s">
        <v>48</v>
      </c>
      <c r="C28" s="105">
        <f>IFERROR('tab. Turistas alojados tip'!C29/'tab. Turistas alojados tip'!C42-1,"-")</f>
        <v>-0.10837320574162679</v>
      </c>
      <c r="D28" s="105">
        <f>IFERROR('tab. Turistas alojados tip'!E29/'tab. Turistas alojados tip'!E42-1,"-")</f>
        <v>-0.21628365068942879</v>
      </c>
      <c r="E28" s="105">
        <f>IFERROR('tab. Turistas alojados tip'!G29/'tab. Turistas alojados tip'!G42-1,"-")</f>
        <v>-0.15981220657276995</v>
      </c>
    </row>
    <row r="29" spans="2:8" hidden="1" outlineLevel="1">
      <c r="B29" s="95" t="s">
        <v>49</v>
      </c>
      <c r="C29" s="105">
        <f>IFERROR('tab. Turistas alojados tip'!C30/'tab. Turistas alojados tip'!C43-1,"-")</f>
        <v>-0.1033483580167418</v>
      </c>
      <c r="D29" s="105">
        <f>IFERROR('tab. Turistas alojados tip'!E30/'tab. Turistas alojados tip'!E43-1,"-")</f>
        <v>-0.13233210541229812</v>
      </c>
      <c r="E29" s="105">
        <f>IFERROR('tab. Turistas alojados tip'!G30/'tab. Turistas alojados tip'!G43-1,"-")</f>
        <v>-0.11876412961567451</v>
      </c>
    </row>
    <row r="30" spans="2:8" hidden="1" outlineLevel="1">
      <c r="B30" s="95" t="s">
        <v>50</v>
      </c>
      <c r="C30" s="105">
        <f>IFERROR('tab. Turistas alojados tip'!C31/'tab. Turistas alojados tip'!C44-1,"-")</f>
        <v>-4.5123518492074854E-2</v>
      </c>
      <c r="D30" s="105">
        <f>IFERROR('tab. Turistas alojados tip'!E31/'tab. Turistas alojados tip'!E44-1,"-")</f>
        <v>-0.17634778337222157</v>
      </c>
      <c r="E30" s="105">
        <f>IFERROR('tab. Turistas alojados tip'!G31/'tab. Turistas alojados tip'!G44-1,"-")</f>
        <v>-0.1156741053743563</v>
      </c>
    </row>
    <row r="31" spans="2:8" hidden="1" outlineLevel="1">
      <c r="B31" s="95" t="s">
        <v>51</v>
      </c>
      <c r="C31" s="105">
        <f>IFERROR('tab. Turistas alojados tip'!C32/'tab. Turistas alojados tip'!C45-1,"-")</f>
        <v>-2.2402540130534443E-2</v>
      </c>
      <c r="D31" s="105">
        <f>IFERROR('tab. Turistas alojados tip'!E32/'tab. Turistas alojados tip'!E45-1,"-")</f>
        <v>-3.7601626016260159E-2</v>
      </c>
      <c r="E31" s="105">
        <f>IFERROR('tab. Turistas alojados tip'!G32/'tab. Turistas alojados tip'!G45-1,"-")</f>
        <v>-2.9464538672206997E-2</v>
      </c>
    </row>
    <row r="32" spans="2:8" collapsed="1">
      <c r="B32" s="129">
        <v>2009</v>
      </c>
      <c r="C32" s="34">
        <f>IFERROR('tab. Turistas alojados tip'!C33/'tab. Turistas alojados tip'!C46-1,"-")</f>
        <v>-7.4059566244924047E-2</v>
      </c>
      <c r="D32" s="34">
        <f>IFERROR('tab. Turistas alojados tip'!E33/'tab. Turistas alojados tip'!E46-1,"-")</f>
        <v>-0.14016856330881722</v>
      </c>
      <c r="E32" s="34">
        <f>IFERROR('tab. Turistas alojados tip'!G33/'tab. Turistas alojados tip'!G46-1,"-")</f>
        <v>-0.10823968620328683</v>
      </c>
    </row>
    <row r="33" spans="2:5" hidden="1" outlineLevel="1">
      <c r="B33" s="95" t="s">
        <v>40</v>
      </c>
      <c r="C33" s="105">
        <f>IFERROR('tab. Turistas alojados tip'!C34/'tab. Turistas alojados tip'!C47-1,"-")</f>
        <v>9.2020129403306949E-2</v>
      </c>
      <c r="D33" s="105">
        <f>IFERROR('tab. Turistas alojados tip'!E34/'tab. Turistas alojados tip'!E47-1,"-")</f>
        <v>0.21446977205153628</v>
      </c>
      <c r="E33" s="105">
        <f>IFERROR('tab. Turistas alojados tip'!G34/'tab. Turistas alojados tip'!G47-1,"-")</f>
        <v>0.15024978791592036</v>
      </c>
    </row>
    <row r="34" spans="2:5" hidden="1" outlineLevel="1">
      <c r="B34" s="95" t="s">
        <v>41</v>
      </c>
      <c r="C34" s="105">
        <f>IFERROR('tab. Turistas alojados tip'!C35/'tab. Turistas alojados tip'!C48-1,"-")</f>
        <v>-5.9962309405516834E-3</v>
      </c>
      <c r="D34" s="105">
        <f>IFERROR('tab. Turistas alojados tip'!E35/'tab. Turistas alojados tip'!E48-1,"-")</f>
        <v>-5.1044083526682105E-2</v>
      </c>
      <c r="E34" s="105">
        <f>IFERROR('tab. Turistas alojados tip'!G35/'tab. Turistas alojados tip'!G48-1,"-")</f>
        <v>-2.7159596693614341E-2</v>
      </c>
    </row>
    <row r="35" spans="2:5" hidden="1" outlineLevel="1">
      <c r="B35" s="95" t="s">
        <v>42</v>
      </c>
      <c r="C35" s="105">
        <f>IFERROR('tab. Turistas alojados tip'!C36/'tab. Turistas alojados tip'!C49-1,"-")</f>
        <v>-3.6483035388544804E-3</v>
      </c>
      <c r="D35" s="105">
        <f>IFERROR('tab. Turistas alojados tip'!E36/'tab. Turistas alojados tip'!E49-1,"-")</f>
        <v>6.2646731743482009E-2</v>
      </c>
      <c r="E35" s="105">
        <f>IFERROR('tab. Turistas alojados tip'!G36/'tab. Turistas alojados tip'!G49-1,"-")</f>
        <v>2.9235106643785258E-2</v>
      </c>
    </row>
    <row r="36" spans="2:5" hidden="1" outlineLevel="1">
      <c r="B36" s="95" t="s">
        <v>43</v>
      </c>
      <c r="C36" s="105">
        <f>IFERROR('tab. Turistas alojados tip'!C37/'tab. Turistas alojados tip'!C50-1,"-")</f>
        <v>-2.1038912679203103E-2</v>
      </c>
      <c r="D36" s="105">
        <f>IFERROR('tab. Turistas alojados tip'!E37/'tab. Turistas alojados tip'!E50-1,"-")</f>
        <v>0.17566241413150152</v>
      </c>
      <c r="E36" s="105">
        <f>IFERROR('tab. Turistas alojados tip'!G37/'tab. Turistas alojados tip'!G50-1,"-")</f>
        <v>7.4718134913051681E-2</v>
      </c>
    </row>
    <row r="37" spans="2:5" hidden="1" outlineLevel="1">
      <c r="B37" s="95" t="s">
        <v>44</v>
      </c>
      <c r="C37" s="105">
        <f>IFERROR('tab. Turistas alojados tip'!C38/'tab. Turistas alojados tip'!C51-1,"-")</f>
        <v>-0.15387016229712858</v>
      </c>
      <c r="D37" s="105">
        <f>IFERROR('tab. Turistas alojados tip'!E38/'tab. Turistas alojados tip'!E51-1,"-")</f>
        <v>0.18965280636750381</v>
      </c>
      <c r="E37" s="105">
        <f>IFERROR('tab. Turistas alojados tip'!G38/'tab. Turistas alojados tip'!G51-1,"-")</f>
        <v>2.8915662650602414E-2</v>
      </c>
    </row>
    <row r="38" spans="2:5" hidden="1" outlineLevel="1">
      <c r="B38" s="95" t="s">
        <v>45</v>
      </c>
      <c r="C38" s="105">
        <f>IFERROR('tab. Turistas alojados tip'!C39/'tab. Turistas alojados tip'!C52-1,"-")</f>
        <v>-8.8820826952526799E-2</v>
      </c>
      <c r="D38" s="105">
        <f>IFERROR('tab. Turistas alojados tip'!E39/'tab. Turistas alojados tip'!E52-1,"-")</f>
        <v>-5.8901389808074134E-2</v>
      </c>
      <c r="E38" s="105">
        <f>IFERROR('tab. Turistas alojados tip'!G39/'tab. Turistas alojados tip'!G52-1,"-")</f>
        <v>-7.3369410424380499E-2</v>
      </c>
    </row>
    <row r="39" spans="2:5" hidden="1" outlineLevel="1">
      <c r="B39" s="95" t="s">
        <v>46</v>
      </c>
      <c r="C39" s="105">
        <f>IFERROR('tab. Turistas alojados tip'!C40/'tab. Turistas alojados tip'!C53-1,"-")</f>
        <v>8.5227272727272707E-2</v>
      </c>
      <c r="D39" s="105">
        <f>IFERROR('tab. Turistas alojados tip'!E40/'tab. Turistas alojados tip'!E53-1,"-")</f>
        <v>0.21664245694127415</v>
      </c>
      <c r="E39" s="105">
        <f>IFERROR('tab. Turistas alojados tip'!G40/'tab. Turistas alojados tip'!G53-1,"-")</f>
        <v>0.15392124959323139</v>
      </c>
    </row>
    <row r="40" spans="2:5" hidden="1" outlineLevel="1">
      <c r="B40" s="95" t="s">
        <v>47</v>
      </c>
      <c r="C40" s="105">
        <f>IFERROR('tab. Turistas alojados tip'!C41/'tab. Turistas alojados tip'!C54-1,"-")</f>
        <v>0.21203666799521725</v>
      </c>
      <c r="D40" s="105">
        <f>IFERROR('tab. Turistas alojados tip'!E41/'tab. Turistas alojados tip'!E54-1,"-")</f>
        <v>8.8028169014084501E-2</v>
      </c>
      <c r="E40" s="105">
        <f>IFERROR('tab. Turistas alojados tip'!G41/'tab. Turistas alojados tip'!G54-1,"-")</f>
        <v>0.14945705824284294</v>
      </c>
    </row>
    <row r="41" spans="2:5" hidden="1" outlineLevel="1">
      <c r="B41" s="95" t="s">
        <v>48</v>
      </c>
      <c r="C41" s="105">
        <f>IFERROR('tab. Turistas alojados tip'!C42/'tab. Turistas alojados tip'!C55-1,"-")</f>
        <v>0.26743480897513638</v>
      </c>
      <c r="D41" s="105">
        <f>IFERROR('tab. Turistas alojados tip'!E42/'tab. Turistas alojados tip'!E55-1,"-")</f>
        <v>0.22447338800450223</v>
      </c>
      <c r="E41" s="105">
        <f>IFERROR('tab. Turistas alojados tip'!G42/'tab. Turistas alojados tip'!G55-1,"-")</f>
        <v>0.24658603199375739</v>
      </c>
    </row>
    <row r="42" spans="2:5" hidden="1" outlineLevel="1">
      <c r="B42" s="95" t="s">
        <v>49</v>
      </c>
      <c r="C42" s="105">
        <f>IFERROR('tab. Turistas alojados tip'!C43/'tab. Turistas alojados tip'!C56-1,"-")</f>
        <v>-3.3302209772797964E-2</v>
      </c>
      <c r="D42" s="105">
        <f>IFERROR('tab. Turistas alojados tip'!E43/'tab. Turistas alojados tip'!E56-1,"-")</f>
        <v>2.7814183777486567E-2</v>
      </c>
      <c r="E42" s="105">
        <f>IFERROR('tab. Turistas alojados tip'!G43/'tab. Turistas alojados tip'!G56-1,"-")</f>
        <v>-1.7302339577220938E-3</v>
      </c>
    </row>
    <row r="43" spans="2:5" hidden="1" outlineLevel="1">
      <c r="B43" s="95" t="s">
        <v>50</v>
      </c>
      <c r="C43" s="105">
        <f>IFERROR('tab. Turistas alojados tip'!C44/'tab. Turistas alojados tip'!C57-1,"-")</f>
        <v>0.20367823994499834</v>
      </c>
      <c r="D43" s="105">
        <f>IFERROR('tab. Turistas alojados tip'!E44/'tab. Turistas alojados tip'!E57-1,"-")</f>
        <v>0.31296356014188964</v>
      </c>
      <c r="E43" s="105">
        <f>IFERROR('tab. Turistas alojados tip'!G44/'tab. Turistas alojados tip'!G57-1,"-")</f>
        <v>0.26006655574043269</v>
      </c>
    </row>
    <row r="44" spans="2:5" hidden="1" outlineLevel="1">
      <c r="B44" s="95" t="s">
        <v>51</v>
      </c>
      <c r="C44" s="105">
        <f>IFERROR('tab. Turistas alojados tip'!C45/'tab. Turistas alojados tip'!C58-1,"-")</f>
        <v>5.7057617005407346E-2</v>
      </c>
      <c r="D44" s="105">
        <f>IFERROR('tab. Turistas alojados tip'!E45/'tab. Turistas alojados tip'!E58-1,"-")</f>
        <v>-9.5089203604929229E-2</v>
      </c>
      <c r="E44" s="105">
        <f>IFERROR('tab. Turistas alojados tip'!G45/'tab. Turistas alojados tip'!G58-1,"-")</f>
        <v>-1.9537037037037019E-2</v>
      </c>
    </row>
    <row r="45" spans="2:5" collapsed="1">
      <c r="B45" s="130">
        <v>2008</v>
      </c>
      <c r="C45" s="37">
        <f>IFERROR('tab. Turistas alojados tip'!C46/'tab. Turistas alojados tip'!C59-1,"-")</f>
        <v>4.1815733271666211E-2</v>
      </c>
      <c r="D45" s="37">
        <f>IFERROR('tab. Turistas alojados tip'!E46/'tab. Turistas alojados tip'!E59-1,"-")</f>
        <v>0.10176848442497377</v>
      </c>
      <c r="E45" s="37">
        <f>IFERROR('tab. Turistas alojados tip'!G46/'tab. Turistas alojados tip'!G59-1,"-")</f>
        <v>7.1974690218824078E-2</v>
      </c>
    </row>
    <row r="46" spans="2:5" hidden="1" outlineLevel="1">
      <c r="B46" s="95" t="s">
        <v>40</v>
      </c>
      <c r="C46" s="105">
        <f>IFERROR('tab. Turistas alojados tip'!C47/'tab. Turistas alojados tip'!C60-1,"-")</f>
        <v>2.9226785053644067E-2</v>
      </c>
      <c r="D46" s="105">
        <f>IFERROR('tab. Turistas alojados tip'!E47/'tab. Turistas alojados tip'!E60-1,"-")</f>
        <v>-6.2267657992565062E-2</v>
      </c>
      <c r="E46" s="105">
        <f>IFERROR('tab. Turistas alojados tip'!G47/'tab. Turistas alojados tip'!G60-1,"-")</f>
        <v>-1.6410161320229877E-2</v>
      </c>
    </row>
    <row r="47" spans="2:5" hidden="1" outlineLevel="1">
      <c r="B47" s="95" t="s">
        <v>41</v>
      </c>
      <c r="C47" s="105">
        <f>IFERROR('tab. Turistas alojados tip'!C48/'tab. Turistas alojados tip'!C61-1,"-")</f>
        <v>0.13405867495628532</v>
      </c>
      <c r="D47" s="105">
        <f>IFERROR('tab. Turistas alojados tip'!E48/'tab. Turistas alojados tip'!E61-1,"-")</f>
        <v>0.11585760517799359</v>
      </c>
      <c r="E47" s="105">
        <f>IFERROR('tab. Turistas alojados tip'!G48/'tab. Turistas alojados tip'!G61-1,"-")</f>
        <v>0.1254344714782254</v>
      </c>
    </row>
    <row r="48" spans="2:5" hidden="1" outlineLevel="1">
      <c r="B48" s="95" t="s">
        <v>42</v>
      </c>
      <c r="C48" s="105">
        <f>IFERROR('tab. Turistas alojados tip'!C49/'tab. Turistas alojados tip'!C62-1,"-")</f>
        <v>-2.3744509082274767E-2</v>
      </c>
      <c r="D48" s="105">
        <f>IFERROR('tab. Turistas alojados tip'!E49/'tab. Turistas alojados tip'!E62-1,"-")</f>
        <v>-1.8500246669955756E-3</v>
      </c>
      <c r="E48" s="105">
        <f>IFERROR('tab. Turistas alojados tip'!G49/'tab. Turistas alojados tip'!G62-1,"-")</f>
        <v>-1.3005867763595691E-2</v>
      </c>
    </row>
    <row r="49" spans="2:5" hidden="1" outlineLevel="1">
      <c r="B49" s="95" t="s">
        <v>43</v>
      </c>
      <c r="C49" s="105">
        <f>IFERROR('tab. Turistas alojados tip'!C50/'tab. Turistas alojados tip'!C63-1,"-")</f>
        <v>-3.2775076535206171E-2</v>
      </c>
      <c r="D49" s="105">
        <f>IFERROR('tab. Turistas alojados tip'!E50/'tab. Turistas alojados tip'!E63-1,"-")</f>
        <v>-0.2116664087884883</v>
      </c>
      <c r="E49" s="105">
        <f>IFERROR('tab. Turistas alojados tip'!G50/'tab. Turistas alojados tip'!G63-1,"-")</f>
        <v>-0.12899467376830898</v>
      </c>
    </row>
    <row r="50" spans="2:5" hidden="1" outlineLevel="1">
      <c r="B50" s="95" t="s">
        <v>44</v>
      </c>
      <c r="C50" s="105">
        <f>IFERROR('tab. Turistas alojados tip'!C51/'tab. Turistas alojados tip'!C64-1,"-")</f>
        <v>0.20632530120481918</v>
      </c>
      <c r="D50" s="105">
        <f>IFERROR('tab. Turistas alojados tip'!E51/'tab. Turistas alojados tip'!E64-1,"-")</f>
        <v>-4.5079281876556188E-2</v>
      </c>
      <c r="E50" s="105">
        <f>IFERROR('tab. Turistas alojados tip'!G51/'tab. Turistas alojados tip'!G64-1,"-")</f>
        <v>5.8100903963532513E-2</v>
      </c>
    </row>
    <row r="51" spans="2:5" hidden="1" outlineLevel="1">
      <c r="B51" s="95" t="s">
        <v>45</v>
      </c>
      <c r="C51" s="105">
        <f>IFERROR('tab. Turistas alojados tip'!C52/'tab. Turistas alojados tip'!C65-1,"-")</f>
        <v>0.1979960485464296</v>
      </c>
      <c r="D51" s="105">
        <f>IFERROR('tab. Turistas alojados tip'!E52/'tab. Turistas alojados tip'!E65-1,"-")</f>
        <v>-0.10423871158976383</v>
      </c>
      <c r="E51" s="105">
        <f>IFERROR('tab. Turistas alojados tip'!G52/'tab. Turistas alojados tip'!G65-1,"-")</f>
        <v>2.0224327308653534E-2</v>
      </c>
    </row>
    <row r="52" spans="2:5" hidden="1" outlineLevel="1">
      <c r="B52" s="95" t="s">
        <v>46</v>
      </c>
      <c r="C52" s="105">
        <f>IFERROR('tab. Turistas alojados tip'!C53/'tab. Turistas alojados tip'!C66-1,"-")</f>
        <v>-3.487606931344589E-2</v>
      </c>
      <c r="D52" s="105">
        <f>IFERROR('tab. Turistas alojados tip'!E53/'tab. Turistas alojados tip'!E66-1,"-")</f>
        <v>-7.3981552651806282E-2</v>
      </c>
      <c r="E52" s="105">
        <f>IFERROR('tab. Turistas alojados tip'!G53/'tab. Turistas alojados tip'!G66-1,"-")</f>
        <v>-5.5720577691283468E-2</v>
      </c>
    </row>
    <row r="53" spans="2:5" hidden="1" outlineLevel="1">
      <c r="B53" s="95" t="s">
        <v>47</v>
      </c>
      <c r="C53" s="105">
        <f>IFERROR('tab. Turistas alojados tip'!C54/'tab. Turistas alojados tip'!C67-1,"-")</f>
        <v>-0.18140293637846661</v>
      </c>
      <c r="D53" s="105">
        <f>IFERROR('tab. Turistas alojados tip'!E54/'tab. Turistas alojados tip'!E67-1,"-")</f>
        <v>-0.20903605136933312</v>
      </c>
      <c r="E53" s="105">
        <f>IFERROR('tab. Turistas alojados tip'!G54/'tab. Turistas alojados tip'!G67-1,"-")</f>
        <v>-0.19558484872548243</v>
      </c>
    </row>
    <row r="54" spans="2:5" hidden="1" outlineLevel="1">
      <c r="B54" s="95" t="s">
        <v>48</v>
      </c>
      <c r="C54" s="105">
        <f>IFERROR('tab. Turistas alojados tip'!C55/'tab. Turistas alojados tip'!C68-1,"-")</f>
        <v>0.13684936228886602</v>
      </c>
      <c r="D54" s="105">
        <f>IFERROR('tab. Turistas alojados tip'!E55/'tab. Turistas alojados tip'!E68-1,"-")</f>
        <v>1.5512736773350744E-2</v>
      </c>
      <c r="E54" s="105">
        <f>IFERROR('tab. Turistas alojados tip'!G55/'tab. Turistas alojados tip'!G68-1,"-")</f>
        <v>7.454301526077467E-2</v>
      </c>
    </row>
    <row r="55" spans="2:5" hidden="1" outlineLevel="1">
      <c r="B55" s="95" t="s">
        <v>49</v>
      </c>
      <c r="C55" s="105">
        <f>IFERROR('tab. Turistas alojados tip'!C56/'tab. Turistas alojados tip'!C69-1,"-")</f>
        <v>1.3245033112582849E-2</v>
      </c>
      <c r="D55" s="105">
        <f>IFERROR('tab. Turistas alojados tip'!E56/'tab. Turistas alojados tip'!E69-1,"-")</f>
        <v>0.11731207289293843</v>
      </c>
      <c r="E55" s="105">
        <f>IFERROR('tab. Turistas alojados tip'!G56/'tab. Turistas alojados tip'!G69-1,"-")</f>
        <v>6.4461883408071685E-2</v>
      </c>
    </row>
    <row r="56" spans="2:5" hidden="1" outlineLevel="1">
      <c r="B56" s="95" t="s">
        <v>50</v>
      </c>
      <c r="C56" s="105">
        <f>IFERROR('tab. Turistas alojados tip'!C57/'tab. Turistas alojados tip'!C70-1,"-")</f>
        <v>1.6244541484716102E-2</v>
      </c>
      <c r="D56" s="105">
        <f>IFERROR('tab. Turistas alojados tip'!E57/'tab. Turistas alojados tip'!E70-1,"-")</f>
        <v>-0.11488511488511488</v>
      </c>
      <c r="E56" s="105">
        <f>IFERROR('tab. Turistas alojados tip'!G57/'tab. Turistas alojados tip'!G70-1,"-")</f>
        <v>-5.5922086082312306E-2</v>
      </c>
    </row>
    <row r="57" spans="2:5" hidden="1" outlineLevel="1">
      <c r="B57" s="95" t="s">
        <v>51</v>
      </c>
      <c r="C57" s="105">
        <f>IFERROR('tab. Turistas alojados tip'!C58/'tab. Turistas alojados tip'!C71-1,"-")</f>
        <v>-5.2640876170287898E-2</v>
      </c>
      <c r="D57" s="105">
        <f>IFERROR('tab. Turistas alojados tip'!E58/'tab. Turistas alojados tip'!E71-1,"-")</f>
        <v>-9.4889295821541486E-2</v>
      </c>
      <c r="E57" s="105">
        <f>IFERROR('tab. Turistas alojados tip'!G58/'tab. Turistas alojados tip'!G71-1,"-")</f>
        <v>-7.4391498114501187E-2</v>
      </c>
    </row>
    <row r="58" spans="2:5" collapsed="1">
      <c r="B58" s="130">
        <v>2007</v>
      </c>
      <c r="C58" s="37">
        <f>IFERROR('tab. Turistas alojados tip'!C59/'tab. Turistas alojados tip'!C72-1,"-")</f>
        <v>3.3269614595339059E-2</v>
      </c>
      <c r="D58" s="37">
        <f>IFERROR('tab. Turistas alojados tip'!E59/'tab. Turistas alojados tip'!E72-1,"-")</f>
        <v>-6.1483938503449354E-2</v>
      </c>
      <c r="E58" s="37">
        <f>IFERROR('tab. Turistas alojados tip'!G59/'tab. Turistas alojados tip'!G72-1,"-")</f>
        <v>-1.6671652208595122E-2</v>
      </c>
    </row>
    <row r="59" spans="2:5" hidden="1" outlineLevel="1">
      <c r="B59" s="95" t="s">
        <v>40</v>
      </c>
      <c r="C59" s="105">
        <f>IFERROR('tab. Turistas alojados tip'!C60/'tab. Turistas alojados tip'!C73-1,"-")</f>
        <v>0.1480144404332131</v>
      </c>
      <c r="D59" s="105">
        <f>IFERROR('tab. Turistas alojados tip'!E60/'tab. Turistas alojados tip'!E73-1,"-")</f>
        <v>-0.18336369156041288</v>
      </c>
      <c r="E59" s="105">
        <f>IFERROR('tab. Turistas alojados tip'!G60/'tab. Turistas alojados tip'!G73-1,"-")</f>
        <v>-4.5233247764893347E-2</v>
      </c>
    </row>
    <row r="60" spans="2:5" hidden="1" outlineLevel="1">
      <c r="B60" s="95" t="s">
        <v>41</v>
      </c>
      <c r="C60" s="105">
        <f>IFERROR('tab. Turistas alojados tip'!C61/'tab. Turistas alojados tip'!C74-1,"-")</f>
        <v>9.8143802005547176E-2</v>
      </c>
      <c r="D60" s="105">
        <f>IFERROR('tab. Turistas alojados tip'!E61/'tab. Turistas alojados tip'!E74-1,"-")</f>
        <v>-0.1008729388942774</v>
      </c>
      <c r="E60" s="105">
        <f>IFERROR('tab. Turistas alojados tip'!G61/'tab. Turistas alojados tip'!G74-1,"-")</f>
        <v>-6.0963218857955637E-3</v>
      </c>
    </row>
    <row r="61" spans="2:5" hidden="1" outlineLevel="1">
      <c r="B61" s="95" t="s">
        <v>42</v>
      </c>
      <c r="C61" s="105">
        <f>IFERROR('tab. Turistas alojados tip'!C62/'tab. Turistas alojados tip'!C75-1,"-")</f>
        <v>0.14334193022940145</v>
      </c>
      <c r="D61" s="105">
        <f>IFERROR('tab. Turistas alojados tip'!E62/'tab. Turistas alojados tip'!E75-1,"-")</f>
        <v>2.5031605562578996E-2</v>
      </c>
      <c r="E61" s="105">
        <f>IFERROR('tab. Turistas alojados tip'!G62/'tab. Turistas alojados tip'!G75-1,"-")</f>
        <v>8.2084178830922339E-2</v>
      </c>
    </row>
    <row r="62" spans="2:5" hidden="1" outlineLevel="1">
      <c r="B62" s="95" t="s">
        <v>43</v>
      </c>
      <c r="C62" s="105">
        <f>IFERROR('tab. Turistas alojados tip'!C63/'tab. Turistas alojados tip'!C76-1,"-")</f>
        <v>0.12023401250756516</v>
      </c>
      <c r="D62" s="105">
        <f>IFERROR('tab. Turistas alojados tip'!E63/'tab. Turistas alojados tip'!E76-1,"-")</f>
        <v>-5.0257163850110254E-2</v>
      </c>
      <c r="E62" s="105">
        <f>IFERROR('tab. Turistas alojados tip'!G63/'tab. Turistas alojados tip'!G76-1,"-")</f>
        <v>2.1594966842373831E-2</v>
      </c>
    </row>
    <row r="63" spans="2:5" hidden="1" outlineLevel="1">
      <c r="B63" s="95" t="s">
        <v>44</v>
      </c>
      <c r="C63" s="105">
        <f>IFERROR('tab. Turistas alojados tip'!C64/'tab. Turistas alojados tip'!C77-1,"-")</f>
        <v>0.15478260869565208</v>
      </c>
      <c r="D63" s="105">
        <f>IFERROR('tab. Turistas alojados tip'!E64/'tab. Turistas alojados tip'!E77-1,"-")</f>
        <v>-8.7035593660691468E-3</v>
      </c>
      <c r="E63" s="105">
        <f>IFERROR('tab. Turistas alojados tip'!G64/'tab. Turistas alojados tip'!G77-1,"-")</f>
        <v>5.2447552447552503E-2</v>
      </c>
    </row>
    <row r="64" spans="2:5" hidden="1" outlineLevel="1">
      <c r="B64" s="95" t="s">
        <v>45</v>
      </c>
      <c r="C64" s="105">
        <f>IFERROR('tab. Turistas alojados tip'!C65/'tab. Turistas alojados tip'!C78-1,"-")</f>
        <v>0.35435779816513757</v>
      </c>
      <c r="D64" s="105">
        <f>IFERROR('tab. Turistas alojados tip'!E65/'tab. Turistas alojados tip'!E78-1,"-")</f>
        <v>0.25883084577114435</v>
      </c>
      <c r="E64" s="105">
        <f>IFERROR('tab. Turistas alojados tip'!G65/'tab. Turistas alojados tip'!G78-1,"-")</f>
        <v>0.29648884870403869</v>
      </c>
    </row>
    <row r="65" spans="2:5" hidden="1" outlineLevel="1">
      <c r="B65" s="95" t="s">
        <v>46</v>
      </c>
      <c r="C65" s="105">
        <f>IFERROR('tab. Turistas alojados tip'!C66/'tab. Turistas alojados tip'!C79-1,"-")</f>
        <v>0.31686886192952057</v>
      </c>
      <c r="D65" s="105">
        <f>IFERROR('tab. Turistas alojados tip'!E66/'tab. Turistas alojados tip'!E79-1,"-")</f>
        <v>0.26402720427495741</v>
      </c>
      <c r="E65" s="105">
        <f>IFERROR('tab. Turistas alojados tip'!G66/'tab. Turistas alojados tip'!G79-1,"-")</f>
        <v>0.28816466552315601</v>
      </c>
    </row>
    <row r="66" spans="2:5" hidden="1" outlineLevel="1">
      <c r="B66" s="95" t="s">
        <v>47</v>
      </c>
      <c r="C66" s="105">
        <f>IFERROR('tab. Turistas alojados tip'!C67/'tab. Turistas alojados tip'!C80-1,"-")</f>
        <v>0.27681732972297435</v>
      </c>
      <c r="D66" s="105">
        <f>IFERROR('tab. Turistas alojados tip'!E67/'tab. Turistas alojados tip'!E80-1,"-")</f>
        <v>4.9188311688311614E-2</v>
      </c>
      <c r="E66" s="105">
        <f>IFERROR('tab. Turistas alojados tip'!G67/'tab. Turistas alojados tip'!G80-1,"-")</f>
        <v>0.14889152449594012</v>
      </c>
    </row>
    <row r="67" spans="2:5" hidden="1" outlineLevel="1">
      <c r="B67" s="95" t="s">
        <v>48</v>
      </c>
      <c r="C67" s="105">
        <f>IFERROR('tab. Turistas alojados tip'!C68/'tab. Turistas alojados tip'!C81-1,"-")</f>
        <v>0.18529111338100113</v>
      </c>
      <c r="D67" s="105">
        <f>IFERROR('tab. Turistas alojados tip'!E68/'tab. Turistas alojados tip'!E81-1,"-")</f>
        <v>-6.0159607120933045E-2</v>
      </c>
      <c r="E67" s="105">
        <f>IFERROR('tab. Turistas alojados tip'!G68/'tab. Turistas alojados tip'!G81-1,"-")</f>
        <v>4.5131890281307596E-2</v>
      </c>
    </row>
    <row r="68" spans="2:5" hidden="1" outlineLevel="1">
      <c r="B68" s="95" t="s">
        <v>49</v>
      </c>
      <c r="C68" s="105">
        <f>IFERROR('tab. Turistas alojados tip'!C69/'tab. Turistas alojados tip'!C82-1,"-")</f>
        <v>0.50964056177100692</v>
      </c>
      <c r="D68" s="105">
        <f>IFERROR('tab. Turistas alojados tip'!E69/'tab. Turistas alojados tip'!E82-1,"-")</f>
        <v>-0.10172464191756792</v>
      </c>
      <c r="E68" s="105">
        <f>IFERROR('tab. Turistas alojados tip'!G69/'tab. Turistas alojados tip'!G82-1,"-")</f>
        <v>0.13085212351716025</v>
      </c>
    </row>
    <row r="69" spans="2:5" hidden="1" outlineLevel="1">
      <c r="B69" s="95" t="s">
        <v>50</v>
      </c>
      <c r="C69" s="105">
        <f>IFERROR('tab. Turistas alojados tip'!C70/'tab. Turistas alojados tip'!C83-1,"-")</f>
        <v>0.19719782517774997</v>
      </c>
      <c r="D69" s="105">
        <f>IFERROR('tab. Turistas alojados tip'!E70/'tab. Turistas alojados tip'!E83-1,"-")</f>
        <v>-5.0155889928155117E-2</v>
      </c>
      <c r="E69" s="105">
        <f>IFERROR('tab. Turistas alojados tip'!G70/'tab. Turistas alojados tip'!G83-1,"-")</f>
        <v>4.7125585985689611E-2</v>
      </c>
    </row>
    <row r="70" spans="2:5" hidden="1" outlineLevel="1">
      <c r="B70" s="95" t="s">
        <v>51</v>
      </c>
      <c r="C70" s="105">
        <f>IFERROR('tab. Turistas alojados tip'!C71/'tab. Turistas alojados tip'!C84-1,"-")</f>
        <v>-0.11781206171107994</v>
      </c>
      <c r="D70" s="105">
        <f>IFERROR('tab. Turistas alojados tip'!E71/'tab. Turistas alojados tip'!E84-1,"-")</f>
        <v>-0.14148920966128342</v>
      </c>
      <c r="E70" s="105">
        <f>IFERROR('tab. Turistas alojados tip'!G71/'tab. Turistas alojados tip'!G84-1,"-")</f>
        <v>-0.1301625167735202</v>
      </c>
    </row>
    <row r="71" spans="2:5" collapsed="1">
      <c r="B71" s="130">
        <v>2006</v>
      </c>
      <c r="C71" s="37">
        <f>IFERROR('tab. Turistas alojados tip'!C72/'tab. Turistas alojados tip'!C85-1,"-")</f>
        <v>0.18359673931126275</v>
      </c>
      <c r="D71" s="37">
        <f>IFERROR('tab. Turistas alojados tip'!E72/'tab. Turistas alojados tip'!E85-1,"-")</f>
        <v>-1.1420734368181584E-2</v>
      </c>
      <c r="E71" s="37">
        <f>IFERROR('tab. Turistas alojados tip'!G72/'tab. Turistas alojados tip'!G85-1,"-")</f>
        <v>7.2123436553469089E-2</v>
      </c>
    </row>
    <row r="72" spans="2:5" hidden="1" outlineLevel="1">
      <c r="B72" s="95" t="s">
        <v>40</v>
      </c>
      <c r="C72" s="105">
        <f>IFERROR('tab. Turistas alojados tip'!C73/'tab. Turistas alojados tip'!C86-1,"-")</f>
        <v>1.1817791147400003E-2</v>
      </c>
      <c r="D72" s="105">
        <f>IFERROR('tab. Turistas alojados tip'!E73/'tab. Turistas alojados tip'!E86-1,"-")</f>
        <v>4.8810250152531154E-3</v>
      </c>
      <c r="E72" s="105">
        <f>IFERROR('tab. Turistas alojados tip'!G73/'tab. Turistas alojados tip'!G86-1,"-")</f>
        <v>7.7609277430865653E-3</v>
      </c>
    </row>
    <row r="73" spans="2:5" hidden="1" outlineLevel="1">
      <c r="B73" s="95" t="s">
        <v>41</v>
      </c>
      <c r="C73" s="105">
        <f>IFERROR('tab. Turistas alojados tip'!C74/'tab. Turistas alojados tip'!C87-1,"-")</f>
        <v>-3.5795103888088819E-2</v>
      </c>
      <c r="D73" s="105">
        <f>IFERROR('tab. Turistas alojados tip'!E74/'tab. Turistas alojados tip'!E87-1,"-")</f>
        <v>-0.14340312396144894</v>
      </c>
      <c r="E73" s="105">
        <f>IFERROR('tab. Turistas alojados tip'!G74/'tab. Turistas alojados tip'!G87-1,"-")</f>
        <v>-9.5321261145325908E-2</v>
      </c>
    </row>
    <row r="74" spans="2:5" hidden="1" outlineLevel="1">
      <c r="B74" s="95" t="s">
        <v>42</v>
      </c>
      <c r="C74" s="105">
        <f>IFERROR('tab. Turistas alojados tip'!C75/'tab. Turistas alojados tip'!C88-1,"-")</f>
        <v>0.15434033218426824</v>
      </c>
      <c r="D74" s="105">
        <f>IFERROR('tab. Turistas alojados tip'!E75/'tab. Turistas alojados tip'!E88-1,"-")</f>
        <v>-8.4596690197893731E-2</v>
      </c>
      <c r="E74" s="105">
        <f>IFERROR('tab. Turistas alojados tip'!G75/'tab. Turistas alojados tip'!G88-1,"-")</f>
        <v>1.6907408640085109E-2</v>
      </c>
    </row>
    <row r="75" spans="2:5" hidden="1" outlineLevel="1">
      <c r="B75" s="95" t="s">
        <v>43</v>
      </c>
      <c r="C75" s="105">
        <f>IFERROR('tab. Turistas alojados tip'!C76/'tab. Turistas alojados tip'!C89-1,"-")</f>
        <v>4.6222034613761176E-2</v>
      </c>
      <c r="D75" s="105">
        <f>IFERROR('tab. Turistas alojados tip'!E76/'tab. Turistas alojados tip'!E89-1,"-")</f>
        <v>0.29397223806807382</v>
      </c>
      <c r="E75" s="105">
        <f>IFERROR('tab. Turistas alojados tip'!G76/'tab. Turistas alojados tip'!G89-1,"-")</f>
        <v>0.17655296588976688</v>
      </c>
    </row>
    <row r="76" spans="2:5" hidden="1" outlineLevel="1">
      <c r="B76" s="95" t="s">
        <v>44</v>
      </c>
      <c r="C76" s="105">
        <f>IFERROR('tab. Turistas alojados tip'!C77/'tab. Turistas alojados tip'!C90-1,"-")</f>
        <v>-6.5989847715736016E-2</v>
      </c>
      <c r="D76" s="105">
        <f>IFERROR('tab. Turistas alojados tip'!E77/'tab. Turistas alojados tip'!E90-1,"-")</f>
        <v>5.2214324767632547E-2</v>
      </c>
      <c r="E76" s="105">
        <f>IFERROR('tab. Turistas alojados tip'!G77/'tab. Turistas alojados tip'!G90-1,"-")</f>
        <v>4.6564823135364364E-3</v>
      </c>
    </row>
    <row r="77" spans="2:5" hidden="1" outlineLevel="1">
      <c r="B77" s="95" t="s">
        <v>45</v>
      </c>
      <c r="C77" s="105">
        <f>IFERROR('tab. Turistas alojados tip'!C78/'tab. Turistas alojados tip'!C91-1,"-")</f>
        <v>-0.15789473684210531</v>
      </c>
      <c r="D77" s="105">
        <f>IFERROR('tab. Turistas alojados tip'!E78/'tab. Turistas alojados tip'!E91-1,"-")</f>
        <v>-3.2956458984844894E-2</v>
      </c>
      <c r="E77" s="105">
        <f>IFERROR('tab. Turistas alojados tip'!G78/'tab. Turistas alojados tip'!G91-1,"-")</f>
        <v>-8.6390858401596993E-2</v>
      </c>
    </row>
    <row r="78" spans="2:5" hidden="1" outlineLevel="1">
      <c r="B78" s="95" t="s">
        <v>46</v>
      </c>
      <c r="C78" s="105">
        <f>IFERROR('tab. Turistas alojados tip'!C79/'tab. Turistas alojados tip'!C92-1,"-")</f>
        <v>5.1640340218712E-2</v>
      </c>
      <c r="D78" s="105">
        <f>IFERROR('tab. Turistas alojados tip'!E79/'tab. Turistas alojados tip'!E92-1,"-")</f>
        <v>-0.2065908652919638</v>
      </c>
      <c r="E78" s="105">
        <f>IFERROR('tab. Turistas alojados tip'!G79/'tab. Turistas alojados tip'!G92-1,"-")</f>
        <v>-0.10635538261997401</v>
      </c>
    </row>
    <row r="79" spans="2:5" hidden="1" outlineLevel="1">
      <c r="B79" s="95" t="s">
        <v>47</v>
      </c>
      <c r="C79" s="105">
        <f>IFERROR('tab. Turistas alojados tip'!C80/'tab. Turistas alojados tip'!C93-1,"-")</f>
        <v>1.0311447811447882E-2</v>
      </c>
      <c r="D79" s="105">
        <f>IFERROR('tab. Turistas alojados tip'!E80/'tab. Turistas alojados tip'!E93-1,"-")</f>
        <v>-2.8391167192429068E-2</v>
      </c>
      <c r="E79" s="105">
        <f>IFERROR('tab. Turistas alojados tip'!G80/'tab. Turistas alojados tip'!G93-1,"-")</f>
        <v>-1.181031373963215E-2</v>
      </c>
    </row>
    <row r="80" spans="2:5" hidden="1" outlineLevel="1">
      <c r="B80" s="95" t="s">
        <v>48</v>
      </c>
      <c r="C80" s="105">
        <f>IFERROR('tab. Turistas alojados tip'!C81/'tab. Turistas alojados tip'!C94-1,"-")</f>
        <v>-0.11048518989642009</v>
      </c>
      <c r="D80" s="105">
        <f>IFERROR('tab. Turistas alojados tip'!E81/'tab. Turistas alojados tip'!E94-1,"-")</f>
        <v>-0.30078334585255928</v>
      </c>
      <c r="E80" s="105">
        <f>IFERROR('tab. Turistas alojados tip'!G81/'tab. Turistas alojados tip'!G94-1,"-")</f>
        <v>-0.23013088652003777</v>
      </c>
    </row>
    <row r="81" spans="2:5" hidden="1" outlineLevel="1">
      <c r="B81" s="95" t="s">
        <v>49</v>
      </c>
      <c r="C81" s="105">
        <f>IFERROR('tab. Turistas alojados tip'!C82/'tab. Turistas alojados tip'!C95-1,"-")</f>
        <v>-0.14838840462193392</v>
      </c>
      <c r="D81" s="105">
        <f>IFERROR('tab. Turistas alojados tip'!E82/'tab. Turistas alojados tip'!E95-1,"-")</f>
        <v>-0.2287228046443468</v>
      </c>
      <c r="E81" s="105">
        <f>IFERROR('tab. Turistas alojados tip'!G82/'tab. Turistas alojados tip'!G95-1,"-")</f>
        <v>-0.20001448855404236</v>
      </c>
    </row>
    <row r="82" spans="2:5" hidden="1" outlineLevel="1">
      <c r="B82" s="95" t="s">
        <v>50</v>
      </c>
      <c r="C82" s="105">
        <f>IFERROR('tab. Turistas alojados tip'!C83/'tab. Turistas alojados tip'!C96-1,"-")</f>
        <v>-0.12417582417582418</v>
      </c>
      <c r="D82" s="105">
        <f>IFERROR('tab. Turistas alojados tip'!E83/'tab. Turistas alojados tip'!E96-1,"-")</f>
        <v>-0.19253502626970231</v>
      </c>
      <c r="E82" s="105">
        <f>IFERROR('tab. Turistas alojados tip'!G83/'tab. Turistas alojados tip'!G96-1,"-")</f>
        <v>-0.16696355165798848</v>
      </c>
    </row>
    <row r="83" spans="2:5" hidden="1" outlineLevel="1">
      <c r="B83" s="95" t="s">
        <v>51</v>
      </c>
      <c r="C83" s="105">
        <f>IFERROR('tab. Turistas alojados tip'!C84/'tab. Turistas alojados tip'!C97-1,"-")</f>
        <v>0.27777777777777768</v>
      </c>
      <c r="D83" s="105">
        <f>IFERROR('tab. Turistas alojados tip'!E84/'tab. Turistas alojados tip'!E97-1,"-")</f>
        <v>-0.1354256765105647</v>
      </c>
      <c r="E83" s="105">
        <f>IFERROR('tab. Turistas alojados tip'!G84/'tab. Turistas alojados tip'!G97-1,"-")</f>
        <v>2.2798322531452531E-2</v>
      </c>
    </row>
    <row r="84" spans="2:5" collapsed="1">
      <c r="B84" s="130">
        <v>2005</v>
      </c>
      <c r="C84" s="37">
        <f>IFERROR('tab. Turistas alojados tip'!C85/'tab. Turistas alojados tip'!C98-1,"-")</f>
        <v>-1.0290606734173036E-2</v>
      </c>
      <c r="D84" s="37">
        <f>IFERROR('tab. Turistas alojados tip'!E85/'tab. Turistas alojados tip'!E98-1,"-")</f>
        <v>-9.9346449265597658E-2</v>
      </c>
      <c r="E84" s="37">
        <f>IFERROR('tab. Turistas alojados tip'!G85/'tab. Turistas alojados tip'!G98-1,"-")</f>
        <v>-6.323646244333625E-2</v>
      </c>
    </row>
    <row r="85" spans="2:5" hidden="1" outlineLevel="1">
      <c r="B85" s="95" t="s">
        <v>40</v>
      </c>
      <c r="C85" s="105">
        <f>IFERROR('tab. Turistas alojados tip'!C86/'tab. Turistas alojados tip'!C99-1,"-")</f>
        <v>0.15627329192546591</v>
      </c>
      <c r="D85" s="105">
        <f>IFERROR('tab. Turistas alojados tip'!E86/'tab. Turistas alojados tip'!E99-1,"-")</f>
        <v>-0.14390180203708536</v>
      </c>
      <c r="E85" s="105">
        <f>IFERROR('tab. Turistas alojados tip'!G86/'tab. Turistas alojados tip'!G99-1,"-")</f>
        <v>-4.0486176495763027E-2</v>
      </c>
    </row>
    <row r="86" spans="2:5" hidden="1" outlineLevel="1">
      <c r="B86" s="95" t="s">
        <v>41</v>
      </c>
      <c r="C86" s="105">
        <f>IFERROR('tab. Turistas alojados tip'!C87/'tab. Turistas alojados tip'!C100-1,"-")</f>
        <v>0.43096850161907563</v>
      </c>
      <c r="D86" s="105">
        <f>IFERROR('tab. Turistas alojados tip'!E87/'tab. Turistas alojados tip'!E100-1,"-")</f>
        <v>2.6086956521739202E-2</v>
      </c>
      <c r="E86" s="105">
        <f>IFERROR('tab. Turistas alojados tip'!G87/'tab. Turistas alojados tip'!G100-1,"-")</f>
        <v>0.17458432304038007</v>
      </c>
    </row>
    <row r="87" spans="2:5" hidden="1" outlineLevel="1">
      <c r="B87" s="95" t="s">
        <v>42</v>
      </c>
      <c r="C87" s="105">
        <f>IFERROR('tab. Turistas alojados tip'!C88/'tab. Turistas alojados tip'!C101-1,"-")</f>
        <v>0.16481109691549545</v>
      </c>
      <c r="D87" s="105">
        <f>IFERROR('tab. Turistas alojados tip'!E88/'tab. Turistas alojados tip'!E101-1,"-")</f>
        <v>-0.12875579753982658</v>
      </c>
      <c r="E87" s="105">
        <f>IFERROR('tab. Turistas alojados tip'!G88/'tab. Turistas alojados tip'!G101-1,"-")</f>
        <v>-2.4290446190816439E-2</v>
      </c>
    </row>
    <row r="88" spans="2:5" hidden="1" outlineLevel="1">
      <c r="B88" s="95" t="s">
        <v>43</v>
      </c>
      <c r="C88" s="105">
        <f>IFERROR('tab. Turistas alojados tip'!C89/'tab. Turistas alojados tip'!C102-1,"-")</f>
        <v>0.26582954849051554</v>
      </c>
      <c r="D88" s="105">
        <f>IFERROR('tab. Turistas alojados tip'!E89/'tab. Turistas alojados tip'!E102-1,"-")</f>
        <v>-0.29579539367970009</v>
      </c>
      <c r="E88" s="105">
        <f>IFERROR('tab. Turistas alojados tip'!G89/'tab. Turistas alojados tip'!G102-1,"-")</f>
        <v>-0.10828650432610831</v>
      </c>
    </row>
    <row r="89" spans="2:5" hidden="1" outlineLevel="1">
      <c r="B89" s="95" t="s">
        <v>44</v>
      </c>
      <c r="C89" s="105">
        <f>IFERROR('tab. Turistas alojados tip'!C90/'tab. Turistas alojados tip'!C103-1,"-")</f>
        <v>0.34159629528738766</v>
      </c>
      <c r="D89" s="105">
        <f>IFERROR('tab. Turistas alojados tip'!E90/'tab. Turistas alojados tip'!E103-1,"-")</f>
        <v>-0.19365149344208088</v>
      </c>
      <c r="E89" s="105">
        <f>IFERROR('tab. Turistas alojados tip'!G90/'tab. Turistas alojados tip'!G103-1,"-")</f>
        <v>-3.9469554300062826E-2</v>
      </c>
    </row>
    <row r="90" spans="2:5" hidden="1" outlineLevel="1">
      <c r="B90" s="95" t="s">
        <v>45</v>
      </c>
      <c r="C90" s="105">
        <f>IFERROR('tab. Turistas alojados tip'!C91/'tab. Turistas alojados tip'!C104-1,"-")</f>
        <v>0.16654149455501321</v>
      </c>
      <c r="D90" s="105">
        <f>IFERROR('tab. Turistas alojados tip'!E91/'tab. Turistas alojados tip'!E104-1,"-")</f>
        <v>-0.18289926289926295</v>
      </c>
      <c r="E90" s="105">
        <f>IFERROR('tab. Turistas alojados tip'!G91/'tab. Turistas alojados tip'!G104-1,"-")</f>
        <v>-6.2834655828656216E-2</v>
      </c>
    </row>
    <row r="91" spans="2:5" hidden="1" outlineLevel="1">
      <c r="B91" s="95" t="s">
        <v>46</v>
      </c>
      <c r="C91" s="105">
        <f>IFERROR('tab. Turistas alojados tip'!C92/'tab. Turistas alojados tip'!C105-1,"-")</f>
        <v>-0.15676229508196726</v>
      </c>
      <c r="D91" s="105">
        <f>IFERROR('tab. Turistas alojados tip'!E92/'tab. Turistas alojados tip'!E105-1,"-")</f>
        <v>-0.23296378418329633</v>
      </c>
      <c r="E91" s="105">
        <f>IFERROR('tab. Turistas alojados tip'!G92/'tab. Turistas alojados tip'!G105-1,"-")</f>
        <v>-0.20508013871965503</v>
      </c>
    </row>
    <row r="92" spans="2:5" hidden="1" outlineLevel="1">
      <c r="B92" s="95" t="s">
        <v>47</v>
      </c>
      <c r="C92" s="105">
        <f>IFERROR('tab. Turistas alojados tip'!C93/'tab. Turistas alojados tip'!C106-1,"-")</f>
        <v>-0.14254781667268135</v>
      </c>
      <c r="D92" s="105">
        <f>IFERROR('tab. Turistas alojados tip'!E93/'tab. Turistas alojados tip'!E106-1,"-")</f>
        <v>-0.26874279123414069</v>
      </c>
      <c r="E92" s="105">
        <f>IFERROR('tab. Turistas alojados tip'!G93/'tab. Turistas alojados tip'!G106-1,"-")</f>
        <v>-0.21953278919223196</v>
      </c>
    </row>
    <row r="93" spans="2:5" hidden="1" outlineLevel="1">
      <c r="B93" s="95" t="s">
        <v>48</v>
      </c>
      <c r="C93" s="105">
        <f>IFERROR('tab. Turistas alojados tip'!C94/'tab. Turistas alojados tip'!C107-1,"-")</f>
        <v>7.5224697147323161E-2</v>
      </c>
      <c r="D93" s="105">
        <f>IFERROR('tab. Turistas alojados tip'!E94/'tab. Turistas alojados tip'!E107-1,"-")</f>
        <v>7.2011963648912936E-2</v>
      </c>
      <c r="E93" s="105">
        <f>IFERROR('tab. Turistas alojados tip'!G94/'tab. Turistas alojados tip'!G107-1,"-")</f>
        <v>7.3202519730649396E-2</v>
      </c>
    </row>
    <row r="94" spans="2:5" hidden="1" outlineLevel="1">
      <c r="B94" s="95" t="s">
        <v>49</v>
      </c>
      <c r="C94" s="105">
        <f>IFERROR('tab. Turistas alojados tip'!C95/'tab. Turistas alojados tip'!C108-1,"-")</f>
        <v>-3.8963569062926195E-2</v>
      </c>
      <c r="D94" s="105">
        <f>IFERROR('tab. Turistas alojados tip'!E95/'tab. Turistas alojados tip'!E108-1,"-")</f>
        <v>9.3430297054110767E-2</v>
      </c>
      <c r="E94" s="105">
        <f>IFERROR('tab. Turistas alojados tip'!G95/'tab. Turistas alojados tip'!G108-1,"-")</f>
        <v>4.2125924807489001E-2</v>
      </c>
    </row>
    <row r="95" spans="2:5" hidden="1" outlineLevel="1">
      <c r="B95" s="95" t="s">
        <v>50</v>
      </c>
      <c r="C95" s="105">
        <f>IFERROR('tab. Turistas alojados tip'!C96/'tab. Turistas alojados tip'!C109-1,"-")</f>
        <v>6.3498246980911555E-2</v>
      </c>
      <c r="D95" s="105">
        <f>IFERROR('tab. Turistas alojados tip'!E96/'tab. Turistas alojados tip'!E109-1,"-")</f>
        <v>-7.7358109472833725E-2</v>
      </c>
      <c r="E95" s="105">
        <f>IFERROR('tab. Turistas alojados tip'!G96/'tab. Turistas alojados tip'!G109-1,"-")</f>
        <v>-2.9263101888800214E-2</v>
      </c>
    </row>
    <row r="96" spans="2:5" hidden="1" outlineLevel="1">
      <c r="B96" s="95" t="s">
        <v>51</v>
      </c>
      <c r="C96" s="105">
        <f>IFERROR('tab. Turistas alojados tip'!C97/'tab. Turistas alojados tip'!C110-1,"-")</f>
        <v>3.9321192052980125E-2</v>
      </c>
      <c r="D96" s="105">
        <f>IFERROR('tab. Turistas alojados tip'!E97/'tab. Turistas alojados tip'!E110-1,"-")</f>
        <v>-0.11725567190226871</v>
      </c>
      <c r="E96" s="105">
        <f>IFERROR('tab. Turistas alojados tip'!G97/'tab. Turistas alojados tip'!G110-1,"-")</f>
        <v>-6.3214285714285667E-2</v>
      </c>
    </row>
    <row r="97" spans="2:5" collapsed="1">
      <c r="B97" s="130">
        <v>2004</v>
      </c>
      <c r="C97" s="37">
        <f>IFERROR('tab. Turistas alojados tip'!C98/'tab. Turistas alojados tip'!C111-1,"-")</f>
        <v>9.820266165196001E-2</v>
      </c>
      <c r="D97" s="37">
        <f>IFERROR('tab. Turistas alojados tip'!E98/'tab. Turistas alojados tip'!E111-1,"-")</f>
        <v>-0.12236370087121062</v>
      </c>
      <c r="E97" s="37">
        <f>IFERROR('tab. Turistas alojados tip'!G98/'tab. Turistas alojados tip'!G111-1,"-")</f>
        <v>-4.4555150154364287E-2</v>
      </c>
    </row>
    <row r="98" spans="2:5" hidden="1" outlineLevel="1">
      <c r="B98" s="95" t="s">
        <v>40</v>
      </c>
      <c r="C98" s="105">
        <f>IFERROR('tab. Turistas alojados tip'!C99/'tab. Turistas alojados tip'!C112-1,"-")</f>
        <v>-8.9366515837104088E-2</v>
      </c>
      <c r="D98" s="105">
        <f>IFERROR('tab. Turistas alojados tip'!E99/'tab. Turistas alojados tip'!E112-1,"-")</f>
        <v>-9.0498812351543889E-2</v>
      </c>
      <c r="E98" s="105">
        <f>IFERROR('tab. Turistas alojados tip'!G99/'tab. Turistas alojados tip'!G112-1,"-")</f>
        <v>-9.0109034267912724E-2</v>
      </c>
    </row>
    <row r="99" spans="2:5" hidden="1" outlineLevel="1">
      <c r="B99" s="95" t="s">
        <v>41</v>
      </c>
      <c r="C99" s="105">
        <f>IFERROR('tab. Turistas alojados tip'!C100/'tab. Turistas alojados tip'!C113-1,"-")</f>
        <v>-0.24795218065087443</v>
      </c>
      <c r="D99" s="105">
        <f>IFERROR('tab. Turistas alojados tip'!E100/'tab. Turistas alojados tip'!E113-1,"-")</f>
        <v>-0.27983791748526521</v>
      </c>
      <c r="E99" s="105">
        <f>IFERROR('tab. Turistas alojados tip'!G100/'tab. Turistas alojados tip'!G113-1,"-")</f>
        <v>-0.26846220677671595</v>
      </c>
    </row>
    <row r="100" spans="2:5" hidden="1" outlineLevel="1">
      <c r="B100" s="95" t="s">
        <v>42</v>
      </c>
      <c r="C100" s="105">
        <f>IFERROR('tab. Turistas alojados tip'!C101/'tab. Turistas alojados tip'!C114-1,"-")</f>
        <v>9.3176376695929708E-2</v>
      </c>
      <c r="D100" s="105">
        <f>IFERROR('tab. Turistas alojados tip'!E101/'tab. Turistas alojados tip'!E114-1,"-")</f>
        <v>8.5001640958319635E-2</v>
      </c>
      <c r="E100" s="105">
        <f>IFERROR('tab. Turistas alojados tip'!G101/'tab. Turistas alojados tip'!G114-1,"-")</f>
        <v>8.7896559033420418E-2</v>
      </c>
    </row>
    <row r="101" spans="2:5" hidden="1" outlineLevel="1">
      <c r="B101" s="95" t="s">
        <v>43</v>
      </c>
      <c r="C101" s="105">
        <f>IFERROR('tab. Turistas alojados tip'!C102/'tab. Turistas alojados tip'!C115-1,"-")</f>
        <v>-0.10325826545280303</v>
      </c>
      <c r="D101" s="105">
        <f>IFERROR('tab. Turistas alojados tip'!E102/'tab. Turistas alojados tip'!E115-1,"-")</f>
        <v>5.1386737998029064E-2</v>
      </c>
      <c r="E101" s="105">
        <f>IFERROR('tab. Turistas alojados tip'!G102/'tab. Turistas alojados tip'!G115-1,"-")</f>
        <v>-5.8526203777600205E-3</v>
      </c>
    </row>
    <row r="102" spans="2:5" hidden="1" outlineLevel="1">
      <c r="B102" s="95" t="s">
        <v>44</v>
      </c>
      <c r="C102" s="105">
        <f>IFERROR('tab. Turistas alojados tip'!C103/'tab. Turistas alojados tip'!C116-1,"-")</f>
        <v>-0.18476571174772372</v>
      </c>
      <c r="D102" s="105">
        <f>IFERROR('tab. Turistas alojados tip'!E103/'tab. Turistas alojados tip'!E116-1,"-")</f>
        <v>-5.2131216046803153E-2</v>
      </c>
      <c r="E102" s="105">
        <f>IFERROR('tab. Turistas alojados tip'!G103/'tab. Turistas alojados tip'!G116-1,"-")</f>
        <v>-9.4564831261101268E-2</v>
      </c>
    </row>
    <row r="103" spans="2:5" hidden="1" outlineLevel="1">
      <c r="B103" s="95" t="s">
        <v>45</v>
      </c>
      <c r="C103" s="105">
        <f>IFERROR('tab. Turistas alojados tip'!C104/'tab. Turistas alojados tip'!C117-1,"-")</f>
        <v>-9.0350128095644799E-2</v>
      </c>
      <c r="D103" s="105">
        <f>IFERROR('tab. Turistas alojados tip'!E104/'tab. Turistas alojados tip'!E117-1,"-")</f>
        <v>-0.18885522959183676</v>
      </c>
      <c r="E103" s="105">
        <f>IFERROR('tab. Turistas alojados tip'!G104/'tab. Turistas alojados tip'!G117-1,"-")</f>
        <v>-0.15750856024783955</v>
      </c>
    </row>
    <row r="104" spans="2:5" hidden="1" outlineLevel="1">
      <c r="B104" s="95" t="s">
        <v>46</v>
      </c>
      <c r="C104" s="105">
        <f>IFERROR('tab. Turistas alojados tip'!C105/'tab. Turistas alojados tip'!C118-1,"-")</f>
        <v>0.21771678103555825</v>
      </c>
      <c r="D104" s="105">
        <f>IFERROR('tab. Turistas alojados tip'!E105/'tab. Turistas alojados tip'!E118-1,"-")</f>
        <v>0.1005368472425574</v>
      </c>
      <c r="E104" s="105">
        <f>IFERROR('tab. Turistas alojados tip'!G105/'tab. Turistas alojados tip'!G118-1,"-")</f>
        <v>0.14070351758793964</v>
      </c>
    </row>
    <row r="105" spans="2:5" hidden="1" outlineLevel="1">
      <c r="B105" s="95" t="s">
        <v>47</v>
      </c>
      <c r="C105" s="105">
        <f>IFERROR('tab. Turistas alojados tip'!C106/'tab. Turistas alojados tip'!C119-1,"-")</f>
        <v>9.5906664030057431E-2</v>
      </c>
      <c r="D105" s="105">
        <f>IFERROR('tab. Turistas alojados tip'!E106/'tab. Turistas alojados tip'!E119-1,"-")</f>
        <v>4.3321299638989119E-2</v>
      </c>
      <c r="E105" s="105">
        <f>IFERROR('tab. Turistas alojados tip'!G106/'tab. Turistas alojados tip'!G119-1,"-")</f>
        <v>6.3215381162564421E-2</v>
      </c>
    </row>
    <row r="106" spans="2:5" hidden="1" outlineLevel="1">
      <c r="B106" s="95" t="s">
        <v>48</v>
      </c>
      <c r="C106" s="105">
        <f>IFERROR('tab. Turistas alojados tip'!C107/'tab. Turistas alojados tip'!C120-1,"-")</f>
        <v>-0.14328757951121529</v>
      </c>
      <c r="D106" s="105">
        <f>IFERROR('tab. Turistas alojados tip'!E107/'tab. Turistas alojados tip'!E120-1,"-")</f>
        <v>2.6934435912581156E-2</v>
      </c>
      <c r="E106" s="105">
        <f>IFERROR('tab. Turistas alojados tip'!G107/'tab. Turistas alojados tip'!G120-1,"-")</f>
        <v>-4.3493316711683661E-2</v>
      </c>
    </row>
    <row r="107" spans="2:5" hidden="1" outlineLevel="1">
      <c r="B107" s="95" t="s">
        <v>49</v>
      </c>
      <c r="C107" s="105">
        <f>IFERROR('tab. Turistas alojados tip'!C108/'tab. Turistas alojados tip'!C121-1,"-")</f>
        <v>-2.1353670162059135E-2</v>
      </c>
      <c r="D107" s="105">
        <f>IFERROR('tab. Turistas alojados tip'!E108/'tab. Turistas alojados tip'!E121-1,"-")</f>
        <v>-0.10244496072574405</v>
      </c>
      <c r="E107" s="105">
        <f>IFERROR('tab. Turistas alojados tip'!G108/'tab. Turistas alojados tip'!G121-1,"-")</f>
        <v>-7.2668720246429563E-2</v>
      </c>
    </row>
    <row r="108" spans="2:5" hidden="1" outlineLevel="1">
      <c r="B108" s="95" t="s">
        <v>50</v>
      </c>
      <c r="C108" s="105">
        <f>IFERROR('tab. Turistas alojados tip'!C109/'tab. Turistas alojados tip'!C122-1,"-")</f>
        <v>-5.013876040703058E-2</v>
      </c>
      <c r="D108" s="105">
        <f>IFERROR('tab. Turistas alojados tip'!E109/'tab. Turistas alojados tip'!E122-1,"-")</f>
        <v>0.24147442326980939</v>
      </c>
      <c r="E108" s="105">
        <f>IFERROR('tab. Turistas alojados tip'!G109/'tab. Turistas alojados tip'!G122-1,"-")</f>
        <v>0.12368283386891865</v>
      </c>
    </row>
    <row r="109" spans="2:5" hidden="1" outlineLevel="1">
      <c r="B109" s="95" t="s">
        <v>51</v>
      </c>
      <c r="C109" s="105">
        <f>IFERROR('tab. Turistas alojados tip'!C110/'tab. Turistas alojados tip'!C123-1,"-")</f>
        <v>-2.6199113260781948E-2</v>
      </c>
      <c r="D109" s="105">
        <f>IFERROR('tab. Turistas alojados tip'!E110/'tab. Turistas alojados tip'!E123-1,"-")</f>
        <v>0.49243040859514897</v>
      </c>
      <c r="E109" s="105">
        <f>IFERROR('tab. Turistas alojados tip'!G110/'tab. Turistas alojados tip'!G123-1,"-")</f>
        <v>0.26069338135974784</v>
      </c>
    </row>
    <row r="110" spans="2:5" collapsed="1">
      <c r="B110" s="130">
        <v>2003</v>
      </c>
      <c r="C110" s="37">
        <f>IFERROR('tab. Turistas alojados tip'!C111/'tab. Turistas alojados tip'!C124-1,"-")</f>
        <v>-5.18772501285788E-2</v>
      </c>
      <c r="D110" s="37">
        <f>IFERROR('tab. Turistas alojados tip'!E111/'tab. Turistas alojados tip'!E124-1,"-")</f>
        <v>4.5938774701992369E-3</v>
      </c>
      <c r="E110" s="37">
        <f>IFERROR('tab. Turistas alojados tip'!G111/'tab. Turistas alojados tip'!G124-1,"-")</f>
        <v>-1.6079430629997393E-2</v>
      </c>
    </row>
    <row r="111" spans="2:5" hidden="1" outlineLevel="1">
      <c r="B111" s="95" t="s">
        <v>40</v>
      </c>
      <c r="C111" s="105">
        <f>IFERROR('tab. Turistas alojados tip'!C112/'tab. Turistas alojados tip'!C125-1,"-")</f>
        <v>-5.555555555555558E-2</v>
      </c>
      <c r="D111" s="105">
        <f>IFERROR('tab. Turistas alojados tip'!E112/'tab. Turistas alojados tip'!E125-1,"-")</f>
        <v>0.14061230018965043</v>
      </c>
      <c r="E111" s="105">
        <f>IFERROR('tab. Turistas alojados tip'!G112/'tab. Turistas alojados tip'!G125-1,"-")</f>
        <v>6.4500082904990874E-2</v>
      </c>
    </row>
    <row r="112" spans="2:5" hidden="1" outlineLevel="1">
      <c r="B112" s="95" t="s">
        <v>41</v>
      </c>
      <c r="C112" s="105">
        <f>IFERROR('tab. Turistas alojados tip'!C113/'tab. Turistas alojados tip'!C126-1,"-")</f>
        <v>-0.17842851946162241</v>
      </c>
      <c r="D112" s="105">
        <f>IFERROR('tab. Turistas alojados tip'!E113/'tab. Turistas alojados tip'!E126-1,"-")</f>
        <v>0.13126823169884716</v>
      </c>
      <c r="E112" s="105">
        <f>IFERROR('tab. Turistas alojados tip'!G113/'tab. Turistas alojados tip'!G126-1,"-")</f>
        <v>-2.8353154288414117E-3</v>
      </c>
    </row>
    <row r="113" spans="2:5" hidden="1" outlineLevel="1">
      <c r="B113" s="95" t="s">
        <v>42</v>
      </c>
      <c r="C113" s="105">
        <f>IFERROR('tab. Turistas alojados tip'!C114/'tab. Turistas alojados tip'!C127-1,"-")</f>
        <v>-0.2457486832204665</v>
      </c>
      <c r="D113" s="105">
        <f>IFERROR('tab. Turistas alojados tip'!E114/'tab. Turistas alojados tip'!E127-1,"-")</f>
        <v>1.2292358803986714E-2</v>
      </c>
      <c r="E113" s="105">
        <f>IFERROR('tab. Turistas alojados tip'!G114/'tab. Turistas alojados tip'!G127-1,"-")</f>
        <v>-9.7097288676236015E-2</v>
      </c>
    </row>
    <row r="114" spans="2:5" hidden="1" outlineLevel="1">
      <c r="B114" s="95" t="s">
        <v>43</v>
      </c>
      <c r="C114" s="105">
        <f>IFERROR('tab. Turistas alojados tip'!C115/'tab. Turistas alojados tip'!C128-1,"-")</f>
        <v>-7.2650522106198601E-2</v>
      </c>
      <c r="D114" s="105">
        <f>IFERROR('tab. Turistas alojados tip'!E115/'tab. Turistas alojados tip'!E128-1,"-")</f>
        <v>-3.2025074952303112E-2</v>
      </c>
      <c r="E114" s="105">
        <f>IFERROR('tab. Turistas alojados tip'!G115/'tab. Turistas alojados tip'!G128-1,"-")</f>
        <v>-4.7470225525804599E-2</v>
      </c>
    </row>
    <row r="115" spans="2:5" hidden="1" outlineLevel="1">
      <c r="B115" s="95" t="s">
        <v>44</v>
      </c>
      <c r="C115" s="105">
        <f>IFERROR('tab. Turistas alojados tip'!C116/'tab. Turistas alojados tip'!C129-1,"-")</f>
        <v>-8.3825025432349931E-2</v>
      </c>
      <c r="D115" s="105">
        <f>IFERROR('tab. Turistas alojados tip'!E116/'tab. Turistas alojados tip'!E129-1,"-")</f>
        <v>-2.7828559821247212E-2</v>
      </c>
      <c r="E115" s="105">
        <f>IFERROR('tab. Turistas alojados tip'!G116/'tab. Turistas alojados tip'!G129-1,"-")</f>
        <v>-4.6473816137118096E-2</v>
      </c>
    </row>
    <row r="116" spans="2:5" hidden="1" outlineLevel="1">
      <c r="B116" s="95" t="s">
        <v>45</v>
      </c>
      <c r="C116" s="105">
        <f>IFERROR('tab. Turistas alojados tip'!C117/'tab. Turistas alojados tip'!C130-1,"-")</f>
        <v>9.6031448895544713E-2</v>
      </c>
      <c r="D116" s="105">
        <f>IFERROR('tab. Turistas alojados tip'!E117/'tab. Turistas alojados tip'!E130-1,"-")</f>
        <v>0.32348596750369274</v>
      </c>
      <c r="E116" s="105">
        <f>IFERROR('tab. Turistas alojados tip'!G117/'tab. Turistas alojados tip'!G130-1,"-")</f>
        <v>0.24149797570850207</v>
      </c>
    </row>
    <row r="117" spans="2:5" hidden="1" outlineLevel="1">
      <c r="B117" s="95" t="s">
        <v>46</v>
      </c>
      <c r="C117" s="105">
        <f>IFERROR('tab. Turistas alojados tip'!C118/'tab. Turistas alojados tip'!C131-1,"-")</f>
        <v>-0.21460068593826553</v>
      </c>
      <c r="D117" s="105">
        <f>IFERROR('tab. Turistas alojados tip'!E118/'tab. Turistas alojados tip'!E131-1,"-")</f>
        <v>-0.11426512968299707</v>
      </c>
      <c r="E117" s="105">
        <f>IFERROR('tab. Turistas alojados tip'!G118/'tab. Turistas alojados tip'!G131-1,"-")</f>
        <v>-0.15142442387951371</v>
      </c>
    </row>
    <row r="118" spans="2:5" hidden="1" outlineLevel="1">
      <c r="B118" s="95" t="s">
        <v>47</v>
      </c>
      <c r="C118" s="105">
        <f>IFERROR('tab. Turistas alojados tip'!C119/'tab. Turistas alojados tip'!C132-1,"-")</f>
        <v>0.12628062360801784</v>
      </c>
      <c r="D118" s="105">
        <f>IFERROR('tab. Turistas alojados tip'!E119/'tab. Turistas alojados tip'!E132-1,"-")</f>
        <v>0.11663531308787967</v>
      </c>
      <c r="E118" s="105">
        <f>IFERROR('tab. Turistas alojados tip'!G119/'tab. Turistas alojados tip'!G132-1,"-")</f>
        <v>0.12026483405967148</v>
      </c>
    </row>
    <row r="119" spans="2:5" hidden="1" outlineLevel="1">
      <c r="B119" s="95" t="s">
        <v>48</v>
      </c>
      <c r="C119" s="105">
        <f>IFERROR('tab. Turistas alojados tip'!C120/'tab. Turistas alojados tip'!C133-1,"-")</f>
        <v>0.25609756097560976</v>
      </c>
      <c r="D119" s="105">
        <f>IFERROR('tab. Turistas alojados tip'!E120/'tab. Turistas alojados tip'!E133-1,"-")</f>
        <v>6.1442006269592397E-2</v>
      </c>
      <c r="E119" s="105">
        <f>IFERROR('tab. Turistas alojados tip'!G120/'tab. Turistas alojados tip'!G133-1,"-")</f>
        <v>0.13416071007776287</v>
      </c>
    </row>
    <row r="120" spans="2:5" hidden="1" outlineLevel="1">
      <c r="B120" s="95" t="s">
        <v>49</v>
      </c>
      <c r="C120" s="105">
        <f>IFERROR('tab. Turistas alojados tip'!C121/'tab. Turistas alojados tip'!C134-1,"-")</f>
        <v>-0.1716677195198989</v>
      </c>
      <c r="D120" s="105">
        <f>IFERROR('tab. Turistas alojados tip'!E121/'tab. Turistas alojados tip'!E134-1,"-")</f>
        <v>-0.1393887460725507</v>
      </c>
      <c r="E120" s="105">
        <f>IFERROR('tab. Turistas alojados tip'!G121/'tab. Turistas alojados tip'!G134-1,"-")</f>
        <v>-0.1515295515295515</v>
      </c>
    </row>
    <row r="121" spans="2:5" hidden="1" outlineLevel="1">
      <c r="B121" s="95" t="s">
        <v>50</v>
      </c>
      <c r="C121" s="105">
        <f>IFERROR('tab. Turistas alojados tip'!C122/'tab. Turistas alojados tip'!C135-1,"-")</f>
        <v>-4.9586776859504078E-2</v>
      </c>
      <c r="D121" s="105">
        <f>IFERROR('tab. Turistas alojados tip'!E122/'tab. Turistas alojados tip'!E135-1,"-")</f>
        <v>0.10593455352190784</v>
      </c>
      <c r="E121" s="105">
        <f>IFERROR('tab. Turistas alojados tip'!G122/'tab. Turistas alojados tip'!G135-1,"-")</f>
        <v>3.7367237770369766E-2</v>
      </c>
    </row>
    <row r="122" spans="2:5" hidden="1" outlineLevel="1">
      <c r="B122" s="95" t="s">
        <v>51</v>
      </c>
      <c r="C122" s="105">
        <f>IFERROR('tab. Turistas alojados tip'!C123/'tab. Turistas alojados tip'!C136-1,"-")</f>
        <v>5.3056027164685826E-2</v>
      </c>
      <c r="D122" s="105">
        <f>IFERROR('tab. Turistas alojados tip'!E123/'tab. Turistas alojados tip'!E136-1,"-")</f>
        <v>-0.20817220933230218</v>
      </c>
      <c r="E122" s="105">
        <f>IFERROR('tab. Turistas alojados tip'!G123/'tab. Turistas alojados tip'!G136-1,"-")</f>
        <v>-0.1094627105052125</v>
      </c>
    </row>
    <row r="123" spans="2:5" collapsed="1">
      <c r="B123" s="130">
        <v>2002</v>
      </c>
      <c r="C123" s="37">
        <f>IFERROR('tab. Turistas alojados tip'!C124/'tab. Turistas alojados tip'!C137-1,"-")</f>
        <v>-5.3698896820246644E-2</v>
      </c>
      <c r="D123" s="37">
        <f>IFERROR('tab. Turistas alojados tip'!E124/'tab. Turistas alojados tip'!E137-1,"-")</f>
        <v>2.957096113268709E-2</v>
      </c>
      <c r="E123" s="37">
        <f>IFERROR('tab. Turistas alojados tip'!G124/'tab. Turistas alojados tip'!G137-1,"-")</f>
        <v>-2.5603625823980014E-3</v>
      </c>
    </row>
    <row r="124" spans="2:5" hidden="1" outlineLevel="1">
      <c r="B124" s="95" t="s">
        <v>40</v>
      </c>
      <c r="C124" s="105">
        <f>IFERROR('tab. Turistas alojados tip'!C125/'tab. Turistas alojados tip'!C138-1,"-")</f>
        <v>6.5331208741179259E-2</v>
      </c>
      <c r="D124" s="105">
        <f>IFERROR('tab. Turistas alojados tip'!E125/'tab. Turistas alojados tip'!E138-1,"-")</f>
        <v>-0.13468526550228577</v>
      </c>
      <c r="E124" s="105">
        <f>IFERROR('tab. Turistas alojados tip'!G125/'tab. Turistas alojados tip'!G138-1,"-")</f>
        <v>-6.669761683689257E-2</v>
      </c>
    </row>
    <row r="125" spans="2:5" hidden="1" outlineLevel="1">
      <c r="B125" s="95" t="s">
        <v>41</v>
      </c>
      <c r="C125" s="105">
        <f>IFERROR('tab. Turistas alojados tip'!C126/'tab. Turistas alojados tip'!C139-1,"-")</f>
        <v>5.345851695727144E-2</v>
      </c>
      <c r="D125" s="105">
        <f>IFERROR('tab. Turistas alojados tip'!E126/'tab. Turistas alojados tip'!E139-1,"-")</f>
        <v>-4.6868793856745694E-2</v>
      </c>
      <c r="E125" s="105">
        <f>IFERROR('tab. Turistas alojados tip'!G126/'tab. Turistas alojados tip'!G139-1,"-")</f>
        <v>-5.8722204823050683E-3</v>
      </c>
    </row>
    <row r="126" spans="2:5" hidden="1" outlineLevel="1">
      <c r="B126" s="95" t="s">
        <v>42</v>
      </c>
      <c r="C126" s="105">
        <f>IFERROR('tab. Turistas alojados tip'!C127/'tab. Turistas alojados tip'!C140-1,"-")</f>
        <v>-0.13148608025094755</v>
      </c>
      <c r="D126" s="105">
        <f>IFERROR('tab. Turistas alojados tip'!E127/'tab. Turistas alojados tip'!E140-1,"-")</f>
        <v>-0.11911033069944399</v>
      </c>
      <c r="E126" s="105">
        <f>IFERROR('tab. Turistas alojados tip'!G127/'tab. Turistas alojados tip'!G140-1,"-")</f>
        <v>-0.12439950843481173</v>
      </c>
    </row>
    <row r="127" spans="2:5" hidden="1" outlineLevel="1">
      <c r="B127" s="95" t="s">
        <v>43</v>
      </c>
      <c r="C127" s="105">
        <f>IFERROR('tab. Turistas alojados tip'!C128/'tab. Turistas alojados tip'!C141-1,"-")</f>
        <v>-6.8115942028985521E-2</v>
      </c>
      <c r="D127" s="105">
        <f>IFERROR('tab. Turistas alojados tip'!E128/'tab. Turistas alojados tip'!E141-1,"-")</f>
        <v>-9.4297704270550509E-2</v>
      </c>
      <c r="E127" s="105">
        <f>IFERROR('tab. Turistas alojados tip'!G128/'tab. Turistas alojados tip'!G141-1,"-")</f>
        <v>-8.4519022579647385E-2</v>
      </c>
    </row>
    <row r="128" spans="2:5" hidden="1" outlineLevel="1">
      <c r="B128" s="95" t="s">
        <v>44</v>
      </c>
      <c r="C128" s="105">
        <f>IFERROR('tab. Turistas alojados tip'!C129/'tab. Turistas alojados tip'!C142-1,"-")</f>
        <v>-1.3844301765650102E-2</v>
      </c>
      <c r="D128" s="105">
        <f>IFERROR('tab. Turistas alojados tip'!E129/'tab. Turistas alojados tip'!E142-1,"-")</f>
        <v>0.2837027379400261</v>
      </c>
      <c r="E128" s="105">
        <f>IFERROR('tab. Turistas alojados tip'!G129/'tab. Turistas alojados tip'!G142-1,"-")</f>
        <v>0.16650861387703486</v>
      </c>
    </row>
    <row r="129" spans="2:5" hidden="1" outlineLevel="1">
      <c r="B129" s="95" t="s">
        <v>45</v>
      </c>
      <c r="C129" s="105">
        <f>IFERROR('tab. Turistas alojados tip'!C130/'tab. Turistas alojados tip'!C143-1,"-")</f>
        <v>-0.18455197679743551</v>
      </c>
      <c r="D129" s="105">
        <f>IFERROR('tab. Turistas alojados tip'!E130/'tab. Turistas alojados tip'!E143-1,"-")</f>
        <v>-0.1006736882057121</v>
      </c>
      <c r="E129" s="105">
        <f>IFERROR('tab. Turistas alojados tip'!G130/'tab. Turistas alojados tip'!G143-1,"-")</f>
        <v>-0.13282621416032769</v>
      </c>
    </row>
    <row r="130" spans="2:5" hidden="1" outlineLevel="1">
      <c r="B130" s="95" t="s">
        <v>46</v>
      </c>
      <c r="C130" s="105">
        <f>IFERROR('tab. Turistas alojados tip'!C131/'tab. Turistas alojados tip'!C144-1,"-")</f>
        <v>-3.4303288384196828E-2</v>
      </c>
      <c r="D130" s="105">
        <f>IFERROR('tab. Turistas alojados tip'!E131/'tab. Turistas alojados tip'!E144-1,"-")</f>
        <v>7.9147877468511929E-2</v>
      </c>
      <c r="E130" s="105">
        <f>IFERROR('tab. Turistas alojados tip'!G131/'tab. Turistas alojados tip'!G144-1,"-")</f>
        <v>3.4152749108650848E-2</v>
      </c>
    </row>
    <row r="131" spans="2:5" hidden="1" outlineLevel="1">
      <c r="B131" s="95" t="s">
        <v>47</v>
      </c>
      <c r="C131" s="105">
        <f>IFERROR('tab. Turistas alojados tip'!C132/'tab. Turistas alojados tip'!C145-1,"-")</f>
        <v>-6.3607924921793568E-2</v>
      </c>
      <c r="D131" s="105">
        <f>IFERROR('tab. Turistas alojados tip'!E132/'tab. Turistas alojados tip'!E145-1,"-")</f>
        <v>-2.6680617316243826E-2</v>
      </c>
      <c r="E131" s="105">
        <f>IFERROR('tab. Turistas alojados tip'!G132/'tab. Turistas alojados tip'!G145-1,"-")</f>
        <v>-4.0913109878627174E-2</v>
      </c>
    </row>
    <row r="132" spans="2:5" hidden="1" outlineLevel="1">
      <c r="B132" s="95" t="s">
        <v>48</v>
      </c>
      <c r="C132" s="105">
        <f>IFERROR('tab. Turistas alojados tip'!C133/'tab. Turistas alojados tip'!C146-1,"-")</f>
        <v>-7.4888154055631206E-2</v>
      </c>
      <c r="D132" s="105">
        <f>IFERROR('tab. Turistas alojados tip'!E133/'tab. Turistas alojados tip'!E146-1,"-")</f>
        <v>-6.7360542626593412E-2</v>
      </c>
      <c r="E132" s="105">
        <f>IFERROR('tab. Turistas alojados tip'!G133/'tab. Turistas alojados tip'!G146-1,"-")</f>
        <v>-7.0186970493718914E-2</v>
      </c>
    </row>
    <row r="133" spans="2:5" hidden="1" outlineLevel="1">
      <c r="B133" s="95" t="s">
        <v>49</v>
      </c>
      <c r="C133" s="105">
        <f>IFERROR('tab. Turistas alojados tip'!C134/'tab. Turistas alojados tip'!C147-1,"-")</f>
        <v>9.0836653386454635E-3</v>
      </c>
      <c r="D133" s="105">
        <f>IFERROR('tab. Turistas alojados tip'!E134/'tab. Turistas alojados tip'!E147-1,"-")</f>
        <v>0.22127906976744183</v>
      </c>
      <c r="E133" s="105">
        <f>IFERROR('tab. Turistas alojados tip'!G134/'tab. Turistas alojados tip'!G147-1,"-")</f>
        <v>0.13176470588235301</v>
      </c>
    </row>
    <row r="134" spans="2:5" hidden="1" outlineLevel="1">
      <c r="B134" s="95" t="s">
        <v>50</v>
      </c>
      <c r="C134" s="105">
        <f>IFERROR('tab. Turistas alojados tip'!C135/'tab. Turistas alojados tip'!C148-1,"-")</f>
        <v>0.16132325913824785</v>
      </c>
      <c r="D134" s="105">
        <f>IFERROR('tab. Turistas alojados tip'!E135/'tab. Turistas alojados tip'!E148-1,"-")</f>
        <v>-0.10841884040054395</v>
      </c>
      <c r="E134" s="105">
        <f>IFERROR('tab. Turistas alojados tip'!G135/'tab. Turistas alojados tip'!G148-1,"-")</f>
        <v>-6.699522562759852E-3</v>
      </c>
    </row>
    <row r="135" spans="2:5" hidden="1" outlineLevel="1">
      <c r="B135" s="95" t="s">
        <v>51</v>
      </c>
      <c r="C135" s="105">
        <f>IFERROR('tab. Turistas alojados tip'!C136/'tab. Turistas alojados tip'!C149-1,"-")</f>
        <v>0.23480083857442358</v>
      </c>
      <c r="D135" s="105">
        <f>IFERROR('tab. Turistas alojados tip'!E136/'tab. Turistas alojados tip'!E149-1,"-")</f>
        <v>3.2472717593824862E-2</v>
      </c>
      <c r="E135" s="105">
        <f>IFERROR('tab. Turistas alojados tip'!G136/'tab. Turistas alojados tip'!G149-1,"-")</f>
        <v>0.10061782877316849</v>
      </c>
    </row>
    <row r="136" spans="2:5" collapsed="1">
      <c r="B136" s="130">
        <v>2001</v>
      </c>
      <c r="C136" s="37">
        <f>IFERROR('tab. Turistas alojados tip'!C137/'tab. Turistas alojados tip'!C150-1,"-")</f>
        <v>-1.8143009605122717E-2</v>
      </c>
      <c r="D136" s="37">
        <f>IFERROR('tab. Turistas alojados tip'!E137/'tab. Turistas alojados tip'!E150-1,"-")</f>
        <v>-1.3812238004764943E-2</v>
      </c>
      <c r="E136" s="37">
        <f>IFERROR('tab. Turistas alojados tip'!G137/'tab. Turistas alojados tip'!G150-1,"-")</f>
        <v>-1.5487871018637245E-2</v>
      </c>
    </row>
    <row r="137" spans="2:5" hidden="1" outlineLevel="1">
      <c r="B137" s="95" t="s">
        <v>40</v>
      </c>
      <c r="C137" s="105">
        <f>IFERROR('tab. Turistas alojados tip'!C138/'tab. Turistas alojados tip'!C151-1,"-")</f>
        <v>0.26054519368723095</v>
      </c>
      <c r="D137" s="105">
        <f>IFERROR('tab. Turistas alojados tip'!E138/'tab. Turistas alojados tip'!E151-1,"-")</f>
        <v>0.37441598195585635</v>
      </c>
      <c r="E137" s="105">
        <f>IFERROR('tab. Turistas alojados tip'!G138/'tab. Turistas alojados tip'!G151-1,"-")</f>
        <v>0.33347090383821709</v>
      </c>
    </row>
    <row r="138" spans="2:5" hidden="1" outlineLevel="1">
      <c r="B138" s="95" t="s">
        <v>41</v>
      </c>
      <c r="C138" s="105">
        <f>IFERROR('tab. Turistas alojados tip'!C139/'tab. Turistas alojados tip'!C152-1,"-")</f>
        <v>-0.13219155304289987</v>
      </c>
      <c r="D138" s="105">
        <f>IFERROR('tab. Turistas alojados tip'!E139/'tab. Turistas alojados tip'!E152-1,"-")</f>
        <v>4.7863485016648166E-2</v>
      </c>
      <c r="E138" s="105">
        <f>IFERROR('tab. Turistas alojados tip'!G139/'tab. Turistas alojados tip'!G152-1,"-")</f>
        <v>-3.4034185448494902E-2</v>
      </c>
    </row>
    <row r="139" spans="2:5" hidden="1" outlineLevel="1">
      <c r="B139" s="95" t="s">
        <v>42</v>
      </c>
      <c r="C139" s="105">
        <f>IFERROR('tab. Turistas alojados tip'!C140/'tab. Turistas alojados tip'!C153-1,"-")</f>
        <v>8.8335704125177772E-2</v>
      </c>
      <c r="D139" s="105">
        <f>IFERROR('tab. Turistas alojados tip'!E140/'tab. Turistas alojados tip'!E153-1,"-")</f>
        <v>2.0101502637078328E-2</v>
      </c>
      <c r="E139" s="105">
        <f>IFERROR('tab. Turistas alojados tip'!G140/'tab. Turistas alojados tip'!G153-1,"-")</f>
        <v>4.8187833011300363E-2</v>
      </c>
    </row>
    <row r="140" spans="2:5" hidden="1" outlineLevel="1">
      <c r="B140" s="95" t="s">
        <v>43</v>
      </c>
      <c r="C140" s="105">
        <f>IFERROR('tab. Turistas alojados tip'!C141/'tab. Turistas alojados tip'!C154-1,"-")</f>
        <v>5.3435114503816772E-2</v>
      </c>
      <c r="D140" s="105">
        <f>IFERROR('tab. Turistas alojados tip'!E141/'tab. Turistas alojados tip'!E154-1,"-")</f>
        <v>0.10789005879939828</v>
      </c>
      <c r="E140" s="105">
        <f>IFERROR('tab. Turistas alojados tip'!G141/'tab. Turistas alojados tip'!G154-1,"-")</f>
        <v>8.6905362245755624E-2</v>
      </c>
    </row>
    <row r="141" spans="2:5" hidden="1" outlineLevel="1">
      <c r="B141" s="95" t="s">
        <v>44</v>
      </c>
      <c r="C141" s="105">
        <f>IFERROR('tab. Turistas alojados tip'!C142/'tab. Turistas alojados tip'!C155-1,"-")</f>
        <v>1.1568906028008863E-2</v>
      </c>
      <c r="D141" s="105">
        <f>IFERROR('tab. Turistas alojados tip'!E142/'tab. Turistas alojados tip'!E155-1,"-")</f>
        <v>-0.24559850496705027</v>
      </c>
      <c r="E141" s="105">
        <f>IFERROR('tab. Turistas alojados tip'!G142/'tab. Turistas alojados tip'!G155-1,"-")</f>
        <v>-0.16165363720683712</v>
      </c>
    </row>
    <row r="142" spans="2:5" hidden="1" outlineLevel="1">
      <c r="B142" s="95" t="s">
        <v>45</v>
      </c>
      <c r="C142" s="105">
        <f>IFERROR('tab. Turistas alojados tip'!C143/'tab. Turistas alojados tip'!C156-1,"-")</f>
        <v>0.32049989921386812</v>
      </c>
      <c r="D142" s="105">
        <f>IFERROR('tab. Turistas alojados tip'!E143/'tab. Turistas alojados tip'!E156-1,"-")</f>
        <v>-0.15546117477361965</v>
      </c>
      <c r="E142" s="105">
        <f>IFERROR('tab. Turistas alojados tip'!G143/'tab. Turistas alojados tip'!G156-1,"-")</f>
        <v>-2.006880733944949E-2</v>
      </c>
    </row>
    <row r="143" spans="2:5" hidden="1" outlineLevel="1">
      <c r="B143" s="95" t="s">
        <v>46</v>
      </c>
      <c r="C143" s="105">
        <f>IFERROR('tab. Turistas alojados tip'!C144/'tab. Turistas alojados tip'!C157-1,"-")</f>
        <v>0.12062566277836684</v>
      </c>
      <c r="D143" s="105">
        <f>IFERROR('tab. Turistas alojados tip'!E144/'tab. Turistas alojados tip'!E157-1,"-")</f>
        <v>2.2416534181240122E-2</v>
      </c>
      <c r="E143" s="105">
        <f>IFERROR('tab. Turistas alojados tip'!G144/'tab. Turistas alojados tip'!G157-1,"-")</f>
        <v>5.9232756907175554E-2</v>
      </c>
    </row>
    <row r="144" spans="2:5" hidden="1" outlineLevel="1">
      <c r="B144" s="95" t="s">
        <v>47</v>
      </c>
      <c r="C144" s="105">
        <f>IFERROR('tab. Turistas alojados tip'!C145/'tab. Turistas alojados tip'!C158-1,"-")</f>
        <v>-5.665945307889042E-2</v>
      </c>
      <c r="D144" s="105">
        <f>IFERROR('tab. Turistas alojados tip'!E145/'tab. Turistas alojados tip'!E158-1,"-")</f>
        <v>3.9141070943191192E-2</v>
      </c>
      <c r="E144" s="105">
        <f>IFERROR('tab. Turistas alojados tip'!G145/'tab. Turistas alojados tip'!G158-1,"-")</f>
        <v>0</v>
      </c>
    </row>
    <row r="145" spans="2:5" hidden="1" outlineLevel="1">
      <c r="B145" s="95" t="s">
        <v>48</v>
      </c>
      <c r="C145" s="105">
        <f>IFERROR('tab. Turistas alojados tip'!C146/'tab. Turistas alojados tip'!C159-1,"-")</f>
        <v>-0.10357454228421969</v>
      </c>
      <c r="D145" s="105">
        <f>IFERROR('tab. Turistas alojados tip'!E146/'tab. Turistas alojados tip'!E159-1,"-")</f>
        <v>-2.1288771889664604E-2</v>
      </c>
      <c r="E145" s="105">
        <f>IFERROR('tab. Turistas alojados tip'!G146/'tab. Turistas alojados tip'!G159-1,"-")</f>
        <v>-5.3897180762852437E-2</v>
      </c>
    </row>
    <row r="146" spans="2:5" hidden="1" outlineLevel="1">
      <c r="B146" s="95" t="s">
        <v>49</v>
      </c>
      <c r="C146" s="105">
        <f>IFERROR('tab. Turistas alojados tip'!C147/'tab. Turistas alojados tip'!C160-1,"-")</f>
        <v>0.24109968354430378</v>
      </c>
      <c r="D146" s="105">
        <f>IFERROR('tab. Turistas alojados tip'!E147/'tab. Turistas alojados tip'!E160-1,"-")</f>
        <v>0.15731395505315571</v>
      </c>
      <c r="E146" s="105">
        <f>IFERROR('tab. Turistas alojados tip'!G147/'tab. Turistas alojados tip'!G160-1,"-")</f>
        <v>0.19123888844398174</v>
      </c>
    </row>
    <row r="147" spans="2:5" hidden="1" outlineLevel="1">
      <c r="B147" s="95" t="s">
        <v>50</v>
      </c>
      <c r="C147" s="105">
        <f>IFERROR('tab. Turistas alojados tip'!C148/'tab. Turistas alojados tip'!C161-1,"-")</f>
        <v>-2.972062611452353E-2</v>
      </c>
      <c r="D147" s="105">
        <f>IFERROR('tab. Turistas alojados tip'!E148/'tab. Turistas alojados tip'!E161-1,"-")</f>
        <v>-7.4167334325283329E-2</v>
      </c>
      <c r="E147" s="105">
        <f>IFERROR('tab. Turistas alojados tip'!G148/'tab. Turistas alojados tip'!G161-1,"-")</f>
        <v>-5.7893209518282029E-2</v>
      </c>
    </row>
    <row r="148" spans="2:5" hidden="1" outlineLevel="1">
      <c r="B148" s="95" t="s">
        <v>51</v>
      </c>
      <c r="C148" s="105">
        <f>IFERROR('tab. Turistas alojados tip'!C149/'tab. Turistas alojados tip'!C162-1,"-")</f>
        <v>-0.24614776768075863</v>
      </c>
      <c r="D148" s="105">
        <f>IFERROR('tab. Turistas alojados tip'!E149/'tab. Turistas alojados tip'!E162-1,"-")</f>
        <v>-5.1980822609134503E-2</v>
      </c>
      <c r="E148" s="105">
        <f>IFERROR('tab. Turistas alojados tip'!G149/'tab. Turistas alojados tip'!G162-1,"-")</f>
        <v>-0.12765629812134283</v>
      </c>
    </row>
    <row r="149" spans="2:5" collapsed="1">
      <c r="B149" s="130">
        <v>2000</v>
      </c>
      <c r="C149" s="37">
        <f>IFERROR('tab. Turistas alojados tip'!C150/'tab. Turistas alojados tip'!C163-1,"-")</f>
        <v>3.3280115871422211E-2</v>
      </c>
      <c r="D149" s="37">
        <f>IFERROR('tab. Turistas alojados tip'!E150/'tab. Turistas alojados tip'!E163-1,"-")</f>
        <v>-4.2541690857039738E-3</v>
      </c>
      <c r="E149" s="37">
        <f>IFERROR('tab. Turistas alojados tip'!G150/'tab. Turistas alojados tip'!G163-1,"-")</f>
        <v>9.9403083549629567E-3</v>
      </c>
    </row>
    <row r="150" spans="2:5" hidden="1" outlineLevel="1">
      <c r="B150" s="95" t="s">
        <v>40</v>
      </c>
      <c r="C150" s="105">
        <f>IFERROR('tab. Turistas alojados tip'!C151/'tab. Turistas alojados tip'!C164-1,"-")</f>
        <v>-0.23574561403508776</v>
      </c>
      <c r="D150" s="105">
        <f>IFERROR('tab. Turistas alojados tip'!E151/'tab. Turistas alojados tip'!E164-1,"-")</f>
        <v>-0.21509863429438547</v>
      </c>
      <c r="E150" s="105">
        <f>IFERROR('tab. Turistas alojados tip'!G151/'tab. Turistas alojados tip'!G164-1,"-")</f>
        <v>-0.22264998395893487</v>
      </c>
    </row>
    <row r="151" spans="2:5" hidden="1" outlineLevel="1">
      <c r="B151" s="95" t="s">
        <v>41</v>
      </c>
      <c r="C151" s="105">
        <f>IFERROR('tab. Turistas alojados tip'!C152/'tab. Turistas alojados tip'!C165-1,"-")</f>
        <v>0.15498367582101014</v>
      </c>
      <c r="D151" s="105">
        <f>IFERROR('tab. Turistas alojados tip'!E152/'tab. Turistas alojados tip'!E165-1,"-")</f>
        <v>-6.4624967557747159E-2</v>
      </c>
      <c r="E151" s="105">
        <f>IFERROR('tab. Turistas alojados tip'!G152/'tab. Turistas alojados tip'!G165-1,"-")</f>
        <v>2.3929373499574025E-2</v>
      </c>
    </row>
    <row r="152" spans="2:5" hidden="1" outlineLevel="1">
      <c r="B152" s="95" t="s">
        <v>42</v>
      </c>
      <c r="C152" s="105">
        <f>IFERROR('tab. Turistas alojados tip'!C153/'tab. Turistas alojados tip'!C166-1,"-")</f>
        <v>3.3519553072625774E-2</v>
      </c>
      <c r="D152" s="105">
        <f>IFERROR('tab. Turistas alojados tip'!E153/'tab. Turistas alojados tip'!E166-1,"-")</f>
        <v>0.17189504373177833</v>
      </c>
      <c r="E152" s="105">
        <f>IFERROR('tab. Turistas alojados tip'!G153/'tab. Turistas alojados tip'!G166-1,"-")</f>
        <v>0.11068478897054046</v>
      </c>
    </row>
    <row r="153" spans="2:5" hidden="1" outlineLevel="1">
      <c r="B153" s="95" t="s">
        <v>43</v>
      </c>
      <c r="C153" s="105">
        <f>IFERROR('tab. Turistas alojados tip'!C154/'tab. Turistas alojados tip'!C167-1,"-")</f>
        <v>0.15578522813208973</v>
      </c>
      <c r="D153" s="105">
        <f>IFERROR('tab. Turistas alojados tip'!E154/'tab. Turistas alojados tip'!E167-1,"-")</f>
        <v>0.16989281714925619</v>
      </c>
      <c r="E153" s="105">
        <f>IFERROR('tab. Turistas alojados tip'!G154/'tab. Turistas alojados tip'!G167-1,"-")</f>
        <v>0.16441573693482092</v>
      </c>
    </row>
    <row r="154" spans="2:5" hidden="1" outlineLevel="1">
      <c r="B154" s="95" t="s">
        <v>44</v>
      </c>
      <c r="C154" s="105">
        <f>IFERROR('tab. Turistas alojados tip'!C155/'tab. Turistas alojados tip'!C168-1,"-")</f>
        <v>9.8795718108831476E-2</v>
      </c>
      <c r="D154" s="105">
        <f>IFERROR('tab. Turistas alojados tip'!E155/'tab. Turistas alojados tip'!E168-1,"-")</f>
        <v>-3.3830656656846925E-2</v>
      </c>
      <c r="E154" s="105">
        <f>IFERROR('tab. Turistas alojados tip'!G155/'tab. Turistas alojados tip'!G168-1,"-")</f>
        <v>5.7972945958553179E-3</v>
      </c>
    </row>
    <row r="155" spans="2:5" hidden="1" outlineLevel="1">
      <c r="B155" s="95" t="s">
        <v>45</v>
      </c>
      <c r="C155" s="105">
        <f>IFERROR('tab. Turistas alojados tip'!C156/'tab. Turistas alojados tip'!C169-1,"-")</f>
        <v>0.38769230769230778</v>
      </c>
      <c r="D155" s="105">
        <f>IFERROR('tab. Turistas alojados tip'!E156/'tab. Turistas alojados tip'!E169-1,"-")</f>
        <v>0.21214181641573582</v>
      </c>
      <c r="E155" s="105">
        <f>IFERROR('tab. Turistas alojados tip'!G156/'tab. Turistas alojados tip'!G169-1,"-")</f>
        <v>0.25739005046863728</v>
      </c>
    </row>
    <row r="156" spans="2:5" hidden="1" outlineLevel="1">
      <c r="B156" s="95" t="s">
        <v>46</v>
      </c>
      <c r="C156" s="105">
        <f>IFERROR('tab. Turistas alojados tip'!C157/'tab. Turistas alojados tip'!C170-1,"-")</f>
        <v>0.31795946890286508</v>
      </c>
      <c r="D156" s="105">
        <f>IFERROR('tab. Turistas alojados tip'!E157/'tab. Turistas alojados tip'!E170-1,"-")</f>
        <v>0.25699440447641897</v>
      </c>
      <c r="E156" s="105">
        <f>IFERROR('tab. Turistas alojados tip'!G157/'tab. Turistas alojados tip'!G170-1,"-")</f>
        <v>0.2791762013729977</v>
      </c>
    </row>
    <row r="157" spans="2:5" hidden="1" outlineLevel="1">
      <c r="B157" s="95" t="s">
        <v>47</v>
      </c>
      <c r="C157" s="105">
        <f>IFERROR('tab. Turistas alojados tip'!C158/'tab. Turistas alojados tip'!C171-1,"-")</f>
        <v>0.28391007830260162</v>
      </c>
      <c r="D157" s="105">
        <f>IFERROR('tab. Turistas alojados tip'!E158/'tab. Turistas alojados tip'!E171-1,"-")</f>
        <v>0.1755871544975236</v>
      </c>
      <c r="E157" s="105">
        <f>IFERROR('tab. Turistas alojados tip'!G158/'tab. Turistas alojados tip'!G171-1,"-")</f>
        <v>0.21755725190839703</v>
      </c>
    </row>
    <row r="158" spans="2:5" hidden="1" outlineLevel="1">
      <c r="B158" s="95" t="s">
        <v>48</v>
      </c>
      <c r="C158" s="105">
        <f>IFERROR('tab. Turistas alojados tip'!C159/'tab. Turistas alojados tip'!C172-1,"-")</f>
        <v>0.39605647517039921</v>
      </c>
      <c r="D158" s="105">
        <f>IFERROR('tab. Turistas alojados tip'!E159/'tab. Turistas alojados tip'!E172-1,"-")</f>
        <v>0.26659901420701648</v>
      </c>
      <c r="E158" s="105">
        <f>IFERROR('tab. Turistas alojados tip'!G159/'tab. Turistas alojados tip'!G172-1,"-")</f>
        <v>0.31491913501726332</v>
      </c>
    </row>
    <row r="159" spans="2:5" hidden="1" outlineLevel="1">
      <c r="B159" s="95" t="s">
        <v>49</v>
      </c>
      <c r="C159" s="105">
        <f>IFERROR('tab. Turistas alojados tip'!C160/'tab. Turistas alojados tip'!C173-1,"-")</f>
        <v>0.19668639053254444</v>
      </c>
      <c r="D159" s="105">
        <f>IFERROR('tab. Turistas alojados tip'!E160/'tab. Turistas alojados tip'!E173-1,"-")</f>
        <v>8.6562362918555236E-2</v>
      </c>
      <c r="E159" s="105">
        <f>IFERROR('tab. Turistas alojados tip'!G160/'tab. Turistas alojados tip'!G173-1,"-")</f>
        <v>0.12861532899493855</v>
      </c>
    </row>
    <row r="160" spans="2:5" hidden="1" outlineLevel="1">
      <c r="B160" s="95" t="s">
        <v>50</v>
      </c>
      <c r="C160" s="105">
        <f>IFERROR('tab. Turistas alojados tip'!C161/'tab. Turistas alojados tip'!C174-1,"-")</f>
        <v>0.20770519262981568</v>
      </c>
      <c r="D160" s="105">
        <f>IFERROR('tab. Turistas alojados tip'!E161/'tab. Turistas alojados tip'!E174-1,"-")</f>
        <v>0.27435822637106178</v>
      </c>
      <c r="E160" s="105">
        <f>IFERROR('tab. Turistas alojados tip'!G161/'tab. Turistas alojados tip'!G174-1,"-")</f>
        <v>0.24911644766651553</v>
      </c>
    </row>
    <row r="161" spans="2:5" hidden="1" outlineLevel="1">
      <c r="B161" s="95" t="s">
        <v>51</v>
      </c>
      <c r="C161" s="105">
        <f>IFERROR('tab. Turistas alojados tip'!C162/'tab. Turistas alojados tip'!C175-1,"-")</f>
        <v>0.24465207769854924</v>
      </c>
      <c r="D161" s="105">
        <f>IFERROR('tab. Turistas alojados tip'!E162/'tab. Turistas alojados tip'!E175-1,"-")</f>
        <v>0.20273141122913496</v>
      </c>
      <c r="E161" s="105">
        <f>IFERROR('tab. Turistas alojados tip'!G162/'tab. Turistas alojados tip'!G175-1,"-")</f>
        <v>0.21872947358543682</v>
      </c>
    </row>
    <row r="162" spans="2:5" collapsed="1">
      <c r="B162" s="130">
        <v>1999</v>
      </c>
      <c r="C162" s="37">
        <f>IFERROR('tab. Turistas alojados tip'!C163/'tab. Turistas alojados tip'!C176-1,"-")</f>
        <v>0.16851620348110385</v>
      </c>
      <c r="D162" s="37">
        <f>IFERROR('tab. Turistas alojados tip'!E163/'tab. Turistas alojados tip'!E176-1,"-")</f>
        <v>0.11368500847230889</v>
      </c>
      <c r="E162" s="37">
        <f>IFERROR('tab. Turistas alojados tip'!G163/'tab. Turistas alojados tip'!G176-1,"-")</f>
        <v>0.13380475515000101</v>
      </c>
    </row>
    <row r="163" spans="2:5" hidden="1" outlineLevel="1">
      <c r="B163" s="95" t="s">
        <v>40</v>
      </c>
      <c r="C163" s="105">
        <f>IFERROR('tab. Turistas alojados tip'!C164/'tab. Turistas alojados tip'!C177-1,"-")</f>
        <v>0.22977346278317157</v>
      </c>
      <c r="D163" s="105">
        <f>IFERROR('tab. Turistas alojados tip'!E164/'tab. Turistas alojados tip'!E177-1,"-")</f>
        <v>0.16396820724168393</v>
      </c>
      <c r="E163" s="105">
        <f>IFERROR('tab. Turistas alojados tip'!G164/'tab. Turistas alojados tip'!G177-1,"-")</f>
        <v>0.18720243763092737</v>
      </c>
    </row>
    <row r="164" spans="2:5" hidden="1" outlineLevel="1">
      <c r="B164" s="95" t="s">
        <v>41</v>
      </c>
      <c r="C164" s="105">
        <f>IFERROR('tab. Turistas alojados tip'!C165/'tab. Turistas alojados tip'!C178-1,"-")</f>
        <v>0.43088760648529822</v>
      </c>
      <c r="D164" s="105">
        <f>IFERROR('tab. Turistas alojados tip'!E165/'tab. Turistas alojados tip'!E178-1,"-")</f>
        <v>0.29861813279406801</v>
      </c>
      <c r="E164" s="105">
        <f>IFERROR('tab. Turistas alojados tip'!G165/'tab. Turistas alojados tip'!G178-1,"-")</f>
        <v>0.34889794212890424</v>
      </c>
    </row>
    <row r="165" spans="2:5" hidden="1" outlineLevel="1">
      <c r="B165" s="95" t="s">
        <v>42</v>
      </c>
      <c r="C165" s="105">
        <f>IFERROR('tab. Turistas alojados tip'!C166/'tab. Turistas alojados tip'!C179-1,"-")</f>
        <v>0.5770925110132159</v>
      </c>
      <c r="D165" s="105">
        <f>IFERROR('tab. Turistas alojados tip'!E166/'tab. Turistas alojados tip'!E179-1,"-")</f>
        <v>8.8474232038588507E-2</v>
      </c>
      <c r="E165" s="105">
        <f>IFERROR('tab. Turistas alojados tip'!G166/'tab. Turistas alojados tip'!G179-1,"-")</f>
        <v>0.26134033303256499</v>
      </c>
    </row>
    <row r="166" spans="2:5" hidden="1" outlineLevel="1">
      <c r="B166" s="95" t="s">
        <v>43</v>
      </c>
      <c r="C166" s="105">
        <f>IFERROR('tab. Turistas alojados tip'!C167/'tab. Turistas alojados tip'!C180-1,"-")</f>
        <v>0.12666856006816252</v>
      </c>
      <c r="D166" s="105">
        <f>IFERROR('tab. Turistas alojados tip'!E167/'tab. Turistas alojados tip'!E180-1,"-")</f>
        <v>3.9580908032595952E-2</v>
      </c>
      <c r="E166" s="105">
        <f>IFERROR('tab. Turistas alojados tip'!G167/'tab. Turistas alojados tip'!G180-1,"-")</f>
        <v>7.1743234738829376E-2</v>
      </c>
    </row>
    <row r="167" spans="2:5" hidden="1" outlineLevel="1">
      <c r="B167" s="95" t="s">
        <v>44</v>
      </c>
      <c r="C167" s="105">
        <f>IFERROR('tab. Turistas alojados tip'!C168/'tab. Turistas alojados tip'!C181-1,"-")</f>
        <v>0.73462282398452605</v>
      </c>
      <c r="D167" s="105">
        <f>IFERROR('tab. Turistas alojados tip'!E168/'tab. Turistas alojados tip'!E181-1,"-")</f>
        <v>0.59198184568835099</v>
      </c>
      <c r="E167" s="105">
        <f>IFERROR('tab. Turistas alojados tip'!G168/'tab. Turistas alojados tip'!G181-1,"-")</f>
        <v>0.63208265361609572</v>
      </c>
    </row>
    <row r="168" spans="2:5" hidden="1" outlineLevel="1">
      <c r="B168" s="95" t="s">
        <v>45</v>
      </c>
      <c r="C168" s="105">
        <f>IFERROR('tab. Turistas alojados tip'!C169/'tab. Turistas alojados tip'!C182-1,"-")</f>
        <v>0.38888888888888884</v>
      </c>
      <c r="D168" s="105">
        <f>IFERROR('tab. Turistas alojados tip'!E169/'tab. Turistas alojados tip'!E182-1,"-")</f>
        <v>0.15609208309938238</v>
      </c>
      <c r="E168" s="105">
        <f>IFERROR('tab. Turistas alojados tip'!G169/'tab. Turistas alojados tip'!G182-1,"-")</f>
        <v>0.20829340534889806</v>
      </c>
    </row>
    <row r="169" spans="2:5" hidden="1" outlineLevel="1">
      <c r="B169" s="95" t="s">
        <v>46</v>
      </c>
      <c r="C169" s="105">
        <f>IFERROR('tab. Turistas alojados tip'!C170/'tab. Turistas alojados tip'!C183-1,"-")</f>
        <v>-7.0175438596491224E-2</v>
      </c>
      <c r="D169" s="105">
        <f>IFERROR('tab. Turistas alojados tip'!E170/'tab. Turistas alojados tip'!E183-1,"-")</f>
        <v>-6.3096798352368477E-2</v>
      </c>
      <c r="E169" s="105">
        <f>IFERROR('tab. Turistas alojados tip'!G170/'tab. Turistas alojados tip'!G183-1,"-")</f>
        <v>-6.5684760660410957E-2</v>
      </c>
    </row>
    <row r="170" spans="2:5" hidden="1" outlineLevel="1">
      <c r="B170" s="95" t="s">
        <v>47</v>
      </c>
      <c r="C170" s="105">
        <f>IFERROR('tab. Turistas alojados tip'!C171/'tab. Turistas alojados tip'!C184-1,"-")</f>
        <v>0.16544009420076544</v>
      </c>
      <c r="D170" s="105">
        <f>IFERROR('tab. Turistas alojados tip'!E171/'tab. Turistas alojados tip'!E184-1,"-")</f>
        <v>0.13696639418710266</v>
      </c>
      <c r="E170" s="105">
        <f>IFERROR('tab. Turistas alojados tip'!G171/'tab. Turistas alojados tip'!G184-1,"-")</f>
        <v>0.1478319478768817</v>
      </c>
    </row>
    <row r="171" spans="2:5" hidden="1" outlineLevel="1">
      <c r="B171" s="95" t="s">
        <v>48</v>
      </c>
      <c r="C171" s="105">
        <f>IFERROR('tab. Turistas alojados tip'!C172/'tab. Turistas alojados tip'!C185-1,"-")</f>
        <v>0.15914221218961622</v>
      </c>
      <c r="D171" s="105">
        <f>IFERROR('tab. Turistas alojados tip'!E172/'tab. Turistas alojados tip'!E185-1,"-")</f>
        <v>0.14699035583638187</v>
      </c>
      <c r="E171" s="105">
        <f>IFERROR('tab. Turistas alojados tip'!G172/'tab. Turistas alojados tip'!G185-1,"-")</f>
        <v>0.15149612889725894</v>
      </c>
    </row>
    <row r="172" spans="2:5" hidden="1" outlineLevel="1">
      <c r="B172" s="95" t="s">
        <v>49</v>
      </c>
      <c r="C172" s="105">
        <f>IFERROR('tab. Turistas alojados tip'!C173/'tab. Turistas alojados tip'!C186-1,"-")</f>
        <v>-6.1111111111111116E-2</v>
      </c>
      <c r="D172" s="105">
        <f>IFERROR('tab. Turistas alojados tip'!E173/'tab. Turistas alojados tip'!E186-1,"-")</f>
        <v>6.7093150257450551E-2</v>
      </c>
      <c r="E172" s="105">
        <f>IFERROR('tab. Turistas alojados tip'!G173/'tab. Turistas alojados tip'!G186-1,"-")</f>
        <v>1.4208451737097727E-2</v>
      </c>
    </row>
    <row r="173" spans="2:5" hidden="1" outlineLevel="1">
      <c r="B173" s="95" t="s">
        <v>50</v>
      </c>
      <c r="C173" s="105">
        <f>IFERROR('tab. Turistas alojados tip'!C174/'tab. Turistas alojados tip'!C187-1,"-")</f>
        <v>0.13931297709923673</v>
      </c>
      <c r="D173" s="105">
        <f>IFERROR('tab. Turistas alojados tip'!E174/'tab. Turistas alojados tip'!E187-1,"-")</f>
        <v>-8.6755349913244517E-3</v>
      </c>
      <c r="E173" s="105">
        <f>IFERROR('tab. Turistas alojados tip'!G174/'tab. Turistas alojados tip'!G187-1,"-")</f>
        <v>4.2611489040060402E-2</v>
      </c>
    </row>
    <row r="174" spans="2:5" hidden="1" outlineLevel="1">
      <c r="B174" s="95" t="s">
        <v>51</v>
      </c>
      <c r="C174" s="105">
        <f>IFERROR('tab. Turistas alojados tip'!C175/'tab. Turistas alojados tip'!C188-1,"-")</f>
        <v>0.27452209338765288</v>
      </c>
      <c r="D174" s="105">
        <f>IFERROR('tab. Turistas alojados tip'!E175/'tab. Turistas alojados tip'!E188-1,"-")</f>
        <v>8.3168967784352343E-2</v>
      </c>
      <c r="E174" s="105">
        <f>IFERROR('tab. Turistas alojados tip'!G175/'tab. Turistas alojados tip'!G188-1,"-")</f>
        <v>0.14900269541778965</v>
      </c>
    </row>
    <row r="175" spans="2:5" collapsed="1">
      <c r="B175" s="130">
        <v>1998</v>
      </c>
      <c r="C175" s="37">
        <f>IFERROR('tab. Turistas alojados tip'!C176/'tab. Turistas alojados tip'!C189-1,"-")</f>
        <v>0.24634450357159987</v>
      </c>
      <c r="D175" s="37">
        <f>IFERROR('tab. Turistas alojados tip'!E176/'tab. Turistas alojados tip'!E189-1,"-")</f>
        <v>0.14413989260615034</v>
      </c>
      <c r="E175" s="37">
        <f>IFERROR('tab. Turistas alojados tip'!G176/'tab. Turistas alojados tip'!G189-1,"-")</f>
        <v>0.17963553416971223</v>
      </c>
    </row>
    <row r="176" spans="2:5" hidden="1" outlineLevel="1">
      <c r="B176" s="95" t="s">
        <v>40</v>
      </c>
      <c r="C176" s="105">
        <f>IFERROR('tab. Turistas alojados tip'!C177/'tab. Turistas alojados tip'!C190-1,"-")</f>
        <v>0.24596774193548376</v>
      </c>
      <c r="D176" s="105">
        <f>IFERROR('tab. Turistas alojados tip'!E177/'tab. Turistas alojados tip'!E190-1,"-")</f>
        <v>3.5512879134278252E-2</v>
      </c>
      <c r="E176" s="105">
        <f>IFERROR('tab. Turistas alojados tip'!G177/'tab. Turistas alojados tip'!G190-1,"-")</f>
        <v>0.10118485897032614</v>
      </c>
    </row>
    <row r="177" spans="2:5" hidden="1" outlineLevel="1">
      <c r="B177" s="95" t="s">
        <v>41</v>
      </c>
      <c r="C177" s="105">
        <f>IFERROR('tab. Turistas alojados tip'!C178/'tab. Turistas alojados tip'!C191-1,"-")</f>
        <v>2.0757363253856909E-2</v>
      </c>
      <c r="D177" s="105">
        <f>IFERROR('tab. Turistas alojados tip'!E178/'tab. Turistas alojados tip'!E191-1,"-")</f>
        <v>-3.4336859235150508E-2</v>
      </c>
      <c r="E177" s="105">
        <f>IFERROR('tab. Turistas alojados tip'!G178/'tab. Turistas alojados tip'!G191-1,"-")</f>
        <v>-1.4109165808444901E-2</v>
      </c>
    </row>
    <row r="178" spans="2:5" hidden="1" outlineLevel="1">
      <c r="B178" s="95" t="s">
        <v>42</v>
      </c>
      <c r="C178" s="105">
        <f>IFERROR('tab. Turistas alojados tip'!C179/'tab. Turistas alojados tip'!C192-1,"-")</f>
        <v>0.32748538011695905</v>
      </c>
      <c r="D178" s="105">
        <f>IFERROR('tab. Turistas alojados tip'!E179/'tab. Turistas alojados tip'!E192-1,"-")</f>
        <v>0.27578947368421058</v>
      </c>
      <c r="E178" s="105">
        <f>IFERROR('tab. Turistas alojados tip'!G179/'tab. Turistas alojados tip'!G192-1,"-")</f>
        <v>0.29361205432937187</v>
      </c>
    </row>
    <row r="179" spans="2:5" hidden="1" outlineLevel="1">
      <c r="B179" s="95" t="s">
        <v>43</v>
      </c>
      <c r="C179" s="105">
        <f>IFERROR('tab. Turistas alojados tip'!C180/'tab. Turistas alojados tip'!C193-1,"-")</f>
        <v>0.16666666666666674</v>
      </c>
      <c r="D179" s="105">
        <f>IFERROR('tab. Turistas alojados tip'!E180/'tab. Turistas alojados tip'!E193-1,"-")</f>
        <v>0.20115860966839794</v>
      </c>
      <c r="E179" s="105">
        <f>IFERROR('tab. Turistas alojados tip'!G180/'tab. Turistas alojados tip'!G193-1,"-")</f>
        <v>0.18818544366899292</v>
      </c>
    </row>
    <row r="180" spans="2:5" hidden="1" outlineLevel="1">
      <c r="B180" s="95" t="s">
        <v>44</v>
      </c>
      <c r="C180" s="105">
        <f>IFERROR('tab. Turistas alojados tip'!C181/'tab. Turistas alojados tip'!C194-1,"-")</f>
        <v>0.16389013957676712</v>
      </c>
      <c r="D180" s="105">
        <f>IFERROR('tab. Turistas alojados tip'!E181/'tab. Turistas alojados tip'!E194-1,"-")</f>
        <v>0.2231680236861584</v>
      </c>
      <c r="E180" s="105">
        <f>IFERROR('tab. Turistas alojados tip'!G181/'tab. Turistas alojados tip'!G194-1,"-")</f>
        <v>0.20590163934426231</v>
      </c>
    </row>
    <row r="181" spans="2:5" hidden="1" outlineLevel="1">
      <c r="B181" s="95" t="s">
        <v>45</v>
      </c>
      <c r="C181" s="105">
        <f>IFERROR('tab. Turistas alojados tip'!C182/'tab. Turistas alojados tip'!C195-1,"-")</f>
        <v>-0.20334261838440115</v>
      </c>
      <c r="D181" s="105">
        <f>IFERROR('tab. Turistas alojados tip'!E182/'tab. Turistas alojados tip'!E195-1,"-")</f>
        <v>0.26347900113507383</v>
      </c>
      <c r="E181" s="105">
        <f>IFERROR('tab. Turistas alojados tip'!G182/'tab. Turistas alojados tip'!G195-1,"-")</f>
        <v>0.1167428738204106</v>
      </c>
    </row>
    <row r="182" spans="2:5" hidden="1" outlineLevel="1">
      <c r="B182" s="95" t="s">
        <v>46</v>
      </c>
      <c r="C182" s="105">
        <f>IFERROR('tab. Turistas alojados tip'!C183/'tab. Turistas alojados tip'!C196-1,"-")</f>
        <v>0.5170034499753573</v>
      </c>
      <c r="D182" s="105">
        <f>IFERROR('tab. Turistas alojados tip'!E183/'tab. Turistas alojados tip'!E196-1,"-")</f>
        <v>0.54721900347624564</v>
      </c>
      <c r="E182" s="105">
        <f>IFERROR('tab. Turistas alojados tip'!G183/'tab. Turistas alojados tip'!G196-1,"-")</f>
        <v>0.53603357051632905</v>
      </c>
    </row>
    <row r="183" spans="2:5" hidden="1" outlineLevel="1">
      <c r="B183" s="95" t="s">
        <v>47</v>
      </c>
      <c r="C183" s="105">
        <f>IFERROR('tab. Turistas alojados tip'!C184/'tab. Turistas alojados tip'!C197-1,"-")</f>
        <v>0.36043251902282747</v>
      </c>
      <c r="D183" s="105">
        <f>IFERROR('tab. Turistas alojados tip'!E184/'tab. Turistas alojados tip'!E197-1,"-")</f>
        <v>0.23513574153017736</v>
      </c>
      <c r="E183" s="105">
        <f>IFERROR('tab. Turistas alojados tip'!G184/'tab. Turistas alojados tip'!G197-1,"-")</f>
        <v>0.280126545872879</v>
      </c>
    </row>
    <row r="184" spans="2:5" hidden="1" outlineLevel="1">
      <c r="B184" s="95" t="s">
        <v>48</v>
      </c>
      <c r="C184" s="105">
        <f>IFERROR('tab. Turistas alojados tip'!C185/'tab. Turistas alojados tip'!C198-1,"-")</f>
        <v>0.33183013904547165</v>
      </c>
      <c r="D184" s="105">
        <f>IFERROR('tab. Turistas alojados tip'!E185/'tab. Turistas alojados tip'!E198-1,"-")</f>
        <v>0.43054234062797336</v>
      </c>
      <c r="E184" s="105">
        <f>IFERROR('tab. Turistas alojados tip'!G185/'tab. Turistas alojados tip'!G198-1,"-")</f>
        <v>0.39227967953386744</v>
      </c>
    </row>
    <row r="185" spans="2:5" hidden="1" outlineLevel="1">
      <c r="B185" s="95" t="s">
        <v>49</v>
      </c>
      <c r="C185" s="105">
        <f>IFERROR('tab. Turistas alojados tip'!C186/'tab. Turistas alojados tip'!C199-1,"-")</f>
        <v>0.28755364806866957</v>
      </c>
      <c r="D185" s="105">
        <f>IFERROR('tab. Turistas alojados tip'!E186/'tab. Turistas alojados tip'!E199-1,"-")</f>
        <v>6.0565944067516142E-2</v>
      </c>
      <c r="E185" s="105">
        <f>IFERROR('tab. Turistas alojados tip'!G186/'tab. Turistas alojados tip'!G199-1,"-")</f>
        <v>0.14374082616900807</v>
      </c>
    </row>
    <row r="186" spans="2:5" hidden="1" outlineLevel="1">
      <c r="B186" s="95" t="s">
        <v>50</v>
      </c>
      <c r="C186" s="105">
        <f>IFERROR('tab. Turistas alojados tip'!C187/'tab. Turistas alojados tip'!C200-1,"-")</f>
        <v>0.27228581338883107</v>
      </c>
      <c r="D186" s="105">
        <f>IFERROR('tab. Turistas alojados tip'!E187/'tab. Turistas alojados tip'!E200-1,"-")</f>
        <v>0.37686641449333069</v>
      </c>
      <c r="E186" s="105">
        <f>IFERROR('tab. Turistas alojados tip'!G187/'tab. Turistas alojados tip'!G200-1,"-")</f>
        <v>0.33873007842145197</v>
      </c>
    </row>
    <row r="187" spans="2:5" hidden="1" outlineLevel="1">
      <c r="B187" s="95" t="s">
        <v>51</v>
      </c>
      <c r="C187" s="105">
        <f>IFERROR('tab. Turistas alojados tip'!C188/'tab. Turistas alojados tip'!C201-1,"-")</f>
        <v>0.20460551151377881</v>
      </c>
      <c r="D187" s="105">
        <f>IFERROR('tab. Turistas alojados tip'!E188/'tab. Turistas alojados tip'!E201-1,"-")</f>
        <v>6.4939611412567766E-2</v>
      </c>
      <c r="E187" s="105">
        <f>IFERROR('tab. Turistas alojados tip'!G188/'tab. Turistas alojados tip'!G201-1,"-")</f>
        <v>0.10918440564458254</v>
      </c>
    </row>
    <row r="188" spans="2:5" collapsed="1">
      <c r="B188" s="130">
        <v>1997</v>
      </c>
      <c r="C188" s="37">
        <f>IFERROR('tab. Turistas alojados tip'!C189/'tab. Turistas alojados tip'!C202-1,"-")</f>
        <v>0.21012937286070654</v>
      </c>
      <c r="D188" s="37">
        <f>IFERROR('tab. Turistas alojados tip'!E189/'tab. Turistas alojados tip'!E202-1,"-")</f>
        <v>0.20192853091321616</v>
      </c>
      <c r="E188" s="37">
        <f>IFERROR('tab. Turistas alojados tip'!G189/'tab. Turistas alojados tip'!G202-1,"-")</f>
        <v>0.20476405395917952</v>
      </c>
    </row>
    <row r="189" spans="2:5" hidden="1" outlineLevel="1">
      <c r="B189" s="95" t="s">
        <v>40</v>
      </c>
      <c r="C189" s="105">
        <f>IFERROR('tab. Turistas alojados tip'!C190/'tab. Turistas alojados tip'!C203-1,"-")</f>
        <v>0.1597817614964927</v>
      </c>
      <c r="D189" s="105">
        <f>IFERROR('tab. Turistas alojados tip'!E190/'tab. Turistas alojados tip'!E203-1,"-")</f>
        <v>9.7524255603880894E-2</v>
      </c>
      <c r="E189" s="105">
        <f>IFERROR('tab. Turistas alojados tip'!G190/'tab. Turistas alojados tip'!G203-1,"-")</f>
        <v>0.11622191011235961</v>
      </c>
    </row>
    <row r="190" spans="2:5" hidden="1" outlineLevel="1">
      <c r="B190" s="95" t="s">
        <v>41</v>
      </c>
      <c r="C190" s="105">
        <f>IFERROR('tab. Turistas alojados tip'!C191/'tab. Turistas alojados tip'!C204-1,"-")</f>
        <v>0.29448075526506901</v>
      </c>
      <c r="D190" s="105">
        <f>IFERROR('tab. Turistas alojados tip'!E191/'tab. Turistas alojados tip'!E204-1,"-")</f>
        <v>0.10740673995314465</v>
      </c>
      <c r="E190" s="105">
        <f>IFERROR('tab. Turistas alojados tip'!G191/'tab. Turistas alojados tip'!G204-1,"-")</f>
        <v>0.16945682283511987</v>
      </c>
    </row>
    <row r="191" spans="2:5" hidden="1" outlineLevel="1">
      <c r="B191" s="95" t="s">
        <v>42</v>
      </c>
      <c r="C191" s="105">
        <f>IFERROR('tab. Turistas alojados tip'!C192/'tab. Turistas alojados tip'!C205-1,"-")</f>
        <v>-0.10864197530864195</v>
      </c>
      <c r="D191" s="105">
        <f>IFERROR('tab. Turistas alojados tip'!E192/'tab. Turistas alojados tip'!E205-1,"-")</f>
        <v>7.3539638386648232E-2</v>
      </c>
      <c r="E191" s="105">
        <f>IFERROR('tab. Turistas alojados tip'!G192/'tab. Turistas alojados tip'!G205-1,"-")</f>
        <v>2.8732574225815988E-3</v>
      </c>
    </row>
    <row r="192" spans="2:5" hidden="1" outlineLevel="1">
      <c r="B192" s="95" t="s">
        <v>43</v>
      </c>
      <c r="C192" s="105">
        <f>IFERROR('tab. Turistas alojados tip'!C193/'tab. Turistas alojados tip'!C206-1,"-")</f>
        <v>0.24504950495049505</v>
      </c>
      <c r="D192" s="105">
        <f>IFERROR('tab. Turistas alojados tip'!E193/'tab. Turistas alojados tip'!E206-1,"-")</f>
        <v>-4.6839299314546889E-2</v>
      </c>
      <c r="E192" s="105">
        <f>IFERROR('tab. Turistas alojados tip'!G193/'tab. Turistas alojados tip'!G206-1,"-")</f>
        <v>4.5336112558624242E-2</v>
      </c>
    </row>
    <row r="193" spans="2:5" hidden="1" outlineLevel="1">
      <c r="B193" s="95" t="s">
        <v>44</v>
      </c>
      <c r="C193" s="105">
        <f>IFERROR('tab. Turistas alojados tip'!C194/'tab. Turistas alojados tip'!C207-1,"-")</f>
        <v>3.6881419234360502E-2</v>
      </c>
      <c r="D193" s="105">
        <f>IFERROR('tab. Turistas alojados tip'!E194/'tab. Turistas alojados tip'!E207-1,"-")</f>
        <v>-2.8930817610062887E-2</v>
      </c>
      <c r="E193" s="105">
        <f>IFERROR('tab. Turistas alojados tip'!G194/'tab. Turistas alojados tip'!G207-1,"-")</f>
        <v>-1.0639678214610093E-2</v>
      </c>
    </row>
    <row r="194" spans="2:5" hidden="1" outlineLevel="1">
      <c r="B194" s="95" t="s">
        <v>45</v>
      </c>
      <c r="C194" s="105">
        <f>IFERROR('tab. Turistas alojados tip'!C195/'tab. Turistas alojados tip'!C208-1,"-")</f>
        <v>9.5625635808748832E-2</v>
      </c>
      <c r="D194" s="105">
        <f>IFERROR('tab. Turistas alojados tip'!E195/'tab. Turistas alojados tip'!E208-1,"-")</f>
        <v>-0.13521472392638034</v>
      </c>
      <c r="E194" s="105">
        <f>IFERROR('tab. Turistas alojados tip'!G195/'tab. Turistas alojados tip'!G208-1,"-")</f>
        <v>-7.3880529777457404E-2</v>
      </c>
    </row>
    <row r="195" spans="2:5" hidden="1" outlineLevel="1">
      <c r="B195" s="95" t="s">
        <v>46</v>
      </c>
      <c r="C195" s="105">
        <f>IFERROR('tab. Turistas alojados tip'!C196/'tab. Turistas alojados tip'!C209-1,"-")</f>
        <v>-0.19928966061562747</v>
      </c>
      <c r="D195" s="105">
        <f>IFERROR('tab. Turistas alojados tip'!E196/'tab. Turistas alojados tip'!E209-1,"-")</f>
        <v>-0.34596438044713906</v>
      </c>
      <c r="E195" s="105">
        <f>IFERROR('tab. Turistas alojados tip'!G196/'tab. Turistas alojados tip'!G209-1,"-")</f>
        <v>-0.29838709677419351</v>
      </c>
    </row>
    <row r="196" spans="2:5" hidden="1" outlineLevel="1">
      <c r="B196" s="95" t="s">
        <v>47</v>
      </c>
      <c r="C196" s="105">
        <f>IFERROR('tab. Turistas alojados tip'!C197/'tab. Turistas alojados tip'!C210-1,"-")</f>
        <v>-2.8026469443363178E-2</v>
      </c>
      <c r="D196" s="105">
        <f>IFERROR('tab. Turistas alojados tip'!E197/'tab. Turistas alojados tip'!E210-1,"-")</f>
        <v>3.0520231213872817E-2</v>
      </c>
      <c r="E196" s="105">
        <f>IFERROR('tab. Turistas alojados tip'!G197/'tab. Turistas alojados tip'!G210-1,"-")</f>
        <v>8.7032201914707397E-3</v>
      </c>
    </row>
    <row r="197" spans="2:5" hidden="1" outlineLevel="1">
      <c r="B197" s="95" t="s">
        <v>48</v>
      </c>
      <c r="C197" s="105">
        <f>IFERROR('tab. Turistas alojados tip'!C198/'tab. Turistas alojados tip'!C211-1,"-")</f>
        <v>0.13815226689478188</v>
      </c>
      <c r="D197" s="105">
        <f>IFERROR('tab. Turistas alojados tip'!E198/'tab. Turistas alojados tip'!E211-1,"-")</f>
        <v>-0.40747004933051445</v>
      </c>
      <c r="E197" s="105">
        <f>IFERROR('tab. Turistas alojados tip'!G198/'tab. Turistas alojados tip'!G211-1,"-")</f>
        <v>-0.27223576804834093</v>
      </c>
    </row>
    <row r="198" spans="2:5" hidden="1" outlineLevel="1">
      <c r="B198" s="95" t="s">
        <v>49</v>
      </c>
      <c r="C198" s="105">
        <f>IFERROR('tab. Turistas alojados tip'!C199/'tab. Turistas alojados tip'!C212-1,"-")</f>
        <v>3.1582054309327035E-2</v>
      </c>
      <c r="D198" s="105">
        <f>IFERROR('tab. Turistas alojados tip'!E199/'tab. Turistas alojados tip'!E212-1,"-")</f>
        <v>-0.21874595992243051</v>
      </c>
      <c r="E198" s="105">
        <f>IFERROR('tab. Turistas alojados tip'!G199/'tab. Turistas alojados tip'!G212-1,"-")</f>
        <v>-0.14249752764541945</v>
      </c>
    </row>
    <row r="199" spans="2:5" hidden="1" outlineLevel="1">
      <c r="B199" s="95" t="s">
        <v>50</v>
      </c>
      <c r="C199" s="105">
        <f>IFERROR('tab. Turistas alojados tip'!C200/'tab. Turistas alojados tip'!C213-1,"-")</f>
        <v>1.3000702740688652E-2</v>
      </c>
      <c r="D199" s="105">
        <f>IFERROR('tab. Turistas alojados tip'!E200/'tab. Turistas alojados tip'!E213-1,"-")</f>
        <v>-0.31210627225417698</v>
      </c>
      <c r="E199" s="105">
        <f>IFERROR('tab. Turistas alojados tip'!G200/'tab. Turistas alojados tip'!G213-1,"-")</f>
        <v>-0.22093023255813948</v>
      </c>
    </row>
    <row r="200" spans="2:5" hidden="1" outlineLevel="1">
      <c r="B200" s="95" t="s">
        <v>51</v>
      </c>
      <c r="C200" s="105">
        <f>IFERROR('tab. Turistas alojados tip'!C201/'tab. Turistas alojados tip'!C214-1,"-")</f>
        <v>3.7764350453173279E-4</v>
      </c>
      <c r="D200" s="105">
        <f>IFERROR('tab. Turistas alojados tip'!E201/'tab. Turistas alojados tip'!E214-1,"-")</f>
        <v>-0.26473616473616468</v>
      </c>
      <c r="E200" s="105">
        <f>IFERROR('tab. Turistas alojados tip'!G201/'tab. Turistas alojados tip'!G214-1,"-")</f>
        <v>-0.19735073910539447</v>
      </c>
    </row>
    <row r="201" spans="2:5" collapsed="1">
      <c r="B201" s="130">
        <v>1996</v>
      </c>
      <c r="C201" s="37">
        <f>IFERROR('tab. Turistas alojados tip'!C202/'tab. Turistas alojados tip'!C215-1,"-")</f>
        <v>5.0940462762552263E-2</v>
      </c>
      <c r="D201" s="37">
        <f>IFERROR('tab. Turistas alojados tip'!E202/'tab. Turistas alojados tip'!E215-1,"-")</f>
        <v>-0.13887605444152551</v>
      </c>
      <c r="E201" s="37">
        <f>IFERROR('tab. Turistas alojados tip'!G202/'tab. Turistas alojados tip'!G215-1,"-")</f>
        <v>-8.1517032997402206E-2</v>
      </c>
    </row>
    <row r="202" spans="2:5" hidden="1" outlineLevel="1">
      <c r="B202" s="95" t="s">
        <v>40</v>
      </c>
      <c r="C202" s="105">
        <f>IFERROR('tab. Turistas alojados tip'!C203/'tab. Turistas alojados tip'!C216-1,"-")</f>
        <v>-9.6487842531840506E-3</v>
      </c>
      <c r="D202" s="105">
        <f>IFERROR('tab. Turistas alojados tip'!E203/'tab. Turistas alojados tip'!E216-1,"-")</f>
        <v>0.33855799373040751</v>
      </c>
      <c r="E202" s="105">
        <f>IFERROR('tab. Turistas alojados tip'!G203/'tab. Turistas alojados tip'!G216-1,"-")</f>
        <v>0.21071276746492851</v>
      </c>
    </row>
    <row r="203" spans="2:5" hidden="1" outlineLevel="1">
      <c r="B203" s="95" t="s">
        <v>41</v>
      </c>
      <c r="C203" s="105">
        <f>IFERROR('tab. Turistas alojados tip'!C204/'tab. Turistas alojados tip'!C217-1,"-")</f>
        <v>-0.15882712278558342</v>
      </c>
      <c r="D203" s="105">
        <f>IFERROR('tab. Turistas alojados tip'!E204/'tab. Turistas alojados tip'!E217-1,"-")</f>
        <v>0.27124856815578458</v>
      </c>
      <c r="E203" s="105">
        <f>IFERROR('tab. Turistas alojados tip'!G204/'tab. Turistas alojados tip'!G217-1,"-")</f>
        <v>8.6922372038224838E-2</v>
      </c>
    </row>
    <row r="204" spans="2:5" hidden="1" outlineLevel="1">
      <c r="B204" s="95" t="s">
        <v>42</v>
      </c>
      <c r="C204" s="105">
        <f>IFERROR('tab. Turistas alojados tip'!C205/'tab. Turistas alojados tip'!C218-1,"-")</f>
        <v>7.8721515241195528E-2</v>
      </c>
      <c r="D204" s="105">
        <f>IFERROR('tab. Turistas alojados tip'!E205/'tab. Turistas alojados tip'!E218-1,"-")</f>
        <v>-5.9054474071650542E-2</v>
      </c>
      <c r="E204" s="105">
        <f>IFERROR('tab. Turistas alojados tip'!G205/'tab. Turistas alojados tip'!G218-1,"-")</f>
        <v>-1.000842815002112E-2</v>
      </c>
    </row>
    <row r="205" spans="2:5" hidden="1" outlineLevel="1">
      <c r="B205" s="95" t="s">
        <v>43</v>
      </c>
      <c r="C205" s="105">
        <f>IFERROR('tab. Turistas alojados tip'!C206/'tab. Turistas alojados tip'!C219-1,"-")</f>
        <v>-0.21856866537717601</v>
      </c>
      <c r="D205" s="105">
        <f>IFERROR('tab. Turistas alojados tip'!E206/'tab. Turistas alojados tip'!E219-1,"-")</f>
        <v>3.4390523500191783E-3</v>
      </c>
      <c r="E205" s="105">
        <f>IFERROR('tab. Turistas alojados tip'!G206/'tab. Turistas alojados tip'!G219-1,"-")</f>
        <v>-7.9174664107485637E-2</v>
      </c>
    </row>
    <row r="206" spans="2:5" hidden="1" outlineLevel="1">
      <c r="B206" s="95" t="s">
        <v>44</v>
      </c>
      <c r="C206" s="105">
        <f>IFERROR('tab. Turistas alojados tip'!C207/'tab. Turistas alojados tip'!C220-1,"-")</f>
        <v>-0.34952930458548437</v>
      </c>
      <c r="D206" s="105">
        <f>IFERROR('tab. Turistas alojados tip'!E207/'tab. Turistas alojados tip'!E220-1,"-")</f>
        <v>-0.12801629583202756</v>
      </c>
      <c r="E206" s="105">
        <f>IFERROR('tab. Turistas alojados tip'!G207/'tab. Turistas alojados tip'!G220-1,"-")</f>
        <v>-0.20341085271317827</v>
      </c>
    </row>
    <row r="207" spans="2:5" hidden="1" outlineLevel="1">
      <c r="B207" s="95" t="s">
        <v>45</v>
      </c>
      <c r="C207" s="105">
        <f>IFERROR('tab. Turistas alojados tip'!C208/'tab. Turistas alojados tip'!C221-1,"-")</f>
        <v>-0.27292899408284022</v>
      </c>
      <c r="D207" s="105">
        <f>IFERROR('tab. Turistas alojados tip'!E208/'tab. Turistas alojados tip'!E221-1,"-")</f>
        <v>3.7423625254582538E-2</v>
      </c>
      <c r="E207" s="105">
        <f>IFERROR('tab. Turistas alojados tip'!G208/'tab. Turistas alojados tip'!G221-1,"-")</f>
        <v>-6.8250503693754183E-2</v>
      </c>
    </row>
    <row r="208" spans="2:5" hidden="1" outlineLevel="1">
      <c r="B208" s="95" t="s">
        <v>46</v>
      </c>
      <c r="C208" s="105">
        <f>IFERROR('tab. Turistas alojados tip'!C209/'tab. Turistas alojados tip'!C222-1,"-")</f>
        <v>1.6853932584269593E-2</v>
      </c>
      <c r="D208" s="105">
        <f>IFERROR('tab. Turistas alojados tip'!E209/'tab. Turistas alojados tip'!E222-1,"-")</f>
        <v>0.22062904717853837</v>
      </c>
      <c r="E208" s="105">
        <f>IFERROR('tab. Turistas alojados tip'!G209/'tab. Turistas alojados tip'!G222-1,"-")</f>
        <v>0.14612676056338025</v>
      </c>
    </row>
    <row r="209" spans="2:5" hidden="1" outlineLevel="1">
      <c r="B209" s="95" t="s">
        <v>47</v>
      </c>
      <c r="C209" s="105">
        <f>IFERROR('tab. Turistas alojados tip'!C210/'tab. Turistas alojados tip'!C223-1,"-")</f>
        <v>-0.14022757697456489</v>
      </c>
      <c r="D209" s="105">
        <f>IFERROR('tab. Turistas alojados tip'!E210/'tab. Turistas alojados tip'!E223-1,"-")</f>
        <v>-7.8610992756710685E-2</v>
      </c>
      <c r="E209" s="105">
        <f>IFERROR('tab. Turistas alojados tip'!G210/'tab. Turistas alojados tip'!G223-1,"-")</f>
        <v>-0.10257745378807603</v>
      </c>
    </row>
    <row r="210" spans="2:5" hidden="1" outlineLevel="1">
      <c r="B210" s="95" t="s">
        <v>48</v>
      </c>
      <c r="C210" s="105">
        <f>IFERROR('tab. Turistas alojados tip'!C211/'tab. Turistas alojados tip'!C224-1,"-")</f>
        <v>-0.42724154826065652</v>
      </c>
      <c r="D210" s="105">
        <f>IFERROR('tab. Turistas alojados tip'!E211/'tab. Turistas alojados tip'!E224-1,"-")</f>
        <v>0.69009051929490228</v>
      </c>
      <c r="E210" s="105">
        <f>IFERROR('tab. Turistas alojados tip'!G211/'tab. Turistas alojados tip'!G224-1,"-")</f>
        <v>0.13925120772946853</v>
      </c>
    </row>
    <row r="211" spans="2:5" hidden="1" outlineLevel="1">
      <c r="B211" s="95" t="s">
        <v>49</v>
      </c>
      <c r="C211" s="105">
        <f>IFERROR('tab. Turistas alojados tip'!C212/'tab. Turistas alojados tip'!C225-1,"-")</f>
        <v>-0.16797642436149307</v>
      </c>
      <c r="D211" s="105">
        <f>IFERROR('tab. Turistas alojados tip'!E212/'tab. Turistas alojados tip'!E225-1,"-")</f>
        <v>0.34944173063503148</v>
      </c>
      <c r="E211" s="105">
        <f>IFERROR('tab. Turistas alojados tip'!G212/'tab. Turistas alojados tip'!G225-1,"-")</f>
        <v>0.13453692370461034</v>
      </c>
    </row>
    <row r="212" spans="2:5" hidden="1" outlineLevel="1">
      <c r="B212" s="95" t="s">
        <v>50</v>
      </c>
      <c r="C212" s="105">
        <f>IFERROR('tab. Turistas alojados tip'!C213/'tab. Turistas alojados tip'!C226-1,"-")</f>
        <v>-0.26478946008783255</v>
      </c>
      <c r="D212" s="105">
        <f>IFERROR('tab. Turistas alojados tip'!E213/'tab. Turistas alojados tip'!E226-1,"-")</f>
        <v>0.19372241294752324</v>
      </c>
      <c r="E212" s="105">
        <f>IFERROR('tab. Turistas alojados tip'!G213/'tab. Turistas alojados tip'!G226-1,"-")</f>
        <v>1.6019223067681221E-2</v>
      </c>
    </row>
    <row r="213" spans="2:5" hidden="1" outlineLevel="1">
      <c r="B213" s="95" t="s">
        <v>51</v>
      </c>
      <c r="C213" s="105">
        <f>IFERROR('tab. Turistas alojados tip'!C214/'tab. Turistas alojados tip'!C227-1,"-")</f>
        <v>-0.19660194174757284</v>
      </c>
      <c r="D213" s="105">
        <f>IFERROR('tab. Turistas alojados tip'!E214/'tab. Turistas alojados tip'!E227-1,"-")</f>
        <v>0.36435469710272161</v>
      </c>
      <c r="E213" s="105">
        <f>IFERROR('tab. Turistas alojados tip'!G214/'tab. Turistas alojados tip'!G227-1,"-")</f>
        <v>0.15871426982538095</v>
      </c>
    </row>
    <row r="214" spans="2:5" collapsed="1">
      <c r="B214" s="130">
        <v>1995</v>
      </c>
      <c r="C214" s="37">
        <f>IFERROR('tab. Turistas alojados tip'!C215/'tab. Turistas alojados tip'!C228-1,"-")</f>
        <v>-0.18996937969182137</v>
      </c>
      <c r="D214" s="37">
        <f>IFERROR('tab. Turistas alojados tip'!E215/'tab. Turistas alojados tip'!E228-1,"-")</f>
        <v>0.16225297655578741</v>
      </c>
      <c r="E214" s="37">
        <f>IFERROR('tab. Turistas alojados tip'!G215/'tab. Turistas alojados tip'!G228-1,"-")</f>
        <v>2.7273071390718551E-2</v>
      </c>
    </row>
    <row r="215" spans="2:5" hidden="1" outlineLevel="1">
      <c r="B215" s="95" t="s">
        <v>40</v>
      </c>
      <c r="C215" s="105">
        <f>IFERROR('tab. Turistas alojados tip'!C216/'tab. Turistas alojados tip'!C229-1,"-")</f>
        <v>-0.13344481605351166</v>
      </c>
      <c r="D215" s="105">
        <f>IFERROR('tab. Turistas alojados tip'!E216/'tab. Turistas alojados tip'!E229-1,"-")</f>
        <v>-2.0111731843575065E-3</v>
      </c>
      <c r="E215" s="105">
        <f>IFERROR('tab. Turistas alojados tip'!G216/'tab. Turistas alojados tip'!G229-1,"-")</f>
        <v>-5.4655056932350954E-2</v>
      </c>
    </row>
    <row r="216" spans="2:5" hidden="1" outlineLevel="1">
      <c r="B216" s="95" t="s">
        <v>41</v>
      </c>
      <c r="C216" s="105">
        <f>IFERROR('tab. Turistas alojados tip'!C217/'tab. Turistas alojados tip'!C230-1,"-")</f>
        <v>-0.14068241469816278</v>
      </c>
      <c r="D216" s="105">
        <f>IFERROR('tab. Turistas alojados tip'!E217/'tab. Turistas alojados tip'!E230-1,"-")</f>
        <v>-9.0805902383654935E-3</v>
      </c>
      <c r="E216" s="105">
        <f>IFERROR('tab. Turistas alojados tip'!G217/'tab. Turistas alojados tip'!G230-1,"-")</f>
        <v>-7.0115642118076638E-2</v>
      </c>
    </row>
    <row r="217" spans="2:5" hidden="1" outlineLevel="1">
      <c r="B217" s="95" t="s">
        <v>42</v>
      </c>
      <c r="C217" s="105">
        <f>IFERROR('tab. Turistas alojados tip'!C218/'tab. Turistas alojados tip'!C231-1,"-")</f>
        <v>-7.3739035087719285E-2</v>
      </c>
      <c r="D217" s="105">
        <f>IFERROR('tab. Turistas alojados tip'!E218/'tab. Turistas alojados tip'!E231-1,"-")</f>
        <v>0.31547234775123734</v>
      </c>
      <c r="E217" s="105">
        <f>IFERROR('tab. Turistas alojados tip'!G218/'tab. Turistas alojados tip'!G231-1,"-")</f>
        <v>0.14430379746835453</v>
      </c>
    </row>
    <row r="218" spans="2:5" hidden="1" outlineLevel="1">
      <c r="B218" s="95" t="s">
        <v>43</v>
      </c>
      <c r="C218" s="105">
        <f>IFERROR('tab. Turistas alojados tip'!C219/'tab. Turistas alojados tip'!C232-1,"-")</f>
        <v>0.2513110125050424</v>
      </c>
      <c r="D218" s="105">
        <f>IFERROR('tab. Turistas alojados tip'!E219/'tab. Turistas alojados tip'!E232-1,"-")</f>
        <v>0.23414289082763506</v>
      </c>
      <c r="E218" s="105">
        <f>IFERROR('tab. Turistas alojados tip'!G219/'tab. Turistas alojados tip'!G232-1,"-")</f>
        <v>0.24047619047619051</v>
      </c>
    </row>
    <row r="219" spans="2:5" hidden="1" outlineLevel="1">
      <c r="B219" s="95" t="s">
        <v>44</v>
      </c>
      <c r="C219" s="105">
        <f>IFERROR('tab. Turistas alojados tip'!C220/'tab. Turistas alojados tip'!C233-1,"-")</f>
        <v>2.3624494870997825E-2</v>
      </c>
      <c r="D219" s="105">
        <f>IFERROR('tab. Turistas alojados tip'!E220/'tab. Turistas alojados tip'!E233-1,"-")</f>
        <v>0.52825670498084287</v>
      </c>
      <c r="E219" s="105">
        <f>IFERROR('tab. Turistas alojados tip'!G220/'tab. Turistas alojados tip'!G233-1,"-")</f>
        <v>0.3086703638577033</v>
      </c>
    </row>
    <row r="220" spans="2:5" hidden="1" outlineLevel="1">
      <c r="B220" s="95" t="s">
        <v>45</v>
      </c>
      <c r="C220" s="105">
        <f>IFERROR('tab. Turistas alojados tip'!C221/'tab. Turistas alojados tip'!C234-1,"-")</f>
        <v>0.33684904416611738</v>
      </c>
      <c r="D220" s="105">
        <f>IFERROR('tab. Turistas alojados tip'!E221/'tab. Turistas alojados tip'!E234-1,"-")</f>
        <v>0.32100218597612251</v>
      </c>
      <c r="E220" s="105">
        <f>IFERROR('tab. Turistas alojados tip'!G221/'tab. Turistas alojados tip'!G234-1,"-")</f>
        <v>0.32635563968377679</v>
      </c>
    </row>
    <row r="221" spans="2:5" hidden="1" outlineLevel="1">
      <c r="B221" s="95" t="s">
        <v>46</v>
      </c>
      <c r="C221" s="105">
        <f>IFERROR('tab. Turistas alojados tip'!C222/'tab. Turistas alojados tip'!C235-1,"-")</f>
        <v>0.32623736029803085</v>
      </c>
      <c r="D221" s="105">
        <f>IFERROR('tab. Turistas alojados tip'!E222/'tab. Turistas alojados tip'!E235-1,"-")</f>
        <v>0.42143326758711375</v>
      </c>
      <c r="E221" s="105">
        <f>IFERROR('tab. Turistas alojados tip'!G222/'tab. Turistas alojados tip'!G235-1,"-")</f>
        <v>0.38508433245275353</v>
      </c>
    </row>
    <row r="222" spans="2:5" hidden="1" outlineLevel="1">
      <c r="B222" s="95" t="s">
        <v>47</v>
      </c>
      <c r="C222" s="105">
        <f>IFERROR('tab. Turistas alojados tip'!C223/'tab. Turistas alojados tip'!C236-1,"-")</f>
        <v>0.41209829867674852</v>
      </c>
      <c r="D222" s="105">
        <f>IFERROR('tab. Turistas alojados tip'!E223/'tab. Turistas alojados tip'!E236-1,"-")</f>
        <v>0.72130546387972139</v>
      </c>
      <c r="E222" s="105">
        <f>IFERROR('tab. Turistas alojados tip'!G223/'tab. Turistas alojados tip'!G236-1,"-")</f>
        <v>0.5862068965517242</v>
      </c>
    </row>
    <row r="223" spans="2:5" hidden="1" outlineLevel="1">
      <c r="B223" s="95" t="s">
        <v>48</v>
      </c>
      <c r="C223" s="105">
        <f>IFERROR('tab. Turistas alojados tip'!C224/'tab. Turistas alojados tip'!C237-1,"-")</f>
        <v>1.0461152882205513</v>
      </c>
      <c r="D223" s="105">
        <f>IFERROR('tab. Turistas alojados tip'!E224/'tab. Turistas alojados tip'!E237-1,"-")</f>
        <v>0.23798289590091426</v>
      </c>
      <c r="E223" s="105">
        <f>IFERROR('tab. Turistas alojados tip'!G224/'tab. Turistas alojados tip'!G237-1,"-")</f>
        <v>0.53731897512068327</v>
      </c>
    </row>
    <row r="224" spans="2:5" hidden="1" outlineLevel="1">
      <c r="B224" s="95" t="s">
        <v>49</v>
      </c>
      <c r="C224" s="105">
        <f>IFERROR('tab. Turistas alojados tip'!C225/'tab. Turistas alojados tip'!C238-1,"-")</f>
        <v>0.38833958404364122</v>
      </c>
      <c r="D224" s="105">
        <f>IFERROR('tab. Turistas alojados tip'!E225/'tab. Turistas alojados tip'!E238-1,"-")</f>
        <v>0.2866442199775534</v>
      </c>
      <c r="E224" s="105">
        <f>IFERROR('tab. Turistas alojados tip'!G225/'tab. Turistas alojados tip'!G238-1,"-")</f>
        <v>0.3270167839740119</v>
      </c>
    </row>
    <row r="225" spans="2:5" hidden="1" outlineLevel="1">
      <c r="B225" s="95" t="s">
        <v>50</v>
      </c>
      <c r="C225" s="105">
        <f>IFERROR('tab. Turistas alojados tip'!C226/'tab. Turistas alojados tip'!C239-1,"-")</f>
        <v>0.30292830696735096</v>
      </c>
      <c r="D225" s="105">
        <f>IFERROR('tab. Turistas alojados tip'!E226/'tab. Turistas alojados tip'!E239-1,"-")</f>
        <v>0.4443919716646989</v>
      </c>
      <c r="E225" s="105">
        <f>IFERROR('tab. Turistas alojados tip'!G226/'tab. Turistas alojados tip'!G239-1,"-")</f>
        <v>0.38606716625034698</v>
      </c>
    </row>
    <row r="226" spans="2:5" hidden="1" outlineLevel="1">
      <c r="B226" s="95" t="s">
        <v>51</v>
      </c>
      <c r="C226" s="105">
        <f>IFERROR('tab. Turistas alojados tip'!C227/'tab. Turistas alojados tip'!C240-1,"-")</f>
        <v>0.37047817047817055</v>
      </c>
      <c r="D226" s="105">
        <f>IFERROR('tab. Turistas alojados tip'!E227/'tab. Turistas alojados tip'!E240-1,"-")</f>
        <v>0.48849973863042351</v>
      </c>
      <c r="E226" s="105">
        <f>IFERROR('tab. Turistas alojados tip'!G227/'tab. Turistas alojados tip'!G240-1,"-")</f>
        <v>0.44294655753490608</v>
      </c>
    </row>
    <row r="227" spans="2:5" collapsed="1">
      <c r="B227" s="130">
        <v>1994</v>
      </c>
      <c r="C227" s="37">
        <f>IFERROR('tab. Turistas alojados tip'!C228/'tab. Turistas alojados tip'!C241-1,"-")</f>
        <v>0.20966633808286295</v>
      </c>
      <c r="D227" s="37">
        <f>IFERROR('tab. Turistas alojados tip'!E228/'tab. Turistas alojados tip'!E241-1,"-")</f>
        <v>0.31490709544656736</v>
      </c>
      <c r="E227" s="37">
        <f>IFERROR('tab. Turistas alojados tip'!G228/'tab. Turistas alojados tip'!G241-1,"-")</f>
        <v>0.27248205770434941</v>
      </c>
    </row>
    <row r="228" spans="2:5" hidden="1" outlineLevel="1">
      <c r="B228" s="95" t="s">
        <v>40</v>
      </c>
      <c r="C228" s="105">
        <f>IFERROR('tab. Turistas alojados tip'!C229/'tab. Turistas alojados tip'!C242-1,"-")</f>
        <v>0.10128913443830578</v>
      </c>
      <c r="D228" s="105">
        <f>IFERROR('tab. Turistas alojados tip'!E229/'tab. Turistas alojados tip'!E242-1,"-")</f>
        <v>4.3853510613482527E-2</v>
      </c>
      <c r="E228" s="105">
        <f>IFERROR('tab. Turistas alojados tip'!G229/'tab. Turistas alojados tip'!G242-1,"-")</f>
        <v>6.6123964581548123E-2</v>
      </c>
    </row>
    <row r="229" spans="2:5" hidden="1" outlineLevel="1">
      <c r="B229" s="95" t="s">
        <v>41</v>
      </c>
      <c r="C229" s="105">
        <f>IFERROR('tab. Turistas alojados tip'!C230/'tab. Turistas alojados tip'!C243-1,"-")</f>
        <v>0.33216783216783208</v>
      </c>
      <c r="D229" s="105">
        <f>IFERROR('tab. Turistas alojados tip'!E230/'tab. Turistas alojados tip'!E243-1,"-")</f>
        <v>0.55708731000353473</v>
      </c>
      <c r="E229" s="105">
        <f>IFERROR('tab. Turistas alojados tip'!G230/'tab. Turistas alojados tip'!G243-1,"-")</f>
        <v>0.44401476533661444</v>
      </c>
    </row>
    <row r="230" spans="2:5" hidden="1" outlineLevel="1">
      <c r="B230" s="95" t="s">
        <v>42</v>
      </c>
      <c r="C230" s="105">
        <f>IFERROR('tab. Turistas alojados tip'!C231/'tab. Turistas alojados tip'!C244-1,"-")</f>
        <v>-0.15221938182663253</v>
      </c>
      <c r="D230" s="105">
        <f>IFERROR('tab. Turistas alojados tip'!E231/'tab. Turistas alojados tip'!E244-1,"-")</f>
        <v>-0.21846619576185666</v>
      </c>
      <c r="E230" s="105">
        <f>IFERROR('tab. Turistas alojados tip'!G231/'tab. Turistas alojados tip'!G244-1,"-")</f>
        <v>-0.19065274660942533</v>
      </c>
    </row>
    <row r="231" spans="2:5" hidden="1" outlineLevel="1">
      <c r="B231" s="95" t="s">
        <v>43</v>
      </c>
      <c r="C231" s="105">
        <f>IFERROR('tab. Turistas alojados tip'!C232/'tab. Turistas alojados tip'!C245-1,"-")</f>
        <v>0.21044921875</v>
      </c>
      <c r="D231" s="105">
        <f>IFERROR('tab. Turistas alojados tip'!E232/'tab. Turistas alojados tip'!E245-1,"-")</f>
        <v>2.464363372795364E-2</v>
      </c>
      <c r="E231" s="105">
        <f>IFERROR('tab. Turistas alojados tip'!G232/'tab. Turistas alojados tip'!G245-1,"-")</f>
        <v>8.6148375626313278E-2</v>
      </c>
    </row>
    <row r="232" spans="2:5" hidden="1" outlineLevel="1">
      <c r="B232" s="95" t="s">
        <v>44</v>
      </c>
      <c r="C232" s="105">
        <f>IFERROR('tab. Turistas alojados tip'!C233/'tab. Turistas alojados tip'!C246-1,"-")</f>
        <v>0.23778376298576376</v>
      </c>
      <c r="D232" s="105">
        <f>IFERROR('tab. Turistas alojados tip'!E233/'tab. Turistas alojados tip'!E246-1,"-")</f>
        <v>-0.3816997334912644</v>
      </c>
      <c r="E232" s="105">
        <f>IFERROR('tab. Turistas alojados tip'!G233/'tab. Turistas alojados tip'!G246-1,"-")</f>
        <v>-0.2095584304501229</v>
      </c>
    </row>
    <row r="233" spans="2:5" hidden="1" outlineLevel="1">
      <c r="B233" s="95" t="s">
        <v>45</v>
      </c>
      <c r="C233" s="105">
        <f>IFERROR('tab. Turistas alojados tip'!C234/'tab. Turistas alojados tip'!C247-1,"-")</f>
        <v>7.9734219269103068E-3</v>
      </c>
      <c r="D233" s="105">
        <f>IFERROR('tab. Turistas alojados tip'!E234/'tab. Turistas alojados tip'!E247-1,"-")</f>
        <v>-0.33224792274870873</v>
      </c>
      <c r="E233" s="105">
        <f>IFERROR('tab. Turistas alojados tip'!G234/'tab. Turistas alojados tip'!G247-1,"-")</f>
        <v>-0.24630748573346761</v>
      </c>
    </row>
    <row r="234" spans="2:5" hidden="1" outlineLevel="1">
      <c r="B234" s="95" t="s">
        <v>46</v>
      </c>
      <c r="C234" s="105">
        <f>IFERROR('tab. Turistas alojados tip'!C235/'tab. Turistas alojados tip'!C248-1,"-")</f>
        <v>-7.6204523107177957E-2</v>
      </c>
      <c r="D234" s="105">
        <f>IFERROR('tab. Turistas alojados tip'!E235/'tab. Turistas alojados tip'!E248-1,"-")</f>
        <v>-8.1798973739812819E-2</v>
      </c>
      <c r="E234" s="105">
        <f>IFERROR('tab. Turistas alojados tip'!G235/'tab. Turistas alojados tip'!G248-1,"-")</f>
        <v>-7.9670843463624408E-2</v>
      </c>
    </row>
    <row r="235" spans="2:5" hidden="1" outlineLevel="1">
      <c r="B235" s="95" t="s">
        <v>47</v>
      </c>
      <c r="C235" s="105">
        <f>IFERROR('tab. Turistas alojados tip'!C236/'tab. Turistas alojados tip'!C249-1,"-")</f>
        <v>9.4607379375588607E-4</v>
      </c>
      <c r="D235" s="105">
        <f>IFERROR('tab. Turistas alojados tip'!E236/'tab. Turistas alojados tip'!E249-1,"-")</f>
        <v>3.6488027366020415E-2</v>
      </c>
      <c r="E235" s="105">
        <f>IFERROR('tab. Turistas alojados tip'!G236/'tab. Turistas alojados tip'!G249-1,"-")</f>
        <v>2.0653319283456373E-2</v>
      </c>
    </row>
    <row r="236" spans="2:5" hidden="1" outlineLevel="1">
      <c r="B236" s="95" t="s">
        <v>48</v>
      </c>
      <c r="C236" s="105">
        <f>IFERROR('tab. Turistas alojados tip'!C237/'tab. Turistas alojados tip'!C250-1,"-")</f>
        <v>-0.14961636828644498</v>
      </c>
      <c r="D236" s="105">
        <f>IFERROR('tab. Turistas alojados tip'!E237/'tab. Turistas alojados tip'!E250-1,"-")</f>
        <v>1.3146100985957476E-2</v>
      </c>
      <c r="E236" s="105">
        <f>IFERROR('tab. Turistas alojados tip'!G237/'tab. Turistas alojados tip'!G250-1,"-")</f>
        <v>-5.3925873880203756E-2</v>
      </c>
    </row>
    <row r="237" spans="2:5" hidden="1" outlineLevel="1">
      <c r="B237" s="95" t="s">
        <v>49</v>
      </c>
      <c r="C237" s="105">
        <f>IFERROR('tab. Turistas alojados tip'!C238/'tab. Turistas alojados tip'!C251-1,"-")</f>
        <v>-4.8962386511024691E-2</v>
      </c>
      <c r="D237" s="105">
        <f>IFERROR('tab. Turistas alojados tip'!E238/'tab. Turistas alojados tip'!E251-1,"-")</f>
        <v>0.12131890259249944</v>
      </c>
      <c r="E237" s="105">
        <f>IFERROR('tab. Turistas alojados tip'!G238/'tab. Turistas alojados tip'!G251-1,"-")</f>
        <v>4.6903783477398431E-2</v>
      </c>
    </row>
    <row r="238" spans="2:5" hidden="1" outlineLevel="1">
      <c r="B238" s="95" t="s">
        <v>50</v>
      </c>
      <c r="C238" s="105">
        <f>IFERROR('tab. Turistas alojados tip'!C239/'tab. Turistas alojados tip'!C252-1,"-")</f>
        <v>0.23740108288213246</v>
      </c>
      <c r="D238" s="105">
        <f>IFERROR('tab. Turistas alojados tip'!E239/'tab. Turistas alojados tip'!E252-1,"-")</f>
        <v>-2.5092081031307556E-2</v>
      </c>
      <c r="E238" s="105">
        <f>IFERROR('tab. Turistas alojados tip'!G239/'tab. Turistas alojados tip'!G252-1,"-")</f>
        <v>6.8346923647146118E-2</v>
      </c>
    </row>
    <row r="239" spans="2:5" hidden="1" outlineLevel="1">
      <c r="B239" s="95" t="s">
        <v>51</v>
      </c>
      <c r="C239" s="105">
        <f>IFERROR('tab. Turistas alojados tip'!C240/'tab. Turistas alojados tip'!C253-1,"-")</f>
        <v>-0.19078061911170929</v>
      </c>
      <c r="D239" s="105">
        <f>IFERROR('tab. Turistas alojados tip'!E240/'tab. Turistas alojados tip'!E253-1,"-")</f>
        <v>-0.13867627194957222</v>
      </c>
      <c r="E239" s="105">
        <f>IFERROR('tab. Turistas alojados tip'!G240/'tab. Turistas alojados tip'!G253-1,"-")</f>
        <v>-0.15956298893984355</v>
      </c>
    </row>
    <row r="240" spans="2:5" collapsed="1">
      <c r="B240" s="130">
        <v>1993</v>
      </c>
      <c r="C240" s="37">
        <f>IFERROR('tab. Turistas alojados tip'!C241/'tab. Turistas alojados tip'!C254-1,"-")</f>
        <v>3.0505448500892651E-2</v>
      </c>
      <c r="D240" s="37">
        <f>IFERROR('tab. Turistas alojados tip'!E241/'tab. Turistas alojados tip'!E254-1,"-")</f>
        <v>-9.7321119629946606E-2</v>
      </c>
      <c r="E240" s="37">
        <f>IFERROR('tab. Turistas alojados tip'!G241/'tab. Turistas alojados tip'!G254-1,"-")</f>
        <v>-4.980720162019292E-2</v>
      </c>
    </row>
    <row r="241" spans="2:5" hidden="1" outlineLevel="1">
      <c r="B241" s="95" t="s">
        <v>40</v>
      </c>
      <c r="C241" s="105">
        <f>IFERROR('tab. Turistas alojados tip'!C242/'tab. Turistas alojados tip'!C255-1,"-")</f>
        <v>0.10141987829614596</v>
      </c>
      <c r="D241" s="105">
        <f>IFERROR('tab. Turistas alojados tip'!E242/'tab. Turistas alojados tip'!E255-1,"-")</f>
        <v>7.6054216867469826E-2</v>
      </c>
      <c r="E241" s="105">
        <f>IFERROR('tab. Turistas alojados tip'!G242/'tab. Turistas alojados tip'!G255-1,"-")</f>
        <v>8.5749728640099221E-2</v>
      </c>
    </row>
    <row r="242" spans="2:5" hidden="1" outlineLevel="1">
      <c r="B242" s="95" t="s">
        <v>41</v>
      </c>
      <c r="C242" s="105">
        <f>IFERROR('tab. Turistas alojados tip'!C243/'tab. Turistas alojados tip'!C256-1,"-")</f>
        <v>0.14035087719298245</v>
      </c>
      <c r="D242" s="105">
        <f>IFERROR('tab. Turistas alojados tip'!E243/'tab. Turistas alojados tip'!E256-1,"-")</f>
        <v>-0.39434810533076425</v>
      </c>
      <c r="E242" s="105">
        <f>IFERROR('tab. Turistas alojados tip'!G243/'tab. Turistas alojados tip'!G256-1,"-")</f>
        <v>-0.20754979802200868</v>
      </c>
    </row>
    <row r="243" spans="2:5" hidden="1" outlineLevel="1">
      <c r="B243" s="95" t="s">
        <v>42</v>
      </c>
      <c r="C243" s="105">
        <f>IFERROR('tab. Turistas alojados tip'!C244/'tab. Turistas alojados tip'!C257-1,"-")</f>
        <v>0.72188875550220089</v>
      </c>
      <c r="D243" s="105">
        <f>IFERROR('tab. Turistas alojados tip'!E244/'tab. Turistas alojados tip'!E257-1,"-")</f>
        <v>0.32103976894023556</v>
      </c>
      <c r="E243" s="105">
        <f>IFERROR('tab. Turistas alojados tip'!G244/'tab. Turistas alojados tip'!G257-1,"-")</f>
        <v>0.46414285714285719</v>
      </c>
    </row>
    <row r="244" spans="2:5" hidden="1" outlineLevel="1">
      <c r="B244" s="95" t="s">
        <v>43</v>
      </c>
      <c r="C244" s="105">
        <f>IFERROR('tab. Turistas alojados tip'!C245/'tab. Turistas alojados tip'!C258-1,"-")</f>
        <v>-0.2950086058519793</v>
      </c>
      <c r="D244" s="105">
        <f>IFERROR('tab. Turistas alojados tip'!E245/'tab. Turistas alojados tip'!E258-1,"-")</f>
        <v>-0.22779850746268659</v>
      </c>
      <c r="E244" s="105">
        <f>IFERROR('tab. Turistas alojados tip'!G245/'tab. Turistas alojados tip'!G258-1,"-")</f>
        <v>-0.25142165759225654</v>
      </c>
    </row>
    <row r="245" spans="2:5" hidden="1" outlineLevel="1">
      <c r="B245" s="95" t="s">
        <v>44</v>
      </c>
      <c r="C245" s="105">
        <f>IFERROR('tab. Turistas alojados tip'!C246/'tab. Turistas alojados tip'!C259-1,"-")</f>
        <v>-8.2921665490472862E-2</v>
      </c>
      <c r="D245" s="105">
        <f>IFERROR('tab. Turistas alojados tip'!E246/'tab. Turistas alojados tip'!E259-1,"-")</f>
        <v>0.16048109965635748</v>
      </c>
      <c r="E245" s="105">
        <f>IFERROR('tab. Turistas alojados tip'!G246/'tab. Turistas alojados tip'!G259-1,"-")</f>
        <v>8.0771897388490776E-2</v>
      </c>
    </row>
    <row r="246" spans="2:5" hidden="1" outlineLevel="1">
      <c r="B246" s="95" t="s">
        <v>45</v>
      </c>
      <c r="C246" s="105">
        <f>IFERROR('tab. Turistas alojados tip'!C247/'tab. Turistas alojados tip'!C260-1,"-")</f>
        <v>2.3809523809523725E-2</v>
      </c>
      <c r="D246" s="105">
        <f>IFERROR('tab. Turistas alojados tip'!E247/'tab. Turistas alojados tip'!E260-1,"-")</f>
        <v>0.68674242424242427</v>
      </c>
      <c r="E246" s="105">
        <f>IFERROR('tab. Turistas alojados tip'!G247/'tab. Turistas alojados tip'!G260-1,"-")</f>
        <v>0.44963503649635039</v>
      </c>
    </row>
    <row r="247" spans="2:5" hidden="1" outlineLevel="1">
      <c r="B247" s="95" t="s">
        <v>46</v>
      </c>
      <c r="C247" s="105">
        <f>IFERROR('tab. Turistas alojados tip'!C248/'tab. Turistas alojados tip'!C261-1,"-")</f>
        <v>-5.8333333333333348E-2</v>
      </c>
      <c r="D247" s="105">
        <f>IFERROR('tab. Turistas alojados tip'!E248/'tab. Turistas alojados tip'!E261-1,"-")</f>
        <v>-0.12098699920403289</v>
      </c>
      <c r="E247" s="105">
        <f>IFERROR('tab. Turistas alojados tip'!G248/'tab. Turistas alojados tip'!G261-1,"-")</f>
        <v>-9.8161578681059236E-2</v>
      </c>
    </row>
    <row r="248" spans="2:5" hidden="1" outlineLevel="1">
      <c r="B248" s="95" t="s">
        <v>47</v>
      </c>
      <c r="C248" s="105">
        <f>IFERROR('tab. Turistas alojados tip'!C249/'tab. Turistas alojados tip'!C262-1,"-")</f>
        <v>-0.16771653543307086</v>
      </c>
      <c r="D248" s="105">
        <f>IFERROR('tab. Turistas alojados tip'!E249/'tab. Turistas alojados tip'!E262-1,"-")</f>
        <v>-0.19195331695331697</v>
      </c>
      <c r="E248" s="105">
        <f>IFERROR('tab. Turistas alojados tip'!G249/'tab. Turistas alojados tip'!G262-1,"-")</f>
        <v>-0.18133195307108352</v>
      </c>
    </row>
    <row r="249" spans="2:5" hidden="1" outlineLevel="1">
      <c r="B249" s="95" t="s">
        <v>48</v>
      </c>
      <c r="C249" s="105">
        <f>IFERROR('tab. Turistas alojados tip'!C250/'tab. Turistas alojados tip'!C263-1,"-")</f>
        <v>-0.15763016157989229</v>
      </c>
      <c r="D249" s="105">
        <f>IFERROR('tab. Turistas alojados tip'!E250/'tab. Turistas alojados tip'!E263-1,"-")</f>
        <v>9.9901413079198198E-2</v>
      </c>
      <c r="E249" s="105">
        <f>IFERROR('tab. Turistas alojados tip'!G250/'tab. Turistas alojados tip'!G263-1,"-")</f>
        <v>-2.3164035689773543E-2</v>
      </c>
    </row>
    <row r="250" spans="2:5" hidden="1" outlineLevel="1">
      <c r="B250" s="95" t="s">
        <v>49</v>
      </c>
      <c r="C250" s="105">
        <f>IFERROR('tab. Turistas alojados tip'!C251/'tab. Turistas alojados tip'!C264-1,"-")</f>
        <v>7.5688873386815514E-2</v>
      </c>
      <c r="D250" s="105">
        <f>IFERROR('tab. Turistas alojados tip'!E251/'tab. Turistas alojados tip'!E264-1,"-")</f>
        <v>0.10085896370185643</v>
      </c>
      <c r="E250" s="105">
        <f>IFERROR('tab. Turistas alojados tip'!G251/'tab. Turistas alojados tip'!G264-1,"-")</f>
        <v>8.9715873996293993E-2</v>
      </c>
    </row>
    <row r="251" spans="2:5" hidden="1" outlineLevel="1">
      <c r="B251" s="95" t="s">
        <v>50</v>
      </c>
      <c r="C251" s="105">
        <f>IFERROR('tab. Turistas alojados tip'!C252/'tab. Turistas alojados tip'!C265-1,"-")</f>
        <v>0.12196261682242993</v>
      </c>
      <c r="D251" s="105">
        <f>IFERROR('tab. Turistas alojados tip'!E252/'tab. Turistas alojados tip'!E265-1,"-")</f>
        <v>0.18461958003817824</v>
      </c>
      <c r="E251" s="105">
        <f>IFERROR('tab. Turistas alojados tip'!G252/'tab. Turistas alojados tip'!G265-1,"-")</f>
        <v>0.16152918890993639</v>
      </c>
    </row>
    <row r="252" spans="2:5" hidden="1" outlineLevel="1">
      <c r="B252" s="95" t="s">
        <v>51</v>
      </c>
      <c r="C252" s="105">
        <f>IFERROR('tab. Turistas alojados tip'!C253/'tab. Turistas alojados tip'!C266-1,"-")</f>
        <v>0.44341913550267109</v>
      </c>
      <c r="D252" s="105">
        <f>IFERROR('tab. Turistas alojados tip'!E253/'tab. Turistas alojados tip'!E266-1,"-")</f>
        <v>0.25978445830969932</v>
      </c>
      <c r="E252" s="105">
        <f>IFERROR('tab. Turistas alojados tip'!G253/'tab. Turistas alojados tip'!G266-1,"-")</f>
        <v>0.32748433303491487</v>
      </c>
    </row>
    <row r="253" spans="2:5" collapsed="1">
      <c r="B253" s="130">
        <v>1992</v>
      </c>
      <c r="C253" s="37">
        <f>IFERROR('tab. Turistas alojados tip'!C254/'tab. Turistas alojados tip'!C267-1,"-")</f>
        <v>5.8106963715718773E-2</v>
      </c>
      <c r="D253" s="37">
        <f>IFERROR('tab. Turistas alojados tip'!E254/'tab. Turistas alojados tip'!E267-1,"-")</f>
        <v>8.7648060848552145E-2</v>
      </c>
      <c r="E253" s="37">
        <f>IFERROR('tab. Turistas alojados tip'!G254/'tab. Turistas alojados tip'!G267-1,"-")</f>
        <v>7.6476819234369664E-2</v>
      </c>
    </row>
    <row r="254" spans="2:5" hidden="1" outlineLevel="1">
      <c r="B254" s="95" t="s">
        <v>40</v>
      </c>
      <c r="C254" s="105">
        <f>IFERROR('tab. Turistas alojados tip'!C255/'tab. Turistas alojados tip'!C268-1,"-")</f>
        <v>-4.9730146491904437E-2</v>
      </c>
      <c r="D254" s="105">
        <f>IFERROR('tab. Turistas alojados tip'!E255/'tab. Turistas alojados tip'!E268-1,"-")</f>
        <v>0.13471945314725153</v>
      </c>
      <c r="E254" s="105">
        <f>IFERROR('tab. Turistas alojados tip'!G255/'tab. Turistas alojados tip'!G268-1,"-")</f>
        <v>5.6347256347256458E-2</v>
      </c>
    </row>
    <row r="255" spans="2:5" hidden="1" outlineLevel="1">
      <c r="B255" s="95" t="s">
        <v>41</v>
      </c>
      <c r="C255" s="105">
        <f>IFERROR('tab. Turistas alojados tip'!C256/'tab. Turistas alojados tip'!C269-1,"-")</f>
        <v>1.0068465565847839E-2</v>
      </c>
      <c r="D255" s="105">
        <f>IFERROR('tab. Turistas alojados tip'!E256/'tab. Turistas alojados tip'!E269-1,"-")</f>
        <v>0.510672703751617</v>
      </c>
      <c r="E255" s="105">
        <f>IFERROR('tab. Turistas alojados tip'!G256/'tab. Turistas alojados tip'!G269-1,"-")</f>
        <v>0.28771300448430503</v>
      </c>
    </row>
    <row r="256" spans="2:5" hidden="1" outlineLevel="1">
      <c r="B256" s="95" t="s">
        <v>42</v>
      </c>
      <c r="C256" s="105">
        <f>IFERROR('tab. Turistas alojados tip'!C257/'tab. Turistas alojados tip'!C270-1,"-")</f>
        <v>0.16721158337225606</v>
      </c>
      <c r="D256" s="105">
        <f>IFERROR('tab. Turistas alojados tip'!E257/'tab. Turistas alojados tip'!E270-1,"-")</f>
        <v>0.54726710209694063</v>
      </c>
      <c r="E256" s="105">
        <f>IFERROR('tab. Turistas alojados tip'!G257/'tab. Turistas alojados tip'!G270-1,"-")</f>
        <v>0.38613861386138604</v>
      </c>
    </row>
    <row r="257" spans="2:5" hidden="1" outlineLevel="1">
      <c r="B257" s="95" t="s">
        <v>43</v>
      </c>
      <c r="C257" s="105">
        <f>IFERROR('tab. Turistas alojados tip'!C258/'tab. Turistas alojados tip'!C271-1,"-")</f>
        <v>0.56857451403887693</v>
      </c>
      <c r="D257" s="105">
        <f>IFERROR('tab. Turistas alojados tip'!E258/'tab. Turistas alojados tip'!E271-1,"-")</f>
        <v>0.64417177914110435</v>
      </c>
      <c r="E257" s="105">
        <f>IFERROR('tab. Turistas alojados tip'!G258/'tab. Turistas alojados tip'!G271-1,"-")</f>
        <v>0.61678403755868549</v>
      </c>
    </row>
    <row r="258" spans="2:5" hidden="1" outlineLevel="1">
      <c r="B258" s="95" t="s">
        <v>44</v>
      </c>
      <c r="C258" s="105">
        <f>IFERROR('tab. Turistas alojados tip'!C259/'tab. Turistas alojados tip'!C272-1,"-")</f>
        <v>0.21162890123984601</v>
      </c>
      <c r="D258" s="105">
        <f>IFERROR('tab. Turistas alojados tip'!E259/'tab. Turistas alojados tip'!E272-1,"-")</f>
        <v>5.8759323267236763E-2</v>
      </c>
      <c r="E258" s="105">
        <f>IFERROR('tab. Turistas alojados tip'!G259/'tab. Turistas alojados tip'!G272-1,"-")</f>
        <v>0.10438999489535483</v>
      </c>
    </row>
    <row r="259" spans="2:5" hidden="1" outlineLevel="1">
      <c r="B259" s="95" t="s">
        <v>45</v>
      </c>
      <c r="C259" s="105">
        <f>IFERROR('tab. Turistas alojados tip'!C260/'tab. Turistas alojados tip'!C273-1,"-")</f>
        <v>0.20640131308986454</v>
      </c>
      <c r="D259" s="105">
        <f>IFERROR('tab. Turistas alojados tip'!E260/'tab. Turistas alojados tip'!E273-1,"-")</f>
        <v>1.6949152542372836E-2</v>
      </c>
      <c r="E259" s="105">
        <f>IFERROR('tab. Turistas alojados tip'!G260/'tab. Turistas alojados tip'!G273-1,"-")</f>
        <v>7.7467558002359382E-2</v>
      </c>
    </row>
    <row r="260" spans="2:5" hidden="1" outlineLevel="1">
      <c r="B260" s="95" t="s">
        <v>46</v>
      </c>
      <c r="C260" s="105">
        <f>IFERROR('tab. Turistas alojados tip'!C261/'tab. Turistas alojados tip'!C274-1,"-")</f>
        <v>0.20737842370039128</v>
      </c>
      <c r="D260" s="105">
        <f>IFERROR('tab. Turistas alojados tip'!E261/'tab. Turistas alojados tip'!E274-1,"-")</f>
        <v>0.44240336777650202</v>
      </c>
      <c r="E260" s="105">
        <f>IFERROR('tab. Turistas alojados tip'!G261/'tab. Turistas alojados tip'!G274-1,"-")</f>
        <v>0.34688777828259876</v>
      </c>
    </row>
    <row r="261" spans="2:5" hidden="1" outlineLevel="1">
      <c r="B261" s="95" t="s">
        <v>47</v>
      </c>
      <c r="C261" s="105">
        <f>IFERROR('tab. Turistas alojados tip'!C262/'tab. Turistas alojados tip'!C275-1,"-")</f>
        <v>0.84057971014492749</v>
      </c>
      <c r="D261" s="105">
        <f>IFERROR('tab. Turistas alojados tip'!E262/'tab. Turistas alojados tip'!E275-1,"-")</f>
        <v>1.5104086353122592</v>
      </c>
      <c r="E261" s="105">
        <f>IFERROR('tab. Turistas alojados tip'!G262/'tab. Turistas alojados tip'!G275-1,"-")</f>
        <v>1.1651101979828167</v>
      </c>
    </row>
    <row r="262" spans="2:5" hidden="1" outlineLevel="1">
      <c r="B262" s="95" t="s">
        <v>48</v>
      </c>
      <c r="C262" s="105">
        <f>IFERROR('tab. Turistas alojados tip'!C263/'tab. Turistas alojados tip'!C276-1,"-")</f>
        <v>0.76377454084863827</v>
      </c>
      <c r="D262" s="105">
        <f>IFERROR('tab. Turistas alojados tip'!E263/'tab. Turistas alojados tip'!E276-1,"-")</f>
        <v>0.1241226449944588</v>
      </c>
      <c r="E262" s="105">
        <f>IFERROR('tab. Turistas alojados tip'!G263/'tab. Turistas alojados tip'!G276-1,"-")</f>
        <v>0.35977601493233791</v>
      </c>
    </row>
    <row r="263" spans="2:5" hidden="1" outlineLevel="1">
      <c r="B263" s="95" t="s">
        <v>49</v>
      </c>
      <c r="C263" s="105">
        <f>IFERROR('tab. Turistas alojados tip'!C264/'tab. Turistas alojados tip'!C277-1,"-")</f>
        <v>0.16261151662611506</v>
      </c>
      <c r="D263" s="105">
        <f>IFERROR('tab. Turistas alojados tip'!E264/'tab. Turistas alojados tip'!E277-1,"-")</f>
        <v>-0.17977272727272731</v>
      </c>
      <c r="E263" s="105">
        <f>IFERROR('tab. Turistas alojados tip'!G264/'tab. Turistas alojados tip'!G277-1,"-")</f>
        <v>-5.6801631226332638E-2</v>
      </c>
    </row>
    <row r="264" spans="2:5" hidden="1" outlineLevel="1">
      <c r="B264" s="95" t="s">
        <v>50</v>
      </c>
      <c r="C264" s="105">
        <f>IFERROR('tab. Turistas alojados tip'!C265/'tab. Turistas alojados tip'!C278-1,"-")</f>
        <v>-9.7046413502109741E-2</v>
      </c>
      <c r="D264" s="105">
        <f>IFERROR('tab. Turistas alojados tip'!E265/'tab. Turistas alojados tip'!E278-1,"-")</f>
        <v>0.1726894787336104</v>
      </c>
      <c r="E264" s="105">
        <f>IFERROR('tab. Turistas alojados tip'!G265/'tab. Turistas alojados tip'!G278-1,"-")</f>
        <v>5.639439694378745E-2</v>
      </c>
    </row>
    <row r="265" spans="2:5" hidden="1" outlineLevel="1">
      <c r="B265" s="95" t="s">
        <v>51</v>
      </c>
      <c r="C265" s="105">
        <f>IFERROR('tab. Turistas alojados tip'!C266/'tab. Turistas alojados tip'!C279-1,"-")</f>
        <v>0.32071840923669015</v>
      </c>
      <c r="D265" s="105">
        <f>IFERROR('tab. Turistas alojados tip'!E266/'tab. Turistas alojados tip'!E279-1,"-")</f>
        <v>0.29157509157509165</v>
      </c>
      <c r="E265" s="105">
        <f>IFERROR('tab. Turistas alojados tip'!G266/'tab. Turistas alojados tip'!G279-1,"-")</f>
        <v>0.3021683376078339</v>
      </c>
    </row>
    <row r="266" spans="2:5" collapsed="1">
      <c r="B266" s="130">
        <v>1991</v>
      </c>
      <c r="C266" s="37">
        <f>IFERROR('tab. Turistas alojados tip'!C267/'tab. Turistas alojados tip'!C280-1,"-")</f>
        <v>0.22862059306094684</v>
      </c>
      <c r="D266" s="37">
        <f>IFERROR('tab. Turistas alojados tip'!E267/'tab. Turistas alojados tip'!E280-1,"-")</f>
        <v>0.25166728647576542</v>
      </c>
      <c r="E266" s="37">
        <f>IFERROR('tab. Turistas alojados tip'!G267/'tab. Turistas alojados tip'!G280-1,"-")</f>
        <v>0.24285101953340282</v>
      </c>
    </row>
    <row r="267" spans="2:5" hidden="1" outlineLevel="1">
      <c r="B267" s="95" t="s">
        <v>40</v>
      </c>
      <c r="C267" s="105">
        <f>IFERROR('tab. Turistas alojados tip'!C268/'tab. Turistas alojados tip'!C281-1,"-")</f>
        <v>0.78281786941580767</v>
      </c>
      <c r="D267" s="105">
        <f>IFERROR('tab. Turistas alojados tip'!E268/'tab. Turistas alojados tip'!E281-1,"-")</f>
        <v>0.30763500931098697</v>
      </c>
      <c r="E267" s="105">
        <f>IFERROR('tab. Turistas alojados tip'!G268/'tab. Turistas alojados tip'!G281-1,"-")</f>
        <v>0.4746376811594204</v>
      </c>
    </row>
    <row r="268" spans="2:5" hidden="1" outlineLevel="1">
      <c r="B268" s="95" t="s">
        <v>41</v>
      </c>
      <c r="C268" s="105">
        <f>IFERROR('tab. Turistas alojados tip'!C269/'tab. Turistas alojados tip'!C282-1,"-")</f>
        <v>0.99437751004016062</v>
      </c>
      <c r="D268" s="105">
        <f>IFERROR('tab. Turistas alojados tip'!E269/'tab. Turistas alojados tip'!E282-1,"-")</f>
        <v>0.69517543859649122</v>
      </c>
      <c r="E268" s="105">
        <f>IFERROR('tab. Turistas alojados tip'!G269/'tab. Turistas alojados tip'!G282-1,"-")</f>
        <v>0.81655262300423592</v>
      </c>
    </row>
    <row r="269" spans="2:5" hidden="1" outlineLevel="1">
      <c r="B269" s="95" t="s">
        <v>42</v>
      </c>
      <c r="C269" s="105">
        <f>IFERROR('tab. Turistas alojados tip'!C270/'tab. Turistas alojados tip'!C283-1,"-")</f>
        <v>0.46243169398907114</v>
      </c>
      <c r="D269" s="105">
        <f>IFERROR('tab. Turistas alojados tip'!E270/'tab. Turistas alojados tip'!E283-1,"-")</f>
        <v>0.61971046770601346</v>
      </c>
      <c r="E269" s="105">
        <f>IFERROR('tab. Turistas alojados tip'!G270/'tab. Turistas alojados tip'!G283-1,"-")</f>
        <v>0.54907975460122693</v>
      </c>
    </row>
    <row r="270" spans="2:5" hidden="1" outlineLevel="1">
      <c r="B270" s="95" t="s">
        <v>43</v>
      </c>
      <c r="C270" s="105">
        <f>IFERROR('tab. Turistas alojados tip'!C271/'tab. Turistas alojados tip'!C284-1,"-")</f>
        <v>7.7370564281558973E-2</v>
      </c>
      <c r="D270" s="105">
        <f>IFERROR('tab. Turistas alojados tip'!E271/'tab. Turistas alojados tip'!E284-1,"-")</f>
        <v>0.30661322645290578</v>
      </c>
      <c r="E270" s="105">
        <f>IFERROR('tab. Turistas alojados tip'!G271/'tab. Turistas alojados tip'!G284-1,"-")</f>
        <v>0.2130991931656383</v>
      </c>
    </row>
    <row r="271" spans="2:5" hidden="1" outlineLevel="1">
      <c r="B271" s="95" t="s">
        <v>44</v>
      </c>
      <c r="C271" s="105">
        <f>IFERROR('tab. Turistas alojados tip'!C272/'tab. Turistas alojados tip'!C285-1,"-")</f>
        <v>0.69492753623188408</v>
      </c>
      <c r="D271" s="105">
        <f>IFERROR('tab. Turistas alojados tip'!E272/'tab. Turistas alojados tip'!E285-1,"-")</f>
        <v>1.0909090909090908</v>
      </c>
      <c r="E271" s="105">
        <f>IFERROR('tab. Turistas alojados tip'!G272/'tab. Turistas alojados tip'!G285-1,"-")</f>
        <v>0.95460214517335995</v>
      </c>
    </row>
    <row r="272" spans="2:5" hidden="1" outlineLevel="1">
      <c r="B272" s="95" t="s">
        <v>45</v>
      </c>
      <c r="C272" s="105">
        <f>IFERROR('tab. Turistas alojados tip'!C273/'tab. Turistas alojados tip'!C286-1,"-")</f>
        <v>0.58144062297209609</v>
      </c>
      <c r="D272" s="105">
        <f>IFERROR('tab. Turistas alojados tip'!E273/'tab. Turistas alojados tip'!E286-1,"-")</f>
        <v>0.69673202614379082</v>
      </c>
      <c r="E272" s="105">
        <f>IFERROR('tab. Turistas alojados tip'!G273/'tab. Turistas alojados tip'!G286-1,"-")</f>
        <v>0.65811780047815693</v>
      </c>
    </row>
    <row r="273" spans="2:5" hidden="1" outlineLevel="1">
      <c r="B273" s="95" t="s">
        <v>46</v>
      </c>
      <c r="C273" s="105">
        <f>IFERROR('tab. Turistas alojados tip'!C274/'tab. Turistas alojados tip'!C287-1,"-")</f>
        <v>0.25985915492957745</v>
      </c>
      <c r="D273" s="105">
        <f>IFERROR('tab. Turistas alojados tip'!E274/'tab. Turistas alojados tip'!E287-1,"-")</f>
        <v>0.12677878395860276</v>
      </c>
      <c r="E273" s="105">
        <f>IFERROR('tab. Turistas alojados tip'!G274/'tab. Turistas alojados tip'!G287-1,"-")</f>
        <v>0.17732013907461885</v>
      </c>
    </row>
    <row r="274" spans="2:5" hidden="1" outlineLevel="1">
      <c r="B274" s="95" t="s">
        <v>47</v>
      </c>
      <c r="C274" s="105">
        <f>IFERROR('tab. Turistas alojados tip'!C275/'tab. Turistas alojados tip'!C288-1,"-")</f>
        <v>0.31303520456707901</v>
      </c>
      <c r="D274" s="105">
        <f>IFERROR('tab. Turistas alojados tip'!E275/'tab. Turistas alojados tip'!E288-1,"-")</f>
        <v>-0.1749363867684478</v>
      </c>
      <c r="E274" s="105">
        <f>IFERROR('tab. Turistas alojados tip'!G275/'tab. Turistas alojados tip'!G288-1,"-")</f>
        <v>2.0587113991612727E-2</v>
      </c>
    </row>
    <row r="275" spans="2:5" hidden="1" outlineLevel="1">
      <c r="B275" s="95" t="s">
        <v>48</v>
      </c>
      <c r="C275" s="105">
        <f>IFERROR('tab. Turistas alojados tip'!C276/'tab. Turistas alojados tip'!C289-1,"-")</f>
        <v>0.12785714285714289</v>
      </c>
      <c r="D275" s="105">
        <f>IFERROR('tab. Turistas alojados tip'!E276/'tab. Turistas alojados tip'!E289-1,"-")</f>
        <v>0.35757271815446345</v>
      </c>
      <c r="E275" s="105">
        <f>IFERROR('tab. Turistas alojados tip'!G276/'tab. Turistas alojados tip'!G289-1,"-")</f>
        <v>0.26281673541543893</v>
      </c>
    </row>
    <row r="276" spans="2:5" hidden="1" outlineLevel="1">
      <c r="B276" s="95" t="s">
        <v>49</v>
      </c>
      <c r="C276" s="105">
        <f>IFERROR('tab. Turistas alojados tip'!C277/'tab. Turistas alojados tip'!C290-1,"-")</f>
        <v>0.21958456973293772</v>
      </c>
      <c r="D276" s="105">
        <f>IFERROR('tab. Turistas alojados tip'!E277/'tab. Turistas alojados tip'!E290-1,"-")</f>
        <v>0.31697096677641423</v>
      </c>
      <c r="E276" s="105">
        <f>IFERROR('tab. Turistas alojados tip'!G277/'tab. Turistas alojados tip'!G290-1,"-")</f>
        <v>0.28025358940891287</v>
      </c>
    </row>
    <row r="277" spans="2:5" hidden="1" outlineLevel="1">
      <c r="B277" s="95" t="s">
        <v>50</v>
      </c>
      <c r="C277" s="105">
        <f>IFERROR('tab. Turistas alojados tip'!C278/'tab. Turistas alojados tip'!C291-1,"-")</f>
        <v>0.10078959591267989</v>
      </c>
      <c r="D277" s="105">
        <f>IFERROR('tab. Turistas alojados tip'!E278/'tab. Turistas alojados tip'!E291-1,"-")</f>
        <v>0.12038695807954136</v>
      </c>
      <c r="E277" s="105">
        <f>IFERROR('tab. Turistas alojados tip'!G278/'tab. Turistas alojados tip'!G291-1,"-")</f>
        <v>0.11185275080906143</v>
      </c>
    </row>
    <row r="278" spans="2:5" hidden="1" outlineLevel="1">
      <c r="B278" s="95" t="s">
        <v>51</v>
      </c>
      <c r="C278" s="105">
        <f>IFERROR('tab. Turistas alojados tip'!C279/'tab. Turistas alojados tip'!C292-1,"-")</f>
        <v>-0.18928757150286013</v>
      </c>
      <c r="D278" s="105">
        <f>IFERROR('tab. Turistas alojados tip'!E279/'tab. Turistas alojados tip'!E292-1,"-")</f>
        <v>-0.18580375782880998</v>
      </c>
      <c r="E278" s="105">
        <f>IFERROR('tab. Turistas alojados tip'!G279/'tab. Turistas alojados tip'!G292-1,"-")</f>
        <v>-0.18707354056103109</v>
      </c>
    </row>
    <row r="279" spans="2:5" collapsed="1">
      <c r="B279" s="130">
        <v>1990</v>
      </c>
      <c r="C279" s="37">
        <f>IFERROR('tab. Turistas alojados tip'!C280/'tab. Turistas alojados tip'!C293-1,"-")</f>
        <v>0.33111383369733138</v>
      </c>
      <c r="D279" s="37">
        <f>IFERROR('tab. Turistas alojados tip'!E280/'tab. Turistas alojados tip'!E293-1,"-")</f>
        <v>0.35084899025419469</v>
      </c>
      <c r="E279" s="37">
        <f>IFERROR('tab. Turistas alojados tip'!G280/'tab. Turistas alojados tip'!G293-1,"-")</f>
        <v>0.34323079453857552</v>
      </c>
    </row>
    <row r="280" spans="2:5" hidden="1" outlineLevel="1">
      <c r="B280" s="95" t="s">
        <v>40</v>
      </c>
      <c r="C280" s="105">
        <f>IFERROR('tab. Turistas alojados tip'!C281/'tab. Turistas alojados tip'!C294-1,"-")</f>
        <v>-0.22934322033898302</v>
      </c>
      <c r="D280" s="105">
        <f>IFERROR('tab. Turistas alojados tip'!E281/'tab. Turistas alojados tip'!E294-1,"-")</f>
        <v>-2.5408348457350294E-2</v>
      </c>
      <c r="E280" s="105">
        <f>IFERROR('tab. Turistas alojados tip'!G281/'tab. Turistas alojados tip'!G294-1,"-")</f>
        <v>-0.10833512814990309</v>
      </c>
    </row>
    <row r="281" spans="2:5" hidden="1" outlineLevel="1">
      <c r="B281" s="95" t="s">
        <v>41</v>
      </c>
      <c r="C281" s="105">
        <f>IFERROR('tab. Turistas alojados tip'!C282/'tab. Turistas alojados tip'!C295-1,"-")</f>
        <v>-0.39533754249635744</v>
      </c>
      <c r="D281" s="105">
        <f>IFERROR('tab. Turistas alojados tip'!E282/'tab. Turistas alojados tip'!E295-1,"-")</f>
        <v>-0.2927491275688251</v>
      </c>
      <c r="E281" s="105">
        <f>IFERROR('tab. Turistas alojados tip'!G282/'tab. Turistas alojados tip'!G295-1,"-")</f>
        <v>-0.33829236739974122</v>
      </c>
    </row>
    <row r="282" spans="2:5" hidden="1" outlineLevel="1">
      <c r="B282" s="95" t="s">
        <v>42</v>
      </c>
      <c r="C282" s="105">
        <f>IFERROR('tab. Turistas alojados tip'!C283/'tab. Turistas alojados tip'!C296-1,"-")</f>
        <v>-0.18801996672212984</v>
      </c>
      <c r="D282" s="105">
        <f>IFERROR('tab. Turistas alojados tip'!E283/'tab. Turistas alojados tip'!E296-1,"-")</f>
        <v>-0.18659420289855078</v>
      </c>
      <c r="E282" s="105">
        <f>IFERROR('tab. Turistas alojados tip'!G283/'tab. Turistas alojados tip'!G296-1,"-")</f>
        <v>-0.18723510346547001</v>
      </c>
    </row>
    <row r="283" spans="2:5" hidden="1" outlineLevel="1">
      <c r="B283" s="95" t="s">
        <v>43</v>
      </c>
      <c r="C283" s="105">
        <f>IFERROR('tab. Turistas alojados tip'!C284/'tab. Turistas alojados tip'!C297-1,"-")</f>
        <v>-0.16105417276720346</v>
      </c>
      <c r="D283" s="105">
        <f>IFERROR('tab. Turistas alojados tip'!E284/'tab. Turistas alojados tip'!E297-1,"-")</f>
        <v>0.13100634632819586</v>
      </c>
      <c r="E283" s="105">
        <f>IFERROR('tab. Turistas alojados tip'!G284/'tab. Turistas alojados tip'!G297-1,"-")</f>
        <v>-9.6357226792009865E-3</v>
      </c>
    </row>
    <row r="284" spans="2:5" hidden="1" outlineLevel="1">
      <c r="B284" s="95" t="s">
        <v>44</v>
      </c>
      <c r="C284" s="105">
        <f>IFERROR('tab. Turistas alojados tip'!C285/'tab. Turistas alojados tip'!C298-1,"-")</f>
        <v>-0.18197984588026084</v>
      </c>
      <c r="D284" s="105">
        <f>IFERROR('tab. Turistas alojados tip'!E285/'tab. Turistas alojados tip'!E298-1,"-")</f>
        <v>0.34751409533572519</v>
      </c>
      <c r="E284" s="105">
        <f>IFERROR('tab. Turistas alojados tip'!G285/'tab. Turistas alojados tip'!G298-1,"-")</f>
        <v>0.1019791094007696</v>
      </c>
    </row>
    <row r="285" spans="2:5" hidden="1" outlineLevel="1">
      <c r="B285" s="95" t="s">
        <v>45</v>
      </c>
      <c r="C285" s="105">
        <f>IFERROR('tab. Turistas alojados tip'!C286/'tab. Turistas alojados tip'!C299-1,"-")</f>
        <v>-9.6401028277635081E-3</v>
      </c>
      <c r="D285" s="105">
        <f>IFERROR('tab. Turistas alojados tip'!E286/'tab. Turistas alojados tip'!E299-1,"-")</f>
        <v>4.0108769544527467E-2</v>
      </c>
      <c r="E285" s="105">
        <f>IFERROR('tab. Turistas alojados tip'!G286/'tab. Turistas alojados tip'!G299-1,"-")</f>
        <v>2.2899066251667488E-2</v>
      </c>
    </row>
    <row r="286" spans="2:5" hidden="1" outlineLevel="1">
      <c r="B286" s="95" t="s">
        <v>46</v>
      </c>
      <c r="C286" s="105">
        <f>IFERROR('tab. Turistas alojados tip'!C287/'tab. Turistas alojados tip'!C300-1,"-")</f>
        <v>0.37730358874878767</v>
      </c>
      <c r="D286" s="105">
        <f>IFERROR('tab. Turistas alojados tip'!E287/'tab. Turistas alojados tip'!E300-1,"-")</f>
        <v>0.87318255250403887</v>
      </c>
      <c r="E286" s="105">
        <f>IFERROR('tab. Turistas alojados tip'!G287/'tab. Turistas alojados tip'!G300-1,"-")</f>
        <v>0.64786249449096522</v>
      </c>
    </row>
    <row r="287" spans="2:5" hidden="1" outlineLevel="1">
      <c r="B287" s="95" t="s">
        <v>47</v>
      </c>
      <c r="C287" s="105">
        <f>IFERROR('tab. Turistas alojados tip'!C288/'tab. Turistas alojados tip'!C301-1,"-")</f>
        <v>-0.16785431512272364</v>
      </c>
      <c r="D287" s="105">
        <f>IFERROR('tab. Turistas alojados tip'!E288/'tab. Turistas alojados tip'!E301-1,"-")</f>
        <v>0.32658227848101262</v>
      </c>
      <c r="E287" s="105">
        <f>IFERROR('tab. Turistas alojados tip'!G288/'tab. Turistas alojados tip'!G301-1,"-")</f>
        <v>7.1486928104575131E-2</v>
      </c>
    </row>
    <row r="288" spans="2:5" hidden="1" outlineLevel="1">
      <c r="B288" s="95" t="s">
        <v>48</v>
      </c>
      <c r="C288" s="105">
        <f>IFERROR('tab. Turistas alojados tip'!C289/'tab. Turistas alojados tip'!C302-1,"-")</f>
        <v>-0.17550058892815079</v>
      </c>
      <c r="D288" s="105">
        <f>IFERROR('tab. Turistas alojados tip'!E289/'tab. Turistas alojados tip'!E302-1,"-")</f>
        <v>2.1516393442623016E-2</v>
      </c>
      <c r="E288" s="105">
        <f>IFERROR('tab. Turistas alojados tip'!G289/'tab. Turistas alojados tip'!G302-1,"-")</f>
        <v>-7.0136986301369886E-2</v>
      </c>
    </row>
    <row r="289" spans="2:5" hidden="1" outlineLevel="1">
      <c r="B289" s="95" t="s">
        <v>49</v>
      </c>
      <c r="C289" s="105">
        <f>IFERROR('tab. Turistas alojados tip'!C290/'tab. Turistas alojados tip'!C303-1,"-")</f>
        <v>9.120345385860773E-2</v>
      </c>
      <c r="D289" s="105">
        <f>IFERROR('tab. Turistas alojados tip'!E290/'tab. Turistas alojados tip'!E303-1,"-")</f>
        <v>0.86648044692737436</v>
      </c>
      <c r="E289" s="105">
        <f>IFERROR('tab. Turistas alojados tip'!G290/'tab. Turistas alojados tip'!G303-1,"-")</f>
        <v>0.47213834751578365</v>
      </c>
    </row>
    <row r="290" spans="2:5" hidden="1" outlineLevel="1">
      <c r="B290" s="95" t="s">
        <v>50</v>
      </c>
      <c r="C290" s="105">
        <f>IFERROR('tab. Turistas alojados tip'!C291/'tab. Turistas alojados tip'!C304-1,"-")</f>
        <v>4.7688564476885631E-2</v>
      </c>
      <c r="D290" s="105">
        <f>IFERROR('tab. Turistas alojados tip'!E291/'tab. Turistas alojados tip'!E304-1,"-")</f>
        <v>0.4067540322580645</v>
      </c>
      <c r="E290" s="105">
        <f>IFERROR('tab. Turistas alojados tip'!G291/'tab. Turistas alojados tip'!G304-1,"-")</f>
        <v>0.22406536271354294</v>
      </c>
    </row>
    <row r="291" spans="2:5" hidden="1" outlineLevel="1">
      <c r="B291" s="95" t="s">
        <v>51</v>
      </c>
      <c r="C291" s="105">
        <f>IFERROR('tab. Turistas alojados tip'!C292/'tab. Turistas alojados tip'!C305-1,"-")</f>
        <v>-0.21188524590163937</v>
      </c>
      <c r="D291" s="105">
        <f>IFERROR('tab. Turistas alojados tip'!E292/'tab. Turistas alojados tip'!E305-1,"-")</f>
        <v>0.32059866089011413</v>
      </c>
      <c r="E291" s="105">
        <f>IFERROR('tab. Turistas alojados tip'!G292/'tab. Turistas alojados tip'!G305-1,"-")</f>
        <v>5.9650532235388631E-2</v>
      </c>
    </row>
    <row r="292" spans="2:5" collapsed="1">
      <c r="B292" s="130">
        <v>1989</v>
      </c>
      <c r="C292" s="37">
        <f>IFERROR('tab. Turistas alojados tip'!C293/'tab. Turistas alojados tip'!C306-1,"-")</f>
        <v>-0.12201852025067816</v>
      </c>
      <c r="D292" s="37">
        <f>IFERROR('tab. Turistas alojados tip'!E293/'tab. Turistas alojados tip'!E306-1,"-")</f>
        <v>0.17884638161790822</v>
      </c>
      <c r="E292" s="37">
        <f>IFERROR('tab. Turistas alojados tip'!G293/'tab. Turistas alojados tip'!G306-1,"-")</f>
        <v>4.1125216758365335E-2</v>
      </c>
    </row>
    <row r="293" spans="2:5" hidden="1" outlineLevel="1">
      <c r="B293" s="95" t="s">
        <v>40</v>
      </c>
      <c r="C293" s="105">
        <f>IFERROR('tab. Turistas alojados tip'!C294/'tab. Turistas alojados tip'!C307-1,"-")</f>
        <v>0.36317689530685926</v>
      </c>
      <c r="D293" s="105">
        <f>IFERROR('tab. Turistas alojados tip'!E294/'tab. Turistas alojados tip'!E307-1,"-")</f>
        <v>0.13561417971970324</v>
      </c>
      <c r="E293" s="105">
        <f>IFERROR('tab. Turistas alojados tip'!G294/'tab. Turistas alojados tip'!G307-1,"-")</f>
        <v>0.21831540278142225</v>
      </c>
    </row>
    <row r="294" spans="2:5" hidden="1" outlineLevel="1">
      <c r="B294" s="95" t="s">
        <v>41</v>
      </c>
      <c r="C294" s="105">
        <f>IFERROR('tab. Turistas alojados tip'!C295/'tab. Turistas alojados tip'!C308-1,"-")</f>
        <v>0.60859375000000004</v>
      </c>
      <c r="D294" s="105">
        <f>IFERROR('tab. Turistas alojados tip'!E295/'tab. Turistas alojados tip'!E308-1,"-")</f>
        <v>0.37620064034151546</v>
      </c>
      <c r="E294" s="105">
        <f>IFERROR('tab. Turistas alojados tip'!G295/'tab. Turistas alojados tip'!G308-1,"-")</f>
        <v>0.4705136334812936</v>
      </c>
    </row>
    <row r="295" spans="2:5" hidden="1" outlineLevel="1">
      <c r="B295" s="95" t="s">
        <v>42</v>
      </c>
      <c r="C295" s="105">
        <f>IFERROR('tab. Turistas alojados tip'!C296/'tab. Turistas alojados tip'!C309-1,"-")</f>
        <v>-0.18342391304347827</v>
      </c>
      <c r="D295" s="105">
        <f>IFERROR('tab. Turistas alojados tip'!E296/'tab. Turistas alojados tip'!E309-1,"-")</f>
        <v>2.4118738404452778E-2</v>
      </c>
      <c r="E295" s="105">
        <f>IFERROR('tab. Turistas alojados tip'!G296/'tab. Turistas alojados tip'!G309-1,"-")</f>
        <v>-8.0889092575618715E-2</v>
      </c>
    </row>
    <row r="296" spans="2:5" hidden="1" outlineLevel="1">
      <c r="B296" s="95" t="s">
        <v>43</v>
      </c>
      <c r="C296" s="105">
        <f>IFERROR('tab. Turistas alojados tip'!C297/'tab. Turistas alojados tip'!C310-1,"-")</f>
        <v>0.23956442831215963</v>
      </c>
      <c r="D296" s="105">
        <f>IFERROR('tab. Turistas alojados tip'!E297/'tab. Turistas alojados tip'!E310-1,"-")</f>
        <v>0.53514265831593599</v>
      </c>
      <c r="E296" s="105">
        <f>IFERROR('tab. Turistas alojados tip'!G297/'tab. Turistas alojados tip'!G310-1,"-")</f>
        <v>0.37702265372168275</v>
      </c>
    </row>
    <row r="297" spans="2:5" hidden="1" outlineLevel="1">
      <c r="B297" s="95" t="s">
        <v>44</v>
      </c>
      <c r="C297" s="105">
        <f>IFERROR('tab. Turistas alojados tip'!C298/'tab. Turistas alojados tip'!C311-1,"-")</f>
        <v>-5.2247191011235983E-2</v>
      </c>
      <c r="D297" s="105">
        <f>IFERROR('tab. Turistas alojados tip'!E298/'tab. Turistas alojados tip'!E311-1,"-")</f>
        <v>0.11677160847166568</v>
      </c>
      <c r="E297" s="105">
        <f>IFERROR('tab. Turistas alojados tip'!G298/'tab. Turistas alojados tip'!G311-1,"-")</f>
        <v>3.1471505528777977E-2</v>
      </c>
    </row>
    <row r="298" spans="2:5" hidden="1" outlineLevel="1">
      <c r="B298" s="95" t="s">
        <v>45</v>
      </c>
      <c r="C298" s="105">
        <f>IFERROR('tab. Turistas alojados tip'!C299/'tab. Turistas alojados tip'!C312-1,"-")</f>
        <v>-0.2663837812352664</v>
      </c>
      <c r="D298" s="105">
        <f>IFERROR('tab. Turistas alojados tip'!E299/'tab. Turistas alojados tip'!E312-1,"-")</f>
        <v>0.28080104484109714</v>
      </c>
      <c r="E298" s="105">
        <f>IFERROR('tab. Turistas alojados tip'!G299/'tab. Turistas alojados tip'!G312-1,"-")</f>
        <v>1.8107741059302906E-2</v>
      </c>
    </row>
    <row r="299" spans="2:5" hidden="1" outlineLevel="1">
      <c r="B299" s="95" t="s">
        <v>46</v>
      </c>
      <c r="C299" s="105">
        <f>IFERROR('tab. Turistas alojados tip'!C300/'tab. Turistas alojados tip'!C313-1,"-")</f>
        <v>-0.28452463566967379</v>
      </c>
      <c r="D299" s="105">
        <f>IFERROR('tab. Turistas alojados tip'!E300/'tab. Turistas alojados tip'!E313-1,"-")</f>
        <v>-0.18391562294001318</v>
      </c>
      <c r="E299" s="105">
        <f>IFERROR('tab. Turistas alojados tip'!G300/'tab. Turistas alojados tip'!G313-1,"-")</f>
        <v>-0.23292765382014879</v>
      </c>
    </row>
    <row r="300" spans="2:5" hidden="1" outlineLevel="1">
      <c r="B300" s="95" t="s">
        <v>47</v>
      </c>
      <c r="C300" s="105">
        <f>IFERROR('tab. Turistas alojados tip'!C301/'tab. Turistas alojados tip'!C314-1,"-")</f>
        <v>-0.28075170842824604</v>
      </c>
      <c r="D300" s="105">
        <f>IFERROR('tab. Turistas alojados tip'!E301/'tab. Turistas alojados tip'!E314-1,"-")</f>
        <v>-7.6383476227591562E-2</v>
      </c>
      <c r="E300" s="105">
        <f>IFERROR('tab. Turistas alojados tip'!G301/'tab. Turistas alojados tip'!G314-1,"-")</f>
        <v>-0.19447186574531095</v>
      </c>
    </row>
    <row r="301" spans="2:5" hidden="1" outlineLevel="1">
      <c r="B301" s="95" t="s">
        <v>48</v>
      </c>
      <c r="C301" s="105">
        <f>IFERROR('tab. Turistas alojados tip'!C302/'tab. Turistas alojados tip'!C315-1,"-")</f>
        <v>0.21895190236898787</v>
      </c>
      <c r="D301" s="105">
        <f>IFERROR('tab. Turistas alojados tip'!E302/'tab. Turistas alojados tip'!E315-1,"-")</f>
        <v>6.0293318848452016E-2</v>
      </c>
      <c r="E301" s="105">
        <f>IFERROR('tab. Turistas alojados tip'!G302/'tab. Turistas alojados tip'!G315-1,"-")</f>
        <v>0.12863327149041437</v>
      </c>
    </row>
    <row r="302" spans="2:5" hidden="1" outlineLevel="1">
      <c r="B302" s="95" t="s">
        <v>49</v>
      </c>
      <c r="C302" s="105">
        <f>IFERROR('tab. Turistas alojados tip'!C303/'tab. Turistas alojados tip'!C316-1,"-")</f>
        <v>-8.8987217305801392E-2</v>
      </c>
      <c r="D302" s="105">
        <f>IFERROR('tab. Turistas alojados tip'!E303/'tab. Turistas alojados tip'!E316-1,"-")</f>
        <v>-6.2336301728653787E-2</v>
      </c>
      <c r="E302" s="105">
        <f>IFERROR('tab. Turistas alojados tip'!G303/'tab. Turistas alojados tip'!G316-1,"-")</f>
        <v>-7.6084199847831546E-2</v>
      </c>
    </row>
    <row r="303" spans="2:5" hidden="1" outlineLevel="1">
      <c r="B303" s="95" t="s">
        <v>50</v>
      </c>
      <c r="C303" s="105">
        <f>IFERROR('tab. Turistas alojados tip'!C304/'tab. Turistas alojados tip'!C317-1,"-")</f>
        <v>-1.5804597701149392E-2</v>
      </c>
      <c r="D303" s="105">
        <f>IFERROR('tab. Turistas alojados tip'!E304/'tab. Turistas alojados tip'!E317-1,"-")</f>
        <v>-0.102262443438914</v>
      </c>
      <c r="E303" s="105">
        <f>IFERROR('tab. Turistas alojados tip'!G304/'tab. Turistas alojados tip'!G317-1,"-")</f>
        <v>-6.0260586319218268E-2</v>
      </c>
    </row>
    <row r="304" spans="2:5" hidden="1" outlineLevel="1">
      <c r="B304" s="95" t="s">
        <v>51</v>
      </c>
      <c r="C304" s="105">
        <f>IFERROR('tab. Turistas alojados tip'!C305/'tab. Turistas alojados tip'!C318-1,"-")</f>
        <v>6.5502183406113579E-2</v>
      </c>
      <c r="D304" s="105">
        <f>IFERROR('tab. Turistas alojados tip'!E305/'tab. Turistas alojados tip'!E318-1,"-")</f>
        <v>-9.8686545970890993E-2</v>
      </c>
      <c r="E304" s="105">
        <f>IFERROR('tab. Turistas alojados tip'!G305/'tab. Turistas alojados tip'!G318-1,"-")</f>
        <v>-2.5063638143724254E-2</v>
      </c>
    </row>
    <row r="305" spans="2:5" collapsed="1">
      <c r="B305" s="130">
        <v>1988</v>
      </c>
      <c r="C305" s="37">
        <f>IFERROR('tab. Turistas alojados tip'!C306/'tab. Turistas alojados tip'!C319-1,"-")</f>
        <v>-2.1932894675439352E-3</v>
      </c>
      <c r="D305" s="37">
        <f>IFERROR('tab. Turistas alojados tip'!E306/'tab. Turistas alojados tip'!E319-1,"-")</f>
        <v>7.7188058178106589E-2</v>
      </c>
      <c r="E305" s="37">
        <f>IFERROR('tab. Turistas alojados tip'!G306/'tab. Turistas alojados tip'!G319-1,"-")</f>
        <v>3.9338717931602263E-2</v>
      </c>
    </row>
    <row r="306" spans="2:5" hidden="1" outlineLevel="1">
      <c r="B306" s="95" t="s">
        <v>40</v>
      </c>
      <c r="C306" s="105">
        <f>IFERROR('tab. Turistas alojados tip'!C307/'tab. Turistas alojados tip'!C320-1,"-")</f>
        <v>-0.13274890419536634</v>
      </c>
      <c r="D306" s="105">
        <f>IFERROR('tab. Turistas alojados tip'!E307/'tab. Turistas alojados tip'!E320-1,"-")</f>
        <v>0.22525252525252526</v>
      </c>
      <c r="E306" s="105">
        <f>IFERROR('tab. Turistas alojados tip'!G307/'tab. Turistas alojados tip'!G320-1,"-")</f>
        <v>6.5417948001118331E-2</v>
      </c>
    </row>
    <row r="307" spans="2:5" hidden="1" outlineLevel="1">
      <c r="B307" s="95" t="s">
        <v>41</v>
      </c>
      <c r="C307" s="105">
        <f>IFERROR('tab. Turistas alojados tip'!C308/'tab. Turistas alojados tip'!C321-1,"-")</f>
        <v>-0.15343915343915349</v>
      </c>
      <c r="D307" s="105">
        <f>IFERROR('tab. Turistas alojados tip'!E308/'tab. Turistas alojados tip'!E321-1,"-")</f>
        <v>0.28005464480874309</v>
      </c>
      <c r="E307" s="105">
        <f>IFERROR('tab. Turistas alojados tip'!G308/'tab. Turistas alojados tip'!G321-1,"-")</f>
        <v>5.981182795698925E-2</v>
      </c>
    </row>
    <row r="308" spans="2:5" hidden="1" outlineLevel="1">
      <c r="B308" s="95" t="s">
        <v>42</v>
      </c>
      <c r="C308" s="105">
        <f>IFERROR('tab. Turistas alojados tip'!C309/'tab. Turistas alojados tip'!C322-1,"-")</f>
        <v>0.63192904656319282</v>
      </c>
      <c r="D308" s="105">
        <f>IFERROR('tab. Turistas alojados tip'!E309/'tab. Turistas alojados tip'!E322-1,"-")</f>
        <v>0.1033776867963152</v>
      </c>
      <c r="E308" s="105">
        <f>IFERROR('tab. Turistas alojados tip'!G309/'tab. Turistas alojados tip'!G322-1,"-")</f>
        <v>0.31962503779860896</v>
      </c>
    </row>
    <row r="309" spans="2:5" hidden="1" outlineLevel="1">
      <c r="B309" s="95" t="s">
        <v>43</v>
      </c>
      <c r="C309" s="105">
        <f>IFERROR('tab. Turistas alojados tip'!C310/'tab. Turistas alojados tip'!C323-1,"-")</f>
        <v>0.8125</v>
      </c>
      <c r="D309" s="105">
        <f>IFERROR('tab. Turistas alojados tip'!E310/'tab. Turistas alojados tip'!E323-1,"-")</f>
        <v>-8.5877862595419852E-2</v>
      </c>
      <c r="E309" s="105">
        <f>IFERROR('tab. Turistas alojados tip'!G310/'tab. Turistas alojados tip'!G323-1,"-")</f>
        <v>0.2439613526570048</v>
      </c>
    </row>
    <row r="310" spans="2:5" hidden="1" outlineLevel="1">
      <c r="B310" s="95" t="s">
        <v>44</v>
      </c>
      <c r="C310" s="105">
        <f>IFERROR('tab. Turistas alojados tip'!C311/'tab. Turistas alojados tip'!C324-1,"-")</f>
        <v>0.85803757828810023</v>
      </c>
      <c r="D310" s="105">
        <f>IFERROR('tab. Turistas alojados tip'!E311/'tab. Turistas alojados tip'!E324-1,"-")</f>
        <v>0.32448824867323722</v>
      </c>
      <c r="E310" s="105">
        <f>IFERROR('tab. Turistas alojados tip'!G311/'tab. Turistas alojados tip'!G324-1,"-")</f>
        <v>0.54896794027228801</v>
      </c>
    </row>
    <row r="311" spans="2:5" hidden="1" outlineLevel="1">
      <c r="B311" s="95" t="s">
        <v>45</v>
      </c>
      <c r="C311" s="105">
        <f>IFERROR('tab. Turistas alojados tip'!C312/'tab. Turistas alojados tip'!C325-1,"-")</f>
        <v>1.0592233009708738</v>
      </c>
      <c r="D311" s="105">
        <f>IFERROR('tab. Turistas alojados tip'!E312/'tab. Turistas alojados tip'!E325-1,"-")</f>
        <v>0.22180851063829787</v>
      </c>
      <c r="E311" s="105">
        <f>IFERROR('tab. Turistas alojados tip'!G312/'tab. Turistas alojados tip'!G325-1,"-")</f>
        <v>0.51821305841924392</v>
      </c>
    </row>
    <row r="312" spans="2:5" hidden="1" outlineLevel="1">
      <c r="B312" s="95" t="s">
        <v>46</v>
      </c>
      <c r="C312" s="105">
        <f>IFERROR('tab. Turistas alojados tip'!C313/'tab. Turistas alojados tip'!C326-1,"-")</f>
        <v>0.43240556660039764</v>
      </c>
      <c r="D312" s="105">
        <f>IFERROR('tab. Turistas alojados tip'!E313/'tab. Turistas alojados tip'!E326-1,"-")</f>
        <v>-3.5600762873490122E-2</v>
      </c>
      <c r="E312" s="105">
        <f>IFERROR('tab. Turistas alojados tip'!G313/'tab. Turistas alojados tip'!G326-1,"-")</f>
        <v>0.14695618456766191</v>
      </c>
    </row>
    <row r="313" spans="2:5" hidden="1" outlineLevel="1">
      <c r="B313" s="95" t="s">
        <v>47</v>
      </c>
      <c r="C313" s="105">
        <f>IFERROR('tab. Turistas alojados tip'!C314/'tab. Turistas alojados tip'!C327-1,"-")</f>
        <v>0.54305799648506148</v>
      </c>
      <c r="D313" s="105">
        <f>IFERROR('tab. Turistas alojados tip'!E314/'tab. Turistas alojados tip'!E327-1,"-")</f>
        <v>-8.5531004989308657E-2</v>
      </c>
      <c r="E313" s="105">
        <f>IFERROR('tab. Turistas alojados tip'!G314/'tab. Turistas alojados tip'!G327-1,"-")</f>
        <v>0.19598583234946876</v>
      </c>
    </row>
    <row r="314" spans="2:5" hidden="1" outlineLevel="1">
      <c r="B314" s="95" t="s">
        <v>48</v>
      </c>
      <c r="C314" s="105">
        <f>IFERROR('tab. Turistas alojados tip'!C315/'tab. Turistas alojados tip'!C328-1,"-")</f>
        <v>0.36168132942326481</v>
      </c>
      <c r="D314" s="105">
        <f>IFERROR('tab. Turistas alojados tip'!E315/'tab. Turistas alojados tip'!E328-1,"-")</f>
        <v>0.1915857605177993</v>
      </c>
      <c r="E314" s="105">
        <f>IFERROR('tab. Turistas alojados tip'!G315/'tab. Turistas alojados tip'!G328-1,"-")</f>
        <v>0.25934579439252325</v>
      </c>
    </row>
    <row r="315" spans="2:5" hidden="1" outlineLevel="1">
      <c r="B315" s="95" t="s">
        <v>49</v>
      </c>
      <c r="C315" s="105">
        <f>IFERROR('tab. Turistas alojados tip'!C316/'tab. Turistas alojados tip'!C329-1,"-")</f>
        <v>0.19296187683284449</v>
      </c>
      <c r="D315" s="105">
        <f>IFERROR('tab. Turistas alojados tip'!E316/'tab. Turistas alojados tip'!E329-1,"-")</f>
        <v>-0.31503408683171874</v>
      </c>
      <c r="E315" s="105">
        <f>IFERROR('tab. Turistas alojados tip'!G316/'tab. Turistas alojados tip'!G329-1,"-")</f>
        <v>-0.12221727515583258</v>
      </c>
    </row>
    <row r="316" spans="2:5" hidden="1" outlineLevel="1">
      <c r="B316" s="95" t="s">
        <v>50</v>
      </c>
      <c r="C316" s="105">
        <f>IFERROR('tab. Turistas alojados tip'!C317/'tab. Turistas alojados tip'!C330-1,"-")</f>
        <v>0.19519175729822558</v>
      </c>
      <c r="D316" s="105">
        <f>IFERROR('tab. Turistas alojados tip'!E317/'tab. Turistas alojados tip'!E330-1,"-")</f>
        <v>4.6897205116058771E-2</v>
      </c>
      <c r="E316" s="105">
        <f>IFERROR('tab. Turistas alojados tip'!G317/'tab. Turistas alojados tip'!G330-1,"-")</f>
        <v>0.11404872991187154</v>
      </c>
    </row>
    <row r="317" spans="2:5" hidden="1" outlineLevel="1">
      <c r="B317" s="95" t="s">
        <v>51</v>
      </c>
      <c r="C317" s="105">
        <f>IFERROR('tab. Turistas alojados tip'!C318/'tab. Turistas alojados tip'!C331-1,"-")</f>
        <v>0.35023584905660377</v>
      </c>
      <c r="D317" s="105">
        <f>IFERROR('tab. Turistas alojados tip'!E318/'tab. Turistas alojados tip'!E331-1,"-")</f>
        <v>0.17767558528428085</v>
      </c>
      <c r="E317" s="105">
        <f>IFERROR('tab. Turistas alojados tip'!G318/'tab. Turistas alojados tip'!G331-1,"-")</f>
        <v>0.24926614481409004</v>
      </c>
    </row>
    <row r="318" spans="2:5" collapsed="1">
      <c r="B318" s="130">
        <v>1987</v>
      </c>
      <c r="C318" s="37">
        <f>IFERROR('tab. Turistas alojados tip'!C319/'tab. Turistas alojados tip'!C332-1,"-")</f>
        <v>0.36690693372456473</v>
      </c>
      <c r="D318" s="37">
        <f>IFERROR('tab. Turistas alojados tip'!E319/'tab. Turistas alojados tip'!E332-1,"-")</f>
        <v>6.9790718835304855E-2</v>
      </c>
      <c r="E318" s="37">
        <f>IFERROR('tab. Turistas alojados tip'!G319/'tab. Turistas alojados tip'!G332-1,"-")</f>
        <v>0.19348328332049824</v>
      </c>
    </row>
    <row r="319" spans="2:5" hidden="1" outlineLevel="1">
      <c r="B319" s="95" t="s">
        <v>40</v>
      </c>
      <c r="C319" s="105">
        <f>IFERROR('tab. Turistas alojados tip'!C320/'tab. Turistas alojados tip'!C333-1,"-")</f>
        <v>-8.0745341614907318E-3</v>
      </c>
      <c r="D319" s="105">
        <f>IFERROR('tab. Turistas alojados tip'!E320/'tab. Turistas alojados tip'!E333-1,"-")</f>
        <v>-4.0241448692153181E-3</v>
      </c>
      <c r="E319" s="105">
        <f>IFERROR('tab. Turistas alojados tip'!G320/'tab. Turistas alojados tip'!G333-1,"-")</f>
        <v>-5.8365758754863606E-3</v>
      </c>
    </row>
    <row r="320" spans="2:5" hidden="1" outlineLevel="1">
      <c r="B320" s="95" t="s">
        <v>41</v>
      </c>
      <c r="C320" s="105">
        <f>IFERROR('tab. Turistas alojados tip'!C321/'tab. Turistas alojados tip'!C334-1,"-")</f>
        <v>0.16756756756756763</v>
      </c>
      <c r="D320" s="105">
        <f>IFERROR('tab. Turistas alojados tip'!E321/'tab. Turistas alojados tip'!E334-1,"-")</f>
        <v>-5.9730250481695557E-2</v>
      </c>
      <c r="E320" s="105">
        <f>IFERROR('tab. Turistas alojados tip'!G321/'tab. Turistas alojados tip'!G334-1,"-")</f>
        <v>4.3478260869565188E-2</v>
      </c>
    </row>
    <row r="321" spans="2:5" hidden="1" outlineLevel="1">
      <c r="B321" s="95" t="s">
        <v>42</v>
      </c>
      <c r="C321" s="105">
        <f>IFERROR('tab. Turistas alojados tip'!C322/'tab. Turistas alojados tip'!C335-1,"-")</f>
        <v>0.19628647214854111</v>
      </c>
      <c r="D321" s="105">
        <f>IFERROR('tab. Turistas alojados tip'!E322/'tab. Turistas alojados tip'!E335-1,"-")</f>
        <v>0.346657477601654</v>
      </c>
      <c r="E321" s="105">
        <f>IFERROR('tab. Turistas alojados tip'!G322/'tab. Turistas alojados tip'!G335-1,"-")</f>
        <v>0.28079008520526716</v>
      </c>
    </row>
    <row r="322" spans="2:5" hidden="1" outlineLevel="1">
      <c r="B322" s="95" t="s">
        <v>43</v>
      </c>
      <c r="C322" s="105">
        <f>IFERROR('tab. Turistas alojados tip'!C323/'tab. Turistas alojados tip'!C336-1,"-")</f>
        <v>-0.11111111111111116</v>
      </c>
      <c r="D322" s="105">
        <f>IFERROR('tab. Turistas alojados tip'!E323/'tab. Turistas alojados tip'!E336-1,"-")</f>
        <v>0.68308351177730198</v>
      </c>
      <c r="E322" s="105">
        <f>IFERROR('tab. Turistas alojados tip'!G323/'tab. Turistas alojados tip'!G336-1,"-")</f>
        <v>0.2673469387755103</v>
      </c>
    </row>
    <row r="323" spans="2:5" hidden="1" outlineLevel="1">
      <c r="B323" s="95" t="s">
        <v>44</v>
      </c>
      <c r="C323" s="105">
        <f>IFERROR('tab. Turistas alojados tip'!C324/'tab. Turistas alojados tip'!C337-1,"-")</f>
        <v>-9.2803030303030276E-2</v>
      </c>
      <c r="D323" s="105">
        <f>IFERROR('tab. Turistas alojados tip'!E324/'tab. Turistas alojados tip'!E337-1,"-")</f>
        <v>-4.1424418604651181E-2</v>
      </c>
      <c r="E323" s="105">
        <f>IFERROR('tab. Turistas alojados tip'!G324/'tab. Turistas alojados tip'!G337-1,"-")</f>
        <v>-6.3733552631578982E-2</v>
      </c>
    </row>
    <row r="324" spans="2:5" hidden="1" outlineLevel="1">
      <c r="B324" s="95" t="s">
        <v>45</v>
      </c>
      <c r="C324" s="105">
        <f>IFERROR('tab. Turistas alojados tip'!C325/'tab. Turistas alojados tip'!C338-1,"-")</f>
        <v>-0.1508656224237428</v>
      </c>
      <c r="D324" s="105">
        <f>IFERROR('tab. Turistas alojados tip'!E325/'tab. Turistas alojados tip'!E338-1,"-")</f>
        <v>0.11374407582938395</v>
      </c>
      <c r="E324" s="105">
        <f>IFERROR('tab. Turistas alojados tip'!G325/'tab. Turistas alojados tip'!G338-1,"-")</f>
        <v>3.1023784901758056E-3</v>
      </c>
    </row>
    <row r="325" spans="2:5" hidden="1" outlineLevel="1">
      <c r="B325" s="95" t="s">
        <v>46</v>
      </c>
      <c r="C325" s="105">
        <f>IFERROR('tab. Turistas alojados tip'!C326/'tab. Turistas alojados tip'!C339-1,"-")</f>
        <v>-6.505576208178443E-2</v>
      </c>
      <c r="D325" s="105">
        <f>IFERROR('tab. Turistas alojados tip'!E326/'tab. Turistas alojados tip'!E339-1,"-")</f>
        <v>0.36426712922810056</v>
      </c>
      <c r="E325" s="105">
        <f>IFERROR('tab. Turistas alojados tip'!G326/'tab. Turistas alojados tip'!G339-1,"-")</f>
        <v>0.15702108568864959</v>
      </c>
    </row>
    <row r="326" spans="2:5" hidden="1" outlineLevel="1">
      <c r="B326" s="95" t="s">
        <v>47</v>
      </c>
      <c r="C326" s="105">
        <f>IFERROR('tab. Turistas alojados tip'!C327/'tab. Turistas alojados tip'!C340-1,"-")</f>
        <v>-7.3289902280130326E-2</v>
      </c>
      <c r="D326" s="105">
        <f>IFERROR('tab. Turistas alojados tip'!E327/'tab. Turistas alojados tip'!E340-1,"-")</f>
        <v>0.34644913627639151</v>
      </c>
      <c r="E326" s="105">
        <f>IFERROR('tab. Turistas alojados tip'!G327/'tab. Turistas alojados tip'!G340-1,"-")</f>
        <v>0.11938325991189425</v>
      </c>
    </row>
    <row r="327" spans="2:5" hidden="1" outlineLevel="1">
      <c r="B327" s="95" t="s">
        <v>48</v>
      </c>
      <c r="C327" s="105">
        <f>IFERROR('tab. Turistas alojados tip'!C328/'tab. Turistas alojados tip'!C341-1,"-")</f>
        <v>-0.27446808510638299</v>
      </c>
      <c r="D327" s="105">
        <f>IFERROR('tab. Turistas alojados tip'!E328/'tab. Turistas alojados tip'!E341-1,"-")</f>
        <v>0.29722921914357681</v>
      </c>
      <c r="E327" s="105">
        <f>IFERROR('tab. Turistas alojados tip'!G328/'tab. Turistas alojados tip'!G341-1,"-")</f>
        <v>-1.2687427912341454E-2</v>
      </c>
    </row>
    <row r="328" spans="2:5" hidden="1" outlineLevel="1">
      <c r="B328" s="95" t="s">
        <v>49</v>
      </c>
      <c r="C328" s="105">
        <f>IFERROR('tab. Turistas alojados tip'!C329/'tab. Turistas alojados tip'!C342-1,"-")</f>
        <v>7.4354127284183891E-2</v>
      </c>
      <c r="D328" s="105">
        <f>IFERROR('tab. Turistas alojados tip'!E329/'tab. Turistas alojados tip'!E342-1,"-")</f>
        <v>1.1927616050354053</v>
      </c>
      <c r="E328" s="105">
        <f>IFERROR('tab. Turistas alojados tip'!G329/'tab. Turistas alojados tip'!G342-1,"-")</f>
        <v>0.57172848145556343</v>
      </c>
    </row>
    <row r="329" spans="2:5" hidden="1" outlineLevel="1">
      <c r="B329" s="95" t="s">
        <v>50</v>
      </c>
      <c r="C329" s="105">
        <f>IFERROR('tab. Turistas alojados tip'!C330/'tab. Turistas alojados tip'!C343-1,"-")</f>
        <v>0.14332460732984287</v>
      </c>
      <c r="D329" s="105">
        <f>IFERROR('tab. Turistas alojados tip'!E330/'tab. Turistas alojados tip'!E343-1,"-")</f>
        <v>0.62760215882806469</v>
      </c>
      <c r="E329" s="105">
        <f>IFERROR('tab. Turistas alojados tip'!G330/'tab. Turistas alojados tip'!G343-1,"-")</f>
        <v>0.36566371681415921</v>
      </c>
    </row>
    <row r="330" spans="2:5" hidden="1" outlineLevel="1">
      <c r="B330" s="95" t="s">
        <v>51</v>
      </c>
      <c r="C330" s="105">
        <f>IFERROR('tab. Turistas alojados tip'!C331/'tab. Turistas alojados tip'!C344-1,"-")</f>
        <v>0.21926671459381741</v>
      </c>
      <c r="D330" s="105">
        <f>IFERROR('tab. Turistas alojados tip'!E331/'tab. Turistas alojados tip'!E344-1,"-")</f>
        <v>0.60536912751677852</v>
      </c>
      <c r="E330" s="105">
        <f>IFERROR('tab. Turistas alojados tip'!G331/'tab. Turistas alojados tip'!G344-1,"-")</f>
        <v>0.4189517528635891</v>
      </c>
    </row>
    <row r="331" spans="2:5" collapsed="1">
      <c r="B331" s="130">
        <v>1986</v>
      </c>
      <c r="C331" s="37">
        <f>IFERROR('tab. Turistas alojados tip'!C332/'tab. Turistas alojados tip'!C345-1,"-")</f>
        <v>8.1023728377596083E-3</v>
      </c>
      <c r="D331" s="37">
        <f>IFERROR('tab. Turistas alojados tip'!E332/'tab. Turistas alojados tip'!E345-1,"-")</f>
        <v>0.33714563815549337</v>
      </c>
      <c r="E331" s="37">
        <f>IFERROR('tab. Turistas alojados tip'!G332/'tab. Turistas alojados tip'!G345-1,"-")</f>
        <v>0.1771859076557567</v>
      </c>
    </row>
    <row r="332" spans="2:5" hidden="1" outlineLevel="1">
      <c r="B332" s="95" t="s">
        <v>40</v>
      </c>
      <c r="C332" s="105">
        <f>IFERROR('tab. Turistas alojados tip'!C333/'tab. Turistas alojados tip'!C346-1,"-")</f>
        <v>0.43238434163701078</v>
      </c>
      <c r="D332" s="105">
        <f>IFERROR('tab. Turistas alojados tip'!E333/'tab. Turistas alojados tip'!E346-1,"-")</f>
        <v>0.30531845042678918</v>
      </c>
      <c r="E332" s="105">
        <f>IFERROR('tab. Turistas alojados tip'!G333/'tab. Turistas alojados tip'!G346-1,"-")</f>
        <v>0.35927465054778995</v>
      </c>
    </row>
    <row r="333" spans="2:5" hidden="1" outlineLevel="1">
      <c r="B333" s="95" t="s">
        <v>41</v>
      </c>
      <c r="C333" s="105">
        <f>IFERROR('tab. Turistas alojados tip'!C334/'tab. Turistas alojados tip'!C347-1,"-")</f>
        <v>-0.19011882426516569</v>
      </c>
      <c r="D333" s="105">
        <f>IFERROR('tab. Turistas alojados tip'!E334/'tab. Turistas alojados tip'!E347-1,"-")</f>
        <v>0.33419023136246784</v>
      </c>
      <c r="E333" s="105">
        <f>IFERROR('tab. Turistas alojados tip'!G334/'tab. Turistas alojados tip'!G347-1,"-")</f>
        <v>3.1091829356471479E-2</v>
      </c>
    </row>
    <row r="334" spans="2:5" hidden="1" outlineLevel="1">
      <c r="B334" s="95" t="s">
        <v>42</v>
      </c>
      <c r="C334" s="105">
        <f>IFERROR('tab. Turistas alojados tip'!C335/'tab. Turistas alojados tip'!C348-1,"-")</f>
        <v>-5.0377833753148638E-2</v>
      </c>
      <c r="D334" s="105">
        <f>IFERROR('tab. Turistas alojados tip'!E335/'tab. Turistas alojados tip'!E348-1,"-")</f>
        <v>0.30485611510791366</v>
      </c>
      <c r="E334" s="105">
        <f>IFERROR('tab. Turistas alojados tip'!G335/'tab. Turistas alojados tip'!G348-1,"-")</f>
        <v>0.12114633087277471</v>
      </c>
    </row>
    <row r="335" spans="2:5" hidden="1" outlineLevel="1">
      <c r="B335" s="95" t="s">
        <v>43</v>
      </c>
      <c r="C335" s="105">
        <f>IFERROR('tab. Turistas alojados tip'!C336/'tab. Turistas alojados tip'!C349-1,"-")</f>
        <v>-0.1665312753858651</v>
      </c>
      <c r="D335" s="105">
        <f>IFERROR('tab. Turistas alojados tip'!E336/'tab. Turistas alojados tip'!E349-1,"-")</f>
        <v>-7.98029556650246E-2</v>
      </c>
      <c r="E335" s="105">
        <f>IFERROR('tab. Turistas alojados tip'!G336/'tab. Turistas alojados tip'!G349-1,"-")</f>
        <v>-0.12733748886910057</v>
      </c>
    </row>
    <row r="336" spans="2:5" hidden="1" outlineLevel="1">
      <c r="B336" s="95" t="s">
        <v>44</v>
      </c>
      <c r="C336" s="105">
        <f>IFERROR('tab. Turistas alojados tip'!C337/'tab. Turistas alojados tip'!C350-1,"-")</f>
        <v>4.8659384309831077E-2</v>
      </c>
      <c r="D336" s="105">
        <f>IFERROR('tab. Turistas alojados tip'!E337/'tab. Turistas alojados tip'!E350-1,"-")</f>
        <v>0.32690453230472527</v>
      </c>
      <c r="E336" s="105">
        <f>IFERROR('tab. Turistas alojados tip'!G337/'tab. Turistas alojados tip'!G350-1,"-")</f>
        <v>0.18982387475538154</v>
      </c>
    </row>
    <row r="337" spans="2:5" hidden="1" outlineLevel="1">
      <c r="B337" s="95" t="s">
        <v>45</v>
      </c>
      <c r="C337" s="105">
        <f>IFERROR('tab. Turistas alojados tip'!C338/'tab. Turistas alojados tip'!C351-1,"-")</f>
        <v>0.16859344894026984</v>
      </c>
      <c r="D337" s="105">
        <f>IFERROR('tab. Turistas alojados tip'!E338/'tab. Turistas alojados tip'!E351-1,"-")</f>
        <v>0.23935389133627027</v>
      </c>
      <c r="E337" s="105">
        <f>IFERROR('tab. Turistas alojados tip'!G338/'tab. Turistas alojados tip'!G351-1,"-")</f>
        <v>0.20874999999999999</v>
      </c>
    </row>
    <row r="338" spans="2:5" hidden="1" outlineLevel="1">
      <c r="B338" s="95" t="s">
        <v>46</v>
      </c>
      <c r="C338" s="105">
        <f>IFERROR('tab. Turistas alojados tip'!C339/'tab. Turistas alojados tip'!C352-1,"-")</f>
        <v>-0.15408805031446537</v>
      </c>
      <c r="D338" s="105">
        <f>IFERROR('tab. Turistas alojados tip'!E339/'tab. Turistas alojados tip'!E352-1,"-")</f>
        <v>0.257360959651036</v>
      </c>
      <c r="E338" s="105">
        <f>IFERROR('tab. Turistas alojados tip'!G339/'tab. Turistas alojados tip'!G352-1,"-")</f>
        <v>1.8273184102329809E-2</v>
      </c>
    </row>
    <row r="339" spans="2:5" hidden="1" outlineLevel="1">
      <c r="B339" s="95" t="s">
        <v>47</v>
      </c>
      <c r="C339" s="105">
        <f>IFERROR('tab. Turistas alojados tip'!C340/'tab. Turistas alojados tip'!C353-1,"-")</f>
        <v>9.5450490633363083E-2</v>
      </c>
      <c r="D339" s="105">
        <f>IFERROR('tab. Turistas alojados tip'!E340/'tab. Turistas alojados tip'!E353-1,"-")</f>
        <v>0.34974093264248696</v>
      </c>
      <c r="E339" s="105">
        <f>IFERROR('tab. Turistas alojados tip'!G340/'tab. Turistas alojados tip'!G353-1,"-")</f>
        <v>0.19915478077126259</v>
      </c>
    </row>
    <row r="340" spans="2:5" hidden="1" outlineLevel="1">
      <c r="B340" s="95" t="s">
        <v>48</v>
      </c>
      <c r="C340" s="105">
        <f>IFERROR('tab. Turistas alojados tip'!C341/'tab. Turistas alojados tip'!C354-1,"-")</f>
        <v>-0.13549969343960755</v>
      </c>
      <c r="D340" s="105">
        <f>IFERROR('tab. Turistas alojados tip'!E341/'tab. Turistas alojados tip'!E354-1,"-")</f>
        <v>-0.15591778880226792</v>
      </c>
      <c r="E340" s="105">
        <f>IFERROR('tab. Turistas alojados tip'!G341/'tab. Turistas alojados tip'!G354-1,"-")</f>
        <v>-0.1449704142011834</v>
      </c>
    </row>
    <row r="341" spans="2:5" hidden="1" outlineLevel="1">
      <c r="B341" s="95" t="s">
        <v>49</v>
      </c>
      <c r="C341" s="105">
        <f>IFERROR('tab. Turistas alojados tip'!C342/'tab. Turistas alojados tip'!C355-1,"-")</f>
        <v>-0.14216216216216215</v>
      </c>
      <c r="D341" s="105">
        <f>IFERROR('tab. Turistas alojados tip'!E342/'tab. Turistas alojados tip'!E355-1,"-")</f>
        <v>-0.27947845804988658</v>
      </c>
      <c r="E341" s="105">
        <f>IFERROR('tab. Turistas alojados tip'!G342/'tab. Turistas alojados tip'!G355-1,"-")</f>
        <v>-0.20918649695628111</v>
      </c>
    </row>
    <row r="342" spans="2:5" hidden="1" outlineLevel="1">
      <c r="B342" s="95" t="s">
        <v>50</v>
      </c>
      <c r="C342" s="105">
        <f>IFERROR('tab. Turistas alojados tip'!C343/'tab. Turistas alojados tip'!C356-1,"-")</f>
        <v>0.10086455331412103</v>
      </c>
      <c r="D342" s="105">
        <f>IFERROR('tab. Turistas alojados tip'!E343/'tab. Turistas alojados tip'!E356-1,"-")</f>
        <v>-8.2094833687190394E-2</v>
      </c>
      <c r="E342" s="105">
        <f>IFERROR('tab. Turistas alojados tip'!G343/'tab. Turistas alojados tip'!G356-1,"-")</f>
        <v>8.5683684398429882E-3</v>
      </c>
    </row>
    <row r="343" spans="2:5" hidden="1" outlineLevel="1">
      <c r="B343" s="95" t="s">
        <v>51</v>
      </c>
      <c r="C343" s="105">
        <f>IFERROR('tab. Turistas alojados tip'!C344/'tab. Turistas alojados tip'!C357-1,"-")</f>
        <v>-2.8673835125447855E-3</v>
      </c>
      <c r="D343" s="105">
        <f>IFERROR('tab. Turistas alojados tip'!E344/'tab. Turistas alojados tip'!E357-1,"-")</f>
        <v>5.0775740479548581E-2</v>
      </c>
      <c r="E343" s="105">
        <f>IFERROR('tab. Turistas alojados tip'!G344/'tab. Turistas alojados tip'!G357-1,"-")</f>
        <v>2.4173480270174297E-2</v>
      </c>
    </row>
    <row r="344" spans="2:5" collapsed="1">
      <c r="B344" s="130">
        <v>1985</v>
      </c>
      <c r="C344" s="37">
        <f>IFERROR('tab. Turistas alojados tip'!C345/'tab. Turistas alojados tip'!C358-1,"-")</f>
        <v>-1.8678614248753722E-2</v>
      </c>
      <c r="D344" s="37">
        <f>IFERROR('tab. Turistas alojados tip'!E345/'tab. Turistas alojados tip'!E358-1,"-")</f>
        <v>0.1024076185366507</v>
      </c>
      <c r="E344" s="37">
        <f>IFERROR('tab. Turistas alojados tip'!G345/'tab. Turistas alojados tip'!G358-1,"-")</f>
        <v>4.0022108069445395E-2</v>
      </c>
    </row>
    <row r="345" spans="2:5" hidden="1" outlineLevel="1">
      <c r="B345" s="95" t="s">
        <v>40</v>
      </c>
      <c r="C345" s="105">
        <f>IFERROR('tab. Turistas alojados tip'!C346/'tab. Turistas alojados tip'!C359-1,"-")</f>
        <v>-0.24411566913248151</v>
      </c>
      <c r="D345" s="105">
        <f>IFERROR('tab. Turistas alojados tip'!E346/'tab. Turistas alojados tip'!E359-1,"-")</f>
        <v>0.15905631659056318</v>
      </c>
      <c r="E345" s="105">
        <f>IFERROR('tab. Turistas alojados tip'!G346/'tab. Turistas alojados tip'!G359-1,"-")</f>
        <v>-5.4980364155658656E-2</v>
      </c>
    </row>
    <row r="346" spans="2:5" hidden="1" outlineLevel="1">
      <c r="B346" s="95" t="s">
        <v>41</v>
      </c>
      <c r="C346" s="105">
        <f>IFERROR('tab. Turistas alojados tip'!C347/'tab. Turistas alojados tip'!C360-1,"-")</f>
        <v>0.25215348472983545</v>
      </c>
      <c r="D346" s="105">
        <f>IFERROR('tab. Turistas alojados tip'!E347/'tab. Turistas alojados tip'!E360-1,"-")</f>
        <v>0.18960244648318048</v>
      </c>
      <c r="E346" s="105">
        <f>IFERROR('tab. Turistas alojados tip'!G347/'tab. Turistas alojados tip'!G360-1,"-")</f>
        <v>0.22497785651018609</v>
      </c>
    </row>
    <row r="347" spans="2:5" hidden="1" outlineLevel="1">
      <c r="B347" s="95" t="s">
        <v>42</v>
      </c>
      <c r="C347" s="105">
        <f>IFERROR('tab. Turistas alojados tip'!C348/'tab. Turistas alojados tip'!C361-1,"-")</f>
        <v>-8.101851851851849E-2</v>
      </c>
      <c r="D347" s="105">
        <f>IFERROR('tab. Turistas alojados tip'!E348/'tab. Turistas alojados tip'!E361-1,"-")</f>
        <v>8.0660835762876637E-2</v>
      </c>
      <c r="E347" s="105">
        <f>IFERROR('tab. Turistas alojados tip'!G348/'tab. Turistas alojados tip'!G361-1,"-")</f>
        <v>-9.4623655913979032E-3</v>
      </c>
    </row>
    <row r="348" spans="2:5" hidden="1" outlineLevel="1">
      <c r="B348" s="95" t="s">
        <v>43</v>
      </c>
      <c r="C348" s="105">
        <f>IFERROR('tab. Turistas alojados tip'!C349/'tab. Turistas alojados tip'!C362-1,"-")</f>
        <v>0.27432712215320909</v>
      </c>
      <c r="D348" s="105">
        <f>IFERROR('tab. Turistas alojados tip'!E349/'tab. Turistas alojados tip'!E362-1,"-")</f>
        <v>-2.0270270270270285E-2</v>
      </c>
      <c r="E348" s="105">
        <f>IFERROR('tab. Turistas alojados tip'!G349/'tab. Turistas alojados tip'!G362-1,"-")</f>
        <v>0.12187812187812197</v>
      </c>
    </row>
    <row r="349" spans="2:5" hidden="1" outlineLevel="1">
      <c r="B349" s="95" t="s">
        <v>44</v>
      </c>
      <c r="C349" s="105">
        <f>IFERROR('tab. Turistas alojados tip'!C350/'tab. Turistas alojados tip'!C363-1,"-")</f>
        <v>7.5854700854700807E-2</v>
      </c>
      <c r="D349" s="105">
        <f>IFERROR('tab. Turistas alojados tip'!E350/'tab. Turistas alojados tip'!E363-1,"-")</f>
        <v>0.12840043525571265</v>
      </c>
      <c r="E349" s="105">
        <f>IFERROR('tab. Turistas alojados tip'!G350/'tab. Turistas alojados tip'!G363-1,"-")</f>
        <v>0.10188679245283017</v>
      </c>
    </row>
    <row r="350" spans="2:5" hidden="1" outlineLevel="1">
      <c r="B350" s="95" t="s">
        <v>45</v>
      </c>
      <c r="C350" s="105">
        <f>IFERROR('tab. Turistas alojados tip'!C351/'tab. Turistas alojados tip'!C364-1,"-")</f>
        <v>0.26739926739926734</v>
      </c>
      <c r="D350" s="105">
        <f>IFERROR('tab. Turistas alojados tip'!E351/'tab. Turistas alojados tip'!E364-1,"-")</f>
        <v>0.1274834437086092</v>
      </c>
      <c r="E350" s="105">
        <f>IFERROR('tab. Turistas alojados tip'!G351/'tab. Turistas alojados tip'!G364-1,"-")</f>
        <v>0.18401578687715836</v>
      </c>
    </row>
    <row r="351" spans="2:5" hidden="1" outlineLevel="1">
      <c r="B351" s="95" t="s">
        <v>46</v>
      </c>
      <c r="C351" s="105">
        <f>IFERROR('tab. Turistas alojados tip'!C352/'tab. Turistas alojados tip'!C365-1,"-")</f>
        <v>0.9214501510574018</v>
      </c>
      <c r="D351" s="105">
        <f>IFERROR('tab. Turistas alojados tip'!E352/'tab. Turistas alojados tip'!E365-1,"-")</f>
        <v>0.50822368421052633</v>
      </c>
      <c r="E351" s="105">
        <f>IFERROR('tab. Turistas alojados tip'!G352/'tab. Turistas alojados tip'!G365-1,"-")</f>
        <v>0.7236220472440944</v>
      </c>
    </row>
    <row r="352" spans="2:5" hidden="1" outlineLevel="1">
      <c r="B352" s="95" t="s">
        <v>47</v>
      </c>
      <c r="C352" s="105">
        <f>IFERROR('tab. Turistas alojados tip'!C353/'tab. Turistas alojados tip'!C366-1,"-")</f>
        <v>5.258215962441315E-2</v>
      </c>
      <c r="D352" s="105">
        <f>IFERROR('tab. Turistas alojados tip'!E353/'tab. Turistas alojados tip'!E366-1,"-")</f>
        <v>-0.24239450441609423</v>
      </c>
      <c r="E352" s="105">
        <f>IFERROR('tab. Turistas alojados tip'!G353/'tab. Turistas alojados tip'!G366-1,"-")</f>
        <v>-9.1650671785028837E-2</v>
      </c>
    </row>
    <row r="353" spans="2:5" hidden="1" outlineLevel="1">
      <c r="B353" s="95" t="s">
        <v>48</v>
      </c>
      <c r="C353" s="105">
        <f>IFERROR('tab. Turistas alojados tip'!C354/'tab. Turistas alojados tip'!C367-1,"-")</f>
        <v>1.6199376947040545E-2</v>
      </c>
      <c r="D353" s="105">
        <f>IFERROR('tab. Turistas alojados tip'!E354/'tab. Turistas alojados tip'!E367-1,"-")</f>
        <v>5.851462865716428E-2</v>
      </c>
      <c r="E353" s="105">
        <f>IFERROR('tab. Turistas alojados tip'!G354/'tab. Turistas alojados tip'!G367-1,"-")</f>
        <v>3.539823008849563E-2</v>
      </c>
    </row>
    <row r="354" spans="2:5" hidden="1" outlineLevel="1">
      <c r="B354" s="95" t="s">
        <v>49</v>
      </c>
      <c r="C354" s="105">
        <f>IFERROR('tab. Turistas alojados tip'!C355/'tab. Turistas alojados tip'!C368-1,"-")</f>
        <v>-7.3146292585170358E-2</v>
      </c>
      <c r="D354" s="105">
        <f>IFERROR('tab. Turistas alojados tip'!E355/'tab. Turistas alojados tip'!E368-1,"-")</f>
        <v>0.13367609254498714</v>
      </c>
      <c r="E354" s="105">
        <f>IFERROR('tab. Turistas alojados tip'!G355/'tab. Turistas alojados tip'!G368-1,"-")</f>
        <v>1.7454954954954971E-2</v>
      </c>
    </row>
    <row r="355" spans="2:5" hidden="1" outlineLevel="1">
      <c r="B355" s="95" t="s">
        <v>50</v>
      </c>
      <c r="C355" s="105">
        <f>IFERROR('tab. Turistas alojados tip'!C356/'tab. Turistas alojados tip'!C369-1,"-")</f>
        <v>-0.25536480686695284</v>
      </c>
      <c r="D355" s="105">
        <f>IFERROR('tab. Turistas alojados tip'!E356/'tab. Turistas alojados tip'!E369-1,"-")</f>
        <v>-0.10057288351368554</v>
      </c>
      <c r="E355" s="105">
        <f>IFERROR('tab. Turistas alojados tip'!G356/'tab. Turistas alojados tip'!G369-1,"-")</f>
        <v>-0.18457059679767107</v>
      </c>
    </row>
    <row r="356" spans="2:5" hidden="1" outlineLevel="1">
      <c r="B356" s="95" t="s">
        <v>51</v>
      </c>
      <c r="C356" s="105">
        <f>IFERROR('tab. Turistas alojados tip'!C357/'tab. Turistas alojados tip'!C370-1,"-")</f>
        <v>-0.23477783872737246</v>
      </c>
      <c r="D356" s="105">
        <f>IFERROR('tab. Turistas alojados tip'!E357/'tab. Turistas alojados tip'!E370-1,"-")</f>
        <v>-0.22471295790049206</v>
      </c>
      <c r="E356" s="105">
        <f>IFERROR('tab. Turistas alojados tip'!G357/'tab. Turistas alojados tip'!G370-1,"-")</f>
        <v>-0.22973713033954002</v>
      </c>
    </row>
    <row r="357" spans="2:5" collapsed="1">
      <c r="B357" s="130">
        <v>1984</v>
      </c>
      <c r="C357" s="37">
        <f>IFERROR('tab. Turistas alojados tip'!C358/'tab. Turistas alojados tip'!C371-1,"-")</f>
        <v>3.2286654849329466E-3</v>
      </c>
      <c r="D357" s="37">
        <f>IFERROR('tab. Turistas alojados tip'!E358/'tab. Turistas alojados tip'!E371-1,"-")</f>
        <v>3.5270429771575351E-2</v>
      </c>
      <c r="E357" s="37">
        <f>IFERROR('tab. Turistas alojados tip'!G358/'tab. Turistas alojados tip'!G371-1,"-")</f>
        <v>1.8510546706844488E-2</v>
      </c>
    </row>
    <row r="358" spans="2:5" hidden="1" outlineLevel="1">
      <c r="B358" s="95" t="s">
        <v>40</v>
      </c>
      <c r="C358" s="105">
        <f>IFERROR('tab. Turistas alojados tip'!C359/'tab. Turistas alojados tip'!C372-1,"-")</f>
        <v>0.10229799851742039</v>
      </c>
      <c r="D358" s="105">
        <f>IFERROR('tab. Turistas alojados tip'!E359/'tab. Turistas alojados tip'!E372-1,"-")</f>
        <v>-7.3995771670190225E-2</v>
      </c>
      <c r="E358" s="105">
        <f>IFERROR('tab. Turistas alojados tip'!G359/'tab. Turistas alojados tip'!G372-1,"-")</f>
        <v>1.1921965317919003E-2</v>
      </c>
    </row>
    <row r="359" spans="2:5" hidden="1" outlineLevel="1">
      <c r="B359" s="95" t="s">
        <v>41</v>
      </c>
      <c r="C359" s="105">
        <f>IFERROR('tab. Turistas alojados tip'!C360/'tab. Turistas alojados tip'!C373-1,"-")</f>
        <v>0.11140121845082684</v>
      </c>
      <c r="D359" s="105">
        <f>IFERROR('tab. Turistas alojados tip'!E360/'tab. Turistas alojados tip'!E373-1,"-")</f>
        <v>0.20961775585696674</v>
      </c>
      <c r="E359" s="105">
        <f>IFERROR('tab. Turistas alojados tip'!G360/'tab. Turistas alojados tip'!G373-1,"-")</f>
        <v>0.15204081632653055</v>
      </c>
    </row>
    <row r="360" spans="2:5" hidden="1" outlineLevel="1">
      <c r="B360" s="95" t="s">
        <v>42</v>
      </c>
      <c r="C360" s="105">
        <f>IFERROR('tab. Turistas alojados tip'!C361/'tab. Turistas alojados tip'!C374-1,"-")</f>
        <v>6.9306930693069368E-2</v>
      </c>
      <c r="D360" s="105">
        <f>IFERROR('tab. Turistas alojados tip'!E361/'tab. Turistas alojados tip'!E374-1,"-")</f>
        <v>-0.28492008339124397</v>
      </c>
      <c r="E360" s="105">
        <f>IFERROR('tab. Turistas alojados tip'!G361/'tab. Turistas alojados tip'!G374-1,"-")</f>
        <v>-0.12297246322142585</v>
      </c>
    </row>
    <row r="361" spans="2:5" hidden="1" outlineLevel="1">
      <c r="B361" s="95" t="s">
        <v>43</v>
      </c>
      <c r="C361" s="105">
        <f>IFERROR('tab. Turistas alojados tip'!C362/'tab. Turistas alojados tip'!C375-1,"-")</f>
        <v>-5.0147492625368773E-2</v>
      </c>
      <c r="D361" s="105">
        <f>IFERROR('tab. Turistas alojados tip'!E362/'tab. Turistas alojados tip'!E375-1,"-")</f>
        <v>0.16143497757847536</v>
      </c>
      <c r="E361" s="105">
        <f>IFERROR('tab. Turistas alojados tip'!G362/'tab. Turistas alojados tip'!G375-1,"-")</f>
        <v>4.8716605552645342E-2</v>
      </c>
    </row>
    <row r="362" spans="2:5" hidden="1" outlineLevel="1">
      <c r="B362" s="95" t="s">
        <v>44</v>
      </c>
      <c r="C362" s="105">
        <f>IFERROR('tab. Turistas alojados tip'!C363/'tab. Turistas alojados tip'!C376-1,"-")</f>
        <v>-4.2553191489361764E-3</v>
      </c>
      <c r="D362" s="105">
        <f>IFERROR('tab. Turistas alojados tip'!E363/'tab. Turistas alojados tip'!E376-1,"-")</f>
        <v>-7.8234704112337017E-2</v>
      </c>
      <c r="E362" s="105">
        <f>IFERROR('tab. Turistas alojados tip'!G363/'tab. Turistas alojados tip'!G376-1,"-")</f>
        <v>-4.2333505420753759E-2</v>
      </c>
    </row>
    <row r="363" spans="2:5" hidden="1" outlineLevel="1">
      <c r="B363" s="95" t="s">
        <v>45</v>
      </c>
      <c r="C363" s="105">
        <f>IFERROR('tab. Turistas alojados tip'!C364/'tab. Turistas alojados tip'!C377-1,"-")</f>
        <v>-0.21626794258373205</v>
      </c>
      <c r="D363" s="105">
        <f>IFERROR('tab. Turistas alojados tip'!E364/'tab. Turistas alojados tip'!E377-1,"-")</f>
        <v>-0.11436950146627567</v>
      </c>
      <c r="E363" s="105">
        <f>IFERROR('tab. Turistas alojados tip'!G364/'tab. Turistas alojados tip'!G377-1,"-")</f>
        <v>-0.15857202158572026</v>
      </c>
    </row>
    <row r="364" spans="2:5" hidden="1" outlineLevel="1">
      <c r="B364" s="95" t="s">
        <v>46</v>
      </c>
      <c r="C364" s="105">
        <f>IFERROR('tab. Turistas alojados tip'!C365/'tab. Turistas alojados tip'!C378-1,"-")</f>
        <v>-3.0120481927711218E-3</v>
      </c>
      <c r="D364" s="105">
        <f>IFERROR('tab. Turistas alojados tip'!E365/'tab. Turistas alojados tip'!E378-1,"-")</f>
        <v>-0.27272727272727271</v>
      </c>
      <c r="E364" s="105">
        <f>IFERROR('tab. Turistas alojados tip'!G365/'tab. Turistas alojados tip'!G378-1,"-")</f>
        <v>-0.15333333333333332</v>
      </c>
    </row>
    <row r="365" spans="2:5" hidden="1" outlineLevel="1">
      <c r="B365" s="95" t="s">
        <v>47</v>
      </c>
      <c r="C365" s="105">
        <f>IFERROR('tab. Turistas alojados tip'!C366/'tab. Turistas alojados tip'!C379-1,"-")</f>
        <v>0.20611551528878813</v>
      </c>
      <c r="D365" s="105">
        <f>IFERROR('tab. Turistas alojados tip'!E366/'tab. Turistas alojados tip'!E379-1,"-")</f>
        <v>0.69833333333333325</v>
      </c>
      <c r="E365" s="105">
        <f>IFERROR('tab. Turistas alojados tip'!G366/'tab. Turistas alojados tip'!G379-1,"-")</f>
        <v>0.40525960890087664</v>
      </c>
    </row>
    <row r="366" spans="2:5" hidden="1" outlineLevel="1">
      <c r="B366" s="95" t="s">
        <v>48</v>
      </c>
      <c r="C366" s="105">
        <f>IFERROR('tab. Turistas alojados tip'!C367/'tab. Turistas alojados tip'!C380-1,"-")</f>
        <v>7.4297188755020116E-2</v>
      </c>
      <c r="D366" s="105">
        <f>IFERROR('tab. Turistas alojados tip'!E367/'tab. Turistas alojados tip'!E380-1,"-")</f>
        <v>8.2859463850528003E-2</v>
      </c>
      <c r="E366" s="105">
        <f>IFERROR('tab. Turistas alojados tip'!G367/'tab. Turistas alojados tip'!G380-1,"-")</f>
        <v>7.8165137614678804E-2</v>
      </c>
    </row>
    <row r="367" spans="2:5" hidden="1" outlineLevel="1">
      <c r="B367" s="95" t="s">
        <v>49</v>
      </c>
      <c r="C367" s="105">
        <f>IFERROR('tab. Turistas alojados tip'!C368/'tab. Turistas alojados tip'!C381-1,"-")</f>
        <v>4.2842215256008398E-2</v>
      </c>
      <c r="D367" s="105">
        <f>IFERROR('tab. Turistas alojados tip'!E368/'tab. Turistas alojados tip'!E381-1,"-")</f>
        <v>-0.10420264824409897</v>
      </c>
      <c r="E367" s="105">
        <f>IFERROR('tab. Turistas alojados tip'!G368/'tab. Turistas alojados tip'!G381-1,"-")</f>
        <v>-2.7115858668857795E-2</v>
      </c>
    </row>
    <row r="368" spans="2:5" hidden="1" outlineLevel="1">
      <c r="B368" s="95" t="s">
        <v>50</v>
      </c>
      <c r="C368" s="105">
        <f>IFERROR('tab. Turistas alojados tip'!C369/'tab. Turistas alojados tip'!C382-1,"-")</f>
        <v>-8.4479371316306451E-2</v>
      </c>
      <c r="D368" s="105">
        <f>IFERROR('tab. Turistas alojados tip'!E369/'tab. Turistas alojados tip'!E382-1,"-")</f>
        <v>-0.20415400202634248</v>
      </c>
      <c r="E368" s="105">
        <f>IFERROR('tab. Turistas alojados tip'!G369/'tab. Turistas alojados tip'!G382-1,"-")</f>
        <v>-0.14339152119700749</v>
      </c>
    </row>
    <row r="369" spans="2:5" hidden="1" outlineLevel="1">
      <c r="B369" s="95" t="s">
        <v>51</v>
      </c>
      <c r="C369" s="105">
        <f>IFERROR('tab. Turistas alojados tip'!C370/'tab. Turistas alojados tip'!C383-1,"-")</f>
        <v>-0.10241260462826196</v>
      </c>
      <c r="D369" s="105">
        <f>IFERROR('tab. Turistas alojados tip'!E370/'tab. Turistas alojados tip'!E383-1,"-")</f>
        <v>-0.21333333333333337</v>
      </c>
      <c r="E369" s="105">
        <f>IFERROR('tab. Turistas alojados tip'!G370/'tab. Turistas alojados tip'!G383-1,"-")</f>
        <v>-0.16161616161616166</v>
      </c>
    </row>
    <row r="370" spans="2:5" collapsed="1">
      <c r="B370" s="130">
        <v>1983</v>
      </c>
      <c r="C370" s="37">
        <f>IFERROR('tab. Turistas alojados tip'!C371/'tab. Turistas alojados tip'!C384-1,"-")</f>
        <v>3.9405109952967976E-3</v>
      </c>
      <c r="D370" s="37">
        <f>IFERROR('tab. Turistas alojados tip'!E371/'tab. Turistas alojados tip'!E384-1,"-")</f>
        <v>-7.8208000000000055E-2</v>
      </c>
      <c r="E370" s="37">
        <f>IFERROR('tab. Turistas alojados tip'!G371/'tab. Turistas alojados tip'!G384-1,"-")</f>
        <v>-3.6990975477534382E-2</v>
      </c>
    </row>
    <row r="371" spans="2:5" hidden="1" outlineLevel="1">
      <c r="B371" s="95" t="s">
        <v>40</v>
      </c>
      <c r="C371" s="105">
        <f>IFERROR('tab. Turistas alojados tip'!C372/'tab. Turistas alojados tip'!C385-1,"-")</f>
        <v>0.15595544130248506</v>
      </c>
      <c r="D371" s="105">
        <f>IFERROR('tab. Turistas alojados tip'!E372/'tab. Turistas alojados tip'!E385-1,"-")</f>
        <v>-0.15485407980941035</v>
      </c>
      <c r="E371" s="105">
        <f>IFERROR('tab. Turistas alojados tip'!G372/'tab. Turistas alojados tip'!G385-1,"-")</f>
        <v>-2.7406886858749147E-2</v>
      </c>
    </row>
    <row r="372" spans="2:5" hidden="1" outlineLevel="1">
      <c r="B372" s="95" t="s">
        <v>41</v>
      </c>
      <c r="C372" s="105">
        <f>IFERROR('tab. Turistas alojados tip'!C373/'tab. Turistas alojados tip'!C386-1,"-")</f>
        <v>-0.22885906040268456</v>
      </c>
      <c r="D372" s="105">
        <f>IFERROR('tab. Turistas alojados tip'!E373/'tab. Turistas alojados tip'!E386-1,"-")</f>
        <v>-0.38930722891566261</v>
      </c>
      <c r="E372" s="105">
        <f>IFERROR('tab. Turistas alojados tip'!G373/'tab. Turistas alojados tip'!G386-1,"-")</f>
        <v>-0.30447125621007809</v>
      </c>
    </row>
    <row r="373" spans="2:5" hidden="1" outlineLevel="1">
      <c r="B373" s="95" t="s">
        <v>42</v>
      </c>
      <c r="C373" s="105">
        <f>IFERROR('tab. Turistas alojados tip'!C374/'tab. Turistas alojados tip'!C387-1,"-")</f>
        <v>-0.72022160664819945</v>
      </c>
      <c r="D373" s="105">
        <f>IFERROR('tab. Turistas alojados tip'!E374/'tab. Turistas alojados tip'!E387-1,"-")</f>
        <v>0.10437452033768224</v>
      </c>
      <c r="E373" s="105">
        <f>IFERROR('tab. Turistas alojados tip'!G374/'tab. Turistas alojados tip'!G387-1,"-")</f>
        <v>-0.52954747116237799</v>
      </c>
    </row>
    <row r="374" spans="2:5" hidden="1" outlineLevel="1">
      <c r="B374" s="95" t="s">
        <v>43</v>
      </c>
      <c r="C374" s="105">
        <f>IFERROR('tab. Turistas alojados tip'!C375/'tab. Turistas alojados tip'!C388-1,"-")</f>
        <v>3.2487309644670059E-2</v>
      </c>
      <c r="D374" s="105">
        <f>IFERROR('tab. Turistas alojados tip'!E375/'tab. Turistas alojados tip'!E388-1,"-")</f>
        <v>-0.55577689243027883</v>
      </c>
      <c r="E374" s="105">
        <f>IFERROR('tab. Turistas alojados tip'!G375/'tab. Turistas alojados tip'!G388-1,"-")</f>
        <v>-0.36217841630471104</v>
      </c>
    </row>
    <row r="375" spans="2:5" hidden="1" outlineLevel="1">
      <c r="B375" s="95" t="s">
        <v>44</v>
      </c>
      <c r="C375" s="105">
        <f>IFERROR('tab. Turistas alojados tip'!C376/'tab. Turistas alojados tip'!C389-1,"-")</f>
        <v>-0.23327895595432302</v>
      </c>
      <c r="D375" s="105">
        <f>IFERROR('tab. Turistas alojados tip'!E376/'tab. Turistas alojados tip'!E389-1,"-")</f>
        <v>-0.31852358168147643</v>
      </c>
      <c r="E375" s="105">
        <f>IFERROR('tab. Turistas alojados tip'!G376/'tab. Turistas alojados tip'!G389-1,"-")</f>
        <v>-0.27965786537746373</v>
      </c>
    </row>
    <row r="376" spans="2:5" hidden="1" outlineLevel="1">
      <c r="B376" s="95" t="s">
        <v>45</v>
      </c>
      <c r="C376" s="105">
        <f>IFERROR('tab. Turistas alojados tip'!C377/'tab. Turistas alojados tip'!C390-1,"-")</f>
        <v>-3.0612244897959218E-2</v>
      </c>
      <c r="D376" s="105">
        <f>IFERROR('tab. Turistas alojados tip'!E377/'tab. Turistas alojados tip'!E390-1,"-")</f>
        <v>-0.33495855680156017</v>
      </c>
      <c r="E376" s="105">
        <f>IFERROR('tab. Turistas alojados tip'!G377/'tab. Turistas alojados tip'!G390-1,"-")</f>
        <v>-0.2301054650047939</v>
      </c>
    </row>
    <row r="377" spans="2:5" hidden="1" outlineLevel="1">
      <c r="B377" s="95" t="s">
        <v>46</v>
      </c>
      <c r="C377" s="105">
        <f>IFERROR('tab. Turistas alojados tip'!C378/'tab. Turistas alojados tip'!C391-1,"-")</f>
        <v>-0.14322580645161287</v>
      </c>
      <c r="D377" s="105">
        <f>IFERROR('tab. Turistas alojados tip'!E378/'tab. Turistas alojados tip'!E391-1,"-")</f>
        <v>-0.32797427652733124</v>
      </c>
      <c r="E377" s="105">
        <f>IFERROR('tab. Turistas alojados tip'!G378/'tab. Turistas alojados tip'!G391-1,"-")</f>
        <v>-0.25705794947994054</v>
      </c>
    </row>
    <row r="378" spans="2:5" hidden="1" outlineLevel="1">
      <c r="B378" s="95" t="s">
        <v>47</v>
      </c>
      <c r="C378" s="105">
        <f>IFERROR('tab. Turistas alojados tip'!C379/'tab. Turistas alojados tip'!C392-1,"-")</f>
        <v>-1.230425055928408E-2</v>
      </c>
      <c r="D378" s="105">
        <f>IFERROR('tab. Turistas alojados tip'!E379/'tab. Turistas alojados tip'!E392-1,"-")</f>
        <v>-0.44903581267217629</v>
      </c>
      <c r="E378" s="105">
        <f>IFERROR('tab. Turistas alojados tip'!G379/'tab. Turistas alojados tip'!G392-1,"-")</f>
        <v>-0.25214321734745337</v>
      </c>
    </row>
    <row r="379" spans="2:5" hidden="1" outlineLevel="1">
      <c r="B379" s="95" t="s">
        <v>48</v>
      </c>
      <c r="C379" s="105">
        <f>IFERROR('tab. Turistas alojados tip'!C380/'tab. Turistas alojados tip'!C393-1,"-")</f>
        <v>0.10666666666666669</v>
      </c>
      <c r="D379" s="105">
        <f>IFERROR('tab. Turistas alojados tip'!E380/'tab. Turistas alojados tip'!E393-1,"-")</f>
        <v>-5.8868501529051986E-2</v>
      </c>
      <c r="E379" s="105">
        <f>IFERROR('tab. Turistas alojados tip'!G380/'tab. Turistas alojados tip'!G393-1,"-")</f>
        <v>2.5206922498118844E-2</v>
      </c>
    </row>
    <row r="380" spans="2:5" hidden="1" outlineLevel="1">
      <c r="B380" s="95" t="s">
        <v>49</v>
      </c>
      <c r="C380" s="105">
        <f>IFERROR('tab. Turistas alojados tip'!C381/'tab. Turistas alojados tip'!C394-1,"-")</f>
        <v>7.8917700112739464E-2</v>
      </c>
      <c r="D380" s="105">
        <f>IFERROR('tab. Turistas alojados tip'!E381/'tab. Turistas alojados tip'!E394-1,"-")</f>
        <v>-6.0573282855597599E-2</v>
      </c>
      <c r="E380" s="105">
        <f>IFERROR('tab. Turistas alojados tip'!G381/'tab. Turistas alojados tip'!G394-1,"-")</f>
        <v>7.7284018768974949E-3</v>
      </c>
    </row>
    <row r="381" spans="2:5" hidden="1" outlineLevel="1">
      <c r="B381" s="95" t="s">
        <v>50</v>
      </c>
      <c r="C381" s="105">
        <f>IFERROR('tab. Turistas alojados tip'!C382/'tab. Turistas alojados tip'!C395-1,"-")</f>
        <v>-3.6896877956480556E-2</v>
      </c>
      <c r="D381" s="105">
        <f>IFERROR('tab. Turistas alojados tip'!E382/'tab. Turistas alojados tip'!E395-1,"-")</f>
        <v>5.2238805970149294E-2</v>
      </c>
      <c r="E381" s="105">
        <f>IFERROR('tab. Turistas alojados tip'!G382/'tab. Turistas alojados tip'!G395-1,"-")</f>
        <v>5.0125313283209127E-3</v>
      </c>
    </row>
    <row r="382" spans="2:5" hidden="1" outlineLevel="1">
      <c r="B382" s="95" t="s">
        <v>51</v>
      </c>
      <c r="C382" s="105">
        <f>IFERROR('tab. Turistas alojados tip'!C383/'tab. Turistas alojados tip'!C396-1,"-")</f>
        <v>-0.18104838709677418</v>
      </c>
      <c r="D382" s="105">
        <f>IFERROR('tab. Turistas alojados tip'!E383/'tab. Turistas alojados tip'!E396-1,"-")</f>
        <v>9.9913119026933117E-3</v>
      </c>
      <c r="E382" s="105">
        <f>IFERROR('tab. Turistas alojados tip'!G383/'tab. Turistas alojados tip'!G396-1,"-")</f>
        <v>-8.9084065244667499E-2</v>
      </c>
    </row>
    <row r="383" spans="2:5" collapsed="1">
      <c r="B383" s="130">
        <v>1982</v>
      </c>
      <c r="C383" s="37">
        <f>IFERROR('tab. Turistas alojados tip'!C384/'tab. Turistas alojados tip'!C397-1,"-")</f>
        <v>-0.19989829646580215</v>
      </c>
      <c r="D383" s="37">
        <f>IFERROR('tab. Turistas alojados tip'!E384/'tab. Turistas alojados tip'!E397-1,"-")</f>
        <v>-0.19871794871794868</v>
      </c>
      <c r="E383" s="37">
        <f>IFERROR('tab. Turistas alojados tip'!G384/'tab. Turistas alojados tip'!G397-1,"-")</f>
        <v>-0.19931060896208352</v>
      </c>
    </row>
    <row r="384" spans="2:5" hidden="1" outlineLevel="1">
      <c r="B384" s="95" t="s">
        <v>40</v>
      </c>
      <c r="C384" s="105">
        <f>IFERROR('tab. Turistas alojados tip'!C385/'tab. Turistas alojados tip'!C398-1,"-")</f>
        <v>-0.14568081991215232</v>
      </c>
      <c r="D384" s="105">
        <f>IFERROR('tab. Turistas alojados tip'!E385/'tab. Turistas alojados tip'!E398-1,"-")</f>
        <v>-2.6666666666666616E-2</v>
      </c>
      <c r="E384" s="105">
        <f>IFERROR('tab. Turistas alojados tip'!G385/'tab. Turistas alojados tip'!G398-1,"-")</f>
        <v>-7.9262374636040134E-2</v>
      </c>
    </row>
    <row r="385" spans="2:5" hidden="1" outlineLevel="1">
      <c r="B385" s="95" t="s">
        <v>41</v>
      </c>
      <c r="C385" s="105">
        <f>IFERROR('tab. Turistas alojados tip'!C386/'tab. Turistas alojados tip'!C399-1,"-")</f>
        <v>0.37074517019319231</v>
      </c>
      <c r="D385" s="105">
        <f>IFERROR('tab. Turistas alojados tip'!E386/'tab. Turistas alojados tip'!E399-1,"-")</f>
        <v>2.3112480739599484E-2</v>
      </c>
      <c r="E385" s="105">
        <f>IFERROR('tab. Turistas alojados tip'!G386/'tab. Turistas alojados tip'!G399-1,"-")</f>
        <v>0.18155136268343819</v>
      </c>
    </row>
    <row r="386" spans="2:5" hidden="1" outlineLevel="1">
      <c r="B386" s="95" t="s">
        <v>42</v>
      </c>
      <c r="C386" s="105">
        <f>IFERROR('tab. Turistas alojados tip'!C387/'tab. Turistas alojados tip'!C400-1,"-")</f>
        <v>3.7814569536423841</v>
      </c>
      <c r="D386" s="105">
        <f>IFERROR('tab. Turistas alojados tip'!E387/'tab. Turistas alojados tip'!E400-1,"-")</f>
        <v>0.26874391431353462</v>
      </c>
      <c r="E386" s="105">
        <f>IFERROR('tab. Turistas alojados tip'!G387/'tab. Turistas alojados tip'!G400-1,"-")</f>
        <v>1.9151577858251421</v>
      </c>
    </row>
    <row r="387" spans="2:5" hidden="1" outlineLevel="1">
      <c r="B387" s="95" t="s">
        <v>43</v>
      </c>
      <c r="C387" s="105">
        <f>IFERROR('tab. Turistas alojados tip'!C388/'tab. Turistas alojados tip'!C401-1,"-")</f>
        <v>0.4701492537313432</v>
      </c>
      <c r="D387" s="105">
        <f>IFERROR('tab. Turistas alojados tip'!E388/'tab. Turistas alojados tip'!E401-1,"-")</f>
        <v>1.1004184100418408</v>
      </c>
      <c r="E387" s="105">
        <f>IFERROR('tab. Turistas alojados tip'!G388/'tab. Turistas alojados tip'!G401-1,"-")</f>
        <v>0.84071340713407139</v>
      </c>
    </row>
    <row r="388" spans="2:5" hidden="1" outlineLevel="1">
      <c r="B388" s="95" t="s">
        <v>44</v>
      </c>
      <c r="C388" s="105">
        <f>IFERROR('tab. Turistas alojados tip'!C389/'tab. Turistas alojados tip'!C402-1,"-")</f>
        <v>0.1447245564892623</v>
      </c>
      <c r="D388" s="105">
        <f>IFERROR('tab. Turistas alojados tip'!E389/'tab. Turistas alojados tip'!E402-1,"-")</f>
        <v>0.64382022471910116</v>
      </c>
      <c r="E388" s="105">
        <f>IFERROR('tab. Turistas alojados tip'!G389/'tab. Turistas alojados tip'!G402-1,"-")</f>
        <v>0.37123916369199383</v>
      </c>
    </row>
    <row r="389" spans="2:5" hidden="1" outlineLevel="1">
      <c r="B389" s="95" t="s">
        <v>45</v>
      </c>
      <c r="C389" s="105">
        <f>IFERROR('tab. Turistas alojados tip'!C390/'tab. Turistas alojados tip'!C403-1,"-")</f>
        <v>-9.4117647058823528E-2</v>
      </c>
      <c r="D389" s="105">
        <f>IFERROR('tab. Turistas alojados tip'!E390/'tab. Turistas alojados tip'!E403-1,"-")</f>
        <v>0.43929824561403508</v>
      </c>
      <c r="E389" s="105">
        <f>IFERROR('tab. Turistas alojados tip'!G390/'tab. Turistas alojados tip'!G403-1,"-")</f>
        <v>0.19655831739961749</v>
      </c>
    </row>
    <row r="390" spans="2:5" hidden="1" outlineLevel="1">
      <c r="B390" s="95" t="s">
        <v>46</v>
      </c>
      <c r="C390" s="105">
        <f>IFERROR('tab. Turistas alojados tip'!C391/'tab. Turistas alojados tip'!C404-1,"-")</f>
        <v>0.64543524416135889</v>
      </c>
      <c r="D390" s="105">
        <f>IFERROR('tab. Turistas alojados tip'!E391/'tab. Turistas alojados tip'!E404-1,"-")</f>
        <v>1.2333931777378817</v>
      </c>
      <c r="E390" s="105">
        <f>IFERROR('tab. Turistas alojados tip'!G391/'tab. Turistas alojados tip'!G404-1,"-")</f>
        <v>0.96400778210116722</v>
      </c>
    </row>
    <row r="391" spans="2:5" hidden="1" outlineLevel="1">
      <c r="B391" s="95" t="s">
        <v>47</v>
      </c>
      <c r="C391" s="105">
        <f>IFERROR('tab. Turistas alojados tip'!C392/'tab. Turistas alojados tip'!C405-1,"-")</f>
        <v>0.15953307392996119</v>
      </c>
      <c r="D391" s="105">
        <f>IFERROR('tab. Turistas alojados tip'!E392/'tab. Turistas alojados tip'!E405-1,"-")</f>
        <v>0.40697674418604657</v>
      </c>
      <c r="E391" s="105">
        <f>IFERROR('tab. Turistas alojados tip'!G392/'tab. Turistas alojados tip'!G405-1,"-")</f>
        <v>0.28349514563106792</v>
      </c>
    </row>
    <row r="392" spans="2:5" hidden="1" outlineLevel="1">
      <c r="B392" s="95" t="s">
        <v>48</v>
      </c>
      <c r="C392" s="105">
        <f>IFERROR('tab. Turistas alojados tip'!C393/'tab. Turistas alojados tip'!C406-1,"-")</f>
        <v>-8.412483039348706E-2</v>
      </c>
      <c r="D392" s="105">
        <f>IFERROR('tab. Turistas alojados tip'!E393/'tab. Turistas alojados tip'!E406-1,"-")</f>
        <v>-0.15009746588693962</v>
      </c>
      <c r="E392" s="105">
        <f>IFERROR('tab. Turistas alojados tip'!G393/'tab. Turistas alojados tip'!G406-1,"-")</f>
        <v>-0.11782276800531033</v>
      </c>
    </row>
    <row r="393" spans="2:5" hidden="1" outlineLevel="1">
      <c r="B393" s="95" t="s">
        <v>49</v>
      </c>
      <c r="C393" s="105">
        <f>IFERROR('tab. Turistas alojados tip'!C394/'tab. Turistas alojados tip'!C407-1,"-")</f>
        <v>0.15045395590142663</v>
      </c>
      <c r="D393" s="105">
        <f>IFERROR('tab. Turistas alojados tip'!E394/'tab. Turistas alojados tip'!E407-1,"-")</f>
        <v>0.30856334041047417</v>
      </c>
      <c r="E393" s="105">
        <f>IFERROR('tab. Turistas alojados tip'!G394/'tab. Turistas alojados tip'!G407-1,"-")</f>
        <v>0.22605752961082914</v>
      </c>
    </row>
    <row r="394" spans="2:5" hidden="1" outlineLevel="1">
      <c r="B394" s="95" t="s">
        <v>50</v>
      </c>
      <c r="C394" s="105">
        <f>IFERROR('tab. Turistas alojados tip'!C395/'tab. Turistas alojados tip'!C408-1,"-")</f>
        <v>-0.12536201903185773</v>
      </c>
      <c r="D394" s="105">
        <f>IFERROR('tab. Turistas alojados tip'!E395/'tab. Turistas alojados tip'!E408-1,"-")</f>
        <v>-0.11883513386566458</v>
      </c>
      <c r="E394" s="105">
        <f>IFERROR('tab. Turistas alojados tip'!G395/'tab. Turistas alojados tip'!G408-1,"-")</f>
        <v>-0.12230532336119671</v>
      </c>
    </row>
    <row r="395" spans="2:5" hidden="1" outlineLevel="1">
      <c r="B395" s="95" t="s">
        <v>51</v>
      </c>
      <c r="C395" s="105">
        <f>IFERROR('tab. Turistas alojados tip'!C396/'tab. Turistas alojados tip'!C409-1,"-")</f>
        <v>0.29032258064516125</v>
      </c>
      <c r="D395" s="105">
        <f>IFERROR('tab. Turistas alojados tip'!E396/'tab. Turistas alojados tip'!E409-1,"-")</f>
        <v>-2.2090059473237056E-2</v>
      </c>
      <c r="E395" s="105">
        <f>IFERROR('tab. Turistas alojados tip'!G396/'tab. Turistas alojados tip'!G409-1,"-")</f>
        <v>0.11833489242282513</v>
      </c>
    </row>
    <row r="396" spans="2:5" collapsed="1">
      <c r="B396" s="130">
        <v>1981</v>
      </c>
      <c r="C396" s="37">
        <f>IFERROR('tab. Turistas alojados tip'!C397/'tab. Turistas alojados tip'!C410-1,"-")</f>
        <v>0.3209511654463626</v>
      </c>
      <c r="D396" s="37">
        <f>IFERROR('tab. Turistas alojados tip'!E397/'tab. Turistas alojados tip'!E410-1,"-")</f>
        <v>0.21215888605706468</v>
      </c>
      <c r="E396" s="37">
        <f>IFERROR('tab. Turistas alojados tip'!G397/'tab. Turistas alojados tip'!G410-1,"-")</f>
        <v>0.26444760121392141</v>
      </c>
    </row>
    <row r="397" spans="2:5" hidden="1" outlineLevel="1">
      <c r="B397" s="95" t="s">
        <v>40</v>
      </c>
      <c r="C397" s="105">
        <f>IFERROR('tab. Turistas alojados tip'!C398/'tab. Turistas alojados tip'!C411-1,"-")</f>
        <v>-0.18350268977884043</v>
      </c>
      <c r="D397" s="105">
        <f>IFERROR('tab. Turistas alojados tip'!E398/'tab. Turistas alojados tip'!E411-1,"-")</f>
        <v>-0.42956349206349209</v>
      </c>
      <c r="E397" s="105">
        <f>IFERROR('tab. Turistas alojados tip'!G398/'tab. Turistas alojados tip'!G411-1,"-")</f>
        <v>-0.34192037470726</v>
      </c>
    </row>
    <row r="398" spans="2:5" hidden="1" outlineLevel="1">
      <c r="B398" s="95" t="s">
        <v>41</v>
      </c>
      <c r="C398" s="105">
        <f>IFERROR('tab. Turistas alojados tip'!C399/'tab. Turistas alojados tip'!C412-1,"-")</f>
        <v>0.24370709382151023</v>
      </c>
      <c r="D398" s="105">
        <f>IFERROR('tab. Turistas alojados tip'!E399/'tab. Turistas alojados tip'!E412-1,"-")</f>
        <v>-7.1530758226037161E-2</v>
      </c>
      <c r="E398" s="105">
        <f>IFERROR('tab. Turistas alojados tip'!G399/'tab. Turistas alojados tip'!G412-1,"-")</f>
        <v>4.973591549295775E-2</v>
      </c>
    </row>
    <row r="399" spans="2:5" hidden="1" outlineLevel="1">
      <c r="B399" s="95" t="s">
        <v>42</v>
      </c>
      <c r="C399" s="105">
        <f>IFERROR('tab. Turistas alojados tip'!C400/'tab. Turistas alojados tip'!C413-1,"-")</f>
        <v>-0.11695906432748537</v>
      </c>
      <c r="D399" s="105">
        <f>IFERROR('tab. Turistas alojados tip'!E400/'tab. Turistas alojados tip'!E413-1,"-")</f>
        <v>0.16439909297052147</v>
      </c>
      <c r="E399" s="105">
        <f>IFERROR('tab. Turistas alojados tip'!G400/'tab. Turistas alojados tip'!G413-1,"-")</f>
        <v>1.3102725366876289E-2</v>
      </c>
    </row>
    <row r="400" spans="2:5" hidden="1" outlineLevel="1">
      <c r="B400" s="95" t="s">
        <v>43</v>
      </c>
      <c r="C400" s="105">
        <f>IFERROR('tab. Turistas alojados tip'!C401/'tab. Turistas alojados tip'!C414-1,"-")</f>
        <v>-0.4214162348877375</v>
      </c>
      <c r="D400" s="105">
        <f>IFERROR('tab. Turistas alojados tip'!E401/'tab. Turistas alojados tip'!E414-1,"-")</f>
        <v>-0.62583170254403131</v>
      </c>
      <c r="E400" s="105">
        <f>IFERROR('tab. Turistas alojados tip'!G401/'tab. Turistas alojados tip'!G414-1,"-")</f>
        <v>-0.56207918125504985</v>
      </c>
    </row>
    <row r="401" spans="2:5" hidden="1" outlineLevel="1">
      <c r="B401" s="95" t="s">
        <v>44</v>
      </c>
      <c r="C401" s="105">
        <f>IFERROR('tab. Turistas alojados tip'!C402/'tab. Turistas alojados tip'!C415-1,"-")</f>
        <v>-1.1080332409972304E-2</v>
      </c>
      <c r="D401" s="105">
        <f>IFERROR('tab. Turistas alojados tip'!E402/'tab. Turistas alojados tip'!E415-1,"-")</f>
        <v>-0.30250783699059558</v>
      </c>
      <c r="E401" s="105">
        <f>IFERROR('tab. Turistas alojados tip'!G402/'tab. Turistas alojados tip'!G415-1,"-")</f>
        <v>-0.1687155574395931</v>
      </c>
    </row>
    <row r="402" spans="2:5" hidden="1" outlineLevel="1">
      <c r="B402" s="95" t="s">
        <v>45</v>
      </c>
      <c r="C402" s="105">
        <f>IFERROR('tab. Turistas alojados tip'!C403/'tab. Turistas alojados tip'!C416-1,"-")</f>
        <v>-8.391070053887606E-2</v>
      </c>
      <c r="D402" s="105">
        <f>IFERROR('tab. Turistas alojados tip'!E403/'tab. Turistas alojados tip'!E416-1,"-")</f>
        <v>0.24781085814360782</v>
      </c>
      <c r="E402" s="105">
        <f>IFERROR('tab. Turistas alojados tip'!G403/'tab. Turistas alojados tip'!G416-1,"-")</f>
        <v>7.1282261368291744E-2</v>
      </c>
    </row>
    <row r="403" spans="2:5" hidden="1" outlineLevel="1">
      <c r="B403" s="95" t="s">
        <v>46</v>
      </c>
      <c r="C403" s="105">
        <f>IFERROR('tab. Turistas alojados tip'!C404/'tab. Turistas alojados tip'!C417-1,"-")</f>
        <v>-0.50525210084033612</v>
      </c>
      <c r="D403" s="105">
        <f>IFERROR('tab. Turistas alojados tip'!E404/'tab. Turistas alojados tip'!E417-1,"-")</f>
        <v>-0.55189058728881735</v>
      </c>
      <c r="E403" s="105">
        <f>IFERROR('tab. Turistas alojados tip'!G404/'tab. Turistas alojados tip'!G417-1,"-")</f>
        <v>-0.53166287015945324</v>
      </c>
    </row>
    <row r="404" spans="2:5" hidden="1" outlineLevel="1">
      <c r="B404" s="95" t="s">
        <v>47</v>
      </c>
      <c r="C404" s="105">
        <f>IFERROR('tab. Turistas alojados tip'!C405/'tab. Turistas alojados tip'!C418-1,"-")</f>
        <v>-0.21004098360655743</v>
      </c>
      <c r="D404" s="105">
        <f>IFERROR('tab. Turistas alojados tip'!E405/'tab. Turistas alojados tip'!E418-1,"-")</f>
        <v>-0.43831640058055155</v>
      </c>
      <c r="E404" s="105">
        <f>IFERROR('tab. Turistas alojados tip'!G405/'tab. Turistas alojados tip'!G418-1,"-")</f>
        <v>-0.3436703483432455</v>
      </c>
    </row>
    <row r="405" spans="2:5" hidden="1" outlineLevel="1">
      <c r="B405" s="95" t="s">
        <v>48</v>
      </c>
      <c r="C405" s="105">
        <f>IFERROR('tab. Turistas alojados tip'!C406/'tab. Turistas alojados tip'!C419-1,"-")</f>
        <v>0.12006079027355621</v>
      </c>
      <c r="D405" s="105">
        <f>IFERROR('tab. Turistas alojados tip'!E406/'tab. Turistas alojados tip'!E419-1,"-")</f>
        <v>-0.24074987666502223</v>
      </c>
      <c r="E405" s="105">
        <f>IFERROR('tab. Turistas alojados tip'!G406/'tab. Turistas alojados tip'!G419-1,"-")</f>
        <v>-9.8713730182470871E-2</v>
      </c>
    </row>
    <row r="406" spans="2:5" hidden="1" outlineLevel="1">
      <c r="B406" s="95" t="s">
        <v>49</v>
      </c>
      <c r="C406" s="105">
        <f>IFERROR('tab. Turistas alojados tip'!C407/'tab. Turistas alojados tip'!C420-1,"-")</f>
        <v>-0.2309226932668329</v>
      </c>
      <c r="D406" s="105">
        <f>IFERROR('tab. Turistas alojados tip'!E407/'tab. Turistas alojados tip'!E420-1,"-")</f>
        <v>-0.42886014551333873</v>
      </c>
      <c r="E406" s="105">
        <f>IFERROR('tab. Turistas alojados tip'!G407/'tab. Turistas alojados tip'!G420-1,"-")</f>
        <v>-0.34025452109845944</v>
      </c>
    </row>
    <row r="407" spans="2:5" hidden="1" outlineLevel="1">
      <c r="B407" s="95" t="s">
        <v>50</v>
      </c>
      <c r="C407" s="105">
        <f>IFERROR('tab. Turistas alojados tip'!C408/'tab. Turistas alojados tip'!C421-1,"-")</f>
        <v>-0.21116187989556134</v>
      </c>
      <c r="D407" s="105">
        <f>IFERROR('tab. Turistas alojados tip'!E408/'tab. Turistas alojados tip'!E421-1,"-")</f>
        <v>-0.14805922368947577</v>
      </c>
      <c r="E407" s="105">
        <f>IFERROR('tab. Turistas alojados tip'!G408/'tab. Turistas alojados tip'!G421-1,"-")</f>
        <v>-0.18281502786266401</v>
      </c>
    </row>
    <row r="408" spans="2:5" hidden="1" outlineLevel="1">
      <c r="B408" s="95" t="s">
        <v>51</v>
      </c>
      <c r="C408" s="105">
        <f>IFERROR('tab. Turistas alojados tip'!C409/'tab. Turistas alojados tip'!C422-1,"-")</f>
        <v>-0.4116926844199571</v>
      </c>
      <c r="D408" s="105">
        <f>IFERROR('tab. Turistas alojados tip'!E409/'tab. Turistas alojados tip'!E422-1,"-")</f>
        <v>-0.23794108125606994</v>
      </c>
      <c r="E408" s="105">
        <f>IFERROR('tab. Turistas alojados tip'!G409/'tab. Turistas alojados tip'!G422-1,"-")</f>
        <v>-0.32724984266834489</v>
      </c>
    </row>
    <row r="409" spans="2:5" collapsed="1">
      <c r="B409" s="130">
        <v>1980</v>
      </c>
      <c r="C409" s="37">
        <f>IFERROR('tab. Turistas alojados tip'!C410/'tab. Turistas alojados tip'!C423-1,"-")</f>
        <v>-0.20360562777510294</v>
      </c>
      <c r="D409" s="37">
        <f>IFERROR('tab. Turistas alojados tip'!E410/'tab. Turistas alojados tip'!E423-1,"-")</f>
        <v>-0.30016966111280285</v>
      </c>
      <c r="E409" s="37">
        <f>IFERROR('tab. Turistas alojados tip'!G410/'tab. Turistas alojados tip'!G423-1,"-")</f>
        <v>-0.2568618042226487</v>
      </c>
    </row>
    <row r="410" spans="2:5" hidden="1" outlineLevel="1">
      <c r="B410" s="95" t="s">
        <v>40</v>
      </c>
      <c r="C410" s="105">
        <f>IFERROR('tab. Turistas alojados tip'!C411/'tab. Turistas alojados tip'!C424-1,"-")</f>
        <v>-0.11105207226354941</v>
      </c>
      <c r="D410" s="105">
        <f>IFERROR('tab. Turistas alojados tip'!E411/'tab. Turistas alojados tip'!E424-1,"-")</f>
        <v>4.3838453572661473E-2</v>
      </c>
      <c r="E410" s="105">
        <f>IFERROR('tab. Turistas alojados tip'!G411/'tab. Turistas alojados tip'!G424-1,"-")</f>
        <v>-1.7158401339192331E-2</v>
      </c>
    </row>
    <row r="411" spans="2:5" hidden="1" outlineLevel="1">
      <c r="B411" s="95" t="s">
        <v>41</v>
      </c>
      <c r="C411" s="105">
        <f>IFERROR('tab. Turistas alojados tip'!C412/'tab. Turistas alojados tip'!C425-1,"-")</f>
        <v>-0.57365853658536592</v>
      </c>
      <c r="D411" s="105">
        <f>IFERROR('tab. Turistas alojados tip'!E412/'tab. Turistas alojados tip'!E425-1,"-")</f>
        <v>-0.48640705363703163</v>
      </c>
      <c r="E411" s="105">
        <f>IFERROR('tab. Turistas alojados tip'!G412/'tab. Turistas alojados tip'!G425-1,"-")</f>
        <v>-0.5238893545683152</v>
      </c>
    </row>
    <row r="412" spans="2:5" hidden="1" outlineLevel="1">
      <c r="B412" s="95" t="s">
        <v>42</v>
      </c>
      <c r="C412" s="105">
        <f>IFERROR('tab. Turistas alojados tip'!C413/'tab. Turistas alojados tip'!C426-1,"-")</f>
        <v>-0.56525423728813562</v>
      </c>
      <c r="D412" s="105">
        <f>IFERROR('tab. Turistas alojados tip'!E413/'tab. Turistas alojados tip'!E426-1,"-")</f>
        <v>-0.82506941689805635</v>
      </c>
      <c r="E412" s="105">
        <f>IFERROR('tab. Turistas alojados tip'!G413/'tab. Turistas alojados tip'!G426-1,"-")</f>
        <v>-0.74223182923534181</v>
      </c>
    </row>
    <row r="413" spans="2:5" hidden="1" outlineLevel="1">
      <c r="B413" s="95" t="s">
        <v>43</v>
      </c>
      <c r="C413" s="105">
        <f>IFERROR('tab. Turistas alojados tip'!C414/'tab. Turistas alojados tip'!C427-1,"-")</f>
        <v>-0.46586715867158668</v>
      </c>
      <c r="D413" s="105">
        <f>IFERROR('tab. Turistas alojados tip'!E414/'tab. Turistas alojados tip'!E427-1,"-")</f>
        <v>-0.31957390146471376</v>
      </c>
      <c r="E413" s="105">
        <f>IFERROR('tab. Turistas alojados tip'!G414/'tab. Turistas alojados tip'!G427-1,"-")</f>
        <v>-0.37312172885362149</v>
      </c>
    </row>
    <row r="414" spans="2:5" hidden="1" outlineLevel="1">
      <c r="B414" s="95" t="s">
        <v>44</v>
      </c>
      <c r="C414" s="105">
        <f>IFERROR('tab. Turistas alojados tip'!C415/'tab. Turistas alojados tip'!C428-1,"-")</f>
        <v>-0.64091511936339529</v>
      </c>
      <c r="D414" s="105">
        <f>IFERROR('tab. Turistas alojados tip'!E415/'tab. Turistas alojados tip'!E428-1,"-")</f>
        <v>-0.57873885770881484</v>
      </c>
      <c r="E414" s="105">
        <f>IFERROR('tab. Turistas alojados tip'!G415/'tab. Turistas alojados tip'!G428-1,"-")</f>
        <v>-0.60976013234077753</v>
      </c>
    </row>
    <row r="415" spans="2:5" hidden="1" outlineLevel="1">
      <c r="B415" s="95" t="s">
        <v>45</v>
      </c>
      <c r="C415" s="105">
        <f>IFERROR('tab. Turistas alojados tip'!C416/'tab. Turistas alojados tip'!C429-1,"-")</f>
        <v>-0.10351966873706009</v>
      </c>
      <c r="D415" s="105">
        <f>IFERROR('tab. Turistas alojados tip'!E416/'tab. Turistas alojados tip'!E429-1,"-")</f>
        <v>-0.71492760858711935</v>
      </c>
      <c r="E415" s="105">
        <f>IFERROR('tab. Turistas alojados tip'!G416/'tab. Turistas alojados tip'!G429-1,"-")</f>
        <v>-0.55252062328139329</v>
      </c>
    </row>
    <row r="416" spans="2:5" hidden="1" outlineLevel="1">
      <c r="B416" s="95" t="s">
        <v>46</v>
      </c>
      <c r="C416" s="105">
        <f>IFERROR('tab. Turistas alojados tip'!C417/'tab. Turistas alojados tip'!C430-1,"-")</f>
        <v>0.22838709677419344</v>
      </c>
      <c r="D416" s="105">
        <f>IFERROR('tab. Turistas alojados tip'!E417/'tab. Turistas alojados tip'!E430-1,"-")</f>
        <v>5.3389830508474567E-2</v>
      </c>
      <c r="E416" s="105">
        <f>IFERROR('tab. Turistas alojados tip'!G417/'tab. Turistas alojados tip'!G430-1,"-")</f>
        <v>0.1227621483375958</v>
      </c>
    </row>
    <row r="417" spans="2:5" hidden="1" outlineLevel="1">
      <c r="B417" s="95" t="s">
        <v>47</v>
      </c>
      <c r="C417" s="105">
        <f>IFERROR('tab. Turistas alojados tip'!C418/'tab. Turistas alojados tip'!C431-1,"-")</f>
        <v>0.10282485875706215</v>
      </c>
      <c r="D417" s="105">
        <f>IFERROR('tab. Turistas alojados tip'!E418/'tab. Turistas alojados tip'!E431-1,"-")</f>
        <v>0.31488549618320616</v>
      </c>
      <c r="E417" s="105">
        <f>IFERROR('tab. Turistas alojados tip'!G418/'tab. Turistas alojados tip'!G431-1,"-")</f>
        <v>0.21779617175375066</v>
      </c>
    </row>
    <row r="418" spans="2:5" hidden="1" outlineLevel="1">
      <c r="B418" s="95" t="s">
        <v>48</v>
      </c>
      <c r="C418" s="105">
        <f>IFERROR('tab. Turistas alojados tip'!C419/'tab. Turistas alojados tip'!C432-1,"-")</f>
        <v>-1.9374068554396384E-2</v>
      </c>
      <c r="D418" s="105">
        <f>IFERROR('tab. Turistas alojados tip'!E419/'tab. Turistas alojados tip'!E432-1,"-")</f>
        <v>0.50818452380952372</v>
      </c>
      <c r="E418" s="105">
        <f>IFERROR('tab. Turistas alojados tip'!G419/'tab. Turistas alojados tip'!G432-1,"-")</f>
        <v>0.2446016381236038</v>
      </c>
    </row>
    <row r="419" spans="2:5" hidden="1" outlineLevel="1">
      <c r="B419" s="95" t="s">
        <v>49</v>
      </c>
      <c r="C419" s="105">
        <f>IFERROR('tab. Turistas alojados tip'!C420/'tab. Turistas alojados tip'!C433-1,"-")</f>
        <v>-0.28925912796880537</v>
      </c>
      <c r="D419" s="105">
        <f>IFERROR('tab. Turistas alojados tip'!E420/'tab. Turistas alojados tip'!E433-1,"-")</f>
        <v>0.24384112619406739</v>
      </c>
      <c r="E419" s="105">
        <f>IFERROR('tab. Turistas alojados tip'!G420/'tab. Turistas alojados tip'!G433-1,"-")</f>
        <v>-6.8814968814968847E-2</v>
      </c>
    </row>
    <row r="420" spans="2:5" hidden="1" outlineLevel="1">
      <c r="B420" s="95" t="s">
        <v>50</v>
      </c>
      <c r="C420" s="105">
        <f>IFERROR('tab. Turistas alojados tip'!C421/'tab. Turistas alojados tip'!C434-1,"-")</f>
        <v>0.17982287254524443</v>
      </c>
      <c r="D420" s="105">
        <f>IFERROR('tab. Turistas alojados tip'!E421/'tab. Turistas alojados tip'!E434-1,"-")</f>
        <v>0.49640718562874242</v>
      </c>
      <c r="E420" s="105">
        <f>IFERROR('tab. Turistas alojados tip'!G421/'tab. Turistas alojados tip'!G434-1,"-")</f>
        <v>0.30372627138504815</v>
      </c>
    </row>
    <row r="421" spans="2:5" hidden="1" outlineLevel="1">
      <c r="B421" s="95" t="s">
        <v>51</v>
      </c>
      <c r="C421" s="105">
        <f>IFERROR('tab. Turistas alojados tip'!C422/'tab. Turistas alojados tip'!C435-1,"-")</f>
        <v>0.16761972837741235</v>
      </c>
      <c r="D421" s="105">
        <f>IFERROR('tab. Turistas alojados tip'!E422/'tab. Turistas alojados tip'!E435-1,"-")</f>
        <v>0.32347900599828616</v>
      </c>
      <c r="E421" s="105">
        <f>IFERROR('tab. Turistas alojados tip'!G422/'tab. Turistas alojados tip'!G435-1,"-")</f>
        <v>0.23850350740452075</v>
      </c>
    </row>
    <row r="422" spans="2:5" collapsed="1">
      <c r="B422" s="130">
        <v>1979</v>
      </c>
      <c r="C422" s="37">
        <f>IFERROR('tab. Turistas alojados tip'!C423/'tab. Turistas alojados tip'!C436-1,"-")</f>
        <v>-0.22573830924077376</v>
      </c>
      <c r="D422" s="37">
        <f>IFERROR('tab. Turistas alojados tip'!E423/'tab. Turistas alojados tip'!E436-1,"-")</f>
        <v>-0.25886639153985036</v>
      </c>
      <c r="E422" s="37">
        <f>IFERROR('tab. Turistas alojados tip'!G423/'tab. Turistas alojados tip'!G436-1,"-")</f>
        <v>-0.2443662865534183</v>
      </c>
    </row>
    <row r="423" spans="2:5" ht="24" customHeight="1">
      <c r="B423" s="409" t="s">
        <v>147</v>
      </c>
      <c r="C423" s="409"/>
      <c r="D423" s="409"/>
      <c r="E423" s="409"/>
    </row>
  </sheetData>
  <mergeCells count="2">
    <mergeCell ref="B5:E5"/>
    <mergeCell ref="B423:E423"/>
  </mergeCells>
  <printOptions horizontalCentered="1" verticalCentered="1"/>
  <pageMargins left="0.78740157480314965" right="0.78740157480314965" top="0.78740157480314965" bottom="0.78740157480314965" header="0" footer="0.19685039370078741"/>
  <pageSetup paperSize="9" fitToHeight="1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5.7109375" customWidth="1"/>
    <col min="2" max="2" width="13" customWidth="1"/>
    <col min="3" max="3" width="10.7109375" customWidth="1"/>
    <col min="4" max="4" width="12.7109375" customWidth="1"/>
    <col min="5" max="5" width="10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62.25" customHeight="1">
      <c r="B5" s="388" t="s">
        <v>324</v>
      </c>
      <c r="C5" s="388"/>
      <c r="D5" s="388"/>
      <c r="E5" s="388"/>
    </row>
    <row r="6" spans="2:5" ht="25.5">
      <c r="B6" s="134"/>
      <c r="C6" s="135" t="s">
        <v>148</v>
      </c>
      <c r="D6" s="135" t="s">
        <v>71</v>
      </c>
      <c r="E6" s="135" t="s">
        <v>36</v>
      </c>
    </row>
    <row r="7" spans="2:5">
      <c r="B7" s="92">
        <v>2010</v>
      </c>
      <c r="C7" s="88">
        <v>2.5020003682515436E-2</v>
      </c>
      <c r="D7" s="88">
        <v>3.5775409430800861E-2</v>
      </c>
      <c r="E7" s="88">
        <v>2.9234423268979008E-2</v>
      </c>
    </row>
    <row r="8" spans="2:5">
      <c r="B8" s="91">
        <v>2009</v>
      </c>
      <c r="C8" s="105">
        <v>2.5494539786078109E-2</v>
      </c>
      <c r="D8" s="105">
        <v>3.6597850904835721E-2</v>
      </c>
      <c r="E8" s="105">
        <v>3.0037499612343987E-2</v>
      </c>
    </row>
    <row r="9" spans="2:5">
      <c r="B9" s="91">
        <v>2008</v>
      </c>
      <c r="C9" s="105">
        <v>2.4562837174948195E-2</v>
      </c>
      <c r="D9" s="105">
        <v>3.7706891889157275E-2</v>
      </c>
      <c r="E9" s="105">
        <v>2.9963001152423122E-2</v>
      </c>
    </row>
    <row r="10" spans="2:5">
      <c r="B10" s="91">
        <v>2007</v>
      </c>
      <c r="C10" s="105">
        <v>2.3740759292217733E-2</v>
      </c>
      <c r="D10" s="105">
        <v>3.4098964622106542E-2</v>
      </c>
      <c r="E10" s="105">
        <v>2.8022931038663448E-2</v>
      </c>
    </row>
    <row r="11" spans="2:5">
      <c r="B11" s="91">
        <v>2006</v>
      </c>
      <c r="C11" s="105">
        <v>2.2623299142619381E-2</v>
      </c>
      <c r="D11" s="105">
        <v>3.4380769767782704E-2</v>
      </c>
      <c r="E11" s="105">
        <v>2.7597622680408211E-2</v>
      </c>
    </row>
    <row r="12" spans="2:5">
      <c r="B12" s="91">
        <v>2005</v>
      </c>
      <c r="C12" s="105">
        <v>2.1080295902686255E-2</v>
      </c>
      <c r="D12" s="105">
        <v>3.576981019991491E-2</v>
      </c>
      <c r="E12" s="105">
        <v>2.7546600410072616E-2</v>
      </c>
    </row>
    <row r="13" spans="2:5">
      <c r="B13" s="91">
        <v>2004</v>
      </c>
      <c r="C13" s="105">
        <v>2.2018853518702339E-2</v>
      </c>
      <c r="D13" s="105">
        <v>3.944439793609221E-2</v>
      </c>
      <c r="E13" s="105">
        <v>2.9861979032200506E-2</v>
      </c>
    </row>
    <row r="14" spans="2:5">
      <c r="B14" s="91">
        <v>2003</v>
      </c>
      <c r="C14" s="105">
        <v>2.1308140430909596E-2</v>
      </c>
      <c r="D14" s="105">
        <v>4.4067415310677711E-2</v>
      </c>
      <c r="E14" s="105">
        <v>3.2007330334424051E-2</v>
      </c>
    </row>
    <row r="15" spans="2:5">
      <c r="B15" s="91">
        <v>2002</v>
      </c>
      <c r="C15" s="105">
        <v>2.2895636640397982E-2</v>
      </c>
      <c r="D15" s="105">
        <v>4.4248221817627442E-2</v>
      </c>
      <c r="E15" s="105">
        <v>3.2986254519632781E-2</v>
      </c>
    </row>
    <row r="16" spans="2:5">
      <c r="B16" s="91">
        <v>2001</v>
      </c>
      <c r="C16" s="105">
        <v>2.4477529437366276E-2</v>
      </c>
      <c r="D16" s="105">
        <v>4.1537193280918754E-2</v>
      </c>
      <c r="E16" s="105">
        <v>3.2733959708108891E-2</v>
      </c>
    </row>
    <row r="17" spans="2:5">
      <c r="B17" s="91">
        <v>2000</v>
      </c>
      <c r="C17" s="105">
        <v>2.617353354167987E-2</v>
      </c>
      <c r="D17" s="105">
        <v>4.2659991586104978E-2</v>
      </c>
      <c r="E17" s="105">
        <v>3.4300512110434049E-2</v>
      </c>
    </row>
    <row r="18" spans="2:5">
      <c r="B18" s="91">
        <v>1999</v>
      </c>
      <c r="C18" s="105">
        <v>2.6254927363254597E-2</v>
      </c>
      <c r="D18" s="105">
        <v>4.2919019146053207E-2</v>
      </c>
      <c r="E18" s="105">
        <v>3.4611327837194332E-2</v>
      </c>
    </row>
    <row r="19" spans="2:5">
      <c r="B19" s="91">
        <v>1998</v>
      </c>
      <c r="C19" s="105">
        <v>2.3957815445337982E-2</v>
      </c>
      <c r="D19" s="105">
        <v>4.0831728434229934E-2</v>
      </c>
      <c r="E19" s="105">
        <v>3.2446249214598308E-2</v>
      </c>
    </row>
    <row r="20" spans="2:5">
      <c r="B20" s="91">
        <v>1997</v>
      </c>
      <c r="C20" s="105">
        <v>1.9630152456239412E-2</v>
      </c>
      <c r="D20" s="105">
        <v>3.6345152627575178E-2</v>
      </c>
      <c r="E20" s="105">
        <v>2.8050062827227575E-2</v>
      </c>
    </row>
    <row r="21" spans="2:5">
      <c r="B21" s="91">
        <v>1996</v>
      </c>
      <c r="C21" s="105">
        <v>1.7063760174825089E-2</v>
      </c>
      <c r="D21" s="105">
        <v>3.0986199168425439E-2</v>
      </c>
      <c r="E21" s="105">
        <v>2.4168167102496009E-2</v>
      </c>
    </row>
    <row r="22" spans="2:5">
      <c r="B22" s="91">
        <v>1995</v>
      </c>
      <c r="C22" s="105">
        <v>1.6313034414370868E-2</v>
      </c>
      <c r="D22" s="105">
        <v>3.6522928140701336E-2</v>
      </c>
      <c r="E22" s="105">
        <v>2.6574372575376759E-2</v>
      </c>
    </row>
    <row r="23" spans="2:5">
      <c r="B23" s="91">
        <v>1994</v>
      </c>
      <c r="C23" s="105">
        <v>2.0584798175345923E-2</v>
      </c>
      <c r="D23" s="105">
        <v>3.3592828691830022E-2</v>
      </c>
      <c r="E23" s="105">
        <v>2.7043703404749847E-2</v>
      </c>
    </row>
    <row r="24" spans="2:5">
      <c r="B24" s="91">
        <v>1993</v>
      </c>
      <c r="C24" s="105">
        <v>1.7835176058232701E-2</v>
      </c>
      <c r="D24" s="105">
        <v>3.0005763004898555E-2</v>
      </c>
      <c r="E24" s="105">
        <v>2.3532298819729566E-2</v>
      </c>
    </row>
    <row r="25" spans="2:5">
      <c r="B25" s="91">
        <v>1992</v>
      </c>
      <c r="C25" s="105">
        <v>1.8669750131319274E-2</v>
      </c>
      <c r="D25" s="105">
        <v>3.5000172097511724E-2</v>
      </c>
      <c r="E25" s="105">
        <v>2.6412609341076462E-2</v>
      </c>
    </row>
    <row r="26" spans="2:5">
      <c r="B26" s="91">
        <v>1991</v>
      </c>
      <c r="C26" s="105">
        <v>1.798804780876494E-2</v>
      </c>
      <c r="D26" s="105">
        <v>3.5650530739985427E-2</v>
      </c>
      <c r="E26" s="105">
        <v>2.5997330716991958E-2</v>
      </c>
    </row>
    <row r="27" spans="2:5">
      <c r="B27" s="91">
        <v>1990</v>
      </c>
      <c r="C27" s="105">
        <v>1.6495685139624829E-2</v>
      </c>
      <c r="D27" s="105">
        <v>3.3646763620954007E-2</v>
      </c>
      <c r="E27" s="105">
        <v>2.4072295008326396E-2</v>
      </c>
    </row>
    <row r="28" spans="2:5">
      <c r="B28" s="91">
        <v>1989</v>
      </c>
      <c r="C28" s="105">
        <v>1.2674294332856013E-2</v>
      </c>
      <c r="D28" s="105">
        <v>2.5984593213495034E-2</v>
      </c>
      <c r="E28" s="105">
        <v>1.8489208988663231E-2</v>
      </c>
    </row>
    <row r="29" spans="2:5">
      <c r="B29" s="91">
        <v>1988</v>
      </c>
      <c r="C29" s="105">
        <v>1.4576536017310232E-2</v>
      </c>
      <c r="D29" s="105">
        <v>2.4431060791663212E-2</v>
      </c>
      <c r="E29" s="105">
        <v>1.8657294682285577E-2</v>
      </c>
    </row>
    <row r="30" spans="2:5">
      <c r="B30" s="91">
        <v>1987</v>
      </c>
      <c r="C30" s="105">
        <v>1.5210979673974383E-2</v>
      </c>
      <c r="D30" s="105">
        <v>2.8423404039280724E-2</v>
      </c>
      <c r="E30" s="105">
        <v>2.0099183340704926E-2</v>
      </c>
    </row>
    <row r="31" spans="2:5">
      <c r="B31" s="91">
        <v>1986</v>
      </c>
      <c r="C31" s="105">
        <v>1.2612959077275594E-2</v>
      </c>
      <c r="D31" s="105">
        <v>3.3770807149946687E-2</v>
      </c>
      <c r="E31" s="105">
        <v>1.9884506485949308E-2</v>
      </c>
    </row>
    <row r="32" spans="2:5">
      <c r="B32" s="91">
        <v>1985</v>
      </c>
      <c r="C32" s="105">
        <v>1.3473798396417847E-2</v>
      </c>
      <c r="D32" s="105">
        <v>3.2968906378173693E-2</v>
      </c>
      <c r="E32" s="105">
        <v>1.9354932394780359E-2</v>
      </c>
    </row>
    <row r="33" spans="2:7">
      <c r="B33" s="91">
        <v>1984</v>
      </c>
      <c r="C33" s="105">
        <v>1.3822754380287551E-2</v>
      </c>
      <c r="D33" s="105">
        <v>3.1728974846206716E-2</v>
      </c>
      <c r="E33" s="105">
        <v>1.9028799944567902E-2</v>
      </c>
    </row>
    <row r="34" spans="2:7">
      <c r="B34" s="91">
        <v>1983</v>
      </c>
      <c r="C34" s="105">
        <v>1.4625492577997688E-2</v>
      </c>
      <c r="D34" s="105">
        <v>3.2434879148941921E-2</v>
      </c>
      <c r="E34" s="105">
        <v>1.9814433652583736E-2</v>
      </c>
    </row>
    <row r="35" spans="2:7">
      <c r="B35" s="91">
        <v>1982</v>
      </c>
      <c r="C35" s="105">
        <v>1.5066075667435579E-2</v>
      </c>
      <c r="D35" s="105">
        <v>3.7639809307692493E-2</v>
      </c>
      <c r="E35" s="105">
        <v>2.1486832043808225E-2</v>
      </c>
    </row>
    <row r="36" spans="2:7">
      <c r="B36" s="91">
        <v>1981</v>
      </c>
      <c r="C36" s="105">
        <v>2.1086549751497183E-2</v>
      </c>
      <c r="D36" s="105">
        <v>4.5242044940431304E-2</v>
      </c>
      <c r="E36" s="105">
        <v>2.8721765913757701E-2</v>
      </c>
    </row>
    <row r="37" spans="2:7">
      <c r="B37" s="91">
        <v>1980</v>
      </c>
      <c r="C37" s="105">
        <v>1.820926156288721E-2</v>
      </c>
      <c r="D37" s="105">
        <v>4.3246483719729882E-2</v>
      </c>
      <c r="E37" s="105">
        <v>2.603874623277163E-2</v>
      </c>
    </row>
    <row r="38" spans="2:7">
      <c r="B38" s="91">
        <v>1979</v>
      </c>
      <c r="C38" s="105">
        <v>2.0377551009284525E-2</v>
      </c>
      <c r="D38" s="105">
        <v>5.6684125387149592E-2</v>
      </c>
      <c r="E38" s="105">
        <v>3.1507467526822548E-2</v>
      </c>
    </row>
    <row r="39" spans="2:7">
      <c r="B39" s="91">
        <v>1978</v>
      </c>
      <c r="C39" s="105">
        <v>2.5515450570750074E-2</v>
      </c>
      <c r="D39" s="105">
        <v>7.6739226174865283E-2</v>
      </c>
      <c r="E39" s="105">
        <v>4.0846869596448419E-2</v>
      </c>
    </row>
    <row r="40" spans="2:7" ht="25.5" customHeight="1">
      <c r="B40" s="409" t="s">
        <v>147</v>
      </c>
      <c r="C40" s="409"/>
      <c r="D40" s="409"/>
      <c r="E40" s="409"/>
    </row>
    <row r="41" spans="2:7" ht="15.75" thickBot="1"/>
    <row r="42" spans="2:7" ht="16.5" thickBot="1">
      <c r="G42" s="21" t="s">
        <v>130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21" t="s">
        <v>33</v>
      </c>
    </row>
  </sheetData>
  <hyperlinks>
    <hyperlink ref="L26" location="'peso sobre total turistasx tipo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388" t="s">
        <v>149</v>
      </c>
      <c r="C5" s="388"/>
      <c r="D5" s="388"/>
      <c r="E5" s="388"/>
      <c r="F5" s="388"/>
      <c r="G5" s="388"/>
      <c r="H5" s="388"/>
      <c r="I5" s="388"/>
      <c r="J5" s="388"/>
      <c r="K5" s="388"/>
    </row>
    <row r="6" spans="2:11" ht="15" customHeight="1">
      <c r="B6" s="410">
        <v>2009</v>
      </c>
      <c r="C6" s="410"/>
      <c r="D6" s="410"/>
      <c r="E6" s="410"/>
      <c r="F6" s="410"/>
      <c r="G6" s="410"/>
      <c r="H6" s="410"/>
      <c r="I6" s="410"/>
      <c r="J6" s="410"/>
      <c r="K6" s="410"/>
    </row>
    <row r="7" spans="2:11">
      <c r="B7" s="132"/>
      <c r="C7" s="411" t="s">
        <v>325</v>
      </c>
      <c r="D7" s="412"/>
      <c r="E7" s="412"/>
      <c r="F7" s="413" t="s">
        <v>150</v>
      </c>
      <c r="G7" s="414"/>
      <c r="H7" s="414"/>
      <c r="I7" s="411" t="s">
        <v>326</v>
      </c>
      <c r="J7" s="412"/>
      <c r="K7" s="412"/>
    </row>
    <row r="8" spans="2:11">
      <c r="B8" s="132"/>
      <c r="C8" s="135" t="s">
        <v>34</v>
      </c>
      <c r="D8" s="135" t="s">
        <v>151</v>
      </c>
      <c r="E8" s="135" t="s">
        <v>36</v>
      </c>
      <c r="F8" s="136" t="s">
        <v>34</v>
      </c>
      <c r="G8" s="136" t="s">
        <v>151</v>
      </c>
      <c r="H8" s="136" t="s">
        <v>36</v>
      </c>
      <c r="I8" s="135" t="s">
        <v>34</v>
      </c>
      <c r="J8" s="135" t="s">
        <v>151</v>
      </c>
      <c r="K8" s="135" t="s">
        <v>36</v>
      </c>
    </row>
    <row r="9" spans="2:11">
      <c r="B9" s="91" t="s">
        <v>115</v>
      </c>
      <c r="C9" s="26">
        <v>5542</v>
      </c>
      <c r="D9" s="26">
        <v>4735</v>
      </c>
      <c r="E9" s="26">
        <v>10277</v>
      </c>
      <c r="F9" s="123">
        <v>212522</v>
      </c>
      <c r="G9" s="123">
        <v>168208</v>
      </c>
      <c r="H9" s="123">
        <v>380730</v>
      </c>
      <c r="I9" s="105">
        <f>IFERROR(C9/F9,"-")</f>
        <v>2.6077300232446522E-2</v>
      </c>
      <c r="J9" s="105">
        <f>IFERROR(D9/G9,"-")</f>
        <v>2.8149671834871111E-2</v>
      </c>
      <c r="K9" s="105">
        <f>IFERROR(E9/H9,"-")</f>
        <v>2.6992882094922913E-2</v>
      </c>
    </row>
    <row r="10" spans="2:11">
      <c r="B10" s="91" t="s">
        <v>116</v>
      </c>
      <c r="C10" s="26">
        <v>6687</v>
      </c>
      <c r="D10" s="26">
        <v>6707</v>
      </c>
      <c r="E10" s="26">
        <v>13394</v>
      </c>
      <c r="F10" s="123">
        <v>223867</v>
      </c>
      <c r="G10" s="123">
        <v>161715</v>
      </c>
      <c r="H10" s="123">
        <v>385582</v>
      </c>
      <c r="I10" s="105">
        <f>IFERROR(C10/F10,"-")</f>
        <v>2.9870414129818151E-2</v>
      </c>
      <c r="J10" s="105">
        <f>IFERROR(D10/G10,"-")</f>
        <v>4.1474198435519277E-2</v>
      </c>
      <c r="K10" s="105">
        <f t="shared" ref="K10:K20" si="0">IFERROR(E10/H10,"-")</f>
        <v>3.4737098723488131E-2</v>
      </c>
    </row>
    <row r="11" spans="2:11">
      <c r="B11" s="91" t="s">
        <v>117</v>
      </c>
      <c r="C11" s="26">
        <v>5570</v>
      </c>
      <c r="D11" s="26">
        <v>6124</v>
      </c>
      <c r="E11" s="26">
        <v>11694</v>
      </c>
      <c r="F11" s="123">
        <v>230133</v>
      </c>
      <c r="G11" s="123">
        <v>179375</v>
      </c>
      <c r="H11" s="123">
        <v>409508</v>
      </c>
      <c r="I11" s="105">
        <f t="shared" ref="I11:J20" si="1">IFERROR(C11/F11,"-")</f>
        <v>2.420339542786128E-2</v>
      </c>
      <c r="J11" s="105">
        <f t="shared" si="1"/>
        <v>3.4140766550522651E-2</v>
      </c>
      <c r="K11" s="105">
        <f t="shared" si="0"/>
        <v>2.8556218681930513E-2</v>
      </c>
    </row>
    <row r="12" spans="2:11">
      <c r="B12" s="91" t="s">
        <v>118</v>
      </c>
      <c r="C12" s="26">
        <v>7454</v>
      </c>
      <c r="D12" s="26">
        <v>5968</v>
      </c>
      <c r="E12" s="26">
        <v>13422</v>
      </c>
      <c r="F12" s="123">
        <v>253066</v>
      </c>
      <c r="G12" s="123">
        <v>165364</v>
      </c>
      <c r="H12" s="123">
        <v>418430</v>
      </c>
      <c r="I12" s="105">
        <f t="shared" si="1"/>
        <v>2.945476674069215E-2</v>
      </c>
      <c r="J12" s="105">
        <f t="shared" si="1"/>
        <v>3.6090080065794249E-2</v>
      </c>
      <c r="K12" s="105">
        <f t="shared" si="0"/>
        <v>3.207704992471859E-2</v>
      </c>
    </row>
    <row r="13" spans="2:11">
      <c r="B13" s="91" t="s">
        <v>119</v>
      </c>
      <c r="C13" s="26">
        <v>5179</v>
      </c>
      <c r="D13" s="26">
        <v>5135</v>
      </c>
      <c r="E13" s="26">
        <v>10314</v>
      </c>
      <c r="F13" s="123">
        <v>217112</v>
      </c>
      <c r="G13" s="123">
        <v>133181</v>
      </c>
      <c r="H13" s="123">
        <v>350293</v>
      </c>
      <c r="I13" s="105">
        <f t="shared" si="1"/>
        <v>2.3854047680459855E-2</v>
      </c>
      <c r="J13" s="105">
        <f t="shared" si="1"/>
        <v>3.8556550859356817E-2</v>
      </c>
      <c r="K13" s="105">
        <f t="shared" si="0"/>
        <v>2.9443922659031153E-2</v>
      </c>
    </row>
    <row r="14" spans="2:11">
      <c r="B14" s="91" t="s">
        <v>120</v>
      </c>
      <c r="C14" s="26">
        <v>4395</v>
      </c>
      <c r="D14" s="26">
        <v>4806</v>
      </c>
      <c r="E14" s="26">
        <v>9201</v>
      </c>
      <c r="F14" s="123">
        <v>213715</v>
      </c>
      <c r="G14" s="123">
        <v>136143</v>
      </c>
      <c r="H14" s="123">
        <v>349858</v>
      </c>
      <c r="I14" s="105">
        <f t="shared" si="1"/>
        <v>2.0564770839669653E-2</v>
      </c>
      <c r="J14" s="105">
        <f t="shared" si="1"/>
        <v>3.5301117207641966E-2</v>
      </c>
      <c r="K14" s="105">
        <f t="shared" si="0"/>
        <v>2.6299241406513501E-2</v>
      </c>
    </row>
    <row r="15" spans="2:11">
      <c r="B15" s="91" t="s">
        <v>121</v>
      </c>
      <c r="C15" s="26">
        <v>6640</v>
      </c>
      <c r="D15" s="26">
        <v>9172</v>
      </c>
      <c r="E15" s="26">
        <v>15812</v>
      </c>
      <c r="F15" s="123">
        <v>255405</v>
      </c>
      <c r="G15" s="123">
        <v>178790</v>
      </c>
      <c r="H15" s="123">
        <v>434195</v>
      </c>
      <c r="I15" s="105">
        <f t="shared" si="1"/>
        <v>2.5997924864431001E-2</v>
      </c>
      <c r="J15" s="105">
        <f t="shared" si="1"/>
        <v>5.1300408300240505E-2</v>
      </c>
      <c r="K15" s="105">
        <f t="shared" si="0"/>
        <v>3.6416817328619629E-2</v>
      </c>
    </row>
    <row r="16" spans="2:11">
      <c r="B16" s="91" t="s">
        <v>122</v>
      </c>
      <c r="C16" s="26">
        <v>6742</v>
      </c>
      <c r="D16" s="26">
        <v>7833</v>
      </c>
      <c r="E16" s="26">
        <v>14575</v>
      </c>
      <c r="F16" s="123">
        <v>270226</v>
      </c>
      <c r="G16" s="123">
        <v>197556</v>
      </c>
      <c r="H16" s="123">
        <v>467782</v>
      </c>
      <c r="I16" s="105">
        <f t="shared" si="1"/>
        <v>2.4949486725925708E-2</v>
      </c>
      <c r="J16" s="105">
        <f t="shared" si="1"/>
        <v>3.9649517098949157E-2</v>
      </c>
      <c r="K16" s="105">
        <f t="shared" si="0"/>
        <v>3.115767601147543E-2</v>
      </c>
    </row>
    <row r="17" spans="2:11">
      <c r="B17" s="91" t="s">
        <v>123</v>
      </c>
      <c r="C17" s="26">
        <v>4642</v>
      </c>
      <c r="D17" s="26">
        <v>4556</v>
      </c>
      <c r="E17" s="26">
        <v>9198</v>
      </c>
      <c r="F17" s="123">
        <v>213848</v>
      </c>
      <c r="G17" s="123">
        <v>140366</v>
      </c>
      <c r="H17" s="123">
        <v>354214</v>
      </c>
      <c r="I17" s="105">
        <f t="shared" si="1"/>
        <v>2.1707006845984065E-2</v>
      </c>
      <c r="J17" s="105">
        <f t="shared" si="1"/>
        <v>3.2458002650214438E-2</v>
      </c>
      <c r="K17" s="105">
        <f t="shared" si="0"/>
        <v>2.5967353069048654E-2</v>
      </c>
    </row>
    <row r="18" spans="2:11">
      <c r="B18" s="91" t="s">
        <v>124</v>
      </c>
      <c r="C18" s="26">
        <v>7383</v>
      </c>
      <c r="D18" s="26">
        <v>5979</v>
      </c>
      <c r="E18" s="26">
        <v>13362</v>
      </c>
      <c r="F18" s="123">
        <v>240086</v>
      </c>
      <c r="G18" s="123">
        <v>164785</v>
      </c>
      <c r="H18" s="123">
        <v>404871</v>
      </c>
      <c r="I18" s="105">
        <f t="shared" si="1"/>
        <v>3.0751480719408877E-2</v>
      </c>
      <c r="J18" s="105">
        <f t="shared" si="1"/>
        <v>3.6283642321813268E-2</v>
      </c>
      <c r="K18" s="105">
        <f t="shared" si="0"/>
        <v>3.3003104692605791E-2</v>
      </c>
    </row>
    <row r="19" spans="2:11">
      <c r="B19" s="91" t="s">
        <v>125</v>
      </c>
      <c r="C19" s="26">
        <v>5416</v>
      </c>
      <c r="D19" s="26">
        <v>4109</v>
      </c>
      <c r="E19" s="26">
        <v>9525</v>
      </c>
      <c r="F19" s="123">
        <v>225248</v>
      </c>
      <c r="G19" s="123">
        <v>146554</v>
      </c>
      <c r="H19" s="123">
        <v>371802</v>
      </c>
      <c r="I19" s="105">
        <f t="shared" si="1"/>
        <v>2.404460860917744E-2</v>
      </c>
      <c r="J19" s="105">
        <f t="shared" si="1"/>
        <v>2.8037446947882693E-2</v>
      </c>
      <c r="K19" s="105">
        <f t="shared" si="0"/>
        <v>2.5618474349250409E-2</v>
      </c>
    </row>
    <row r="20" spans="2:11">
      <c r="B20" s="91" t="s">
        <v>126</v>
      </c>
      <c r="C20" s="26">
        <v>5265</v>
      </c>
      <c r="D20" s="26">
        <v>5371</v>
      </c>
      <c r="E20" s="26">
        <v>10636</v>
      </c>
      <c r="F20" s="123">
        <v>226348</v>
      </c>
      <c r="G20" s="123">
        <v>154169</v>
      </c>
      <c r="H20" s="123">
        <v>380517</v>
      </c>
      <c r="I20" s="105">
        <f t="shared" si="1"/>
        <v>2.3260642903847172E-2</v>
      </c>
      <c r="J20" s="105">
        <f t="shared" si="1"/>
        <v>3.4838391635153627E-2</v>
      </c>
      <c r="K20" s="105">
        <f t="shared" si="0"/>
        <v>2.795144500771319E-2</v>
      </c>
    </row>
    <row r="21" spans="2:11">
      <c r="B21" s="92" t="s">
        <v>58</v>
      </c>
      <c r="C21" s="87">
        <f t="shared" ref="C21:H21" si="2">SUM(C9:C20)</f>
        <v>70915</v>
      </c>
      <c r="D21" s="87">
        <f t="shared" si="2"/>
        <v>70495</v>
      </c>
      <c r="E21" s="87">
        <f t="shared" si="2"/>
        <v>141410</v>
      </c>
      <c r="F21" s="87">
        <f t="shared" si="2"/>
        <v>2781576</v>
      </c>
      <c r="G21" s="87">
        <f t="shared" si="2"/>
        <v>1926206</v>
      </c>
      <c r="H21" s="87">
        <f t="shared" si="2"/>
        <v>4707782</v>
      </c>
      <c r="I21" s="88">
        <f>C21/F21</f>
        <v>2.5494539786078109E-2</v>
      </c>
      <c r="J21" s="88">
        <f>D21/G21</f>
        <v>3.6597850904835721E-2</v>
      </c>
      <c r="K21" s="88">
        <f>E21/H21</f>
        <v>3.0037499612343987E-2</v>
      </c>
    </row>
    <row r="22" spans="2:11">
      <c r="B22" s="389" t="s">
        <v>52</v>
      </c>
      <c r="C22" s="389"/>
      <c r="D22" s="389"/>
      <c r="E22" s="389"/>
      <c r="F22" s="389"/>
      <c r="G22" s="389"/>
      <c r="H22" s="389"/>
      <c r="I22" s="389"/>
      <c r="J22" s="389"/>
      <c r="K22" s="389"/>
    </row>
    <row r="26" spans="2:11" ht="15" customHeight="1">
      <c r="B26" s="388" t="s">
        <v>149</v>
      </c>
      <c r="C26" s="388"/>
      <c r="D26" s="388"/>
      <c r="E26" s="388"/>
      <c r="F26" s="388"/>
      <c r="G26" s="388"/>
      <c r="H26" s="388"/>
      <c r="I26" s="388"/>
      <c r="J26" s="388"/>
      <c r="K26" s="388"/>
    </row>
    <row r="27" spans="2:11" ht="15" customHeight="1">
      <c r="B27" s="410">
        <v>2010</v>
      </c>
      <c r="C27" s="410"/>
      <c r="D27" s="410"/>
      <c r="E27" s="410"/>
      <c r="F27" s="410"/>
      <c r="G27" s="410"/>
      <c r="H27" s="410"/>
      <c r="I27" s="410"/>
      <c r="J27" s="410"/>
      <c r="K27" s="410"/>
    </row>
    <row r="28" spans="2:11" ht="15" customHeight="1">
      <c r="B28" s="132"/>
      <c r="C28" s="411" t="s">
        <v>325</v>
      </c>
      <c r="D28" s="412"/>
      <c r="E28" s="412"/>
      <c r="F28" s="413" t="s">
        <v>150</v>
      </c>
      <c r="G28" s="414"/>
      <c r="H28" s="414"/>
      <c r="I28" s="411" t="s">
        <v>326</v>
      </c>
      <c r="J28" s="412"/>
      <c r="K28" s="412"/>
    </row>
    <row r="29" spans="2:11" ht="15" customHeight="1">
      <c r="B29" s="132"/>
      <c r="C29" s="135" t="s">
        <v>34</v>
      </c>
      <c r="D29" s="135" t="s">
        <v>151</v>
      </c>
      <c r="E29" s="135" t="s">
        <v>36</v>
      </c>
      <c r="F29" s="136" t="s">
        <v>34</v>
      </c>
      <c r="G29" s="136" t="s">
        <v>151</v>
      </c>
      <c r="H29" s="136" t="s">
        <v>36</v>
      </c>
      <c r="I29" s="135" t="s">
        <v>34</v>
      </c>
      <c r="J29" s="135" t="s">
        <v>151</v>
      </c>
      <c r="K29" s="135" t="s">
        <v>36</v>
      </c>
    </row>
    <row r="30" spans="2:11">
      <c r="B30" s="91" t="s">
        <v>115</v>
      </c>
      <c r="C30" s="26">
        <v>5598</v>
      </c>
      <c r="D30" s="26">
        <v>4945</v>
      </c>
      <c r="E30" s="26">
        <v>10543</v>
      </c>
      <c r="F30" s="123">
        <v>226497</v>
      </c>
      <c r="G30" s="123">
        <v>155740</v>
      </c>
      <c r="H30" s="123">
        <v>382237</v>
      </c>
      <c r="I30" s="105">
        <f>IFERROR(C30/F30,"-")</f>
        <v>2.4715559146478761E-2</v>
      </c>
      <c r="J30" s="105">
        <f>IFERROR(D30/G30,"-")</f>
        <v>3.1751637344291768E-2</v>
      </c>
      <c r="K30" s="105">
        <f t="shared" ref="K30:K41" si="3">IFERROR(E30/H30,"-")</f>
        <v>2.7582363821398767E-2</v>
      </c>
    </row>
    <row r="31" spans="2:11">
      <c r="B31" s="91" t="s">
        <v>116</v>
      </c>
      <c r="C31" s="26">
        <v>6530</v>
      </c>
      <c r="D31" s="26">
        <v>5970</v>
      </c>
      <c r="E31" s="26">
        <v>12500</v>
      </c>
      <c r="F31" s="123">
        <v>223216</v>
      </c>
      <c r="G31" s="123">
        <v>146331</v>
      </c>
      <c r="H31" s="123">
        <v>369547</v>
      </c>
      <c r="I31" s="105">
        <f>IFERROR(C31/F31,"-")</f>
        <v>2.9254175327933483E-2</v>
      </c>
      <c r="J31" s="105">
        <f>IFERROR(D31/G31,"-")</f>
        <v>4.0797917051069152E-2</v>
      </c>
      <c r="K31" s="105">
        <f t="shared" si="3"/>
        <v>3.3825196794994954E-2</v>
      </c>
    </row>
    <row r="32" spans="2:11">
      <c r="B32" s="91" t="s">
        <v>117</v>
      </c>
      <c r="C32" s="26">
        <v>5645</v>
      </c>
      <c r="D32" s="26">
        <v>5319</v>
      </c>
      <c r="E32" s="26">
        <v>10964</v>
      </c>
      <c r="F32" s="123">
        <v>239927</v>
      </c>
      <c r="G32" s="123">
        <v>164434</v>
      </c>
      <c r="H32" s="123">
        <v>404361</v>
      </c>
      <c r="I32" s="105">
        <f t="shared" ref="I32:J41" si="4">IFERROR(C32/F32,"-")</f>
        <v>2.3527989763553081E-2</v>
      </c>
      <c r="J32" s="105">
        <f t="shared" si="4"/>
        <v>3.2347324762518698E-2</v>
      </c>
      <c r="K32" s="105">
        <f t="shared" si="3"/>
        <v>2.7114385413034393E-2</v>
      </c>
    </row>
    <row r="33" spans="2:11">
      <c r="B33" s="91" t="s">
        <v>118</v>
      </c>
      <c r="C33" s="26">
        <v>6447</v>
      </c>
      <c r="D33" s="26">
        <v>5331</v>
      </c>
      <c r="E33" s="26">
        <v>11778</v>
      </c>
      <c r="F33" s="123">
        <v>258952</v>
      </c>
      <c r="G33" s="123">
        <v>163597</v>
      </c>
      <c r="H33" s="123">
        <v>422549</v>
      </c>
      <c r="I33" s="105">
        <f t="shared" si="4"/>
        <v>2.4896505916154346E-2</v>
      </c>
      <c r="J33" s="105">
        <f t="shared" si="4"/>
        <v>3.2586172118070626E-2</v>
      </c>
      <c r="K33" s="105">
        <f t="shared" si="3"/>
        <v>2.7873690388570321E-2</v>
      </c>
    </row>
    <row r="34" spans="2:11">
      <c r="B34" s="91" t="s">
        <v>119</v>
      </c>
      <c r="C34" s="26">
        <v>6988</v>
      </c>
      <c r="D34" s="26">
        <v>6362</v>
      </c>
      <c r="E34" s="26">
        <v>13350</v>
      </c>
      <c r="F34" s="123">
        <v>233329</v>
      </c>
      <c r="G34" s="123">
        <v>127968</v>
      </c>
      <c r="H34" s="123">
        <v>361297</v>
      </c>
      <c r="I34" s="105">
        <f t="shared" si="4"/>
        <v>2.9949127626655924E-2</v>
      </c>
      <c r="J34" s="105">
        <f t="shared" si="4"/>
        <v>4.9715553888472118E-2</v>
      </c>
      <c r="K34" s="105">
        <f t="shared" si="3"/>
        <v>3.6950209938084178E-2</v>
      </c>
    </row>
    <row r="35" spans="2:11">
      <c r="B35" s="91" t="s">
        <v>120</v>
      </c>
      <c r="C35" s="26">
        <v>3612</v>
      </c>
      <c r="D35" s="26">
        <v>3326</v>
      </c>
      <c r="E35" s="26">
        <v>6938</v>
      </c>
      <c r="F35" s="123">
        <v>230853</v>
      </c>
      <c r="G35" s="123">
        <v>144090</v>
      </c>
      <c r="H35" s="123">
        <v>374943</v>
      </c>
      <c r="I35" s="105">
        <f t="shared" si="4"/>
        <v>1.5646320385699991E-2</v>
      </c>
      <c r="J35" s="105">
        <f t="shared" si="4"/>
        <v>2.3082795475050315E-2</v>
      </c>
      <c r="K35" s="105">
        <f t="shared" si="3"/>
        <v>1.8504145963519788E-2</v>
      </c>
    </row>
    <row r="36" spans="2:11">
      <c r="B36" s="91" t="s">
        <v>121</v>
      </c>
      <c r="C36" s="26">
        <v>6275</v>
      </c>
      <c r="D36" s="26">
        <v>8118</v>
      </c>
      <c r="E36" s="26">
        <v>14393</v>
      </c>
      <c r="F36" s="123">
        <v>265054</v>
      </c>
      <c r="G36" s="123">
        <v>186205</v>
      </c>
      <c r="H36" s="123">
        <v>451259</v>
      </c>
      <c r="I36" s="105">
        <f t="shared" si="4"/>
        <v>2.3674421061368627E-2</v>
      </c>
      <c r="J36" s="105">
        <f t="shared" si="4"/>
        <v>4.3597110711312802E-2</v>
      </c>
      <c r="K36" s="105">
        <f t="shared" si="3"/>
        <v>3.189520873821907E-2</v>
      </c>
    </row>
    <row r="37" spans="2:11">
      <c r="B37" s="91" t="s">
        <v>122</v>
      </c>
      <c r="C37" s="26">
        <v>6277</v>
      </c>
      <c r="D37" s="26">
        <v>7261</v>
      </c>
      <c r="E37" s="26">
        <v>13538</v>
      </c>
      <c r="F37" s="123">
        <v>283306</v>
      </c>
      <c r="G37" s="123">
        <v>181892</v>
      </c>
      <c r="H37" s="123">
        <v>465198</v>
      </c>
      <c r="I37" s="105">
        <f t="shared" si="4"/>
        <v>2.2156255074018905E-2</v>
      </c>
      <c r="J37" s="105">
        <f t="shared" si="4"/>
        <v>3.9919292767136544E-2</v>
      </c>
      <c r="K37" s="105">
        <f t="shared" si="3"/>
        <v>2.9101586851190245E-2</v>
      </c>
    </row>
    <row r="38" spans="2:11">
      <c r="B38" s="91" t="s">
        <v>123</v>
      </c>
      <c r="C38" s="26">
        <v>4807</v>
      </c>
      <c r="D38" s="26">
        <v>4421</v>
      </c>
      <c r="E38" s="26">
        <v>9228</v>
      </c>
      <c r="F38" s="123">
        <v>230546</v>
      </c>
      <c r="G38" s="123">
        <v>133127</v>
      </c>
      <c r="H38" s="123">
        <v>363673</v>
      </c>
      <c r="I38" s="105">
        <f t="shared" si="4"/>
        <v>2.0850502719630789E-2</v>
      </c>
      <c r="J38" s="105">
        <f t="shared" si="4"/>
        <v>3.3208890758448698E-2</v>
      </c>
      <c r="K38" s="105">
        <f t="shared" si="3"/>
        <v>2.5374443524814876E-2</v>
      </c>
    </row>
    <row r="39" spans="2:11">
      <c r="B39" s="91" t="s">
        <v>124</v>
      </c>
      <c r="C39" s="26">
        <v>7743</v>
      </c>
      <c r="D39" s="26">
        <v>6173</v>
      </c>
      <c r="E39" s="26">
        <v>13916</v>
      </c>
      <c r="F39" s="123">
        <v>269266</v>
      </c>
      <c r="G39" s="123">
        <v>164341</v>
      </c>
      <c r="H39" s="123">
        <v>433607</v>
      </c>
      <c r="I39" s="105">
        <f t="shared" si="4"/>
        <v>2.8755951364078644E-2</v>
      </c>
      <c r="J39" s="105">
        <f t="shared" si="4"/>
        <v>3.7562142131300165E-2</v>
      </c>
      <c r="K39" s="105">
        <f t="shared" si="3"/>
        <v>3.2093577825081238E-2</v>
      </c>
    </row>
    <row r="40" spans="2:11">
      <c r="B40" s="91" t="s">
        <v>125</v>
      </c>
      <c r="C40" s="26">
        <v>6852</v>
      </c>
      <c r="D40" s="26">
        <v>4535</v>
      </c>
      <c r="E40" s="26">
        <v>11387</v>
      </c>
      <c r="F40" s="123">
        <v>236808</v>
      </c>
      <c r="G40" s="123">
        <v>159831</v>
      </c>
      <c r="H40" s="123">
        <v>396639</v>
      </c>
      <c r="I40" s="105">
        <f t="shared" si="4"/>
        <v>2.8934833282659368E-2</v>
      </c>
      <c r="J40" s="105">
        <f t="shared" si="4"/>
        <v>2.8373719741476934E-2</v>
      </c>
      <c r="K40" s="105">
        <f t="shared" si="3"/>
        <v>2.8708725062336279E-2</v>
      </c>
    </row>
    <row r="41" spans="2:11">
      <c r="B41" s="91" t="s">
        <v>126</v>
      </c>
      <c r="C41" s="26">
        <v>6740</v>
      </c>
      <c r="D41" s="26">
        <v>5966</v>
      </c>
      <c r="E41" s="26">
        <v>12706</v>
      </c>
      <c r="F41" s="123">
        <v>240455</v>
      </c>
      <c r="G41" s="123">
        <v>165560</v>
      </c>
      <c r="H41" s="123">
        <v>406015</v>
      </c>
      <c r="I41" s="105">
        <f t="shared" si="4"/>
        <v>2.8030192759560001E-2</v>
      </c>
      <c r="J41" s="105">
        <f t="shared" si="4"/>
        <v>3.6035274220826287E-2</v>
      </c>
      <c r="K41" s="105">
        <f t="shared" si="3"/>
        <v>3.129441030503799E-2</v>
      </c>
    </row>
    <row r="42" spans="2:11">
      <c r="B42" s="92" t="s">
        <v>58</v>
      </c>
      <c r="C42" s="87">
        <f t="shared" ref="C42:H42" si="5">SUM(C30:C41)</f>
        <v>73514</v>
      </c>
      <c r="D42" s="87">
        <f t="shared" si="5"/>
        <v>67727</v>
      </c>
      <c r="E42" s="87">
        <f t="shared" si="5"/>
        <v>141241</v>
      </c>
      <c r="F42" s="87">
        <f t="shared" si="5"/>
        <v>2938209</v>
      </c>
      <c r="G42" s="87">
        <f t="shared" si="5"/>
        <v>1893116</v>
      </c>
      <c r="H42" s="87">
        <f t="shared" si="5"/>
        <v>4831325</v>
      </c>
      <c r="I42" s="88">
        <f>C42/F42</f>
        <v>2.5020003682515436E-2</v>
      </c>
      <c r="J42" s="88">
        <f>D42/G42</f>
        <v>3.5775409430800861E-2</v>
      </c>
      <c r="K42" s="88">
        <f>E42/H42</f>
        <v>2.9234423268979008E-2</v>
      </c>
    </row>
    <row r="43" spans="2:11" ht="15" customHeight="1">
      <c r="B43" s="389" t="s">
        <v>52</v>
      </c>
      <c r="C43" s="389"/>
      <c r="D43" s="389"/>
      <c r="E43" s="389"/>
      <c r="F43" s="389"/>
      <c r="G43" s="389"/>
      <c r="H43" s="389"/>
      <c r="I43" s="389"/>
      <c r="J43" s="389"/>
      <c r="K43" s="389"/>
    </row>
  </sheetData>
  <mergeCells count="12">
    <mergeCell ref="B43:K43"/>
    <mergeCell ref="B5:K5"/>
    <mergeCell ref="B6:K6"/>
    <mergeCell ref="C7:E7"/>
    <mergeCell ref="F7:H7"/>
    <mergeCell ref="I7:K7"/>
    <mergeCell ref="B22:K22"/>
    <mergeCell ref="B26:K26"/>
    <mergeCell ref="B27:K27"/>
    <mergeCell ref="C28:E28"/>
    <mergeCell ref="F28:H28"/>
    <mergeCell ref="I28:K28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4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G28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5.7109375" customWidth="1"/>
    <col min="2" max="2" width="16.7109375" customWidth="1"/>
    <col min="3" max="7" width="10.7109375" customWidth="1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388" t="s">
        <v>327</v>
      </c>
      <c r="C5" s="388"/>
      <c r="D5" s="388"/>
      <c r="E5" s="388"/>
      <c r="F5" s="388"/>
      <c r="G5" s="388"/>
    </row>
    <row r="6" spans="2:7">
      <c r="B6" s="89"/>
      <c r="C6" s="89" t="s">
        <v>152</v>
      </c>
      <c r="D6" s="137" t="s">
        <v>153</v>
      </c>
      <c r="E6" s="137" t="s">
        <v>154</v>
      </c>
      <c r="F6" s="137" t="s">
        <v>155</v>
      </c>
      <c r="G6" s="137" t="s">
        <v>156</v>
      </c>
    </row>
    <row r="7" spans="2:7">
      <c r="B7" s="138" t="s">
        <v>124</v>
      </c>
      <c r="C7" s="26">
        <v>16531</v>
      </c>
      <c r="D7" s="26">
        <v>16316</v>
      </c>
      <c r="E7" s="26">
        <v>16793</v>
      </c>
      <c r="F7" s="26">
        <v>13362</v>
      </c>
      <c r="G7" s="26">
        <v>13916</v>
      </c>
    </row>
    <row r="8" spans="2:7">
      <c r="B8" s="138" t="s">
        <v>125</v>
      </c>
      <c r="C8" s="26">
        <v>9782</v>
      </c>
      <c r="D8" s="26">
        <v>11009</v>
      </c>
      <c r="E8" s="26">
        <v>10710</v>
      </c>
      <c r="F8" s="26">
        <v>9525</v>
      </c>
      <c r="G8" s="26">
        <v>11387</v>
      </c>
    </row>
    <row r="9" spans="2:7">
      <c r="B9" s="138" t="s">
        <v>126</v>
      </c>
      <c r="C9" s="26">
        <v>10786</v>
      </c>
      <c r="D9" s="26">
        <v>10609</v>
      </c>
      <c r="E9" s="26">
        <v>12203</v>
      </c>
      <c r="F9" s="26">
        <v>10636</v>
      </c>
      <c r="G9" s="26">
        <v>12706</v>
      </c>
    </row>
    <row r="10" spans="2:7">
      <c r="B10" s="138" t="s">
        <v>115</v>
      </c>
      <c r="C10" s="26">
        <v>10800</v>
      </c>
      <c r="D10" s="26">
        <v>10589</v>
      </c>
      <c r="E10" s="26">
        <v>10277</v>
      </c>
      <c r="F10" s="26">
        <v>10543</v>
      </c>
      <c r="G10" s="26"/>
    </row>
    <row r="11" spans="2:7">
      <c r="B11" s="138" t="s">
        <v>116</v>
      </c>
      <c r="C11" s="26">
        <v>12020</v>
      </c>
      <c r="D11" s="26">
        <v>15146</v>
      </c>
      <c r="E11" s="26">
        <v>13394</v>
      </c>
      <c r="F11" s="26">
        <v>12500</v>
      </c>
      <c r="G11" s="26"/>
    </row>
    <row r="12" spans="2:7">
      <c r="B12" s="138" t="s">
        <v>117</v>
      </c>
      <c r="C12" s="26">
        <v>13293</v>
      </c>
      <c r="D12" s="26">
        <v>13270</v>
      </c>
      <c r="E12" s="26">
        <v>11694</v>
      </c>
      <c r="F12" s="26">
        <v>10964</v>
      </c>
      <c r="G12" s="26"/>
    </row>
    <row r="13" spans="2:7">
      <c r="B13" s="138" t="s">
        <v>48</v>
      </c>
      <c r="C13" s="26">
        <v>12815</v>
      </c>
      <c r="D13" s="26">
        <v>15975</v>
      </c>
      <c r="E13" s="26">
        <v>13422</v>
      </c>
      <c r="F13" s="26">
        <v>11778</v>
      </c>
      <c r="G13" s="26"/>
    </row>
    <row r="14" spans="2:7">
      <c r="B14" s="139" t="s">
        <v>157</v>
      </c>
      <c r="C14" s="87">
        <v>86027</v>
      </c>
      <c r="D14" s="87">
        <v>92914</v>
      </c>
      <c r="E14" s="87">
        <v>88493</v>
      </c>
      <c r="F14" s="87">
        <v>79308</v>
      </c>
      <c r="G14" s="87"/>
    </row>
    <row r="15" spans="2:7">
      <c r="B15" s="140" t="s">
        <v>82</v>
      </c>
      <c r="C15" s="141"/>
      <c r="D15" s="104">
        <v>8.0056261406302731E-2</v>
      </c>
      <c r="E15" s="104">
        <v>-4.7581634629872749E-2</v>
      </c>
      <c r="F15" s="104">
        <v>-0.10379352039144341</v>
      </c>
      <c r="G15" s="141"/>
    </row>
    <row r="16" spans="2:7" ht="15" customHeight="1">
      <c r="B16" s="389" t="s">
        <v>52</v>
      </c>
      <c r="C16" s="389"/>
      <c r="D16" s="389"/>
      <c r="E16" s="389"/>
      <c r="F16" s="389"/>
      <c r="G16" s="389"/>
    </row>
    <row r="17" spans="2:7">
      <c r="B17" s="53"/>
      <c r="C17" s="53"/>
      <c r="D17" s="53"/>
      <c r="E17" s="53"/>
      <c r="F17" s="53"/>
      <c r="G17" s="53"/>
    </row>
    <row r="18" spans="2:7">
      <c r="B18" s="53"/>
      <c r="C18" s="53"/>
      <c r="D18" s="53"/>
      <c r="E18" s="53"/>
      <c r="F18" s="53"/>
      <c r="G18" s="53"/>
    </row>
    <row r="19" spans="2:7" ht="36" customHeight="1">
      <c r="B19" s="388" t="s">
        <v>328</v>
      </c>
      <c r="C19" s="388"/>
      <c r="D19" s="388"/>
      <c r="E19" s="388"/>
      <c r="F19" s="388"/>
      <c r="G19" s="53"/>
    </row>
    <row r="20" spans="2:7">
      <c r="B20" s="142"/>
      <c r="C20" s="137">
        <v>2007</v>
      </c>
      <c r="D20" s="137">
        <v>2008</v>
      </c>
      <c r="E20" s="89">
        <v>2009</v>
      </c>
      <c r="F20" s="89">
        <v>2010</v>
      </c>
      <c r="G20" s="53"/>
    </row>
    <row r="21" spans="2:7" hidden="1">
      <c r="B21" s="143" t="s">
        <v>119</v>
      </c>
      <c r="C21" s="26">
        <v>10130</v>
      </c>
      <c r="D21" s="26">
        <v>11644</v>
      </c>
      <c r="E21" s="26">
        <v>10314</v>
      </c>
      <c r="F21" s="26">
        <v>10314</v>
      </c>
      <c r="G21" s="53"/>
    </row>
    <row r="22" spans="2:7">
      <c r="B22" s="138" t="s">
        <v>120</v>
      </c>
      <c r="C22" s="26">
        <v>9219</v>
      </c>
      <c r="D22" s="26">
        <v>10638</v>
      </c>
      <c r="E22" s="26">
        <v>9201</v>
      </c>
      <c r="F22" s="26">
        <v>6938</v>
      </c>
      <c r="G22" s="53"/>
    </row>
    <row r="23" spans="2:7">
      <c r="B23" s="138" t="s">
        <v>121</v>
      </c>
      <c r="C23" s="26">
        <v>17555</v>
      </c>
      <c r="D23" s="26">
        <v>16267</v>
      </c>
      <c r="E23" s="26">
        <v>15812</v>
      </c>
      <c r="F23" s="26">
        <v>14393</v>
      </c>
      <c r="G23" s="53"/>
    </row>
    <row r="24" spans="2:7">
      <c r="B24" s="138" t="s">
        <v>122</v>
      </c>
      <c r="C24" s="26">
        <v>13695</v>
      </c>
      <c r="D24" s="26">
        <v>14091</v>
      </c>
      <c r="E24" s="26">
        <v>14575</v>
      </c>
      <c r="F24" s="26">
        <v>13538</v>
      </c>
      <c r="G24" s="53"/>
    </row>
    <row r="25" spans="2:7">
      <c r="B25" s="138" t="s">
        <v>123</v>
      </c>
      <c r="C25" s="26">
        <v>10466</v>
      </c>
      <c r="D25" s="26">
        <v>11248</v>
      </c>
      <c r="E25" s="26">
        <v>9198</v>
      </c>
      <c r="F25" s="26">
        <v>9228</v>
      </c>
      <c r="G25" s="53"/>
    </row>
    <row r="26" spans="2:7">
      <c r="B26" s="139" t="s">
        <v>158</v>
      </c>
      <c r="C26" s="87">
        <v>50935</v>
      </c>
      <c r="D26" s="87">
        <v>52244</v>
      </c>
      <c r="E26" s="87">
        <v>48786</v>
      </c>
      <c r="F26" s="87">
        <v>44097</v>
      </c>
      <c r="G26" s="53"/>
    </row>
    <row r="27" spans="2:7">
      <c r="B27" s="140" t="s">
        <v>82</v>
      </c>
      <c r="C27" s="144"/>
      <c r="D27" s="104">
        <v>2.5699420830470165E-2</v>
      </c>
      <c r="E27" s="104">
        <v>-6.6189418880637008E-2</v>
      </c>
      <c r="F27" s="104">
        <v>-9.6113639158775022E-2</v>
      </c>
      <c r="G27" s="53"/>
    </row>
    <row r="28" spans="2:7" ht="15" customHeight="1">
      <c r="B28" s="389" t="s">
        <v>52</v>
      </c>
      <c r="C28" s="389"/>
      <c r="D28" s="389"/>
      <c r="E28" s="389"/>
      <c r="F28" s="389"/>
      <c r="G28" s="53"/>
    </row>
  </sheetData>
  <mergeCells count="4">
    <mergeCell ref="B5:G5"/>
    <mergeCell ref="B16:G16"/>
    <mergeCell ref="B19:F19"/>
    <mergeCell ref="B28:F28"/>
  </mergeCell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tabSelected="1" showOutlineSymbols="0" zoomScaleNormal="100" workbookViewId="0">
      <selection activeCell="B5" sqref="B5:G27"/>
    </sheetView>
  </sheetViews>
  <sheetFormatPr baseColWidth="10" defaultRowHeight="12.75"/>
  <cols>
    <col min="1" max="1" width="15.7109375" style="106" customWidth="1"/>
    <col min="2" max="2" width="35.140625" style="106" customWidth="1"/>
    <col min="3" max="7" width="10.7109375" style="106" customWidth="1"/>
    <col min="8" max="14" width="11.42578125" style="106"/>
    <col min="15" max="15" width="13.28515625" style="106" customWidth="1"/>
    <col min="16" max="257" width="11.42578125" style="106"/>
    <col min="258" max="258" width="36.7109375" style="106" customWidth="1"/>
    <col min="259" max="259" width="12.7109375" style="106" customWidth="1"/>
    <col min="260" max="260" width="10.7109375" style="106" customWidth="1"/>
    <col min="261" max="261" width="12.7109375" style="106" customWidth="1"/>
    <col min="262" max="263" width="10.7109375" style="106" customWidth="1"/>
    <col min="264" max="270" width="11.42578125" style="106"/>
    <col min="271" max="271" width="13.28515625" style="106" customWidth="1"/>
    <col min="272" max="513" width="11.42578125" style="106"/>
    <col min="514" max="514" width="36.7109375" style="106" customWidth="1"/>
    <col min="515" max="515" width="12.7109375" style="106" customWidth="1"/>
    <col min="516" max="516" width="10.7109375" style="106" customWidth="1"/>
    <col min="517" max="517" width="12.7109375" style="106" customWidth="1"/>
    <col min="518" max="519" width="10.7109375" style="106" customWidth="1"/>
    <col min="520" max="526" width="11.42578125" style="106"/>
    <col min="527" max="527" width="13.28515625" style="106" customWidth="1"/>
    <col min="528" max="769" width="11.42578125" style="106"/>
    <col min="770" max="770" width="36.7109375" style="106" customWidth="1"/>
    <col min="771" max="771" width="12.7109375" style="106" customWidth="1"/>
    <col min="772" max="772" width="10.7109375" style="106" customWidth="1"/>
    <col min="773" max="773" width="12.7109375" style="106" customWidth="1"/>
    <col min="774" max="775" width="10.7109375" style="106" customWidth="1"/>
    <col min="776" max="782" width="11.42578125" style="106"/>
    <col min="783" max="783" width="13.28515625" style="106" customWidth="1"/>
    <col min="784" max="1025" width="11.42578125" style="106"/>
    <col min="1026" max="1026" width="36.7109375" style="106" customWidth="1"/>
    <col min="1027" max="1027" width="12.7109375" style="106" customWidth="1"/>
    <col min="1028" max="1028" width="10.7109375" style="106" customWidth="1"/>
    <col min="1029" max="1029" width="12.7109375" style="106" customWidth="1"/>
    <col min="1030" max="1031" width="10.7109375" style="106" customWidth="1"/>
    <col min="1032" max="1038" width="11.42578125" style="106"/>
    <col min="1039" max="1039" width="13.28515625" style="106" customWidth="1"/>
    <col min="1040" max="1281" width="11.42578125" style="106"/>
    <col min="1282" max="1282" width="36.7109375" style="106" customWidth="1"/>
    <col min="1283" max="1283" width="12.7109375" style="106" customWidth="1"/>
    <col min="1284" max="1284" width="10.7109375" style="106" customWidth="1"/>
    <col min="1285" max="1285" width="12.7109375" style="106" customWidth="1"/>
    <col min="1286" max="1287" width="10.7109375" style="106" customWidth="1"/>
    <col min="1288" max="1294" width="11.42578125" style="106"/>
    <col min="1295" max="1295" width="13.28515625" style="106" customWidth="1"/>
    <col min="1296" max="1537" width="11.42578125" style="106"/>
    <col min="1538" max="1538" width="36.7109375" style="106" customWidth="1"/>
    <col min="1539" max="1539" width="12.7109375" style="106" customWidth="1"/>
    <col min="1540" max="1540" width="10.7109375" style="106" customWidth="1"/>
    <col min="1541" max="1541" width="12.7109375" style="106" customWidth="1"/>
    <col min="1542" max="1543" width="10.7109375" style="106" customWidth="1"/>
    <col min="1544" max="1550" width="11.42578125" style="106"/>
    <col min="1551" max="1551" width="13.28515625" style="106" customWidth="1"/>
    <col min="1552" max="1793" width="11.42578125" style="106"/>
    <col min="1794" max="1794" width="36.7109375" style="106" customWidth="1"/>
    <col min="1795" max="1795" width="12.7109375" style="106" customWidth="1"/>
    <col min="1796" max="1796" width="10.7109375" style="106" customWidth="1"/>
    <col min="1797" max="1797" width="12.7109375" style="106" customWidth="1"/>
    <col min="1798" max="1799" width="10.7109375" style="106" customWidth="1"/>
    <col min="1800" max="1806" width="11.42578125" style="106"/>
    <col min="1807" max="1807" width="13.28515625" style="106" customWidth="1"/>
    <col min="1808" max="2049" width="11.42578125" style="106"/>
    <col min="2050" max="2050" width="36.7109375" style="106" customWidth="1"/>
    <col min="2051" max="2051" width="12.7109375" style="106" customWidth="1"/>
    <col min="2052" max="2052" width="10.7109375" style="106" customWidth="1"/>
    <col min="2053" max="2053" width="12.7109375" style="106" customWidth="1"/>
    <col min="2054" max="2055" width="10.7109375" style="106" customWidth="1"/>
    <col min="2056" max="2062" width="11.42578125" style="106"/>
    <col min="2063" max="2063" width="13.28515625" style="106" customWidth="1"/>
    <col min="2064" max="2305" width="11.42578125" style="106"/>
    <col min="2306" max="2306" width="36.7109375" style="106" customWidth="1"/>
    <col min="2307" max="2307" width="12.7109375" style="106" customWidth="1"/>
    <col min="2308" max="2308" width="10.7109375" style="106" customWidth="1"/>
    <col min="2309" max="2309" width="12.7109375" style="106" customWidth="1"/>
    <col min="2310" max="2311" width="10.7109375" style="106" customWidth="1"/>
    <col min="2312" max="2318" width="11.42578125" style="106"/>
    <col min="2319" max="2319" width="13.28515625" style="106" customWidth="1"/>
    <col min="2320" max="2561" width="11.42578125" style="106"/>
    <col min="2562" max="2562" width="36.7109375" style="106" customWidth="1"/>
    <col min="2563" max="2563" width="12.7109375" style="106" customWidth="1"/>
    <col min="2564" max="2564" width="10.7109375" style="106" customWidth="1"/>
    <col min="2565" max="2565" width="12.7109375" style="106" customWidth="1"/>
    <col min="2566" max="2567" width="10.7109375" style="106" customWidth="1"/>
    <col min="2568" max="2574" width="11.42578125" style="106"/>
    <col min="2575" max="2575" width="13.28515625" style="106" customWidth="1"/>
    <col min="2576" max="2817" width="11.42578125" style="106"/>
    <col min="2818" max="2818" width="36.7109375" style="106" customWidth="1"/>
    <col min="2819" max="2819" width="12.7109375" style="106" customWidth="1"/>
    <col min="2820" max="2820" width="10.7109375" style="106" customWidth="1"/>
    <col min="2821" max="2821" width="12.7109375" style="106" customWidth="1"/>
    <col min="2822" max="2823" width="10.7109375" style="106" customWidth="1"/>
    <col min="2824" max="2830" width="11.42578125" style="106"/>
    <col min="2831" max="2831" width="13.28515625" style="106" customWidth="1"/>
    <col min="2832" max="3073" width="11.42578125" style="106"/>
    <col min="3074" max="3074" width="36.7109375" style="106" customWidth="1"/>
    <col min="3075" max="3075" width="12.7109375" style="106" customWidth="1"/>
    <col min="3076" max="3076" width="10.7109375" style="106" customWidth="1"/>
    <col min="3077" max="3077" width="12.7109375" style="106" customWidth="1"/>
    <col min="3078" max="3079" width="10.7109375" style="106" customWidth="1"/>
    <col min="3080" max="3086" width="11.42578125" style="106"/>
    <col min="3087" max="3087" width="13.28515625" style="106" customWidth="1"/>
    <col min="3088" max="3329" width="11.42578125" style="106"/>
    <col min="3330" max="3330" width="36.7109375" style="106" customWidth="1"/>
    <col min="3331" max="3331" width="12.7109375" style="106" customWidth="1"/>
    <col min="3332" max="3332" width="10.7109375" style="106" customWidth="1"/>
    <col min="3333" max="3333" width="12.7109375" style="106" customWidth="1"/>
    <col min="3334" max="3335" width="10.7109375" style="106" customWidth="1"/>
    <col min="3336" max="3342" width="11.42578125" style="106"/>
    <col min="3343" max="3343" width="13.28515625" style="106" customWidth="1"/>
    <col min="3344" max="3585" width="11.42578125" style="106"/>
    <col min="3586" max="3586" width="36.7109375" style="106" customWidth="1"/>
    <col min="3587" max="3587" width="12.7109375" style="106" customWidth="1"/>
    <col min="3588" max="3588" width="10.7109375" style="106" customWidth="1"/>
    <col min="3589" max="3589" width="12.7109375" style="106" customWidth="1"/>
    <col min="3590" max="3591" width="10.7109375" style="106" customWidth="1"/>
    <col min="3592" max="3598" width="11.42578125" style="106"/>
    <col min="3599" max="3599" width="13.28515625" style="106" customWidth="1"/>
    <col min="3600" max="3841" width="11.42578125" style="106"/>
    <col min="3842" max="3842" width="36.7109375" style="106" customWidth="1"/>
    <col min="3843" max="3843" width="12.7109375" style="106" customWidth="1"/>
    <col min="3844" max="3844" width="10.7109375" style="106" customWidth="1"/>
    <col min="3845" max="3845" width="12.7109375" style="106" customWidth="1"/>
    <col min="3846" max="3847" width="10.7109375" style="106" customWidth="1"/>
    <col min="3848" max="3854" width="11.42578125" style="106"/>
    <col min="3855" max="3855" width="13.28515625" style="106" customWidth="1"/>
    <col min="3856" max="4097" width="11.42578125" style="106"/>
    <col min="4098" max="4098" width="36.7109375" style="106" customWidth="1"/>
    <col min="4099" max="4099" width="12.7109375" style="106" customWidth="1"/>
    <col min="4100" max="4100" width="10.7109375" style="106" customWidth="1"/>
    <col min="4101" max="4101" width="12.7109375" style="106" customWidth="1"/>
    <col min="4102" max="4103" width="10.7109375" style="106" customWidth="1"/>
    <col min="4104" max="4110" width="11.42578125" style="106"/>
    <col min="4111" max="4111" width="13.28515625" style="106" customWidth="1"/>
    <col min="4112" max="4353" width="11.42578125" style="106"/>
    <col min="4354" max="4354" width="36.7109375" style="106" customWidth="1"/>
    <col min="4355" max="4355" width="12.7109375" style="106" customWidth="1"/>
    <col min="4356" max="4356" width="10.7109375" style="106" customWidth="1"/>
    <col min="4357" max="4357" width="12.7109375" style="106" customWidth="1"/>
    <col min="4358" max="4359" width="10.7109375" style="106" customWidth="1"/>
    <col min="4360" max="4366" width="11.42578125" style="106"/>
    <col min="4367" max="4367" width="13.28515625" style="106" customWidth="1"/>
    <col min="4368" max="4609" width="11.42578125" style="106"/>
    <col min="4610" max="4610" width="36.7109375" style="106" customWidth="1"/>
    <col min="4611" max="4611" width="12.7109375" style="106" customWidth="1"/>
    <col min="4612" max="4612" width="10.7109375" style="106" customWidth="1"/>
    <col min="4613" max="4613" width="12.7109375" style="106" customWidth="1"/>
    <col min="4614" max="4615" width="10.7109375" style="106" customWidth="1"/>
    <col min="4616" max="4622" width="11.42578125" style="106"/>
    <col min="4623" max="4623" width="13.28515625" style="106" customWidth="1"/>
    <col min="4624" max="4865" width="11.42578125" style="106"/>
    <col min="4866" max="4866" width="36.7109375" style="106" customWidth="1"/>
    <col min="4867" max="4867" width="12.7109375" style="106" customWidth="1"/>
    <col min="4868" max="4868" width="10.7109375" style="106" customWidth="1"/>
    <col min="4869" max="4869" width="12.7109375" style="106" customWidth="1"/>
    <col min="4870" max="4871" width="10.7109375" style="106" customWidth="1"/>
    <col min="4872" max="4878" width="11.42578125" style="106"/>
    <col min="4879" max="4879" width="13.28515625" style="106" customWidth="1"/>
    <col min="4880" max="5121" width="11.42578125" style="106"/>
    <col min="5122" max="5122" width="36.7109375" style="106" customWidth="1"/>
    <col min="5123" max="5123" width="12.7109375" style="106" customWidth="1"/>
    <col min="5124" max="5124" width="10.7109375" style="106" customWidth="1"/>
    <col min="5125" max="5125" width="12.7109375" style="106" customWidth="1"/>
    <col min="5126" max="5127" width="10.7109375" style="106" customWidth="1"/>
    <col min="5128" max="5134" width="11.42578125" style="106"/>
    <col min="5135" max="5135" width="13.28515625" style="106" customWidth="1"/>
    <col min="5136" max="5377" width="11.42578125" style="106"/>
    <col min="5378" max="5378" width="36.7109375" style="106" customWidth="1"/>
    <col min="5379" max="5379" width="12.7109375" style="106" customWidth="1"/>
    <col min="5380" max="5380" width="10.7109375" style="106" customWidth="1"/>
    <col min="5381" max="5381" width="12.7109375" style="106" customWidth="1"/>
    <col min="5382" max="5383" width="10.7109375" style="106" customWidth="1"/>
    <col min="5384" max="5390" width="11.42578125" style="106"/>
    <col min="5391" max="5391" width="13.28515625" style="106" customWidth="1"/>
    <col min="5392" max="5633" width="11.42578125" style="106"/>
    <col min="5634" max="5634" width="36.7109375" style="106" customWidth="1"/>
    <col min="5635" max="5635" width="12.7109375" style="106" customWidth="1"/>
    <col min="5636" max="5636" width="10.7109375" style="106" customWidth="1"/>
    <col min="5637" max="5637" width="12.7109375" style="106" customWidth="1"/>
    <col min="5638" max="5639" width="10.7109375" style="106" customWidth="1"/>
    <col min="5640" max="5646" width="11.42578125" style="106"/>
    <col min="5647" max="5647" width="13.28515625" style="106" customWidth="1"/>
    <col min="5648" max="5889" width="11.42578125" style="106"/>
    <col min="5890" max="5890" width="36.7109375" style="106" customWidth="1"/>
    <col min="5891" max="5891" width="12.7109375" style="106" customWidth="1"/>
    <col min="5892" max="5892" width="10.7109375" style="106" customWidth="1"/>
    <col min="5893" max="5893" width="12.7109375" style="106" customWidth="1"/>
    <col min="5894" max="5895" width="10.7109375" style="106" customWidth="1"/>
    <col min="5896" max="5902" width="11.42578125" style="106"/>
    <col min="5903" max="5903" width="13.28515625" style="106" customWidth="1"/>
    <col min="5904" max="6145" width="11.42578125" style="106"/>
    <col min="6146" max="6146" width="36.7109375" style="106" customWidth="1"/>
    <col min="6147" max="6147" width="12.7109375" style="106" customWidth="1"/>
    <col min="6148" max="6148" width="10.7109375" style="106" customWidth="1"/>
    <col min="6149" max="6149" width="12.7109375" style="106" customWidth="1"/>
    <col min="6150" max="6151" width="10.7109375" style="106" customWidth="1"/>
    <col min="6152" max="6158" width="11.42578125" style="106"/>
    <col min="6159" max="6159" width="13.28515625" style="106" customWidth="1"/>
    <col min="6160" max="6401" width="11.42578125" style="106"/>
    <col min="6402" max="6402" width="36.7109375" style="106" customWidth="1"/>
    <col min="6403" max="6403" width="12.7109375" style="106" customWidth="1"/>
    <col min="6404" max="6404" width="10.7109375" style="106" customWidth="1"/>
    <col min="6405" max="6405" width="12.7109375" style="106" customWidth="1"/>
    <col min="6406" max="6407" width="10.7109375" style="106" customWidth="1"/>
    <col min="6408" max="6414" width="11.42578125" style="106"/>
    <col min="6415" max="6415" width="13.28515625" style="106" customWidth="1"/>
    <col min="6416" max="6657" width="11.42578125" style="106"/>
    <col min="6658" max="6658" width="36.7109375" style="106" customWidth="1"/>
    <col min="6659" max="6659" width="12.7109375" style="106" customWidth="1"/>
    <col min="6660" max="6660" width="10.7109375" style="106" customWidth="1"/>
    <col min="6661" max="6661" width="12.7109375" style="106" customWidth="1"/>
    <col min="6662" max="6663" width="10.7109375" style="106" customWidth="1"/>
    <col min="6664" max="6670" width="11.42578125" style="106"/>
    <col min="6671" max="6671" width="13.28515625" style="106" customWidth="1"/>
    <col min="6672" max="6913" width="11.42578125" style="106"/>
    <col min="6914" max="6914" width="36.7109375" style="106" customWidth="1"/>
    <col min="6915" max="6915" width="12.7109375" style="106" customWidth="1"/>
    <col min="6916" max="6916" width="10.7109375" style="106" customWidth="1"/>
    <col min="6917" max="6917" width="12.7109375" style="106" customWidth="1"/>
    <col min="6918" max="6919" width="10.7109375" style="106" customWidth="1"/>
    <col min="6920" max="6926" width="11.42578125" style="106"/>
    <col min="6927" max="6927" width="13.28515625" style="106" customWidth="1"/>
    <col min="6928" max="7169" width="11.42578125" style="106"/>
    <col min="7170" max="7170" width="36.7109375" style="106" customWidth="1"/>
    <col min="7171" max="7171" width="12.7109375" style="106" customWidth="1"/>
    <col min="7172" max="7172" width="10.7109375" style="106" customWidth="1"/>
    <col min="7173" max="7173" width="12.7109375" style="106" customWidth="1"/>
    <col min="7174" max="7175" width="10.7109375" style="106" customWidth="1"/>
    <col min="7176" max="7182" width="11.42578125" style="106"/>
    <col min="7183" max="7183" width="13.28515625" style="106" customWidth="1"/>
    <col min="7184" max="7425" width="11.42578125" style="106"/>
    <col min="7426" max="7426" width="36.7109375" style="106" customWidth="1"/>
    <col min="7427" max="7427" width="12.7109375" style="106" customWidth="1"/>
    <col min="7428" max="7428" width="10.7109375" style="106" customWidth="1"/>
    <col min="7429" max="7429" width="12.7109375" style="106" customWidth="1"/>
    <col min="7430" max="7431" width="10.7109375" style="106" customWidth="1"/>
    <col min="7432" max="7438" width="11.42578125" style="106"/>
    <col min="7439" max="7439" width="13.28515625" style="106" customWidth="1"/>
    <col min="7440" max="7681" width="11.42578125" style="106"/>
    <col min="7682" max="7682" width="36.7109375" style="106" customWidth="1"/>
    <col min="7683" max="7683" width="12.7109375" style="106" customWidth="1"/>
    <col min="7684" max="7684" width="10.7109375" style="106" customWidth="1"/>
    <col min="7685" max="7685" width="12.7109375" style="106" customWidth="1"/>
    <col min="7686" max="7687" width="10.7109375" style="106" customWidth="1"/>
    <col min="7688" max="7694" width="11.42578125" style="106"/>
    <col min="7695" max="7695" width="13.28515625" style="106" customWidth="1"/>
    <col min="7696" max="7937" width="11.42578125" style="106"/>
    <col min="7938" max="7938" width="36.7109375" style="106" customWidth="1"/>
    <col min="7939" max="7939" width="12.7109375" style="106" customWidth="1"/>
    <col min="7940" max="7940" width="10.7109375" style="106" customWidth="1"/>
    <col min="7941" max="7941" width="12.7109375" style="106" customWidth="1"/>
    <col min="7942" max="7943" width="10.7109375" style="106" customWidth="1"/>
    <col min="7944" max="7950" width="11.42578125" style="106"/>
    <col min="7951" max="7951" width="13.28515625" style="106" customWidth="1"/>
    <col min="7952" max="8193" width="11.42578125" style="106"/>
    <col min="8194" max="8194" width="36.7109375" style="106" customWidth="1"/>
    <col min="8195" max="8195" width="12.7109375" style="106" customWidth="1"/>
    <col min="8196" max="8196" width="10.7109375" style="106" customWidth="1"/>
    <col min="8197" max="8197" width="12.7109375" style="106" customWidth="1"/>
    <col min="8198" max="8199" width="10.7109375" style="106" customWidth="1"/>
    <col min="8200" max="8206" width="11.42578125" style="106"/>
    <col min="8207" max="8207" width="13.28515625" style="106" customWidth="1"/>
    <col min="8208" max="8449" width="11.42578125" style="106"/>
    <col min="8450" max="8450" width="36.7109375" style="106" customWidth="1"/>
    <col min="8451" max="8451" width="12.7109375" style="106" customWidth="1"/>
    <col min="8452" max="8452" width="10.7109375" style="106" customWidth="1"/>
    <col min="8453" max="8453" width="12.7109375" style="106" customWidth="1"/>
    <col min="8454" max="8455" width="10.7109375" style="106" customWidth="1"/>
    <col min="8456" max="8462" width="11.42578125" style="106"/>
    <col min="8463" max="8463" width="13.28515625" style="106" customWidth="1"/>
    <col min="8464" max="8705" width="11.42578125" style="106"/>
    <col min="8706" max="8706" width="36.7109375" style="106" customWidth="1"/>
    <col min="8707" max="8707" width="12.7109375" style="106" customWidth="1"/>
    <col min="8708" max="8708" width="10.7109375" style="106" customWidth="1"/>
    <col min="8709" max="8709" width="12.7109375" style="106" customWidth="1"/>
    <col min="8710" max="8711" width="10.7109375" style="106" customWidth="1"/>
    <col min="8712" max="8718" width="11.42578125" style="106"/>
    <col min="8719" max="8719" width="13.28515625" style="106" customWidth="1"/>
    <col min="8720" max="8961" width="11.42578125" style="106"/>
    <col min="8962" max="8962" width="36.7109375" style="106" customWidth="1"/>
    <col min="8963" max="8963" width="12.7109375" style="106" customWidth="1"/>
    <col min="8964" max="8964" width="10.7109375" style="106" customWidth="1"/>
    <col min="8965" max="8965" width="12.7109375" style="106" customWidth="1"/>
    <col min="8966" max="8967" width="10.7109375" style="106" customWidth="1"/>
    <col min="8968" max="8974" width="11.42578125" style="106"/>
    <col min="8975" max="8975" width="13.28515625" style="106" customWidth="1"/>
    <col min="8976" max="9217" width="11.42578125" style="106"/>
    <col min="9218" max="9218" width="36.7109375" style="106" customWidth="1"/>
    <col min="9219" max="9219" width="12.7109375" style="106" customWidth="1"/>
    <col min="9220" max="9220" width="10.7109375" style="106" customWidth="1"/>
    <col min="9221" max="9221" width="12.7109375" style="106" customWidth="1"/>
    <col min="9222" max="9223" width="10.7109375" style="106" customWidth="1"/>
    <col min="9224" max="9230" width="11.42578125" style="106"/>
    <col min="9231" max="9231" width="13.28515625" style="106" customWidth="1"/>
    <col min="9232" max="9473" width="11.42578125" style="106"/>
    <col min="9474" max="9474" width="36.7109375" style="106" customWidth="1"/>
    <col min="9475" max="9475" width="12.7109375" style="106" customWidth="1"/>
    <col min="9476" max="9476" width="10.7109375" style="106" customWidth="1"/>
    <col min="9477" max="9477" width="12.7109375" style="106" customWidth="1"/>
    <col min="9478" max="9479" width="10.7109375" style="106" customWidth="1"/>
    <col min="9480" max="9486" width="11.42578125" style="106"/>
    <col min="9487" max="9487" width="13.28515625" style="106" customWidth="1"/>
    <col min="9488" max="9729" width="11.42578125" style="106"/>
    <col min="9730" max="9730" width="36.7109375" style="106" customWidth="1"/>
    <col min="9731" max="9731" width="12.7109375" style="106" customWidth="1"/>
    <col min="9732" max="9732" width="10.7109375" style="106" customWidth="1"/>
    <col min="9733" max="9733" width="12.7109375" style="106" customWidth="1"/>
    <col min="9734" max="9735" width="10.7109375" style="106" customWidth="1"/>
    <col min="9736" max="9742" width="11.42578125" style="106"/>
    <col min="9743" max="9743" width="13.28515625" style="106" customWidth="1"/>
    <col min="9744" max="9985" width="11.42578125" style="106"/>
    <col min="9986" max="9986" width="36.7109375" style="106" customWidth="1"/>
    <col min="9987" max="9987" width="12.7109375" style="106" customWidth="1"/>
    <col min="9988" max="9988" width="10.7109375" style="106" customWidth="1"/>
    <col min="9989" max="9989" width="12.7109375" style="106" customWidth="1"/>
    <col min="9990" max="9991" width="10.7109375" style="106" customWidth="1"/>
    <col min="9992" max="9998" width="11.42578125" style="106"/>
    <col min="9999" max="9999" width="13.28515625" style="106" customWidth="1"/>
    <col min="10000" max="10241" width="11.42578125" style="106"/>
    <col min="10242" max="10242" width="36.7109375" style="106" customWidth="1"/>
    <col min="10243" max="10243" width="12.7109375" style="106" customWidth="1"/>
    <col min="10244" max="10244" width="10.7109375" style="106" customWidth="1"/>
    <col min="10245" max="10245" width="12.7109375" style="106" customWidth="1"/>
    <col min="10246" max="10247" width="10.7109375" style="106" customWidth="1"/>
    <col min="10248" max="10254" width="11.42578125" style="106"/>
    <col min="10255" max="10255" width="13.28515625" style="106" customWidth="1"/>
    <col min="10256" max="10497" width="11.42578125" style="106"/>
    <col min="10498" max="10498" width="36.7109375" style="106" customWidth="1"/>
    <col min="10499" max="10499" width="12.7109375" style="106" customWidth="1"/>
    <col min="10500" max="10500" width="10.7109375" style="106" customWidth="1"/>
    <col min="10501" max="10501" width="12.7109375" style="106" customWidth="1"/>
    <col min="10502" max="10503" width="10.7109375" style="106" customWidth="1"/>
    <col min="10504" max="10510" width="11.42578125" style="106"/>
    <col min="10511" max="10511" width="13.28515625" style="106" customWidth="1"/>
    <col min="10512" max="10753" width="11.42578125" style="106"/>
    <col min="10754" max="10754" width="36.7109375" style="106" customWidth="1"/>
    <col min="10755" max="10755" width="12.7109375" style="106" customWidth="1"/>
    <col min="10756" max="10756" width="10.7109375" style="106" customWidth="1"/>
    <col min="10757" max="10757" width="12.7109375" style="106" customWidth="1"/>
    <col min="10758" max="10759" width="10.7109375" style="106" customWidth="1"/>
    <col min="10760" max="10766" width="11.42578125" style="106"/>
    <col min="10767" max="10767" width="13.28515625" style="106" customWidth="1"/>
    <col min="10768" max="11009" width="11.42578125" style="106"/>
    <col min="11010" max="11010" width="36.7109375" style="106" customWidth="1"/>
    <col min="11011" max="11011" width="12.7109375" style="106" customWidth="1"/>
    <col min="11012" max="11012" width="10.7109375" style="106" customWidth="1"/>
    <col min="11013" max="11013" width="12.7109375" style="106" customWidth="1"/>
    <col min="11014" max="11015" width="10.7109375" style="106" customWidth="1"/>
    <col min="11016" max="11022" width="11.42578125" style="106"/>
    <col min="11023" max="11023" width="13.28515625" style="106" customWidth="1"/>
    <col min="11024" max="11265" width="11.42578125" style="106"/>
    <col min="11266" max="11266" width="36.7109375" style="106" customWidth="1"/>
    <col min="11267" max="11267" width="12.7109375" style="106" customWidth="1"/>
    <col min="11268" max="11268" width="10.7109375" style="106" customWidth="1"/>
    <col min="11269" max="11269" width="12.7109375" style="106" customWidth="1"/>
    <col min="11270" max="11271" width="10.7109375" style="106" customWidth="1"/>
    <col min="11272" max="11278" width="11.42578125" style="106"/>
    <col min="11279" max="11279" width="13.28515625" style="106" customWidth="1"/>
    <col min="11280" max="11521" width="11.42578125" style="106"/>
    <col min="11522" max="11522" width="36.7109375" style="106" customWidth="1"/>
    <col min="11523" max="11523" width="12.7109375" style="106" customWidth="1"/>
    <col min="11524" max="11524" width="10.7109375" style="106" customWidth="1"/>
    <col min="11525" max="11525" width="12.7109375" style="106" customWidth="1"/>
    <col min="11526" max="11527" width="10.7109375" style="106" customWidth="1"/>
    <col min="11528" max="11534" width="11.42578125" style="106"/>
    <col min="11535" max="11535" width="13.28515625" style="106" customWidth="1"/>
    <col min="11536" max="11777" width="11.42578125" style="106"/>
    <col min="11778" max="11778" width="36.7109375" style="106" customWidth="1"/>
    <col min="11779" max="11779" width="12.7109375" style="106" customWidth="1"/>
    <col min="11780" max="11780" width="10.7109375" style="106" customWidth="1"/>
    <col min="11781" max="11781" width="12.7109375" style="106" customWidth="1"/>
    <col min="11782" max="11783" width="10.7109375" style="106" customWidth="1"/>
    <col min="11784" max="11790" width="11.42578125" style="106"/>
    <col min="11791" max="11791" width="13.28515625" style="106" customWidth="1"/>
    <col min="11792" max="12033" width="11.42578125" style="106"/>
    <col min="12034" max="12034" width="36.7109375" style="106" customWidth="1"/>
    <col min="12035" max="12035" width="12.7109375" style="106" customWidth="1"/>
    <col min="12036" max="12036" width="10.7109375" style="106" customWidth="1"/>
    <col min="12037" max="12037" width="12.7109375" style="106" customWidth="1"/>
    <col min="12038" max="12039" width="10.7109375" style="106" customWidth="1"/>
    <col min="12040" max="12046" width="11.42578125" style="106"/>
    <col min="12047" max="12047" width="13.28515625" style="106" customWidth="1"/>
    <col min="12048" max="12289" width="11.42578125" style="106"/>
    <col min="12290" max="12290" width="36.7109375" style="106" customWidth="1"/>
    <col min="12291" max="12291" width="12.7109375" style="106" customWidth="1"/>
    <col min="12292" max="12292" width="10.7109375" style="106" customWidth="1"/>
    <col min="12293" max="12293" width="12.7109375" style="106" customWidth="1"/>
    <col min="12294" max="12295" width="10.7109375" style="106" customWidth="1"/>
    <col min="12296" max="12302" width="11.42578125" style="106"/>
    <col min="12303" max="12303" width="13.28515625" style="106" customWidth="1"/>
    <col min="12304" max="12545" width="11.42578125" style="106"/>
    <col min="12546" max="12546" width="36.7109375" style="106" customWidth="1"/>
    <col min="12547" max="12547" width="12.7109375" style="106" customWidth="1"/>
    <col min="12548" max="12548" width="10.7109375" style="106" customWidth="1"/>
    <col min="12549" max="12549" width="12.7109375" style="106" customWidth="1"/>
    <col min="12550" max="12551" width="10.7109375" style="106" customWidth="1"/>
    <col min="12552" max="12558" width="11.42578125" style="106"/>
    <col min="12559" max="12559" width="13.28515625" style="106" customWidth="1"/>
    <col min="12560" max="12801" width="11.42578125" style="106"/>
    <col min="12802" max="12802" width="36.7109375" style="106" customWidth="1"/>
    <col min="12803" max="12803" width="12.7109375" style="106" customWidth="1"/>
    <col min="12804" max="12804" width="10.7109375" style="106" customWidth="1"/>
    <col min="12805" max="12805" width="12.7109375" style="106" customWidth="1"/>
    <col min="12806" max="12807" width="10.7109375" style="106" customWidth="1"/>
    <col min="12808" max="12814" width="11.42578125" style="106"/>
    <col min="12815" max="12815" width="13.28515625" style="106" customWidth="1"/>
    <col min="12816" max="13057" width="11.42578125" style="106"/>
    <col min="13058" max="13058" width="36.7109375" style="106" customWidth="1"/>
    <col min="13059" max="13059" width="12.7109375" style="106" customWidth="1"/>
    <col min="13060" max="13060" width="10.7109375" style="106" customWidth="1"/>
    <col min="13061" max="13061" width="12.7109375" style="106" customWidth="1"/>
    <col min="13062" max="13063" width="10.7109375" style="106" customWidth="1"/>
    <col min="13064" max="13070" width="11.42578125" style="106"/>
    <col min="13071" max="13071" width="13.28515625" style="106" customWidth="1"/>
    <col min="13072" max="13313" width="11.42578125" style="106"/>
    <col min="13314" max="13314" width="36.7109375" style="106" customWidth="1"/>
    <col min="13315" max="13315" width="12.7109375" style="106" customWidth="1"/>
    <col min="13316" max="13316" width="10.7109375" style="106" customWidth="1"/>
    <col min="13317" max="13317" width="12.7109375" style="106" customWidth="1"/>
    <col min="13318" max="13319" width="10.7109375" style="106" customWidth="1"/>
    <col min="13320" max="13326" width="11.42578125" style="106"/>
    <col min="13327" max="13327" width="13.28515625" style="106" customWidth="1"/>
    <col min="13328" max="13569" width="11.42578125" style="106"/>
    <col min="13570" max="13570" width="36.7109375" style="106" customWidth="1"/>
    <col min="13571" max="13571" width="12.7109375" style="106" customWidth="1"/>
    <col min="13572" max="13572" width="10.7109375" style="106" customWidth="1"/>
    <col min="13573" max="13573" width="12.7109375" style="106" customWidth="1"/>
    <col min="13574" max="13575" width="10.7109375" style="106" customWidth="1"/>
    <col min="13576" max="13582" width="11.42578125" style="106"/>
    <col min="13583" max="13583" width="13.28515625" style="106" customWidth="1"/>
    <col min="13584" max="13825" width="11.42578125" style="106"/>
    <col min="13826" max="13826" width="36.7109375" style="106" customWidth="1"/>
    <col min="13827" max="13827" width="12.7109375" style="106" customWidth="1"/>
    <col min="13828" max="13828" width="10.7109375" style="106" customWidth="1"/>
    <col min="13829" max="13829" width="12.7109375" style="106" customWidth="1"/>
    <col min="13830" max="13831" width="10.7109375" style="106" customWidth="1"/>
    <col min="13832" max="13838" width="11.42578125" style="106"/>
    <col min="13839" max="13839" width="13.28515625" style="106" customWidth="1"/>
    <col min="13840" max="14081" width="11.42578125" style="106"/>
    <col min="14082" max="14082" width="36.7109375" style="106" customWidth="1"/>
    <col min="14083" max="14083" width="12.7109375" style="106" customWidth="1"/>
    <col min="14084" max="14084" width="10.7109375" style="106" customWidth="1"/>
    <col min="14085" max="14085" width="12.7109375" style="106" customWidth="1"/>
    <col min="14086" max="14087" width="10.7109375" style="106" customWidth="1"/>
    <col min="14088" max="14094" width="11.42578125" style="106"/>
    <col min="14095" max="14095" width="13.28515625" style="106" customWidth="1"/>
    <col min="14096" max="14337" width="11.42578125" style="106"/>
    <col min="14338" max="14338" width="36.7109375" style="106" customWidth="1"/>
    <col min="14339" max="14339" width="12.7109375" style="106" customWidth="1"/>
    <col min="14340" max="14340" width="10.7109375" style="106" customWidth="1"/>
    <col min="14341" max="14341" width="12.7109375" style="106" customWidth="1"/>
    <col min="14342" max="14343" width="10.7109375" style="106" customWidth="1"/>
    <col min="14344" max="14350" width="11.42578125" style="106"/>
    <col min="14351" max="14351" width="13.28515625" style="106" customWidth="1"/>
    <col min="14352" max="14593" width="11.42578125" style="106"/>
    <col min="14594" max="14594" width="36.7109375" style="106" customWidth="1"/>
    <col min="14595" max="14595" width="12.7109375" style="106" customWidth="1"/>
    <col min="14596" max="14596" width="10.7109375" style="106" customWidth="1"/>
    <col min="14597" max="14597" width="12.7109375" style="106" customWidth="1"/>
    <col min="14598" max="14599" width="10.7109375" style="106" customWidth="1"/>
    <col min="14600" max="14606" width="11.42578125" style="106"/>
    <col min="14607" max="14607" width="13.28515625" style="106" customWidth="1"/>
    <col min="14608" max="14849" width="11.42578125" style="106"/>
    <col min="14850" max="14850" width="36.7109375" style="106" customWidth="1"/>
    <col min="14851" max="14851" width="12.7109375" style="106" customWidth="1"/>
    <col min="14852" max="14852" width="10.7109375" style="106" customWidth="1"/>
    <col min="14853" max="14853" width="12.7109375" style="106" customWidth="1"/>
    <col min="14854" max="14855" width="10.7109375" style="106" customWidth="1"/>
    <col min="14856" max="14862" width="11.42578125" style="106"/>
    <col min="14863" max="14863" width="13.28515625" style="106" customWidth="1"/>
    <col min="14864" max="15105" width="11.42578125" style="106"/>
    <col min="15106" max="15106" width="36.7109375" style="106" customWidth="1"/>
    <col min="15107" max="15107" width="12.7109375" style="106" customWidth="1"/>
    <col min="15108" max="15108" width="10.7109375" style="106" customWidth="1"/>
    <col min="15109" max="15109" width="12.7109375" style="106" customWidth="1"/>
    <col min="15110" max="15111" width="10.7109375" style="106" customWidth="1"/>
    <col min="15112" max="15118" width="11.42578125" style="106"/>
    <col min="15119" max="15119" width="13.28515625" style="106" customWidth="1"/>
    <col min="15120" max="15361" width="11.42578125" style="106"/>
    <col min="15362" max="15362" width="36.7109375" style="106" customWidth="1"/>
    <col min="15363" max="15363" width="12.7109375" style="106" customWidth="1"/>
    <col min="15364" max="15364" width="10.7109375" style="106" customWidth="1"/>
    <col min="15365" max="15365" width="12.7109375" style="106" customWidth="1"/>
    <col min="15366" max="15367" width="10.7109375" style="106" customWidth="1"/>
    <col min="15368" max="15374" width="11.42578125" style="106"/>
    <col min="15375" max="15375" width="13.28515625" style="106" customWidth="1"/>
    <col min="15376" max="15617" width="11.42578125" style="106"/>
    <col min="15618" max="15618" width="36.7109375" style="106" customWidth="1"/>
    <col min="15619" max="15619" width="12.7109375" style="106" customWidth="1"/>
    <col min="15620" max="15620" width="10.7109375" style="106" customWidth="1"/>
    <col min="15621" max="15621" width="12.7109375" style="106" customWidth="1"/>
    <col min="15622" max="15623" width="10.7109375" style="106" customWidth="1"/>
    <col min="15624" max="15630" width="11.42578125" style="106"/>
    <col min="15631" max="15631" width="13.28515625" style="106" customWidth="1"/>
    <col min="15632" max="15873" width="11.42578125" style="106"/>
    <col min="15874" max="15874" width="36.7109375" style="106" customWidth="1"/>
    <col min="15875" max="15875" width="12.7109375" style="106" customWidth="1"/>
    <col min="15876" max="15876" width="10.7109375" style="106" customWidth="1"/>
    <col min="15877" max="15877" width="12.7109375" style="106" customWidth="1"/>
    <col min="15878" max="15879" width="10.7109375" style="106" customWidth="1"/>
    <col min="15880" max="15886" width="11.42578125" style="106"/>
    <col min="15887" max="15887" width="13.28515625" style="106" customWidth="1"/>
    <col min="15888" max="16129" width="11.42578125" style="106"/>
    <col min="16130" max="16130" width="36.7109375" style="106" customWidth="1"/>
    <col min="16131" max="16131" width="12.7109375" style="106" customWidth="1"/>
    <col min="16132" max="16132" width="10.7109375" style="106" customWidth="1"/>
    <col min="16133" max="16133" width="12.7109375" style="106" customWidth="1"/>
    <col min="16134" max="16135" width="10.7109375" style="106" customWidth="1"/>
    <col min="16136" max="16142" width="11.42578125" style="106"/>
    <col min="16143" max="16143" width="13.28515625" style="106" customWidth="1"/>
    <col min="16144" max="16384" width="11.42578125" style="106"/>
  </cols>
  <sheetData>
    <row r="1" spans="2:7" ht="15" customHeight="1"/>
    <row r="2" spans="2:7" ht="15" customHeight="1"/>
    <row r="3" spans="2:7" ht="15" customHeight="1"/>
    <row r="4" spans="2:7" ht="15" customHeight="1"/>
    <row r="5" spans="2:7" ht="25.5" customHeight="1">
      <c r="B5" s="404" t="s">
        <v>348</v>
      </c>
      <c r="C5" s="404"/>
      <c r="D5" s="404"/>
      <c r="E5" s="404"/>
      <c r="F5" s="404"/>
      <c r="G5" s="404"/>
    </row>
    <row r="6" spans="2:7" ht="25.5">
      <c r="B6" s="107" t="s">
        <v>159</v>
      </c>
      <c r="C6" s="108" t="str">
        <f>actualizaciones!A3</f>
        <v>año 2009</v>
      </c>
      <c r="D6" s="109" t="s">
        <v>140</v>
      </c>
      <c r="E6" s="108" t="str">
        <f>actualizaciones!A2</f>
        <v>año 2010</v>
      </c>
      <c r="F6" s="109" t="s">
        <v>140</v>
      </c>
      <c r="G6" s="110" t="s">
        <v>141</v>
      </c>
    </row>
    <row r="7" spans="2:7" ht="15" customHeight="1">
      <c r="B7" s="145" t="s">
        <v>160</v>
      </c>
      <c r="C7" s="146"/>
      <c r="D7" s="146"/>
      <c r="E7" s="146"/>
      <c r="F7" s="146"/>
      <c r="G7" s="146"/>
    </row>
    <row r="8" spans="2:7" ht="15" customHeight="1">
      <c r="B8" s="147" t="s">
        <v>142</v>
      </c>
      <c r="C8" s="112">
        <v>141410</v>
      </c>
      <c r="D8" s="113">
        <f>C8/C8</f>
        <v>1</v>
      </c>
      <c r="E8" s="112">
        <v>141241</v>
      </c>
      <c r="F8" s="113">
        <f>E8/E8</f>
        <v>1</v>
      </c>
      <c r="G8" s="113">
        <f>IFERROR((E8-C8)/C8,"-")</f>
        <v>-1.1951064281168235E-3</v>
      </c>
    </row>
    <row r="9" spans="2:7" ht="15" customHeight="1">
      <c r="B9" s="147" t="s">
        <v>143</v>
      </c>
      <c r="C9" s="112">
        <v>70915</v>
      </c>
      <c r="D9" s="113">
        <f>C9/C8</f>
        <v>0.50148504349055933</v>
      </c>
      <c r="E9" s="112">
        <v>73514</v>
      </c>
      <c r="F9" s="113">
        <f>E9/E8</f>
        <v>0.52048626107150187</v>
      </c>
      <c r="G9" s="113">
        <f>IFERROR((E9-C9)/C9,"-")</f>
        <v>3.6649509976732705E-2</v>
      </c>
    </row>
    <row r="10" spans="2:7" ht="15" customHeight="1">
      <c r="B10" s="147" t="s">
        <v>144</v>
      </c>
      <c r="C10" s="112">
        <v>70495</v>
      </c>
      <c r="D10" s="113">
        <f>C10/C8</f>
        <v>0.49851495650944061</v>
      </c>
      <c r="E10" s="112">
        <v>67727</v>
      </c>
      <c r="F10" s="113">
        <f>E10/E8</f>
        <v>0.47951373892849808</v>
      </c>
      <c r="G10" s="113">
        <f>IFERROR((E10-C10)/C10,"-")</f>
        <v>-3.9265196113199514E-2</v>
      </c>
    </row>
    <row r="11" spans="2:7" ht="15" customHeight="1">
      <c r="B11" s="145" t="s">
        <v>161</v>
      </c>
      <c r="C11" s="146"/>
      <c r="D11" s="146"/>
      <c r="E11" s="146"/>
      <c r="F11" s="146"/>
      <c r="G11" s="148"/>
    </row>
    <row r="12" spans="2:7" ht="15" customHeight="1">
      <c r="B12" s="149" t="s">
        <v>142</v>
      </c>
      <c r="C12" s="115">
        <v>674</v>
      </c>
      <c r="D12" s="116">
        <f>C12/C12</f>
        <v>1</v>
      </c>
      <c r="E12" s="115">
        <v>808</v>
      </c>
      <c r="F12" s="116">
        <f>E12/E12</f>
        <v>1</v>
      </c>
      <c r="G12" s="117">
        <f>IFERROR((E12-C12)/C12,"-")</f>
        <v>0.19881305637982197</v>
      </c>
    </row>
    <row r="13" spans="2:7" ht="15" customHeight="1">
      <c r="B13" s="149" t="s">
        <v>143</v>
      </c>
      <c r="C13" s="115">
        <v>674</v>
      </c>
      <c r="D13" s="116">
        <f>C13/C12</f>
        <v>1</v>
      </c>
      <c r="E13" s="115">
        <v>808</v>
      </c>
      <c r="F13" s="116">
        <f>E13/E12</f>
        <v>1</v>
      </c>
      <c r="G13" s="117">
        <f>IFERROR((E13-C13)/C13,"-")</f>
        <v>0.19881305637982197</v>
      </c>
    </row>
    <row r="14" spans="2:7" ht="15" customHeight="1">
      <c r="B14" s="149" t="s">
        <v>144</v>
      </c>
      <c r="C14" s="150" t="s">
        <v>162</v>
      </c>
      <c r="D14" s="150" t="s">
        <v>162</v>
      </c>
      <c r="E14" s="150" t="s">
        <v>162</v>
      </c>
      <c r="F14" s="150" t="s">
        <v>162</v>
      </c>
      <c r="G14" s="151" t="s">
        <v>162</v>
      </c>
    </row>
    <row r="15" spans="2:7" ht="15" customHeight="1">
      <c r="B15" s="145" t="s">
        <v>163</v>
      </c>
      <c r="C15" s="146"/>
      <c r="D15" s="146"/>
      <c r="E15" s="146"/>
      <c r="F15" s="146"/>
      <c r="G15" s="148"/>
    </row>
    <row r="16" spans="2:7" ht="15" customHeight="1">
      <c r="B16" s="149" t="s">
        <v>142</v>
      </c>
      <c r="C16" s="115">
        <v>357</v>
      </c>
      <c r="D16" s="116">
        <f>C16/C16</f>
        <v>1</v>
      </c>
      <c r="E16" s="115">
        <v>641</v>
      </c>
      <c r="F16" s="116">
        <f>E16/E16</f>
        <v>1</v>
      </c>
      <c r="G16" s="117">
        <f>IFERROR((E16-C16)/C16,"-")</f>
        <v>0.79551820728291311</v>
      </c>
    </row>
    <row r="17" spans="2:11" ht="15" customHeight="1">
      <c r="B17" s="149" t="s">
        <v>143</v>
      </c>
      <c r="C17" s="115">
        <v>302</v>
      </c>
      <c r="D17" s="116">
        <f>C17/C16</f>
        <v>0.84593837535014005</v>
      </c>
      <c r="E17" s="115">
        <v>537</v>
      </c>
      <c r="F17" s="116">
        <f>E17/E16</f>
        <v>0.83775351014040567</v>
      </c>
      <c r="G17" s="117">
        <f>IFERROR((E17-C17)/C17,"-")</f>
        <v>0.77814569536423839</v>
      </c>
    </row>
    <row r="18" spans="2:11" ht="15" customHeight="1">
      <c r="B18" s="149" t="s">
        <v>144</v>
      </c>
      <c r="C18" s="115">
        <v>55</v>
      </c>
      <c r="D18" s="116">
        <f>C18/C16</f>
        <v>0.15406162464985995</v>
      </c>
      <c r="E18" s="115">
        <v>104</v>
      </c>
      <c r="F18" s="116">
        <f>E18/E16</f>
        <v>0.16224648985959439</v>
      </c>
      <c r="G18" s="117">
        <f>IFERROR((E18-C18)/C18,"-")</f>
        <v>0.89090909090909087</v>
      </c>
    </row>
    <row r="19" spans="2:11" ht="15" customHeight="1">
      <c r="B19" s="145" t="s">
        <v>164</v>
      </c>
      <c r="C19" s="146"/>
      <c r="D19" s="146"/>
      <c r="E19" s="146"/>
      <c r="F19" s="146"/>
      <c r="G19" s="148"/>
    </row>
    <row r="20" spans="2:11" ht="15" customHeight="1">
      <c r="B20" s="149" t="s">
        <v>142</v>
      </c>
      <c r="C20" s="115">
        <v>4345</v>
      </c>
      <c r="D20" s="116">
        <f>C20/C20</f>
        <v>1</v>
      </c>
      <c r="E20" s="115">
        <v>4563</v>
      </c>
      <c r="F20" s="116">
        <f>E20/E20</f>
        <v>1</v>
      </c>
      <c r="G20" s="117">
        <f>IFERROR((E20-C20)/C20,"-")</f>
        <v>5.0172612197928651E-2</v>
      </c>
    </row>
    <row r="21" spans="2:11" ht="15" customHeight="1">
      <c r="B21" s="149" t="s">
        <v>143</v>
      </c>
      <c r="C21" s="115">
        <v>2777</v>
      </c>
      <c r="D21" s="116">
        <f>C21/C20</f>
        <v>0.63912543153049484</v>
      </c>
      <c r="E21" s="115">
        <v>2749</v>
      </c>
      <c r="F21" s="116">
        <f>E21/E20</f>
        <v>0.60245452553144863</v>
      </c>
      <c r="G21" s="117">
        <f>IFERROR((E21-C21)/C21,"-")</f>
        <v>-1.0082823190493338E-2</v>
      </c>
    </row>
    <row r="22" spans="2:11" ht="15" customHeight="1">
      <c r="B22" s="149" t="s">
        <v>144</v>
      </c>
      <c r="C22" s="115">
        <v>1568</v>
      </c>
      <c r="D22" s="116">
        <f>C22/C20</f>
        <v>0.36087456846950516</v>
      </c>
      <c r="E22" s="115">
        <v>1814</v>
      </c>
      <c r="F22" s="116">
        <f>E22/E20</f>
        <v>0.39754547446855137</v>
      </c>
      <c r="G22" s="117">
        <f>IFERROR((E22-C22)/C22,"-")</f>
        <v>0.15688775510204081</v>
      </c>
    </row>
    <row r="23" spans="2:11" ht="15" customHeight="1">
      <c r="B23" s="145" t="s">
        <v>165</v>
      </c>
      <c r="C23" s="146"/>
      <c r="D23" s="146"/>
      <c r="E23" s="146"/>
      <c r="F23" s="146"/>
      <c r="G23" s="148"/>
    </row>
    <row r="24" spans="2:11" ht="15" customHeight="1">
      <c r="B24" s="149" t="s">
        <v>142</v>
      </c>
      <c r="C24" s="115">
        <v>136034</v>
      </c>
      <c r="D24" s="116">
        <f>C24/C24</f>
        <v>1</v>
      </c>
      <c r="E24" s="115">
        <v>135229</v>
      </c>
      <c r="F24" s="116">
        <f>E24/E24</f>
        <v>1</v>
      </c>
      <c r="G24" s="117">
        <f>IFERROR((E24-C24)/C24,"-")</f>
        <v>-5.9176382374994483E-3</v>
      </c>
    </row>
    <row r="25" spans="2:11" ht="15" customHeight="1">
      <c r="B25" s="149" t="s">
        <v>143</v>
      </c>
      <c r="C25" s="115">
        <v>67162</v>
      </c>
      <c r="D25" s="116">
        <f>C25/C24</f>
        <v>0.49371480659246952</v>
      </c>
      <c r="E25" s="115">
        <v>69420</v>
      </c>
      <c r="F25" s="116">
        <f>E25/E24</f>
        <v>0.5133514260994313</v>
      </c>
      <c r="G25" s="117">
        <f>IFERROR((E25-C25)/C25,"-")</f>
        <v>3.3620201899883864E-2</v>
      </c>
    </row>
    <row r="26" spans="2:11" ht="15" customHeight="1">
      <c r="B26" s="149" t="s">
        <v>144</v>
      </c>
      <c r="C26" s="115">
        <v>68872</v>
      </c>
      <c r="D26" s="116">
        <f>C26/C24</f>
        <v>0.50628519340753042</v>
      </c>
      <c r="E26" s="115">
        <v>65809</v>
      </c>
      <c r="F26" s="116">
        <f>E26/E24</f>
        <v>0.48664857390056865</v>
      </c>
      <c r="G26" s="117">
        <f>IFERROR((E26-C26)/C26,"-")</f>
        <v>-4.4473806481589037E-2</v>
      </c>
    </row>
    <row r="27" spans="2:11" ht="40.5" customHeight="1">
      <c r="B27" s="415" t="s">
        <v>166</v>
      </c>
      <c r="C27" s="415"/>
      <c r="D27" s="415"/>
      <c r="E27" s="415"/>
      <c r="F27" s="415"/>
      <c r="G27" s="415"/>
    </row>
    <row r="28" spans="2:11" ht="15" customHeight="1" thickBot="1"/>
    <row r="29" spans="2:11" ht="30" customHeight="1" thickBot="1">
      <c r="G29" s="21" t="s">
        <v>130</v>
      </c>
    </row>
    <row r="30" spans="2:11" ht="24.95" customHeight="1">
      <c r="B30" s="152"/>
      <c r="C30" s="119"/>
      <c r="D30" s="119"/>
      <c r="E30" s="119"/>
      <c r="F30" s="119"/>
      <c r="G30" s="119"/>
      <c r="H30" s="119"/>
      <c r="I30" s="119"/>
      <c r="J30" s="119"/>
      <c r="K30" s="119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>
      <selection activeCell="F3" sqref="F3"/>
    </sheetView>
  </sheetViews>
  <sheetFormatPr baseColWidth="10" defaultRowHeight="12.75"/>
  <cols>
    <col min="1" max="1" width="14.5703125" style="106" customWidth="1"/>
    <col min="2" max="8" width="11.42578125" style="106"/>
    <col min="9" max="9" width="14" style="106" customWidth="1"/>
    <col min="10" max="42" width="11.42578125" style="106"/>
    <col min="43" max="43" width="36.7109375" style="106" customWidth="1"/>
    <col min="44" max="44" width="12.7109375" style="106" customWidth="1"/>
    <col min="45" max="45" width="10.7109375" style="106" customWidth="1"/>
    <col min="46" max="46" width="12.7109375" style="106" customWidth="1"/>
    <col min="47" max="48" width="10.7109375" style="106" customWidth="1"/>
    <col min="49" max="55" width="11.42578125" style="106"/>
    <col min="56" max="56" width="13.28515625" style="106" customWidth="1"/>
    <col min="57" max="298" width="11.42578125" style="106"/>
    <col min="299" max="299" width="36.7109375" style="106" customWidth="1"/>
    <col min="300" max="300" width="12.7109375" style="106" customWidth="1"/>
    <col min="301" max="301" width="10.7109375" style="106" customWidth="1"/>
    <col min="302" max="302" width="12.7109375" style="106" customWidth="1"/>
    <col min="303" max="304" width="10.7109375" style="106" customWidth="1"/>
    <col min="305" max="311" width="11.42578125" style="106"/>
    <col min="312" max="312" width="13.28515625" style="106" customWidth="1"/>
    <col min="313" max="554" width="11.42578125" style="106"/>
    <col min="555" max="555" width="36.7109375" style="106" customWidth="1"/>
    <col min="556" max="556" width="12.7109375" style="106" customWidth="1"/>
    <col min="557" max="557" width="10.7109375" style="106" customWidth="1"/>
    <col min="558" max="558" width="12.7109375" style="106" customWidth="1"/>
    <col min="559" max="560" width="10.7109375" style="106" customWidth="1"/>
    <col min="561" max="567" width="11.42578125" style="106"/>
    <col min="568" max="568" width="13.28515625" style="106" customWidth="1"/>
    <col min="569" max="810" width="11.42578125" style="106"/>
    <col min="811" max="811" width="36.7109375" style="106" customWidth="1"/>
    <col min="812" max="812" width="12.7109375" style="106" customWidth="1"/>
    <col min="813" max="813" width="10.7109375" style="106" customWidth="1"/>
    <col min="814" max="814" width="12.7109375" style="106" customWidth="1"/>
    <col min="815" max="816" width="10.7109375" style="106" customWidth="1"/>
    <col min="817" max="823" width="11.42578125" style="106"/>
    <col min="824" max="824" width="13.28515625" style="106" customWidth="1"/>
    <col min="825" max="1066" width="11.42578125" style="106"/>
    <col min="1067" max="1067" width="36.7109375" style="106" customWidth="1"/>
    <col min="1068" max="1068" width="12.7109375" style="106" customWidth="1"/>
    <col min="1069" max="1069" width="10.7109375" style="106" customWidth="1"/>
    <col min="1070" max="1070" width="12.7109375" style="106" customWidth="1"/>
    <col min="1071" max="1072" width="10.7109375" style="106" customWidth="1"/>
    <col min="1073" max="1079" width="11.42578125" style="106"/>
    <col min="1080" max="1080" width="13.28515625" style="106" customWidth="1"/>
    <col min="1081" max="1322" width="11.42578125" style="106"/>
    <col min="1323" max="1323" width="36.7109375" style="106" customWidth="1"/>
    <col min="1324" max="1324" width="12.7109375" style="106" customWidth="1"/>
    <col min="1325" max="1325" width="10.7109375" style="106" customWidth="1"/>
    <col min="1326" max="1326" width="12.7109375" style="106" customWidth="1"/>
    <col min="1327" max="1328" width="10.7109375" style="106" customWidth="1"/>
    <col min="1329" max="1335" width="11.42578125" style="106"/>
    <col min="1336" max="1336" width="13.28515625" style="106" customWidth="1"/>
    <col min="1337" max="1578" width="11.42578125" style="106"/>
    <col min="1579" max="1579" width="36.7109375" style="106" customWidth="1"/>
    <col min="1580" max="1580" width="12.7109375" style="106" customWidth="1"/>
    <col min="1581" max="1581" width="10.7109375" style="106" customWidth="1"/>
    <col min="1582" max="1582" width="12.7109375" style="106" customWidth="1"/>
    <col min="1583" max="1584" width="10.7109375" style="106" customWidth="1"/>
    <col min="1585" max="1591" width="11.42578125" style="106"/>
    <col min="1592" max="1592" width="13.28515625" style="106" customWidth="1"/>
    <col min="1593" max="1834" width="11.42578125" style="106"/>
    <col min="1835" max="1835" width="36.7109375" style="106" customWidth="1"/>
    <col min="1836" max="1836" width="12.7109375" style="106" customWidth="1"/>
    <col min="1837" max="1837" width="10.7109375" style="106" customWidth="1"/>
    <col min="1838" max="1838" width="12.7109375" style="106" customWidth="1"/>
    <col min="1839" max="1840" width="10.7109375" style="106" customWidth="1"/>
    <col min="1841" max="1847" width="11.42578125" style="106"/>
    <col min="1848" max="1848" width="13.28515625" style="106" customWidth="1"/>
    <col min="1849" max="2090" width="11.42578125" style="106"/>
    <col min="2091" max="2091" width="36.7109375" style="106" customWidth="1"/>
    <col min="2092" max="2092" width="12.7109375" style="106" customWidth="1"/>
    <col min="2093" max="2093" width="10.7109375" style="106" customWidth="1"/>
    <col min="2094" max="2094" width="12.7109375" style="106" customWidth="1"/>
    <col min="2095" max="2096" width="10.7109375" style="106" customWidth="1"/>
    <col min="2097" max="2103" width="11.42578125" style="106"/>
    <col min="2104" max="2104" width="13.28515625" style="106" customWidth="1"/>
    <col min="2105" max="2346" width="11.42578125" style="106"/>
    <col min="2347" max="2347" width="36.7109375" style="106" customWidth="1"/>
    <col min="2348" max="2348" width="12.7109375" style="106" customWidth="1"/>
    <col min="2349" max="2349" width="10.7109375" style="106" customWidth="1"/>
    <col min="2350" max="2350" width="12.7109375" style="106" customWidth="1"/>
    <col min="2351" max="2352" width="10.7109375" style="106" customWidth="1"/>
    <col min="2353" max="2359" width="11.42578125" style="106"/>
    <col min="2360" max="2360" width="13.28515625" style="106" customWidth="1"/>
    <col min="2361" max="2602" width="11.42578125" style="106"/>
    <col min="2603" max="2603" width="36.7109375" style="106" customWidth="1"/>
    <col min="2604" max="2604" width="12.7109375" style="106" customWidth="1"/>
    <col min="2605" max="2605" width="10.7109375" style="106" customWidth="1"/>
    <col min="2606" max="2606" width="12.7109375" style="106" customWidth="1"/>
    <col min="2607" max="2608" width="10.7109375" style="106" customWidth="1"/>
    <col min="2609" max="2615" width="11.42578125" style="106"/>
    <col min="2616" max="2616" width="13.28515625" style="106" customWidth="1"/>
    <col min="2617" max="2858" width="11.42578125" style="106"/>
    <col min="2859" max="2859" width="36.7109375" style="106" customWidth="1"/>
    <col min="2860" max="2860" width="12.7109375" style="106" customWidth="1"/>
    <col min="2861" max="2861" width="10.7109375" style="106" customWidth="1"/>
    <col min="2862" max="2862" width="12.7109375" style="106" customWidth="1"/>
    <col min="2863" max="2864" width="10.7109375" style="106" customWidth="1"/>
    <col min="2865" max="2871" width="11.42578125" style="106"/>
    <col min="2872" max="2872" width="13.28515625" style="106" customWidth="1"/>
    <col min="2873" max="3114" width="11.42578125" style="106"/>
    <col min="3115" max="3115" width="36.7109375" style="106" customWidth="1"/>
    <col min="3116" max="3116" width="12.7109375" style="106" customWidth="1"/>
    <col min="3117" max="3117" width="10.7109375" style="106" customWidth="1"/>
    <col min="3118" max="3118" width="12.7109375" style="106" customWidth="1"/>
    <col min="3119" max="3120" width="10.7109375" style="106" customWidth="1"/>
    <col min="3121" max="3127" width="11.42578125" style="106"/>
    <col min="3128" max="3128" width="13.28515625" style="106" customWidth="1"/>
    <col min="3129" max="3370" width="11.42578125" style="106"/>
    <col min="3371" max="3371" width="36.7109375" style="106" customWidth="1"/>
    <col min="3372" max="3372" width="12.7109375" style="106" customWidth="1"/>
    <col min="3373" max="3373" width="10.7109375" style="106" customWidth="1"/>
    <col min="3374" max="3374" width="12.7109375" style="106" customWidth="1"/>
    <col min="3375" max="3376" width="10.7109375" style="106" customWidth="1"/>
    <col min="3377" max="3383" width="11.42578125" style="106"/>
    <col min="3384" max="3384" width="13.28515625" style="106" customWidth="1"/>
    <col min="3385" max="3626" width="11.42578125" style="106"/>
    <col min="3627" max="3627" width="36.7109375" style="106" customWidth="1"/>
    <col min="3628" max="3628" width="12.7109375" style="106" customWidth="1"/>
    <col min="3629" max="3629" width="10.7109375" style="106" customWidth="1"/>
    <col min="3630" max="3630" width="12.7109375" style="106" customWidth="1"/>
    <col min="3631" max="3632" width="10.7109375" style="106" customWidth="1"/>
    <col min="3633" max="3639" width="11.42578125" style="106"/>
    <col min="3640" max="3640" width="13.28515625" style="106" customWidth="1"/>
    <col min="3641" max="3882" width="11.42578125" style="106"/>
    <col min="3883" max="3883" width="36.7109375" style="106" customWidth="1"/>
    <col min="3884" max="3884" width="12.7109375" style="106" customWidth="1"/>
    <col min="3885" max="3885" width="10.7109375" style="106" customWidth="1"/>
    <col min="3886" max="3886" width="12.7109375" style="106" customWidth="1"/>
    <col min="3887" max="3888" width="10.7109375" style="106" customWidth="1"/>
    <col min="3889" max="3895" width="11.42578125" style="106"/>
    <col min="3896" max="3896" width="13.28515625" style="106" customWidth="1"/>
    <col min="3897" max="4138" width="11.42578125" style="106"/>
    <col min="4139" max="4139" width="36.7109375" style="106" customWidth="1"/>
    <col min="4140" max="4140" width="12.7109375" style="106" customWidth="1"/>
    <col min="4141" max="4141" width="10.7109375" style="106" customWidth="1"/>
    <col min="4142" max="4142" width="12.7109375" style="106" customWidth="1"/>
    <col min="4143" max="4144" width="10.7109375" style="106" customWidth="1"/>
    <col min="4145" max="4151" width="11.42578125" style="106"/>
    <col min="4152" max="4152" width="13.28515625" style="106" customWidth="1"/>
    <col min="4153" max="4394" width="11.42578125" style="106"/>
    <col min="4395" max="4395" width="36.7109375" style="106" customWidth="1"/>
    <col min="4396" max="4396" width="12.7109375" style="106" customWidth="1"/>
    <col min="4397" max="4397" width="10.7109375" style="106" customWidth="1"/>
    <col min="4398" max="4398" width="12.7109375" style="106" customWidth="1"/>
    <col min="4399" max="4400" width="10.7109375" style="106" customWidth="1"/>
    <col min="4401" max="4407" width="11.42578125" style="106"/>
    <col min="4408" max="4408" width="13.28515625" style="106" customWidth="1"/>
    <col min="4409" max="4650" width="11.42578125" style="106"/>
    <col min="4651" max="4651" width="36.7109375" style="106" customWidth="1"/>
    <col min="4652" max="4652" width="12.7109375" style="106" customWidth="1"/>
    <col min="4653" max="4653" width="10.7109375" style="106" customWidth="1"/>
    <col min="4654" max="4654" width="12.7109375" style="106" customWidth="1"/>
    <col min="4655" max="4656" width="10.7109375" style="106" customWidth="1"/>
    <col min="4657" max="4663" width="11.42578125" style="106"/>
    <col min="4664" max="4664" width="13.28515625" style="106" customWidth="1"/>
    <col min="4665" max="4906" width="11.42578125" style="106"/>
    <col min="4907" max="4907" width="36.7109375" style="106" customWidth="1"/>
    <col min="4908" max="4908" width="12.7109375" style="106" customWidth="1"/>
    <col min="4909" max="4909" width="10.7109375" style="106" customWidth="1"/>
    <col min="4910" max="4910" width="12.7109375" style="106" customWidth="1"/>
    <col min="4911" max="4912" width="10.7109375" style="106" customWidth="1"/>
    <col min="4913" max="4919" width="11.42578125" style="106"/>
    <col min="4920" max="4920" width="13.28515625" style="106" customWidth="1"/>
    <col min="4921" max="5162" width="11.42578125" style="106"/>
    <col min="5163" max="5163" width="36.7109375" style="106" customWidth="1"/>
    <col min="5164" max="5164" width="12.7109375" style="106" customWidth="1"/>
    <col min="5165" max="5165" width="10.7109375" style="106" customWidth="1"/>
    <col min="5166" max="5166" width="12.7109375" style="106" customWidth="1"/>
    <col min="5167" max="5168" width="10.7109375" style="106" customWidth="1"/>
    <col min="5169" max="5175" width="11.42578125" style="106"/>
    <col min="5176" max="5176" width="13.28515625" style="106" customWidth="1"/>
    <col min="5177" max="5418" width="11.42578125" style="106"/>
    <col min="5419" max="5419" width="36.7109375" style="106" customWidth="1"/>
    <col min="5420" max="5420" width="12.7109375" style="106" customWidth="1"/>
    <col min="5421" max="5421" width="10.7109375" style="106" customWidth="1"/>
    <col min="5422" max="5422" width="12.7109375" style="106" customWidth="1"/>
    <col min="5423" max="5424" width="10.7109375" style="106" customWidth="1"/>
    <col min="5425" max="5431" width="11.42578125" style="106"/>
    <col min="5432" max="5432" width="13.28515625" style="106" customWidth="1"/>
    <col min="5433" max="5674" width="11.42578125" style="106"/>
    <col min="5675" max="5675" width="36.7109375" style="106" customWidth="1"/>
    <col min="5676" max="5676" width="12.7109375" style="106" customWidth="1"/>
    <col min="5677" max="5677" width="10.7109375" style="106" customWidth="1"/>
    <col min="5678" max="5678" width="12.7109375" style="106" customWidth="1"/>
    <col min="5679" max="5680" width="10.7109375" style="106" customWidth="1"/>
    <col min="5681" max="5687" width="11.42578125" style="106"/>
    <col min="5688" max="5688" width="13.28515625" style="106" customWidth="1"/>
    <col min="5689" max="5930" width="11.42578125" style="106"/>
    <col min="5931" max="5931" width="36.7109375" style="106" customWidth="1"/>
    <col min="5932" max="5932" width="12.7109375" style="106" customWidth="1"/>
    <col min="5933" max="5933" width="10.7109375" style="106" customWidth="1"/>
    <col min="5934" max="5934" width="12.7109375" style="106" customWidth="1"/>
    <col min="5935" max="5936" width="10.7109375" style="106" customWidth="1"/>
    <col min="5937" max="5943" width="11.42578125" style="106"/>
    <col min="5944" max="5944" width="13.28515625" style="106" customWidth="1"/>
    <col min="5945" max="6186" width="11.42578125" style="106"/>
    <col min="6187" max="6187" width="36.7109375" style="106" customWidth="1"/>
    <col min="6188" max="6188" width="12.7109375" style="106" customWidth="1"/>
    <col min="6189" max="6189" width="10.7109375" style="106" customWidth="1"/>
    <col min="6190" max="6190" width="12.7109375" style="106" customWidth="1"/>
    <col min="6191" max="6192" width="10.7109375" style="106" customWidth="1"/>
    <col min="6193" max="6199" width="11.42578125" style="106"/>
    <col min="6200" max="6200" width="13.28515625" style="106" customWidth="1"/>
    <col min="6201" max="6442" width="11.42578125" style="106"/>
    <col min="6443" max="6443" width="36.7109375" style="106" customWidth="1"/>
    <col min="6444" max="6444" width="12.7109375" style="106" customWidth="1"/>
    <col min="6445" max="6445" width="10.7109375" style="106" customWidth="1"/>
    <col min="6446" max="6446" width="12.7109375" style="106" customWidth="1"/>
    <col min="6447" max="6448" width="10.7109375" style="106" customWidth="1"/>
    <col min="6449" max="6455" width="11.42578125" style="106"/>
    <col min="6456" max="6456" width="13.28515625" style="106" customWidth="1"/>
    <col min="6457" max="6698" width="11.42578125" style="106"/>
    <col min="6699" max="6699" width="36.7109375" style="106" customWidth="1"/>
    <col min="6700" max="6700" width="12.7109375" style="106" customWidth="1"/>
    <col min="6701" max="6701" width="10.7109375" style="106" customWidth="1"/>
    <col min="6702" max="6702" width="12.7109375" style="106" customWidth="1"/>
    <col min="6703" max="6704" width="10.7109375" style="106" customWidth="1"/>
    <col min="6705" max="6711" width="11.42578125" style="106"/>
    <col min="6712" max="6712" width="13.28515625" style="106" customWidth="1"/>
    <col min="6713" max="6954" width="11.42578125" style="106"/>
    <col min="6955" max="6955" width="36.7109375" style="106" customWidth="1"/>
    <col min="6956" max="6956" width="12.7109375" style="106" customWidth="1"/>
    <col min="6957" max="6957" width="10.7109375" style="106" customWidth="1"/>
    <col min="6958" max="6958" width="12.7109375" style="106" customWidth="1"/>
    <col min="6959" max="6960" width="10.7109375" style="106" customWidth="1"/>
    <col min="6961" max="6967" width="11.42578125" style="106"/>
    <col min="6968" max="6968" width="13.28515625" style="106" customWidth="1"/>
    <col min="6969" max="7210" width="11.42578125" style="106"/>
    <col min="7211" max="7211" width="36.7109375" style="106" customWidth="1"/>
    <col min="7212" max="7212" width="12.7109375" style="106" customWidth="1"/>
    <col min="7213" max="7213" width="10.7109375" style="106" customWidth="1"/>
    <col min="7214" max="7214" width="12.7109375" style="106" customWidth="1"/>
    <col min="7215" max="7216" width="10.7109375" style="106" customWidth="1"/>
    <col min="7217" max="7223" width="11.42578125" style="106"/>
    <col min="7224" max="7224" width="13.28515625" style="106" customWidth="1"/>
    <col min="7225" max="7466" width="11.42578125" style="106"/>
    <col min="7467" max="7467" width="36.7109375" style="106" customWidth="1"/>
    <col min="7468" max="7468" width="12.7109375" style="106" customWidth="1"/>
    <col min="7469" max="7469" width="10.7109375" style="106" customWidth="1"/>
    <col min="7470" max="7470" width="12.7109375" style="106" customWidth="1"/>
    <col min="7471" max="7472" width="10.7109375" style="106" customWidth="1"/>
    <col min="7473" max="7479" width="11.42578125" style="106"/>
    <col min="7480" max="7480" width="13.28515625" style="106" customWidth="1"/>
    <col min="7481" max="7722" width="11.42578125" style="106"/>
    <col min="7723" max="7723" width="36.7109375" style="106" customWidth="1"/>
    <col min="7724" max="7724" width="12.7109375" style="106" customWidth="1"/>
    <col min="7725" max="7725" width="10.7109375" style="106" customWidth="1"/>
    <col min="7726" max="7726" width="12.7109375" style="106" customWidth="1"/>
    <col min="7727" max="7728" width="10.7109375" style="106" customWidth="1"/>
    <col min="7729" max="7735" width="11.42578125" style="106"/>
    <col min="7736" max="7736" width="13.28515625" style="106" customWidth="1"/>
    <col min="7737" max="7978" width="11.42578125" style="106"/>
    <col min="7979" max="7979" width="36.7109375" style="106" customWidth="1"/>
    <col min="7980" max="7980" width="12.7109375" style="106" customWidth="1"/>
    <col min="7981" max="7981" width="10.7109375" style="106" customWidth="1"/>
    <col min="7982" max="7982" width="12.7109375" style="106" customWidth="1"/>
    <col min="7983" max="7984" width="10.7109375" style="106" customWidth="1"/>
    <col min="7985" max="7991" width="11.42578125" style="106"/>
    <col min="7992" max="7992" width="13.28515625" style="106" customWidth="1"/>
    <col min="7993" max="8234" width="11.42578125" style="106"/>
    <col min="8235" max="8235" width="36.7109375" style="106" customWidth="1"/>
    <col min="8236" max="8236" width="12.7109375" style="106" customWidth="1"/>
    <col min="8237" max="8237" width="10.7109375" style="106" customWidth="1"/>
    <col min="8238" max="8238" width="12.7109375" style="106" customWidth="1"/>
    <col min="8239" max="8240" width="10.7109375" style="106" customWidth="1"/>
    <col min="8241" max="8247" width="11.42578125" style="106"/>
    <col min="8248" max="8248" width="13.28515625" style="106" customWidth="1"/>
    <col min="8249" max="8490" width="11.42578125" style="106"/>
    <col min="8491" max="8491" width="36.7109375" style="106" customWidth="1"/>
    <col min="8492" max="8492" width="12.7109375" style="106" customWidth="1"/>
    <col min="8493" max="8493" width="10.7109375" style="106" customWidth="1"/>
    <col min="8494" max="8494" width="12.7109375" style="106" customWidth="1"/>
    <col min="8495" max="8496" width="10.7109375" style="106" customWidth="1"/>
    <col min="8497" max="8503" width="11.42578125" style="106"/>
    <col min="8504" max="8504" width="13.28515625" style="106" customWidth="1"/>
    <col min="8505" max="8746" width="11.42578125" style="106"/>
    <col min="8747" max="8747" width="36.7109375" style="106" customWidth="1"/>
    <col min="8748" max="8748" width="12.7109375" style="106" customWidth="1"/>
    <col min="8749" max="8749" width="10.7109375" style="106" customWidth="1"/>
    <col min="8750" max="8750" width="12.7109375" style="106" customWidth="1"/>
    <col min="8751" max="8752" width="10.7109375" style="106" customWidth="1"/>
    <col min="8753" max="8759" width="11.42578125" style="106"/>
    <col min="8760" max="8760" width="13.28515625" style="106" customWidth="1"/>
    <col min="8761" max="9002" width="11.42578125" style="106"/>
    <col min="9003" max="9003" width="36.7109375" style="106" customWidth="1"/>
    <col min="9004" max="9004" width="12.7109375" style="106" customWidth="1"/>
    <col min="9005" max="9005" width="10.7109375" style="106" customWidth="1"/>
    <col min="9006" max="9006" width="12.7109375" style="106" customWidth="1"/>
    <col min="9007" max="9008" width="10.7109375" style="106" customWidth="1"/>
    <col min="9009" max="9015" width="11.42578125" style="106"/>
    <col min="9016" max="9016" width="13.28515625" style="106" customWidth="1"/>
    <col min="9017" max="9258" width="11.42578125" style="106"/>
    <col min="9259" max="9259" width="36.7109375" style="106" customWidth="1"/>
    <col min="9260" max="9260" width="12.7109375" style="106" customWidth="1"/>
    <col min="9261" max="9261" width="10.7109375" style="106" customWidth="1"/>
    <col min="9262" max="9262" width="12.7109375" style="106" customWidth="1"/>
    <col min="9263" max="9264" width="10.7109375" style="106" customWidth="1"/>
    <col min="9265" max="9271" width="11.42578125" style="106"/>
    <col min="9272" max="9272" width="13.28515625" style="106" customWidth="1"/>
    <col min="9273" max="9514" width="11.42578125" style="106"/>
    <col min="9515" max="9515" width="36.7109375" style="106" customWidth="1"/>
    <col min="9516" max="9516" width="12.7109375" style="106" customWidth="1"/>
    <col min="9517" max="9517" width="10.7109375" style="106" customWidth="1"/>
    <col min="9518" max="9518" width="12.7109375" style="106" customWidth="1"/>
    <col min="9519" max="9520" width="10.7109375" style="106" customWidth="1"/>
    <col min="9521" max="9527" width="11.42578125" style="106"/>
    <col min="9528" max="9528" width="13.28515625" style="106" customWidth="1"/>
    <col min="9529" max="9770" width="11.42578125" style="106"/>
    <col min="9771" max="9771" width="36.7109375" style="106" customWidth="1"/>
    <col min="9772" max="9772" width="12.7109375" style="106" customWidth="1"/>
    <col min="9773" max="9773" width="10.7109375" style="106" customWidth="1"/>
    <col min="9774" max="9774" width="12.7109375" style="106" customWidth="1"/>
    <col min="9775" max="9776" width="10.7109375" style="106" customWidth="1"/>
    <col min="9777" max="9783" width="11.42578125" style="106"/>
    <col min="9784" max="9784" width="13.28515625" style="106" customWidth="1"/>
    <col min="9785" max="10026" width="11.42578125" style="106"/>
    <col min="10027" max="10027" width="36.7109375" style="106" customWidth="1"/>
    <col min="10028" max="10028" width="12.7109375" style="106" customWidth="1"/>
    <col min="10029" max="10029" width="10.7109375" style="106" customWidth="1"/>
    <col min="10030" max="10030" width="12.7109375" style="106" customWidth="1"/>
    <col min="10031" max="10032" width="10.7109375" style="106" customWidth="1"/>
    <col min="10033" max="10039" width="11.42578125" style="106"/>
    <col min="10040" max="10040" width="13.28515625" style="106" customWidth="1"/>
    <col min="10041" max="10282" width="11.42578125" style="106"/>
    <col min="10283" max="10283" width="36.7109375" style="106" customWidth="1"/>
    <col min="10284" max="10284" width="12.7109375" style="106" customWidth="1"/>
    <col min="10285" max="10285" width="10.7109375" style="106" customWidth="1"/>
    <col min="10286" max="10286" width="12.7109375" style="106" customWidth="1"/>
    <col min="10287" max="10288" width="10.7109375" style="106" customWidth="1"/>
    <col min="10289" max="10295" width="11.42578125" style="106"/>
    <col min="10296" max="10296" width="13.28515625" style="106" customWidth="1"/>
    <col min="10297" max="10538" width="11.42578125" style="106"/>
    <col min="10539" max="10539" width="36.7109375" style="106" customWidth="1"/>
    <col min="10540" max="10540" width="12.7109375" style="106" customWidth="1"/>
    <col min="10541" max="10541" width="10.7109375" style="106" customWidth="1"/>
    <col min="10542" max="10542" width="12.7109375" style="106" customWidth="1"/>
    <col min="10543" max="10544" width="10.7109375" style="106" customWidth="1"/>
    <col min="10545" max="10551" width="11.42578125" style="106"/>
    <col min="10552" max="10552" width="13.28515625" style="106" customWidth="1"/>
    <col min="10553" max="10794" width="11.42578125" style="106"/>
    <col min="10795" max="10795" width="36.7109375" style="106" customWidth="1"/>
    <col min="10796" max="10796" width="12.7109375" style="106" customWidth="1"/>
    <col min="10797" max="10797" width="10.7109375" style="106" customWidth="1"/>
    <col min="10798" max="10798" width="12.7109375" style="106" customWidth="1"/>
    <col min="10799" max="10800" width="10.7109375" style="106" customWidth="1"/>
    <col min="10801" max="10807" width="11.42578125" style="106"/>
    <col min="10808" max="10808" width="13.28515625" style="106" customWidth="1"/>
    <col min="10809" max="11050" width="11.42578125" style="106"/>
    <col min="11051" max="11051" width="36.7109375" style="106" customWidth="1"/>
    <col min="11052" max="11052" width="12.7109375" style="106" customWidth="1"/>
    <col min="11053" max="11053" width="10.7109375" style="106" customWidth="1"/>
    <col min="11054" max="11054" width="12.7109375" style="106" customWidth="1"/>
    <col min="11055" max="11056" width="10.7109375" style="106" customWidth="1"/>
    <col min="11057" max="11063" width="11.42578125" style="106"/>
    <col min="11064" max="11064" width="13.28515625" style="106" customWidth="1"/>
    <col min="11065" max="11306" width="11.42578125" style="106"/>
    <col min="11307" max="11307" width="36.7109375" style="106" customWidth="1"/>
    <col min="11308" max="11308" width="12.7109375" style="106" customWidth="1"/>
    <col min="11309" max="11309" width="10.7109375" style="106" customWidth="1"/>
    <col min="11310" max="11310" width="12.7109375" style="106" customWidth="1"/>
    <col min="11311" max="11312" width="10.7109375" style="106" customWidth="1"/>
    <col min="11313" max="11319" width="11.42578125" style="106"/>
    <col min="11320" max="11320" width="13.28515625" style="106" customWidth="1"/>
    <col min="11321" max="11562" width="11.42578125" style="106"/>
    <col min="11563" max="11563" width="36.7109375" style="106" customWidth="1"/>
    <col min="11564" max="11564" width="12.7109375" style="106" customWidth="1"/>
    <col min="11565" max="11565" width="10.7109375" style="106" customWidth="1"/>
    <col min="11566" max="11566" width="12.7109375" style="106" customWidth="1"/>
    <col min="11567" max="11568" width="10.7109375" style="106" customWidth="1"/>
    <col min="11569" max="11575" width="11.42578125" style="106"/>
    <col min="11576" max="11576" width="13.28515625" style="106" customWidth="1"/>
    <col min="11577" max="11818" width="11.42578125" style="106"/>
    <col min="11819" max="11819" width="36.7109375" style="106" customWidth="1"/>
    <col min="11820" max="11820" width="12.7109375" style="106" customWidth="1"/>
    <col min="11821" max="11821" width="10.7109375" style="106" customWidth="1"/>
    <col min="11822" max="11822" width="12.7109375" style="106" customWidth="1"/>
    <col min="11823" max="11824" width="10.7109375" style="106" customWidth="1"/>
    <col min="11825" max="11831" width="11.42578125" style="106"/>
    <col min="11832" max="11832" width="13.28515625" style="106" customWidth="1"/>
    <col min="11833" max="12074" width="11.42578125" style="106"/>
    <col min="12075" max="12075" width="36.7109375" style="106" customWidth="1"/>
    <col min="12076" max="12076" width="12.7109375" style="106" customWidth="1"/>
    <col min="12077" max="12077" width="10.7109375" style="106" customWidth="1"/>
    <col min="12078" max="12078" width="12.7109375" style="106" customWidth="1"/>
    <col min="12079" max="12080" width="10.7109375" style="106" customWidth="1"/>
    <col min="12081" max="12087" width="11.42578125" style="106"/>
    <col min="12088" max="12088" width="13.28515625" style="106" customWidth="1"/>
    <col min="12089" max="12330" width="11.42578125" style="106"/>
    <col min="12331" max="12331" width="36.7109375" style="106" customWidth="1"/>
    <col min="12332" max="12332" width="12.7109375" style="106" customWidth="1"/>
    <col min="12333" max="12333" width="10.7109375" style="106" customWidth="1"/>
    <col min="12334" max="12334" width="12.7109375" style="106" customWidth="1"/>
    <col min="12335" max="12336" width="10.7109375" style="106" customWidth="1"/>
    <col min="12337" max="12343" width="11.42578125" style="106"/>
    <col min="12344" max="12344" width="13.28515625" style="106" customWidth="1"/>
    <col min="12345" max="12586" width="11.42578125" style="106"/>
    <col min="12587" max="12587" width="36.7109375" style="106" customWidth="1"/>
    <col min="12588" max="12588" width="12.7109375" style="106" customWidth="1"/>
    <col min="12589" max="12589" width="10.7109375" style="106" customWidth="1"/>
    <col min="12590" max="12590" width="12.7109375" style="106" customWidth="1"/>
    <col min="12591" max="12592" width="10.7109375" style="106" customWidth="1"/>
    <col min="12593" max="12599" width="11.42578125" style="106"/>
    <col min="12600" max="12600" width="13.28515625" style="106" customWidth="1"/>
    <col min="12601" max="12842" width="11.42578125" style="106"/>
    <col min="12843" max="12843" width="36.7109375" style="106" customWidth="1"/>
    <col min="12844" max="12844" width="12.7109375" style="106" customWidth="1"/>
    <col min="12845" max="12845" width="10.7109375" style="106" customWidth="1"/>
    <col min="12846" max="12846" width="12.7109375" style="106" customWidth="1"/>
    <col min="12847" max="12848" width="10.7109375" style="106" customWidth="1"/>
    <col min="12849" max="12855" width="11.42578125" style="106"/>
    <col min="12856" max="12856" width="13.28515625" style="106" customWidth="1"/>
    <col min="12857" max="13098" width="11.42578125" style="106"/>
    <col min="13099" max="13099" width="36.7109375" style="106" customWidth="1"/>
    <col min="13100" max="13100" width="12.7109375" style="106" customWidth="1"/>
    <col min="13101" max="13101" width="10.7109375" style="106" customWidth="1"/>
    <col min="13102" max="13102" width="12.7109375" style="106" customWidth="1"/>
    <col min="13103" max="13104" width="10.7109375" style="106" customWidth="1"/>
    <col min="13105" max="13111" width="11.42578125" style="106"/>
    <col min="13112" max="13112" width="13.28515625" style="106" customWidth="1"/>
    <col min="13113" max="13354" width="11.42578125" style="106"/>
    <col min="13355" max="13355" width="36.7109375" style="106" customWidth="1"/>
    <col min="13356" max="13356" width="12.7109375" style="106" customWidth="1"/>
    <col min="13357" max="13357" width="10.7109375" style="106" customWidth="1"/>
    <col min="13358" max="13358" width="12.7109375" style="106" customWidth="1"/>
    <col min="13359" max="13360" width="10.7109375" style="106" customWidth="1"/>
    <col min="13361" max="13367" width="11.42578125" style="106"/>
    <col min="13368" max="13368" width="13.28515625" style="106" customWidth="1"/>
    <col min="13369" max="13610" width="11.42578125" style="106"/>
    <col min="13611" max="13611" width="36.7109375" style="106" customWidth="1"/>
    <col min="13612" max="13612" width="12.7109375" style="106" customWidth="1"/>
    <col min="13613" max="13613" width="10.7109375" style="106" customWidth="1"/>
    <col min="13614" max="13614" width="12.7109375" style="106" customWidth="1"/>
    <col min="13615" max="13616" width="10.7109375" style="106" customWidth="1"/>
    <col min="13617" max="13623" width="11.42578125" style="106"/>
    <col min="13624" max="13624" width="13.28515625" style="106" customWidth="1"/>
    <col min="13625" max="13866" width="11.42578125" style="106"/>
    <col min="13867" max="13867" width="36.7109375" style="106" customWidth="1"/>
    <col min="13868" max="13868" width="12.7109375" style="106" customWidth="1"/>
    <col min="13869" max="13869" width="10.7109375" style="106" customWidth="1"/>
    <col min="13870" max="13870" width="12.7109375" style="106" customWidth="1"/>
    <col min="13871" max="13872" width="10.7109375" style="106" customWidth="1"/>
    <col min="13873" max="13879" width="11.42578125" style="106"/>
    <col min="13880" max="13880" width="13.28515625" style="106" customWidth="1"/>
    <col min="13881" max="14122" width="11.42578125" style="106"/>
    <col min="14123" max="14123" width="36.7109375" style="106" customWidth="1"/>
    <col min="14124" max="14124" width="12.7109375" style="106" customWidth="1"/>
    <col min="14125" max="14125" width="10.7109375" style="106" customWidth="1"/>
    <col min="14126" max="14126" width="12.7109375" style="106" customWidth="1"/>
    <col min="14127" max="14128" width="10.7109375" style="106" customWidth="1"/>
    <col min="14129" max="14135" width="11.42578125" style="106"/>
    <col min="14136" max="14136" width="13.28515625" style="106" customWidth="1"/>
    <col min="14137" max="14378" width="11.42578125" style="106"/>
    <col min="14379" max="14379" width="36.7109375" style="106" customWidth="1"/>
    <col min="14380" max="14380" width="12.7109375" style="106" customWidth="1"/>
    <col min="14381" max="14381" width="10.7109375" style="106" customWidth="1"/>
    <col min="14382" max="14382" width="12.7109375" style="106" customWidth="1"/>
    <col min="14383" max="14384" width="10.7109375" style="106" customWidth="1"/>
    <col min="14385" max="14391" width="11.42578125" style="106"/>
    <col min="14392" max="14392" width="13.28515625" style="106" customWidth="1"/>
    <col min="14393" max="14634" width="11.42578125" style="106"/>
    <col min="14635" max="14635" width="36.7109375" style="106" customWidth="1"/>
    <col min="14636" max="14636" width="12.7109375" style="106" customWidth="1"/>
    <col min="14637" max="14637" width="10.7109375" style="106" customWidth="1"/>
    <col min="14638" max="14638" width="12.7109375" style="106" customWidth="1"/>
    <col min="14639" max="14640" width="10.7109375" style="106" customWidth="1"/>
    <col min="14641" max="14647" width="11.42578125" style="106"/>
    <col min="14648" max="14648" width="13.28515625" style="106" customWidth="1"/>
    <col min="14649" max="14890" width="11.42578125" style="106"/>
    <col min="14891" max="14891" width="36.7109375" style="106" customWidth="1"/>
    <col min="14892" max="14892" width="12.7109375" style="106" customWidth="1"/>
    <col min="14893" max="14893" width="10.7109375" style="106" customWidth="1"/>
    <col min="14894" max="14894" width="12.7109375" style="106" customWidth="1"/>
    <col min="14895" max="14896" width="10.7109375" style="106" customWidth="1"/>
    <col min="14897" max="14903" width="11.42578125" style="106"/>
    <col min="14904" max="14904" width="13.28515625" style="106" customWidth="1"/>
    <col min="14905" max="15146" width="11.42578125" style="106"/>
    <col min="15147" max="15147" width="36.7109375" style="106" customWidth="1"/>
    <col min="15148" max="15148" width="12.7109375" style="106" customWidth="1"/>
    <col min="15149" max="15149" width="10.7109375" style="106" customWidth="1"/>
    <col min="15150" max="15150" width="12.7109375" style="106" customWidth="1"/>
    <col min="15151" max="15152" width="10.7109375" style="106" customWidth="1"/>
    <col min="15153" max="15159" width="11.42578125" style="106"/>
    <col min="15160" max="15160" width="13.28515625" style="106" customWidth="1"/>
    <col min="15161" max="15402" width="11.42578125" style="106"/>
    <col min="15403" max="15403" width="36.7109375" style="106" customWidth="1"/>
    <col min="15404" max="15404" width="12.7109375" style="106" customWidth="1"/>
    <col min="15405" max="15405" width="10.7109375" style="106" customWidth="1"/>
    <col min="15406" max="15406" width="12.7109375" style="106" customWidth="1"/>
    <col min="15407" max="15408" width="10.7109375" style="106" customWidth="1"/>
    <col min="15409" max="15415" width="11.42578125" style="106"/>
    <col min="15416" max="15416" width="13.28515625" style="106" customWidth="1"/>
    <col min="15417" max="15658" width="11.42578125" style="106"/>
    <col min="15659" max="15659" width="36.7109375" style="106" customWidth="1"/>
    <col min="15660" max="15660" width="12.7109375" style="106" customWidth="1"/>
    <col min="15661" max="15661" width="10.7109375" style="106" customWidth="1"/>
    <col min="15662" max="15662" width="12.7109375" style="106" customWidth="1"/>
    <col min="15663" max="15664" width="10.7109375" style="106" customWidth="1"/>
    <col min="15665" max="15671" width="11.42578125" style="106"/>
    <col min="15672" max="15672" width="13.28515625" style="106" customWidth="1"/>
    <col min="15673" max="15914" width="11.42578125" style="106"/>
    <col min="15915" max="15915" width="36.7109375" style="106" customWidth="1"/>
    <col min="15916" max="15916" width="12.7109375" style="106" customWidth="1"/>
    <col min="15917" max="15917" width="10.7109375" style="106" customWidth="1"/>
    <col min="15918" max="15918" width="12.7109375" style="106" customWidth="1"/>
    <col min="15919" max="15920" width="10.7109375" style="106" customWidth="1"/>
    <col min="15921" max="15927" width="11.42578125" style="106"/>
    <col min="15928" max="15928" width="13.28515625" style="106" customWidth="1"/>
    <col min="15929" max="16170" width="11.42578125" style="106"/>
    <col min="16171" max="16171" width="36.7109375" style="106" customWidth="1"/>
    <col min="16172" max="16172" width="12.7109375" style="106" customWidth="1"/>
    <col min="16173" max="16173" width="10.7109375" style="106" customWidth="1"/>
    <col min="16174" max="16174" width="12.7109375" style="106" customWidth="1"/>
    <col min="16175" max="16176" width="10.7109375" style="106" customWidth="1"/>
    <col min="16177" max="16183" width="11.42578125" style="106"/>
    <col min="16184" max="16184" width="13.28515625" style="106" customWidth="1"/>
    <col min="16185" max="16384" width="11.42578125" style="106"/>
  </cols>
  <sheetData>
    <row r="2" spans="41:41" ht="22.5" customHeight="1"/>
    <row r="3" spans="41:41" ht="24.75" customHeight="1"/>
    <row r="4" spans="41:41">
      <c r="AO4" s="153"/>
    </row>
    <row r="6" spans="41:41">
      <c r="AO6" s="153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21" t="s">
        <v>33</v>
      </c>
    </row>
    <row r="27" spans="2:12" ht="36.75" customHeight="1"/>
    <row r="28" spans="2:12">
      <c r="B28" s="119"/>
      <c r="C28" s="119"/>
      <c r="D28" s="119"/>
      <c r="E28" s="119"/>
      <c r="F28" s="119"/>
      <c r="G28" s="119"/>
      <c r="H28" s="119"/>
      <c r="I28" s="119"/>
      <c r="J28" s="119"/>
      <c r="K28" s="119"/>
      <c r="L28" s="119"/>
    </row>
    <row r="30" spans="2:12">
      <c r="B30" s="416"/>
      <c r="C30" s="416"/>
      <c r="D30" s="154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>
      <selection activeCell="F3" sqref="F3"/>
    </sheetView>
  </sheetViews>
  <sheetFormatPr baseColWidth="10" defaultRowHeight="12.75"/>
  <cols>
    <col min="1" max="1" width="15.7109375" style="155" customWidth="1"/>
    <col min="2" max="2" width="23.7109375" style="155" customWidth="1"/>
    <col min="3" max="7" width="10.7109375" style="155" customWidth="1"/>
    <col min="8" max="8" width="5" style="155" customWidth="1"/>
    <col min="9" max="14" width="11.42578125" style="155"/>
    <col min="15" max="15" width="14.140625" style="155" customWidth="1"/>
    <col min="16" max="257" width="11.42578125" style="155"/>
    <col min="258" max="258" width="33.140625" style="155" customWidth="1"/>
    <col min="259" max="259" width="11.7109375" style="155" customWidth="1"/>
    <col min="260" max="260" width="9.7109375" style="155" customWidth="1"/>
    <col min="261" max="261" width="11.42578125" style="155"/>
    <col min="262" max="262" width="9.42578125" style="155" customWidth="1"/>
    <col min="263" max="263" width="10.7109375" style="155" customWidth="1"/>
    <col min="264" max="264" width="5" style="155" customWidth="1"/>
    <col min="265" max="270" width="11.42578125" style="155"/>
    <col min="271" max="271" width="14.140625" style="155" customWidth="1"/>
    <col min="272" max="513" width="11.42578125" style="155"/>
    <col min="514" max="514" width="33.140625" style="155" customWidth="1"/>
    <col min="515" max="515" width="11.7109375" style="155" customWidth="1"/>
    <col min="516" max="516" width="9.7109375" style="155" customWidth="1"/>
    <col min="517" max="517" width="11.42578125" style="155"/>
    <col min="518" max="518" width="9.42578125" style="155" customWidth="1"/>
    <col min="519" max="519" width="10.7109375" style="155" customWidth="1"/>
    <col min="520" max="520" width="5" style="155" customWidth="1"/>
    <col min="521" max="526" width="11.42578125" style="155"/>
    <col min="527" max="527" width="14.140625" style="155" customWidth="1"/>
    <col min="528" max="769" width="11.42578125" style="155"/>
    <col min="770" max="770" width="33.140625" style="155" customWidth="1"/>
    <col min="771" max="771" width="11.7109375" style="155" customWidth="1"/>
    <col min="772" max="772" width="9.7109375" style="155" customWidth="1"/>
    <col min="773" max="773" width="11.42578125" style="155"/>
    <col min="774" max="774" width="9.42578125" style="155" customWidth="1"/>
    <col min="775" max="775" width="10.7109375" style="155" customWidth="1"/>
    <col min="776" max="776" width="5" style="155" customWidth="1"/>
    <col min="777" max="782" width="11.42578125" style="155"/>
    <col min="783" max="783" width="14.140625" style="155" customWidth="1"/>
    <col min="784" max="1025" width="11.42578125" style="155"/>
    <col min="1026" max="1026" width="33.140625" style="155" customWidth="1"/>
    <col min="1027" max="1027" width="11.7109375" style="155" customWidth="1"/>
    <col min="1028" max="1028" width="9.7109375" style="155" customWidth="1"/>
    <col min="1029" max="1029" width="11.42578125" style="155"/>
    <col min="1030" max="1030" width="9.42578125" style="155" customWidth="1"/>
    <col min="1031" max="1031" width="10.7109375" style="155" customWidth="1"/>
    <col min="1032" max="1032" width="5" style="155" customWidth="1"/>
    <col min="1033" max="1038" width="11.42578125" style="155"/>
    <col min="1039" max="1039" width="14.140625" style="155" customWidth="1"/>
    <col min="1040" max="1281" width="11.42578125" style="155"/>
    <col min="1282" max="1282" width="33.140625" style="155" customWidth="1"/>
    <col min="1283" max="1283" width="11.7109375" style="155" customWidth="1"/>
    <col min="1284" max="1284" width="9.7109375" style="155" customWidth="1"/>
    <col min="1285" max="1285" width="11.42578125" style="155"/>
    <col min="1286" max="1286" width="9.42578125" style="155" customWidth="1"/>
    <col min="1287" max="1287" width="10.7109375" style="155" customWidth="1"/>
    <col min="1288" max="1288" width="5" style="155" customWidth="1"/>
    <col min="1289" max="1294" width="11.42578125" style="155"/>
    <col min="1295" max="1295" width="14.140625" style="155" customWidth="1"/>
    <col min="1296" max="1537" width="11.42578125" style="155"/>
    <col min="1538" max="1538" width="33.140625" style="155" customWidth="1"/>
    <col min="1539" max="1539" width="11.7109375" style="155" customWidth="1"/>
    <col min="1540" max="1540" width="9.7109375" style="155" customWidth="1"/>
    <col min="1541" max="1541" width="11.42578125" style="155"/>
    <col min="1542" max="1542" width="9.42578125" style="155" customWidth="1"/>
    <col min="1543" max="1543" width="10.7109375" style="155" customWidth="1"/>
    <col min="1544" max="1544" width="5" style="155" customWidth="1"/>
    <col min="1545" max="1550" width="11.42578125" style="155"/>
    <col min="1551" max="1551" width="14.140625" style="155" customWidth="1"/>
    <col min="1552" max="1793" width="11.42578125" style="155"/>
    <col min="1794" max="1794" width="33.140625" style="155" customWidth="1"/>
    <col min="1795" max="1795" width="11.7109375" style="155" customWidth="1"/>
    <col min="1796" max="1796" width="9.7109375" style="155" customWidth="1"/>
    <col min="1797" max="1797" width="11.42578125" style="155"/>
    <col min="1798" max="1798" width="9.42578125" style="155" customWidth="1"/>
    <col min="1799" max="1799" width="10.7109375" style="155" customWidth="1"/>
    <col min="1800" max="1800" width="5" style="155" customWidth="1"/>
    <col min="1801" max="1806" width="11.42578125" style="155"/>
    <col min="1807" max="1807" width="14.140625" style="155" customWidth="1"/>
    <col min="1808" max="2049" width="11.42578125" style="155"/>
    <col min="2050" max="2050" width="33.140625" style="155" customWidth="1"/>
    <col min="2051" max="2051" width="11.7109375" style="155" customWidth="1"/>
    <col min="2052" max="2052" width="9.7109375" style="155" customWidth="1"/>
    <col min="2053" max="2053" width="11.42578125" style="155"/>
    <col min="2054" max="2054" width="9.42578125" style="155" customWidth="1"/>
    <col min="2055" max="2055" width="10.7109375" style="155" customWidth="1"/>
    <col min="2056" max="2056" width="5" style="155" customWidth="1"/>
    <col min="2057" max="2062" width="11.42578125" style="155"/>
    <col min="2063" max="2063" width="14.140625" style="155" customWidth="1"/>
    <col min="2064" max="2305" width="11.42578125" style="155"/>
    <col min="2306" max="2306" width="33.140625" style="155" customWidth="1"/>
    <col min="2307" max="2307" width="11.7109375" style="155" customWidth="1"/>
    <col min="2308" max="2308" width="9.7109375" style="155" customWidth="1"/>
    <col min="2309" max="2309" width="11.42578125" style="155"/>
    <col min="2310" max="2310" width="9.42578125" style="155" customWidth="1"/>
    <col min="2311" max="2311" width="10.7109375" style="155" customWidth="1"/>
    <col min="2312" max="2312" width="5" style="155" customWidth="1"/>
    <col min="2313" max="2318" width="11.42578125" style="155"/>
    <col min="2319" max="2319" width="14.140625" style="155" customWidth="1"/>
    <col min="2320" max="2561" width="11.42578125" style="155"/>
    <col min="2562" max="2562" width="33.140625" style="155" customWidth="1"/>
    <col min="2563" max="2563" width="11.7109375" style="155" customWidth="1"/>
    <col min="2564" max="2564" width="9.7109375" style="155" customWidth="1"/>
    <col min="2565" max="2565" width="11.42578125" style="155"/>
    <col min="2566" max="2566" width="9.42578125" style="155" customWidth="1"/>
    <col min="2567" max="2567" width="10.7109375" style="155" customWidth="1"/>
    <col min="2568" max="2568" width="5" style="155" customWidth="1"/>
    <col min="2569" max="2574" width="11.42578125" style="155"/>
    <col min="2575" max="2575" width="14.140625" style="155" customWidth="1"/>
    <col min="2576" max="2817" width="11.42578125" style="155"/>
    <col min="2818" max="2818" width="33.140625" style="155" customWidth="1"/>
    <col min="2819" max="2819" width="11.7109375" style="155" customWidth="1"/>
    <col min="2820" max="2820" width="9.7109375" style="155" customWidth="1"/>
    <col min="2821" max="2821" width="11.42578125" style="155"/>
    <col min="2822" max="2822" width="9.42578125" style="155" customWidth="1"/>
    <col min="2823" max="2823" width="10.7109375" style="155" customWidth="1"/>
    <col min="2824" max="2824" width="5" style="155" customWidth="1"/>
    <col min="2825" max="2830" width="11.42578125" style="155"/>
    <col min="2831" max="2831" width="14.140625" style="155" customWidth="1"/>
    <col min="2832" max="3073" width="11.42578125" style="155"/>
    <col min="3074" max="3074" width="33.140625" style="155" customWidth="1"/>
    <col min="3075" max="3075" width="11.7109375" style="155" customWidth="1"/>
    <col min="3076" max="3076" width="9.7109375" style="155" customWidth="1"/>
    <col min="3077" max="3077" width="11.42578125" style="155"/>
    <col min="3078" max="3078" width="9.42578125" style="155" customWidth="1"/>
    <col min="3079" max="3079" width="10.7109375" style="155" customWidth="1"/>
    <col min="3080" max="3080" width="5" style="155" customWidth="1"/>
    <col min="3081" max="3086" width="11.42578125" style="155"/>
    <col min="3087" max="3087" width="14.140625" style="155" customWidth="1"/>
    <col min="3088" max="3329" width="11.42578125" style="155"/>
    <col min="3330" max="3330" width="33.140625" style="155" customWidth="1"/>
    <col min="3331" max="3331" width="11.7109375" style="155" customWidth="1"/>
    <col min="3332" max="3332" width="9.7109375" style="155" customWidth="1"/>
    <col min="3333" max="3333" width="11.42578125" style="155"/>
    <col min="3334" max="3334" width="9.42578125" style="155" customWidth="1"/>
    <col min="3335" max="3335" width="10.7109375" style="155" customWidth="1"/>
    <col min="3336" max="3336" width="5" style="155" customWidth="1"/>
    <col min="3337" max="3342" width="11.42578125" style="155"/>
    <col min="3343" max="3343" width="14.140625" style="155" customWidth="1"/>
    <col min="3344" max="3585" width="11.42578125" style="155"/>
    <col min="3586" max="3586" width="33.140625" style="155" customWidth="1"/>
    <col min="3587" max="3587" width="11.7109375" style="155" customWidth="1"/>
    <col min="3588" max="3588" width="9.7109375" style="155" customWidth="1"/>
    <col min="3589" max="3589" width="11.42578125" style="155"/>
    <col min="3590" max="3590" width="9.42578125" style="155" customWidth="1"/>
    <col min="3591" max="3591" width="10.7109375" style="155" customWidth="1"/>
    <col min="3592" max="3592" width="5" style="155" customWidth="1"/>
    <col min="3593" max="3598" width="11.42578125" style="155"/>
    <col min="3599" max="3599" width="14.140625" style="155" customWidth="1"/>
    <col min="3600" max="3841" width="11.42578125" style="155"/>
    <col min="3842" max="3842" width="33.140625" style="155" customWidth="1"/>
    <col min="3843" max="3843" width="11.7109375" style="155" customWidth="1"/>
    <col min="3844" max="3844" width="9.7109375" style="155" customWidth="1"/>
    <col min="3845" max="3845" width="11.42578125" style="155"/>
    <col min="3846" max="3846" width="9.42578125" style="155" customWidth="1"/>
    <col min="3847" max="3847" width="10.7109375" style="155" customWidth="1"/>
    <col min="3848" max="3848" width="5" style="155" customWidth="1"/>
    <col min="3849" max="3854" width="11.42578125" style="155"/>
    <col min="3855" max="3855" width="14.140625" style="155" customWidth="1"/>
    <col min="3856" max="4097" width="11.42578125" style="155"/>
    <col min="4098" max="4098" width="33.140625" style="155" customWidth="1"/>
    <col min="4099" max="4099" width="11.7109375" style="155" customWidth="1"/>
    <col min="4100" max="4100" width="9.7109375" style="155" customWidth="1"/>
    <col min="4101" max="4101" width="11.42578125" style="155"/>
    <col min="4102" max="4102" width="9.42578125" style="155" customWidth="1"/>
    <col min="4103" max="4103" width="10.7109375" style="155" customWidth="1"/>
    <col min="4104" max="4104" width="5" style="155" customWidth="1"/>
    <col min="4105" max="4110" width="11.42578125" style="155"/>
    <col min="4111" max="4111" width="14.140625" style="155" customWidth="1"/>
    <col min="4112" max="4353" width="11.42578125" style="155"/>
    <col min="4354" max="4354" width="33.140625" style="155" customWidth="1"/>
    <col min="4355" max="4355" width="11.7109375" style="155" customWidth="1"/>
    <col min="4356" max="4356" width="9.7109375" style="155" customWidth="1"/>
    <col min="4357" max="4357" width="11.42578125" style="155"/>
    <col min="4358" max="4358" width="9.42578125" style="155" customWidth="1"/>
    <col min="4359" max="4359" width="10.7109375" style="155" customWidth="1"/>
    <col min="4360" max="4360" width="5" style="155" customWidth="1"/>
    <col min="4361" max="4366" width="11.42578125" style="155"/>
    <col min="4367" max="4367" width="14.140625" style="155" customWidth="1"/>
    <col min="4368" max="4609" width="11.42578125" style="155"/>
    <col min="4610" max="4610" width="33.140625" style="155" customWidth="1"/>
    <col min="4611" max="4611" width="11.7109375" style="155" customWidth="1"/>
    <col min="4612" max="4612" width="9.7109375" style="155" customWidth="1"/>
    <col min="4613" max="4613" width="11.42578125" style="155"/>
    <col min="4614" max="4614" width="9.42578125" style="155" customWidth="1"/>
    <col min="4615" max="4615" width="10.7109375" style="155" customWidth="1"/>
    <col min="4616" max="4616" width="5" style="155" customWidth="1"/>
    <col min="4617" max="4622" width="11.42578125" style="155"/>
    <col min="4623" max="4623" width="14.140625" style="155" customWidth="1"/>
    <col min="4624" max="4865" width="11.42578125" style="155"/>
    <col min="4866" max="4866" width="33.140625" style="155" customWidth="1"/>
    <col min="4867" max="4867" width="11.7109375" style="155" customWidth="1"/>
    <col min="4868" max="4868" width="9.7109375" style="155" customWidth="1"/>
    <col min="4869" max="4869" width="11.42578125" style="155"/>
    <col min="4870" max="4870" width="9.42578125" style="155" customWidth="1"/>
    <col min="4871" max="4871" width="10.7109375" style="155" customWidth="1"/>
    <col min="4872" max="4872" width="5" style="155" customWidth="1"/>
    <col min="4873" max="4878" width="11.42578125" style="155"/>
    <col min="4879" max="4879" width="14.140625" style="155" customWidth="1"/>
    <col min="4880" max="5121" width="11.42578125" style="155"/>
    <col min="5122" max="5122" width="33.140625" style="155" customWidth="1"/>
    <col min="5123" max="5123" width="11.7109375" style="155" customWidth="1"/>
    <col min="5124" max="5124" width="9.7109375" style="155" customWidth="1"/>
    <col min="5125" max="5125" width="11.42578125" style="155"/>
    <col min="5126" max="5126" width="9.42578125" style="155" customWidth="1"/>
    <col min="5127" max="5127" width="10.7109375" style="155" customWidth="1"/>
    <col min="5128" max="5128" width="5" style="155" customWidth="1"/>
    <col min="5129" max="5134" width="11.42578125" style="155"/>
    <col min="5135" max="5135" width="14.140625" style="155" customWidth="1"/>
    <col min="5136" max="5377" width="11.42578125" style="155"/>
    <col min="5378" max="5378" width="33.140625" style="155" customWidth="1"/>
    <col min="5379" max="5379" width="11.7109375" style="155" customWidth="1"/>
    <col min="5380" max="5380" width="9.7109375" style="155" customWidth="1"/>
    <col min="5381" max="5381" width="11.42578125" style="155"/>
    <col min="5382" max="5382" width="9.42578125" style="155" customWidth="1"/>
    <col min="5383" max="5383" width="10.7109375" style="155" customWidth="1"/>
    <col min="5384" max="5384" width="5" style="155" customWidth="1"/>
    <col min="5385" max="5390" width="11.42578125" style="155"/>
    <col min="5391" max="5391" width="14.140625" style="155" customWidth="1"/>
    <col min="5392" max="5633" width="11.42578125" style="155"/>
    <col min="5634" max="5634" width="33.140625" style="155" customWidth="1"/>
    <col min="5635" max="5635" width="11.7109375" style="155" customWidth="1"/>
    <col min="5636" max="5636" width="9.7109375" style="155" customWidth="1"/>
    <col min="5637" max="5637" width="11.42578125" style="155"/>
    <col min="5638" max="5638" width="9.42578125" style="155" customWidth="1"/>
    <col min="5639" max="5639" width="10.7109375" style="155" customWidth="1"/>
    <col min="5640" max="5640" width="5" style="155" customWidth="1"/>
    <col min="5641" max="5646" width="11.42578125" style="155"/>
    <col min="5647" max="5647" width="14.140625" style="155" customWidth="1"/>
    <col min="5648" max="5889" width="11.42578125" style="155"/>
    <col min="5890" max="5890" width="33.140625" style="155" customWidth="1"/>
    <col min="5891" max="5891" width="11.7109375" style="155" customWidth="1"/>
    <col min="5892" max="5892" width="9.7109375" style="155" customWidth="1"/>
    <col min="5893" max="5893" width="11.42578125" style="155"/>
    <col min="5894" max="5894" width="9.42578125" style="155" customWidth="1"/>
    <col min="5895" max="5895" width="10.7109375" style="155" customWidth="1"/>
    <col min="5896" max="5896" width="5" style="155" customWidth="1"/>
    <col min="5897" max="5902" width="11.42578125" style="155"/>
    <col min="5903" max="5903" width="14.140625" style="155" customWidth="1"/>
    <col min="5904" max="6145" width="11.42578125" style="155"/>
    <col min="6146" max="6146" width="33.140625" style="155" customWidth="1"/>
    <col min="6147" max="6147" width="11.7109375" style="155" customWidth="1"/>
    <col min="6148" max="6148" width="9.7109375" style="155" customWidth="1"/>
    <col min="6149" max="6149" width="11.42578125" style="155"/>
    <col min="6150" max="6150" width="9.42578125" style="155" customWidth="1"/>
    <col min="6151" max="6151" width="10.7109375" style="155" customWidth="1"/>
    <col min="6152" max="6152" width="5" style="155" customWidth="1"/>
    <col min="6153" max="6158" width="11.42578125" style="155"/>
    <col min="6159" max="6159" width="14.140625" style="155" customWidth="1"/>
    <col min="6160" max="6401" width="11.42578125" style="155"/>
    <col min="6402" max="6402" width="33.140625" style="155" customWidth="1"/>
    <col min="6403" max="6403" width="11.7109375" style="155" customWidth="1"/>
    <col min="6404" max="6404" width="9.7109375" style="155" customWidth="1"/>
    <col min="6405" max="6405" width="11.42578125" style="155"/>
    <col min="6406" max="6406" width="9.42578125" style="155" customWidth="1"/>
    <col min="6407" max="6407" width="10.7109375" style="155" customWidth="1"/>
    <col min="6408" max="6408" width="5" style="155" customWidth="1"/>
    <col min="6409" max="6414" width="11.42578125" style="155"/>
    <col min="6415" max="6415" width="14.140625" style="155" customWidth="1"/>
    <col min="6416" max="6657" width="11.42578125" style="155"/>
    <col min="6658" max="6658" width="33.140625" style="155" customWidth="1"/>
    <col min="6659" max="6659" width="11.7109375" style="155" customWidth="1"/>
    <col min="6660" max="6660" width="9.7109375" style="155" customWidth="1"/>
    <col min="6661" max="6661" width="11.42578125" style="155"/>
    <col min="6662" max="6662" width="9.42578125" style="155" customWidth="1"/>
    <col min="6663" max="6663" width="10.7109375" style="155" customWidth="1"/>
    <col min="6664" max="6664" width="5" style="155" customWidth="1"/>
    <col min="6665" max="6670" width="11.42578125" style="155"/>
    <col min="6671" max="6671" width="14.140625" style="155" customWidth="1"/>
    <col min="6672" max="6913" width="11.42578125" style="155"/>
    <col min="6914" max="6914" width="33.140625" style="155" customWidth="1"/>
    <col min="6915" max="6915" width="11.7109375" style="155" customWidth="1"/>
    <col min="6916" max="6916" width="9.7109375" style="155" customWidth="1"/>
    <col min="6917" max="6917" width="11.42578125" style="155"/>
    <col min="6918" max="6918" width="9.42578125" style="155" customWidth="1"/>
    <col min="6919" max="6919" width="10.7109375" style="155" customWidth="1"/>
    <col min="6920" max="6920" width="5" style="155" customWidth="1"/>
    <col min="6921" max="6926" width="11.42578125" style="155"/>
    <col min="6927" max="6927" width="14.140625" style="155" customWidth="1"/>
    <col min="6928" max="7169" width="11.42578125" style="155"/>
    <col min="7170" max="7170" width="33.140625" style="155" customWidth="1"/>
    <col min="7171" max="7171" width="11.7109375" style="155" customWidth="1"/>
    <col min="7172" max="7172" width="9.7109375" style="155" customWidth="1"/>
    <col min="7173" max="7173" width="11.42578125" style="155"/>
    <col min="7174" max="7174" width="9.42578125" style="155" customWidth="1"/>
    <col min="7175" max="7175" width="10.7109375" style="155" customWidth="1"/>
    <col min="7176" max="7176" width="5" style="155" customWidth="1"/>
    <col min="7177" max="7182" width="11.42578125" style="155"/>
    <col min="7183" max="7183" width="14.140625" style="155" customWidth="1"/>
    <col min="7184" max="7425" width="11.42578125" style="155"/>
    <col min="7426" max="7426" width="33.140625" style="155" customWidth="1"/>
    <col min="7427" max="7427" width="11.7109375" style="155" customWidth="1"/>
    <col min="7428" max="7428" width="9.7109375" style="155" customWidth="1"/>
    <col min="7429" max="7429" width="11.42578125" style="155"/>
    <col min="7430" max="7430" width="9.42578125" style="155" customWidth="1"/>
    <col min="7431" max="7431" width="10.7109375" style="155" customWidth="1"/>
    <col min="7432" max="7432" width="5" style="155" customWidth="1"/>
    <col min="7433" max="7438" width="11.42578125" style="155"/>
    <col min="7439" max="7439" width="14.140625" style="155" customWidth="1"/>
    <col min="7440" max="7681" width="11.42578125" style="155"/>
    <col min="7682" max="7682" width="33.140625" style="155" customWidth="1"/>
    <col min="7683" max="7683" width="11.7109375" style="155" customWidth="1"/>
    <col min="7684" max="7684" width="9.7109375" style="155" customWidth="1"/>
    <col min="7685" max="7685" width="11.42578125" style="155"/>
    <col min="7686" max="7686" width="9.42578125" style="155" customWidth="1"/>
    <col min="7687" max="7687" width="10.7109375" style="155" customWidth="1"/>
    <col min="7688" max="7688" width="5" style="155" customWidth="1"/>
    <col min="7689" max="7694" width="11.42578125" style="155"/>
    <col min="7695" max="7695" width="14.140625" style="155" customWidth="1"/>
    <col min="7696" max="7937" width="11.42578125" style="155"/>
    <col min="7938" max="7938" width="33.140625" style="155" customWidth="1"/>
    <col min="7939" max="7939" width="11.7109375" style="155" customWidth="1"/>
    <col min="7940" max="7940" width="9.7109375" style="155" customWidth="1"/>
    <col min="7941" max="7941" width="11.42578125" style="155"/>
    <col min="7942" max="7942" width="9.42578125" style="155" customWidth="1"/>
    <col min="7943" max="7943" width="10.7109375" style="155" customWidth="1"/>
    <col min="7944" max="7944" width="5" style="155" customWidth="1"/>
    <col min="7945" max="7950" width="11.42578125" style="155"/>
    <col min="7951" max="7951" width="14.140625" style="155" customWidth="1"/>
    <col min="7952" max="8193" width="11.42578125" style="155"/>
    <col min="8194" max="8194" width="33.140625" style="155" customWidth="1"/>
    <col min="8195" max="8195" width="11.7109375" style="155" customWidth="1"/>
    <col min="8196" max="8196" width="9.7109375" style="155" customWidth="1"/>
    <col min="8197" max="8197" width="11.42578125" style="155"/>
    <col min="8198" max="8198" width="9.42578125" style="155" customWidth="1"/>
    <col min="8199" max="8199" width="10.7109375" style="155" customWidth="1"/>
    <col min="8200" max="8200" width="5" style="155" customWidth="1"/>
    <col min="8201" max="8206" width="11.42578125" style="155"/>
    <col min="8207" max="8207" width="14.140625" style="155" customWidth="1"/>
    <col min="8208" max="8449" width="11.42578125" style="155"/>
    <col min="8450" max="8450" width="33.140625" style="155" customWidth="1"/>
    <col min="8451" max="8451" width="11.7109375" style="155" customWidth="1"/>
    <col min="8452" max="8452" width="9.7109375" style="155" customWidth="1"/>
    <col min="8453" max="8453" width="11.42578125" style="155"/>
    <col min="8454" max="8454" width="9.42578125" style="155" customWidth="1"/>
    <col min="8455" max="8455" width="10.7109375" style="155" customWidth="1"/>
    <col min="8456" max="8456" width="5" style="155" customWidth="1"/>
    <col min="8457" max="8462" width="11.42578125" style="155"/>
    <col min="8463" max="8463" width="14.140625" style="155" customWidth="1"/>
    <col min="8464" max="8705" width="11.42578125" style="155"/>
    <col min="8706" max="8706" width="33.140625" style="155" customWidth="1"/>
    <col min="8707" max="8707" width="11.7109375" style="155" customWidth="1"/>
    <col min="8708" max="8708" width="9.7109375" style="155" customWidth="1"/>
    <col min="8709" max="8709" width="11.42578125" style="155"/>
    <col min="8710" max="8710" width="9.42578125" style="155" customWidth="1"/>
    <col min="8711" max="8711" width="10.7109375" style="155" customWidth="1"/>
    <col min="8712" max="8712" width="5" style="155" customWidth="1"/>
    <col min="8713" max="8718" width="11.42578125" style="155"/>
    <col min="8719" max="8719" width="14.140625" style="155" customWidth="1"/>
    <col min="8720" max="8961" width="11.42578125" style="155"/>
    <col min="8962" max="8962" width="33.140625" style="155" customWidth="1"/>
    <col min="8963" max="8963" width="11.7109375" style="155" customWidth="1"/>
    <col min="8964" max="8964" width="9.7109375" style="155" customWidth="1"/>
    <col min="8965" max="8965" width="11.42578125" style="155"/>
    <col min="8966" max="8966" width="9.42578125" style="155" customWidth="1"/>
    <col min="8967" max="8967" width="10.7109375" style="155" customWidth="1"/>
    <col min="8968" max="8968" width="5" style="155" customWidth="1"/>
    <col min="8969" max="8974" width="11.42578125" style="155"/>
    <col min="8975" max="8975" width="14.140625" style="155" customWidth="1"/>
    <col min="8976" max="9217" width="11.42578125" style="155"/>
    <col min="9218" max="9218" width="33.140625" style="155" customWidth="1"/>
    <col min="9219" max="9219" width="11.7109375" style="155" customWidth="1"/>
    <col min="9220" max="9220" width="9.7109375" style="155" customWidth="1"/>
    <col min="9221" max="9221" width="11.42578125" style="155"/>
    <col min="9222" max="9222" width="9.42578125" style="155" customWidth="1"/>
    <col min="9223" max="9223" width="10.7109375" style="155" customWidth="1"/>
    <col min="9224" max="9224" width="5" style="155" customWidth="1"/>
    <col min="9225" max="9230" width="11.42578125" style="155"/>
    <col min="9231" max="9231" width="14.140625" style="155" customWidth="1"/>
    <col min="9232" max="9473" width="11.42578125" style="155"/>
    <col min="9474" max="9474" width="33.140625" style="155" customWidth="1"/>
    <col min="9475" max="9475" width="11.7109375" style="155" customWidth="1"/>
    <col min="9476" max="9476" width="9.7109375" style="155" customWidth="1"/>
    <col min="9477" max="9477" width="11.42578125" style="155"/>
    <col min="9478" max="9478" width="9.42578125" style="155" customWidth="1"/>
    <col min="9479" max="9479" width="10.7109375" style="155" customWidth="1"/>
    <col min="9480" max="9480" width="5" style="155" customWidth="1"/>
    <col min="9481" max="9486" width="11.42578125" style="155"/>
    <col min="9487" max="9487" width="14.140625" style="155" customWidth="1"/>
    <col min="9488" max="9729" width="11.42578125" style="155"/>
    <col min="9730" max="9730" width="33.140625" style="155" customWidth="1"/>
    <col min="9731" max="9731" width="11.7109375" style="155" customWidth="1"/>
    <col min="9732" max="9732" width="9.7109375" style="155" customWidth="1"/>
    <col min="9733" max="9733" width="11.42578125" style="155"/>
    <col min="9734" max="9734" width="9.42578125" style="155" customWidth="1"/>
    <col min="9735" max="9735" width="10.7109375" style="155" customWidth="1"/>
    <col min="9736" max="9736" width="5" style="155" customWidth="1"/>
    <col min="9737" max="9742" width="11.42578125" style="155"/>
    <col min="9743" max="9743" width="14.140625" style="155" customWidth="1"/>
    <col min="9744" max="9985" width="11.42578125" style="155"/>
    <col min="9986" max="9986" width="33.140625" style="155" customWidth="1"/>
    <col min="9987" max="9987" width="11.7109375" style="155" customWidth="1"/>
    <col min="9988" max="9988" width="9.7109375" style="155" customWidth="1"/>
    <col min="9989" max="9989" width="11.42578125" style="155"/>
    <col min="9990" max="9990" width="9.42578125" style="155" customWidth="1"/>
    <col min="9991" max="9991" width="10.7109375" style="155" customWidth="1"/>
    <col min="9992" max="9992" width="5" style="155" customWidth="1"/>
    <col min="9993" max="9998" width="11.42578125" style="155"/>
    <col min="9999" max="9999" width="14.140625" style="155" customWidth="1"/>
    <col min="10000" max="10241" width="11.42578125" style="155"/>
    <col min="10242" max="10242" width="33.140625" style="155" customWidth="1"/>
    <col min="10243" max="10243" width="11.7109375" style="155" customWidth="1"/>
    <col min="10244" max="10244" width="9.7109375" style="155" customWidth="1"/>
    <col min="10245" max="10245" width="11.42578125" style="155"/>
    <col min="10246" max="10246" width="9.42578125" style="155" customWidth="1"/>
    <col min="10247" max="10247" width="10.7109375" style="155" customWidth="1"/>
    <col min="10248" max="10248" width="5" style="155" customWidth="1"/>
    <col min="10249" max="10254" width="11.42578125" style="155"/>
    <col min="10255" max="10255" width="14.140625" style="155" customWidth="1"/>
    <col min="10256" max="10497" width="11.42578125" style="155"/>
    <col min="10498" max="10498" width="33.140625" style="155" customWidth="1"/>
    <col min="10499" max="10499" width="11.7109375" style="155" customWidth="1"/>
    <col min="10500" max="10500" width="9.7109375" style="155" customWidth="1"/>
    <col min="10501" max="10501" width="11.42578125" style="155"/>
    <col min="10502" max="10502" width="9.42578125" style="155" customWidth="1"/>
    <col min="10503" max="10503" width="10.7109375" style="155" customWidth="1"/>
    <col min="10504" max="10504" width="5" style="155" customWidth="1"/>
    <col min="10505" max="10510" width="11.42578125" style="155"/>
    <col min="10511" max="10511" width="14.140625" style="155" customWidth="1"/>
    <col min="10512" max="10753" width="11.42578125" style="155"/>
    <col min="10754" max="10754" width="33.140625" style="155" customWidth="1"/>
    <col min="10755" max="10755" width="11.7109375" style="155" customWidth="1"/>
    <col min="10756" max="10756" width="9.7109375" style="155" customWidth="1"/>
    <col min="10757" max="10757" width="11.42578125" style="155"/>
    <col min="10758" max="10758" width="9.42578125" style="155" customWidth="1"/>
    <col min="10759" max="10759" width="10.7109375" style="155" customWidth="1"/>
    <col min="10760" max="10760" width="5" style="155" customWidth="1"/>
    <col min="10761" max="10766" width="11.42578125" style="155"/>
    <col min="10767" max="10767" width="14.140625" style="155" customWidth="1"/>
    <col min="10768" max="11009" width="11.42578125" style="155"/>
    <col min="11010" max="11010" width="33.140625" style="155" customWidth="1"/>
    <col min="11011" max="11011" width="11.7109375" style="155" customWidth="1"/>
    <col min="11012" max="11012" width="9.7109375" style="155" customWidth="1"/>
    <col min="11013" max="11013" width="11.42578125" style="155"/>
    <col min="11014" max="11014" width="9.42578125" style="155" customWidth="1"/>
    <col min="11015" max="11015" width="10.7109375" style="155" customWidth="1"/>
    <col min="11016" max="11016" width="5" style="155" customWidth="1"/>
    <col min="11017" max="11022" width="11.42578125" style="155"/>
    <col min="11023" max="11023" width="14.140625" style="155" customWidth="1"/>
    <col min="11024" max="11265" width="11.42578125" style="155"/>
    <col min="11266" max="11266" width="33.140625" style="155" customWidth="1"/>
    <col min="11267" max="11267" width="11.7109375" style="155" customWidth="1"/>
    <col min="11268" max="11268" width="9.7109375" style="155" customWidth="1"/>
    <col min="11269" max="11269" width="11.42578125" style="155"/>
    <col min="11270" max="11270" width="9.42578125" style="155" customWidth="1"/>
    <col min="11271" max="11271" width="10.7109375" style="155" customWidth="1"/>
    <col min="11272" max="11272" width="5" style="155" customWidth="1"/>
    <col min="11273" max="11278" width="11.42578125" style="155"/>
    <col min="11279" max="11279" width="14.140625" style="155" customWidth="1"/>
    <col min="11280" max="11521" width="11.42578125" style="155"/>
    <col min="11522" max="11522" width="33.140625" style="155" customWidth="1"/>
    <col min="11523" max="11523" width="11.7109375" style="155" customWidth="1"/>
    <col min="11524" max="11524" width="9.7109375" style="155" customWidth="1"/>
    <col min="11525" max="11525" width="11.42578125" style="155"/>
    <col min="11526" max="11526" width="9.42578125" style="155" customWidth="1"/>
    <col min="11527" max="11527" width="10.7109375" style="155" customWidth="1"/>
    <col min="11528" max="11528" width="5" style="155" customWidth="1"/>
    <col min="11529" max="11534" width="11.42578125" style="155"/>
    <col min="11535" max="11535" width="14.140625" style="155" customWidth="1"/>
    <col min="11536" max="11777" width="11.42578125" style="155"/>
    <col min="11778" max="11778" width="33.140625" style="155" customWidth="1"/>
    <col min="11779" max="11779" width="11.7109375" style="155" customWidth="1"/>
    <col min="11780" max="11780" width="9.7109375" style="155" customWidth="1"/>
    <col min="11781" max="11781" width="11.42578125" style="155"/>
    <col min="11782" max="11782" width="9.42578125" style="155" customWidth="1"/>
    <col min="11783" max="11783" width="10.7109375" style="155" customWidth="1"/>
    <col min="11784" max="11784" width="5" style="155" customWidth="1"/>
    <col min="11785" max="11790" width="11.42578125" style="155"/>
    <col min="11791" max="11791" width="14.140625" style="155" customWidth="1"/>
    <col min="11792" max="12033" width="11.42578125" style="155"/>
    <col min="12034" max="12034" width="33.140625" style="155" customWidth="1"/>
    <col min="12035" max="12035" width="11.7109375" style="155" customWidth="1"/>
    <col min="12036" max="12036" width="9.7109375" style="155" customWidth="1"/>
    <col min="12037" max="12037" width="11.42578125" style="155"/>
    <col min="12038" max="12038" width="9.42578125" style="155" customWidth="1"/>
    <col min="12039" max="12039" width="10.7109375" style="155" customWidth="1"/>
    <col min="12040" max="12040" width="5" style="155" customWidth="1"/>
    <col min="12041" max="12046" width="11.42578125" style="155"/>
    <col min="12047" max="12047" width="14.140625" style="155" customWidth="1"/>
    <col min="12048" max="12289" width="11.42578125" style="155"/>
    <col min="12290" max="12290" width="33.140625" style="155" customWidth="1"/>
    <col min="12291" max="12291" width="11.7109375" style="155" customWidth="1"/>
    <col min="12292" max="12292" width="9.7109375" style="155" customWidth="1"/>
    <col min="12293" max="12293" width="11.42578125" style="155"/>
    <col min="12294" max="12294" width="9.42578125" style="155" customWidth="1"/>
    <col min="12295" max="12295" width="10.7109375" style="155" customWidth="1"/>
    <col min="12296" max="12296" width="5" style="155" customWidth="1"/>
    <col min="12297" max="12302" width="11.42578125" style="155"/>
    <col min="12303" max="12303" width="14.140625" style="155" customWidth="1"/>
    <col min="12304" max="12545" width="11.42578125" style="155"/>
    <col min="12546" max="12546" width="33.140625" style="155" customWidth="1"/>
    <col min="12547" max="12547" width="11.7109375" style="155" customWidth="1"/>
    <col min="12548" max="12548" width="9.7109375" style="155" customWidth="1"/>
    <col min="12549" max="12549" width="11.42578125" style="155"/>
    <col min="12550" max="12550" width="9.42578125" style="155" customWidth="1"/>
    <col min="12551" max="12551" width="10.7109375" style="155" customWidth="1"/>
    <col min="12552" max="12552" width="5" style="155" customWidth="1"/>
    <col min="12553" max="12558" width="11.42578125" style="155"/>
    <col min="12559" max="12559" width="14.140625" style="155" customWidth="1"/>
    <col min="12560" max="12801" width="11.42578125" style="155"/>
    <col min="12802" max="12802" width="33.140625" style="155" customWidth="1"/>
    <col min="12803" max="12803" width="11.7109375" style="155" customWidth="1"/>
    <col min="12804" max="12804" width="9.7109375" style="155" customWidth="1"/>
    <col min="12805" max="12805" width="11.42578125" style="155"/>
    <col min="12806" max="12806" width="9.42578125" style="155" customWidth="1"/>
    <col min="12807" max="12807" width="10.7109375" style="155" customWidth="1"/>
    <col min="12808" max="12808" width="5" style="155" customWidth="1"/>
    <col min="12809" max="12814" width="11.42578125" style="155"/>
    <col min="12815" max="12815" width="14.140625" style="155" customWidth="1"/>
    <col min="12816" max="13057" width="11.42578125" style="155"/>
    <col min="13058" max="13058" width="33.140625" style="155" customWidth="1"/>
    <col min="13059" max="13059" width="11.7109375" style="155" customWidth="1"/>
    <col min="13060" max="13060" width="9.7109375" style="155" customWidth="1"/>
    <col min="13061" max="13061" width="11.42578125" style="155"/>
    <col min="13062" max="13062" width="9.42578125" style="155" customWidth="1"/>
    <col min="13063" max="13063" width="10.7109375" style="155" customWidth="1"/>
    <col min="13064" max="13064" width="5" style="155" customWidth="1"/>
    <col min="13065" max="13070" width="11.42578125" style="155"/>
    <col min="13071" max="13071" width="14.140625" style="155" customWidth="1"/>
    <col min="13072" max="13313" width="11.42578125" style="155"/>
    <col min="13314" max="13314" width="33.140625" style="155" customWidth="1"/>
    <col min="13315" max="13315" width="11.7109375" style="155" customWidth="1"/>
    <col min="13316" max="13316" width="9.7109375" style="155" customWidth="1"/>
    <col min="13317" max="13317" width="11.42578125" style="155"/>
    <col min="13318" max="13318" width="9.42578125" style="155" customWidth="1"/>
    <col min="13319" max="13319" width="10.7109375" style="155" customWidth="1"/>
    <col min="13320" max="13320" width="5" style="155" customWidth="1"/>
    <col min="13321" max="13326" width="11.42578125" style="155"/>
    <col min="13327" max="13327" width="14.140625" style="155" customWidth="1"/>
    <col min="13328" max="13569" width="11.42578125" style="155"/>
    <col min="13570" max="13570" width="33.140625" style="155" customWidth="1"/>
    <col min="13571" max="13571" width="11.7109375" style="155" customWidth="1"/>
    <col min="13572" max="13572" width="9.7109375" style="155" customWidth="1"/>
    <col min="13573" max="13573" width="11.42578125" style="155"/>
    <col min="13574" max="13574" width="9.42578125" style="155" customWidth="1"/>
    <col min="13575" max="13575" width="10.7109375" style="155" customWidth="1"/>
    <col min="13576" max="13576" width="5" style="155" customWidth="1"/>
    <col min="13577" max="13582" width="11.42578125" style="155"/>
    <col min="13583" max="13583" width="14.140625" style="155" customWidth="1"/>
    <col min="13584" max="13825" width="11.42578125" style="155"/>
    <col min="13826" max="13826" width="33.140625" style="155" customWidth="1"/>
    <col min="13827" max="13827" width="11.7109375" style="155" customWidth="1"/>
    <col min="13828" max="13828" width="9.7109375" style="155" customWidth="1"/>
    <col min="13829" max="13829" width="11.42578125" style="155"/>
    <col min="13830" max="13830" width="9.42578125" style="155" customWidth="1"/>
    <col min="13831" max="13831" width="10.7109375" style="155" customWidth="1"/>
    <col min="13832" max="13832" width="5" style="155" customWidth="1"/>
    <col min="13833" max="13838" width="11.42578125" style="155"/>
    <col min="13839" max="13839" width="14.140625" style="155" customWidth="1"/>
    <col min="13840" max="14081" width="11.42578125" style="155"/>
    <col min="14082" max="14082" width="33.140625" style="155" customWidth="1"/>
    <col min="14083" max="14083" width="11.7109375" style="155" customWidth="1"/>
    <col min="14084" max="14084" width="9.7109375" style="155" customWidth="1"/>
    <col min="14085" max="14085" width="11.42578125" style="155"/>
    <col min="14086" max="14086" width="9.42578125" style="155" customWidth="1"/>
    <col min="14087" max="14087" width="10.7109375" style="155" customWidth="1"/>
    <col min="14088" max="14088" width="5" style="155" customWidth="1"/>
    <col min="14089" max="14094" width="11.42578125" style="155"/>
    <col min="14095" max="14095" width="14.140625" style="155" customWidth="1"/>
    <col min="14096" max="14337" width="11.42578125" style="155"/>
    <col min="14338" max="14338" width="33.140625" style="155" customWidth="1"/>
    <col min="14339" max="14339" width="11.7109375" style="155" customWidth="1"/>
    <col min="14340" max="14340" width="9.7109375" style="155" customWidth="1"/>
    <col min="14341" max="14341" width="11.42578125" style="155"/>
    <col min="14342" max="14342" width="9.42578125" style="155" customWidth="1"/>
    <col min="14343" max="14343" width="10.7109375" style="155" customWidth="1"/>
    <col min="14344" max="14344" width="5" style="155" customWidth="1"/>
    <col min="14345" max="14350" width="11.42578125" style="155"/>
    <col min="14351" max="14351" width="14.140625" style="155" customWidth="1"/>
    <col min="14352" max="14593" width="11.42578125" style="155"/>
    <col min="14594" max="14594" width="33.140625" style="155" customWidth="1"/>
    <col min="14595" max="14595" width="11.7109375" style="155" customWidth="1"/>
    <col min="14596" max="14596" width="9.7109375" style="155" customWidth="1"/>
    <col min="14597" max="14597" width="11.42578125" style="155"/>
    <col min="14598" max="14598" width="9.42578125" style="155" customWidth="1"/>
    <col min="14599" max="14599" width="10.7109375" style="155" customWidth="1"/>
    <col min="14600" max="14600" width="5" style="155" customWidth="1"/>
    <col min="14601" max="14606" width="11.42578125" style="155"/>
    <col min="14607" max="14607" width="14.140625" style="155" customWidth="1"/>
    <col min="14608" max="14849" width="11.42578125" style="155"/>
    <col min="14850" max="14850" width="33.140625" style="155" customWidth="1"/>
    <col min="14851" max="14851" width="11.7109375" style="155" customWidth="1"/>
    <col min="14852" max="14852" width="9.7109375" style="155" customWidth="1"/>
    <col min="14853" max="14853" width="11.42578125" style="155"/>
    <col min="14854" max="14854" width="9.42578125" style="155" customWidth="1"/>
    <col min="14855" max="14855" width="10.7109375" style="155" customWidth="1"/>
    <col min="14856" max="14856" width="5" style="155" customWidth="1"/>
    <col min="14857" max="14862" width="11.42578125" style="155"/>
    <col min="14863" max="14863" width="14.140625" style="155" customWidth="1"/>
    <col min="14864" max="15105" width="11.42578125" style="155"/>
    <col min="15106" max="15106" width="33.140625" style="155" customWidth="1"/>
    <col min="15107" max="15107" width="11.7109375" style="155" customWidth="1"/>
    <col min="15108" max="15108" width="9.7109375" style="155" customWidth="1"/>
    <col min="15109" max="15109" width="11.42578125" style="155"/>
    <col min="15110" max="15110" width="9.42578125" style="155" customWidth="1"/>
    <col min="15111" max="15111" width="10.7109375" style="155" customWidth="1"/>
    <col min="15112" max="15112" width="5" style="155" customWidth="1"/>
    <col min="15113" max="15118" width="11.42578125" style="155"/>
    <col min="15119" max="15119" width="14.140625" style="155" customWidth="1"/>
    <col min="15120" max="15361" width="11.42578125" style="155"/>
    <col min="15362" max="15362" width="33.140625" style="155" customWidth="1"/>
    <col min="15363" max="15363" width="11.7109375" style="155" customWidth="1"/>
    <col min="15364" max="15364" width="9.7109375" style="155" customWidth="1"/>
    <col min="15365" max="15365" width="11.42578125" style="155"/>
    <col min="15366" max="15366" width="9.42578125" style="155" customWidth="1"/>
    <col min="15367" max="15367" width="10.7109375" style="155" customWidth="1"/>
    <col min="15368" max="15368" width="5" style="155" customWidth="1"/>
    <col min="15369" max="15374" width="11.42578125" style="155"/>
    <col min="15375" max="15375" width="14.140625" style="155" customWidth="1"/>
    <col min="15376" max="15617" width="11.42578125" style="155"/>
    <col min="15618" max="15618" width="33.140625" style="155" customWidth="1"/>
    <col min="15619" max="15619" width="11.7109375" style="155" customWidth="1"/>
    <col min="15620" max="15620" width="9.7109375" style="155" customWidth="1"/>
    <col min="15621" max="15621" width="11.42578125" style="155"/>
    <col min="15622" max="15622" width="9.42578125" style="155" customWidth="1"/>
    <col min="15623" max="15623" width="10.7109375" style="155" customWidth="1"/>
    <col min="15624" max="15624" width="5" style="155" customWidth="1"/>
    <col min="15625" max="15630" width="11.42578125" style="155"/>
    <col min="15631" max="15631" width="14.140625" style="155" customWidth="1"/>
    <col min="15632" max="15873" width="11.42578125" style="155"/>
    <col min="15874" max="15874" width="33.140625" style="155" customWidth="1"/>
    <col min="15875" max="15875" width="11.7109375" style="155" customWidth="1"/>
    <col min="15876" max="15876" width="9.7109375" style="155" customWidth="1"/>
    <col min="15877" max="15877" width="11.42578125" style="155"/>
    <col min="15878" max="15878" width="9.42578125" style="155" customWidth="1"/>
    <col min="15879" max="15879" width="10.7109375" style="155" customWidth="1"/>
    <col min="15880" max="15880" width="5" style="155" customWidth="1"/>
    <col min="15881" max="15886" width="11.42578125" style="155"/>
    <col min="15887" max="15887" width="14.140625" style="155" customWidth="1"/>
    <col min="15888" max="16129" width="11.42578125" style="155"/>
    <col min="16130" max="16130" width="33.140625" style="155" customWidth="1"/>
    <col min="16131" max="16131" width="11.7109375" style="155" customWidth="1"/>
    <col min="16132" max="16132" width="9.7109375" style="155" customWidth="1"/>
    <col min="16133" max="16133" width="11.42578125" style="155"/>
    <col min="16134" max="16134" width="9.42578125" style="155" customWidth="1"/>
    <col min="16135" max="16135" width="10.7109375" style="155" customWidth="1"/>
    <col min="16136" max="16136" width="5" style="155" customWidth="1"/>
    <col min="16137" max="16142" width="11.42578125" style="155"/>
    <col min="16143" max="16143" width="14.140625" style="155" customWidth="1"/>
    <col min="16144" max="16384" width="11.42578125" style="155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417" t="s">
        <v>329</v>
      </c>
      <c r="C5" s="417"/>
      <c r="D5" s="417"/>
      <c r="E5" s="417"/>
      <c r="F5" s="417"/>
      <c r="G5" s="417"/>
    </row>
    <row r="6" spans="2:7" ht="25.5">
      <c r="B6" s="156" t="s">
        <v>167</v>
      </c>
      <c r="C6" s="108" t="str">
        <f>actualizaciones!A3</f>
        <v>año 2009</v>
      </c>
      <c r="D6" s="157" t="s">
        <v>168</v>
      </c>
      <c r="E6" s="108" t="str">
        <f>actualizaciones!A2</f>
        <v>año 2010</v>
      </c>
      <c r="F6" s="157" t="s">
        <v>168</v>
      </c>
      <c r="G6" s="158" t="s">
        <v>141</v>
      </c>
    </row>
    <row r="7" spans="2:7" ht="15" customHeight="1">
      <c r="B7" s="159" t="s">
        <v>169</v>
      </c>
      <c r="C7" s="160"/>
      <c r="D7" s="160"/>
      <c r="E7" s="160"/>
      <c r="F7" s="160"/>
      <c r="G7" s="160"/>
    </row>
    <row r="8" spans="2:7" ht="15" customHeight="1">
      <c r="B8" s="161" t="s">
        <v>170</v>
      </c>
      <c r="C8" s="115">
        <v>674</v>
      </c>
      <c r="D8" s="162">
        <f>C8/$C$12</f>
        <v>4.7662824411286329E-3</v>
      </c>
      <c r="E8" s="115">
        <v>808</v>
      </c>
      <c r="F8" s="162">
        <f>E8/$E$12</f>
        <v>5.7207184882576588E-3</v>
      </c>
      <c r="G8" s="163">
        <f>IFERROR((E8-C8)/C8,"-")</f>
        <v>0.19881305637982197</v>
      </c>
    </row>
    <row r="9" spans="2:7" ht="15" customHeight="1">
      <c r="B9" s="161" t="s">
        <v>171</v>
      </c>
      <c r="C9" s="115">
        <v>357</v>
      </c>
      <c r="D9" s="162">
        <f>C9/$C$12</f>
        <v>2.5245739339509227E-3</v>
      </c>
      <c r="E9" s="115">
        <v>641</v>
      </c>
      <c r="F9" s="162">
        <f>E9/$E$12</f>
        <v>4.5383422660558899E-3</v>
      </c>
      <c r="G9" s="163">
        <f>IFERROR((E9-C9)/C9,"-")</f>
        <v>0.79551820728291311</v>
      </c>
    </row>
    <row r="10" spans="2:7" ht="15" customHeight="1">
      <c r="B10" s="161" t="s">
        <v>172</v>
      </c>
      <c r="C10" s="115">
        <v>4345</v>
      </c>
      <c r="D10" s="162">
        <f>C10/$C$12</f>
        <v>3.0726256983240222E-2</v>
      </c>
      <c r="E10" s="115">
        <v>4563</v>
      </c>
      <c r="F10" s="162">
        <f>E10/$E$12</f>
        <v>3.230648324495012E-2</v>
      </c>
      <c r="G10" s="163">
        <f>IFERROR((E10-C10)/C10,"-")</f>
        <v>5.0172612197928651E-2</v>
      </c>
    </row>
    <row r="11" spans="2:7" ht="15" customHeight="1">
      <c r="B11" s="161" t="s">
        <v>173</v>
      </c>
      <c r="C11" s="115">
        <v>136034</v>
      </c>
      <c r="D11" s="162">
        <f>C11/$C$12</f>
        <v>0.96198288664168019</v>
      </c>
      <c r="E11" s="115">
        <v>135229</v>
      </c>
      <c r="F11" s="162">
        <f>E11/$E$12</f>
        <v>0.95743445600073629</v>
      </c>
      <c r="G11" s="163">
        <f>IFERROR((E11-C11)/C11,"-")</f>
        <v>-5.9176382374994483E-3</v>
      </c>
    </row>
    <row r="12" spans="2:7" ht="15" customHeight="1">
      <c r="B12" s="164" t="s">
        <v>174</v>
      </c>
      <c r="C12" s="165">
        <v>141410</v>
      </c>
      <c r="D12" s="166">
        <f>C12/$C$12</f>
        <v>1</v>
      </c>
      <c r="E12" s="165">
        <v>141241</v>
      </c>
      <c r="F12" s="166">
        <f>E12/$E$12</f>
        <v>1</v>
      </c>
      <c r="G12" s="166">
        <f>IFERROR((E12-C12)/C12,"-")</f>
        <v>-1.1951064281168235E-3</v>
      </c>
    </row>
    <row r="13" spans="2:7" ht="15" customHeight="1">
      <c r="B13" s="159" t="s">
        <v>175</v>
      </c>
      <c r="C13" s="160"/>
      <c r="D13" s="160"/>
      <c r="E13" s="160"/>
      <c r="F13" s="160"/>
      <c r="G13" s="160"/>
    </row>
    <row r="14" spans="2:7" ht="15" customHeight="1">
      <c r="B14" s="161" t="s">
        <v>170</v>
      </c>
      <c r="C14" s="115">
        <v>674</v>
      </c>
      <c r="D14" s="162">
        <f>C14/$C$18</f>
        <v>9.5043361771134458E-3</v>
      </c>
      <c r="E14" s="115">
        <v>808</v>
      </c>
      <c r="F14" s="162">
        <f>E14/$E$18</f>
        <v>1.0991103735342928E-2</v>
      </c>
      <c r="G14" s="163">
        <f>IFERROR((E14-C14)/C14,"-")</f>
        <v>0.19881305637982197</v>
      </c>
    </row>
    <row r="15" spans="2:7" ht="15" customHeight="1">
      <c r="B15" s="161" t="s">
        <v>171</v>
      </c>
      <c r="C15" s="115">
        <v>302</v>
      </c>
      <c r="D15" s="162">
        <f>C15/$C$18</f>
        <v>4.258619474018191E-3</v>
      </c>
      <c r="E15" s="115">
        <v>537</v>
      </c>
      <c r="F15" s="162">
        <f>E15/$E$18</f>
        <v>7.304731071632614E-3</v>
      </c>
      <c r="G15" s="163">
        <f>IFERROR((E15-C15)/C15,"-")</f>
        <v>0.77814569536423839</v>
      </c>
    </row>
    <row r="16" spans="2:7" ht="15" customHeight="1">
      <c r="B16" s="161" t="s">
        <v>172</v>
      </c>
      <c r="C16" s="115">
        <v>2777</v>
      </c>
      <c r="D16" s="162">
        <f>C16/$C$18</f>
        <v>3.9159557216385817E-2</v>
      </c>
      <c r="E16" s="115">
        <v>2749</v>
      </c>
      <c r="F16" s="162">
        <f>E16/$E$18</f>
        <v>3.7394237832249641E-2</v>
      </c>
      <c r="G16" s="163">
        <f>IFERROR((E16-C16)/C16,"-")</f>
        <v>-1.0082823190493338E-2</v>
      </c>
    </row>
    <row r="17" spans="2:21" ht="15" customHeight="1">
      <c r="B17" s="161" t="s">
        <v>173</v>
      </c>
      <c r="C17" s="115">
        <v>67162</v>
      </c>
      <c r="D17" s="162">
        <f>C17/$C$18</f>
        <v>0.94707748713248252</v>
      </c>
      <c r="E17" s="115">
        <v>69420</v>
      </c>
      <c r="F17" s="162">
        <f>E17/$E$18</f>
        <v>0.94430992736077479</v>
      </c>
      <c r="G17" s="163">
        <f>IFERROR((E17-C17)/C17,"-")</f>
        <v>3.3620201899883864E-2</v>
      </c>
    </row>
    <row r="18" spans="2:21" ht="15" customHeight="1">
      <c r="B18" s="164" t="s">
        <v>174</v>
      </c>
      <c r="C18" s="112">
        <v>70915</v>
      </c>
      <c r="D18" s="166">
        <f>C18/$C$18</f>
        <v>1</v>
      </c>
      <c r="E18" s="112">
        <v>73514</v>
      </c>
      <c r="F18" s="166">
        <f>E18/$E$18</f>
        <v>1</v>
      </c>
      <c r="G18" s="166">
        <f>IFERROR((E18-C18)/C18,"-")</f>
        <v>3.6649509976732705E-2</v>
      </c>
    </row>
    <row r="19" spans="2:21" ht="15" customHeight="1">
      <c r="B19" s="159" t="s">
        <v>176</v>
      </c>
      <c r="C19" s="160"/>
      <c r="D19" s="160"/>
      <c r="E19" s="160"/>
      <c r="F19" s="160"/>
      <c r="G19" s="160"/>
      <c r="T19" s="167"/>
      <c r="U19" s="168"/>
    </row>
    <row r="20" spans="2:21" ht="15" customHeight="1">
      <c r="B20" s="161" t="s">
        <v>170</v>
      </c>
      <c r="C20" s="169" t="s">
        <v>162</v>
      </c>
      <c r="D20" s="169" t="s">
        <v>162</v>
      </c>
      <c r="E20" s="169" t="s">
        <v>162</v>
      </c>
      <c r="F20" s="169" t="s">
        <v>162</v>
      </c>
      <c r="G20" s="170" t="str">
        <f>IFERROR((E20-C20)/C20,"-")</f>
        <v>-</v>
      </c>
      <c r="T20" s="167"/>
    </row>
    <row r="21" spans="2:21" ht="15" customHeight="1">
      <c r="B21" s="161" t="s">
        <v>171</v>
      </c>
      <c r="C21" s="171">
        <v>55</v>
      </c>
      <c r="D21" s="162">
        <f>C21/$C$24</f>
        <v>7.8019717710475919E-4</v>
      </c>
      <c r="E21" s="171">
        <v>104</v>
      </c>
      <c r="F21" s="162">
        <f>E21/$E$24</f>
        <v>1.5355766533288054E-3</v>
      </c>
      <c r="G21" s="163">
        <f>IFERROR((E21-C21)/C21,"-")</f>
        <v>0.89090909090909087</v>
      </c>
      <c r="T21" s="167"/>
    </row>
    <row r="22" spans="2:21" ht="15" customHeight="1">
      <c r="B22" s="161" t="s">
        <v>172</v>
      </c>
      <c r="C22" s="171">
        <v>1568</v>
      </c>
      <c r="D22" s="162">
        <f>C22/$C$24</f>
        <v>2.2242712249095679E-2</v>
      </c>
      <c r="E22" s="171">
        <v>1814</v>
      </c>
      <c r="F22" s="162">
        <f>E22/$E$24</f>
        <v>2.6784000472485123E-2</v>
      </c>
      <c r="G22" s="163">
        <f>IFERROR((E22-C22)/C22,"-")</f>
        <v>0.15688775510204081</v>
      </c>
    </row>
    <row r="23" spans="2:21" ht="15" customHeight="1">
      <c r="B23" s="161" t="s">
        <v>173</v>
      </c>
      <c r="C23" s="171">
        <v>68872</v>
      </c>
      <c r="D23" s="162">
        <f>C23/$C$24</f>
        <v>0.97697709057379956</v>
      </c>
      <c r="E23" s="171">
        <v>65809</v>
      </c>
      <c r="F23" s="162">
        <f>E23/$E$24</f>
        <v>0.9716804228741861</v>
      </c>
      <c r="G23" s="163">
        <f>IFERROR((E23-C23)/C23,"-")</f>
        <v>-4.4473806481589037E-2</v>
      </c>
    </row>
    <row r="24" spans="2:21" ht="15" customHeight="1">
      <c r="B24" s="164" t="s">
        <v>174</v>
      </c>
      <c r="C24" s="112">
        <v>70495</v>
      </c>
      <c r="D24" s="166">
        <f>C24/$C$24</f>
        <v>1</v>
      </c>
      <c r="E24" s="112">
        <v>67727</v>
      </c>
      <c r="F24" s="166">
        <f>E24/$E$24</f>
        <v>1</v>
      </c>
      <c r="G24" s="166">
        <f>IFERROR((E24-C24)/C24,"-")</f>
        <v>-3.9265196113199514E-2</v>
      </c>
    </row>
    <row r="25" spans="2:21" ht="40.5" customHeight="1">
      <c r="B25" s="418" t="s">
        <v>166</v>
      </c>
      <c r="C25" s="418"/>
      <c r="D25" s="418"/>
      <c r="E25" s="418"/>
      <c r="F25" s="418"/>
      <c r="G25" s="418"/>
    </row>
    <row r="26" spans="2:21" ht="20.100000000000001" customHeight="1" thickBot="1"/>
    <row r="27" spans="2:21" ht="30" customHeight="1" thickBot="1">
      <c r="G27" s="21" t="s">
        <v>130</v>
      </c>
    </row>
    <row r="29" spans="2:21">
      <c r="B29" s="172"/>
      <c r="C29" s="172"/>
      <c r="D29" s="172"/>
      <c r="E29" s="172"/>
      <c r="F29" s="172"/>
      <c r="G29" s="172"/>
      <c r="H29" s="172"/>
      <c r="I29" s="172"/>
      <c r="J29" s="172"/>
      <c r="K29" s="172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>
      <selection activeCell="F3" sqref="F3"/>
    </sheetView>
  </sheetViews>
  <sheetFormatPr baseColWidth="10" defaultRowHeight="12.75"/>
  <cols>
    <col min="1" max="1" width="15.7109375" style="67" customWidth="1"/>
    <col min="2" max="2" width="8.7109375" style="67" customWidth="1"/>
    <col min="3" max="7" width="11.42578125" style="67"/>
    <col min="8" max="8" width="15.7109375" style="67" customWidth="1"/>
    <col min="9" max="9" width="11.42578125" style="67"/>
    <col min="10" max="10" width="5.7109375" style="67" customWidth="1"/>
    <col min="11" max="256" width="11.42578125" style="67"/>
    <col min="257" max="257" width="15.7109375" style="67" customWidth="1"/>
    <col min="258" max="258" width="8.7109375" style="67" customWidth="1"/>
    <col min="259" max="263" width="11.42578125" style="67"/>
    <col min="264" max="264" width="15.7109375" style="67" customWidth="1"/>
    <col min="265" max="265" width="11.42578125" style="67"/>
    <col min="266" max="266" width="5.7109375" style="67" customWidth="1"/>
    <col min="267" max="512" width="11.42578125" style="67"/>
    <col min="513" max="513" width="15.7109375" style="67" customWidth="1"/>
    <col min="514" max="514" width="8.7109375" style="67" customWidth="1"/>
    <col min="515" max="519" width="11.42578125" style="67"/>
    <col min="520" max="520" width="15.7109375" style="67" customWidth="1"/>
    <col min="521" max="521" width="11.42578125" style="67"/>
    <col min="522" max="522" width="5.7109375" style="67" customWidth="1"/>
    <col min="523" max="768" width="11.42578125" style="67"/>
    <col min="769" max="769" width="15.7109375" style="67" customWidth="1"/>
    <col min="770" max="770" width="8.7109375" style="67" customWidth="1"/>
    <col min="771" max="775" width="11.42578125" style="67"/>
    <col min="776" max="776" width="15.7109375" style="67" customWidth="1"/>
    <col min="777" max="777" width="11.42578125" style="67"/>
    <col min="778" max="778" width="5.7109375" style="67" customWidth="1"/>
    <col min="779" max="1024" width="11.42578125" style="67"/>
    <col min="1025" max="1025" width="15.7109375" style="67" customWidth="1"/>
    <col min="1026" max="1026" width="8.7109375" style="67" customWidth="1"/>
    <col min="1027" max="1031" width="11.42578125" style="67"/>
    <col min="1032" max="1032" width="15.7109375" style="67" customWidth="1"/>
    <col min="1033" max="1033" width="11.42578125" style="67"/>
    <col min="1034" max="1034" width="5.7109375" style="67" customWidth="1"/>
    <col min="1035" max="1280" width="11.42578125" style="67"/>
    <col min="1281" max="1281" width="15.7109375" style="67" customWidth="1"/>
    <col min="1282" max="1282" width="8.7109375" style="67" customWidth="1"/>
    <col min="1283" max="1287" width="11.42578125" style="67"/>
    <col min="1288" max="1288" width="15.7109375" style="67" customWidth="1"/>
    <col min="1289" max="1289" width="11.42578125" style="67"/>
    <col min="1290" max="1290" width="5.7109375" style="67" customWidth="1"/>
    <col min="1291" max="1536" width="11.42578125" style="67"/>
    <col min="1537" max="1537" width="15.7109375" style="67" customWidth="1"/>
    <col min="1538" max="1538" width="8.7109375" style="67" customWidth="1"/>
    <col min="1539" max="1543" width="11.42578125" style="67"/>
    <col min="1544" max="1544" width="15.7109375" style="67" customWidth="1"/>
    <col min="1545" max="1545" width="11.42578125" style="67"/>
    <col min="1546" max="1546" width="5.7109375" style="67" customWidth="1"/>
    <col min="1547" max="1792" width="11.42578125" style="67"/>
    <col min="1793" max="1793" width="15.7109375" style="67" customWidth="1"/>
    <col min="1794" max="1794" width="8.7109375" style="67" customWidth="1"/>
    <col min="1795" max="1799" width="11.42578125" style="67"/>
    <col min="1800" max="1800" width="15.7109375" style="67" customWidth="1"/>
    <col min="1801" max="1801" width="11.42578125" style="67"/>
    <col min="1802" max="1802" width="5.7109375" style="67" customWidth="1"/>
    <col min="1803" max="2048" width="11.42578125" style="67"/>
    <col min="2049" max="2049" width="15.7109375" style="67" customWidth="1"/>
    <col min="2050" max="2050" width="8.7109375" style="67" customWidth="1"/>
    <col min="2051" max="2055" width="11.42578125" style="67"/>
    <col min="2056" max="2056" width="15.7109375" style="67" customWidth="1"/>
    <col min="2057" max="2057" width="11.42578125" style="67"/>
    <col min="2058" max="2058" width="5.7109375" style="67" customWidth="1"/>
    <col min="2059" max="2304" width="11.42578125" style="67"/>
    <col min="2305" max="2305" width="15.7109375" style="67" customWidth="1"/>
    <col min="2306" max="2306" width="8.7109375" style="67" customWidth="1"/>
    <col min="2307" max="2311" width="11.42578125" style="67"/>
    <col min="2312" max="2312" width="15.7109375" style="67" customWidth="1"/>
    <col min="2313" max="2313" width="11.42578125" style="67"/>
    <col min="2314" max="2314" width="5.7109375" style="67" customWidth="1"/>
    <col min="2315" max="2560" width="11.42578125" style="67"/>
    <col min="2561" max="2561" width="15.7109375" style="67" customWidth="1"/>
    <col min="2562" max="2562" width="8.7109375" style="67" customWidth="1"/>
    <col min="2563" max="2567" width="11.42578125" style="67"/>
    <col min="2568" max="2568" width="15.7109375" style="67" customWidth="1"/>
    <col min="2569" max="2569" width="11.42578125" style="67"/>
    <col min="2570" max="2570" width="5.7109375" style="67" customWidth="1"/>
    <col min="2571" max="2816" width="11.42578125" style="67"/>
    <col min="2817" max="2817" width="15.7109375" style="67" customWidth="1"/>
    <col min="2818" max="2818" width="8.7109375" style="67" customWidth="1"/>
    <col min="2819" max="2823" width="11.42578125" style="67"/>
    <col min="2824" max="2824" width="15.7109375" style="67" customWidth="1"/>
    <col min="2825" max="2825" width="11.42578125" style="67"/>
    <col min="2826" max="2826" width="5.7109375" style="67" customWidth="1"/>
    <col min="2827" max="3072" width="11.42578125" style="67"/>
    <col min="3073" max="3073" width="15.7109375" style="67" customWidth="1"/>
    <col min="3074" max="3074" width="8.7109375" style="67" customWidth="1"/>
    <col min="3075" max="3079" width="11.42578125" style="67"/>
    <col min="3080" max="3080" width="15.7109375" style="67" customWidth="1"/>
    <col min="3081" max="3081" width="11.42578125" style="67"/>
    <col min="3082" max="3082" width="5.7109375" style="67" customWidth="1"/>
    <col min="3083" max="3328" width="11.42578125" style="67"/>
    <col min="3329" max="3329" width="15.7109375" style="67" customWidth="1"/>
    <col min="3330" max="3330" width="8.7109375" style="67" customWidth="1"/>
    <col min="3331" max="3335" width="11.42578125" style="67"/>
    <col min="3336" max="3336" width="15.7109375" style="67" customWidth="1"/>
    <col min="3337" max="3337" width="11.42578125" style="67"/>
    <col min="3338" max="3338" width="5.7109375" style="67" customWidth="1"/>
    <col min="3339" max="3584" width="11.42578125" style="67"/>
    <col min="3585" max="3585" width="15.7109375" style="67" customWidth="1"/>
    <col min="3586" max="3586" width="8.7109375" style="67" customWidth="1"/>
    <col min="3587" max="3591" width="11.42578125" style="67"/>
    <col min="3592" max="3592" width="15.7109375" style="67" customWidth="1"/>
    <col min="3593" max="3593" width="11.42578125" style="67"/>
    <col min="3594" max="3594" width="5.7109375" style="67" customWidth="1"/>
    <col min="3595" max="3840" width="11.42578125" style="67"/>
    <col min="3841" max="3841" width="15.7109375" style="67" customWidth="1"/>
    <col min="3842" max="3842" width="8.7109375" style="67" customWidth="1"/>
    <col min="3843" max="3847" width="11.42578125" style="67"/>
    <col min="3848" max="3848" width="15.7109375" style="67" customWidth="1"/>
    <col min="3849" max="3849" width="11.42578125" style="67"/>
    <col min="3850" max="3850" width="5.7109375" style="67" customWidth="1"/>
    <col min="3851" max="4096" width="11.42578125" style="67"/>
    <col min="4097" max="4097" width="15.7109375" style="67" customWidth="1"/>
    <col min="4098" max="4098" width="8.7109375" style="67" customWidth="1"/>
    <col min="4099" max="4103" width="11.42578125" style="67"/>
    <col min="4104" max="4104" width="15.7109375" style="67" customWidth="1"/>
    <col min="4105" max="4105" width="11.42578125" style="67"/>
    <col min="4106" max="4106" width="5.7109375" style="67" customWidth="1"/>
    <col min="4107" max="4352" width="11.42578125" style="67"/>
    <col min="4353" max="4353" width="15.7109375" style="67" customWidth="1"/>
    <col min="4354" max="4354" width="8.7109375" style="67" customWidth="1"/>
    <col min="4355" max="4359" width="11.42578125" style="67"/>
    <col min="4360" max="4360" width="15.7109375" style="67" customWidth="1"/>
    <col min="4361" max="4361" width="11.42578125" style="67"/>
    <col min="4362" max="4362" width="5.7109375" style="67" customWidth="1"/>
    <col min="4363" max="4608" width="11.42578125" style="67"/>
    <col min="4609" max="4609" width="15.7109375" style="67" customWidth="1"/>
    <col min="4610" max="4610" width="8.7109375" style="67" customWidth="1"/>
    <col min="4611" max="4615" width="11.42578125" style="67"/>
    <col min="4616" max="4616" width="15.7109375" style="67" customWidth="1"/>
    <col min="4617" max="4617" width="11.42578125" style="67"/>
    <col min="4618" max="4618" width="5.7109375" style="67" customWidth="1"/>
    <col min="4619" max="4864" width="11.42578125" style="67"/>
    <col min="4865" max="4865" width="15.7109375" style="67" customWidth="1"/>
    <col min="4866" max="4866" width="8.7109375" style="67" customWidth="1"/>
    <col min="4867" max="4871" width="11.42578125" style="67"/>
    <col min="4872" max="4872" width="15.7109375" style="67" customWidth="1"/>
    <col min="4873" max="4873" width="11.42578125" style="67"/>
    <col min="4874" max="4874" width="5.7109375" style="67" customWidth="1"/>
    <col min="4875" max="5120" width="11.42578125" style="67"/>
    <col min="5121" max="5121" width="15.7109375" style="67" customWidth="1"/>
    <col min="5122" max="5122" width="8.7109375" style="67" customWidth="1"/>
    <col min="5123" max="5127" width="11.42578125" style="67"/>
    <col min="5128" max="5128" width="15.7109375" style="67" customWidth="1"/>
    <col min="5129" max="5129" width="11.42578125" style="67"/>
    <col min="5130" max="5130" width="5.7109375" style="67" customWidth="1"/>
    <col min="5131" max="5376" width="11.42578125" style="67"/>
    <col min="5377" max="5377" width="15.7109375" style="67" customWidth="1"/>
    <col min="5378" max="5378" width="8.7109375" style="67" customWidth="1"/>
    <col min="5379" max="5383" width="11.42578125" style="67"/>
    <col min="5384" max="5384" width="15.7109375" style="67" customWidth="1"/>
    <col min="5385" max="5385" width="11.42578125" style="67"/>
    <col min="5386" max="5386" width="5.7109375" style="67" customWidth="1"/>
    <col min="5387" max="5632" width="11.42578125" style="67"/>
    <col min="5633" max="5633" width="15.7109375" style="67" customWidth="1"/>
    <col min="5634" max="5634" width="8.7109375" style="67" customWidth="1"/>
    <col min="5635" max="5639" width="11.42578125" style="67"/>
    <col min="5640" max="5640" width="15.7109375" style="67" customWidth="1"/>
    <col min="5641" max="5641" width="11.42578125" style="67"/>
    <col min="5642" max="5642" width="5.7109375" style="67" customWidth="1"/>
    <col min="5643" max="5888" width="11.42578125" style="67"/>
    <col min="5889" max="5889" width="15.7109375" style="67" customWidth="1"/>
    <col min="5890" max="5890" width="8.7109375" style="67" customWidth="1"/>
    <col min="5891" max="5895" width="11.42578125" style="67"/>
    <col min="5896" max="5896" width="15.7109375" style="67" customWidth="1"/>
    <col min="5897" max="5897" width="11.42578125" style="67"/>
    <col min="5898" max="5898" width="5.7109375" style="67" customWidth="1"/>
    <col min="5899" max="6144" width="11.42578125" style="67"/>
    <col min="6145" max="6145" width="15.7109375" style="67" customWidth="1"/>
    <col min="6146" max="6146" width="8.7109375" style="67" customWidth="1"/>
    <col min="6147" max="6151" width="11.42578125" style="67"/>
    <col min="6152" max="6152" width="15.7109375" style="67" customWidth="1"/>
    <col min="6153" max="6153" width="11.42578125" style="67"/>
    <col min="6154" max="6154" width="5.7109375" style="67" customWidth="1"/>
    <col min="6155" max="6400" width="11.42578125" style="67"/>
    <col min="6401" max="6401" width="15.7109375" style="67" customWidth="1"/>
    <col min="6402" max="6402" width="8.7109375" style="67" customWidth="1"/>
    <col min="6403" max="6407" width="11.42578125" style="67"/>
    <col min="6408" max="6408" width="15.7109375" style="67" customWidth="1"/>
    <col min="6409" max="6409" width="11.42578125" style="67"/>
    <col min="6410" max="6410" width="5.7109375" style="67" customWidth="1"/>
    <col min="6411" max="6656" width="11.42578125" style="67"/>
    <col min="6657" max="6657" width="15.7109375" style="67" customWidth="1"/>
    <col min="6658" max="6658" width="8.7109375" style="67" customWidth="1"/>
    <col min="6659" max="6663" width="11.42578125" style="67"/>
    <col min="6664" max="6664" width="15.7109375" style="67" customWidth="1"/>
    <col min="6665" max="6665" width="11.42578125" style="67"/>
    <col min="6666" max="6666" width="5.7109375" style="67" customWidth="1"/>
    <col min="6667" max="6912" width="11.42578125" style="67"/>
    <col min="6913" max="6913" width="15.7109375" style="67" customWidth="1"/>
    <col min="6914" max="6914" width="8.7109375" style="67" customWidth="1"/>
    <col min="6915" max="6919" width="11.42578125" style="67"/>
    <col min="6920" max="6920" width="15.7109375" style="67" customWidth="1"/>
    <col min="6921" max="6921" width="11.42578125" style="67"/>
    <col min="6922" max="6922" width="5.7109375" style="67" customWidth="1"/>
    <col min="6923" max="7168" width="11.42578125" style="67"/>
    <col min="7169" max="7169" width="15.7109375" style="67" customWidth="1"/>
    <col min="7170" max="7170" width="8.7109375" style="67" customWidth="1"/>
    <col min="7171" max="7175" width="11.42578125" style="67"/>
    <col min="7176" max="7176" width="15.7109375" style="67" customWidth="1"/>
    <col min="7177" max="7177" width="11.42578125" style="67"/>
    <col min="7178" max="7178" width="5.7109375" style="67" customWidth="1"/>
    <col min="7179" max="7424" width="11.42578125" style="67"/>
    <col min="7425" max="7425" width="15.7109375" style="67" customWidth="1"/>
    <col min="7426" max="7426" width="8.7109375" style="67" customWidth="1"/>
    <col min="7427" max="7431" width="11.42578125" style="67"/>
    <col min="7432" max="7432" width="15.7109375" style="67" customWidth="1"/>
    <col min="7433" max="7433" width="11.42578125" style="67"/>
    <col min="7434" max="7434" width="5.7109375" style="67" customWidth="1"/>
    <col min="7435" max="7680" width="11.42578125" style="67"/>
    <col min="7681" max="7681" width="15.7109375" style="67" customWidth="1"/>
    <col min="7682" max="7682" width="8.7109375" style="67" customWidth="1"/>
    <col min="7683" max="7687" width="11.42578125" style="67"/>
    <col min="7688" max="7688" width="15.7109375" style="67" customWidth="1"/>
    <col min="7689" max="7689" width="11.42578125" style="67"/>
    <col min="7690" max="7690" width="5.7109375" style="67" customWidth="1"/>
    <col min="7691" max="7936" width="11.42578125" style="67"/>
    <col min="7937" max="7937" width="15.7109375" style="67" customWidth="1"/>
    <col min="7938" max="7938" width="8.7109375" style="67" customWidth="1"/>
    <col min="7939" max="7943" width="11.42578125" style="67"/>
    <col min="7944" max="7944" width="15.7109375" style="67" customWidth="1"/>
    <col min="7945" max="7945" width="11.42578125" style="67"/>
    <col min="7946" max="7946" width="5.7109375" style="67" customWidth="1"/>
    <col min="7947" max="8192" width="11.42578125" style="67"/>
    <col min="8193" max="8193" width="15.7109375" style="67" customWidth="1"/>
    <col min="8194" max="8194" width="8.7109375" style="67" customWidth="1"/>
    <col min="8195" max="8199" width="11.42578125" style="67"/>
    <col min="8200" max="8200" width="15.7109375" style="67" customWidth="1"/>
    <col min="8201" max="8201" width="11.42578125" style="67"/>
    <col min="8202" max="8202" width="5.7109375" style="67" customWidth="1"/>
    <col min="8203" max="8448" width="11.42578125" style="67"/>
    <col min="8449" max="8449" width="15.7109375" style="67" customWidth="1"/>
    <col min="8450" max="8450" width="8.7109375" style="67" customWidth="1"/>
    <col min="8451" max="8455" width="11.42578125" style="67"/>
    <col min="8456" max="8456" width="15.7109375" style="67" customWidth="1"/>
    <col min="8457" max="8457" width="11.42578125" style="67"/>
    <col min="8458" max="8458" width="5.7109375" style="67" customWidth="1"/>
    <col min="8459" max="8704" width="11.42578125" style="67"/>
    <col min="8705" max="8705" width="15.7109375" style="67" customWidth="1"/>
    <col min="8706" max="8706" width="8.7109375" style="67" customWidth="1"/>
    <col min="8707" max="8711" width="11.42578125" style="67"/>
    <col min="8712" max="8712" width="15.7109375" style="67" customWidth="1"/>
    <col min="8713" max="8713" width="11.42578125" style="67"/>
    <col min="8714" max="8714" width="5.7109375" style="67" customWidth="1"/>
    <col min="8715" max="8960" width="11.42578125" style="67"/>
    <col min="8961" max="8961" width="15.7109375" style="67" customWidth="1"/>
    <col min="8962" max="8962" width="8.7109375" style="67" customWidth="1"/>
    <col min="8963" max="8967" width="11.42578125" style="67"/>
    <col min="8968" max="8968" width="15.7109375" style="67" customWidth="1"/>
    <col min="8969" max="8969" width="11.42578125" style="67"/>
    <col min="8970" max="8970" width="5.7109375" style="67" customWidth="1"/>
    <col min="8971" max="9216" width="11.42578125" style="67"/>
    <col min="9217" max="9217" width="15.7109375" style="67" customWidth="1"/>
    <col min="9218" max="9218" width="8.7109375" style="67" customWidth="1"/>
    <col min="9219" max="9223" width="11.42578125" style="67"/>
    <col min="9224" max="9224" width="15.7109375" style="67" customWidth="1"/>
    <col min="9225" max="9225" width="11.42578125" style="67"/>
    <col min="9226" max="9226" width="5.7109375" style="67" customWidth="1"/>
    <col min="9227" max="9472" width="11.42578125" style="67"/>
    <col min="9473" max="9473" width="15.7109375" style="67" customWidth="1"/>
    <col min="9474" max="9474" width="8.7109375" style="67" customWidth="1"/>
    <col min="9475" max="9479" width="11.42578125" style="67"/>
    <col min="9480" max="9480" width="15.7109375" style="67" customWidth="1"/>
    <col min="9481" max="9481" width="11.42578125" style="67"/>
    <col min="9482" max="9482" width="5.7109375" style="67" customWidth="1"/>
    <col min="9483" max="9728" width="11.42578125" style="67"/>
    <col min="9729" max="9729" width="15.7109375" style="67" customWidth="1"/>
    <col min="9730" max="9730" width="8.7109375" style="67" customWidth="1"/>
    <col min="9731" max="9735" width="11.42578125" style="67"/>
    <col min="9736" max="9736" width="15.7109375" style="67" customWidth="1"/>
    <col min="9737" max="9737" width="11.42578125" style="67"/>
    <col min="9738" max="9738" width="5.7109375" style="67" customWidth="1"/>
    <col min="9739" max="9984" width="11.42578125" style="67"/>
    <col min="9985" max="9985" width="15.7109375" style="67" customWidth="1"/>
    <col min="9986" max="9986" width="8.7109375" style="67" customWidth="1"/>
    <col min="9987" max="9991" width="11.42578125" style="67"/>
    <col min="9992" max="9992" width="15.7109375" style="67" customWidth="1"/>
    <col min="9993" max="9993" width="11.42578125" style="67"/>
    <col min="9994" max="9994" width="5.7109375" style="67" customWidth="1"/>
    <col min="9995" max="10240" width="11.42578125" style="67"/>
    <col min="10241" max="10241" width="15.7109375" style="67" customWidth="1"/>
    <col min="10242" max="10242" width="8.7109375" style="67" customWidth="1"/>
    <col min="10243" max="10247" width="11.42578125" style="67"/>
    <col min="10248" max="10248" width="15.7109375" style="67" customWidth="1"/>
    <col min="10249" max="10249" width="11.42578125" style="67"/>
    <col min="10250" max="10250" width="5.7109375" style="67" customWidth="1"/>
    <col min="10251" max="10496" width="11.42578125" style="67"/>
    <col min="10497" max="10497" width="15.7109375" style="67" customWidth="1"/>
    <col min="10498" max="10498" width="8.7109375" style="67" customWidth="1"/>
    <col min="10499" max="10503" width="11.42578125" style="67"/>
    <col min="10504" max="10504" width="15.7109375" style="67" customWidth="1"/>
    <col min="10505" max="10505" width="11.42578125" style="67"/>
    <col min="10506" max="10506" width="5.7109375" style="67" customWidth="1"/>
    <col min="10507" max="10752" width="11.42578125" style="67"/>
    <col min="10753" max="10753" width="15.7109375" style="67" customWidth="1"/>
    <col min="10754" max="10754" width="8.7109375" style="67" customWidth="1"/>
    <col min="10755" max="10759" width="11.42578125" style="67"/>
    <col min="10760" max="10760" width="15.7109375" style="67" customWidth="1"/>
    <col min="10761" max="10761" width="11.42578125" style="67"/>
    <col min="10762" max="10762" width="5.7109375" style="67" customWidth="1"/>
    <col min="10763" max="11008" width="11.42578125" style="67"/>
    <col min="11009" max="11009" width="15.7109375" style="67" customWidth="1"/>
    <col min="11010" max="11010" width="8.7109375" style="67" customWidth="1"/>
    <col min="11011" max="11015" width="11.42578125" style="67"/>
    <col min="11016" max="11016" width="15.7109375" style="67" customWidth="1"/>
    <col min="11017" max="11017" width="11.42578125" style="67"/>
    <col min="11018" max="11018" width="5.7109375" style="67" customWidth="1"/>
    <col min="11019" max="11264" width="11.42578125" style="67"/>
    <col min="11265" max="11265" width="15.7109375" style="67" customWidth="1"/>
    <col min="11266" max="11266" width="8.7109375" style="67" customWidth="1"/>
    <col min="11267" max="11271" width="11.42578125" style="67"/>
    <col min="11272" max="11272" width="15.7109375" style="67" customWidth="1"/>
    <col min="11273" max="11273" width="11.42578125" style="67"/>
    <col min="11274" max="11274" width="5.7109375" style="67" customWidth="1"/>
    <col min="11275" max="11520" width="11.42578125" style="67"/>
    <col min="11521" max="11521" width="15.7109375" style="67" customWidth="1"/>
    <col min="11522" max="11522" width="8.7109375" style="67" customWidth="1"/>
    <col min="11523" max="11527" width="11.42578125" style="67"/>
    <col min="11528" max="11528" width="15.7109375" style="67" customWidth="1"/>
    <col min="11529" max="11529" width="11.42578125" style="67"/>
    <col min="11530" max="11530" width="5.7109375" style="67" customWidth="1"/>
    <col min="11531" max="11776" width="11.42578125" style="67"/>
    <col min="11777" max="11777" width="15.7109375" style="67" customWidth="1"/>
    <col min="11778" max="11778" width="8.7109375" style="67" customWidth="1"/>
    <col min="11779" max="11783" width="11.42578125" style="67"/>
    <col min="11784" max="11784" width="15.7109375" style="67" customWidth="1"/>
    <col min="11785" max="11785" width="11.42578125" style="67"/>
    <col min="11786" max="11786" width="5.7109375" style="67" customWidth="1"/>
    <col min="11787" max="12032" width="11.42578125" style="67"/>
    <col min="12033" max="12033" width="15.7109375" style="67" customWidth="1"/>
    <col min="12034" max="12034" width="8.7109375" style="67" customWidth="1"/>
    <col min="12035" max="12039" width="11.42578125" style="67"/>
    <col min="12040" max="12040" width="15.7109375" style="67" customWidth="1"/>
    <col min="12041" max="12041" width="11.42578125" style="67"/>
    <col min="12042" max="12042" width="5.7109375" style="67" customWidth="1"/>
    <col min="12043" max="12288" width="11.42578125" style="67"/>
    <col min="12289" max="12289" width="15.7109375" style="67" customWidth="1"/>
    <col min="12290" max="12290" width="8.7109375" style="67" customWidth="1"/>
    <col min="12291" max="12295" width="11.42578125" style="67"/>
    <col min="12296" max="12296" width="15.7109375" style="67" customWidth="1"/>
    <col min="12297" max="12297" width="11.42578125" style="67"/>
    <col min="12298" max="12298" width="5.7109375" style="67" customWidth="1"/>
    <col min="12299" max="12544" width="11.42578125" style="67"/>
    <col min="12545" max="12545" width="15.7109375" style="67" customWidth="1"/>
    <col min="12546" max="12546" width="8.7109375" style="67" customWidth="1"/>
    <col min="12547" max="12551" width="11.42578125" style="67"/>
    <col min="12552" max="12552" width="15.7109375" style="67" customWidth="1"/>
    <col min="12553" max="12553" width="11.42578125" style="67"/>
    <col min="12554" max="12554" width="5.7109375" style="67" customWidth="1"/>
    <col min="12555" max="12800" width="11.42578125" style="67"/>
    <col min="12801" max="12801" width="15.7109375" style="67" customWidth="1"/>
    <col min="12802" max="12802" width="8.7109375" style="67" customWidth="1"/>
    <col min="12803" max="12807" width="11.42578125" style="67"/>
    <col min="12808" max="12808" width="15.7109375" style="67" customWidth="1"/>
    <col min="12809" max="12809" width="11.42578125" style="67"/>
    <col min="12810" max="12810" width="5.7109375" style="67" customWidth="1"/>
    <col min="12811" max="13056" width="11.42578125" style="67"/>
    <col min="13057" max="13057" width="15.7109375" style="67" customWidth="1"/>
    <col min="13058" max="13058" width="8.7109375" style="67" customWidth="1"/>
    <col min="13059" max="13063" width="11.42578125" style="67"/>
    <col min="13064" max="13064" width="15.7109375" style="67" customWidth="1"/>
    <col min="13065" max="13065" width="11.42578125" style="67"/>
    <col min="13066" max="13066" width="5.7109375" style="67" customWidth="1"/>
    <col min="13067" max="13312" width="11.42578125" style="67"/>
    <col min="13313" max="13313" width="15.7109375" style="67" customWidth="1"/>
    <col min="13314" max="13314" width="8.7109375" style="67" customWidth="1"/>
    <col min="13315" max="13319" width="11.42578125" style="67"/>
    <col min="13320" max="13320" width="15.7109375" style="67" customWidth="1"/>
    <col min="13321" max="13321" width="11.42578125" style="67"/>
    <col min="13322" max="13322" width="5.7109375" style="67" customWidth="1"/>
    <col min="13323" max="13568" width="11.42578125" style="67"/>
    <col min="13569" max="13569" width="15.7109375" style="67" customWidth="1"/>
    <col min="13570" max="13570" width="8.7109375" style="67" customWidth="1"/>
    <col min="13571" max="13575" width="11.42578125" style="67"/>
    <col min="13576" max="13576" width="15.7109375" style="67" customWidth="1"/>
    <col min="13577" max="13577" width="11.42578125" style="67"/>
    <col min="13578" max="13578" width="5.7109375" style="67" customWidth="1"/>
    <col min="13579" max="13824" width="11.42578125" style="67"/>
    <col min="13825" max="13825" width="15.7109375" style="67" customWidth="1"/>
    <col min="13826" max="13826" width="8.7109375" style="67" customWidth="1"/>
    <col min="13827" max="13831" width="11.42578125" style="67"/>
    <col min="13832" max="13832" width="15.7109375" style="67" customWidth="1"/>
    <col min="13833" max="13833" width="11.42578125" style="67"/>
    <col min="13834" max="13834" width="5.7109375" style="67" customWidth="1"/>
    <col min="13835" max="14080" width="11.42578125" style="67"/>
    <col min="14081" max="14081" width="15.7109375" style="67" customWidth="1"/>
    <col min="14082" max="14082" width="8.7109375" style="67" customWidth="1"/>
    <col min="14083" max="14087" width="11.42578125" style="67"/>
    <col min="14088" max="14088" width="15.7109375" style="67" customWidth="1"/>
    <col min="14089" max="14089" width="11.42578125" style="67"/>
    <col min="14090" max="14090" width="5.7109375" style="67" customWidth="1"/>
    <col min="14091" max="14336" width="11.42578125" style="67"/>
    <col min="14337" max="14337" width="15.7109375" style="67" customWidth="1"/>
    <col min="14338" max="14338" width="8.7109375" style="67" customWidth="1"/>
    <col min="14339" max="14343" width="11.42578125" style="67"/>
    <col min="14344" max="14344" width="15.7109375" style="67" customWidth="1"/>
    <col min="14345" max="14345" width="11.42578125" style="67"/>
    <col min="14346" max="14346" width="5.7109375" style="67" customWidth="1"/>
    <col min="14347" max="14592" width="11.42578125" style="67"/>
    <col min="14593" max="14593" width="15.7109375" style="67" customWidth="1"/>
    <col min="14594" max="14594" width="8.7109375" style="67" customWidth="1"/>
    <col min="14595" max="14599" width="11.42578125" style="67"/>
    <col min="14600" max="14600" width="15.7109375" style="67" customWidth="1"/>
    <col min="14601" max="14601" width="11.42578125" style="67"/>
    <col min="14602" max="14602" width="5.7109375" style="67" customWidth="1"/>
    <col min="14603" max="14848" width="11.42578125" style="67"/>
    <col min="14849" max="14849" width="15.7109375" style="67" customWidth="1"/>
    <col min="14850" max="14850" width="8.7109375" style="67" customWidth="1"/>
    <col min="14851" max="14855" width="11.42578125" style="67"/>
    <col min="14856" max="14856" width="15.7109375" style="67" customWidth="1"/>
    <col min="14857" max="14857" width="11.42578125" style="67"/>
    <col min="14858" max="14858" width="5.7109375" style="67" customWidth="1"/>
    <col min="14859" max="15104" width="11.42578125" style="67"/>
    <col min="15105" max="15105" width="15.7109375" style="67" customWidth="1"/>
    <col min="15106" max="15106" width="8.7109375" style="67" customWidth="1"/>
    <col min="15107" max="15111" width="11.42578125" style="67"/>
    <col min="15112" max="15112" width="15.7109375" style="67" customWidth="1"/>
    <col min="15113" max="15113" width="11.42578125" style="67"/>
    <col min="15114" max="15114" width="5.7109375" style="67" customWidth="1"/>
    <col min="15115" max="15360" width="11.42578125" style="67"/>
    <col min="15361" max="15361" width="15.7109375" style="67" customWidth="1"/>
    <col min="15362" max="15362" width="8.7109375" style="67" customWidth="1"/>
    <col min="15363" max="15367" width="11.42578125" style="67"/>
    <col min="15368" max="15368" width="15.7109375" style="67" customWidth="1"/>
    <col min="15369" max="15369" width="11.42578125" style="67"/>
    <col min="15370" max="15370" width="5.7109375" style="67" customWidth="1"/>
    <col min="15371" max="15616" width="11.42578125" style="67"/>
    <col min="15617" max="15617" width="15.7109375" style="67" customWidth="1"/>
    <col min="15618" max="15618" width="8.7109375" style="67" customWidth="1"/>
    <col min="15619" max="15623" width="11.42578125" style="67"/>
    <col min="15624" max="15624" width="15.7109375" style="67" customWidth="1"/>
    <col min="15625" max="15625" width="11.42578125" style="67"/>
    <col min="15626" max="15626" width="5.7109375" style="67" customWidth="1"/>
    <col min="15627" max="15872" width="11.42578125" style="67"/>
    <col min="15873" max="15873" width="15.7109375" style="67" customWidth="1"/>
    <col min="15874" max="15874" width="8.7109375" style="67" customWidth="1"/>
    <col min="15875" max="15879" width="11.42578125" style="67"/>
    <col min="15880" max="15880" width="15.7109375" style="67" customWidth="1"/>
    <col min="15881" max="15881" width="11.42578125" style="67"/>
    <col min="15882" max="15882" width="5.7109375" style="67" customWidth="1"/>
    <col min="15883" max="16128" width="11.42578125" style="67"/>
    <col min="16129" max="16129" width="15.7109375" style="67" customWidth="1"/>
    <col min="16130" max="16130" width="8.7109375" style="67" customWidth="1"/>
    <col min="16131" max="16135" width="11.42578125" style="67"/>
    <col min="16136" max="16136" width="15.7109375" style="67" customWidth="1"/>
    <col min="16137" max="16137" width="11.42578125" style="67"/>
    <col min="16138" max="16138" width="5.7109375" style="67" customWidth="1"/>
    <col min="16139" max="16384" width="11.42578125" style="67"/>
  </cols>
  <sheetData>
    <row r="27" spans="2:12" ht="24.95" customHeight="1"/>
    <row r="28" spans="2:12" ht="18.75" customHeight="1">
      <c r="B28" s="80"/>
      <c r="C28" s="80"/>
      <c r="D28" s="80"/>
      <c r="E28" s="80"/>
      <c r="F28" s="80"/>
      <c r="G28" s="80"/>
      <c r="H28" s="80"/>
      <c r="I28" s="80"/>
      <c r="J28" s="80"/>
      <c r="K28" s="80"/>
      <c r="L28" s="80"/>
    </row>
    <row r="29" spans="2:12" ht="15" customHeight="1" thickBot="1"/>
    <row r="30" spans="2:12" ht="30" customHeight="1" thickBot="1">
      <c r="I30" s="21" t="s">
        <v>33</v>
      </c>
    </row>
  </sheetData>
  <hyperlinks>
    <hyperlink ref="I30" location="'Alojados tipología y zon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>
      <selection activeCell="F3" sqref="F3"/>
    </sheetView>
  </sheetViews>
  <sheetFormatPr baseColWidth="10" defaultRowHeight="12.75"/>
  <cols>
    <col min="1" max="1" width="15.7109375" style="106" customWidth="1"/>
    <col min="2" max="2" width="44.7109375" style="106" customWidth="1"/>
    <col min="3" max="6" width="10.7109375" style="106" customWidth="1"/>
    <col min="7" max="13" width="11.42578125" style="106"/>
    <col min="14" max="14" width="13.28515625" style="106" customWidth="1"/>
    <col min="15" max="256" width="11.42578125" style="106"/>
    <col min="257" max="257" width="36.7109375" style="106" customWidth="1"/>
    <col min="258" max="258" width="12.7109375" style="106" customWidth="1"/>
    <col min="259" max="259" width="10.7109375" style="106" customWidth="1"/>
    <col min="260" max="260" width="12.7109375" style="106" customWidth="1"/>
    <col min="261" max="262" width="10.7109375" style="106" customWidth="1"/>
    <col min="263" max="269" width="11.42578125" style="106"/>
    <col min="270" max="270" width="13.28515625" style="106" customWidth="1"/>
    <col min="271" max="512" width="11.42578125" style="106"/>
    <col min="513" max="513" width="36.7109375" style="106" customWidth="1"/>
    <col min="514" max="514" width="12.7109375" style="106" customWidth="1"/>
    <col min="515" max="515" width="10.7109375" style="106" customWidth="1"/>
    <col min="516" max="516" width="12.7109375" style="106" customWidth="1"/>
    <col min="517" max="518" width="10.7109375" style="106" customWidth="1"/>
    <col min="519" max="525" width="11.42578125" style="106"/>
    <col min="526" max="526" width="13.28515625" style="106" customWidth="1"/>
    <col min="527" max="768" width="11.42578125" style="106"/>
    <col min="769" max="769" width="36.7109375" style="106" customWidth="1"/>
    <col min="770" max="770" width="12.7109375" style="106" customWidth="1"/>
    <col min="771" max="771" width="10.7109375" style="106" customWidth="1"/>
    <col min="772" max="772" width="12.7109375" style="106" customWidth="1"/>
    <col min="773" max="774" width="10.7109375" style="106" customWidth="1"/>
    <col min="775" max="781" width="11.42578125" style="106"/>
    <col min="782" max="782" width="13.28515625" style="106" customWidth="1"/>
    <col min="783" max="1024" width="11.42578125" style="106"/>
    <col min="1025" max="1025" width="36.7109375" style="106" customWidth="1"/>
    <col min="1026" max="1026" width="12.7109375" style="106" customWidth="1"/>
    <col min="1027" max="1027" width="10.7109375" style="106" customWidth="1"/>
    <col min="1028" max="1028" width="12.7109375" style="106" customWidth="1"/>
    <col min="1029" max="1030" width="10.7109375" style="106" customWidth="1"/>
    <col min="1031" max="1037" width="11.42578125" style="106"/>
    <col min="1038" max="1038" width="13.28515625" style="106" customWidth="1"/>
    <col min="1039" max="1280" width="11.42578125" style="106"/>
    <col min="1281" max="1281" width="36.7109375" style="106" customWidth="1"/>
    <col min="1282" max="1282" width="12.7109375" style="106" customWidth="1"/>
    <col min="1283" max="1283" width="10.7109375" style="106" customWidth="1"/>
    <col min="1284" max="1284" width="12.7109375" style="106" customWidth="1"/>
    <col min="1285" max="1286" width="10.7109375" style="106" customWidth="1"/>
    <col min="1287" max="1293" width="11.42578125" style="106"/>
    <col min="1294" max="1294" width="13.28515625" style="106" customWidth="1"/>
    <col min="1295" max="1536" width="11.42578125" style="106"/>
    <col min="1537" max="1537" width="36.7109375" style="106" customWidth="1"/>
    <col min="1538" max="1538" width="12.7109375" style="106" customWidth="1"/>
    <col min="1539" max="1539" width="10.7109375" style="106" customWidth="1"/>
    <col min="1540" max="1540" width="12.7109375" style="106" customWidth="1"/>
    <col min="1541" max="1542" width="10.7109375" style="106" customWidth="1"/>
    <col min="1543" max="1549" width="11.42578125" style="106"/>
    <col min="1550" max="1550" width="13.28515625" style="106" customWidth="1"/>
    <col min="1551" max="1792" width="11.42578125" style="106"/>
    <col min="1793" max="1793" width="36.7109375" style="106" customWidth="1"/>
    <col min="1794" max="1794" width="12.7109375" style="106" customWidth="1"/>
    <col min="1795" max="1795" width="10.7109375" style="106" customWidth="1"/>
    <col min="1796" max="1796" width="12.7109375" style="106" customWidth="1"/>
    <col min="1797" max="1798" width="10.7109375" style="106" customWidth="1"/>
    <col min="1799" max="1805" width="11.42578125" style="106"/>
    <col min="1806" max="1806" width="13.28515625" style="106" customWidth="1"/>
    <col min="1807" max="2048" width="11.42578125" style="106"/>
    <col min="2049" max="2049" width="36.7109375" style="106" customWidth="1"/>
    <col min="2050" max="2050" width="12.7109375" style="106" customWidth="1"/>
    <col min="2051" max="2051" width="10.7109375" style="106" customWidth="1"/>
    <col min="2052" max="2052" width="12.7109375" style="106" customWidth="1"/>
    <col min="2053" max="2054" width="10.7109375" style="106" customWidth="1"/>
    <col min="2055" max="2061" width="11.42578125" style="106"/>
    <col min="2062" max="2062" width="13.28515625" style="106" customWidth="1"/>
    <col min="2063" max="2304" width="11.42578125" style="106"/>
    <col min="2305" max="2305" width="36.7109375" style="106" customWidth="1"/>
    <col min="2306" max="2306" width="12.7109375" style="106" customWidth="1"/>
    <col min="2307" max="2307" width="10.7109375" style="106" customWidth="1"/>
    <col min="2308" max="2308" width="12.7109375" style="106" customWidth="1"/>
    <col min="2309" max="2310" width="10.7109375" style="106" customWidth="1"/>
    <col min="2311" max="2317" width="11.42578125" style="106"/>
    <col min="2318" max="2318" width="13.28515625" style="106" customWidth="1"/>
    <col min="2319" max="2560" width="11.42578125" style="106"/>
    <col min="2561" max="2561" width="36.7109375" style="106" customWidth="1"/>
    <col min="2562" max="2562" width="12.7109375" style="106" customWidth="1"/>
    <col min="2563" max="2563" width="10.7109375" style="106" customWidth="1"/>
    <col min="2564" max="2564" width="12.7109375" style="106" customWidth="1"/>
    <col min="2565" max="2566" width="10.7109375" style="106" customWidth="1"/>
    <col min="2567" max="2573" width="11.42578125" style="106"/>
    <col min="2574" max="2574" width="13.28515625" style="106" customWidth="1"/>
    <col min="2575" max="2816" width="11.42578125" style="106"/>
    <col min="2817" max="2817" width="36.7109375" style="106" customWidth="1"/>
    <col min="2818" max="2818" width="12.7109375" style="106" customWidth="1"/>
    <col min="2819" max="2819" width="10.7109375" style="106" customWidth="1"/>
    <col min="2820" max="2820" width="12.7109375" style="106" customWidth="1"/>
    <col min="2821" max="2822" width="10.7109375" style="106" customWidth="1"/>
    <col min="2823" max="2829" width="11.42578125" style="106"/>
    <col min="2830" max="2830" width="13.28515625" style="106" customWidth="1"/>
    <col min="2831" max="3072" width="11.42578125" style="106"/>
    <col min="3073" max="3073" width="36.7109375" style="106" customWidth="1"/>
    <col min="3074" max="3074" width="12.7109375" style="106" customWidth="1"/>
    <col min="3075" max="3075" width="10.7109375" style="106" customWidth="1"/>
    <col min="3076" max="3076" width="12.7109375" style="106" customWidth="1"/>
    <col min="3077" max="3078" width="10.7109375" style="106" customWidth="1"/>
    <col min="3079" max="3085" width="11.42578125" style="106"/>
    <col min="3086" max="3086" width="13.28515625" style="106" customWidth="1"/>
    <col min="3087" max="3328" width="11.42578125" style="106"/>
    <col min="3329" max="3329" width="36.7109375" style="106" customWidth="1"/>
    <col min="3330" max="3330" width="12.7109375" style="106" customWidth="1"/>
    <col min="3331" max="3331" width="10.7109375" style="106" customWidth="1"/>
    <col min="3332" max="3332" width="12.7109375" style="106" customWidth="1"/>
    <col min="3333" max="3334" width="10.7109375" style="106" customWidth="1"/>
    <col min="3335" max="3341" width="11.42578125" style="106"/>
    <col min="3342" max="3342" width="13.28515625" style="106" customWidth="1"/>
    <col min="3343" max="3584" width="11.42578125" style="106"/>
    <col min="3585" max="3585" width="36.7109375" style="106" customWidth="1"/>
    <col min="3586" max="3586" width="12.7109375" style="106" customWidth="1"/>
    <col min="3587" max="3587" width="10.7109375" style="106" customWidth="1"/>
    <col min="3588" max="3588" width="12.7109375" style="106" customWidth="1"/>
    <col min="3589" max="3590" width="10.7109375" style="106" customWidth="1"/>
    <col min="3591" max="3597" width="11.42578125" style="106"/>
    <col min="3598" max="3598" width="13.28515625" style="106" customWidth="1"/>
    <col min="3599" max="3840" width="11.42578125" style="106"/>
    <col min="3841" max="3841" width="36.7109375" style="106" customWidth="1"/>
    <col min="3842" max="3842" width="12.7109375" style="106" customWidth="1"/>
    <col min="3843" max="3843" width="10.7109375" style="106" customWidth="1"/>
    <col min="3844" max="3844" width="12.7109375" style="106" customWidth="1"/>
    <col min="3845" max="3846" width="10.7109375" style="106" customWidth="1"/>
    <col min="3847" max="3853" width="11.42578125" style="106"/>
    <col min="3854" max="3854" width="13.28515625" style="106" customWidth="1"/>
    <col min="3855" max="4096" width="11.42578125" style="106"/>
    <col min="4097" max="4097" width="36.7109375" style="106" customWidth="1"/>
    <col min="4098" max="4098" width="12.7109375" style="106" customWidth="1"/>
    <col min="4099" max="4099" width="10.7109375" style="106" customWidth="1"/>
    <col min="4100" max="4100" width="12.7109375" style="106" customWidth="1"/>
    <col min="4101" max="4102" width="10.7109375" style="106" customWidth="1"/>
    <col min="4103" max="4109" width="11.42578125" style="106"/>
    <col min="4110" max="4110" width="13.28515625" style="106" customWidth="1"/>
    <col min="4111" max="4352" width="11.42578125" style="106"/>
    <col min="4353" max="4353" width="36.7109375" style="106" customWidth="1"/>
    <col min="4354" max="4354" width="12.7109375" style="106" customWidth="1"/>
    <col min="4355" max="4355" width="10.7109375" style="106" customWidth="1"/>
    <col min="4356" max="4356" width="12.7109375" style="106" customWidth="1"/>
    <col min="4357" max="4358" width="10.7109375" style="106" customWidth="1"/>
    <col min="4359" max="4365" width="11.42578125" style="106"/>
    <col min="4366" max="4366" width="13.28515625" style="106" customWidth="1"/>
    <col min="4367" max="4608" width="11.42578125" style="106"/>
    <col min="4609" max="4609" width="36.7109375" style="106" customWidth="1"/>
    <col min="4610" max="4610" width="12.7109375" style="106" customWidth="1"/>
    <col min="4611" max="4611" width="10.7109375" style="106" customWidth="1"/>
    <col min="4612" max="4612" width="12.7109375" style="106" customWidth="1"/>
    <col min="4613" max="4614" width="10.7109375" style="106" customWidth="1"/>
    <col min="4615" max="4621" width="11.42578125" style="106"/>
    <col min="4622" max="4622" width="13.28515625" style="106" customWidth="1"/>
    <col min="4623" max="4864" width="11.42578125" style="106"/>
    <col min="4865" max="4865" width="36.7109375" style="106" customWidth="1"/>
    <col min="4866" max="4866" width="12.7109375" style="106" customWidth="1"/>
    <col min="4867" max="4867" width="10.7109375" style="106" customWidth="1"/>
    <col min="4868" max="4868" width="12.7109375" style="106" customWidth="1"/>
    <col min="4869" max="4870" width="10.7109375" style="106" customWidth="1"/>
    <col min="4871" max="4877" width="11.42578125" style="106"/>
    <col min="4878" max="4878" width="13.28515625" style="106" customWidth="1"/>
    <col min="4879" max="5120" width="11.42578125" style="106"/>
    <col min="5121" max="5121" width="36.7109375" style="106" customWidth="1"/>
    <col min="5122" max="5122" width="12.7109375" style="106" customWidth="1"/>
    <col min="5123" max="5123" width="10.7109375" style="106" customWidth="1"/>
    <col min="5124" max="5124" width="12.7109375" style="106" customWidth="1"/>
    <col min="5125" max="5126" width="10.7109375" style="106" customWidth="1"/>
    <col min="5127" max="5133" width="11.42578125" style="106"/>
    <col min="5134" max="5134" width="13.28515625" style="106" customWidth="1"/>
    <col min="5135" max="5376" width="11.42578125" style="106"/>
    <col min="5377" max="5377" width="36.7109375" style="106" customWidth="1"/>
    <col min="5378" max="5378" width="12.7109375" style="106" customWidth="1"/>
    <col min="5379" max="5379" width="10.7109375" style="106" customWidth="1"/>
    <col min="5380" max="5380" width="12.7109375" style="106" customWidth="1"/>
    <col min="5381" max="5382" width="10.7109375" style="106" customWidth="1"/>
    <col min="5383" max="5389" width="11.42578125" style="106"/>
    <col min="5390" max="5390" width="13.28515625" style="106" customWidth="1"/>
    <col min="5391" max="5632" width="11.42578125" style="106"/>
    <col min="5633" max="5633" width="36.7109375" style="106" customWidth="1"/>
    <col min="5634" max="5634" width="12.7109375" style="106" customWidth="1"/>
    <col min="5635" max="5635" width="10.7109375" style="106" customWidth="1"/>
    <col min="5636" max="5636" width="12.7109375" style="106" customWidth="1"/>
    <col min="5637" max="5638" width="10.7109375" style="106" customWidth="1"/>
    <col min="5639" max="5645" width="11.42578125" style="106"/>
    <col min="5646" max="5646" width="13.28515625" style="106" customWidth="1"/>
    <col min="5647" max="5888" width="11.42578125" style="106"/>
    <col min="5889" max="5889" width="36.7109375" style="106" customWidth="1"/>
    <col min="5890" max="5890" width="12.7109375" style="106" customWidth="1"/>
    <col min="5891" max="5891" width="10.7109375" style="106" customWidth="1"/>
    <col min="5892" max="5892" width="12.7109375" style="106" customWidth="1"/>
    <col min="5893" max="5894" width="10.7109375" style="106" customWidth="1"/>
    <col min="5895" max="5901" width="11.42578125" style="106"/>
    <col min="5902" max="5902" width="13.28515625" style="106" customWidth="1"/>
    <col min="5903" max="6144" width="11.42578125" style="106"/>
    <col min="6145" max="6145" width="36.7109375" style="106" customWidth="1"/>
    <col min="6146" max="6146" width="12.7109375" style="106" customWidth="1"/>
    <col min="6147" max="6147" width="10.7109375" style="106" customWidth="1"/>
    <col min="6148" max="6148" width="12.7109375" style="106" customWidth="1"/>
    <col min="6149" max="6150" width="10.7109375" style="106" customWidth="1"/>
    <col min="6151" max="6157" width="11.42578125" style="106"/>
    <col min="6158" max="6158" width="13.28515625" style="106" customWidth="1"/>
    <col min="6159" max="6400" width="11.42578125" style="106"/>
    <col min="6401" max="6401" width="36.7109375" style="106" customWidth="1"/>
    <col min="6402" max="6402" width="12.7109375" style="106" customWidth="1"/>
    <col min="6403" max="6403" width="10.7109375" style="106" customWidth="1"/>
    <col min="6404" max="6404" width="12.7109375" style="106" customWidth="1"/>
    <col min="6405" max="6406" width="10.7109375" style="106" customWidth="1"/>
    <col min="6407" max="6413" width="11.42578125" style="106"/>
    <col min="6414" max="6414" width="13.28515625" style="106" customWidth="1"/>
    <col min="6415" max="6656" width="11.42578125" style="106"/>
    <col min="6657" max="6657" width="36.7109375" style="106" customWidth="1"/>
    <col min="6658" max="6658" width="12.7109375" style="106" customWidth="1"/>
    <col min="6659" max="6659" width="10.7109375" style="106" customWidth="1"/>
    <col min="6660" max="6660" width="12.7109375" style="106" customWidth="1"/>
    <col min="6661" max="6662" width="10.7109375" style="106" customWidth="1"/>
    <col min="6663" max="6669" width="11.42578125" style="106"/>
    <col min="6670" max="6670" width="13.28515625" style="106" customWidth="1"/>
    <col min="6671" max="6912" width="11.42578125" style="106"/>
    <col min="6913" max="6913" width="36.7109375" style="106" customWidth="1"/>
    <col min="6914" max="6914" width="12.7109375" style="106" customWidth="1"/>
    <col min="6915" max="6915" width="10.7109375" style="106" customWidth="1"/>
    <col min="6916" max="6916" width="12.7109375" style="106" customWidth="1"/>
    <col min="6917" max="6918" width="10.7109375" style="106" customWidth="1"/>
    <col min="6919" max="6925" width="11.42578125" style="106"/>
    <col min="6926" max="6926" width="13.28515625" style="106" customWidth="1"/>
    <col min="6927" max="7168" width="11.42578125" style="106"/>
    <col min="7169" max="7169" width="36.7109375" style="106" customWidth="1"/>
    <col min="7170" max="7170" width="12.7109375" style="106" customWidth="1"/>
    <col min="7171" max="7171" width="10.7109375" style="106" customWidth="1"/>
    <col min="7172" max="7172" width="12.7109375" style="106" customWidth="1"/>
    <col min="7173" max="7174" width="10.7109375" style="106" customWidth="1"/>
    <col min="7175" max="7181" width="11.42578125" style="106"/>
    <col min="7182" max="7182" width="13.28515625" style="106" customWidth="1"/>
    <col min="7183" max="7424" width="11.42578125" style="106"/>
    <col min="7425" max="7425" width="36.7109375" style="106" customWidth="1"/>
    <col min="7426" max="7426" width="12.7109375" style="106" customWidth="1"/>
    <col min="7427" max="7427" width="10.7109375" style="106" customWidth="1"/>
    <col min="7428" max="7428" width="12.7109375" style="106" customWidth="1"/>
    <col min="7429" max="7430" width="10.7109375" style="106" customWidth="1"/>
    <col min="7431" max="7437" width="11.42578125" style="106"/>
    <col min="7438" max="7438" width="13.28515625" style="106" customWidth="1"/>
    <col min="7439" max="7680" width="11.42578125" style="106"/>
    <col min="7681" max="7681" width="36.7109375" style="106" customWidth="1"/>
    <col min="7682" max="7682" width="12.7109375" style="106" customWidth="1"/>
    <col min="7683" max="7683" width="10.7109375" style="106" customWidth="1"/>
    <col min="7684" max="7684" width="12.7109375" style="106" customWidth="1"/>
    <col min="7685" max="7686" width="10.7109375" style="106" customWidth="1"/>
    <col min="7687" max="7693" width="11.42578125" style="106"/>
    <col min="7694" max="7694" width="13.28515625" style="106" customWidth="1"/>
    <col min="7695" max="7936" width="11.42578125" style="106"/>
    <col min="7937" max="7937" width="36.7109375" style="106" customWidth="1"/>
    <col min="7938" max="7938" width="12.7109375" style="106" customWidth="1"/>
    <col min="7939" max="7939" width="10.7109375" style="106" customWidth="1"/>
    <col min="7940" max="7940" width="12.7109375" style="106" customWidth="1"/>
    <col min="7941" max="7942" width="10.7109375" style="106" customWidth="1"/>
    <col min="7943" max="7949" width="11.42578125" style="106"/>
    <col min="7950" max="7950" width="13.28515625" style="106" customWidth="1"/>
    <col min="7951" max="8192" width="11.42578125" style="106"/>
    <col min="8193" max="8193" width="36.7109375" style="106" customWidth="1"/>
    <col min="8194" max="8194" width="12.7109375" style="106" customWidth="1"/>
    <col min="8195" max="8195" width="10.7109375" style="106" customWidth="1"/>
    <col min="8196" max="8196" width="12.7109375" style="106" customWidth="1"/>
    <col min="8197" max="8198" width="10.7109375" style="106" customWidth="1"/>
    <col min="8199" max="8205" width="11.42578125" style="106"/>
    <col min="8206" max="8206" width="13.28515625" style="106" customWidth="1"/>
    <col min="8207" max="8448" width="11.42578125" style="106"/>
    <col min="8449" max="8449" width="36.7109375" style="106" customWidth="1"/>
    <col min="8450" max="8450" width="12.7109375" style="106" customWidth="1"/>
    <col min="8451" max="8451" width="10.7109375" style="106" customWidth="1"/>
    <col min="8452" max="8452" width="12.7109375" style="106" customWidth="1"/>
    <col min="8453" max="8454" width="10.7109375" style="106" customWidth="1"/>
    <col min="8455" max="8461" width="11.42578125" style="106"/>
    <col min="8462" max="8462" width="13.28515625" style="106" customWidth="1"/>
    <col min="8463" max="8704" width="11.42578125" style="106"/>
    <col min="8705" max="8705" width="36.7109375" style="106" customWidth="1"/>
    <col min="8706" max="8706" width="12.7109375" style="106" customWidth="1"/>
    <col min="8707" max="8707" width="10.7109375" style="106" customWidth="1"/>
    <col min="8708" max="8708" width="12.7109375" style="106" customWidth="1"/>
    <col min="8709" max="8710" width="10.7109375" style="106" customWidth="1"/>
    <col min="8711" max="8717" width="11.42578125" style="106"/>
    <col min="8718" max="8718" width="13.28515625" style="106" customWidth="1"/>
    <col min="8719" max="8960" width="11.42578125" style="106"/>
    <col min="8961" max="8961" width="36.7109375" style="106" customWidth="1"/>
    <col min="8962" max="8962" width="12.7109375" style="106" customWidth="1"/>
    <col min="8963" max="8963" width="10.7109375" style="106" customWidth="1"/>
    <col min="8964" max="8964" width="12.7109375" style="106" customWidth="1"/>
    <col min="8965" max="8966" width="10.7109375" style="106" customWidth="1"/>
    <col min="8967" max="8973" width="11.42578125" style="106"/>
    <col min="8974" max="8974" width="13.28515625" style="106" customWidth="1"/>
    <col min="8975" max="9216" width="11.42578125" style="106"/>
    <col min="9217" max="9217" width="36.7109375" style="106" customWidth="1"/>
    <col min="9218" max="9218" width="12.7109375" style="106" customWidth="1"/>
    <col min="9219" max="9219" width="10.7109375" style="106" customWidth="1"/>
    <col min="9220" max="9220" width="12.7109375" style="106" customWidth="1"/>
    <col min="9221" max="9222" width="10.7109375" style="106" customWidth="1"/>
    <col min="9223" max="9229" width="11.42578125" style="106"/>
    <col min="9230" max="9230" width="13.28515625" style="106" customWidth="1"/>
    <col min="9231" max="9472" width="11.42578125" style="106"/>
    <col min="9473" max="9473" width="36.7109375" style="106" customWidth="1"/>
    <col min="9474" max="9474" width="12.7109375" style="106" customWidth="1"/>
    <col min="9475" max="9475" width="10.7109375" style="106" customWidth="1"/>
    <col min="9476" max="9476" width="12.7109375" style="106" customWidth="1"/>
    <col min="9477" max="9478" width="10.7109375" style="106" customWidth="1"/>
    <col min="9479" max="9485" width="11.42578125" style="106"/>
    <col min="9486" max="9486" width="13.28515625" style="106" customWidth="1"/>
    <col min="9487" max="9728" width="11.42578125" style="106"/>
    <col min="9729" max="9729" width="36.7109375" style="106" customWidth="1"/>
    <col min="9730" max="9730" width="12.7109375" style="106" customWidth="1"/>
    <col min="9731" max="9731" width="10.7109375" style="106" customWidth="1"/>
    <col min="9732" max="9732" width="12.7109375" style="106" customWidth="1"/>
    <col min="9733" max="9734" width="10.7109375" style="106" customWidth="1"/>
    <col min="9735" max="9741" width="11.42578125" style="106"/>
    <col min="9742" max="9742" width="13.28515625" style="106" customWidth="1"/>
    <col min="9743" max="9984" width="11.42578125" style="106"/>
    <col min="9985" max="9985" width="36.7109375" style="106" customWidth="1"/>
    <col min="9986" max="9986" width="12.7109375" style="106" customWidth="1"/>
    <col min="9987" max="9987" width="10.7109375" style="106" customWidth="1"/>
    <col min="9988" max="9988" width="12.7109375" style="106" customWidth="1"/>
    <col min="9989" max="9990" width="10.7109375" style="106" customWidth="1"/>
    <col min="9991" max="9997" width="11.42578125" style="106"/>
    <col min="9998" max="9998" width="13.28515625" style="106" customWidth="1"/>
    <col min="9999" max="10240" width="11.42578125" style="106"/>
    <col min="10241" max="10241" width="36.7109375" style="106" customWidth="1"/>
    <col min="10242" max="10242" width="12.7109375" style="106" customWidth="1"/>
    <col min="10243" max="10243" width="10.7109375" style="106" customWidth="1"/>
    <col min="10244" max="10244" width="12.7109375" style="106" customWidth="1"/>
    <col min="10245" max="10246" width="10.7109375" style="106" customWidth="1"/>
    <col min="10247" max="10253" width="11.42578125" style="106"/>
    <col min="10254" max="10254" width="13.28515625" style="106" customWidth="1"/>
    <col min="10255" max="10496" width="11.42578125" style="106"/>
    <col min="10497" max="10497" width="36.7109375" style="106" customWidth="1"/>
    <col min="10498" max="10498" width="12.7109375" style="106" customWidth="1"/>
    <col min="10499" max="10499" width="10.7109375" style="106" customWidth="1"/>
    <col min="10500" max="10500" width="12.7109375" style="106" customWidth="1"/>
    <col min="10501" max="10502" width="10.7109375" style="106" customWidth="1"/>
    <col min="10503" max="10509" width="11.42578125" style="106"/>
    <col min="10510" max="10510" width="13.28515625" style="106" customWidth="1"/>
    <col min="10511" max="10752" width="11.42578125" style="106"/>
    <col min="10753" max="10753" width="36.7109375" style="106" customWidth="1"/>
    <col min="10754" max="10754" width="12.7109375" style="106" customWidth="1"/>
    <col min="10755" max="10755" width="10.7109375" style="106" customWidth="1"/>
    <col min="10756" max="10756" width="12.7109375" style="106" customWidth="1"/>
    <col min="10757" max="10758" width="10.7109375" style="106" customWidth="1"/>
    <col min="10759" max="10765" width="11.42578125" style="106"/>
    <col min="10766" max="10766" width="13.28515625" style="106" customWidth="1"/>
    <col min="10767" max="11008" width="11.42578125" style="106"/>
    <col min="11009" max="11009" width="36.7109375" style="106" customWidth="1"/>
    <col min="11010" max="11010" width="12.7109375" style="106" customWidth="1"/>
    <col min="11011" max="11011" width="10.7109375" style="106" customWidth="1"/>
    <col min="11012" max="11012" width="12.7109375" style="106" customWidth="1"/>
    <col min="11013" max="11014" width="10.7109375" style="106" customWidth="1"/>
    <col min="11015" max="11021" width="11.42578125" style="106"/>
    <col min="11022" max="11022" width="13.28515625" style="106" customWidth="1"/>
    <col min="11023" max="11264" width="11.42578125" style="106"/>
    <col min="11265" max="11265" width="36.7109375" style="106" customWidth="1"/>
    <col min="11266" max="11266" width="12.7109375" style="106" customWidth="1"/>
    <col min="11267" max="11267" width="10.7109375" style="106" customWidth="1"/>
    <col min="11268" max="11268" width="12.7109375" style="106" customWidth="1"/>
    <col min="11269" max="11270" width="10.7109375" style="106" customWidth="1"/>
    <col min="11271" max="11277" width="11.42578125" style="106"/>
    <col min="11278" max="11278" width="13.28515625" style="106" customWidth="1"/>
    <col min="11279" max="11520" width="11.42578125" style="106"/>
    <col min="11521" max="11521" width="36.7109375" style="106" customWidth="1"/>
    <col min="11522" max="11522" width="12.7109375" style="106" customWidth="1"/>
    <col min="11523" max="11523" width="10.7109375" style="106" customWidth="1"/>
    <col min="11524" max="11524" width="12.7109375" style="106" customWidth="1"/>
    <col min="11525" max="11526" width="10.7109375" style="106" customWidth="1"/>
    <col min="11527" max="11533" width="11.42578125" style="106"/>
    <col min="11534" max="11534" width="13.28515625" style="106" customWidth="1"/>
    <col min="11535" max="11776" width="11.42578125" style="106"/>
    <col min="11777" max="11777" width="36.7109375" style="106" customWidth="1"/>
    <col min="11778" max="11778" width="12.7109375" style="106" customWidth="1"/>
    <col min="11779" max="11779" width="10.7109375" style="106" customWidth="1"/>
    <col min="11780" max="11780" width="12.7109375" style="106" customWidth="1"/>
    <col min="11781" max="11782" width="10.7109375" style="106" customWidth="1"/>
    <col min="11783" max="11789" width="11.42578125" style="106"/>
    <col min="11790" max="11790" width="13.28515625" style="106" customWidth="1"/>
    <col min="11791" max="12032" width="11.42578125" style="106"/>
    <col min="12033" max="12033" width="36.7109375" style="106" customWidth="1"/>
    <col min="12034" max="12034" width="12.7109375" style="106" customWidth="1"/>
    <col min="12035" max="12035" width="10.7109375" style="106" customWidth="1"/>
    <col min="12036" max="12036" width="12.7109375" style="106" customWidth="1"/>
    <col min="12037" max="12038" width="10.7109375" style="106" customWidth="1"/>
    <col min="12039" max="12045" width="11.42578125" style="106"/>
    <col min="12046" max="12046" width="13.28515625" style="106" customWidth="1"/>
    <col min="12047" max="12288" width="11.42578125" style="106"/>
    <col min="12289" max="12289" width="36.7109375" style="106" customWidth="1"/>
    <col min="12290" max="12290" width="12.7109375" style="106" customWidth="1"/>
    <col min="12291" max="12291" width="10.7109375" style="106" customWidth="1"/>
    <col min="12292" max="12292" width="12.7109375" style="106" customWidth="1"/>
    <col min="12293" max="12294" width="10.7109375" style="106" customWidth="1"/>
    <col min="12295" max="12301" width="11.42578125" style="106"/>
    <col min="12302" max="12302" width="13.28515625" style="106" customWidth="1"/>
    <col min="12303" max="12544" width="11.42578125" style="106"/>
    <col min="12545" max="12545" width="36.7109375" style="106" customWidth="1"/>
    <col min="12546" max="12546" width="12.7109375" style="106" customWidth="1"/>
    <col min="12547" max="12547" width="10.7109375" style="106" customWidth="1"/>
    <col min="12548" max="12548" width="12.7109375" style="106" customWidth="1"/>
    <col min="12549" max="12550" width="10.7109375" style="106" customWidth="1"/>
    <col min="12551" max="12557" width="11.42578125" style="106"/>
    <col min="12558" max="12558" width="13.28515625" style="106" customWidth="1"/>
    <col min="12559" max="12800" width="11.42578125" style="106"/>
    <col min="12801" max="12801" width="36.7109375" style="106" customWidth="1"/>
    <col min="12802" max="12802" width="12.7109375" style="106" customWidth="1"/>
    <col min="12803" max="12803" width="10.7109375" style="106" customWidth="1"/>
    <col min="12804" max="12804" width="12.7109375" style="106" customWidth="1"/>
    <col min="12805" max="12806" width="10.7109375" style="106" customWidth="1"/>
    <col min="12807" max="12813" width="11.42578125" style="106"/>
    <col min="12814" max="12814" width="13.28515625" style="106" customWidth="1"/>
    <col min="12815" max="13056" width="11.42578125" style="106"/>
    <col min="13057" max="13057" width="36.7109375" style="106" customWidth="1"/>
    <col min="13058" max="13058" width="12.7109375" style="106" customWidth="1"/>
    <col min="13059" max="13059" width="10.7109375" style="106" customWidth="1"/>
    <col min="13060" max="13060" width="12.7109375" style="106" customWidth="1"/>
    <col min="13061" max="13062" width="10.7109375" style="106" customWidth="1"/>
    <col min="13063" max="13069" width="11.42578125" style="106"/>
    <col min="13070" max="13070" width="13.28515625" style="106" customWidth="1"/>
    <col min="13071" max="13312" width="11.42578125" style="106"/>
    <col min="13313" max="13313" width="36.7109375" style="106" customWidth="1"/>
    <col min="13314" max="13314" width="12.7109375" style="106" customWidth="1"/>
    <col min="13315" max="13315" width="10.7109375" style="106" customWidth="1"/>
    <col min="13316" max="13316" width="12.7109375" style="106" customWidth="1"/>
    <col min="13317" max="13318" width="10.7109375" style="106" customWidth="1"/>
    <col min="13319" max="13325" width="11.42578125" style="106"/>
    <col min="13326" max="13326" width="13.28515625" style="106" customWidth="1"/>
    <col min="13327" max="13568" width="11.42578125" style="106"/>
    <col min="13569" max="13569" width="36.7109375" style="106" customWidth="1"/>
    <col min="13570" max="13570" width="12.7109375" style="106" customWidth="1"/>
    <col min="13571" max="13571" width="10.7109375" style="106" customWidth="1"/>
    <col min="13572" max="13572" width="12.7109375" style="106" customWidth="1"/>
    <col min="13573" max="13574" width="10.7109375" style="106" customWidth="1"/>
    <col min="13575" max="13581" width="11.42578125" style="106"/>
    <col min="13582" max="13582" width="13.28515625" style="106" customWidth="1"/>
    <col min="13583" max="13824" width="11.42578125" style="106"/>
    <col min="13825" max="13825" width="36.7109375" style="106" customWidth="1"/>
    <col min="13826" max="13826" width="12.7109375" style="106" customWidth="1"/>
    <col min="13827" max="13827" width="10.7109375" style="106" customWidth="1"/>
    <col min="13828" max="13828" width="12.7109375" style="106" customWidth="1"/>
    <col min="13829" max="13830" width="10.7109375" style="106" customWidth="1"/>
    <col min="13831" max="13837" width="11.42578125" style="106"/>
    <col min="13838" max="13838" width="13.28515625" style="106" customWidth="1"/>
    <col min="13839" max="14080" width="11.42578125" style="106"/>
    <col min="14081" max="14081" width="36.7109375" style="106" customWidth="1"/>
    <col min="14082" max="14082" width="12.7109375" style="106" customWidth="1"/>
    <col min="14083" max="14083" width="10.7109375" style="106" customWidth="1"/>
    <col min="14084" max="14084" width="12.7109375" style="106" customWidth="1"/>
    <col min="14085" max="14086" width="10.7109375" style="106" customWidth="1"/>
    <col min="14087" max="14093" width="11.42578125" style="106"/>
    <col min="14094" max="14094" width="13.28515625" style="106" customWidth="1"/>
    <col min="14095" max="14336" width="11.42578125" style="106"/>
    <col min="14337" max="14337" width="36.7109375" style="106" customWidth="1"/>
    <col min="14338" max="14338" width="12.7109375" style="106" customWidth="1"/>
    <col min="14339" max="14339" width="10.7109375" style="106" customWidth="1"/>
    <col min="14340" max="14340" width="12.7109375" style="106" customWidth="1"/>
    <col min="14341" max="14342" width="10.7109375" style="106" customWidth="1"/>
    <col min="14343" max="14349" width="11.42578125" style="106"/>
    <col min="14350" max="14350" width="13.28515625" style="106" customWidth="1"/>
    <col min="14351" max="14592" width="11.42578125" style="106"/>
    <col min="14593" max="14593" width="36.7109375" style="106" customWidth="1"/>
    <col min="14594" max="14594" width="12.7109375" style="106" customWidth="1"/>
    <col min="14595" max="14595" width="10.7109375" style="106" customWidth="1"/>
    <col min="14596" max="14596" width="12.7109375" style="106" customWidth="1"/>
    <col min="14597" max="14598" width="10.7109375" style="106" customWidth="1"/>
    <col min="14599" max="14605" width="11.42578125" style="106"/>
    <col min="14606" max="14606" width="13.28515625" style="106" customWidth="1"/>
    <col min="14607" max="14848" width="11.42578125" style="106"/>
    <col min="14849" max="14849" width="36.7109375" style="106" customWidth="1"/>
    <col min="14850" max="14850" width="12.7109375" style="106" customWidth="1"/>
    <col min="14851" max="14851" width="10.7109375" style="106" customWidth="1"/>
    <col min="14852" max="14852" width="12.7109375" style="106" customWidth="1"/>
    <col min="14853" max="14854" width="10.7109375" style="106" customWidth="1"/>
    <col min="14855" max="14861" width="11.42578125" style="106"/>
    <col min="14862" max="14862" width="13.28515625" style="106" customWidth="1"/>
    <col min="14863" max="15104" width="11.42578125" style="106"/>
    <col min="15105" max="15105" width="36.7109375" style="106" customWidth="1"/>
    <col min="15106" max="15106" width="12.7109375" style="106" customWidth="1"/>
    <col min="15107" max="15107" width="10.7109375" style="106" customWidth="1"/>
    <col min="15108" max="15108" width="12.7109375" style="106" customWidth="1"/>
    <col min="15109" max="15110" width="10.7109375" style="106" customWidth="1"/>
    <col min="15111" max="15117" width="11.42578125" style="106"/>
    <col min="15118" max="15118" width="13.28515625" style="106" customWidth="1"/>
    <col min="15119" max="15360" width="11.42578125" style="106"/>
    <col min="15361" max="15361" width="36.7109375" style="106" customWidth="1"/>
    <col min="15362" max="15362" width="12.7109375" style="106" customWidth="1"/>
    <col min="15363" max="15363" width="10.7109375" style="106" customWidth="1"/>
    <col min="15364" max="15364" width="12.7109375" style="106" customWidth="1"/>
    <col min="15365" max="15366" width="10.7109375" style="106" customWidth="1"/>
    <col min="15367" max="15373" width="11.42578125" style="106"/>
    <col min="15374" max="15374" width="13.28515625" style="106" customWidth="1"/>
    <col min="15375" max="15616" width="11.42578125" style="106"/>
    <col min="15617" max="15617" width="36.7109375" style="106" customWidth="1"/>
    <col min="15618" max="15618" width="12.7109375" style="106" customWidth="1"/>
    <col min="15619" max="15619" width="10.7109375" style="106" customWidth="1"/>
    <col min="15620" max="15620" width="12.7109375" style="106" customWidth="1"/>
    <col min="15621" max="15622" width="10.7109375" style="106" customWidth="1"/>
    <col min="15623" max="15629" width="11.42578125" style="106"/>
    <col min="15630" max="15630" width="13.28515625" style="106" customWidth="1"/>
    <col min="15631" max="15872" width="11.42578125" style="106"/>
    <col min="15873" max="15873" width="36.7109375" style="106" customWidth="1"/>
    <col min="15874" max="15874" width="12.7109375" style="106" customWidth="1"/>
    <col min="15875" max="15875" width="10.7109375" style="106" customWidth="1"/>
    <col min="15876" max="15876" width="12.7109375" style="106" customWidth="1"/>
    <col min="15877" max="15878" width="10.7109375" style="106" customWidth="1"/>
    <col min="15879" max="15885" width="11.42578125" style="106"/>
    <col min="15886" max="15886" width="13.28515625" style="106" customWidth="1"/>
    <col min="15887" max="16128" width="11.42578125" style="106"/>
    <col min="16129" max="16129" width="36.7109375" style="106" customWidth="1"/>
    <col min="16130" max="16130" width="12.7109375" style="106" customWidth="1"/>
    <col min="16131" max="16131" width="10.7109375" style="106" customWidth="1"/>
    <col min="16132" max="16132" width="12.7109375" style="106" customWidth="1"/>
    <col min="16133" max="16134" width="10.7109375" style="106" customWidth="1"/>
    <col min="16135" max="16141" width="11.42578125" style="106"/>
    <col min="16142" max="16142" width="13.28515625" style="106" customWidth="1"/>
    <col min="16143" max="16384" width="11.42578125" style="106"/>
  </cols>
  <sheetData>
    <row r="1" spans="2:6" ht="15" customHeight="1"/>
    <row r="2" spans="2:6" ht="15" customHeight="1"/>
    <row r="3" spans="2:6" ht="15" customHeight="1"/>
    <row r="4" spans="2:6" ht="15" customHeight="1"/>
    <row r="5" spans="2:6" ht="36" customHeight="1">
      <c r="B5" s="417" t="s">
        <v>348</v>
      </c>
      <c r="C5" s="417"/>
      <c r="D5" s="417"/>
      <c r="E5" s="417"/>
      <c r="F5" s="417"/>
    </row>
    <row r="6" spans="2:6" ht="30" customHeight="1">
      <c r="B6" s="107" t="s">
        <v>159</v>
      </c>
      <c r="C6" s="108" t="str">
        <f>actualizaciones!A3</f>
        <v>año 2009</v>
      </c>
      <c r="D6" s="108" t="str">
        <f>actualizaciones!A2</f>
        <v>año 2010</v>
      </c>
      <c r="E6" s="109" t="s">
        <v>140</v>
      </c>
      <c r="F6" s="110" t="s">
        <v>141</v>
      </c>
    </row>
    <row r="7" spans="2:6" ht="15" customHeight="1">
      <c r="B7" s="114" t="s">
        <v>54</v>
      </c>
      <c r="C7" s="115">
        <v>674</v>
      </c>
      <c r="D7" s="115">
        <v>808</v>
      </c>
      <c r="E7" s="116">
        <f>D7/$D$11</f>
        <v>5.7207184882576588E-3</v>
      </c>
      <c r="F7" s="117">
        <f>IFERROR(D7/C7-1,"-")</f>
        <v>0.19881305637982205</v>
      </c>
    </row>
    <row r="8" spans="2:6" ht="15" customHeight="1">
      <c r="B8" s="114" t="s">
        <v>177</v>
      </c>
      <c r="C8" s="115">
        <v>357</v>
      </c>
      <c r="D8" s="115">
        <v>641</v>
      </c>
      <c r="E8" s="116">
        <f>D8/$D$11</f>
        <v>4.5383422660558899E-3</v>
      </c>
      <c r="F8" s="117">
        <f>IFERROR(D8/C8-1,"-")</f>
        <v>0.79551820728291323</v>
      </c>
    </row>
    <row r="9" spans="2:6" ht="15" customHeight="1">
      <c r="B9" s="114" t="s">
        <v>56</v>
      </c>
      <c r="C9" s="115">
        <v>4345</v>
      </c>
      <c r="D9" s="115">
        <v>4563</v>
      </c>
      <c r="E9" s="116">
        <f>D9/$D$11</f>
        <v>3.230648324495012E-2</v>
      </c>
      <c r="F9" s="117">
        <f>IFERROR(D9/C9-1,"-")</f>
        <v>5.0172612197928679E-2</v>
      </c>
    </row>
    <row r="10" spans="2:6" ht="15" customHeight="1">
      <c r="B10" s="114" t="s">
        <v>57</v>
      </c>
      <c r="C10" s="115">
        <v>136034</v>
      </c>
      <c r="D10" s="115">
        <v>135229</v>
      </c>
      <c r="E10" s="116">
        <f>D10/$D$11</f>
        <v>0.95743445600073629</v>
      </c>
      <c r="F10" s="117">
        <f>IFERROR(D10/C10-1,"-")</f>
        <v>-5.9176382374994674E-3</v>
      </c>
    </row>
    <row r="11" spans="2:6" ht="15" customHeight="1">
      <c r="B11" s="111" t="s">
        <v>142</v>
      </c>
      <c r="C11" s="112">
        <f>SUM(C7:C10)</f>
        <v>141410</v>
      </c>
      <c r="D11" s="112">
        <f>SUM(D7:D10)</f>
        <v>141241</v>
      </c>
      <c r="E11" s="113">
        <f>D11/$D$11</f>
        <v>1</v>
      </c>
      <c r="F11" s="113">
        <f>IFERROR(D11/C11-1,"-")</f>
        <v>-1.1951064281168211E-3</v>
      </c>
    </row>
    <row r="12" spans="2:6" ht="15" customHeight="1">
      <c r="B12" s="415" t="s">
        <v>178</v>
      </c>
      <c r="C12" s="415"/>
      <c r="D12" s="415"/>
      <c r="E12" s="415"/>
      <c r="F12" s="415"/>
    </row>
    <row r="13" spans="2:6" ht="13.5" thickBot="1"/>
    <row r="14" spans="2:6" ht="16.5" thickBot="1">
      <c r="F14" s="21" t="s">
        <v>130</v>
      </c>
    </row>
    <row r="15" spans="2:6" ht="15" customHeight="1">
      <c r="B15" s="152"/>
      <c r="C15" s="119"/>
      <c r="D15" s="119"/>
      <c r="E15" s="119"/>
      <c r="F15" s="119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119"/>
      <c r="H30" s="119"/>
      <c r="I30" s="119"/>
      <c r="J30" s="119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21" t="s">
        <v>33</v>
      </c>
    </row>
  </sheetData>
  <hyperlinks>
    <hyperlink ref="K24" location="'Distribución por zon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40">
    <pageSetUpPr fitToPage="1"/>
  </sheetPr>
  <dimension ref="B1:AB437"/>
  <sheetViews>
    <sheetView showGridLines="0" showRowColHeaders="0" zoomScaleNormal="100" workbookViewId="0">
      <selection activeCell="F3" sqref="F3"/>
    </sheetView>
  </sheetViews>
  <sheetFormatPr baseColWidth="10" defaultRowHeight="15" outlineLevelRow="1"/>
  <cols>
    <col min="1" max="1" width="15.7109375" style="173" customWidth="1"/>
    <col min="2" max="2" width="13" style="173" customWidth="1"/>
    <col min="3" max="28" width="9.7109375" style="173" customWidth="1"/>
    <col min="29" max="16384" width="11.42578125" style="173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391" t="s">
        <v>309</v>
      </c>
      <c r="C5" s="391"/>
      <c r="D5" s="391"/>
      <c r="E5" s="391"/>
      <c r="F5" s="391"/>
      <c r="G5" s="391"/>
      <c r="H5" s="391"/>
      <c r="I5" s="391"/>
      <c r="J5" s="391"/>
      <c r="K5" s="391"/>
      <c r="L5" s="391"/>
      <c r="M5" s="391"/>
      <c r="N5" s="391"/>
      <c r="O5" s="391"/>
      <c r="P5" s="391"/>
      <c r="Q5" s="391"/>
      <c r="R5" s="391"/>
      <c r="S5" s="391"/>
      <c r="T5" s="391"/>
      <c r="U5" s="391"/>
      <c r="V5" s="391"/>
      <c r="W5" s="391"/>
      <c r="X5" s="391"/>
      <c r="Y5" s="391"/>
      <c r="Z5" s="391"/>
      <c r="AA5" s="391"/>
      <c r="AB5" s="391"/>
    </row>
    <row r="6" spans="2:28" ht="15" customHeight="1">
      <c r="B6" s="174"/>
      <c r="C6" s="420" t="s">
        <v>54</v>
      </c>
      <c r="D6" s="420"/>
      <c r="E6" s="421" t="s">
        <v>55</v>
      </c>
      <c r="F6" s="421"/>
      <c r="G6" s="421"/>
      <c r="H6" s="421"/>
      <c r="I6" s="421"/>
      <c r="J6" s="421"/>
      <c r="K6" s="422" t="s">
        <v>56</v>
      </c>
      <c r="L6" s="422"/>
      <c r="M6" s="422"/>
      <c r="N6" s="422"/>
      <c r="O6" s="422"/>
      <c r="P6" s="422"/>
      <c r="Q6" s="421" t="s">
        <v>57</v>
      </c>
      <c r="R6" s="421"/>
      <c r="S6" s="421"/>
      <c r="T6" s="421"/>
      <c r="U6" s="421"/>
      <c r="V6" s="421"/>
      <c r="W6" s="422" t="s">
        <v>36</v>
      </c>
      <c r="X6" s="422"/>
      <c r="Y6" s="422"/>
      <c r="Z6" s="422"/>
      <c r="AA6" s="422"/>
      <c r="AB6" s="422"/>
    </row>
    <row r="7" spans="2:28" ht="30" customHeight="1">
      <c r="B7" s="175"/>
      <c r="C7" s="176" t="s">
        <v>58</v>
      </c>
      <c r="D7" s="177" t="s">
        <v>179</v>
      </c>
      <c r="E7" s="175" t="s">
        <v>34</v>
      </c>
      <c r="F7" s="177" t="s">
        <v>180</v>
      </c>
      <c r="G7" s="175" t="s">
        <v>151</v>
      </c>
      <c r="H7" s="177" t="s">
        <v>181</v>
      </c>
      <c r="I7" s="178" t="s">
        <v>36</v>
      </c>
      <c r="J7" s="177" t="s">
        <v>179</v>
      </c>
      <c r="K7" s="175" t="s">
        <v>34</v>
      </c>
      <c r="L7" s="177" t="s">
        <v>180</v>
      </c>
      <c r="M7" s="175" t="s">
        <v>151</v>
      </c>
      <c r="N7" s="177" t="s">
        <v>181</v>
      </c>
      <c r="O7" s="178" t="s">
        <v>36</v>
      </c>
      <c r="P7" s="177" t="s">
        <v>179</v>
      </c>
      <c r="Q7" s="175" t="s">
        <v>34</v>
      </c>
      <c r="R7" s="177" t="s">
        <v>180</v>
      </c>
      <c r="S7" s="175" t="s">
        <v>151</v>
      </c>
      <c r="T7" s="177" t="s">
        <v>181</v>
      </c>
      <c r="U7" s="178" t="s">
        <v>36</v>
      </c>
      <c r="V7" s="177" t="s">
        <v>179</v>
      </c>
      <c r="W7" s="175" t="s">
        <v>34</v>
      </c>
      <c r="X7" s="177" t="s">
        <v>180</v>
      </c>
      <c r="Y7" s="175" t="s">
        <v>151</v>
      </c>
      <c r="Z7" s="177" t="s">
        <v>181</v>
      </c>
      <c r="AA7" s="178" t="s">
        <v>36</v>
      </c>
      <c r="AB7" s="177" t="s">
        <v>179</v>
      </c>
    </row>
    <row r="8" spans="2:28">
      <c r="B8" s="95" t="s">
        <v>40</v>
      </c>
      <c r="C8" s="26">
        <v>107</v>
      </c>
      <c r="D8" s="124">
        <v>8.0808080808080884E-2</v>
      </c>
      <c r="E8" s="36">
        <v>79</v>
      </c>
      <c r="F8" s="124">
        <v>0.88095238095238093</v>
      </c>
      <c r="G8" s="36">
        <v>24</v>
      </c>
      <c r="H8" s="124" t="s">
        <v>162</v>
      </c>
      <c r="I8" s="36">
        <v>103</v>
      </c>
      <c r="J8" s="124">
        <v>1.4523809523809526</v>
      </c>
      <c r="K8" s="26">
        <v>290</v>
      </c>
      <c r="L8" s="124">
        <v>5.8394160583941535E-2</v>
      </c>
      <c r="M8" s="26">
        <v>291</v>
      </c>
      <c r="N8" s="124">
        <v>0.80745341614906829</v>
      </c>
      <c r="O8" s="26">
        <v>581</v>
      </c>
      <c r="P8" s="124">
        <v>0.33563218390804606</v>
      </c>
      <c r="Q8" s="36">
        <v>6264</v>
      </c>
      <c r="R8" s="124">
        <v>0.29154639175257735</v>
      </c>
      <c r="S8" s="36">
        <v>5651</v>
      </c>
      <c r="T8" s="124">
        <v>8.4644913627639262E-2</v>
      </c>
      <c r="U8" s="36">
        <v>11915</v>
      </c>
      <c r="V8" s="124">
        <v>0.18439363817097409</v>
      </c>
      <c r="W8" s="26">
        <v>6740</v>
      </c>
      <c r="X8" s="124">
        <v>0.28015194681861355</v>
      </c>
      <c r="Y8" s="26">
        <v>5966</v>
      </c>
      <c r="Z8" s="124">
        <v>0.11078011543474209</v>
      </c>
      <c r="AA8" s="26">
        <v>12706</v>
      </c>
      <c r="AB8" s="124">
        <v>0.19462203836028591</v>
      </c>
    </row>
    <row r="9" spans="2:28">
      <c r="B9" s="95" t="s">
        <v>41</v>
      </c>
      <c r="C9" s="26">
        <v>81</v>
      </c>
      <c r="D9" s="124">
        <v>0.62000000000000011</v>
      </c>
      <c r="E9" s="36">
        <v>58</v>
      </c>
      <c r="F9" s="124">
        <v>1.0714285714285716</v>
      </c>
      <c r="G9" s="36">
        <v>12</v>
      </c>
      <c r="H9" s="124">
        <v>0.19999999999999996</v>
      </c>
      <c r="I9" s="36">
        <v>70</v>
      </c>
      <c r="J9" s="124">
        <v>0.84210526315789469</v>
      </c>
      <c r="K9" s="26">
        <v>196</v>
      </c>
      <c r="L9" s="124">
        <v>-0.10909090909090913</v>
      </c>
      <c r="M9" s="26">
        <v>175</v>
      </c>
      <c r="N9" s="124">
        <v>0.88172043010752699</v>
      </c>
      <c r="O9" s="26">
        <v>371</v>
      </c>
      <c r="P9" s="124">
        <v>0.18530351437699677</v>
      </c>
      <c r="Q9" s="36">
        <v>6517</v>
      </c>
      <c r="R9" s="124">
        <v>0.27334896443923418</v>
      </c>
      <c r="S9" s="36">
        <v>4348</v>
      </c>
      <c r="T9" s="124">
        <v>8.5371942086869712E-2</v>
      </c>
      <c r="U9" s="36">
        <v>10865</v>
      </c>
      <c r="V9" s="124">
        <v>0.19081543182814564</v>
      </c>
      <c r="W9" s="26">
        <v>6852</v>
      </c>
      <c r="X9" s="124">
        <v>0.26514032496307238</v>
      </c>
      <c r="Y9" s="26">
        <v>4535</v>
      </c>
      <c r="Z9" s="124">
        <v>0.10367486006327575</v>
      </c>
      <c r="AA9" s="26">
        <v>11387</v>
      </c>
      <c r="AB9" s="124">
        <v>0.19548556430446196</v>
      </c>
    </row>
    <row r="10" spans="2:28">
      <c r="B10" s="95" t="s">
        <v>42</v>
      </c>
      <c r="C10" s="26">
        <v>54</v>
      </c>
      <c r="D10" s="124">
        <v>0</v>
      </c>
      <c r="E10" s="36">
        <v>50</v>
      </c>
      <c r="F10" s="124">
        <v>0.72413793103448265</v>
      </c>
      <c r="G10" s="36">
        <v>10</v>
      </c>
      <c r="H10" s="124" t="s">
        <v>162</v>
      </c>
      <c r="I10" s="36">
        <v>60</v>
      </c>
      <c r="J10" s="124">
        <v>1.0689655172413794</v>
      </c>
      <c r="K10" s="26">
        <v>220</v>
      </c>
      <c r="L10" s="124">
        <v>-9.009009009009028E-3</v>
      </c>
      <c r="M10" s="26">
        <v>171</v>
      </c>
      <c r="N10" s="124">
        <v>0</v>
      </c>
      <c r="O10" s="26">
        <v>391</v>
      </c>
      <c r="P10" s="124">
        <v>-5.0890585241730735E-3</v>
      </c>
      <c r="Q10" s="36">
        <v>7419</v>
      </c>
      <c r="R10" s="124">
        <v>4.8177451257417347E-2</v>
      </c>
      <c r="S10" s="36">
        <v>5992</v>
      </c>
      <c r="T10" s="124">
        <v>3.1680440771349794E-2</v>
      </c>
      <c r="U10" s="36">
        <v>13411</v>
      </c>
      <c r="V10" s="124">
        <v>4.0741890423715565E-2</v>
      </c>
      <c r="W10" s="26">
        <v>7743</v>
      </c>
      <c r="X10" s="124">
        <v>4.8760666395774033E-2</v>
      </c>
      <c r="Y10" s="26">
        <v>6173</v>
      </c>
      <c r="Z10" s="124">
        <v>3.244689747449403E-2</v>
      </c>
      <c r="AA10" s="26">
        <v>13916</v>
      </c>
      <c r="AB10" s="124">
        <v>4.1460859152821383E-2</v>
      </c>
    </row>
    <row r="11" spans="2:28">
      <c r="B11" s="95" t="s">
        <v>43</v>
      </c>
      <c r="C11" s="26">
        <v>45</v>
      </c>
      <c r="D11" s="124">
        <v>0.25</v>
      </c>
      <c r="E11" s="36">
        <v>2</v>
      </c>
      <c r="F11" s="124">
        <v>-0.75</v>
      </c>
      <c r="G11" s="36">
        <v>17</v>
      </c>
      <c r="H11" s="124" t="s">
        <v>162</v>
      </c>
      <c r="I11" s="36">
        <v>19</v>
      </c>
      <c r="J11" s="124">
        <v>1.375</v>
      </c>
      <c r="K11" s="26">
        <v>151</v>
      </c>
      <c r="L11" s="124">
        <v>3.4246575342465668E-2</v>
      </c>
      <c r="M11" s="26">
        <v>138</v>
      </c>
      <c r="N11" s="124">
        <v>0.5862068965517242</v>
      </c>
      <c r="O11" s="26">
        <v>289</v>
      </c>
      <c r="P11" s="124">
        <v>0.24034334763948495</v>
      </c>
      <c r="Q11" s="36">
        <v>4609</v>
      </c>
      <c r="R11" s="124">
        <v>3.5265049415992733E-2</v>
      </c>
      <c r="S11" s="36">
        <v>4266</v>
      </c>
      <c r="T11" s="124">
        <v>-4.5424032221973554E-2</v>
      </c>
      <c r="U11" s="36">
        <v>8875</v>
      </c>
      <c r="V11" s="124">
        <v>-5.1563726039681734E-3</v>
      </c>
      <c r="W11" s="26">
        <v>4807</v>
      </c>
      <c r="X11" s="124">
        <v>3.5545023696682554E-2</v>
      </c>
      <c r="Y11" s="26">
        <v>4421</v>
      </c>
      <c r="Z11" s="124">
        <v>-2.9631255487269526E-2</v>
      </c>
      <c r="AA11" s="26">
        <v>9228</v>
      </c>
      <c r="AB11" s="124">
        <v>3.2615786040444128E-3</v>
      </c>
    </row>
    <row r="12" spans="2:28">
      <c r="B12" s="95" t="s">
        <v>44</v>
      </c>
      <c r="C12" s="26">
        <v>15</v>
      </c>
      <c r="D12" s="124">
        <v>-0.61538461538461542</v>
      </c>
      <c r="E12" s="36">
        <v>18</v>
      </c>
      <c r="F12" s="124">
        <v>0.5</v>
      </c>
      <c r="G12" s="36">
        <v>10</v>
      </c>
      <c r="H12" s="124" t="s">
        <v>162</v>
      </c>
      <c r="I12" s="36">
        <v>28</v>
      </c>
      <c r="J12" s="124">
        <v>1.3333333333333335</v>
      </c>
      <c r="K12" s="26">
        <v>206</v>
      </c>
      <c r="L12" s="124">
        <v>0.14444444444444438</v>
      </c>
      <c r="M12" s="26">
        <v>115</v>
      </c>
      <c r="N12" s="124">
        <v>-8.6206896551723755E-3</v>
      </c>
      <c r="O12" s="26">
        <v>321</v>
      </c>
      <c r="P12" s="124">
        <v>8.4459459459459429E-2</v>
      </c>
      <c r="Q12" s="36">
        <v>6038</v>
      </c>
      <c r="R12" s="124">
        <v>-7.2646290892336096E-2</v>
      </c>
      <c r="S12" s="36">
        <v>7136</v>
      </c>
      <c r="T12" s="124">
        <v>-7.5288324478424262E-2</v>
      </c>
      <c r="U12" s="36">
        <v>13174</v>
      </c>
      <c r="V12" s="124">
        <v>-7.40792802923812E-2</v>
      </c>
      <c r="W12" s="26">
        <v>6277</v>
      </c>
      <c r="X12" s="124">
        <v>-6.8970631859982201E-2</v>
      </c>
      <c r="Y12" s="26">
        <v>7261</v>
      </c>
      <c r="Z12" s="124">
        <v>-7.3024384016341148E-2</v>
      </c>
      <c r="AA12" s="26">
        <v>13538</v>
      </c>
      <c r="AB12" s="124">
        <v>-7.1149228130360176E-2</v>
      </c>
    </row>
    <row r="13" spans="2:28">
      <c r="B13" s="95" t="s">
        <v>45</v>
      </c>
      <c r="C13" s="26">
        <v>54</v>
      </c>
      <c r="D13" s="124">
        <v>-1.8181818181818188E-2</v>
      </c>
      <c r="E13" s="36">
        <v>31</v>
      </c>
      <c r="F13" s="124">
        <v>1.3846153846153846</v>
      </c>
      <c r="G13" s="36">
        <v>0</v>
      </c>
      <c r="H13" s="124" t="s">
        <v>162</v>
      </c>
      <c r="I13" s="36">
        <v>31</v>
      </c>
      <c r="J13" s="124">
        <v>1.3846153846153846</v>
      </c>
      <c r="K13" s="26">
        <v>176</v>
      </c>
      <c r="L13" s="124">
        <v>0.12101910828025475</v>
      </c>
      <c r="M13" s="26">
        <v>204</v>
      </c>
      <c r="N13" s="124">
        <v>0.5</v>
      </c>
      <c r="O13" s="26">
        <v>380</v>
      </c>
      <c r="P13" s="124">
        <v>0.29692832764505117</v>
      </c>
      <c r="Q13" s="36">
        <v>6014</v>
      </c>
      <c r="R13" s="124">
        <v>-6.2509742790335165E-2</v>
      </c>
      <c r="S13" s="36">
        <v>7914</v>
      </c>
      <c r="T13" s="124">
        <v>-0.12416998671978752</v>
      </c>
      <c r="U13" s="36">
        <v>13928</v>
      </c>
      <c r="V13" s="124">
        <v>-9.85696718658986E-2</v>
      </c>
      <c r="W13" s="26">
        <v>6275</v>
      </c>
      <c r="X13" s="124">
        <v>-5.4969879518072307E-2</v>
      </c>
      <c r="Y13" s="26">
        <v>8118</v>
      </c>
      <c r="Z13" s="124">
        <v>-0.11491495856955958</v>
      </c>
      <c r="AA13" s="26">
        <v>14393</v>
      </c>
      <c r="AB13" s="124">
        <v>-8.9741968125474303E-2</v>
      </c>
    </row>
    <row r="14" spans="2:28">
      <c r="B14" s="95" t="s">
        <v>46</v>
      </c>
      <c r="C14" s="26">
        <v>35</v>
      </c>
      <c r="D14" s="124">
        <v>0.16666666666666674</v>
      </c>
      <c r="E14" s="36">
        <v>23</v>
      </c>
      <c r="F14" s="124">
        <v>0.53333333333333344</v>
      </c>
      <c r="G14" s="36">
        <v>0</v>
      </c>
      <c r="H14" s="124">
        <v>-1</v>
      </c>
      <c r="I14" s="36">
        <v>23</v>
      </c>
      <c r="J14" s="124">
        <v>-0.1785714285714286</v>
      </c>
      <c r="K14" s="26">
        <v>134</v>
      </c>
      <c r="L14" s="124">
        <v>-8.8435374149659851E-2</v>
      </c>
      <c r="M14" s="26">
        <v>124</v>
      </c>
      <c r="N14" s="124">
        <v>0.8787878787878789</v>
      </c>
      <c r="O14" s="26">
        <v>258</v>
      </c>
      <c r="P14" s="124">
        <v>0.21126760563380276</v>
      </c>
      <c r="Q14" s="36">
        <v>3420</v>
      </c>
      <c r="R14" s="124">
        <v>-0.1862955032119914</v>
      </c>
      <c r="S14" s="36">
        <v>3202</v>
      </c>
      <c r="T14" s="124">
        <v>-0.32261476623651364</v>
      </c>
      <c r="U14" s="36">
        <v>6622</v>
      </c>
      <c r="V14" s="124">
        <v>-0.25845464725643896</v>
      </c>
      <c r="W14" s="26">
        <v>3612</v>
      </c>
      <c r="X14" s="124">
        <v>-0.17815699658703077</v>
      </c>
      <c r="Y14" s="26">
        <v>3326</v>
      </c>
      <c r="Z14" s="124">
        <v>-0.30794839783603833</v>
      </c>
      <c r="AA14" s="26">
        <v>6938</v>
      </c>
      <c r="AB14" s="124">
        <v>-0.24595152700793388</v>
      </c>
    </row>
    <row r="15" spans="2:28">
      <c r="B15" s="95" t="s">
        <v>47</v>
      </c>
      <c r="C15" s="26">
        <v>53</v>
      </c>
      <c r="D15" s="124">
        <v>6.0000000000000053E-2</v>
      </c>
      <c r="E15" s="36">
        <v>57</v>
      </c>
      <c r="F15" s="124">
        <v>3.75</v>
      </c>
      <c r="G15" s="36">
        <v>7</v>
      </c>
      <c r="H15" s="124">
        <v>-0.5625</v>
      </c>
      <c r="I15" s="36">
        <v>64</v>
      </c>
      <c r="J15" s="124">
        <v>1.2857142857142856</v>
      </c>
      <c r="K15" s="26">
        <v>297</v>
      </c>
      <c r="L15" s="124">
        <v>0.15564202334630339</v>
      </c>
      <c r="M15" s="26">
        <v>187</v>
      </c>
      <c r="N15" s="124">
        <v>0.39552238805970141</v>
      </c>
      <c r="O15" s="26">
        <v>484</v>
      </c>
      <c r="P15" s="124">
        <v>0.23785166240409206</v>
      </c>
      <c r="Q15" s="36">
        <v>6581</v>
      </c>
      <c r="R15" s="124">
        <v>0.35411522633744852</v>
      </c>
      <c r="S15" s="36">
        <v>6168</v>
      </c>
      <c r="T15" s="124">
        <v>0.23731193580742227</v>
      </c>
      <c r="U15" s="36">
        <v>12749</v>
      </c>
      <c r="V15" s="124">
        <v>0.29497206703910606</v>
      </c>
      <c r="W15" s="26">
        <v>6988</v>
      </c>
      <c r="X15" s="124">
        <v>0.34929523073952495</v>
      </c>
      <c r="Y15" s="26">
        <v>6362</v>
      </c>
      <c r="Z15" s="124">
        <v>0.23894839337877305</v>
      </c>
      <c r="AA15" s="26">
        <v>13350</v>
      </c>
      <c r="AB15" s="124">
        <v>0.29435718440954051</v>
      </c>
    </row>
    <row r="16" spans="2:28">
      <c r="B16" s="95" t="s">
        <v>48</v>
      </c>
      <c r="C16" s="26">
        <v>71</v>
      </c>
      <c r="D16" s="124">
        <v>0.91891891891891886</v>
      </c>
      <c r="E16" s="36">
        <v>21</v>
      </c>
      <c r="F16" s="124">
        <v>0.10526315789473695</v>
      </c>
      <c r="G16" s="36">
        <v>3</v>
      </c>
      <c r="H16" s="124">
        <v>-0.625</v>
      </c>
      <c r="I16" s="36">
        <v>24</v>
      </c>
      <c r="J16" s="124">
        <v>-0.11111111111111116</v>
      </c>
      <c r="K16" s="26">
        <v>133</v>
      </c>
      <c r="L16" s="124">
        <v>-0.42173913043478262</v>
      </c>
      <c r="M16" s="26">
        <v>119</v>
      </c>
      <c r="N16" s="124">
        <v>-0.17931034482758623</v>
      </c>
      <c r="O16" s="26">
        <v>252</v>
      </c>
      <c r="P16" s="124">
        <v>-0.32799999999999996</v>
      </c>
      <c r="Q16" s="36">
        <v>6222</v>
      </c>
      <c r="R16" s="124">
        <v>-0.1319754464285714</v>
      </c>
      <c r="S16" s="36">
        <v>5209</v>
      </c>
      <c r="T16" s="124">
        <v>-0.10421324161650902</v>
      </c>
      <c r="U16" s="36">
        <v>11431</v>
      </c>
      <c r="V16" s="124">
        <v>-0.11954093814988831</v>
      </c>
      <c r="W16" s="26">
        <v>6447</v>
      </c>
      <c r="X16" s="124">
        <v>-0.13509525087201502</v>
      </c>
      <c r="Y16" s="26">
        <v>5331</v>
      </c>
      <c r="Z16" s="124">
        <v>-0.1067359249329759</v>
      </c>
      <c r="AA16" s="26">
        <v>11778</v>
      </c>
      <c r="AB16" s="124">
        <v>-0.12248547161376844</v>
      </c>
    </row>
    <row r="17" spans="2:28">
      <c r="B17" s="95" t="s">
        <v>49</v>
      </c>
      <c r="C17" s="26">
        <v>42</v>
      </c>
      <c r="D17" s="124">
        <v>-0.16000000000000003</v>
      </c>
      <c r="E17" s="36">
        <v>65</v>
      </c>
      <c r="F17" s="124">
        <v>0.41304347826086962</v>
      </c>
      <c r="G17" s="36">
        <v>9</v>
      </c>
      <c r="H17" s="124">
        <v>0.125</v>
      </c>
      <c r="I17" s="36">
        <v>74</v>
      </c>
      <c r="J17" s="124">
        <v>0.37037037037037046</v>
      </c>
      <c r="K17" s="26">
        <v>347</v>
      </c>
      <c r="L17" s="124">
        <v>0.26642335766423364</v>
      </c>
      <c r="M17" s="26">
        <v>105</v>
      </c>
      <c r="N17" s="124">
        <v>-9.4827586206896575E-2</v>
      </c>
      <c r="O17" s="26">
        <v>452</v>
      </c>
      <c r="P17" s="124">
        <v>0.15897435897435908</v>
      </c>
      <c r="Q17" s="36">
        <v>5191</v>
      </c>
      <c r="R17" s="124">
        <v>-1.7307692307692024E-3</v>
      </c>
      <c r="S17" s="36">
        <v>5205</v>
      </c>
      <c r="T17" s="124">
        <v>-0.13249999999999995</v>
      </c>
      <c r="U17" s="36">
        <v>10396</v>
      </c>
      <c r="V17" s="124">
        <v>-7.1785714285714231E-2</v>
      </c>
      <c r="W17" s="26">
        <v>5645</v>
      </c>
      <c r="X17" s="124">
        <v>1.3464991023339312E-2</v>
      </c>
      <c r="Y17" s="26">
        <v>5319</v>
      </c>
      <c r="Z17" s="124">
        <v>-0.13145003265839317</v>
      </c>
      <c r="AA17" s="26">
        <v>10964</v>
      </c>
      <c r="AB17" s="124">
        <v>-6.2425175303574498E-2</v>
      </c>
    </row>
    <row r="18" spans="2:28">
      <c r="B18" s="95" t="s">
        <v>50</v>
      </c>
      <c r="C18" s="26">
        <v>153</v>
      </c>
      <c r="D18" s="124">
        <v>1.283582089552239</v>
      </c>
      <c r="E18" s="36">
        <v>74</v>
      </c>
      <c r="F18" s="124">
        <v>1.1142857142857143</v>
      </c>
      <c r="G18" s="36">
        <v>0</v>
      </c>
      <c r="H18" s="124" t="s">
        <v>162</v>
      </c>
      <c r="I18" s="36">
        <v>74</v>
      </c>
      <c r="J18" s="124">
        <v>1.1142857142857143</v>
      </c>
      <c r="K18" s="26">
        <v>337</v>
      </c>
      <c r="L18" s="124">
        <v>-0.1201044386422977</v>
      </c>
      <c r="M18" s="26">
        <v>112</v>
      </c>
      <c r="N18" s="124">
        <v>-0.4563106796116505</v>
      </c>
      <c r="O18" s="26">
        <v>449</v>
      </c>
      <c r="P18" s="124">
        <v>-0.23769100169779289</v>
      </c>
      <c r="Q18" s="36">
        <v>5966</v>
      </c>
      <c r="R18" s="124">
        <v>-3.805224121251205E-2</v>
      </c>
      <c r="S18" s="36">
        <v>5858</v>
      </c>
      <c r="T18" s="124">
        <v>-9.8907860329180086E-2</v>
      </c>
      <c r="U18" s="36">
        <v>11824</v>
      </c>
      <c r="V18" s="124">
        <v>-6.9196252853656603E-2</v>
      </c>
      <c r="W18" s="26">
        <v>6530</v>
      </c>
      <c r="X18" s="124">
        <v>-2.3478390907731406E-2</v>
      </c>
      <c r="Y18" s="26">
        <v>5970</v>
      </c>
      <c r="Z18" s="124">
        <v>-0.1098851945728343</v>
      </c>
      <c r="AA18" s="26">
        <v>12500</v>
      </c>
      <c r="AB18" s="124">
        <v>-6.6746304315365101E-2</v>
      </c>
    </row>
    <row r="19" spans="2:28">
      <c r="B19" s="95" t="s">
        <v>51</v>
      </c>
      <c r="C19" s="26">
        <v>98</v>
      </c>
      <c r="D19" s="124">
        <v>-8.411214953271029E-2</v>
      </c>
      <c r="E19" s="36">
        <v>59</v>
      </c>
      <c r="F19" s="124">
        <v>0.37209302325581395</v>
      </c>
      <c r="G19" s="36">
        <v>12</v>
      </c>
      <c r="H19" s="124" t="s">
        <v>162</v>
      </c>
      <c r="I19" s="36">
        <v>71</v>
      </c>
      <c r="J19" s="124">
        <v>0.65116279069767447</v>
      </c>
      <c r="K19" s="26">
        <v>262</v>
      </c>
      <c r="L19" s="124">
        <v>-8.710801393728218E-2</v>
      </c>
      <c r="M19" s="26">
        <v>73</v>
      </c>
      <c r="N19" s="124">
        <v>-0.46715328467153283</v>
      </c>
      <c r="O19" s="26">
        <v>335</v>
      </c>
      <c r="P19" s="124">
        <v>-0.20990566037735847</v>
      </c>
      <c r="Q19" s="36">
        <v>5179</v>
      </c>
      <c r="R19" s="124">
        <v>1.4495592556317272E-2</v>
      </c>
      <c r="S19" s="36">
        <v>4860</v>
      </c>
      <c r="T19" s="124">
        <v>5.698129621574588E-2</v>
      </c>
      <c r="U19" s="36">
        <v>10039</v>
      </c>
      <c r="V19" s="124">
        <v>3.462846542306508E-2</v>
      </c>
      <c r="W19" s="26">
        <v>5598</v>
      </c>
      <c r="X19" s="124">
        <v>1.0104655359076231E-2</v>
      </c>
      <c r="Y19" s="26">
        <v>4945</v>
      </c>
      <c r="Z19" s="124">
        <v>4.4350580781415072E-2</v>
      </c>
      <c r="AA19" s="26">
        <v>10543</v>
      </c>
      <c r="AB19" s="124">
        <v>2.58830397976062E-2</v>
      </c>
    </row>
    <row r="20" spans="2:28">
      <c r="B20" s="125" t="s">
        <v>279</v>
      </c>
      <c r="C20" s="30">
        <v>808</v>
      </c>
      <c r="D20" s="102">
        <v>0.19881305637982205</v>
      </c>
      <c r="E20" s="30">
        <v>537</v>
      </c>
      <c r="F20" s="102">
        <v>0.7781456953642385</v>
      </c>
      <c r="G20" s="30">
        <v>104</v>
      </c>
      <c r="H20" s="102">
        <v>0.89090909090909087</v>
      </c>
      <c r="I20" s="30">
        <v>641</v>
      </c>
      <c r="J20" s="102">
        <v>0.79551820728291323</v>
      </c>
      <c r="K20" s="30">
        <v>2749</v>
      </c>
      <c r="L20" s="102">
        <v>-1.0082823190493362E-2</v>
      </c>
      <c r="M20" s="30">
        <v>1814</v>
      </c>
      <c r="N20" s="102">
        <v>0.15688775510204089</v>
      </c>
      <c r="O20" s="30">
        <v>4563</v>
      </c>
      <c r="P20" s="102">
        <v>5.0172612197928679E-2</v>
      </c>
      <c r="Q20" s="30">
        <v>69420</v>
      </c>
      <c r="R20" s="102">
        <v>3.3620201899883906E-2</v>
      </c>
      <c r="S20" s="30">
        <v>65809</v>
      </c>
      <c r="T20" s="102">
        <v>-4.4473806481589051E-2</v>
      </c>
      <c r="U20" s="30">
        <v>135229</v>
      </c>
      <c r="V20" s="102">
        <v>-5.9176382374994674E-3</v>
      </c>
      <c r="W20" s="30">
        <v>73514</v>
      </c>
      <c r="X20" s="102">
        <v>3.6649509976732775E-2</v>
      </c>
      <c r="Y20" s="30">
        <v>67727</v>
      </c>
      <c r="Z20" s="102">
        <v>-3.9265196113199563E-2</v>
      </c>
      <c r="AA20" s="30">
        <v>141241</v>
      </c>
      <c r="AB20" s="102">
        <v>-1.1951064281168211E-3</v>
      </c>
    </row>
    <row r="21" spans="2:28" ht="15" hidden="1" customHeight="1" outlineLevel="1">
      <c r="B21" s="95" t="s">
        <v>40</v>
      </c>
      <c r="C21" s="26">
        <v>99</v>
      </c>
      <c r="D21" s="124">
        <v>-8.333333333333337E-2</v>
      </c>
      <c r="E21" s="36">
        <v>42</v>
      </c>
      <c r="F21" s="124">
        <v>-0.40845070422535212</v>
      </c>
      <c r="G21" s="36">
        <v>0</v>
      </c>
      <c r="H21" s="124" t="s">
        <v>162</v>
      </c>
      <c r="I21" s="36">
        <v>42</v>
      </c>
      <c r="J21" s="124">
        <v>-0.40845070422535212</v>
      </c>
      <c r="K21" s="26">
        <v>274</v>
      </c>
      <c r="L21" s="124">
        <v>-0.19883040935672514</v>
      </c>
      <c r="M21" s="26">
        <v>161</v>
      </c>
      <c r="N21" s="124">
        <v>-8.5227272727272707E-2</v>
      </c>
      <c r="O21" s="26">
        <v>435</v>
      </c>
      <c r="P21" s="124">
        <v>-0.16023166023166024</v>
      </c>
      <c r="Q21" s="36">
        <v>4850</v>
      </c>
      <c r="R21" s="124">
        <v>-0.12691269126912696</v>
      </c>
      <c r="S21" s="36">
        <v>5210</v>
      </c>
      <c r="T21" s="124">
        <v>-0.12451688791799698</v>
      </c>
      <c r="U21" s="36">
        <v>10060</v>
      </c>
      <c r="V21" s="124">
        <v>-0.1256735616200243</v>
      </c>
      <c r="W21" s="26">
        <v>5265</v>
      </c>
      <c r="X21" s="124">
        <v>-0.13347597103357467</v>
      </c>
      <c r="Y21" s="26">
        <v>5371</v>
      </c>
      <c r="Z21" s="124">
        <v>-0.12338828137750935</v>
      </c>
      <c r="AA21" s="26">
        <v>10636</v>
      </c>
      <c r="AB21" s="124">
        <v>-0.12841104646398427</v>
      </c>
    </row>
    <row r="22" spans="2:28" ht="15" hidden="1" customHeight="1" outlineLevel="1">
      <c r="B22" s="95" t="s">
        <v>41</v>
      </c>
      <c r="C22" s="26">
        <v>50</v>
      </c>
      <c r="D22" s="124">
        <v>-0.16666666666666663</v>
      </c>
      <c r="E22" s="36">
        <v>28</v>
      </c>
      <c r="F22" s="124">
        <v>-0.47169811320754718</v>
      </c>
      <c r="G22" s="36">
        <v>10</v>
      </c>
      <c r="H22" s="124" t="s">
        <v>162</v>
      </c>
      <c r="I22" s="36">
        <v>38</v>
      </c>
      <c r="J22" s="124">
        <v>-0.28301886792452835</v>
      </c>
      <c r="K22" s="26">
        <v>220</v>
      </c>
      <c r="L22" s="124">
        <v>-0.40379403794037938</v>
      </c>
      <c r="M22" s="26">
        <v>93</v>
      </c>
      <c r="N22" s="124">
        <v>-0.16216216216216217</v>
      </c>
      <c r="O22" s="26">
        <v>313</v>
      </c>
      <c r="P22" s="124">
        <v>-0.34791666666666665</v>
      </c>
      <c r="Q22" s="36">
        <v>5118</v>
      </c>
      <c r="R22" s="124">
        <v>-3.7969924812030098E-2</v>
      </c>
      <c r="S22" s="36">
        <v>4006</v>
      </c>
      <c r="T22" s="124">
        <v>-0.1648947258703356</v>
      </c>
      <c r="U22" s="36">
        <v>9124</v>
      </c>
      <c r="V22" s="124">
        <v>-9.8151625976079848E-2</v>
      </c>
      <c r="W22" s="26">
        <v>5416</v>
      </c>
      <c r="X22" s="124">
        <v>-6.6528783178214423E-2</v>
      </c>
      <c r="Y22" s="26">
        <v>4109</v>
      </c>
      <c r="Z22" s="124">
        <v>-0.16279543602281987</v>
      </c>
      <c r="AA22" s="26">
        <v>9525</v>
      </c>
      <c r="AB22" s="124">
        <v>-0.11064425770308128</v>
      </c>
    </row>
    <row r="23" spans="2:28" ht="15" hidden="1" customHeight="1" outlineLevel="1">
      <c r="B23" s="95" t="s">
        <v>42</v>
      </c>
      <c r="C23" s="26">
        <v>54</v>
      </c>
      <c r="D23" s="124">
        <v>0.125</v>
      </c>
      <c r="E23" s="36">
        <v>29</v>
      </c>
      <c r="F23" s="124">
        <v>-3.3333333333333326E-2</v>
      </c>
      <c r="G23" s="36">
        <v>0</v>
      </c>
      <c r="H23" s="124">
        <v>-1</v>
      </c>
      <c r="I23" s="36">
        <v>29</v>
      </c>
      <c r="J23" s="124">
        <v>-0.1470588235294118</v>
      </c>
      <c r="K23" s="26">
        <v>222</v>
      </c>
      <c r="L23" s="124">
        <v>0.20652173913043481</v>
      </c>
      <c r="M23" s="26">
        <v>171</v>
      </c>
      <c r="N23" s="124">
        <v>5.555555555555558E-2</v>
      </c>
      <c r="O23" s="26">
        <v>393</v>
      </c>
      <c r="P23" s="124">
        <v>0.13583815028901736</v>
      </c>
      <c r="Q23" s="36">
        <v>7078</v>
      </c>
      <c r="R23" s="124">
        <v>-0.10755264153322408</v>
      </c>
      <c r="S23" s="36">
        <v>5808</v>
      </c>
      <c r="T23" s="124">
        <v>-0.31135878586672994</v>
      </c>
      <c r="U23" s="36">
        <v>12886</v>
      </c>
      <c r="V23" s="124">
        <v>-0.2125878399022304</v>
      </c>
      <c r="W23" s="26">
        <v>7383</v>
      </c>
      <c r="X23" s="124">
        <v>-9.8864884657634544E-2</v>
      </c>
      <c r="Y23" s="26">
        <v>5979</v>
      </c>
      <c r="Z23" s="124">
        <v>-0.30476744186046512</v>
      </c>
      <c r="AA23" s="26">
        <v>13362</v>
      </c>
      <c r="AB23" s="124">
        <v>-0.20431132019293752</v>
      </c>
    </row>
    <row r="24" spans="2:28" ht="15" hidden="1" customHeight="1" outlineLevel="1">
      <c r="B24" s="95" t="s">
        <v>43</v>
      </c>
      <c r="C24" s="26">
        <v>36</v>
      </c>
      <c r="D24" s="124">
        <v>-5.2631578947368474E-2</v>
      </c>
      <c r="E24" s="36">
        <v>8</v>
      </c>
      <c r="F24" s="124">
        <v>-0.6</v>
      </c>
      <c r="G24" s="36">
        <v>0</v>
      </c>
      <c r="H24" s="124">
        <v>-1</v>
      </c>
      <c r="I24" s="36">
        <v>8</v>
      </c>
      <c r="J24" s="124">
        <v>-0.83673469387755106</v>
      </c>
      <c r="K24" s="26">
        <v>146</v>
      </c>
      <c r="L24" s="124">
        <v>3.5460992907801359E-2</v>
      </c>
      <c r="M24" s="26">
        <v>87</v>
      </c>
      <c r="N24" s="124">
        <v>-0.52459016393442626</v>
      </c>
      <c r="O24" s="26">
        <v>233</v>
      </c>
      <c r="P24" s="124">
        <v>-0.28086419753086422</v>
      </c>
      <c r="Q24" s="36">
        <v>4452</v>
      </c>
      <c r="R24" s="124">
        <v>-0.11998418659814192</v>
      </c>
      <c r="S24" s="36">
        <v>4469</v>
      </c>
      <c r="T24" s="124">
        <v>-0.22654897888542747</v>
      </c>
      <c r="U24" s="36">
        <v>8921</v>
      </c>
      <c r="V24" s="124">
        <v>-0.17680169788686906</v>
      </c>
      <c r="W24" s="26">
        <v>4642</v>
      </c>
      <c r="X24" s="124">
        <v>-0.11715481171548114</v>
      </c>
      <c r="Y24" s="26">
        <v>4556</v>
      </c>
      <c r="Z24" s="124">
        <v>-0.23939899833055089</v>
      </c>
      <c r="AA24" s="26">
        <v>9198</v>
      </c>
      <c r="AB24" s="124">
        <v>-0.18225462304409668</v>
      </c>
    </row>
    <row r="25" spans="2:28" ht="15" hidden="1" customHeight="1" outlineLevel="1">
      <c r="B25" s="95" t="s">
        <v>44</v>
      </c>
      <c r="C25" s="26">
        <v>39</v>
      </c>
      <c r="D25" s="124">
        <v>0.625</v>
      </c>
      <c r="E25" s="36">
        <v>12</v>
      </c>
      <c r="F25" s="124">
        <v>1</v>
      </c>
      <c r="G25" s="36">
        <v>0</v>
      </c>
      <c r="H25" s="124" t="s">
        <v>162</v>
      </c>
      <c r="I25" s="36">
        <v>12</v>
      </c>
      <c r="J25" s="124">
        <v>1</v>
      </c>
      <c r="K25" s="26">
        <v>180</v>
      </c>
      <c r="L25" s="124">
        <v>0.10429447852760743</v>
      </c>
      <c r="M25" s="26">
        <v>116</v>
      </c>
      <c r="N25" s="124">
        <v>0.34883720930232553</v>
      </c>
      <c r="O25" s="26">
        <v>296</v>
      </c>
      <c r="P25" s="124">
        <v>0.18875502008032119</v>
      </c>
      <c r="Q25" s="36">
        <v>6511</v>
      </c>
      <c r="R25" s="124">
        <v>0.24517116083381141</v>
      </c>
      <c r="S25" s="36">
        <v>7717</v>
      </c>
      <c r="T25" s="124">
        <v>-0.10089712221833858</v>
      </c>
      <c r="U25" s="36">
        <v>14228</v>
      </c>
      <c r="V25" s="124">
        <v>3.0118737329858147E-2</v>
      </c>
      <c r="W25" s="26">
        <v>6742</v>
      </c>
      <c r="X25" s="124">
        <v>0.2434526005164146</v>
      </c>
      <c r="Y25" s="26">
        <v>7833</v>
      </c>
      <c r="Z25" s="124">
        <v>-9.6435575037489896E-2</v>
      </c>
      <c r="AA25" s="26">
        <v>14575</v>
      </c>
      <c r="AB25" s="124">
        <v>3.4348165495706517E-2</v>
      </c>
    </row>
    <row r="26" spans="2:28" ht="15" hidden="1" customHeight="1" outlineLevel="1">
      <c r="B26" s="95" t="s">
        <v>45</v>
      </c>
      <c r="C26" s="26">
        <v>55</v>
      </c>
      <c r="D26" s="124">
        <v>0.89655172413793105</v>
      </c>
      <c r="E26" s="36">
        <v>13</v>
      </c>
      <c r="F26" s="124">
        <v>0.85714285714285721</v>
      </c>
      <c r="G26" s="36">
        <v>0</v>
      </c>
      <c r="H26" s="124" t="s">
        <v>162</v>
      </c>
      <c r="I26" s="36">
        <v>13</v>
      </c>
      <c r="J26" s="124">
        <v>0.85714285714285721</v>
      </c>
      <c r="K26" s="26">
        <v>157</v>
      </c>
      <c r="L26" s="124">
        <v>-0.31140350877192979</v>
      </c>
      <c r="M26" s="26">
        <v>136</v>
      </c>
      <c r="N26" s="124">
        <v>-0.31658291457286436</v>
      </c>
      <c r="O26" s="26">
        <v>293</v>
      </c>
      <c r="P26" s="124">
        <v>-0.31381733021077285</v>
      </c>
      <c r="Q26" s="36">
        <v>6415</v>
      </c>
      <c r="R26" s="124">
        <v>-0.14134653995449065</v>
      </c>
      <c r="S26" s="36">
        <v>9036</v>
      </c>
      <c r="T26" s="124">
        <v>8.4363374534981439E-2</v>
      </c>
      <c r="U26" s="36">
        <v>15451</v>
      </c>
      <c r="V26" s="124">
        <v>-2.2336117438623182E-2</v>
      </c>
      <c r="W26" s="26">
        <v>6640</v>
      </c>
      <c r="X26" s="124">
        <v>-0.14156431803490632</v>
      </c>
      <c r="Y26" s="26">
        <v>9172</v>
      </c>
      <c r="Z26" s="124">
        <v>7.5011720581340757E-2</v>
      </c>
      <c r="AA26" s="26">
        <v>15812</v>
      </c>
      <c r="AB26" s="124">
        <v>-2.7970738304542886E-2</v>
      </c>
    </row>
    <row r="27" spans="2:28" ht="15" hidden="1" customHeight="1" outlineLevel="1">
      <c r="B27" s="95" t="s">
        <v>46</v>
      </c>
      <c r="C27" s="26">
        <v>30</v>
      </c>
      <c r="D27" s="124">
        <v>0.30434782608695654</v>
      </c>
      <c r="E27" s="36">
        <v>15</v>
      </c>
      <c r="F27" s="124">
        <v>0.66666666666666674</v>
      </c>
      <c r="G27" s="36">
        <v>13</v>
      </c>
      <c r="H27" s="124">
        <v>1.6</v>
      </c>
      <c r="I27" s="36">
        <v>28</v>
      </c>
      <c r="J27" s="124">
        <v>1</v>
      </c>
      <c r="K27" s="26">
        <v>147</v>
      </c>
      <c r="L27" s="124">
        <v>-9.259259259259256E-2</v>
      </c>
      <c r="M27" s="26">
        <v>66</v>
      </c>
      <c r="N27" s="124">
        <v>-0.4107142857142857</v>
      </c>
      <c r="O27" s="26">
        <v>213</v>
      </c>
      <c r="P27" s="124">
        <v>-0.22262773722627738</v>
      </c>
      <c r="Q27" s="36">
        <v>4203</v>
      </c>
      <c r="R27" s="124">
        <v>-8.2514734774066789E-2</v>
      </c>
      <c r="S27" s="36">
        <v>4727</v>
      </c>
      <c r="T27" s="124">
        <v>-0.17734075878872257</v>
      </c>
      <c r="U27" s="36">
        <v>8930</v>
      </c>
      <c r="V27" s="124">
        <v>-0.13527645976566283</v>
      </c>
      <c r="W27" s="26">
        <v>4395</v>
      </c>
      <c r="X27" s="124">
        <v>-7.9581151832460728E-2</v>
      </c>
      <c r="Y27" s="26">
        <v>4806</v>
      </c>
      <c r="Z27" s="124">
        <v>-0.18028313150264375</v>
      </c>
      <c r="AA27" s="26">
        <v>9201</v>
      </c>
      <c r="AB27" s="124">
        <v>-0.13508178228990408</v>
      </c>
    </row>
    <row r="28" spans="2:28" ht="15" hidden="1" customHeight="1" outlineLevel="1">
      <c r="B28" s="95" t="s">
        <v>47</v>
      </c>
      <c r="C28" s="26">
        <v>50</v>
      </c>
      <c r="D28" s="124">
        <v>-5.6603773584905648E-2</v>
      </c>
      <c r="E28" s="36">
        <v>12</v>
      </c>
      <c r="F28" s="124">
        <v>-0.65714285714285714</v>
      </c>
      <c r="G28" s="36">
        <v>16</v>
      </c>
      <c r="H28" s="124" t="s">
        <v>162</v>
      </c>
      <c r="I28" s="36">
        <v>28</v>
      </c>
      <c r="J28" s="124">
        <v>-0.19999999999999996</v>
      </c>
      <c r="K28" s="26">
        <v>257</v>
      </c>
      <c r="L28" s="124">
        <v>0.56707317073170738</v>
      </c>
      <c r="M28" s="26">
        <v>134</v>
      </c>
      <c r="N28" s="124">
        <v>-0.28342245989304815</v>
      </c>
      <c r="O28" s="26">
        <v>391</v>
      </c>
      <c r="P28" s="124">
        <v>0.11396011396011385</v>
      </c>
      <c r="Q28" s="36">
        <v>4860</v>
      </c>
      <c r="R28" s="124">
        <v>-0.16638078902229847</v>
      </c>
      <c r="S28" s="36">
        <v>4985</v>
      </c>
      <c r="T28" s="124">
        <v>-7.255813953488377E-2</v>
      </c>
      <c r="U28" s="36">
        <v>9845</v>
      </c>
      <c r="V28" s="124">
        <v>-0.12137438643462739</v>
      </c>
      <c r="W28" s="26">
        <v>5179</v>
      </c>
      <c r="X28" s="124">
        <v>-0.14847089773100952</v>
      </c>
      <c r="Y28" s="26">
        <v>5135</v>
      </c>
      <c r="Z28" s="124">
        <v>-7.6770945702984483E-2</v>
      </c>
      <c r="AA28" s="26">
        <v>10314</v>
      </c>
      <c r="AB28" s="124">
        <v>-0.11422191686705596</v>
      </c>
    </row>
    <row r="29" spans="2:28" ht="15" hidden="1" customHeight="1" outlineLevel="1">
      <c r="B29" s="95" t="s">
        <v>48</v>
      </c>
      <c r="C29" s="26">
        <v>37</v>
      </c>
      <c r="D29" s="124">
        <v>-0.28846153846153844</v>
      </c>
      <c r="E29" s="36">
        <v>19</v>
      </c>
      <c r="F29" s="124">
        <v>-0.62</v>
      </c>
      <c r="G29" s="36">
        <v>8</v>
      </c>
      <c r="H29" s="124">
        <v>-0.65217391304347827</v>
      </c>
      <c r="I29" s="36">
        <v>27</v>
      </c>
      <c r="J29" s="124">
        <v>-0.63013698630136994</v>
      </c>
      <c r="K29" s="26">
        <v>230</v>
      </c>
      <c r="L29" s="124">
        <v>-0.32153392330383479</v>
      </c>
      <c r="M29" s="26">
        <v>145</v>
      </c>
      <c r="N29" s="124">
        <v>-9.9378881987577605E-2</v>
      </c>
      <c r="O29" s="26">
        <v>375</v>
      </c>
      <c r="P29" s="124">
        <v>-0.25</v>
      </c>
      <c r="Q29" s="36">
        <v>7168</v>
      </c>
      <c r="R29" s="124">
        <v>-9.483520646546284E-2</v>
      </c>
      <c r="S29" s="36">
        <v>5815</v>
      </c>
      <c r="T29" s="124">
        <v>-0.21746736643789533</v>
      </c>
      <c r="U29" s="36">
        <v>12983</v>
      </c>
      <c r="V29" s="124">
        <v>-0.15420195439739415</v>
      </c>
      <c r="W29" s="26">
        <v>7454</v>
      </c>
      <c r="X29" s="124">
        <v>-0.10837320574162679</v>
      </c>
      <c r="Y29" s="26">
        <v>5968</v>
      </c>
      <c r="Z29" s="124">
        <v>-0.21628365068942879</v>
      </c>
      <c r="AA29" s="26">
        <v>13422</v>
      </c>
      <c r="AB29" s="124">
        <v>-0.15981220657276995</v>
      </c>
    </row>
    <row r="30" spans="2:28" ht="15" hidden="1" customHeight="1" outlineLevel="1">
      <c r="B30" s="95" t="s">
        <v>49</v>
      </c>
      <c r="C30" s="26">
        <v>50</v>
      </c>
      <c r="D30" s="124">
        <v>-0.25373134328358204</v>
      </c>
      <c r="E30" s="36">
        <v>46</v>
      </c>
      <c r="F30" s="124">
        <v>-0.19298245614035092</v>
      </c>
      <c r="G30" s="36">
        <v>8</v>
      </c>
      <c r="H30" s="124" t="s">
        <v>162</v>
      </c>
      <c r="I30" s="36">
        <v>54</v>
      </c>
      <c r="J30" s="124">
        <v>-5.2631578947368474E-2</v>
      </c>
      <c r="K30" s="26">
        <v>274</v>
      </c>
      <c r="L30" s="124">
        <v>-1.4388489208633115E-2</v>
      </c>
      <c r="M30" s="26">
        <v>116</v>
      </c>
      <c r="N30" s="124">
        <v>-0.27950310559006208</v>
      </c>
      <c r="O30" s="26">
        <v>390</v>
      </c>
      <c r="P30" s="124">
        <v>-0.11161731207289294</v>
      </c>
      <c r="Q30" s="36">
        <v>5200</v>
      </c>
      <c r="R30" s="124">
        <v>-0.10499139414802061</v>
      </c>
      <c r="S30" s="36">
        <v>6000</v>
      </c>
      <c r="T30" s="124">
        <v>-0.13005654632448893</v>
      </c>
      <c r="U30" s="36">
        <v>11200</v>
      </c>
      <c r="V30" s="124">
        <v>-0.11859604942157864</v>
      </c>
      <c r="W30" s="26">
        <v>5570</v>
      </c>
      <c r="X30" s="124">
        <v>-0.1033483580167418</v>
      </c>
      <c r="Y30" s="26">
        <v>6124</v>
      </c>
      <c r="Z30" s="124">
        <v>-0.13233210541229812</v>
      </c>
      <c r="AA30" s="26">
        <v>11694</v>
      </c>
      <c r="AB30" s="124">
        <v>-0.11876412961567451</v>
      </c>
    </row>
    <row r="31" spans="2:28" ht="15" hidden="1" customHeight="1" outlineLevel="1">
      <c r="B31" s="95" t="s">
        <v>50</v>
      </c>
      <c r="C31" s="26">
        <v>67</v>
      </c>
      <c r="D31" s="124">
        <v>0.1166666666666667</v>
      </c>
      <c r="E31" s="36">
        <v>35</v>
      </c>
      <c r="F31" s="124">
        <v>0.59090909090909083</v>
      </c>
      <c r="G31" s="36">
        <v>0</v>
      </c>
      <c r="H31" s="124">
        <v>-1</v>
      </c>
      <c r="I31" s="36">
        <v>35</v>
      </c>
      <c r="J31" s="124">
        <v>9.375E-2</v>
      </c>
      <c r="K31" s="26">
        <v>383</v>
      </c>
      <c r="L31" s="124">
        <v>0.54435483870967749</v>
      </c>
      <c r="M31" s="26">
        <v>206</v>
      </c>
      <c r="N31" s="124">
        <v>0.17045454545454541</v>
      </c>
      <c r="O31" s="26">
        <v>589</v>
      </c>
      <c r="P31" s="124">
        <v>0.38915094339622636</v>
      </c>
      <c r="Q31" s="36">
        <v>6202</v>
      </c>
      <c r="R31" s="124">
        <v>-7.0582946201108943E-2</v>
      </c>
      <c r="S31" s="36">
        <v>6501</v>
      </c>
      <c r="T31" s="124">
        <v>-0.18298353650873445</v>
      </c>
      <c r="U31" s="36">
        <v>12703</v>
      </c>
      <c r="V31" s="124">
        <v>-0.13171565276828434</v>
      </c>
      <c r="W31" s="26">
        <v>6687</v>
      </c>
      <c r="X31" s="124">
        <v>-4.5123518492074854E-2</v>
      </c>
      <c r="Y31" s="26">
        <v>6707</v>
      </c>
      <c r="Z31" s="124">
        <v>-0.17634778337222157</v>
      </c>
      <c r="AA31" s="26">
        <v>13394</v>
      </c>
      <c r="AB31" s="124">
        <v>-0.1156741053743563</v>
      </c>
    </row>
    <row r="32" spans="2:28" ht="15" hidden="1" customHeight="1" outlineLevel="1">
      <c r="B32" s="95" t="s">
        <v>51</v>
      </c>
      <c r="C32" s="26">
        <v>107</v>
      </c>
      <c r="D32" s="124">
        <v>1.1836734693877551</v>
      </c>
      <c r="E32" s="36">
        <v>43</v>
      </c>
      <c r="F32" s="124">
        <v>0.48275862068965525</v>
      </c>
      <c r="G32" s="36">
        <v>0</v>
      </c>
      <c r="H32" s="124">
        <v>-1</v>
      </c>
      <c r="I32" s="36">
        <v>43</v>
      </c>
      <c r="J32" s="124">
        <v>-0.17307692307692313</v>
      </c>
      <c r="K32" s="26">
        <v>287</v>
      </c>
      <c r="L32" s="124">
        <v>-1.3745704467353903E-2</v>
      </c>
      <c r="M32" s="26">
        <v>137</v>
      </c>
      <c r="N32" s="124">
        <v>0.24545454545454537</v>
      </c>
      <c r="O32" s="26">
        <v>424</v>
      </c>
      <c r="P32" s="124">
        <v>5.7356608478803084E-2</v>
      </c>
      <c r="Q32" s="36">
        <v>5105</v>
      </c>
      <c r="R32" s="124">
        <v>-3.6792452830188727E-2</v>
      </c>
      <c r="S32" s="36">
        <v>4598</v>
      </c>
      <c r="T32" s="124">
        <v>-3.9481930227699968E-2</v>
      </c>
      <c r="U32" s="36">
        <v>9703</v>
      </c>
      <c r="V32" s="124">
        <v>-3.8068801427580068E-2</v>
      </c>
      <c r="W32" s="26">
        <v>5542</v>
      </c>
      <c r="X32" s="124">
        <v>-2.2402540130534443E-2</v>
      </c>
      <c r="Y32" s="26">
        <v>4735</v>
      </c>
      <c r="Z32" s="124">
        <v>-3.7601626016260159E-2</v>
      </c>
      <c r="AA32" s="26">
        <v>10277</v>
      </c>
      <c r="AB32" s="124">
        <v>-2.9464538672206997E-2</v>
      </c>
    </row>
    <row r="33" spans="2:28" collapsed="1">
      <c r="B33" s="179">
        <v>2009</v>
      </c>
      <c r="C33" s="33">
        <v>674</v>
      </c>
      <c r="D33" s="103">
        <v>0.10310965630114577</v>
      </c>
      <c r="E33" s="33">
        <v>302</v>
      </c>
      <c r="F33" s="103">
        <v>-0.2236503856041131</v>
      </c>
      <c r="G33" s="33">
        <v>55</v>
      </c>
      <c r="H33" s="103">
        <v>-0.41489361702127658</v>
      </c>
      <c r="I33" s="33">
        <v>357</v>
      </c>
      <c r="J33" s="103">
        <v>-0.26086956521739135</v>
      </c>
      <c r="K33" s="33">
        <v>2777</v>
      </c>
      <c r="L33" s="103">
        <v>-4.5376418013062914E-2</v>
      </c>
      <c r="M33" s="33">
        <v>1568</v>
      </c>
      <c r="N33" s="103">
        <v>-0.14035087719298245</v>
      </c>
      <c r="O33" s="33">
        <v>4345</v>
      </c>
      <c r="P33" s="103">
        <v>-8.1977604056623687E-2</v>
      </c>
      <c r="Q33" s="33">
        <v>67162</v>
      </c>
      <c r="R33" s="103">
        <v>-7.5896419824431072E-2</v>
      </c>
      <c r="S33" s="33">
        <v>68872</v>
      </c>
      <c r="T33" s="103">
        <v>-0.13984188637300332</v>
      </c>
      <c r="U33" s="33">
        <v>136034</v>
      </c>
      <c r="V33" s="103">
        <v>-0.10941622421389618</v>
      </c>
      <c r="W33" s="33">
        <v>70915</v>
      </c>
      <c r="X33" s="103">
        <v>-7.4059566244924047E-2</v>
      </c>
      <c r="Y33" s="33">
        <v>70495</v>
      </c>
      <c r="Z33" s="103">
        <v>-0.14016856330881722</v>
      </c>
      <c r="AA33" s="33">
        <v>141410</v>
      </c>
      <c r="AB33" s="103">
        <v>-0.10823968620328683</v>
      </c>
    </row>
    <row r="34" spans="2:28" ht="15" hidden="1" customHeight="1" outlineLevel="1">
      <c r="B34" s="95" t="s">
        <v>40</v>
      </c>
      <c r="C34" s="26">
        <v>108</v>
      </c>
      <c r="D34" s="124">
        <v>9.3457943925232545E-3</v>
      </c>
      <c r="E34" s="36">
        <v>71</v>
      </c>
      <c r="F34" s="124">
        <v>0.20338983050847448</v>
      </c>
      <c r="G34" s="36">
        <v>0</v>
      </c>
      <c r="H34" s="124" t="s">
        <v>162</v>
      </c>
      <c r="I34" s="36">
        <v>71</v>
      </c>
      <c r="J34" s="124">
        <v>0.20338983050847448</v>
      </c>
      <c r="K34" s="26">
        <v>342</v>
      </c>
      <c r="L34" s="124">
        <v>5.8823529411764719E-2</v>
      </c>
      <c r="M34" s="26">
        <v>176</v>
      </c>
      <c r="N34" s="124">
        <v>-6.3829787234042534E-2</v>
      </c>
      <c r="O34" s="26">
        <v>518</v>
      </c>
      <c r="P34" s="124">
        <v>1.3698630136986356E-2</v>
      </c>
      <c r="Q34" s="36">
        <v>5555</v>
      </c>
      <c r="R34" s="124">
        <v>9.4581280788177402E-2</v>
      </c>
      <c r="S34" s="36">
        <v>5951</v>
      </c>
      <c r="T34" s="124">
        <v>0.22524191887996703</v>
      </c>
      <c r="U34" s="36">
        <v>11506</v>
      </c>
      <c r="V34" s="124">
        <v>0.15847764800644382</v>
      </c>
      <c r="W34" s="26">
        <v>6076</v>
      </c>
      <c r="X34" s="124">
        <v>9.2020129403306949E-2</v>
      </c>
      <c r="Y34" s="26">
        <v>6127</v>
      </c>
      <c r="Z34" s="124">
        <v>0.21446977205153628</v>
      </c>
      <c r="AA34" s="26">
        <v>12203</v>
      </c>
      <c r="AB34" s="124">
        <v>0.15024978791592036</v>
      </c>
    </row>
    <row r="35" spans="2:28" ht="15" hidden="1" customHeight="1" outlineLevel="1">
      <c r="B35" s="95" t="s">
        <v>41</v>
      </c>
      <c r="C35" s="26">
        <v>60</v>
      </c>
      <c r="D35" s="124">
        <v>0.76470588235294112</v>
      </c>
      <c r="E35" s="36">
        <v>53</v>
      </c>
      <c r="F35" s="124">
        <v>1.9230769230769162E-2</v>
      </c>
      <c r="G35" s="36">
        <v>0</v>
      </c>
      <c r="H35" s="124" t="s">
        <v>162</v>
      </c>
      <c r="I35" s="36">
        <v>53</v>
      </c>
      <c r="J35" s="124">
        <v>1.9230769230769162E-2</v>
      </c>
      <c r="K35" s="26">
        <v>369</v>
      </c>
      <c r="L35" s="124">
        <v>0.54393305439330542</v>
      </c>
      <c r="M35" s="26">
        <v>111</v>
      </c>
      <c r="N35" s="124">
        <v>-0.26973684210526316</v>
      </c>
      <c r="O35" s="26">
        <v>480</v>
      </c>
      <c r="P35" s="124">
        <v>0.22762148337595911</v>
      </c>
      <c r="Q35" s="36">
        <v>5320</v>
      </c>
      <c r="R35" s="124">
        <v>-3.4833091436864971E-2</v>
      </c>
      <c r="S35" s="36">
        <v>4797</v>
      </c>
      <c r="T35" s="124">
        <v>-4.4422310756972117E-2</v>
      </c>
      <c r="U35" s="36">
        <v>10117</v>
      </c>
      <c r="V35" s="124">
        <v>-3.9403721990125318E-2</v>
      </c>
      <c r="W35" s="26">
        <v>5802</v>
      </c>
      <c r="X35" s="124">
        <v>-5.9962309405516834E-3</v>
      </c>
      <c r="Y35" s="26">
        <v>4908</v>
      </c>
      <c r="Z35" s="124">
        <v>-5.1044083526682105E-2</v>
      </c>
      <c r="AA35" s="26">
        <v>10710</v>
      </c>
      <c r="AB35" s="124">
        <v>-2.7159596693614341E-2</v>
      </c>
    </row>
    <row r="36" spans="2:28" ht="15" hidden="1" customHeight="1" outlineLevel="1">
      <c r="B36" s="95" t="s">
        <v>42</v>
      </c>
      <c r="C36" s="26">
        <v>48</v>
      </c>
      <c r="D36" s="124">
        <v>0</v>
      </c>
      <c r="E36" s="36">
        <v>30</v>
      </c>
      <c r="F36" s="124">
        <v>-0.25</v>
      </c>
      <c r="G36" s="36">
        <v>4</v>
      </c>
      <c r="H36" s="124">
        <v>0.33333333333333326</v>
      </c>
      <c r="I36" s="36">
        <v>34</v>
      </c>
      <c r="J36" s="124">
        <v>-0.20930232558139539</v>
      </c>
      <c r="K36" s="26">
        <v>184</v>
      </c>
      <c r="L36" s="124">
        <v>-0.36111111111111116</v>
      </c>
      <c r="M36" s="26">
        <v>162</v>
      </c>
      <c r="N36" s="124">
        <v>-0.2767857142857143</v>
      </c>
      <c r="O36" s="26">
        <v>346</v>
      </c>
      <c r="P36" s="124">
        <v>-0.32421875</v>
      </c>
      <c r="Q36" s="36">
        <v>7931</v>
      </c>
      <c r="R36" s="124">
        <v>1.070472792149868E-2</v>
      </c>
      <c r="S36" s="36">
        <v>8434</v>
      </c>
      <c r="T36" s="124">
        <v>7.2209509280447559E-2</v>
      </c>
      <c r="U36" s="36">
        <v>16365</v>
      </c>
      <c r="V36" s="124">
        <v>4.1494304079424671E-2</v>
      </c>
      <c r="W36" s="26">
        <v>8193</v>
      </c>
      <c r="X36" s="124">
        <v>-3.6483035388544804E-3</v>
      </c>
      <c r="Y36" s="26">
        <v>8600</v>
      </c>
      <c r="Z36" s="124">
        <v>6.2646731743482009E-2</v>
      </c>
      <c r="AA36" s="26">
        <v>16793</v>
      </c>
      <c r="AB36" s="124">
        <v>2.9235106643785258E-2</v>
      </c>
    </row>
    <row r="37" spans="2:28" ht="15" hidden="1" customHeight="1" outlineLevel="1">
      <c r="B37" s="95" t="s">
        <v>43</v>
      </c>
      <c r="C37" s="26">
        <v>38</v>
      </c>
      <c r="D37" s="124">
        <v>-0.11627906976744184</v>
      </c>
      <c r="E37" s="36">
        <v>20</v>
      </c>
      <c r="F37" s="124">
        <v>0.25</v>
      </c>
      <c r="G37" s="36">
        <v>29</v>
      </c>
      <c r="H37" s="124" t="s">
        <v>162</v>
      </c>
      <c r="I37" s="36">
        <v>49</v>
      </c>
      <c r="J37" s="124">
        <v>2.0625</v>
      </c>
      <c r="K37" s="26">
        <v>141</v>
      </c>
      <c r="L37" s="124">
        <v>-0.25</v>
      </c>
      <c r="M37" s="26">
        <v>183</v>
      </c>
      <c r="N37" s="124">
        <v>0.47580645161290325</v>
      </c>
      <c r="O37" s="26">
        <v>324</v>
      </c>
      <c r="P37" s="124">
        <v>3.8461538461538547E-2</v>
      </c>
      <c r="Q37" s="36">
        <v>5059</v>
      </c>
      <c r="R37" s="124">
        <v>-1.2685402029664283E-2</v>
      </c>
      <c r="S37" s="36">
        <v>5778</v>
      </c>
      <c r="T37" s="124">
        <v>0.16234158117079067</v>
      </c>
      <c r="U37" s="36">
        <v>10837</v>
      </c>
      <c r="V37" s="124">
        <v>7.3501733531451174E-2</v>
      </c>
      <c r="W37" s="26">
        <v>5258</v>
      </c>
      <c r="X37" s="124">
        <v>-2.1038912679203103E-2</v>
      </c>
      <c r="Y37" s="26">
        <v>5990</v>
      </c>
      <c r="Z37" s="124">
        <v>0.17566241413150152</v>
      </c>
      <c r="AA37" s="26">
        <v>11248</v>
      </c>
      <c r="AB37" s="124">
        <v>7.4718134913051681E-2</v>
      </c>
    </row>
    <row r="38" spans="2:28" ht="15" hidden="1" customHeight="1" outlineLevel="1">
      <c r="B38" s="95" t="s">
        <v>44</v>
      </c>
      <c r="C38" s="26">
        <v>24</v>
      </c>
      <c r="D38" s="124">
        <v>9.0909090909090828E-2</v>
      </c>
      <c r="E38" s="36">
        <v>6</v>
      </c>
      <c r="F38" s="124">
        <v>2</v>
      </c>
      <c r="G38" s="36">
        <v>0</v>
      </c>
      <c r="H38" s="124">
        <v>-1</v>
      </c>
      <c r="I38" s="36">
        <v>6</v>
      </c>
      <c r="J38" s="124">
        <v>-0.76923076923076916</v>
      </c>
      <c r="K38" s="26">
        <v>163</v>
      </c>
      <c r="L38" s="124">
        <v>-0.52753623188405796</v>
      </c>
      <c r="M38" s="26">
        <v>86</v>
      </c>
      <c r="N38" s="124">
        <v>0.22857142857142865</v>
      </c>
      <c r="O38" s="26">
        <v>249</v>
      </c>
      <c r="P38" s="124">
        <v>-0.4</v>
      </c>
      <c r="Q38" s="36">
        <v>5229</v>
      </c>
      <c r="R38" s="124">
        <v>-0.13412816691505214</v>
      </c>
      <c r="S38" s="36">
        <v>8583</v>
      </c>
      <c r="T38" s="124">
        <v>0.19324343111358266</v>
      </c>
      <c r="U38" s="36">
        <v>13812</v>
      </c>
      <c r="V38" s="124">
        <v>4.3833131801692904E-2</v>
      </c>
      <c r="W38" s="26">
        <v>5422</v>
      </c>
      <c r="X38" s="124">
        <v>-0.15387016229712858</v>
      </c>
      <c r="Y38" s="26">
        <v>8669</v>
      </c>
      <c r="Z38" s="124">
        <v>0.18965280636750381</v>
      </c>
      <c r="AA38" s="26">
        <v>14091</v>
      </c>
      <c r="AB38" s="124">
        <v>2.8915662650602414E-2</v>
      </c>
    </row>
    <row r="39" spans="2:28" ht="15" hidden="1" customHeight="1" outlineLevel="1">
      <c r="B39" s="95" t="s">
        <v>45</v>
      </c>
      <c r="C39" s="26">
        <v>29</v>
      </c>
      <c r="D39" s="124">
        <v>-3.3333333333333326E-2</v>
      </c>
      <c r="E39" s="36">
        <v>7</v>
      </c>
      <c r="F39" s="124">
        <v>-0.36363636363636365</v>
      </c>
      <c r="G39" s="36">
        <v>0</v>
      </c>
      <c r="H39" s="124" t="s">
        <v>162</v>
      </c>
      <c r="I39" s="36">
        <v>7</v>
      </c>
      <c r="J39" s="124">
        <v>-0.36363636363636365</v>
      </c>
      <c r="K39" s="26">
        <v>228</v>
      </c>
      <c r="L39" s="124">
        <v>-0.1709090909090909</v>
      </c>
      <c r="M39" s="26">
        <v>199</v>
      </c>
      <c r="N39" s="124">
        <v>-7.441860465116279E-2</v>
      </c>
      <c r="O39" s="26">
        <v>427</v>
      </c>
      <c r="P39" s="124">
        <v>-0.12857142857142856</v>
      </c>
      <c r="Q39" s="36">
        <v>7471</v>
      </c>
      <c r="R39" s="124">
        <v>-8.5892573106570391E-2</v>
      </c>
      <c r="S39" s="36">
        <v>8333</v>
      </c>
      <c r="T39" s="124">
        <v>-5.852446051293636E-2</v>
      </c>
      <c r="U39" s="36">
        <v>15804</v>
      </c>
      <c r="V39" s="124">
        <v>-7.1663533834586457E-2</v>
      </c>
      <c r="W39" s="26">
        <v>7735</v>
      </c>
      <c r="X39" s="124">
        <v>-8.8820826952526799E-2</v>
      </c>
      <c r="Y39" s="26">
        <v>8532</v>
      </c>
      <c r="Z39" s="124">
        <v>-5.8901389808074134E-2</v>
      </c>
      <c r="AA39" s="26">
        <v>16267</v>
      </c>
      <c r="AB39" s="124">
        <v>-7.3369410424380499E-2</v>
      </c>
    </row>
    <row r="40" spans="2:28" ht="15" hidden="1" customHeight="1" outlineLevel="1">
      <c r="B40" s="95" t="s">
        <v>46</v>
      </c>
      <c r="C40" s="26">
        <v>23</v>
      </c>
      <c r="D40" s="124">
        <v>3.5999999999999996</v>
      </c>
      <c r="E40" s="36">
        <v>9</v>
      </c>
      <c r="F40" s="124">
        <v>3.5</v>
      </c>
      <c r="G40" s="36">
        <v>5</v>
      </c>
      <c r="H40" s="124" t="s">
        <v>162</v>
      </c>
      <c r="I40" s="36">
        <v>14</v>
      </c>
      <c r="J40" s="124">
        <v>6</v>
      </c>
      <c r="K40" s="26">
        <v>162</v>
      </c>
      <c r="L40" s="124">
        <v>0.16546762589928066</v>
      </c>
      <c r="M40" s="26">
        <v>112</v>
      </c>
      <c r="N40" s="124">
        <v>0.1914893617021276</v>
      </c>
      <c r="O40" s="26">
        <v>274</v>
      </c>
      <c r="P40" s="124">
        <v>0.17596566523605151</v>
      </c>
      <c r="Q40" s="36">
        <v>4581</v>
      </c>
      <c r="R40" s="124">
        <v>7.6868829337094491E-2</v>
      </c>
      <c r="S40" s="36">
        <v>5746</v>
      </c>
      <c r="T40" s="124">
        <v>0.2160846560846561</v>
      </c>
      <c r="U40" s="36">
        <v>10327</v>
      </c>
      <c r="V40" s="124">
        <v>0.15012807662323202</v>
      </c>
      <c r="W40" s="26">
        <v>4775</v>
      </c>
      <c r="X40" s="124">
        <v>8.5227272727272707E-2</v>
      </c>
      <c r="Y40" s="26">
        <v>5863</v>
      </c>
      <c r="Z40" s="124">
        <v>0.21664245694127415</v>
      </c>
      <c r="AA40" s="26">
        <v>10638</v>
      </c>
      <c r="AB40" s="124">
        <v>0.15392124959323139</v>
      </c>
    </row>
    <row r="41" spans="2:28" ht="15" hidden="1" customHeight="1" outlineLevel="1">
      <c r="B41" s="95" t="s">
        <v>47</v>
      </c>
      <c r="C41" s="26">
        <v>53</v>
      </c>
      <c r="D41" s="124">
        <v>2.1176470588235294</v>
      </c>
      <c r="E41" s="36">
        <v>35</v>
      </c>
      <c r="F41" s="124">
        <v>2.5</v>
      </c>
      <c r="G41" s="36">
        <v>0</v>
      </c>
      <c r="H41" s="124" t="s">
        <v>162</v>
      </c>
      <c r="I41" s="36">
        <v>35</v>
      </c>
      <c r="J41" s="124">
        <v>2.5</v>
      </c>
      <c r="K41" s="26">
        <v>164</v>
      </c>
      <c r="L41" s="124">
        <v>8.6092715231788075E-2</v>
      </c>
      <c r="M41" s="26">
        <v>187</v>
      </c>
      <c r="N41" s="124">
        <v>1.4605263157894739</v>
      </c>
      <c r="O41" s="26">
        <v>351</v>
      </c>
      <c r="P41" s="124">
        <v>0.54625550660792954</v>
      </c>
      <c r="Q41" s="36">
        <v>5830</v>
      </c>
      <c r="R41" s="124">
        <v>0.20454545454545459</v>
      </c>
      <c r="S41" s="36">
        <v>5375</v>
      </c>
      <c r="T41" s="124">
        <v>6.7315329626687737E-2</v>
      </c>
      <c r="U41" s="36">
        <v>11205</v>
      </c>
      <c r="V41" s="124">
        <v>0.13456865127582018</v>
      </c>
      <c r="W41" s="26">
        <v>6082</v>
      </c>
      <c r="X41" s="124">
        <v>0.21203666799521725</v>
      </c>
      <c r="Y41" s="26">
        <v>5562</v>
      </c>
      <c r="Z41" s="124">
        <v>8.8028169014084501E-2</v>
      </c>
      <c r="AA41" s="26">
        <v>11644</v>
      </c>
      <c r="AB41" s="124">
        <v>0.14945705824284294</v>
      </c>
    </row>
    <row r="42" spans="2:28" ht="15" hidden="1" customHeight="1" outlineLevel="1">
      <c r="B42" s="95" t="s">
        <v>48</v>
      </c>
      <c r="C42" s="26">
        <v>52</v>
      </c>
      <c r="D42" s="124">
        <v>-0.34177215189873422</v>
      </c>
      <c r="E42" s="36">
        <v>50</v>
      </c>
      <c r="F42" s="124">
        <v>-0.1071428571428571</v>
      </c>
      <c r="G42" s="36">
        <v>23</v>
      </c>
      <c r="H42" s="124">
        <v>-0.41025641025641024</v>
      </c>
      <c r="I42" s="36">
        <v>73</v>
      </c>
      <c r="J42" s="124">
        <v>-0.23157894736842111</v>
      </c>
      <c r="K42" s="26">
        <v>339</v>
      </c>
      <c r="L42" s="124">
        <v>0.42436974789915971</v>
      </c>
      <c r="M42" s="26">
        <v>161</v>
      </c>
      <c r="N42" s="124">
        <v>0.12587412587412583</v>
      </c>
      <c r="O42" s="26">
        <v>500</v>
      </c>
      <c r="P42" s="124">
        <v>0.31233595800524938</v>
      </c>
      <c r="Q42" s="36">
        <v>7919</v>
      </c>
      <c r="R42" s="124">
        <v>0.2725373614012534</v>
      </c>
      <c r="S42" s="36">
        <v>7431</v>
      </c>
      <c r="T42" s="124">
        <v>0.2309093920821601</v>
      </c>
      <c r="U42" s="36">
        <v>15350</v>
      </c>
      <c r="V42" s="124">
        <v>0.25203915171288749</v>
      </c>
      <c r="W42" s="26">
        <v>8360</v>
      </c>
      <c r="X42" s="124">
        <v>0.26743480897513638</v>
      </c>
      <c r="Y42" s="26">
        <v>7615</v>
      </c>
      <c r="Z42" s="124">
        <v>0.22447338800450223</v>
      </c>
      <c r="AA42" s="26">
        <v>15975</v>
      </c>
      <c r="AB42" s="124">
        <v>0.24658603199375739</v>
      </c>
    </row>
    <row r="43" spans="2:28" ht="15" hidden="1" customHeight="1" outlineLevel="1">
      <c r="B43" s="95" t="s">
        <v>49</v>
      </c>
      <c r="C43" s="26">
        <v>67</v>
      </c>
      <c r="D43" s="124">
        <v>-0.22988505747126442</v>
      </c>
      <c r="E43" s="36">
        <v>57</v>
      </c>
      <c r="F43" s="124">
        <v>9.6153846153846256E-2</v>
      </c>
      <c r="G43" s="36">
        <v>0</v>
      </c>
      <c r="H43" s="124" t="s">
        <v>162</v>
      </c>
      <c r="I43" s="36">
        <v>57</v>
      </c>
      <c r="J43" s="124">
        <v>9.6153846153846256E-2</v>
      </c>
      <c r="K43" s="26">
        <v>278</v>
      </c>
      <c r="L43" s="124">
        <v>-0.32850241545893721</v>
      </c>
      <c r="M43" s="26">
        <v>161</v>
      </c>
      <c r="N43" s="124">
        <v>0.19259259259259265</v>
      </c>
      <c r="O43" s="26">
        <v>439</v>
      </c>
      <c r="P43" s="124">
        <v>-0.20036429872495443</v>
      </c>
      <c r="Q43" s="36">
        <v>5810</v>
      </c>
      <c r="R43" s="124">
        <v>-1.0727056019070313E-2</v>
      </c>
      <c r="S43" s="36">
        <v>6897</v>
      </c>
      <c r="T43" s="124">
        <v>2.450980392156854E-2</v>
      </c>
      <c r="U43" s="36">
        <v>12707</v>
      </c>
      <c r="V43" s="124">
        <v>8.0920269734232608E-3</v>
      </c>
      <c r="W43" s="26">
        <v>6212</v>
      </c>
      <c r="X43" s="124">
        <v>-3.3302209772797964E-2</v>
      </c>
      <c r="Y43" s="26">
        <v>7058</v>
      </c>
      <c r="Z43" s="124">
        <v>2.7814183777486567E-2</v>
      </c>
      <c r="AA43" s="26">
        <v>13270</v>
      </c>
      <c r="AB43" s="124">
        <v>-1.7302339577220938E-3</v>
      </c>
    </row>
    <row r="44" spans="2:28" ht="15" hidden="1" customHeight="1" outlineLevel="1">
      <c r="B44" s="95" t="s">
        <v>50</v>
      </c>
      <c r="C44" s="26">
        <v>60</v>
      </c>
      <c r="D44" s="124">
        <v>0.36363636363636354</v>
      </c>
      <c r="E44" s="36">
        <v>22</v>
      </c>
      <c r="F44" s="124">
        <v>-0.3125</v>
      </c>
      <c r="G44" s="36">
        <v>10</v>
      </c>
      <c r="H44" s="124">
        <v>-0.33333333333333337</v>
      </c>
      <c r="I44" s="36">
        <v>32</v>
      </c>
      <c r="J44" s="124">
        <v>-0.31914893617021278</v>
      </c>
      <c r="K44" s="26">
        <v>248</v>
      </c>
      <c r="L44" s="124">
        <v>-0.15068493150684936</v>
      </c>
      <c r="M44" s="26">
        <v>176</v>
      </c>
      <c r="N44" s="124">
        <v>0.24822695035460995</v>
      </c>
      <c r="O44" s="26">
        <v>424</v>
      </c>
      <c r="P44" s="124">
        <v>-2.0785219399538146E-2</v>
      </c>
      <c r="Q44" s="36">
        <v>6673</v>
      </c>
      <c r="R44" s="124">
        <v>0.22440366972477066</v>
      </c>
      <c r="S44" s="36">
        <v>7957</v>
      </c>
      <c r="T44" s="124">
        <v>0.31607674495534233</v>
      </c>
      <c r="U44" s="36">
        <v>14630</v>
      </c>
      <c r="V44" s="124">
        <v>0.27261656228253295</v>
      </c>
      <c r="W44" s="26">
        <v>7003</v>
      </c>
      <c r="X44" s="124">
        <v>0.20367823994499834</v>
      </c>
      <c r="Y44" s="26">
        <v>8143</v>
      </c>
      <c r="Z44" s="124">
        <v>0.31296356014188964</v>
      </c>
      <c r="AA44" s="26">
        <v>15146</v>
      </c>
      <c r="AB44" s="124">
        <v>0.26006655574043269</v>
      </c>
    </row>
    <row r="45" spans="2:28" ht="15" hidden="1" customHeight="1" outlineLevel="1">
      <c r="B45" s="95" t="s">
        <v>51</v>
      </c>
      <c r="C45" s="26">
        <v>49</v>
      </c>
      <c r="D45" s="124">
        <v>-0.22222222222222221</v>
      </c>
      <c r="E45" s="36">
        <v>29</v>
      </c>
      <c r="F45" s="124">
        <v>1.0714285714285716</v>
      </c>
      <c r="G45" s="36">
        <v>23</v>
      </c>
      <c r="H45" s="124">
        <v>0.91666666666666674</v>
      </c>
      <c r="I45" s="36">
        <v>52</v>
      </c>
      <c r="J45" s="124">
        <v>1</v>
      </c>
      <c r="K45" s="26">
        <v>291</v>
      </c>
      <c r="L45" s="124">
        <v>-0.20273972602739732</v>
      </c>
      <c r="M45" s="26">
        <v>110</v>
      </c>
      <c r="N45" s="124">
        <v>-9.8360655737704916E-2</v>
      </c>
      <c r="O45" s="26">
        <v>401</v>
      </c>
      <c r="P45" s="124">
        <v>-0.17659137577002049</v>
      </c>
      <c r="Q45" s="36">
        <v>5300</v>
      </c>
      <c r="R45" s="124">
        <v>7.7016866490550617E-2</v>
      </c>
      <c r="S45" s="36">
        <v>4787</v>
      </c>
      <c r="T45" s="124">
        <v>-9.7303413162360908E-2</v>
      </c>
      <c r="U45" s="36">
        <v>10087</v>
      </c>
      <c r="V45" s="124">
        <v>-1.3399843505477294E-2</v>
      </c>
      <c r="W45" s="26">
        <v>5669</v>
      </c>
      <c r="X45" s="124">
        <v>5.7057617005407346E-2</v>
      </c>
      <c r="Y45" s="26">
        <v>4920</v>
      </c>
      <c r="Z45" s="124">
        <v>-9.5089203604929229E-2</v>
      </c>
      <c r="AA45" s="26">
        <v>10589</v>
      </c>
      <c r="AB45" s="124">
        <v>-1.9537037037037019E-2</v>
      </c>
    </row>
    <row r="46" spans="2:28" collapsed="1">
      <c r="B46" s="180">
        <v>2008</v>
      </c>
      <c r="C46" s="36">
        <v>611</v>
      </c>
      <c r="D46" s="104">
        <v>5.5267702936096619E-2</v>
      </c>
      <c r="E46" s="36">
        <v>389</v>
      </c>
      <c r="F46" s="104">
        <v>0.12427745664739875</v>
      </c>
      <c r="G46" s="36">
        <v>94</v>
      </c>
      <c r="H46" s="104">
        <v>1.0752688172043001E-2</v>
      </c>
      <c r="I46" s="36">
        <v>483</v>
      </c>
      <c r="J46" s="104">
        <v>0.10022779043280172</v>
      </c>
      <c r="K46" s="36">
        <v>2909</v>
      </c>
      <c r="L46" s="104">
        <v>-0.10684679152594412</v>
      </c>
      <c r="M46" s="36">
        <v>1824</v>
      </c>
      <c r="N46" s="104">
        <v>8.3135391923990554E-2</v>
      </c>
      <c r="O46" s="36">
        <v>4733</v>
      </c>
      <c r="P46" s="104">
        <v>-4.2096741550293415E-2</v>
      </c>
      <c r="Q46" s="36">
        <v>72678</v>
      </c>
      <c r="R46" s="104">
        <v>4.8275663123278134E-2</v>
      </c>
      <c r="S46" s="36">
        <v>80069</v>
      </c>
      <c r="T46" s="104">
        <v>0.10231700097746321</v>
      </c>
      <c r="U46" s="36">
        <v>152747</v>
      </c>
      <c r="V46" s="104">
        <v>7.5925560689732885E-2</v>
      </c>
      <c r="W46" s="36">
        <v>76587</v>
      </c>
      <c r="X46" s="104">
        <v>4.1815733271666211E-2</v>
      </c>
      <c r="Y46" s="36">
        <v>81987</v>
      </c>
      <c r="Z46" s="104">
        <v>0.10176848442497377</v>
      </c>
      <c r="AA46" s="36">
        <v>158574</v>
      </c>
      <c r="AB46" s="104">
        <v>7.1974690218824078E-2</v>
      </c>
    </row>
    <row r="47" spans="2:28" ht="15" hidden="1" customHeight="1" outlineLevel="1">
      <c r="B47" s="95" t="s">
        <v>40</v>
      </c>
      <c r="C47" s="26">
        <v>107</v>
      </c>
      <c r="D47" s="124">
        <v>0.28915662650602414</v>
      </c>
      <c r="E47" s="36">
        <v>59</v>
      </c>
      <c r="F47" s="124">
        <v>0.13461538461538458</v>
      </c>
      <c r="G47" s="36">
        <v>0</v>
      </c>
      <c r="H47" s="124">
        <v>-1</v>
      </c>
      <c r="I47" s="36">
        <v>59</v>
      </c>
      <c r="J47" s="124">
        <v>-0.22368421052631582</v>
      </c>
      <c r="K47" s="26">
        <v>323</v>
      </c>
      <c r="L47" s="124">
        <v>-0.25747126436781609</v>
      </c>
      <c r="M47" s="26">
        <v>188</v>
      </c>
      <c r="N47" s="124">
        <v>0.17500000000000004</v>
      </c>
      <c r="O47" s="26">
        <v>511</v>
      </c>
      <c r="P47" s="124">
        <v>-0.14117647058823535</v>
      </c>
      <c r="Q47" s="36">
        <v>5075</v>
      </c>
      <c r="R47" s="124">
        <v>4.9421009098428392E-2</v>
      </c>
      <c r="S47" s="36">
        <v>4857</v>
      </c>
      <c r="T47" s="124">
        <v>-6.5242494226327996E-2</v>
      </c>
      <c r="U47" s="36">
        <v>9932</v>
      </c>
      <c r="V47" s="124">
        <v>-9.9681020733651815E-3</v>
      </c>
      <c r="W47" s="26">
        <v>5564</v>
      </c>
      <c r="X47" s="124">
        <v>2.9226785053644067E-2</v>
      </c>
      <c r="Y47" s="26">
        <v>5045</v>
      </c>
      <c r="Z47" s="124">
        <v>-6.2267657992565062E-2</v>
      </c>
      <c r="AA47" s="26">
        <v>10609</v>
      </c>
      <c r="AB47" s="124">
        <v>-1.6410161320229877E-2</v>
      </c>
    </row>
    <row r="48" spans="2:28" ht="15" hidden="1" customHeight="1" outlineLevel="1">
      <c r="B48" s="95" t="s">
        <v>41</v>
      </c>
      <c r="C48" s="26">
        <v>34</v>
      </c>
      <c r="D48" s="124">
        <v>-0.51428571428571423</v>
      </c>
      <c r="E48" s="36">
        <v>52</v>
      </c>
      <c r="F48" s="124">
        <v>-0.10344827586206895</v>
      </c>
      <c r="G48" s="36">
        <v>0</v>
      </c>
      <c r="H48" s="124">
        <v>-1</v>
      </c>
      <c r="I48" s="36">
        <v>52</v>
      </c>
      <c r="J48" s="124">
        <v>-0.14754098360655743</v>
      </c>
      <c r="K48" s="26">
        <v>239</v>
      </c>
      <c r="L48" s="124">
        <v>-0.31908831908831914</v>
      </c>
      <c r="M48" s="26">
        <v>152</v>
      </c>
      <c r="N48" s="124">
        <v>0.2773109243697478</v>
      </c>
      <c r="O48" s="26">
        <v>391</v>
      </c>
      <c r="P48" s="124">
        <v>-0.16808510638297869</v>
      </c>
      <c r="Q48" s="36">
        <v>5512</v>
      </c>
      <c r="R48" s="124">
        <v>0.18080548414738651</v>
      </c>
      <c r="S48" s="36">
        <v>5020</v>
      </c>
      <c r="T48" s="124">
        <v>0.11234212275648137</v>
      </c>
      <c r="U48" s="36">
        <v>10532</v>
      </c>
      <c r="V48" s="124">
        <v>0.14715172639146057</v>
      </c>
      <c r="W48" s="26">
        <v>5837</v>
      </c>
      <c r="X48" s="124">
        <v>0.13405867495628532</v>
      </c>
      <c r="Y48" s="26">
        <v>5172</v>
      </c>
      <c r="Z48" s="124">
        <v>0.11585760517799359</v>
      </c>
      <c r="AA48" s="26">
        <v>11009</v>
      </c>
      <c r="AB48" s="124">
        <v>0.1254344714782254</v>
      </c>
    </row>
    <row r="49" spans="2:28" ht="15" hidden="1" customHeight="1" outlineLevel="1">
      <c r="B49" s="95" t="s">
        <v>42</v>
      </c>
      <c r="C49" s="26">
        <v>48</v>
      </c>
      <c r="D49" s="124">
        <v>0</v>
      </c>
      <c r="E49" s="36">
        <v>40</v>
      </c>
      <c r="F49" s="124">
        <v>-2.4390243902439046E-2</v>
      </c>
      <c r="G49" s="36">
        <v>3</v>
      </c>
      <c r="H49" s="124">
        <v>-0.5</v>
      </c>
      <c r="I49" s="36">
        <v>43</v>
      </c>
      <c r="J49" s="124">
        <v>-8.5106382978723416E-2</v>
      </c>
      <c r="K49" s="26">
        <v>288</v>
      </c>
      <c r="L49" s="124">
        <v>4.3478260869565188E-2</v>
      </c>
      <c r="M49" s="26">
        <v>224</v>
      </c>
      <c r="N49" s="124">
        <v>0.45454545454545459</v>
      </c>
      <c r="O49" s="26">
        <v>512</v>
      </c>
      <c r="P49" s="124">
        <v>0.19069767441860463</v>
      </c>
      <c r="Q49" s="36">
        <v>7847</v>
      </c>
      <c r="R49" s="124">
        <v>-2.6185157607346743E-2</v>
      </c>
      <c r="S49" s="36">
        <v>7866</v>
      </c>
      <c r="T49" s="124">
        <v>-1.0317060895822849E-2</v>
      </c>
      <c r="U49" s="36">
        <v>15713</v>
      </c>
      <c r="V49" s="124">
        <v>-1.8305635386730024E-2</v>
      </c>
      <c r="W49" s="26">
        <v>8223</v>
      </c>
      <c r="X49" s="124">
        <v>-2.3744509082274767E-2</v>
      </c>
      <c r="Y49" s="26">
        <v>8093</v>
      </c>
      <c r="Z49" s="124">
        <v>-1.8500246669955756E-3</v>
      </c>
      <c r="AA49" s="26">
        <v>16316</v>
      </c>
      <c r="AB49" s="124">
        <v>-1.3005867763595691E-2</v>
      </c>
    </row>
    <row r="50" spans="2:28" ht="15" hidden="1" customHeight="1" outlineLevel="1">
      <c r="B50" s="95" t="s">
        <v>43</v>
      </c>
      <c r="C50" s="26">
        <v>43</v>
      </c>
      <c r="D50" s="124">
        <v>-0.34848484848484851</v>
      </c>
      <c r="E50" s="36">
        <v>16</v>
      </c>
      <c r="F50" s="124">
        <v>-0.80952380952380953</v>
      </c>
      <c r="G50" s="36">
        <v>0</v>
      </c>
      <c r="H50" s="124">
        <v>-1</v>
      </c>
      <c r="I50" s="36">
        <v>16</v>
      </c>
      <c r="J50" s="124">
        <v>-0.83838383838383834</v>
      </c>
      <c r="K50" s="26">
        <v>188</v>
      </c>
      <c r="L50" s="124">
        <v>-0.34948096885813151</v>
      </c>
      <c r="M50" s="26">
        <v>124</v>
      </c>
      <c r="N50" s="124">
        <v>-0.26627218934911245</v>
      </c>
      <c r="O50" s="26">
        <v>312</v>
      </c>
      <c r="P50" s="124">
        <v>-0.31877729257641918</v>
      </c>
      <c r="Q50" s="36">
        <v>5124</v>
      </c>
      <c r="R50" s="124">
        <v>1.9554165037152238E-3</v>
      </c>
      <c r="S50" s="36">
        <v>4971</v>
      </c>
      <c r="T50" s="124">
        <v>-0.2083134257047301</v>
      </c>
      <c r="U50" s="36">
        <v>10095</v>
      </c>
      <c r="V50" s="124">
        <v>-0.11392960589835865</v>
      </c>
      <c r="W50" s="26">
        <v>5371</v>
      </c>
      <c r="X50" s="124">
        <v>-3.2775076535206171E-2</v>
      </c>
      <c r="Y50" s="26">
        <v>5095</v>
      </c>
      <c r="Z50" s="124">
        <v>-0.2116664087884883</v>
      </c>
      <c r="AA50" s="26">
        <v>10466</v>
      </c>
      <c r="AB50" s="124">
        <v>-0.12899467376830898</v>
      </c>
    </row>
    <row r="51" spans="2:28" ht="15" hidden="1" customHeight="1" outlineLevel="1">
      <c r="B51" s="95" t="s">
        <v>44</v>
      </c>
      <c r="C51" s="26">
        <v>22</v>
      </c>
      <c r="D51" s="124">
        <v>-0.6271186440677966</v>
      </c>
      <c r="E51" s="36">
        <v>2</v>
      </c>
      <c r="F51" s="124">
        <v>-0.75</v>
      </c>
      <c r="G51" s="36">
        <v>24</v>
      </c>
      <c r="H51" s="124">
        <v>7</v>
      </c>
      <c r="I51" s="36">
        <v>26</v>
      </c>
      <c r="J51" s="124">
        <v>1.3636363636363638</v>
      </c>
      <c r="K51" s="26">
        <v>345</v>
      </c>
      <c r="L51" s="124">
        <v>0.58256880733944949</v>
      </c>
      <c r="M51" s="26">
        <v>70</v>
      </c>
      <c r="N51" s="124">
        <v>-0.38596491228070173</v>
      </c>
      <c r="O51" s="26">
        <v>415</v>
      </c>
      <c r="P51" s="124">
        <v>0.25</v>
      </c>
      <c r="Q51" s="36">
        <v>6039</v>
      </c>
      <c r="R51" s="124">
        <v>0.20131291028446396</v>
      </c>
      <c r="S51" s="36">
        <v>7193</v>
      </c>
      <c r="T51" s="124">
        <v>-4.272025552302372E-2</v>
      </c>
      <c r="U51" s="36">
        <v>13232</v>
      </c>
      <c r="V51" s="124">
        <v>5.5099274380033592E-2</v>
      </c>
      <c r="W51" s="26">
        <v>6408</v>
      </c>
      <c r="X51" s="124">
        <v>0.20632530120481918</v>
      </c>
      <c r="Y51" s="26">
        <v>7287</v>
      </c>
      <c r="Z51" s="124">
        <v>-4.5079281876556188E-2</v>
      </c>
      <c r="AA51" s="26">
        <v>13695</v>
      </c>
      <c r="AB51" s="124">
        <v>5.8100903963532513E-2</v>
      </c>
    </row>
    <row r="52" spans="2:28" ht="15" hidden="1" customHeight="1" outlineLevel="1">
      <c r="B52" s="95" t="s">
        <v>45</v>
      </c>
      <c r="C52" s="26">
        <v>30</v>
      </c>
      <c r="D52" s="124">
        <v>-0.5714285714285714</v>
      </c>
      <c r="E52" s="36">
        <v>11</v>
      </c>
      <c r="F52" s="124">
        <v>-0.5</v>
      </c>
      <c r="G52" s="36">
        <v>0</v>
      </c>
      <c r="H52" s="124">
        <v>-1</v>
      </c>
      <c r="I52" s="36">
        <v>11</v>
      </c>
      <c r="J52" s="124">
        <v>-0.60714285714285721</v>
      </c>
      <c r="K52" s="26">
        <v>275</v>
      </c>
      <c r="L52" s="124">
        <v>-0.1071428571428571</v>
      </c>
      <c r="M52" s="26">
        <v>215</v>
      </c>
      <c r="N52" s="124">
        <v>0.15591397849462374</v>
      </c>
      <c r="O52" s="26">
        <v>490</v>
      </c>
      <c r="P52" s="124">
        <v>-8.0971659919027994E-3</v>
      </c>
      <c r="Q52" s="36">
        <v>8173</v>
      </c>
      <c r="R52" s="124">
        <v>0.22240502542626372</v>
      </c>
      <c r="S52" s="36">
        <v>8851</v>
      </c>
      <c r="T52" s="124">
        <v>-0.10857085305670255</v>
      </c>
      <c r="U52" s="36">
        <v>17024</v>
      </c>
      <c r="V52" s="124">
        <v>2.4616310562744603E-2</v>
      </c>
      <c r="W52" s="26">
        <v>8489</v>
      </c>
      <c r="X52" s="124">
        <v>0.1979960485464296</v>
      </c>
      <c r="Y52" s="26">
        <v>9066</v>
      </c>
      <c r="Z52" s="124">
        <v>-0.10423871158976383</v>
      </c>
      <c r="AA52" s="26">
        <v>17555</v>
      </c>
      <c r="AB52" s="124">
        <v>2.0224327308653534E-2</v>
      </c>
    </row>
    <row r="53" spans="2:28" ht="15" hidden="1" customHeight="1" outlineLevel="1">
      <c r="B53" s="95" t="s">
        <v>46</v>
      </c>
      <c r="C53" s="26">
        <v>5</v>
      </c>
      <c r="D53" s="124">
        <v>-0.89795918367346939</v>
      </c>
      <c r="E53" s="36">
        <v>2</v>
      </c>
      <c r="F53" s="124">
        <v>-0.94871794871794868</v>
      </c>
      <c r="G53" s="36">
        <v>0</v>
      </c>
      <c r="H53" s="124">
        <v>-1</v>
      </c>
      <c r="I53" s="36">
        <v>2</v>
      </c>
      <c r="J53" s="124">
        <v>-0.95833333333333337</v>
      </c>
      <c r="K53" s="26">
        <v>139</v>
      </c>
      <c r="L53" s="124">
        <v>-0.29081632653061229</v>
      </c>
      <c r="M53" s="26">
        <v>94</v>
      </c>
      <c r="N53" s="124">
        <v>-0.22950819672131151</v>
      </c>
      <c r="O53" s="26">
        <v>233</v>
      </c>
      <c r="P53" s="124">
        <v>-0.26729559748427678</v>
      </c>
      <c r="Q53" s="36">
        <v>4254</v>
      </c>
      <c r="R53" s="124">
        <v>-4.9122807017544234E-3</v>
      </c>
      <c r="S53" s="36">
        <v>4725</v>
      </c>
      <c r="T53" s="124">
        <v>-6.8598462448255515E-2</v>
      </c>
      <c r="U53" s="36">
        <v>8979</v>
      </c>
      <c r="V53" s="124">
        <v>-3.9473684210526327E-2</v>
      </c>
      <c r="W53" s="26">
        <v>4400</v>
      </c>
      <c r="X53" s="124">
        <v>-3.487606931344589E-2</v>
      </c>
      <c r="Y53" s="26">
        <v>4819</v>
      </c>
      <c r="Z53" s="124">
        <v>-7.3981552651806282E-2</v>
      </c>
      <c r="AA53" s="26">
        <v>9219</v>
      </c>
      <c r="AB53" s="124">
        <v>-5.5720577691283468E-2</v>
      </c>
    </row>
    <row r="54" spans="2:28" ht="15" hidden="1" customHeight="1" outlineLevel="1">
      <c r="B54" s="95" t="s">
        <v>47</v>
      </c>
      <c r="C54" s="26">
        <v>17</v>
      </c>
      <c r="D54" s="124">
        <v>-0.82474226804123707</v>
      </c>
      <c r="E54" s="36">
        <v>10</v>
      </c>
      <c r="F54" s="124">
        <v>-0.33333333333333337</v>
      </c>
      <c r="G54" s="36">
        <v>0</v>
      </c>
      <c r="H54" s="124" t="s">
        <v>162</v>
      </c>
      <c r="I54" s="36">
        <v>10</v>
      </c>
      <c r="J54" s="124">
        <v>-0.33333333333333337</v>
      </c>
      <c r="K54" s="26">
        <v>151</v>
      </c>
      <c r="L54" s="124">
        <v>-0.29767441860465116</v>
      </c>
      <c r="M54" s="26">
        <v>76</v>
      </c>
      <c r="N54" s="124">
        <v>-0.44927536231884058</v>
      </c>
      <c r="O54" s="26">
        <v>227</v>
      </c>
      <c r="P54" s="124">
        <v>-0.35694050991501414</v>
      </c>
      <c r="Q54" s="36">
        <v>4840</v>
      </c>
      <c r="R54" s="124">
        <v>-0.16594864725142167</v>
      </c>
      <c r="S54" s="36">
        <v>5036</v>
      </c>
      <c r="T54" s="124">
        <v>-0.20379446640316201</v>
      </c>
      <c r="U54" s="36">
        <v>9876</v>
      </c>
      <c r="V54" s="124">
        <v>-0.18568601583113453</v>
      </c>
      <c r="W54" s="26">
        <v>5018</v>
      </c>
      <c r="X54" s="124">
        <v>-0.18140293637846661</v>
      </c>
      <c r="Y54" s="26">
        <v>5112</v>
      </c>
      <c r="Z54" s="124">
        <v>-0.20903605136933312</v>
      </c>
      <c r="AA54" s="26">
        <v>10130</v>
      </c>
      <c r="AB54" s="124">
        <v>-0.19558484872548243</v>
      </c>
    </row>
    <row r="55" spans="2:28" ht="15" hidden="1" customHeight="1" outlineLevel="1">
      <c r="B55" s="95" t="s">
        <v>48</v>
      </c>
      <c r="C55" s="26">
        <v>79</v>
      </c>
      <c r="D55" s="124">
        <v>0.83720930232558133</v>
      </c>
      <c r="E55" s="36">
        <v>56</v>
      </c>
      <c r="F55" s="124">
        <v>-0.13846153846153841</v>
      </c>
      <c r="G55" s="36">
        <v>39</v>
      </c>
      <c r="H55" s="124">
        <v>0.14705882352941169</v>
      </c>
      <c r="I55" s="36">
        <v>95</v>
      </c>
      <c r="J55" s="124">
        <v>-4.0404040404040442E-2</v>
      </c>
      <c r="K55" s="26">
        <v>238</v>
      </c>
      <c r="L55" s="124">
        <v>-0.36021505376344087</v>
      </c>
      <c r="M55" s="26">
        <v>143</v>
      </c>
      <c r="N55" s="124">
        <v>0.22222222222222232</v>
      </c>
      <c r="O55" s="26">
        <v>381</v>
      </c>
      <c r="P55" s="124">
        <v>-0.22085889570552142</v>
      </c>
      <c r="Q55" s="36">
        <v>6223</v>
      </c>
      <c r="R55" s="124">
        <v>0.16929725667042472</v>
      </c>
      <c r="S55" s="36">
        <v>6037</v>
      </c>
      <c r="T55" s="124">
        <v>1.0714883643060391E-2</v>
      </c>
      <c r="U55" s="36">
        <v>12260</v>
      </c>
      <c r="V55" s="124">
        <v>8.5436033643204956E-2</v>
      </c>
      <c r="W55" s="26">
        <v>6596</v>
      </c>
      <c r="X55" s="124">
        <v>0.13684936228886602</v>
      </c>
      <c r="Y55" s="26">
        <v>6219</v>
      </c>
      <c r="Z55" s="124">
        <v>1.5512736773350744E-2</v>
      </c>
      <c r="AA55" s="26">
        <v>12815</v>
      </c>
      <c r="AB55" s="124">
        <v>7.454301526077467E-2</v>
      </c>
    </row>
    <row r="56" spans="2:28" ht="15" hidden="1" customHeight="1" outlineLevel="1">
      <c r="B56" s="95" t="s">
        <v>49</v>
      </c>
      <c r="C56" s="26">
        <v>87</v>
      </c>
      <c r="D56" s="124">
        <v>8.7499999999999911E-2</v>
      </c>
      <c r="E56" s="36">
        <v>52</v>
      </c>
      <c r="F56" s="124">
        <v>-0.38095238095238093</v>
      </c>
      <c r="G56" s="36">
        <v>0</v>
      </c>
      <c r="H56" s="124">
        <v>-1</v>
      </c>
      <c r="I56" s="36">
        <v>52</v>
      </c>
      <c r="J56" s="124">
        <v>-0.45833333333333337</v>
      </c>
      <c r="K56" s="26">
        <v>414</v>
      </c>
      <c r="L56" s="124">
        <v>-4.8275862068965503E-2</v>
      </c>
      <c r="M56" s="26">
        <v>135</v>
      </c>
      <c r="N56" s="124">
        <v>-9.3959731543624136E-2</v>
      </c>
      <c r="O56" s="26">
        <v>549</v>
      </c>
      <c r="P56" s="124">
        <v>-5.993150684931503E-2</v>
      </c>
      <c r="Q56" s="36">
        <v>5873</v>
      </c>
      <c r="R56" s="124">
        <v>2.2636252829531633E-2</v>
      </c>
      <c r="S56" s="36">
        <v>6732</v>
      </c>
      <c r="T56" s="124">
        <v>0.12481203007518804</v>
      </c>
      <c r="U56" s="36">
        <v>12605</v>
      </c>
      <c r="V56" s="124">
        <v>7.4778308321964637E-2</v>
      </c>
      <c r="W56" s="26">
        <v>6426</v>
      </c>
      <c r="X56" s="124">
        <v>1.3245033112582849E-2</v>
      </c>
      <c r="Y56" s="26">
        <v>6867</v>
      </c>
      <c r="Z56" s="124">
        <v>0.11731207289293843</v>
      </c>
      <c r="AA56" s="26">
        <v>13293</v>
      </c>
      <c r="AB56" s="124">
        <v>6.4461883408071685E-2</v>
      </c>
    </row>
    <row r="57" spans="2:28" ht="15" hidden="1" customHeight="1" outlineLevel="1">
      <c r="B57" s="95" t="s">
        <v>50</v>
      </c>
      <c r="C57" s="26">
        <v>44</v>
      </c>
      <c r="D57" s="124">
        <v>-0.29032258064516125</v>
      </c>
      <c r="E57" s="36">
        <v>32</v>
      </c>
      <c r="F57" s="124">
        <v>1.2857142857142856</v>
      </c>
      <c r="G57" s="36">
        <v>15</v>
      </c>
      <c r="H57" s="124">
        <v>0.36363636363636354</v>
      </c>
      <c r="I57" s="36">
        <v>47</v>
      </c>
      <c r="J57" s="124">
        <v>0.87999999999999989</v>
      </c>
      <c r="K57" s="26">
        <v>292</v>
      </c>
      <c r="L57" s="124">
        <v>-0.32407407407407407</v>
      </c>
      <c r="M57" s="26">
        <v>141</v>
      </c>
      <c r="N57" s="124">
        <v>-6.6225165562913912E-2</v>
      </c>
      <c r="O57" s="26">
        <v>433</v>
      </c>
      <c r="P57" s="124">
        <v>-0.25728987993138941</v>
      </c>
      <c r="Q57" s="36">
        <v>5450</v>
      </c>
      <c r="R57" s="124">
        <v>4.4661682959555193E-2</v>
      </c>
      <c r="S57" s="36">
        <v>6046</v>
      </c>
      <c r="T57" s="124">
        <v>-0.11672753834915994</v>
      </c>
      <c r="U57" s="36">
        <v>11496</v>
      </c>
      <c r="V57" s="124">
        <v>-4.6924224838335249E-2</v>
      </c>
      <c r="W57" s="26">
        <v>5818</v>
      </c>
      <c r="X57" s="124">
        <v>1.6244541484716102E-2</v>
      </c>
      <c r="Y57" s="26">
        <v>6202</v>
      </c>
      <c r="Z57" s="124">
        <v>-0.11488511488511488</v>
      </c>
      <c r="AA57" s="26">
        <v>12020</v>
      </c>
      <c r="AB57" s="124">
        <v>-5.5922086082312306E-2</v>
      </c>
    </row>
    <row r="58" spans="2:28" ht="15" hidden="1" customHeight="1" outlineLevel="1">
      <c r="B58" s="95" t="s">
        <v>51</v>
      </c>
      <c r="C58" s="26">
        <v>63</v>
      </c>
      <c r="D58" s="124">
        <v>-0.11267605633802813</v>
      </c>
      <c r="E58" s="36">
        <v>14</v>
      </c>
      <c r="F58" s="124">
        <v>-0.8271604938271605</v>
      </c>
      <c r="G58" s="36">
        <v>12</v>
      </c>
      <c r="H58" s="124">
        <v>1</v>
      </c>
      <c r="I58" s="36">
        <v>26</v>
      </c>
      <c r="J58" s="124">
        <v>-0.70114942528735624</v>
      </c>
      <c r="K58" s="26">
        <v>365</v>
      </c>
      <c r="L58" s="124">
        <v>0.22895622895622902</v>
      </c>
      <c r="M58" s="26">
        <v>122</v>
      </c>
      <c r="N58" s="124">
        <v>7.9646017699114946E-2</v>
      </c>
      <c r="O58" s="26">
        <v>487</v>
      </c>
      <c r="P58" s="124">
        <v>0.18780487804878043</v>
      </c>
      <c r="Q58" s="36">
        <v>4921</v>
      </c>
      <c r="R58" s="124">
        <v>-5.5832693783576359E-2</v>
      </c>
      <c r="S58" s="36">
        <v>5303</v>
      </c>
      <c r="T58" s="124">
        <v>-9.9354619565217406E-2</v>
      </c>
      <c r="U58" s="36">
        <v>10224</v>
      </c>
      <c r="V58" s="124">
        <v>-7.891891891891889E-2</v>
      </c>
      <c r="W58" s="26">
        <v>5363</v>
      </c>
      <c r="X58" s="124">
        <v>-5.2640876170287898E-2</v>
      </c>
      <c r="Y58" s="26">
        <v>5437</v>
      </c>
      <c r="Z58" s="124">
        <v>-9.4889295821541486E-2</v>
      </c>
      <c r="AA58" s="26">
        <v>10800</v>
      </c>
      <c r="AB58" s="124">
        <v>-7.4391498114501187E-2</v>
      </c>
    </row>
    <row r="59" spans="2:28" collapsed="1">
      <c r="B59" s="180">
        <v>2007</v>
      </c>
      <c r="C59" s="36">
        <v>579</v>
      </c>
      <c r="D59" s="104">
        <v>-0.27443609022556392</v>
      </c>
      <c r="E59" s="36">
        <v>346</v>
      </c>
      <c r="F59" s="104">
        <v>-0.38543516873889871</v>
      </c>
      <c r="G59" s="36">
        <v>93</v>
      </c>
      <c r="H59" s="104">
        <v>-0.27906976744186052</v>
      </c>
      <c r="I59" s="36">
        <v>439</v>
      </c>
      <c r="J59" s="104">
        <v>-0.36560693641618502</v>
      </c>
      <c r="K59" s="36">
        <v>3257</v>
      </c>
      <c r="L59" s="104">
        <v>-0.14827405857740583</v>
      </c>
      <c r="M59" s="36">
        <v>1684</v>
      </c>
      <c r="N59" s="104">
        <v>-4.7281323877068626E-3</v>
      </c>
      <c r="O59" s="36">
        <v>4941</v>
      </c>
      <c r="P59" s="104">
        <v>-0.10424220449601163</v>
      </c>
      <c r="Q59" s="36">
        <v>69331</v>
      </c>
      <c r="R59" s="104">
        <v>5.1090796076469491E-2</v>
      </c>
      <c r="S59" s="36">
        <v>72637</v>
      </c>
      <c r="T59" s="104">
        <v>-6.2361233025249097E-2</v>
      </c>
      <c r="U59" s="36">
        <v>141968</v>
      </c>
      <c r="V59" s="104">
        <v>-1.0186224543153766E-2</v>
      </c>
      <c r="W59" s="36">
        <v>73513</v>
      </c>
      <c r="X59" s="104">
        <v>3.3269614595339059E-2</v>
      </c>
      <c r="Y59" s="36">
        <v>74414</v>
      </c>
      <c r="Z59" s="104">
        <v>-6.1483938503449354E-2</v>
      </c>
      <c r="AA59" s="36">
        <v>147927</v>
      </c>
      <c r="AB59" s="104">
        <v>-1.6671652208595122E-2</v>
      </c>
    </row>
    <row r="60" spans="2:28" ht="15" hidden="1" customHeight="1" outlineLevel="1">
      <c r="B60" s="95" t="s">
        <v>40</v>
      </c>
      <c r="C60" s="26">
        <v>83</v>
      </c>
      <c r="D60" s="124">
        <v>-0.24545454545454548</v>
      </c>
      <c r="E60" s="36">
        <v>52</v>
      </c>
      <c r="F60" s="124">
        <v>1.9607843137254832E-2</v>
      </c>
      <c r="G60" s="36">
        <v>24</v>
      </c>
      <c r="H60" s="124" t="s">
        <v>162</v>
      </c>
      <c r="I60" s="36">
        <v>76</v>
      </c>
      <c r="J60" s="124">
        <v>0.49019607843137258</v>
      </c>
      <c r="K60" s="26">
        <v>435</v>
      </c>
      <c r="L60" s="124">
        <v>0.86695278969957079</v>
      </c>
      <c r="M60" s="26">
        <v>160</v>
      </c>
      <c r="N60" s="124">
        <v>6.6666666666666652E-2</v>
      </c>
      <c r="O60" s="26">
        <v>595</v>
      </c>
      <c r="P60" s="124">
        <v>0.55352480417754579</v>
      </c>
      <c r="Q60" s="36">
        <v>4836</v>
      </c>
      <c r="R60" s="124">
        <v>0.12074159907300119</v>
      </c>
      <c r="S60" s="36">
        <v>5196</v>
      </c>
      <c r="T60" s="124">
        <v>-0.19291705498602052</v>
      </c>
      <c r="U60" s="36">
        <v>10032</v>
      </c>
      <c r="V60" s="124">
        <v>-6.7051055519389946E-2</v>
      </c>
      <c r="W60" s="26">
        <v>5406</v>
      </c>
      <c r="X60" s="124">
        <v>0.1480144404332131</v>
      </c>
      <c r="Y60" s="26">
        <v>5380</v>
      </c>
      <c r="Z60" s="124">
        <v>-0.18336369156041288</v>
      </c>
      <c r="AA60" s="26">
        <v>10786</v>
      </c>
      <c r="AB60" s="124">
        <v>-4.5233247764893347E-2</v>
      </c>
    </row>
    <row r="61" spans="2:28" ht="15" hidden="1" customHeight="1" outlineLevel="1">
      <c r="B61" s="95" t="s">
        <v>41</v>
      </c>
      <c r="C61" s="26">
        <v>70</v>
      </c>
      <c r="D61" s="124">
        <v>-0.10256410256410253</v>
      </c>
      <c r="E61" s="36">
        <v>58</v>
      </c>
      <c r="F61" s="124">
        <v>0.11538461538461542</v>
      </c>
      <c r="G61" s="36">
        <v>3</v>
      </c>
      <c r="H61" s="124">
        <v>-0.5</v>
      </c>
      <c r="I61" s="36">
        <v>61</v>
      </c>
      <c r="J61" s="124">
        <v>5.1724137931034475E-2</v>
      </c>
      <c r="K61" s="26">
        <v>351</v>
      </c>
      <c r="L61" s="124">
        <v>0.828125</v>
      </c>
      <c r="M61" s="26">
        <v>119</v>
      </c>
      <c r="N61" s="124">
        <v>-0.31609195402298851</v>
      </c>
      <c r="O61" s="26">
        <v>470</v>
      </c>
      <c r="P61" s="124">
        <v>0.28415300546448097</v>
      </c>
      <c r="Q61" s="36">
        <v>4668</v>
      </c>
      <c r="R61" s="124">
        <v>6.9415807560137432E-2</v>
      </c>
      <c r="S61" s="36">
        <v>4513</v>
      </c>
      <c r="T61" s="124">
        <v>-9.2864321608040146E-2</v>
      </c>
      <c r="U61" s="36">
        <v>9181</v>
      </c>
      <c r="V61" s="124">
        <v>-1.7023554603854407E-2</v>
      </c>
      <c r="W61" s="26">
        <v>5147</v>
      </c>
      <c r="X61" s="124">
        <v>9.8143802005547176E-2</v>
      </c>
      <c r="Y61" s="26">
        <v>4635</v>
      </c>
      <c r="Z61" s="124">
        <v>-0.1008729388942774</v>
      </c>
      <c r="AA61" s="26">
        <v>9782</v>
      </c>
      <c r="AB61" s="124">
        <v>-6.0963218857955637E-3</v>
      </c>
    </row>
    <row r="62" spans="2:28" ht="15" hidden="1" customHeight="1" outlineLevel="1">
      <c r="B62" s="95" t="s">
        <v>42</v>
      </c>
      <c r="C62" s="26">
        <v>48</v>
      </c>
      <c r="D62" s="124">
        <v>-7.6923076923076872E-2</v>
      </c>
      <c r="E62" s="36">
        <v>41</v>
      </c>
      <c r="F62" s="124">
        <v>0.5185185185185186</v>
      </c>
      <c r="G62" s="36">
        <v>6</v>
      </c>
      <c r="H62" s="124">
        <v>-0.75</v>
      </c>
      <c r="I62" s="36">
        <v>47</v>
      </c>
      <c r="J62" s="124">
        <v>-7.8431372549019662E-2</v>
      </c>
      <c r="K62" s="26">
        <v>276</v>
      </c>
      <c r="L62" s="124">
        <v>0.14049586776859502</v>
      </c>
      <c r="M62" s="26">
        <v>154</v>
      </c>
      <c r="N62" s="124">
        <v>-4.3478260869565188E-2</v>
      </c>
      <c r="O62" s="26">
        <v>430</v>
      </c>
      <c r="P62" s="124">
        <v>6.6997518610421913E-2</v>
      </c>
      <c r="Q62" s="36">
        <v>8058</v>
      </c>
      <c r="R62" s="124">
        <v>0.14362759012205517</v>
      </c>
      <c r="S62" s="36">
        <v>7948</v>
      </c>
      <c r="T62" s="124">
        <v>2.8867313915857507E-2</v>
      </c>
      <c r="U62" s="36">
        <v>16006</v>
      </c>
      <c r="V62" s="124">
        <v>8.3609775912260487E-2</v>
      </c>
      <c r="W62" s="26">
        <v>8423</v>
      </c>
      <c r="X62" s="124">
        <v>0.14334193022940145</v>
      </c>
      <c r="Y62" s="26">
        <v>8108</v>
      </c>
      <c r="Z62" s="124">
        <v>2.5031605562578996E-2</v>
      </c>
      <c r="AA62" s="26">
        <v>16531</v>
      </c>
      <c r="AB62" s="124">
        <v>8.2084178830922339E-2</v>
      </c>
    </row>
    <row r="63" spans="2:28" ht="15" hidden="1" customHeight="1" outlineLevel="1">
      <c r="B63" s="95" t="s">
        <v>43</v>
      </c>
      <c r="C63" s="26">
        <v>66</v>
      </c>
      <c r="D63" s="124">
        <v>1.4444444444444446</v>
      </c>
      <c r="E63" s="36">
        <v>84</v>
      </c>
      <c r="F63" s="124">
        <v>83</v>
      </c>
      <c r="G63" s="36">
        <v>15</v>
      </c>
      <c r="H63" s="124">
        <v>4</v>
      </c>
      <c r="I63" s="36">
        <v>99</v>
      </c>
      <c r="J63" s="124">
        <v>23.75</v>
      </c>
      <c r="K63" s="26">
        <v>289</v>
      </c>
      <c r="L63" s="124">
        <v>1.1567164179104479</v>
      </c>
      <c r="M63" s="26">
        <v>169</v>
      </c>
      <c r="N63" s="124">
        <v>-0.15920398009950254</v>
      </c>
      <c r="O63" s="26">
        <v>458</v>
      </c>
      <c r="P63" s="124">
        <v>0.36716417910447752</v>
      </c>
      <c r="Q63" s="36">
        <v>5114</v>
      </c>
      <c r="R63" s="124">
        <v>6.6527632950990512E-2</v>
      </c>
      <c r="S63" s="36">
        <v>6279</v>
      </c>
      <c r="T63" s="124">
        <v>-4.8780487804878092E-2</v>
      </c>
      <c r="U63" s="36">
        <v>11393</v>
      </c>
      <c r="V63" s="124">
        <v>-2.6325026325024758E-4</v>
      </c>
      <c r="W63" s="26">
        <v>5553</v>
      </c>
      <c r="X63" s="124">
        <v>0.12023401250756516</v>
      </c>
      <c r="Y63" s="26">
        <v>6463</v>
      </c>
      <c r="Z63" s="124">
        <v>-5.0257163850110254E-2</v>
      </c>
      <c r="AA63" s="26">
        <v>12016</v>
      </c>
      <c r="AB63" s="124">
        <v>2.1594966842373831E-2</v>
      </c>
    </row>
    <row r="64" spans="2:28" ht="15" hidden="1" customHeight="1" outlineLevel="1">
      <c r="B64" s="95" t="s">
        <v>44</v>
      </c>
      <c r="C64" s="26">
        <v>59</v>
      </c>
      <c r="D64" s="124">
        <v>0.51282051282051277</v>
      </c>
      <c r="E64" s="36">
        <v>8</v>
      </c>
      <c r="F64" s="124">
        <v>-0.11111111111111116</v>
      </c>
      <c r="G64" s="36">
        <v>3</v>
      </c>
      <c r="H64" s="124" t="s">
        <v>162</v>
      </c>
      <c r="I64" s="36">
        <v>11</v>
      </c>
      <c r="J64" s="124">
        <v>0.22222222222222232</v>
      </c>
      <c r="K64" s="26">
        <v>218</v>
      </c>
      <c r="L64" s="124">
        <v>0.81666666666666665</v>
      </c>
      <c r="M64" s="26">
        <v>114</v>
      </c>
      <c r="N64" s="124">
        <v>-0.2348993288590604</v>
      </c>
      <c r="O64" s="26">
        <v>332</v>
      </c>
      <c r="P64" s="124">
        <v>0.23420074349442377</v>
      </c>
      <c r="Q64" s="36">
        <v>5027</v>
      </c>
      <c r="R64" s="124">
        <v>0.13425090252707572</v>
      </c>
      <c r="S64" s="36">
        <v>7514</v>
      </c>
      <c r="T64" s="124">
        <v>-4.6363756788978527E-3</v>
      </c>
      <c r="U64" s="36">
        <v>12541</v>
      </c>
      <c r="V64" s="124">
        <v>4.6740672731825361E-2</v>
      </c>
      <c r="W64" s="26">
        <v>5312</v>
      </c>
      <c r="X64" s="124">
        <v>0.15478260869565208</v>
      </c>
      <c r="Y64" s="26">
        <v>7631</v>
      </c>
      <c r="Z64" s="124">
        <v>-8.7035593660691468E-3</v>
      </c>
      <c r="AA64" s="26">
        <v>12943</v>
      </c>
      <c r="AB64" s="124">
        <v>5.2447552447552503E-2</v>
      </c>
    </row>
    <row r="65" spans="2:28" ht="15" hidden="1" customHeight="1" outlineLevel="1">
      <c r="B65" s="95" t="s">
        <v>45</v>
      </c>
      <c r="C65" s="26">
        <v>70</v>
      </c>
      <c r="D65" s="124">
        <v>0.4893617021276595</v>
      </c>
      <c r="E65" s="36">
        <v>22</v>
      </c>
      <c r="F65" s="124">
        <v>1</v>
      </c>
      <c r="G65" s="36">
        <v>6</v>
      </c>
      <c r="H65" s="124">
        <v>0</v>
      </c>
      <c r="I65" s="36">
        <v>28</v>
      </c>
      <c r="J65" s="124">
        <v>0.64705882352941169</v>
      </c>
      <c r="K65" s="26">
        <v>308</v>
      </c>
      <c r="L65" s="124">
        <v>0.62962962962962954</v>
      </c>
      <c r="M65" s="26">
        <v>186</v>
      </c>
      <c r="N65" s="124">
        <v>7.5144508670520249E-2</v>
      </c>
      <c r="O65" s="26">
        <v>494</v>
      </c>
      <c r="P65" s="124">
        <v>0.36464088397790051</v>
      </c>
      <c r="Q65" s="36">
        <v>6686</v>
      </c>
      <c r="R65" s="124">
        <v>0.34122367101303919</v>
      </c>
      <c r="S65" s="36">
        <v>9929</v>
      </c>
      <c r="T65" s="124">
        <v>0.26307085612517489</v>
      </c>
      <c r="U65" s="36">
        <v>16615</v>
      </c>
      <c r="V65" s="124">
        <v>0.29339872333800399</v>
      </c>
      <c r="W65" s="26">
        <v>7086</v>
      </c>
      <c r="X65" s="124">
        <v>0.35435779816513757</v>
      </c>
      <c r="Y65" s="26">
        <v>10121</v>
      </c>
      <c r="Z65" s="124">
        <v>0.25883084577114435</v>
      </c>
      <c r="AA65" s="26">
        <v>17207</v>
      </c>
      <c r="AB65" s="124">
        <v>0.29648884870403869</v>
      </c>
    </row>
    <row r="66" spans="2:28" ht="15" hidden="1" customHeight="1" outlineLevel="1">
      <c r="B66" s="95" t="s">
        <v>46</v>
      </c>
      <c r="C66" s="26">
        <v>49</v>
      </c>
      <c r="D66" s="124">
        <v>0.36111111111111116</v>
      </c>
      <c r="E66" s="36">
        <v>39</v>
      </c>
      <c r="F66" s="124">
        <v>0.56000000000000005</v>
      </c>
      <c r="G66" s="36">
        <v>9</v>
      </c>
      <c r="H66" s="124">
        <v>0.5</v>
      </c>
      <c r="I66" s="36">
        <v>48</v>
      </c>
      <c r="J66" s="124">
        <v>0.54838709677419351</v>
      </c>
      <c r="K66" s="26">
        <v>196</v>
      </c>
      <c r="L66" s="124">
        <v>1.5789473684210527</v>
      </c>
      <c r="M66" s="26">
        <v>122</v>
      </c>
      <c r="N66" s="124">
        <v>0.23232323232323226</v>
      </c>
      <c r="O66" s="26">
        <v>318</v>
      </c>
      <c r="P66" s="124">
        <v>0.81714285714285717</v>
      </c>
      <c r="Q66" s="36">
        <v>4275</v>
      </c>
      <c r="R66" s="124">
        <v>0.28571428571428581</v>
      </c>
      <c r="S66" s="36">
        <v>5073</v>
      </c>
      <c r="T66" s="124">
        <v>0.26445663010967091</v>
      </c>
      <c r="U66" s="36">
        <v>9348</v>
      </c>
      <c r="V66" s="124">
        <v>0.27409022761346602</v>
      </c>
      <c r="W66" s="26">
        <v>4559</v>
      </c>
      <c r="X66" s="124">
        <v>0.31686886192952057</v>
      </c>
      <c r="Y66" s="26">
        <v>5204</v>
      </c>
      <c r="Z66" s="124">
        <v>0.26402720427495741</v>
      </c>
      <c r="AA66" s="26">
        <v>9763</v>
      </c>
      <c r="AB66" s="124">
        <v>0.28816466552315601</v>
      </c>
    </row>
    <row r="67" spans="2:28" ht="15" hidden="1" customHeight="1" outlineLevel="1">
      <c r="B67" s="95" t="s">
        <v>47</v>
      </c>
      <c r="C67" s="26">
        <v>97</v>
      </c>
      <c r="D67" s="124">
        <v>0.90196078431372539</v>
      </c>
      <c r="E67" s="36">
        <v>15</v>
      </c>
      <c r="F67" s="124">
        <v>-0.70588235294117641</v>
      </c>
      <c r="G67" s="36">
        <v>0</v>
      </c>
      <c r="H67" s="124" t="s">
        <v>162</v>
      </c>
      <c r="I67" s="36">
        <v>15</v>
      </c>
      <c r="J67" s="124">
        <v>-0.70588235294117641</v>
      </c>
      <c r="K67" s="26">
        <v>215</v>
      </c>
      <c r="L67" s="124">
        <v>5.9113300492610765E-2</v>
      </c>
      <c r="M67" s="26">
        <v>138</v>
      </c>
      <c r="N67" s="124">
        <v>0.550561797752809</v>
      </c>
      <c r="O67" s="26">
        <v>353</v>
      </c>
      <c r="P67" s="124">
        <v>0.20890410958904115</v>
      </c>
      <c r="Q67" s="36">
        <v>5803</v>
      </c>
      <c r="R67" s="124">
        <v>0.29070284697508897</v>
      </c>
      <c r="S67" s="36">
        <v>6325</v>
      </c>
      <c r="T67" s="124">
        <v>4.1838247405699303E-2</v>
      </c>
      <c r="U67" s="36">
        <v>12128</v>
      </c>
      <c r="V67" s="124">
        <v>0.14772404656004534</v>
      </c>
      <c r="W67" s="26">
        <v>6130</v>
      </c>
      <c r="X67" s="124">
        <v>0.27681732972297435</v>
      </c>
      <c r="Y67" s="26">
        <v>6463</v>
      </c>
      <c r="Z67" s="124">
        <v>4.9188311688311614E-2</v>
      </c>
      <c r="AA67" s="26">
        <v>12593</v>
      </c>
      <c r="AB67" s="124">
        <v>0.14889152449594012</v>
      </c>
    </row>
    <row r="68" spans="2:28" ht="15" hidden="1" customHeight="1" outlineLevel="1">
      <c r="B68" s="95" t="s">
        <v>48</v>
      </c>
      <c r="C68" s="26">
        <v>43</v>
      </c>
      <c r="D68" s="124">
        <v>-0.36764705882352944</v>
      </c>
      <c r="E68" s="36">
        <v>65</v>
      </c>
      <c r="F68" s="124">
        <v>0.14035087719298245</v>
      </c>
      <c r="G68" s="36">
        <v>34</v>
      </c>
      <c r="H68" s="124" t="s">
        <v>162</v>
      </c>
      <c r="I68" s="36">
        <v>99</v>
      </c>
      <c r="J68" s="124">
        <v>0.73684210526315796</v>
      </c>
      <c r="K68" s="26">
        <v>372</v>
      </c>
      <c r="L68" s="124">
        <v>0.66071428571428581</v>
      </c>
      <c r="M68" s="26">
        <v>117</v>
      </c>
      <c r="N68" s="124">
        <v>-7.1428571428571397E-2</v>
      </c>
      <c r="O68" s="26">
        <v>489</v>
      </c>
      <c r="P68" s="124">
        <v>0.39714285714285724</v>
      </c>
      <c r="Q68" s="36">
        <v>5322</v>
      </c>
      <c r="R68" s="124">
        <v>0.1706995160580731</v>
      </c>
      <c r="S68" s="36">
        <v>5973</v>
      </c>
      <c r="T68" s="124">
        <v>-6.5258215962441302E-2</v>
      </c>
      <c r="U68" s="36">
        <v>11295</v>
      </c>
      <c r="V68" s="124">
        <v>3.2827359180687576E-2</v>
      </c>
      <c r="W68" s="26">
        <v>5802</v>
      </c>
      <c r="X68" s="124">
        <v>0.18529111338100113</v>
      </c>
      <c r="Y68" s="26">
        <v>6124</v>
      </c>
      <c r="Z68" s="124">
        <v>-6.0159607120933045E-2</v>
      </c>
      <c r="AA68" s="26">
        <v>11926</v>
      </c>
      <c r="AB68" s="124">
        <v>4.5131890281307596E-2</v>
      </c>
    </row>
    <row r="69" spans="2:28" ht="15" hidden="1" customHeight="1" outlineLevel="1">
      <c r="B69" s="95" t="s">
        <v>49</v>
      </c>
      <c r="C69" s="26">
        <v>80</v>
      </c>
      <c r="D69" s="124">
        <v>0.90476190476190466</v>
      </c>
      <c r="E69" s="36">
        <v>84</v>
      </c>
      <c r="F69" s="124">
        <v>-0.1063829787234043</v>
      </c>
      <c r="G69" s="36">
        <v>12</v>
      </c>
      <c r="H69" s="124">
        <v>-7.6923076923076872E-2</v>
      </c>
      <c r="I69" s="36">
        <v>96</v>
      </c>
      <c r="J69" s="124">
        <v>-0.10280373831775702</v>
      </c>
      <c r="K69" s="26">
        <v>435</v>
      </c>
      <c r="L69" s="124">
        <v>0.55913978494623651</v>
      </c>
      <c r="M69" s="26">
        <v>149</v>
      </c>
      <c r="N69" s="124">
        <v>0.22131147540983598</v>
      </c>
      <c r="O69" s="26">
        <v>584</v>
      </c>
      <c r="P69" s="124">
        <v>0.45635910224438914</v>
      </c>
      <c r="Q69" s="36">
        <v>5743</v>
      </c>
      <c r="R69" s="124">
        <v>0.51690438457474897</v>
      </c>
      <c r="S69" s="36">
        <v>5985</v>
      </c>
      <c r="T69" s="124">
        <v>-0.1076487252124646</v>
      </c>
      <c r="U69" s="36">
        <v>11728</v>
      </c>
      <c r="V69" s="124">
        <v>0.11769751262746597</v>
      </c>
      <c r="W69" s="26">
        <v>6342</v>
      </c>
      <c r="X69" s="124">
        <v>0.50964056177100692</v>
      </c>
      <c r="Y69" s="26">
        <v>6146</v>
      </c>
      <c r="Z69" s="124">
        <v>-0.10172464191756792</v>
      </c>
      <c r="AA69" s="26">
        <v>12488</v>
      </c>
      <c r="AB69" s="124">
        <v>0.13085212351716025</v>
      </c>
    </row>
    <row r="70" spans="2:28" ht="15" hidden="1" customHeight="1" outlineLevel="1">
      <c r="B70" s="95" t="s">
        <v>50</v>
      </c>
      <c r="C70" s="26">
        <v>62</v>
      </c>
      <c r="D70" s="124">
        <v>-0.45132743362831862</v>
      </c>
      <c r="E70" s="36">
        <v>14</v>
      </c>
      <c r="F70" s="124">
        <v>-0.46153846153846156</v>
      </c>
      <c r="G70" s="36">
        <v>11</v>
      </c>
      <c r="H70" s="124" t="s">
        <v>162</v>
      </c>
      <c r="I70" s="36">
        <v>25</v>
      </c>
      <c r="J70" s="124">
        <v>-3.8461538461538436E-2</v>
      </c>
      <c r="K70" s="26">
        <v>432</v>
      </c>
      <c r="L70" s="124">
        <v>0.11053984575835485</v>
      </c>
      <c r="M70" s="26">
        <v>151</v>
      </c>
      <c r="N70" s="124">
        <v>0.29059829059829068</v>
      </c>
      <c r="O70" s="26">
        <v>583</v>
      </c>
      <c r="P70" s="124">
        <v>0.15217391304347827</v>
      </c>
      <c r="Q70" s="36">
        <v>5217</v>
      </c>
      <c r="R70" s="124">
        <v>0.22637517630465442</v>
      </c>
      <c r="S70" s="36">
        <v>6845</v>
      </c>
      <c r="T70" s="124">
        <v>-5.7162534435261758E-2</v>
      </c>
      <c r="U70" s="36">
        <v>12062</v>
      </c>
      <c r="V70" s="124">
        <v>4.75942331075212E-2</v>
      </c>
      <c r="W70" s="26">
        <v>5725</v>
      </c>
      <c r="X70" s="124">
        <v>0.19719782517774997</v>
      </c>
      <c r="Y70" s="26">
        <v>7007</v>
      </c>
      <c r="Z70" s="124">
        <v>-5.0155889928155117E-2</v>
      </c>
      <c r="AA70" s="26">
        <v>12732</v>
      </c>
      <c r="AB70" s="124">
        <v>4.7125585985689611E-2</v>
      </c>
    </row>
    <row r="71" spans="2:28" ht="15" hidden="1" customHeight="1" outlineLevel="1">
      <c r="B71" s="95" t="s">
        <v>51</v>
      </c>
      <c r="C71" s="26">
        <v>71</v>
      </c>
      <c r="D71" s="124">
        <v>-4.0540540540540571E-2</v>
      </c>
      <c r="E71" s="36">
        <v>81</v>
      </c>
      <c r="F71" s="124">
        <v>1.53125</v>
      </c>
      <c r="G71" s="36">
        <v>6</v>
      </c>
      <c r="H71" s="124" t="s">
        <v>162</v>
      </c>
      <c r="I71" s="36">
        <v>87</v>
      </c>
      <c r="J71" s="124">
        <v>1.71875</v>
      </c>
      <c r="K71" s="26">
        <v>297</v>
      </c>
      <c r="L71" s="124">
        <v>-0.19073569482288832</v>
      </c>
      <c r="M71" s="26">
        <v>113</v>
      </c>
      <c r="N71" s="124">
        <v>-0.15671641791044777</v>
      </c>
      <c r="O71" s="26">
        <v>410</v>
      </c>
      <c r="P71" s="124">
        <v>-0.18163672654690621</v>
      </c>
      <c r="Q71" s="36">
        <v>5212</v>
      </c>
      <c r="R71" s="124">
        <v>-0.12314939434724093</v>
      </c>
      <c r="S71" s="36">
        <v>5888</v>
      </c>
      <c r="T71" s="124">
        <v>-0.14206615182864635</v>
      </c>
      <c r="U71" s="36">
        <v>11100</v>
      </c>
      <c r="V71" s="124">
        <v>-0.1332864839540876</v>
      </c>
      <c r="W71" s="26">
        <v>5661</v>
      </c>
      <c r="X71" s="124">
        <v>-0.11781206171107994</v>
      </c>
      <c r="Y71" s="26">
        <v>6007</v>
      </c>
      <c r="Z71" s="124">
        <v>-0.14148920966128342</v>
      </c>
      <c r="AA71" s="26">
        <v>11668</v>
      </c>
      <c r="AB71" s="124">
        <v>-0.1301625167735202</v>
      </c>
    </row>
    <row r="72" spans="2:28" collapsed="1">
      <c r="B72" s="180">
        <v>2006</v>
      </c>
      <c r="C72" s="36">
        <v>798</v>
      </c>
      <c r="D72" s="104">
        <v>8.2767978290366306E-2</v>
      </c>
      <c r="E72" s="36">
        <v>563</v>
      </c>
      <c r="F72" s="104">
        <v>0.29128440366972486</v>
      </c>
      <c r="G72" s="36">
        <v>129</v>
      </c>
      <c r="H72" s="104">
        <v>1.2241379310344827</v>
      </c>
      <c r="I72" s="36">
        <v>692</v>
      </c>
      <c r="J72" s="104">
        <v>0.40080971659919018</v>
      </c>
      <c r="K72" s="36">
        <v>3824</v>
      </c>
      <c r="L72" s="104">
        <v>0.4441087613293051</v>
      </c>
      <c r="M72" s="36">
        <v>1692</v>
      </c>
      <c r="N72" s="104">
        <v>-1.7699115044247371E-3</v>
      </c>
      <c r="O72" s="36">
        <v>5516</v>
      </c>
      <c r="P72" s="104">
        <v>0.27008979967764213</v>
      </c>
      <c r="Q72" s="36">
        <v>65961</v>
      </c>
      <c r="R72" s="104">
        <v>0.17182753291051545</v>
      </c>
      <c r="S72" s="36">
        <v>77468</v>
      </c>
      <c r="T72" s="104">
        <v>-1.2542701269566137E-2</v>
      </c>
      <c r="U72" s="36">
        <v>143429</v>
      </c>
      <c r="V72" s="104">
        <v>6.4479260210329459E-2</v>
      </c>
      <c r="W72" s="36">
        <v>71146</v>
      </c>
      <c r="X72" s="104">
        <v>0.18359673931126275</v>
      </c>
      <c r="Y72" s="36">
        <v>79289</v>
      </c>
      <c r="Z72" s="104">
        <v>-1.1420734368181584E-2</v>
      </c>
      <c r="AA72" s="36">
        <v>150435</v>
      </c>
      <c r="AB72" s="104">
        <v>7.2123436553469089E-2</v>
      </c>
    </row>
    <row r="73" spans="2:28" ht="15" hidden="1" customHeight="1" outlineLevel="1">
      <c r="B73" s="95" t="s">
        <v>40</v>
      </c>
      <c r="C73" s="26">
        <v>110</v>
      </c>
      <c r="D73" s="124">
        <v>0.5714285714285714</v>
      </c>
      <c r="E73" s="36">
        <v>51</v>
      </c>
      <c r="F73" s="124">
        <v>2.1875</v>
      </c>
      <c r="G73" s="36">
        <v>0</v>
      </c>
      <c r="H73" s="124" t="s">
        <v>162</v>
      </c>
      <c r="I73" s="36">
        <v>51</v>
      </c>
      <c r="J73" s="124">
        <v>2.1875</v>
      </c>
      <c r="K73" s="26">
        <v>233</v>
      </c>
      <c r="L73" s="124">
        <v>-0.1708185053380783</v>
      </c>
      <c r="M73" s="26">
        <v>150</v>
      </c>
      <c r="N73" s="124">
        <v>-6.8322981366459645E-2</v>
      </c>
      <c r="O73" s="26">
        <v>383</v>
      </c>
      <c r="P73" s="124">
        <v>-0.13348416289592757</v>
      </c>
      <c r="Q73" s="36">
        <v>4315</v>
      </c>
      <c r="R73" s="124">
        <v>6.531373921156991E-3</v>
      </c>
      <c r="S73" s="36">
        <v>6438</v>
      </c>
      <c r="T73" s="124">
        <v>6.7240031274433676E-3</v>
      </c>
      <c r="U73" s="36">
        <v>10753</v>
      </c>
      <c r="V73" s="124">
        <v>6.6466953753978597E-3</v>
      </c>
      <c r="W73" s="26">
        <v>4709</v>
      </c>
      <c r="X73" s="124">
        <v>1.1817791147400003E-2</v>
      </c>
      <c r="Y73" s="26">
        <v>6588</v>
      </c>
      <c r="Z73" s="124">
        <v>4.8810250152531154E-3</v>
      </c>
      <c r="AA73" s="26">
        <v>11297</v>
      </c>
      <c r="AB73" s="124">
        <v>7.7609277430865653E-3</v>
      </c>
    </row>
    <row r="74" spans="2:28" ht="15" hidden="1" customHeight="1" outlineLevel="1">
      <c r="B74" s="95" t="s">
        <v>41</v>
      </c>
      <c r="C74" s="26">
        <v>78</v>
      </c>
      <c r="D74" s="124">
        <v>0.25806451612903225</v>
      </c>
      <c r="E74" s="36">
        <v>52</v>
      </c>
      <c r="F74" s="124">
        <v>2.7142857142857144</v>
      </c>
      <c r="G74" s="36">
        <v>6</v>
      </c>
      <c r="H74" s="124" t="s">
        <v>162</v>
      </c>
      <c r="I74" s="36">
        <v>58</v>
      </c>
      <c r="J74" s="124">
        <v>3.1428571428571432</v>
      </c>
      <c r="K74" s="26">
        <v>192</v>
      </c>
      <c r="L74" s="124">
        <v>-0.23809523809523814</v>
      </c>
      <c r="M74" s="26">
        <v>174</v>
      </c>
      <c r="N74" s="124">
        <v>0.31818181818181812</v>
      </c>
      <c r="O74" s="26">
        <v>366</v>
      </c>
      <c r="P74" s="124">
        <v>-4.6875E-2</v>
      </c>
      <c r="Q74" s="36">
        <v>4365</v>
      </c>
      <c r="R74" s="124">
        <v>-3.7061548643282594E-2</v>
      </c>
      <c r="S74" s="36">
        <v>4975</v>
      </c>
      <c r="T74" s="124">
        <v>-0.15477404009514106</v>
      </c>
      <c r="U74" s="36">
        <v>9340</v>
      </c>
      <c r="V74" s="124">
        <v>-0.10356080238026677</v>
      </c>
      <c r="W74" s="26">
        <v>4687</v>
      </c>
      <c r="X74" s="124">
        <v>-3.5795103888088819E-2</v>
      </c>
      <c r="Y74" s="26">
        <v>5155</v>
      </c>
      <c r="Z74" s="124">
        <v>-0.14340312396144894</v>
      </c>
      <c r="AA74" s="26">
        <v>9842</v>
      </c>
      <c r="AB74" s="124">
        <v>-9.5321261145325908E-2</v>
      </c>
    </row>
    <row r="75" spans="2:28" ht="15" hidden="1" customHeight="1" outlineLevel="1">
      <c r="B75" s="95" t="s">
        <v>42</v>
      </c>
      <c r="C75" s="26">
        <v>52</v>
      </c>
      <c r="D75" s="124">
        <v>-0.14754098360655743</v>
      </c>
      <c r="E75" s="36">
        <v>27</v>
      </c>
      <c r="F75" s="124">
        <v>-0.18181818181818177</v>
      </c>
      <c r="G75" s="36">
        <v>24</v>
      </c>
      <c r="H75" s="124">
        <v>3</v>
      </c>
      <c r="I75" s="36">
        <v>51</v>
      </c>
      <c r="J75" s="124">
        <v>0.30769230769230771</v>
      </c>
      <c r="K75" s="26">
        <v>242</v>
      </c>
      <c r="L75" s="124">
        <v>-0.14184397163120566</v>
      </c>
      <c r="M75" s="26">
        <v>161</v>
      </c>
      <c r="N75" s="124">
        <v>-0.1436170212765957</v>
      </c>
      <c r="O75" s="26">
        <v>403</v>
      </c>
      <c r="P75" s="124">
        <v>-0.14255319148936174</v>
      </c>
      <c r="Q75" s="36">
        <v>7046</v>
      </c>
      <c r="R75" s="124">
        <v>0.17316017316017307</v>
      </c>
      <c r="S75" s="36">
        <v>7725</v>
      </c>
      <c r="T75" s="124">
        <v>-8.5474132828223026E-2</v>
      </c>
      <c r="U75" s="36">
        <v>14771</v>
      </c>
      <c r="V75" s="124">
        <v>2.2002352452777929E-2</v>
      </c>
      <c r="W75" s="26">
        <v>7367</v>
      </c>
      <c r="X75" s="124">
        <v>0.15434033218426824</v>
      </c>
      <c r="Y75" s="26">
        <v>7910</v>
      </c>
      <c r="Z75" s="124">
        <v>-8.4596690197893731E-2</v>
      </c>
      <c r="AA75" s="26">
        <v>15277</v>
      </c>
      <c r="AB75" s="124">
        <v>1.6907408640085109E-2</v>
      </c>
    </row>
    <row r="76" spans="2:28" ht="15" hidden="1" customHeight="1" outlineLevel="1">
      <c r="B76" s="95" t="s">
        <v>43</v>
      </c>
      <c r="C76" s="26">
        <v>27</v>
      </c>
      <c r="D76" s="124">
        <v>-0.45999999999999996</v>
      </c>
      <c r="E76" s="36">
        <v>1</v>
      </c>
      <c r="F76" s="124">
        <v>-0.88888888888888884</v>
      </c>
      <c r="G76" s="36">
        <v>3</v>
      </c>
      <c r="H76" s="124" t="s">
        <v>162</v>
      </c>
      <c r="I76" s="36">
        <v>4</v>
      </c>
      <c r="J76" s="124">
        <v>-0.55555555555555558</v>
      </c>
      <c r="K76" s="26">
        <v>134</v>
      </c>
      <c r="L76" s="124">
        <v>0.55813953488372103</v>
      </c>
      <c r="M76" s="26">
        <v>201</v>
      </c>
      <c r="N76" s="124">
        <v>0.99009900990099009</v>
      </c>
      <c r="O76" s="26">
        <v>335</v>
      </c>
      <c r="P76" s="124">
        <v>0.79144385026737973</v>
      </c>
      <c r="Q76" s="36">
        <v>4795</v>
      </c>
      <c r="R76" s="124">
        <v>4.3979969518832984E-2</v>
      </c>
      <c r="S76" s="36">
        <v>6601</v>
      </c>
      <c r="T76" s="124">
        <v>0.27975959674292361</v>
      </c>
      <c r="U76" s="36">
        <v>11396</v>
      </c>
      <c r="V76" s="124">
        <v>0.16870064608758084</v>
      </c>
      <c r="W76" s="26">
        <v>4957</v>
      </c>
      <c r="X76" s="124">
        <v>4.6222034613761176E-2</v>
      </c>
      <c r="Y76" s="26">
        <v>6805</v>
      </c>
      <c r="Z76" s="124">
        <v>0.29397223806807382</v>
      </c>
      <c r="AA76" s="26">
        <v>11762</v>
      </c>
      <c r="AB76" s="124">
        <v>0.17655296588976688</v>
      </c>
    </row>
    <row r="77" spans="2:28" ht="15" hidden="1" customHeight="1" outlineLevel="1">
      <c r="B77" s="95" t="s">
        <v>44</v>
      </c>
      <c r="C77" s="26">
        <v>39</v>
      </c>
      <c r="D77" s="124">
        <v>8.3333333333333259E-2</v>
      </c>
      <c r="E77" s="36">
        <v>9</v>
      </c>
      <c r="F77" s="124">
        <v>0.125</v>
      </c>
      <c r="G77" s="36">
        <v>0</v>
      </c>
      <c r="H77" s="124">
        <v>-1</v>
      </c>
      <c r="I77" s="36">
        <v>9</v>
      </c>
      <c r="J77" s="124">
        <v>-0.18181818181818177</v>
      </c>
      <c r="K77" s="26">
        <v>120</v>
      </c>
      <c r="L77" s="124">
        <v>2.564102564102555E-2</v>
      </c>
      <c r="M77" s="26">
        <v>149</v>
      </c>
      <c r="N77" s="124">
        <v>0.61956521739130443</v>
      </c>
      <c r="O77" s="26">
        <v>269</v>
      </c>
      <c r="P77" s="124">
        <v>0.2870813397129186</v>
      </c>
      <c r="Q77" s="36">
        <v>4432</v>
      </c>
      <c r="R77" s="124">
        <v>-6.9689336691855619E-2</v>
      </c>
      <c r="S77" s="36">
        <v>7549</v>
      </c>
      <c r="T77" s="124">
        <v>4.5423071596731646E-2</v>
      </c>
      <c r="U77" s="36">
        <v>11981</v>
      </c>
      <c r="V77" s="124">
        <v>-3.3375052148520989E-4</v>
      </c>
      <c r="W77" s="26">
        <v>4600</v>
      </c>
      <c r="X77" s="124">
        <v>-6.5989847715736016E-2</v>
      </c>
      <c r="Y77" s="26">
        <v>7698</v>
      </c>
      <c r="Z77" s="124">
        <v>5.2214324767632547E-2</v>
      </c>
      <c r="AA77" s="26">
        <v>12298</v>
      </c>
      <c r="AB77" s="124">
        <v>4.6564823135364364E-3</v>
      </c>
    </row>
    <row r="78" spans="2:28" ht="15" hidden="1" customHeight="1" outlineLevel="1">
      <c r="B78" s="95" t="s">
        <v>45</v>
      </c>
      <c r="C78" s="26">
        <v>47</v>
      </c>
      <c r="D78" s="124">
        <v>0.46875</v>
      </c>
      <c r="E78" s="36">
        <v>11</v>
      </c>
      <c r="F78" s="124">
        <v>0.375</v>
      </c>
      <c r="G78" s="36">
        <v>6</v>
      </c>
      <c r="H78" s="124" t="s">
        <v>162</v>
      </c>
      <c r="I78" s="36">
        <v>17</v>
      </c>
      <c r="J78" s="124">
        <v>1.125</v>
      </c>
      <c r="K78" s="26">
        <v>189</v>
      </c>
      <c r="L78" s="124">
        <v>-3.0769230769230771E-2</v>
      </c>
      <c r="M78" s="26">
        <v>173</v>
      </c>
      <c r="N78" s="124">
        <v>0.63207547169811318</v>
      </c>
      <c r="O78" s="26">
        <v>362</v>
      </c>
      <c r="P78" s="124">
        <v>0.20265780730897021</v>
      </c>
      <c r="Q78" s="36">
        <v>4985</v>
      </c>
      <c r="R78" s="124">
        <v>-0.16610906657745061</v>
      </c>
      <c r="S78" s="36">
        <v>7861</v>
      </c>
      <c r="T78" s="124">
        <v>-4.2275828460038967E-2</v>
      </c>
      <c r="U78" s="36">
        <v>12846</v>
      </c>
      <c r="V78" s="124">
        <v>-9.4459326096151153E-2</v>
      </c>
      <c r="W78" s="26">
        <v>5232</v>
      </c>
      <c r="X78" s="124">
        <v>-0.15789473684210531</v>
      </c>
      <c r="Y78" s="26">
        <v>8040</v>
      </c>
      <c r="Z78" s="124">
        <v>-3.2956458984844894E-2</v>
      </c>
      <c r="AA78" s="26">
        <v>13272</v>
      </c>
      <c r="AB78" s="124">
        <v>-8.6390858401596993E-2</v>
      </c>
    </row>
    <row r="79" spans="2:28" ht="15" hidden="1" customHeight="1" outlineLevel="1">
      <c r="B79" s="95" t="s">
        <v>46</v>
      </c>
      <c r="C79" s="26">
        <v>36</v>
      </c>
      <c r="D79" s="124">
        <v>9.0909090909090828E-2</v>
      </c>
      <c r="E79" s="36">
        <v>25</v>
      </c>
      <c r="F79" s="124">
        <v>2.125</v>
      </c>
      <c r="G79" s="36">
        <v>6</v>
      </c>
      <c r="H79" s="124" t="s">
        <v>162</v>
      </c>
      <c r="I79" s="36">
        <v>31</v>
      </c>
      <c r="J79" s="124">
        <v>2.875</v>
      </c>
      <c r="K79" s="26">
        <v>76</v>
      </c>
      <c r="L79" s="124">
        <v>1.3333333333333419E-2</v>
      </c>
      <c r="M79" s="26">
        <v>99</v>
      </c>
      <c r="N79" s="124">
        <v>0.43478260869565211</v>
      </c>
      <c r="O79" s="26">
        <v>175</v>
      </c>
      <c r="P79" s="124">
        <v>0.21527777777777768</v>
      </c>
      <c r="Q79" s="36">
        <v>3325</v>
      </c>
      <c r="R79" s="124">
        <v>4.6914357682619645E-2</v>
      </c>
      <c r="S79" s="36">
        <v>4012</v>
      </c>
      <c r="T79" s="124">
        <v>-0.21640625000000002</v>
      </c>
      <c r="U79" s="36">
        <v>7337</v>
      </c>
      <c r="V79" s="124">
        <v>-0.11559787849566061</v>
      </c>
      <c r="W79" s="26">
        <v>3462</v>
      </c>
      <c r="X79" s="124">
        <v>5.1640340218712E-2</v>
      </c>
      <c r="Y79" s="26">
        <v>4117</v>
      </c>
      <c r="Z79" s="124">
        <v>-0.2065908652919638</v>
      </c>
      <c r="AA79" s="26">
        <v>7579</v>
      </c>
      <c r="AB79" s="124">
        <v>-0.10635538261997401</v>
      </c>
    </row>
    <row r="80" spans="2:28" ht="15" hidden="1" customHeight="1" outlineLevel="1">
      <c r="B80" s="95" t="s">
        <v>47</v>
      </c>
      <c r="C80" s="26">
        <v>51</v>
      </c>
      <c r="D80" s="124">
        <v>0.21428571428571419</v>
      </c>
      <c r="E80" s="36">
        <v>51</v>
      </c>
      <c r="F80" s="124">
        <v>3.6363636363636367</v>
      </c>
      <c r="G80" s="36">
        <v>0</v>
      </c>
      <c r="H80" s="124" t="s">
        <v>162</v>
      </c>
      <c r="I80" s="36">
        <v>51</v>
      </c>
      <c r="J80" s="124">
        <v>3.6363636363636367</v>
      </c>
      <c r="K80" s="26">
        <v>203</v>
      </c>
      <c r="L80" s="124">
        <v>3.5714285714285809E-2</v>
      </c>
      <c r="M80" s="26">
        <v>89</v>
      </c>
      <c r="N80" s="124">
        <v>4.705882352941182E-2</v>
      </c>
      <c r="O80" s="26">
        <v>292</v>
      </c>
      <c r="P80" s="124">
        <v>3.9145907473309594E-2</v>
      </c>
      <c r="Q80" s="36">
        <v>4496</v>
      </c>
      <c r="R80" s="124">
        <v>-1.554519209415961E-3</v>
      </c>
      <c r="S80" s="36">
        <v>6071</v>
      </c>
      <c r="T80" s="124">
        <v>-2.9416466826538756E-2</v>
      </c>
      <c r="U80" s="36">
        <v>10567</v>
      </c>
      <c r="V80" s="124">
        <v>-1.7754229410671174E-2</v>
      </c>
      <c r="W80" s="26">
        <v>4801</v>
      </c>
      <c r="X80" s="124">
        <v>1.0311447811447882E-2</v>
      </c>
      <c r="Y80" s="26">
        <v>6160</v>
      </c>
      <c r="Z80" s="124">
        <v>-2.8391167192429068E-2</v>
      </c>
      <c r="AA80" s="26">
        <v>10961</v>
      </c>
      <c r="AB80" s="124">
        <v>-1.181031373963215E-2</v>
      </c>
    </row>
    <row r="81" spans="2:28" ht="15" hidden="1" customHeight="1" outlineLevel="1">
      <c r="B81" s="95" t="s">
        <v>48</v>
      </c>
      <c r="C81" s="26">
        <v>68</v>
      </c>
      <c r="D81" s="124">
        <v>3.0303030303030276E-2</v>
      </c>
      <c r="E81" s="36">
        <v>57</v>
      </c>
      <c r="F81" s="124">
        <v>2</v>
      </c>
      <c r="G81" s="36">
        <v>0</v>
      </c>
      <c r="H81" s="124">
        <v>-1</v>
      </c>
      <c r="I81" s="36">
        <v>57</v>
      </c>
      <c r="J81" s="124">
        <v>1.1923076923076925</v>
      </c>
      <c r="K81" s="26">
        <v>224</v>
      </c>
      <c r="L81" s="124">
        <v>-0.2558139534883721</v>
      </c>
      <c r="M81" s="26">
        <v>126</v>
      </c>
      <c r="N81" s="124">
        <v>0</v>
      </c>
      <c r="O81" s="26">
        <v>350</v>
      </c>
      <c r="P81" s="124">
        <v>-0.18032786885245899</v>
      </c>
      <c r="Q81" s="36">
        <v>4546</v>
      </c>
      <c r="R81" s="124">
        <v>-0.11158882157514172</v>
      </c>
      <c r="S81" s="36">
        <v>6390</v>
      </c>
      <c r="T81" s="124">
        <v>-0.30437622468974523</v>
      </c>
      <c r="U81" s="36">
        <v>10936</v>
      </c>
      <c r="V81" s="124">
        <v>-0.2354051597566944</v>
      </c>
      <c r="W81" s="26">
        <v>4895</v>
      </c>
      <c r="X81" s="124">
        <v>-0.11048518989642009</v>
      </c>
      <c r="Y81" s="26">
        <v>6516</v>
      </c>
      <c r="Z81" s="124">
        <v>-0.30078334585255928</v>
      </c>
      <c r="AA81" s="26">
        <v>11411</v>
      </c>
      <c r="AB81" s="124">
        <v>-0.23013088652003777</v>
      </c>
    </row>
    <row r="82" spans="2:28" ht="15" hidden="1" customHeight="1" outlineLevel="1">
      <c r="B82" s="95" t="s">
        <v>49</v>
      </c>
      <c r="C82" s="26">
        <v>42</v>
      </c>
      <c r="D82" s="124">
        <v>-0.28813559322033899</v>
      </c>
      <c r="E82" s="36">
        <v>94</v>
      </c>
      <c r="F82" s="124">
        <v>3.2727272727272725</v>
      </c>
      <c r="G82" s="36">
        <v>13</v>
      </c>
      <c r="H82" s="124" t="s">
        <v>162</v>
      </c>
      <c r="I82" s="36">
        <v>107</v>
      </c>
      <c r="J82" s="124">
        <v>3.8636363636363633</v>
      </c>
      <c r="K82" s="26">
        <v>279</v>
      </c>
      <c r="L82" s="124">
        <v>-9.9999999999999978E-2</v>
      </c>
      <c r="M82" s="26">
        <v>122</v>
      </c>
      <c r="N82" s="124">
        <v>-0.36458333333333337</v>
      </c>
      <c r="O82" s="26">
        <v>401</v>
      </c>
      <c r="P82" s="124">
        <v>-0.20119521912350602</v>
      </c>
      <c r="Q82" s="36">
        <v>3786</v>
      </c>
      <c r="R82" s="124">
        <v>-0.16644649933949807</v>
      </c>
      <c r="S82" s="36">
        <v>6707</v>
      </c>
      <c r="T82" s="124">
        <v>-0.22721511694895724</v>
      </c>
      <c r="U82" s="36">
        <v>10493</v>
      </c>
      <c r="V82" s="124">
        <v>-0.20633840102866652</v>
      </c>
      <c r="W82" s="26">
        <v>4201</v>
      </c>
      <c r="X82" s="124">
        <v>-0.14838840462193392</v>
      </c>
      <c r="Y82" s="26">
        <v>6842</v>
      </c>
      <c r="Z82" s="124">
        <v>-0.2287228046443468</v>
      </c>
      <c r="AA82" s="26">
        <v>11043</v>
      </c>
      <c r="AB82" s="124">
        <v>-0.20001448855404236</v>
      </c>
    </row>
    <row r="83" spans="2:28" ht="15" hidden="1" customHeight="1" outlineLevel="1">
      <c r="B83" s="95" t="s">
        <v>50</v>
      </c>
      <c r="C83" s="26">
        <v>113</v>
      </c>
      <c r="D83" s="124">
        <v>1.9736842105263159</v>
      </c>
      <c r="E83" s="36">
        <v>26</v>
      </c>
      <c r="F83" s="124">
        <v>0.52941176470588225</v>
      </c>
      <c r="G83" s="36">
        <v>0</v>
      </c>
      <c r="H83" s="124">
        <v>-1</v>
      </c>
      <c r="I83" s="36">
        <v>26</v>
      </c>
      <c r="J83" s="124">
        <v>8.3333333333333259E-2</v>
      </c>
      <c r="K83" s="26">
        <v>389</v>
      </c>
      <c r="L83" s="124">
        <v>0.14411764705882346</v>
      </c>
      <c r="M83" s="26">
        <v>117</v>
      </c>
      <c r="N83" s="124">
        <v>-0.1333333333333333</v>
      </c>
      <c r="O83" s="26">
        <v>506</v>
      </c>
      <c r="P83" s="124">
        <v>6.5263157894736912E-2</v>
      </c>
      <c r="Q83" s="36">
        <v>4254</v>
      </c>
      <c r="R83" s="124">
        <v>-0.16011846001974339</v>
      </c>
      <c r="S83" s="36">
        <v>7260</v>
      </c>
      <c r="T83" s="124">
        <v>-0.19279519679786528</v>
      </c>
      <c r="U83" s="36">
        <v>11514</v>
      </c>
      <c r="V83" s="124">
        <v>-0.18102283234938477</v>
      </c>
      <c r="W83" s="26">
        <v>4782</v>
      </c>
      <c r="X83" s="124">
        <v>-0.12417582417582418</v>
      </c>
      <c r="Y83" s="26">
        <v>7377</v>
      </c>
      <c r="Z83" s="124">
        <v>-0.19253502626970231</v>
      </c>
      <c r="AA83" s="26">
        <v>12159</v>
      </c>
      <c r="AB83" s="124">
        <v>-0.16696355165798848</v>
      </c>
    </row>
    <row r="84" spans="2:28" ht="15" hidden="1" customHeight="1" outlineLevel="1">
      <c r="B84" s="95" t="s">
        <v>51</v>
      </c>
      <c r="C84" s="26">
        <v>74</v>
      </c>
      <c r="D84" s="124">
        <v>0.25423728813559321</v>
      </c>
      <c r="E84" s="36">
        <v>32</v>
      </c>
      <c r="F84" s="124">
        <v>0.68421052631578938</v>
      </c>
      <c r="G84" s="36">
        <v>0</v>
      </c>
      <c r="H84" s="124" t="s">
        <v>162</v>
      </c>
      <c r="I84" s="36">
        <v>32</v>
      </c>
      <c r="J84" s="124">
        <v>0.68421052631578938</v>
      </c>
      <c r="K84" s="26">
        <v>367</v>
      </c>
      <c r="L84" s="124">
        <v>0.30141843971631199</v>
      </c>
      <c r="M84" s="26">
        <v>134</v>
      </c>
      <c r="N84" s="124">
        <v>0.13559322033898313</v>
      </c>
      <c r="O84" s="26">
        <v>501</v>
      </c>
      <c r="P84" s="124">
        <v>0.25249999999999995</v>
      </c>
      <c r="Q84" s="36">
        <v>5944</v>
      </c>
      <c r="R84" s="124">
        <v>0.27498927498927506</v>
      </c>
      <c r="S84" s="36">
        <v>6863</v>
      </c>
      <c r="T84" s="124">
        <v>-0.13943573667711595</v>
      </c>
      <c r="U84" s="36">
        <v>12807</v>
      </c>
      <c r="V84" s="124">
        <v>1.3452559943024411E-2</v>
      </c>
      <c r="W84" s="26">
        <v>6417</v>
      </c>
      <c r="X84" s="124">
        <v>0.27777777777777768</v>
      </c>
      <c r="Y84" s="26">
        <v>6997</v>
      </c>
      <c r="Z84" s="124">
        <v>-0.1354256765105647</v>
      </c>
      <c r="AA84" s="26">
        <v>13414</v>
      </c>
      <c r="AB84" s="124">
        <v>2.2798322531452531E-2</v>
      </c>
    </row>
    <row r="85" spans="2:28" collapsed="1">
      <c r="B85" s="180">
        <v>2005</v>
      </c>
      <c r="C85" s="36">
        <v>737</v>
      </c>
      <c r="D85" s="104">
        <v>0.21217105263157898</v>
      </c>
      <c r="E85" s="36">
        <v>436</v>
      </c>
      <c r="F85" s="104">
        <v>1.3695652173913042</v>
      </c>
      <c r="G85" s="36">
        <v>58</v>
      </c>
      <c r="H85" s="104">
        <v>1.5217391304347827</v>
      </c>
      <c r="I85" s="36">
        <v>494</v>
      </c>
      <c r="J85" s="104">
        <v>1.3864734299516908</v>
      </c>
      <c r="K85" s="36">
        <v>2648</v>
      </c>
      <c r="L85" s="104">
        <v>-2.539565697460433E-2</v>
      </c>
      <c r="M85" s="36">
        <v>1695</v>
      </c>
      <c r="N85" s="104">
        <v>0.12624584717607967</v>
      </c>
      <c r="O85" s="36">
        <v>4343</v>
      </c>
      <c r="P85" s="104">
        <v>2.8659403126480409E-2</v>
      </c>
      <c r="Q85" s="36">
        <v>56289</v>
      </c>
      <c r="R85" s="104">
        <v>-1.6373676300982076E-2</v>
      </c>
      <c r="S85" s="36">
        <v>78452</v>
      </c>
      <c r="T85" s="104">
        <v>-0.10365156985512547</v>
      </c>
      <c r="U85" s="36">
        <v>134741</v>
      </c>
      <c r="V85" s="104">
        <v>-6.9146804835924058E-2</v>
      </c>
      <c r="W85" s="36">
        <v>60110</v>
      </c>
      <c r="X85" s="104">
        <v>-1.0290606734173036E-2</v>
      </c>
      <c r="Y85" s="36">
        <v>80205</v>
      </c>
      <c r="Z85" s="104">
        <v>-9.9346449265597658E-2</v>
      </c>
      <c r="AA85" s="36">
        <v>140315</v>
      </c>
      <c r="AB85" s="104">
        <v>-6.323646244333625E-2</v>
      </c>
    </row>
    <row r="86" spans="2:28" ht="15" hidden="1" customHeight="1" outlineLevel="1">
      <c r="B86" s="95" t="s">
        <v>40</v>
      </c>
      <c r="C86" s="26">
        <v>70</v>
      </c>
      <c r="D86" s="124">
        <v>-4.1095890410958957E-2</v>
      </c>
      <c r="E86" s="36">
        <v>16</v>
      </c>
      <c r="F86" s="124">
        <v>-0.73770491803278682</v>
      </c>
      <c r="G86" s="36">
        <v>0</v>
      </c>
      <c r="H86" s="124">
        <v>-1</v>
      </c>
      <c r="I86" s="36">
        <v>16</v>
      </c>
      <c r="J86" s="124">
        <v>-0.84313725490196079</v>
      </c>
      <c r="K86" s="26">
        <v>281</v>
      </c>
      <c r="L86" s="124">
        <v>0.10629921259842523</v>
      </c>
      <c r="M86" s="26">
        <v>161</v>
      </c>
      <c r="N86" s="124">
        <v>-0.25116279069767444</v>
      </c>
      <c r="O86" s="26">
        <v>442</v>
      </c>
      <c r="P86" s="124">
        <v>-5.7569296375266532E-2</v>
      </c>
      <c r="Q86" s="36">
        <v>4287</v>
      </c>
      <c r="R86" s="124">
        <v>0.17871872422326085</v>
      </c>
      <c r="S86" s="36">
        <v>6395</v>
      </c>
      <c r="T86" s="124">
        <v>-0.13604431234801406</v>
      </c>
      <c r="U86" s="36">
        <v>10682</v>
      </c>
      <c r="V86" s="124">
        <v>-3.2339885859226425E-2</v>
      </c>
      <c r="W86" s="26">
        <v>4654</v>
      </c>
      <c r="X86" s="124">
        <v>0.15627329192546591</v>
      </c>
      <c r="Y86" s="26">
        <v>6556</v>
      </c>
      <c r="Z86" s="124">
        <v>-0.14390180203708536</v>
      </c>
      <c r="AA86" s="26">
        <v>11210</v>
      </c>
      <c r="AB86" s="124">
        <v>-4.0486176495763027E-2</v>
      </c>
    </row>
    <row r="87" spans="2:28" ht="15" hidden="1" customHeight="1" outlineLevel="1">
      <c r="B87" s="95" t="s">
        <v>41</v>
      </c>
      <c r="C87" s="26">
        <v>62</v>
      </c>
      <c r="D87" s="124">
        <v>0.40909090909090917</v>
      </c>
      <c r="E87" s="36">
        <v>14</v>
      </c>
      <c r="F87" s="124">
        <v>-0.64102564102564097</v>
      </c>
      <c r="G87" s="36">
        <v>0</v>
      </c>
      <c r="H87" s="124" t="s">
        <v>162</v>
      </c>
      <c r="I87" s="36">
        <v>14</v>
      </c>
      <c r="J87" s="124">
        <v>-0.64102564102564097</v>
      </c>
      <c r="K87" s="26">
        <v>252</v>
      </c>
      <c r="L87" s="124">
        <v>0.52727272727272734</v>
      </c>
      <c r="M87" s="26">
        <v>132</v>
      </c>
      <c r="N87" s="124">
        <v>-2.9411764705882359E-2</v>
      </c>
      <c r="O87" s="26">
        <v>384</v>
      </c>
      <c r="P87" s="124">
        <v>0.27574750830564776</v>
      </c>
      <c r="Q87" s="36">
        <v>4533</v>
      </c>
      <c r="R87" s="124">
        <v>0.4395046046363924</v>
      </c>
      <c r="S87" s="36">
        <v>5886</v>
      </c>
      <c r="T87" s="124">
        <v>2.7404433583522403E-2</v>
      </c>
      <c r="U87" s="36">
        <v>10419</v>
      </c>
      <c r="V87" s="124">
        <v>0.17357512953367871</v>
      </c>
      <c r="W87" s="26">
        <v>4861</v>
      </c>
      <c r="X87" s="124">
        <v>0.43096850161907563</v>
      </c>
      <c r="Y87" s="26">
        <v>6018</v>
      </c>
      <c r="Z87" s="124">
        <v>2.6086956521739202E-2</v>
      </c>
      <c r="AA87" s="26">
        <v>10879</v>
      </c>
      <c r="AB87" s="124">
        <v>0.17458432304038007</v>
      </c>
    </row>
    <row r="88" spans="2:28" ht="15" hidden="1" customHeight="1" outlineLevel="1">
      <c r="B88" s="95" t="s">
        <v>42</v>
      </c>
      <c r="C88" s="26">
        <v>61</v>
      </c>
      <c r="D88" s="124">
        <v>0.48780487804878048</v>
      </c>
      <c r="E88" s="36">
        <v>33</v>
      </c>
      <c r="F88" s="124">
        <v>1.5384615384615383</v>
      </c>
      <c r="G88" s="36">
        <v>6</v>
      </c>
      <c r="H88" s="124" t="s">
        <v>162</v>
      </c>
      <c r="I88" s="36">
        <v>39</v>
      </c>
      <c r="J88" s="124">
        <v>2</v>
      </c>
      <c r="K88" s="26">
        <v>282</v>
      </c>
      <c r="L88" s="124">
        <v>0.59322033898305082</v>
      </c>
      <c r="M88" s="26">
        <v>188</v>
      </c>
      <c r="N88" s="124">
        <v>0.93814432989690721</v>
      </c>
      <c r="O88" s="26">
        <v>470</v>
      </c>
      <c r="P88" s="124">
        <v>0.71532846715328469</v>
      </c>
      <c r="Q88" s="36">
        <v>6006</v>
      </c>
      <c r="R88" s="124">
        <v>0.14443597560975618</v>
      </c>
      <c r="S88" s="36">
        <v>8447</v>
      </c>
      <c r="T88" s="124">
        <v>-0.13990428673251198</v>
      </c>
      <c r="U88" s="36">
        <v>14453</v>
      </c>
      <c r="V88" s="124">
        <v>-4.0878624991704804E-2</v>
      </c>
      <c r="W88" s="26">
        <v>6382</v>
      </c>
      <c r="X88" s="124">
        <v>0.16481109691549545</v>
      </c>
      <c r="Y88" s="26">
        <v>8641</v>
      </c>
      <c r="Z88" s="124">
        <v>-0.12875579753982658</v>
      </c>
      <c r="AA88" s="26">
        <v>15023</v>
      </c>
      <c r="AB88" s="124">
        <v>-2.4290446190816439E-2</v>
      </c>
    </row>
    <row r="89" spans="2:28" ht="15" hidden="1" customHeight="1" outlineLevel="1">
      <c r="B89" s="95" t="s">
        <v>43</v>
      </c>
      <c r="C89" s="26">
        <v>50</v>
      </c>
      <c r="D89" s="124">
        <v>0.35135135135135132</v>
      </c>
      <c r="E89" s="36">
        <v>9</v>
      </c>
      <c r="F89" s="124">
        <v>0.125</v>
      </c>
      <c r="G89" s="36">
        <v>0</v>
      </c>
      <c r="H89" s="124" t="s">
        <v>162</v>
      </c>
      <c r="I89" s="36">
        <v>9</v>
      </c>
      <c r="J89" s="124">
        <v>0.125</v>
      </c>
      <c r="K89" s="26">
        <v>86</v>
      </c>
      <c r="L89" s="124">
        <v>-0.46913580246913578</v>
      </c>
      <c r="M89" s="26">
        <v>101</v>
      </c>
      <c r="N89" s="124">
        <v>-0.33986928104575165</v>
      </c>
      <c r="O89" s="26">
        <v>187</v>
      </c>
      <c r="P89" s="124">
        <v>-0.40634920634920635</v>
      </c>
      <c r="Q89" s="36">
        <v>4593</v>
      </c>
      <c r="R89" s="124">
        <v>0.29892533936651589</v>
      </c>
      <c r="S89" s="36">
        <v>5158</v>
      </c>
      <c r="T89" s="124">
        <v>-0.2948735475051264</v>
      </c>
      <c r="U89" s="36">
        <v>9751</v>
      </c>
      <c r="V89" s="124">
        <v>-0.10137314533222741</v>
      </c>
      <c r="W89" s="26">
        <v>4738</v>
      </c>
      <c r="X89" s="124">
        <v>0.26582954849051554</v>
      </c>
      <c r="Y89" s="26">
        <v>5259</v>
      </c>
      <c r="Z89" s="124">
        <v>-0.29579539367970009</v>
      </c>
      <c r="AA89" s="26">
        <v>9997</v>
      </c>
      <c r="AB89" s="124">
        <v>-0.10828650432610831</v>
      </c>
    </row>
    <row r="90" spans="2:28" ht="15" hidden="1" customHeight="1" outlineLevel="1">
      <c r="B90" s="95" t="s">
        <v>44</v>
      </c>
      <c r="C90" s="26">
        <v>36</v>
      </c>
      <c r="D90" s="124">
        <v>0.63636363636363646</v>
      </c>
      <c r="E90" s="36">
        <v>8</v>
      </c>
      <c r="F90" s="124">
        <v>-0.33333333333333337</v>
      </c>
      <c r="G90" s="36">
        <v>3</v>
      </c>
      <c r="H90" s="124" t="s">
        <v>162</v>
      </c>
      <c r="I90" s="36">
        <v>11</v>
      </c>
      <c r="J90" s="124">
        <v>-8.333333333333337E-2</v>
      </c>
      <c r="K90" s="26">
        <v>117</v>
      </c>
      <c r="L90" s="124">
        <v>-0.47058823529411764</v>
      </c>
      <c r="M90" s="26">
        <v>92</v>
      </c>
      <c r="N90" s="124">
        <v>-0.5892857142857143</v>
      </c>
      <c r="O90" s="26">
        <v>209</v>
      </c>
      <c r="P90" s="124">
        <v>-0.53033707865168545</v>
      </c>
      <c r="Q90" s="36">
        <v>4764</v>
      </c>
      <c r="R90" s="124">
        <v>0.39461358313817341</v>
      </c>
      <c r="S90" s="36">
        <v>7221</v>
      </c>
      <c r="T90" s="124">
        <v>-0.18397559046219913</v>
      </c>
      <c r="U90" s="36">
        <v>11985</v>
      </c>
      <c r="V90" s="124">
        <v>-2.2829188748471285E-2</v>
      </c>
      <c r="W90" s="26">
        <v>4925</v>
      </c>
      <c r="X90" s="124">
        <v>0.34159629528738766</v>
      </c>
      <c r="Y90" s="26">
        <v>7316</v>
      </c>
      <c r="Z90" s="124">
        <v>-0.19365149344208088</v>
      </c>
      <c r="AA90" s="26">
        <v>12241</v>
      </c>
      <c r="AB90" s="124">
        <v>-3.9469554300062826E-2</v>
      </c>
    </row>
    <row r="91" spans="2:28" ht="15" hidden="1" customHeight="1" outlineLevel="1">
      <c r="B91" s="95" t="s">
        <v>45</v>
      </c>
      <c r="C91" s="26">
        <v>32</v>
      </c>
      <c r="D91" s="124">
        <v>1.4615384615384617</v>
      </c>
      <c r="E91" s="36">
        <v>8</v>
      </c>
      <c r="F91" s="124">
        <v>0.14285714285714279</v>
      </c>
      <c r="G91" s="36">
        <v>0</v>
      </c>
      <c r="H91" s="124">
        <v>-1</v>
      </c>
      <c r="I91" s="36">
        <v>8</v>
      </c>
      <c r="J91" s="124">
        <v>-0.74193548387096775</v>
      </c>
      <c r="K91" s="26">
        <v>195</v>
      </c>
      <c r="L91" s="124">
        <v>-0.1294642857142857</v>
      </c>
      <c r="M91" s="26">
        <v>106</v>
      </c>
      <c r="N91" s="124">
        <v>-0.64900662251655628</v>
      </c>
      <c r="O91" s="26">
        <v>301</v>
      </c>
      <c r="P91" s="124">
        <v>-0.42775665399239549</v>
      </c>
      <c r="Q91" s="36">
        <v>5978</v>
      </c>
      <c r="R91" s="124">
        <v>0.17630853994490359</v>
      </c>
      <c r="S91" s="36">
        <v>8208</v>
      </c>
      <c r="T91" s="124">
        <v>-0.16661590009137983</v>
      </c>
      <c r="U91" s="36">
        <v>14186</v>
      </c>
      <c r="V91" s="124">
        <v>-4.9896189136695468E-2</v>
      </c>
      <c r="W91" s="26">
        <v>6213</v>
      </c>
      <c r="X91" s="124">
        <v>0.16654149455501321</v>
      </c>
      <c r="Y91" s="26">
        <v>8314</v>
      </c>
      <c r="Z91" s="124">
        <v>-0.18289926289926295</v>
      </c>
      <c r="AA91" s="26">
        <v>14527</v>
      </c>
      <c r="AB91" s="124">
        <v>-6.2834655828656216E-2</v>
      </c>
    </row>
    <row r="92" spans="2:28" ht="15" hidden="1" customHeight="1" outlineLevel="1">
      <c r="B92" s="95" t="s">
        <v>46</v>
      </c>
      <c r="C92" s="26">
        <v>33</v>
      </c>
      <c r="D92" s="124">
        <v>-0.10810810810810811</v>
      </c>
      <c r="E92" s="36">
        <v>8</v>
      </c>
      <c r="F92" s="124">
        <v>3</v>
      </c>
      <c r="G92" s="36">
        <v>0</v>
      </c>
      <c r="H92" s="124" t="s">
        <v>162</v>
      </c>
      <c r="I92" s="36">
        <v>8</v>
      </c>
      <c r="J92" s="124">
        <v>3</v>
      </c>
      <c r="K92" s="26">
        <v>75</v>
      </c>
      <c r="L92" s="124">
        <v>-0.16666666666666663</v>
      </c>
      <c r="M92" s="26">
        <v>69</v>
      </c>
      <c r="N92" s="124">
        <v>-0.30303030303030298</v>
      </c>
      <c r="O92" s="26">
        <v>144</v>
      </c>
      <c r="P92" s="124">
        <v>-0.23809523809523814</v>
      </c>
      <c r="Q92" s="36">
        <v>3176</v>
      </c>
      <c r="R92" s="124">
        <v>-0.1586754966887417</v>
      </c>
      <c r="S92" s="36">
        <v>5120</v>
      </c>
      <c r="T92" s="124">
        <v>-0.23192319231923197</v>
      </c>
      <c r="U92" s="36">
        <v>8296</v>
      </c>
      <c r="V92" s="124">
        <v>-0.20544009194521595</v>
      </c>
      <c r="W92" s="26">
        <v>3292</v>
      </c>
      <c r="X92" s="124">
        <v>-0.15676229508196726</v>
      </c>
      <c r="Y92" s="26">
        <v>5189</v>
      </c>
      <c r="Z92" s="124">
        <v>-0.23296378418329633</v>
      </c>
      <c r="AA92" s="26">
        <v>8481</v>
      </c>
      <c r="AB92" s="124">
        <v>-0.20508013871965503</v>
      </c>
    </row>
    <row r="93" spans="2:28" ht="15" hidden="1" customHeight="1" outlineLevel="1">
      <c r="B93" s="95" t="s">
        <v>47</v>
      </c>
      <c r="C93" s="26">
        <v>42</v>
      </c>
      <c r="D93" s="124">
        <v>0.61538461538461542</v>
      </c>
      <c r="E93" s="36">
        <v>11</v>
      </c>
      <c r="F93" s="124">
        <v>1.75</v>
      </c>
      <c r="G93" s="36">
        <v>0</v>
      </c>
      <c r="H93" s="124" t="s">
        <v>162</v>
      </c>
      <c r="I93" s="36">
        <v>11</v>
      </c>
      <c r="J93" s="124">
        <v>1.75</v>
      </c>
      <c r="K93" s="26">
        <v>196</v>
      </c>
      <c r="L93" s="124">
        <v>0</v>
      </c>
      <c r="M93" s="26">
        <v>85</v>
      </c>
      <c r="N93" s="124">
        <v>-0.4178082191780822</v>
      </c>
      <c r="O93" s="26">
        <v>281</v>
      </c>
      <c r="P93" s="124">
        <v>-0.17836257309941517</v>
      </c>
      <c r="Q93" s="36">
        <v>4503</v>
      </c>
      <c r="R93" s="124">
        <v>-0.15293453724604966</v>
      </c>
      <c r="S93" s="36">
        <v>6255</v>
      </c>
      <c r="T93" s="124">
        <v>-0.26618958235570156</v>
      </c>
      <c r="U93" s="36">
        <v>10758</v>
      </c>
      <c r="V93" s="124">
        <v>-0.22268786127167628</v>
      </c>
      <c r="W93" s="26">
        <v>4752</v>
      </c>
      <c r="X93" s="124">
        <v>-0.14254781667268135</v>
      </c>
      <c r="Y93" s="26">
        <v>6340</v>
      </c>
      <c r="Z93" s="124">
        <v>-0.26874279123414069</v>
      </c>
      <c r="AA93" s="26">
        <v>11092</v>
      </c>
      <c r="AB93" s="124">
        <v>-0.21953278919223196</v>
      </c>
    </row>
    <row r="94" spans="2:28" ht="15" hidden="1" customHeight="1" outlineLevel="1">
      <c r="B94" s="95" t="s">
        <v>48</v>
      </c>
      <c r="C94" s="26">
        <v>66</v>
      </c>
      <c r="D94" s="124">
        <v>0.4042553191489362</v>
      </c>
      <c r="E94" s="36">
        <v>19</v>
      </c>
      <c r="F94" s="124">
        <v>0.89999999999999991</v>
      </c>
      <c r="G94" s="36">
        <v>7</v>
      </c>
      <c r="H94" s="124" t="s">
        <v>162</v>
      </c>
      <c r="I94" s="36">
        <v>26</v>
      </c>
      <c r="J94" s="124">
        <v>1.6</v>
      </c>
      <c r="K94" s="26">
        <v>301</v>
      </c>
      <c r="L94" s="124">
        <v>0.45410628019323673</v>
      </c>
      <c r="M94" s="26">
        <v>126</v>
      </c>
      <c r="N94" s="124">
        <v>-0.36040609137055835</v>
      </c>
      <c r="O94" s="26">
        <v>427</v>
      </c>
      <c r="P94" s="124">
        <v>5.6930693069306981E-2</v>
      </c>
      <c r="Q94" s="36">
        <v>5117</v>
      </c>
      <c r="R94" s="124">
        <v>5.4182117840955835E-2</v>
      </c>
      <c r="S94" s="36">
        <v>9186</v>
      </c>
      <c r="T94" s="124">
        <v>8.1214689265536766E-2</v>
      </c>
      <c r="U94" s="36">
        <v>14303</v>
      </c>
      <c r="V94" s="124">
        <v>7.1385767790262067E-2</v>
      </c>
      <c r="W94" s="26">
        <v>5503</v>
      </c>
      <c r="X94" s="124">
        <v>7.5224697147323161E-2</v>
      </c>
      <c r="Y94" s="26">
        <v>9319</v>
      </c>
      <c r="Z94" s="124">
        <v>7.2011963648912936E-2</v>
      </c>
      <c r="AA94" s="26">
        <v>14822</v>
      </c>
      <c r="AB94" s="124">
        <v>7.3202519730649396E-2</v>
      </c>
    </row>
    <row r="95" spans="2:28" ht="15" hidden="1" customHeight="1" outlineLevel="1">
      <c r="B95" s="95" t="s">
        <v>49</v>
      </c>
      <c r="C95" s="26">
        <v>59</v>
      </c>
      <c r="D95" s="124">
        <v>0.28260869565217384</v>
      </c>
      <c r="E95" s="36">
        <v>22</v>
      </c>
      <c r="F95" s="124">
        <v>-0.5</v>
      </c>
      <c r="G95" s="36">
        <v>0</v>
      </c>
      <c r="H95" s="124">
        <v>-1</v>
      </c>
      <c r="I95" s="36">
        <v>22</v>
      </c>
      <c r="J95" s="124">
        <v>-0.55102040816326525</v>
      </c>
      <c r="K95" s="26">
        <v>310</v>
      </c>
      <c r="L95" s="124">
        <v>0.13138686131386867</v>
      </c>
      <c r="M95" s="26">
        <v>192</v>
      </c>
      <c r="N95" s="124">
        <v>6.6666666666666652E-2</v>
      </c>
      <c r="O95" s="26">
        <v>502</v>
      </c>
      <c r="P95" s="124">
        <v>0.10572687224669597</v>
      </c>
      <c r="Q95" s="36">
        <v>4542</v>
      </c>
      <c r="R95" s="124">
        <v>-4.7599077374711696E-2</v>
      </c>
      <c r="S95" s="36">
        <v>8679</v>
      </c>
      <c r="T95" s="124">
        <v>9.4727547931382494E-2</v>
      </c>
      <c r="U95" s="36">
        <v>13221</v>
      </c>
      <c r="V95" s="124">
        <v>4.1269591242025783E-2</v>
      </c>
      <c r="W95" s="26">
        <v>4933</v>
      </c>
      <c r="X95" s="124">
        <v>-3.8963569062926195E-2</v>
      </c>
      <c r="Y95" s="26">
        <v>8871</v>
      </c>
      <c r="Z95" s="124">
        <v>9.3430297054110767E-2</v>
      </c>
      <c r="AA95" s="26">
        <v>13804</v>
      </c>
      <c r="AB95" s="124">
        <v>4.2125924807489001E-2</v>
      </c>
    </row>
    <row r="96" spans="2:28" ht="15" hidden="1" customHeight="1" outlineLevel="1">
      <c r="B96" s="95" t="s">
        <v>50</v>
      </c>
      <c r="C96" s="26">
        <v>38</v>
      </c>
      <c r="D96" s="124">
        <v>5.555555555555558E-2</v>
      </c>
      <c r="E96" s="36">
        <v>17</v>
      </c>
      <c r="F96" s="124">
        <v>-0.26086956521739135</v>
      </c>
      <c r="G96" s="36">
        <v>7</v>
      </c>
      <c r="H96" s="124">
        <v>0.39999999999999991</v>
      </c>
      <c r="I96" s="36">
        <v>24</v>
      </c>
      <c r="J96" s="124">
        <v>-0.1428571428571429</v>
      </c>
      <c r="K96" s="26">
        <v>340</v>
      </c>
      <c r="L96" s="124">
        <v>0.45299145299145294</v>
      </c>
      <c r="M96" s="26">
        <v>135</v>
      </c>
      <c r="N96" s="124">
        <v>-0.26630434782608692</v>
      </c>
      <c r="O96" s="26">
        <v>475</v>
      </c>
      <c r="P96" s="124">
        <v>0.13636363636363646</v>
      </c>
      <c r="Q96" s="36">
        <v>5065</v>
      </c>
      <c r="R96" s="124">
        <v>4.6271431522412643E-2</v>
      </c>
      <c r="S96" s="36">
        <v>8994</v>
      </c>
      <c r="T96" s="124">
        <v>-7.4024503243076301E-2</v>
      </c>
      <c r="U96" s="36">
        <v>14059</v>
      </c>
      <c r="V96" s="124">
        <v>-3.401126837982682E-2</v>
      </c>
      <c r="W96" s="26">
        <v>5460</v>
      </c>
      <c r="X96" s="124">
        <v>6.3498246980911555E-2</v>
      </c>
      <c r="Y96" s="26">
        <v>9136</v>
      </c>
      <c r="Z96" s="124">
        <v>-7.7358109472833725E-2</v>
      </c>
      <c r="AA96" s="26">
        <v>14596</v>
      </c>
      <c r="AB96" s="124">
        <v>-2.9263101888800214E-2</v>
      </c>
    </row>
    <row r="97" spans="2:28" ht="15" hidden="1" customHeight="1" outlineLevel="1">
      <c r="B97" s="95" t="s">
        <v>51</v>
      </c>
      <c r="C97" s="26">
        <v>59</v>
      </c>
      <c r="D97" s="124">
        <v>0.59459459459459452</v>
      </c>
      <c r="E97" s="36">
        <v>19</v>
      </c>
      <c r="F97" s="124">
        <v>0.35714285714285721</v>
      </c>
      <c r="G97" s="36">
        <v>0</v>
      </c>
      <c r="H97" s="124">
        <v>-1</v>
      </c>
      <c r="I97" s="36">
        <v>19</v>
      </c>
      <c r="J97" s="124">
        <v>-0.3214285714285714</v>
      </c>
      <c r="K97" s="26">
        <v>282</v>
      </c>
      <c r="L97" s="124">
        <v>0.22077922077922074</v>
      </c>
      <c r="M97" s="26">
        <v>118</v>
      </c>
      <c r="N97" s="124">
        <v>-0.22368421052631582</v>
      </c>
      <c r="O97" s="26">
        <v>400</v>
      </c>
      <c r="P97" s="124">
        <v>4.4386422976501416E-2</v>
      </c>
      <c r="Q97" s="36">
        <v>4662</v>
      </c>
      <c r="R97" s="124">
        <v>2.4615384615384706E-2</v>
      </c>
      <c r="S97" s="36">
        <v>7975</v>
      </c>
      <c r="T97" s="124">
        <v>-0.11408575872028437</v>
      </c>
      <c r="U97" s="36">
        <v>12637</v>
      </c>
      <c r="V97" s="124">
        <v>-6.7517709563164163E-2</v>
      </c>
      <c r="W97" s="26">
        <v>5022</v>
      </c>
      <c r="X97" s="124">
        <v>3.9321192052980125E-2</v>
      </c>
      <c r="Y97" s="26">
        <v>8093</v>
      </c>
      <c r="Z97" s="124">
        <v>-0.11725567190226871</v>
      </c>
      <c r="AA97" s="26">
        <v>13115</v>
      </c>
      <c r="AB97" s="124">
        <v>-6.3214285714285667E-2</v>
      </c>
    </row>
    <row r="98" spans="2:28" collapsed="1">
      <c r="B98" s="180">
        <v>2004</v>
      </c>
      <c r="C98" s="36">
        <v>608</v>
      </c>
      <c r="D98" s="104">
        <v>0.3246187363834423</v>
      </c>
      <c r="E98" s="36">
        <v>184</v>
      </c>
      <c r="F98" s="104">
        <v>-0.22362869198312241</v>
      </c>
      <c r="G98" s="36">
        <v>23</v>
      </c>
      <c r="H98" s="104">
        <v>-0.7415730337078652</v>
      </c>
      <c r="I98" s="36">
        <v>207</v>
      </c>
      <c r="J98" s="104">
        <v>-0.36503067484662577</v>
      </c>
      <c r="K98" s="36">
        <v>2717</v>
      </c>
      <c r="L98" s="104">
        <v>0.11581108829568798</v>
      </c>
      <c r="M98" s="36">
        <v>1505</v>
      </c>
      <c r="N98" s="104">
        <v>-0.27817745803357319</v>
      </c>
      <c r="O98" s="36">
        <v>4222</v>
      </c>
      <c r="P98" s="104">
        <v>-6.5929203539823011E-2</v>
      </c>
      <c r="Q98" s="36">
        <v>57226</v>
      </c>
      <c r="R98" s="104">
        <v>9.6850861556743828E-2</v>
      </c>
      <c r="S98" s="36">
        <v>87524</v>
      </c>
      <c r="T98" s="104">
        <v>-0.11853687030434867</v>
      </c>
      <c r="U98" s="36">
        <v>144750</v>
      </c>
      <c r="V98" s="104">
        <v>-4.4346293251995461E-2</v>
      </c>
      <c r="W98" s="36">
        <v>60735</v>
      </c>
      <c r="X98" s="104">
        <v>9.820266165196001E-2</v>
      </c>
      <c r="Y98" s="36">
        <v>89052</v>
      </c>
      <c r="Z98" s="104">
        <v>-0.12236370087121062</v>
      </c>
      <c r="AA98" s="36">
        <v>149787</v>
      </c>
      <c r="AB98" s="104">
        <v>-4.4555150154364287E-2</v>
      </c>
    </row>
    <row r="99" spans="2:28" ht="15" hidden="1" customHeight="1" outlineLevel="1">
      <c r="B99" s="95" t="s">
        <v>40</v>
      </c>
      <c r="C99" s="26">
        <v>73</v>
      </c>
      <c r="D99" s="124">
        <v>0.21666666666666656</v>
      </c>
      <c r="E99" s="36">
        <v>61</v>
      </c>
      <c r="F99" s="124">
        <v>0.79411764705882359</v>
      </c>
      <c r="G99" s="36">
        <v>41</v>
      </c>
      <c r="H99" s="124">
        <v>0.32258064516129026</v>
      </c>
      <c r="I99" s="36">
        <v>102</v>
      </c>
      <c r="J99" s="124">
        <v>0.56923076923076921</v>
      </c>
      <c r="K99" s="26">
        <v>254</v>
      </c>
      <c r="L99" s="124">
        <v>-0.1149825783972126</v>
      </c>
      <c r="M99" s="26">
        <v>215</v>
      </c>
      <c r="N99" s="124">
        <v>-0.21532846715328469</v>
      </c>
      <c r="O99" s="26">
        <v>469</v>
      </c>
      <c r="P99" s="124">
        <v>-0.16399286987522277</v>
      </c>
      <c r="Q99" s="36">
        <v>3637</v>
      </c>
      <c r="R99" s="124">
        <v>-9.9529586531319603E-2</v>
      </c>
      <c r="S99" s="36">
        <v>7402</v>
      </c>
      <c r="T99" s="124">
        <v>-8.7861983980283442E-2</v>
      </c>
      <c r="U99" s="36">
        <v>11039</v>
      </c>
      <c r="V99" s="124">
        <v>-9.1739345071581324E-2</v>
      </c>
      <c r="W99" s="26">
        <v>4025</v>
      </c>
      <c r="X99" s="124">
        <v>-8.9366515837104088E-2</v>
      </c>
      <c r="Y99" s="26">
        <v>7658</v>
      </c>
      <c r="Z99" s="124">
        <v>-9.0498812351543889E-2</v>
      </c>
      <c r="AA99" s="26">
        <v>11683</v>
      </c>
      <c r="AB99" s="124">
        <v>-9.0109034267912724E-2</v>
      </c>
    </row>
    <row r="100" spans="2:28" ht="15" hidden="1" customHeight="1" outlineLevel="1">
      <c r="B100" s="95" t="s">
        <v>41</v>
      </c>
      <c r="C100" s="26">
        <v>44</v>
      </c>
      <c r="D100" s="124">
        <v>-0.15384615384615385</v>
      </c>
      <c r="E100" s="36">
        <v>39</v>
      </c>
      <c r="F100" s="124">
        <v>0.77272727272727271</v>
      </c>
      <c r="G100" s="36">
        <v>0</v>
      </c>
      <c r="H100" s="124" t="s">
        <v>162</v>
      </c>
      <c r="I100" s="36">
        <v>39</v>
      </c>
      <c r="J100" s="124">
        <v>0.77272727272727271</v>
      </c>
      <c r="K100" s="26">
        <v>165</v>
      </c>
      <c r="L100" s="124">
        <v>-0.12234042553191493</v>
      </c>
      <c r="M100" s="26">
        <v>136</v>
      </c>
      <c r="N100" s="124">
        <v>-0.4285714285714286</v>
      </c>
      <c r="O100" s="26">
        <v>301</v>
      </c>
      <c r="P100" s="124">
        <v>-0.29342723004694837</v>
      </c>
      <c r="Q100" s="36">
        <v>3149</v>
      </c>
      <c r="R100" s="124">
        <v>-0.25992949471210336</v>
      </c>
      <c r="S100" s="36">
        <v>5729</v>
      </c>
      <c r="T100" s="124">
        <v>-0.27536048570705796</v>
      </c>
      <c r="U100" s="36">
        <v>8878</v>
      </c>
      <c r="V100" s="124">
        <v>-0.26996135186251136</v>
      </c>
      <c r="W100" s="26">
        <v>3397</v>
      </c>
      <c r="X100" s="124">
        <v>-0.24795218065087443</v>
      </c>
      <c r="Y100" s="26">
        <v>5865</v>
      </c>
      <c r="Z100" s="124">
        <v>-0.27983791748526521</v>
      </c>
      <c r="AA100" s="26">
        <v>9262</v>
      </c>
      <c r="AB100" s="124">
        <v>-0.26846220677671595</v>
      </c>
    </row>
    <row r="101" spans="2:28" ht="15" hidden="1" customHeight="1" outlineLevel="1">
      <c r="B101" s="95" t="s">
        <v>42</v>
      </c>
      <c r="C101" s="26">
        <v>41</v>
      </c>
      <c r="D101" s="124">
        <v>1.4117647058823528</v>
      </c>
      <c r="E101" s="36">
        <v>13</v>
      </c>
      <c r="F101" s="124">
        <v>1.6</v>
      </c>
      <c r="G101" s="36">
        <v>0</v>
      </c>
      <c r="H101" s="124" t="s">
        <v>162</v>
      </c>
      <c r="I101" s="36">
        <v>13</v>
      </c>
      <c r="J101" s="124">
        <v>1.6</v>
      </c>
      <c r="K101" s="26">
        <v>177</v>
      </c>
      <c r="L101" s="124">
        <v>0.26428571428571423</v>
      </c>
      <c r="M101" s="26">
        <v>97</v>
      </c>
      <c r="N101" s="124">
        <v>-0.48404255319148937</v>
      </c>
      <c r="O101" s="26">
        <v>274</v>
      </c>
      <c r="P101" s="124">
        <v>-0.16463414634146345</v>
      </c>
      <c r="Q101" s="36">
        <v>5248</v>
      </c>
      <c r="R101" s="124">
        <v>8.2061855670103157E-2</v>
      </c>
      <c r="S101" s="36">
        <v>9821</v>
      </c>
      <c r="T101" s="124">
        <v>9.6950742767787368E-2</v>
      </c>
      <c r="U101" s="36">
        <v>15069</v>
      </c>
      <c r="V101" s="124">
        <v>9.1719191480112983E-2</v>
      </c>
      <c r="W101" s="26">
        <v>5479</v>
      </c>
      <c r="X101" s="124">
        <v>9.3176376695929708E-2</v>
      </c>
      <c r="Y101" s="26">
        <v>9918</v>
      </c>
      <c r="Z101" s="124">
        <v>8.5001640958319635E-2</v>
      </c>
      <c r="AA101" s="26">
        <v>15397</v>
      </c>
      <c r="AB101" s="124">
        <v>8.7896559033420418E-2</v>
      </c>
    </row>
    <row r="102" spans="2:28" ht="15" hidden="1" customHeight="1" outlineLevel="1">
      <c r="B102" s="95" t="s">
        <v>43</v>
      </c>
      <c r="C102" s="26">
        <v>37</v>
      </c>
      <c r="D102" s="124">
        <v>0.76190476190476186</v>
      </c>
      <c r="E102" s="36">
        <v>8</v>
      </c>
      <c r="F102" s="124">
        <v>-0.11111111111111116</v>
      </c>
      <c r="G102" s="36">
        <v>0</v>
      </c>
      <c r="H102" s="124" t="s">
        <v>162</v>
      </c>
      <c r="I102" s="36">
        <v>8</v>
      </c>
      <c r="J102" s="124">
        <v>-0.11111111111111116</v>
      </c>
      <c r="K102" s="26">
        <v>162</v>
      </c>
      <c r="L102" s="124">
        <v>-0.39552238805970152</v>
      </c>
      <c r="M102" s="26">
        <v>153</v>
      </c>
      <c r="N102" s="124">
        <v>-0.17741935483870963</v>
      </c>
      <c r="O102" s="26">
        <v>315</v>
      </c>
      <c r="P102" s="124">
        <v>-0.30616740088105732</v>
      </c>
      <c r="Q102" s="36">
        <v>3536</v>
      </c>
      <c r="R102" s="124">
        <v>-8.7719298245614086E-2</v>
      </c>
      <c r="S102" s="36">
        <v>7315</v>
      </c>
      <c r="T102" s="124">
        <v>5.7539395691773798E-2</v>
      </c>
      <c r="U102" s="36">
        <v>10851</v>
      </c>
      <c r="V102" s="124">
        <v>5.3738534235152624E-3</v>
      </c>
      <c r="W102" s="26">
        <v>3743</v>
      </c>
      <c r="X102" s="124">
        <v>-0.10325826545280303</v>
      </c>
      <c r="Y102" s="26">
        <v>7468</v>
      </c>
      <c r="Z102" s="124">
        <v>5.1386737998029064E-2</v>
      </c>
      <c r="AA102" s="26">
        <v>11211</v>
      </c>
      <c r="AB102" s="124">
        <v>-5.8526203777600205E-3</v>
      </c>
    </row>
    <row r="103" spans="2:28" ht="15" hidden="1" customHeight="1" outlineLevel="1">
      <c r="B103" s="95" t="s">
        <v>44</v>
      </c>
      <c r="C103" s="26">
        <v>22</v>
      </c>
      <c r="D103" s="124">
        <v>0.5714285714285714</v>
      </c>
      <c r="E103" s="36">
        <v>12</v>
      </c>
      <c r="F103" s="124" t="s">
        <v>162</v>
      </c>
      <c r="G103" s="36">
        <v>0</v>
      </c>
      <c r="H103" s="124">
        <v>-1</v>
      </c>
      <c r="I103" s="36">
        <v>12</v>
      </c>
      <c r="J103" s="124">
        <v>-0.4285714285714286</v>
      </c>
      <c r="K103" s="26">
        <v>221</v>
      </c>
      <c r="L103" s="124">
        <v>5.741626794258381E-2</v>
      </c>
      <c r="M103" s="26">
        <v>224</v>
      </c>
      <c r="N103" s="124">
        <v>0.13131313131313127</v>
      </c>
      <c r="O103" s="26">
        <v>445</v>
      </c>
      <c r="P103" s="124">
        <v>9.3366093366093361E-2</v>
      </c>
      <c r="Q103" s="36">
        <v>3416</v>
      </c>
      <c r="R103" s="124">
        <v>-0.20186915887850465</v>
      </c>
      <c r="S103" s="36">
        <v>8849</v>
      </c>
      <c r="T103" s="124">
        <v>-5.3886453544317314E-2</v>
      </c>
      <c r="U103" s="36">
        <v>12265</v>
      </c>
      <c r="V103" s="124">
        <v>-0.10034475170542068</v>
      </c>
      <c r="W103" s="26">
        <v>3671</v>
      </c>
      <c r="X103" s="124">
        <v>-0.18476571174772372</v>
      </c>
      <c r="Y103" s="26">
        <v>9073</v>
      </c>
      <c r="Z103" s="124">
        <v>-5.2131216046803153E-2</v>
      </c>
      <c r="AA103" s="26">
        <v>12744</v>
      </c>
      <c r="AB103" s="124">
        <v>-9.4564831261101268E-2</v>
      </c>
    </row>
    <row r="104" spans="2:28" ht="15" hidden="1" customHeight="1" outlineLevel="1">
      <c r="B104" s="95" t="s">
        <v>45</v>
      </c>
      <c r="C104" s="26">
        <v>13</v>
      </c>
      <c r="D104" s="124">
        <v>-0.5357142857142857</v>
      </c>
      <c r="E104" s="36">
        <v>7</v>
      </c>
      <c r="F104" s="124">
        <v>0.39999999999999991</v>
      </c>
      <c r="G104" s="36">
        <v>24</v>
      </c>
      <c r="H104" s="124">
        <v>1.4</v>
      </c>
      <c r="I104" s="36">
        <v>31</v>
      </c>
      <c r="J104" s="124">
        <v>1.0666666666666669</v>
      </c>
      <c r="K104" s="26">
        <v>224</v>
      </c>
      <c r="L104" s="124">
        <v>0.21739130434782616</v>
      </c>
      <c r="M104" s="26">
        <v>302</v>
      </c>
      <c r="N104" s="124">
        <v>-6.2111801242236031E-2</v>
      </c>
      <c r="O104" s="26">
        <v>526</v>
      </c>
      <c r="P104" s="124">
        <v>3.9525691699604737E-2</v>
      </c>
      <c r="Q104" s="36">
        <v>5082</v>
      </c>
      <c r="R104" s="124">
        <v>-9.8616530684639936E-2</v>
      </c>
      <c r="S104" s="36">
        <v>9849</v>
      </c>
      <c r="T104" s="124">
        <v>-0.19349819849328531</v>
      </c>
      <c r="U104" s="36">
        <v>14931</v>
      </c>
      <c r="V104" s="124">
        <v>-0.16352941176470592</v>
      </c>
      <c r="W104" s="26">
        <v>5326</v>
      </c>
      <c r="X104" s="124">
        <v>-9.0350128095644799E-2</v>
      </c>
      <c r="Y104" s="26">
        <v>10175</v>
      </c>
      <c r="Z104" s="124">
        <v>-0.18885522959183676</v>
      </c>
      <c r="AA104" s="26">
        <v>15501</v>
      </c>
      <c r="AB104" s="124">
        <v>-0.15750856024783955</v>
      </c>
    </row>
    <row r="105" spans="2:28" ht="15" hidden="1" customHeight="1" outlineLevel="1">
      <c r="B105" s="95" t="s">
        <v>46</v>
      </c>
      <c r="C105" s="26">
        <v>37</v>
      </c>
      <c r="D105" s="124">
        <v>0.76190476190476186</v>
      </c>
      <c r="E105" s="36">
        <v>2</v>
      </c>
      <c r="F105" s="124">
        <v>-0.7142857142857143</v>
      </c>
      <c r="G105" s="36">
        <v>0</v>
      </c>
      <c r="H105" s="124" t="s">
        <v>162</v>
      </c>
      <c r="I105" s="36">
        <v>2</v>
      </c>
      <c r="J105" s="124">
        <v>-0.7142857142857143</v>
      </c>
      <c r="K105" s="26">
        <v>90</v>
      </c>
      <c r="L105" s="124">
        <v>-1.098901098901095E-2</v>
      </c>
      <c r="M105" s="26">
        <v>99</v>
      </c>
      <c r="N105" s="124">
        <v>-0.13157894736842102</v>
      </c>
      <c r="O105" s="26">
        <v>189</v>
      </c>
      <c r="P105" s="124">
        <v>-7.8048780487804836E-2</v>
      </c>
      <c r="Q105" s="36">
        <v>3775</v>
      </c>
      <c r="R105" s="124">
        <v>0.22287010042112088</v>
      </c>
      <c r="S105" s="36">
        <v>6666</v>
      </c>
      <c r="T105" s="124">
        <v>0.1049229239184486</v>
      </c>
      <c r="U105" s="36">
        <v>10441</v>
      </c>
      <c r="V105" s="124">
        <v>0.14484649122807025</v>
      </c>
      <c r="W105" s="26">
        <v>3904</v>
      </c>
      <c r="X105" s="124">
        <v>0.21771678103555825</v>
      </c>
      <c r="Y105" s="26">
        <v>6765</v>
      </c>
      <c r="Z105" s="124">
        <v>0.1005368472425574</v>
      </c>
      <c r="AA105" s="26">
        <v>10669</v>
      </c>
      <c r="AB105" s="124">
        <v>0.14070351758793964</v>
      </c>
    </row>
    <row r="106" spans="2:28" ht="15" hidden="1" customHeight="1" outlineLevel="1">
      <c r="B106" s="95" t="s">
        <v>47</v>
      </c>
      <c r="C106" s="26">
        <v>26</v>
      </c>
      <c r="D106" s="124">
        <v>0</v>
      </c>
      <c r="E106" s="36">
        <v>4</v>
      </c>
      <c r="F106" s="124">
        <v>0.33333333333333326</v>
      </c>
      <c r="G106" s="36">
        <v>0</v>
      </c>
      <c r="H106" s="124" t="s">
        <v>162</v>
      </c>
      <c r="I106" s="36">
        <v>4</v>
      </c>
      <c r="J106" s="124">
        <v>0.33333333333333326</v>
      </c>
      <c r="K106" s="26">
        <v>196</v>
      </c>
      <c r="L106" s="124">
        <v>0.45185185185185195</v>
      </c>
      <c r="M106" s="26">
        <v>146</v>
      </c>
      <c r="N106" s="124">
        <v>0</v>
      </c>
      <c r="O106" s="26">
        <v>342</v>
      </c>
      <c r="P106" s="124">
        <v>0.21708185053380791</v>
      </c>
      <c r="Q106" s="36">
        <v>5316</v>
      </c>
      <c r="R106" s="124">
        <v>8.6450030656039178E-2</v>
      </c>
      <c r="S106" s="36">
        <v>8524</v>
      </c>
      <c r="T106" s="124">
        <v>4.4096031357177878E-2</v>
      </c>
      <c r="U106" s="36">
        <v>13840</v>
      </c>
      <c r="V106" s="124">
        <v>5.9967833346097787E-2</v>
      </c>
      <c r="W106" s="26">
        <v>5542</v>
      </c>
      <c r="X106" s="124">
        <v>9.5906664030057431E-2</v>
      </c>
      <c r="Y106" s="26">
        <v>8670</v>
      </c>
      <c r="Z106" s="124">
        <v>4.3321299638989119E-2</v>
      </c>
      <c r="AA106" s="26">
        <v>14212</v>
      </c>
      <c r="AB106" s="124">
        <v>6.3215381162564421E-2</v>
      </c>
    </row>
    <row r="107" spans="2:28" ht="15" hidden="1" customHeight="1" outlineLevel="1">
      <c r="B107" s="95" t="s">
        <v>48</v>
      </c>
      <c r="C107" s="26">
        <v>47</v>
      </c>
      <c r="D107" s="124">
        <v>1.0434782608695654</v>
      </c>
      <c r="E107" s="36">
        <v>10</v>
      </c>
      <c r="F107" s="124">
        <v>-0.64285714285714279</v>
      </c>
      <c r="G107" s="36">
        <v>0</v>
      </c>
      <c r="H107" s="124" t="s">
        <v>162</v>
      </c>
      <c r="I107" s="36">
        <v>10</v>
      </c>
      <c r="J107" s="124">
        <v>-0.64285714285714279</v>
      </c>
      <c r="K107" s="26">
        <v>207</v>
      </c>
      <c r="L107" s="124">
        <v>0.39864864864864868</v>
      </c>
      <c r="M107" s="26">
        <v>197</v>
      </c>
      <c r="N107" s="124">
        <v>0.11299435028248594</v>
      </c>
      <c r="O107" s="26">
        <v>404</v>
      </c>
      <c r="P107" s="124">
        <v>0.24307692307692297</v>
      </c>
      <c r="Q107" s="36">
        <v>4854</v>
      </c>
      <c r="R107" s="124">
        <v>-0.15948051948051944</v>
      </c>
      <c r="S107" s="36">
        <v>8496</v>
      </c>
      <c r="T107" s="124">
        <v>2.5096525096525157E-2</v>
      </c>
      <c r="U107" s="36">
        <v>13350</v>
      </c>
      <c r="V107" s="124">
        <v>-5.0700419540638531E-2</v>
      </c>
      <c r="W107" s="26">
        <v>5118</v>
      </c>
      <c r="X107" s="124">
        <v>-0.14328757951121529</v>
      </c>
      <c r="Y107" s="26">
        <v>8693</v>
      </c>
      <c r="Z107" s="124">
        <v>2.6934435912581156E-2</v>
      </c>
      <c r="AA107" s="26">
        <v>13811</v>
      </c>
      <c r="AB107" s="124">
        <v>-4.3493316711683661E-2</v>
      </c>
    </row>
    <row r="108" spans="2:28" ht="15" hidden="1" customHeight="1" outlineLevel="1">
      <c r="B108" s="95" t="s">
        <v>49</v>
      </c>
      <c r="C108" s="26">
        <v>46</v>
      </c>
      <c r="D108" s="124">
        <v>6.9767441860465018E-2</v>
      </c>
      <c r="E108" s="36">
        <v>44</v>
      </c>
      <c r="F108" s="124">
        <v>-0.18518518518518523</v>
      </c>
      <c r="G108" s="36">
        <v>5</v>
      </c>
      <c r="H108" s="124">
        <v>-0.2857142857142857</v>
      </c>
      <c r="I108" s="36">
        <v>49</v>
      </c>
      <c r="J108" s="124">
        <v>-0.19672131147540983</v>
      </c>
      <c r="K108" s="26">
        <v>274</v>
      </c>
      <c r="L108" s="124">
        <v>-0.15170278637770895</v>
      </c>
      <c r="M108" s="26">
        <v>180</v>
      </c>
      <c r="N108" s="124">
        <v>0.16883116883116878</v>
      </c>
      <c r="O108" s="26">
        <v>454</v>
      </c>
      <c r="P108" s="124">
        <v>-4.8218029350104774E-2</v>
      </c>
      <c r="Q108" s="36">
        <v>4769</v>
      </c>
      <c r="R108" s="124">
        <v>-1.1606217616580317E-2</v>
      </c>
      <c r="S108" s="36">
        <v>7928</v>
      </c>
      <c r="T108" s="124">
        <v>-0.10700608245100252</v>
      </c>
      <c r="U108" s="36">
        <v>12697</v>
      </c>
      <c r="V108" s="124">
        <v>-7.3414580748741187E-2</v>
      </c>
      <c r="W108" s="26">
        <v>5133</v>
      </c>
      <c r="X108" s="124">
        <v>-2.1353670162059135E-2</v>
      </c>
      <c r="Y108" s="26">
        <v>8113</v>
      </c>
      <c r="Z108" s="124">
        <v>-0.10244496072574405</v>
      </c>
      <c r="AA108" s="26">
        <v>13246</v>
      </c>
      <c r="AB108" s="124">
        <v>-7.2668720246429563E-2</v>
      </c>
    </row>
    <row r="109" spans="2:28" ht="15" hidden="1" customHeight="1" outlineLevel="1">
      <c r="B109" s="95" t="s">
        <v>50</v>
      </c>
      <c r="C109" s="26">
        <v>36</v>
      </c>
      <c r="D109" s="124">
        <v>-9.9999999999999978E-2</v>
      </c>
      <c r="E109" s="36">
        <v>23</v>
      </c>
      <c r="F109" s="124">
        <v>0.27777777777777768</v>
      </c>
      <c r="G109" s="36">
        <v>5</v>
      </c>
      <c r="H109" s="124" t="s">
        <v>162</v>
      </c>
      <c r="I109" s="36">
        <v>28</v>
      </c>
      <c r="J109" s="124">
        <v>0.55555555555555558</v>
      </c>
      <c r="K109" s="26">
        <v>234</v>
      </c>
      <c r="L109" s="124">
        <v>8.6206896551723755E-3</v>
      </c>
      <c r="M109" s="26">
        <v>184</v>
      </c>
      <c r="N109" s="124">
        <v>-0.28682170542635654</v>
      </c>
      <c r="O109" s="26">
        <v>418</v>
      </c>
      <c r="P109" s="124">
        <v>-0.14693877551020407</v>
      </c>
      <c r="Q109" s="36">
        <v>4841</v>
      </c>
      <c r="R109" s="124">
        <v>-5.35679374389052E-2</v>
      </c>
      <c r="S109" s="36">
        <v>9713</v>
      </c>
      <c r="T109" s="124">
        <v>0.25848665457372366</v>
      </c>
      <c r="U109" s="36">
        <v>14554</v>
      </c>
      <c r="V109" s="124">
        <v>0.13410737941245232</v>
      </c>
      <c r="W109" s="26">
        <v>5134</v>
      </c>
      <c r="X109" s="124">
        <v>-5.013876040703058E-2</v>
      </c>
      <c r="Y109" s="26">
        <v>9902</v>
      </c>
      <c r="Z109" s="124">
        <v>0.24147442326980939</v>
      </c>
      <c r="AA109" s="26">
        <v>15036</v>
      </c>
      <c r="AB109" s="124">
        <v>0.12368283386891865</v>
      </c>
    </row>
    <row r="110" spans="2:28" ht="15" hidden="1" customHeight="1" outlineLevel="1">
      <c r="B110" s="95" t="s">
        <v>51</v>
      </c>
      <c r="C110" s="26">
        <v>37</v>
      </c>
      <c r="D110" s="124">
        <v>-0.75657894736842102</v>
      </c>
      <c r="E110" s="36">
        <v>14</v>
      </c>
      <c r="F110" s="124">
        <v>-0.30000000000000004</v>
      </c>
      <c r="G110" s="36">
        <v>14</v>
      </c>
      <c r="H110" s="124">
        <v>3.666666666666667</v>
      </c>
      <c r="I110" s="36">
        <v>28</v>
      </c>
      <c r="J110" s="124">
        <v>0.21739130434782616</v>
      </c>
      <c r="K110" s="26">
        <v>231</v>
      </c>
      <c r="L110" s="124">
        <v>6.944444444444442E-2</v>
      </c>
      <c r="M110" s="26">
        <v>152</v>
      </c>
      <c r="N110" s="124">
        <v>0.13432835820895517</v>
      </c>
      <c r="O110" s="26">
        <v>383</v>
      </c>
      <c r="P110" s="124">
        <v>9.4285714285714306E-2</v>
      </c>
      <c r="Q110" s="36">
        <v>4550</v>
      </c>
      <c r="R110" s="124">
        <v>-5.2470485351989726E-3</v>
      </c>
      <c r="S110" s="36">
        <v>9002</v>
      </c>
      <c r="T110" s="124">
        <v>0.49883449883449882</v>
      </c>
      <c r="U110" s="36">
        <v>13552</v>
      </c>
      <c r="V110" s="124">
        <v>0.28090737240075625</v>
      </c>
      <c r="W110" s="26">
        <v>4832</v>
      </c>
      <c r="X110" s="124">
        <v>-2.6199113260781948E-2</v>
      </c>
      <c r="Y110" s="26">
        <v>9168</v>
      </c>
      <c r="Z110" s="124">
        <v>0.49243040859514897</v>
      </c>
      <c r="AA110" s="26">
        <v>14000</v>
      </c>
      <c r="AB110" s="124">
        <v>0.26069338135974784</v>
      </c>
    </row>
    <row r="111" spans="2:28" collapsed="1">
      <c r="B111" s="180">
        <v>2003</v>
      </c>
      <c r="C111" s="36">
        <v>459</v>
      </c>
      <c r="D111" s="104">
        <v>-7.6458752515090489E-2</v>
      </c>
      <c r="E111" s="36">
        <v>237</v>
      </c>
      <c r="F111" s="104">
        <v>0.15609756097560967</v>
      </c>
      <c r="G111" s="36">
        <v>89</v>
      </c>
      <c r="H111" s="104">
        <v>0.23611111111111116</v>
      </c>
      <c r="I111" s="36">
        <v>326</v>
      </c>
      <c r="J111" s="104">
        <v>0.17689530685920585</v>
      </c>
      <c r="K111" s="36">
        <v>2435</v>
      </c>
      <c r="L111" s="104">
        <v>5.7827344072696185E-3</v>
      </c>
      <c r="M111" s="36">
        <v>2085</v>
      </c>
      <c r="N111" s="104">
        <v>-0.12724989535370446</v>
      </c>
      <c r="O111" s="36">
        <v>4520</v>
      </c>
      <c r="P111" s="104">
        <v>-6.0291060291060239E-2</v>
      </c>
      <c r="Q111" s="36">
        <v>52173</v>
      </c>
      <c r="R111" s="104">
        <v>-5.4956798956654063E-2</v>
      </c>
      <c r="S111" s="36">
        <v>99294</v>
      </c>
      <c r="T111" s="104">
        <v>7.621038531402613E-3</v>
      </c>
      <c r="U111" s="36">
        <v>151467</v>
      </c>
      <c r="V111" s="104">
        <v>-1.4848780487804913E-2</v>
      </c>
      <c r="W111" s="36">
        <v>55304</v>
      </c>
      <c r="X111" s="104">
        <v>-5.18772501285788E-2</v>
      </c>
      <c r="Y111" s="36">
        <v>101468</v>
      </c>
      <c r="Z111" s="104">
        <v>4.5938774701992369E-3</v>
      </c>
      <c r="AA111" s="36">
        <v>156772</v>
      </c>
      <c r="AB111" s="104">
        <v>-1.6079430629997393E-2</v>
      </c>
    </row>
    <row r="112" spans="2:28" ht="15" hidden="1" customHeight="1" outlineLevel="1">
      <c r="B112" s="95" t="s">
        <v>40</v>
      </c>
      <c r="C112" s="26">
        <v>60</v>
      </c>
      <c r="D112" s="124">
        <v>-0.36170212765957444</v>
      </c>
      <c r="E112" s="36">
        <v>34</v>
      </c>
      <c r="F112" s="124">
        <v>-0.44262295081967218</v>
      </c>
      <c r="G112" s="36">
        <v>31</v>
      </c>
      <c r="H112" s="124">
        <v>2.875</v>
      </c>
      <c r="I112" s="36">
        <v>65</v>
      </c>
      <c r="J112" s="124">
        <v>-5.7971014492753659E-2</v>
      </c>
      <c r="K112" s="26">
        <v>287</v>
      </c>
      <c r="L112" s="124">
        <v>0.45685279187817263</v>
      </c>
      <c r="M112" s="26">
        <v>274</v>
      </c>
      <c r="N112" s="124">
        <v>-0.13291139240506333</v>
      </c>
      <c r="O112" s="26">
        <v>561</v>
      </c>
      <c r="P112" s="124">
        <v>9.3567251461988299E-2</v>
      </c>
      <c r="Q112" s="36">
        <v>4039</v>
      </c>
      <c r="R112" s="124">
        <v>-6.6774491682070281E-2</v>
      </c>
      <c r="S112" s="36">
        <v>8115</v>
      </c>
      <c r="T112" s="124">
        <v>0.14975913856616607</v>
      </c>
      <c r="U112" s="36">
        <v>12154</v>
      </c>
      <c r="V112" s="124">
        <v>6.745125592833312E-2</v>
      </c>
      <c r="W112" s="26">
        <v>4420</v>
      </c>
      <c r="X112" s="124">
        <v>-5.555555555555558E-2</v>
      </c>
      <c r="Y112" s="26">
        <v>8420</v>
      </c>
      <c r="Z112" s="124">
        <v>0.14061230018965043</v>
      </c>
      <c r="AA112" s="26">
        <v>12840</v>
      </c>
      <c r="AB112" s="124">
        <v>6.4500082904990874E-2</v>
      </c>
    </row>
    <row r="113" spans="2:28" ht="15" hidden="1" customHeight="1" outlineLevel="1">
      <c r="B113" s="95" t="s">
        <v>41</v>
      </c>
      <c r="C113" s="26">
        <v>52</v>
      </c>
      <c r="D113" s="124">
        <v>-0.53982300884955747</v>
      </c>
      <c r="E113" s="36">
        <v>22</v>
      </c>
      <c r="F113" s="124">
        <v>-0.18518518518518523</v>
      </c>
      <c r="G113" s="36">
        <v>0</v>
      </c>
      <c r="H113" s="124">
        <v>-1</v>
      </c>
      <c r="I113" s="36">
        <v>22</v>
      </c>
      <c r="J113" s="124">
        <v>-0.29032258064516125</v>
      </c>
      <c r="K113" s="26">
        <v>188</v>
      </c>
      <c r="L113" s="124">
        <v>-0.23886639676113364</v>
      </c>
      <c r="M113" s="26">
        <v>238</v>
      </c>
      <c r="N113" s="124">
        <v>7.6923076923076872E-2</v>
      </c>
      <c r="O113" s="26">
        <v>426</v>
      </c>
      <c r="P113" s="124">
        <v>-8.9743589743589758E-2</v>
      </c>
      <c r="Q113" s="36">
        <v>4255</v>
      </c>
      <c r="R113" s="124">
        <v>-0.17586674414100334</v>
      </c>
      <c r="S113" s="36">
        <v>7906</v>
      </c>
      <c r="T113" s="124">
        <v>0.13363923143102951</v>
      </c>
      <c r="U113" s="36">
        <v>12161</v>
      </c>
      <c r="V113" s="124">
        <v>1.9774244047128242E-3</v>
      </c>
      <c r="W113" s="26">
        <v>4517</v>
      </c>
      <c r="X113" s="124">
        <v>-0.17842851946162241</v>
      </c>
      <c r="Y113" s="26">
        <v>8144</v>
      </c>
      <c r="Z113" s="124">
        <v>0.13126823169884716</v>
      </c>
      <c r="AA113" s="26">
        <v>12661</v>
      </c>
      <c r="AB113" s="124">
        <v>-2.8353154288414117E-3</v>
      </c>
    </row>
    <row r="114" spans="2:28" ht="15" hidden="1" customHeight="1" outlineLevel="1">
      <c r="B114" s="95" t="s">
        <v>42</v>
      </c>
      <c r="C114" s="26">
        <v>17</v>
      </c>
      <c r="D114" s="124">
        <v>-0.45161290322580649</v>
      </c>
      <c r="E114" s="36">
        <v>5</v>
      </c>
      <c r="F114" s="124">
        <v>1.5</v>
      </c>
      <c r="G114" s="36">
        <v>0</v>
      </c>
      <c r="H114" s="124" t="s">
        <v>162</v>
      </c>
      <c r="I114" s="36">
        <v>5</v>
      </c>
      <c r="J114" s="124">
        <v>1.5</v>
      </c>
      <c r="K114" s="26">
        <v>140</v>
      </c>
      <c r="L114" s="124">
        <v>-0.29648241206030146</v>
      </c>
      <c r="M114" s="26">
        <v>188</v>
      </c>
      <c r="N114" s="124">
        <v>-0.1454545454545455</v>
      </c>
      <c r="O114" s="26">
        <v>328</v>
      </c>
      <c r="P114" s="124">
        <v>-0.21718377088305485</v>
      </c>
      <c r="Q114" s="36">
        <v>4850</v>
      </c>
      <c r="R114" s="124">
        <v>-0.24372368626227969</v>
      </c>
      <c r="S114" s="36">
        <v>8953</v>
      </c>
      <c r="T114" s="124">
        <v>1.6231555051078317E-2</v>
      </c>
      <c r="U114" s="36">
        <v>13803</v>
      </c>
      <c r="V114" s="124">
        <v>-9.3279905406293162E-2</v>
      </c>
      <c r="W114" s="26">
        <v>5012</v>
      </c>
      <c r="X114" s="124">
        <v>-0.2457486832204665</v>
      </c>
      <c r="Y114" s="26">
        <v>9141</v>
      </c>
      <c r="Z114" s="124">
        <v>1.2292358803986714E-2</v>
      </c>
      <c r="AA114" s="26">
        <v>14153</v>
      </c>
      <c r="AB114" s="124">
        <v>-9.7097288676236015E-2</v>
      </c>
    </row>
    <row r="115" spans="2:28" ht="15" hidden="1" customHeight="1" outlineLevel="1">
      <c r="B115" s="95" t="s">
        <v>43</v>
      </c>
      <c r="C115" s="26">
        <v>21</v>
      </c>
      <c r="D115" s="124">
        <v>-0.52272727272727271</v>
      </c>
      <c r="E115" s="36">
        <v>9</v>
      </c>
      <c r="F115" s="124">
        <v>3.5</v>
      </c>
      <c r="G115" s="36">
        <v>0</v>
      </c>
      <c r="H115" s="124" t="s">
        <v>162</v>
      </c>
      <c r="I115" s="36">
        <v>9</v>
      </c>
      <c r="J115" s="124">
        <v>3.5</v>
      </c>
      <c r="K115" s="26">
        <v>268</v>
      </c>
      <c r="L115" s="124">
        <v>0.97058823529411775</v>
      </c>
      <c r="M115" s="26">
        <v>186</v>
      </c>
      <c r="N115" s="124">
        <v>-0.3007518796992481</v>
      </c>
      <c r="O115" s="26">
        <v>454</v>
      </c>
      <c r="P115" s="124">
        <v>0.12935323383084585</v>
      </c>
      <c r="Q115" s="36">
        <v>3876</v>
      </c>
      <c r="R115" s="124">
        <v>-0.10257003936096321</v>
      </c>
      <c r="S115" s="36">
        <v>6917</v>
      </c>
      <c r="T115" s="124">
        <v>-2.1917420814479671E-2</v>
      </c>
      <c r="U115" s="36">
        <v>10793</v>
      </c>
      <c r="V115" s="124">
        <v>-5.2497585813361392E-2</v>
      </c>
      <c r="W115" s="26">
        <v>4174</v>
      </c>
      <c r="X115" s="124">
        <v>-7.2650522106198601E-2</v>
      </c>
      <c r="Y115" s="26">
        <v>7103</v>
      </c>
      <c r="Z115" s="124">
        <v>-3.2025074952303112E-2</v>
      </c>
      <c r="AA115" s="26">
        <v>11277</v>
      </c>
      <c r="AB115" s="124">
        <v>-4.7470225525804599E-2</v>
      </c>
    </row>
    <row r="116" spans="2:28" ht="15" hidden="1" customHeight="1" outlineLevel="1">
      <c r="B116" s="95" t="s">
        <v>44</v>
      </c>
      <c r="C116" s="26">
        <v>14</v>
      </c>
      <c r="D116" s="124">
        <v>-0.125</v>
      </c>
      <c r="E116" s="36">
        <v>0</v>
      </c>
      <c r="F116" s="124">
        <v>-1</v>
      </c>
      <c r="G116" s="36">
        <v>21</v>
      </c>
      <c r="H116" s="124">
        <v>2</v>
      </c>
      <c r="I116" s="36">
        <v>21</v>
      </c>
      <c r="J116" s="124">
        <v>1.1000000000000001</v>
      </c>
      <c r="K116" s="26">
        <v>209</v>
      </c>
      <c r="L116" s="124">
        <v>-3.686635944700456E-2</v>
      </c>
      <c r="M116" s="26">
        <v>198</v>
      </c>
      <c r="N116" s="124">
        <v>-0.49360613810741683</v>
      </c>
      <c r="O116" s="26">
        <v>407</v>
      </c>
      <c r="P116" s="124">
        <v>-0.33059210526315785</v>
      </c>
      <c r="Q116" s="36">
        <v>4280</v>
      </c>
      <c r="R116" s="124">
        <v>-8.5274631331481054E-2</v>
      </c>
      <c r="S116" s="36">
        <v>9353</v>
      </c>
      <c r="T116" s="124">
        <v>-1.0055038103302327E-2</v>
      </c>
      <c r="U116" s="36">
        <v>13633</v>
      </c>
      <c r="V116" s="124">
        <v>-3.4968500035393202E-2</v>
      </c>
      <c r="W116" s="26">
        <v>4503</v>
      </c>
      <c r="X116" s="124">
        <v>-8.3825025432349931E-2</v>
      </c>
      <c r="Y116" s="26">
        <v>9572</v>
      </c>
      <c r="Z116" s="124">
        <v>-2.7828559821247212E-2</v>
      </c>
      <c r="AA116" s="26">
        <v>14075</v>
      </c>
      <c r="AB116" s="124">
        <v>-4.6473816137118096E-2</v>
      </c>
    </row>
    <row r="117" spans="2:28" ht="15" hidden="1" customHeight="1" outlineLevel="1">
      <c r="B117" s="95" t="s">
        <v>45</v>
      </c>
      <c r="C117" s="26">
        <v>28</v>
      </c>
      <c r="D117" s="124">
        <v>-0.55555555555555558</v>
      </c>
      <c r="E117" s="36">
        <v>5</v>
      </c>
      <c r="F117" s="124">
        <v>-0.2857142857142857</v>
      </c>
      <c r="G117" s="36">
        <v>10</v>
      </c>
      <c r="H117" s="124">
        <v>-0.375</v>
      </c>
      <c r="I117" s="36">
        <v>15</v>
      </c>
      <c r="J117" s="124">
        <v>-0.34782608695652173</v>
      </c>
      <c r="K117" s="26">
        <v>184</v>
      </c>
      <c r="L117" s="124">
        <v>-0.14814814814814814</v>
      </c>
      <c r="M117" s="26">
        <v>322</v>
      </c>
      <c r="N117" s="124">
        <v>-0.34285714285714286</v>
      </c>
      <c r="O117" s="26">
        <v>506</v>
      </c>
      <c r="P117" s="124">
        <v>-0.28328611898016998</v>
      </c>
      <c r="Q117" s="36">
        <v>5638</v>
      </c>
      <c r="R117" s="124">
        <v>0.11511075949367089</v>
      </c>
      <c r="S117" s="36">
        <v>12212</v>
      </c>
      <c r="T117" s="124">
        <v>0.36112349531876942</v>
      </c>
      <c r="U117" s="36">
        <v>17850</v>
      </c>
      <c r="V117" s="124">
        <v>0.27245508982035926</v>
      </c>
      <c r="W117" s="26">
        <v>5855</v>
      </c>
      <c r="X117" s="124">
        <v>9.6031448895544713E-2</v>
      </c>
      <c r="Y117" s="26">
        <v>12544</v>
      </c>
      <c r="Z117" s="124">
        <v>0.32348596750369274</v>
      </c>
      <c r="AA117" s="26">
        <v>18399</v>
      </c>
      <c r="AB117" s="124">
        <v>0.24149797570850207</v>
      </c>
    </row>
    <row r="118" spans="2:28" ht="15" hidden="1" customHeight="1" outlineLevel="1">
      <c r="B118" s="95" t="s">
        <v>46</v>
      </c>
      <c r="C118" s="26">
        <v>21</v>
      </c>
      <c r="D118" s="124">
        <v>5.0000000000000044E-2</v>
      </c>
      <c r="E118" s="36">
        <v>7</v>
      </c>
      <c r="F118" s="124">
        <v>-0.30000000000000004</v>
      </c>
      <c r="G118" s="36">
        <v>0</v>
      </c>
      <c r="H118" s="124" t="s">
        <v>162</v>
      </c>
      <c r="I118" s="36">
        <v>7</v>
      </c>
      <c r="J118" s="124">
        <v>-0.30000000000000004</v>
      </c>
      <c r="K118" s="26">
        <v>91</v>
      </c>
      <c r="L118" s="124">
        <v>-0.35</v>
      </c>
      <c r="M118" s="26">
        <v>114</v>
      </c>
      <c r="N118" s="124">
        <v>-0.36312849162011174</v>
      </c>
      <c r="O118" s="26">
        <v>205</v>
      </c>
      <c r="P118" s="124">
        <v>-0.35736677115987459</v>
      </c>
      <c r="Q118" s="36">
        <v>3087</v>
      </c>
      <c r="R118" s="124">
        <v>-0.21088957055214719</v>
      </c>
      <c r="S118" s="36">
        <v>6033</v>
      </c>
      <c r="T118" s="124">
        <v>-0.1076763792338411</v>
      </c>
      <c r="U118" s="36">
        <v>9120</v>
      </c>
      <c r="V118" s="124">
        <v>-0.14550735500796397</v>
      </c>
      <c r="W118" s="26">
        <v>3206</v>
      </c>
      <c r="X118" s="124">
        <v>-0.21460068593826553</v>
      </c>
      <c r="Y118" s="26">
        <v>6147</v>
      </c>
      <c r="Z118" s="124">
        <v>-0.11426512968299707</v>
      </c>
      <c r="AA118" s="26">
        <v>9353</v>
      </c>
      <c r="AB118" s="124">
        <v>-0.15142442387951371</v>
      </c>
    </row>
    <row r="119" spans="2:28" ht="15" hidden="1" customHeight="1" outlineLevel="1">
      <c r="B119" s="95" t="s">
        <v>47</v>
      </c>
      <c r="C119" s="26">
        <v>26</v>
      </c>
      <c r="D119" s="124">
        <v>-0.16129032258064513</v>
      </c>
      <c r="E119" s="36">
        <v>3</v>
      </c>
      <c r="F119" s="124">
        <v>-0.76923076923076916</v>
      </c>
      <c r="G119" s="36">
        <v>0</v>
      </c>
      <c r="H119" s="124" t="s">
        <v>162</v>
      </c>
      <c r="I119" s="36">
        <v>3</v>
      </c>
      <c r="J119" s="124">
        <v>-0.76923076923076916</v>
      </c>
      <c r="K119" s="26">
        <v>135</v>
      </c>
      <c r="L119" s="124">
        <v>-0.11184210526315785</v>
      </c>
      <c r="M119" s="26">
        <v>146</v>
      </c>
      <c r="N119" s="124">
        <v>-0.24742268041237114</v>
      </c>
      <c r="O119" s="26">
        <v>281</v>
      </c>
      <c r="P119" s="124">
        <v>-0.18786127167630062</v>
      </c>
      <c r="Q119" s="36">
        <v>4893</v>
      </c>
      <c r="R119" s="124">
        <v>0.13949697251979498</v>
      </c>
      <c r="S119" s="36">
        <v>8164</v>
      </c>
      <c r="T119" s="124">
        <v>0.12637969094922741</v>
      </c>
      <c r="U119" s="36">
        <v>13057</v>
      </c>
      <c r="V119" s="124">
        <v>0.13125974701091669</v>
      </c>
      <c r="W119" s="26">
        <v>5057</v>
      </c>
      <c r="X119" s="124">
        <v>0.12628062360801784</v>
      </c>
      <c r="Y119" s="26">
        <v>8310</v>
      </c>
      <c r="Z119" s="124">
        <v>0.11663531308787967</v>
      </c>
      <c r="AA119" s="26">
        <v>13367</v>
      </c>
      <c r="AB119" s="124">
        <v>0.12026483405967148</v>
      </c>
    </row>
    <row r="120" spans="2:28" ht="15" hidden="1" customHeight="1" outlineLevel="1">
      <c r="B120" s="95" t="s">
        <v>48</v>
      </c>
      <c r="C120" s="26">
        <v>23</v>
      </c>
      <c r="D120" s="124">
        <v>-0.57407407407407407</v>
      </c>
      <c r="E120" s="36">
        <v>28</v>
      </c>
      <c r="F120" s="124">
        <v>1.1538461538461537</v>
      </c>
      <c r="G120" s="36">
        <v>0</v>
      </c>
      <c r="H120" s="124" t="s">
        <v>162</v>
      </c>
      <c r="I120" s="36">
        <v>28</v>
      </c>
      <c r="J120" s="124">
        <v>1.1538461538461537</v>
      </c>
      <c r="K120" s="26">
        <v>148</v>
      </c>
      <c r="L120" s="124">
        <v>-0.3179723502304147</v>
      </c>
      <c r="M120" s="26">
        <v>177</v>
      </c>
      <c r="N120" s="124">
        <v>-0.2168141592920354</v>
      </c>
      <c r="O120" s="26">
        <v>325</v>
      </c>
      <c r="P120" s="124">
        <v>-0.26636568848758468</v>
      </c>
      <c r="Q120" s="36">
        <v>5775</v>
      </c>
      <c r="R120" s="124">
        <v>0.2913685152057246</v>
      </c>
      <c r="S120" s="36">
        <v>8288</v>
      </c>
      <c r="T120" s="124">
        <v>6.9557362240288967E-2</v>
      </c>
      <c r="U120" s="36">
        <v>14063</v>
      </c>
      <c r="V120" s="124">
        <v>0.15072416332542349</v>
      </c>
      <c r="W120" s="26">
        <v>5974</v>
      </c>
      <c r="X120" s="124">
        <v>0.25609756097560976</v>
      </c>
      <c r="Y120" s="26">
        <v>8465</v>
      </c>
      <c r="Z120" s="124">
        <v>6.1442006269592397E-2</v>
      </c>
      <c r="AA120" s="26">
        <v>14439</v>
      </c>
      <c r="AB120" s="124">
        <v>0.13416071007776287</v>
      </c>
    </row>
    <row r="121" spans="2:28" ht="15" hidden="1" customHeight="1" outlineLevel="1">
      <c r="B121" s="95" t="s">
        <v>49</v>
      </c>
      <c r="C121" s="26">
        <v>43</v>
      </c>
      <c r="D121" s="124">
        <v>-0.41891891891891897</v>
      </c>
      <c r="E121" s="36">
        <v>54</v>
      </c>
      <c r="F121" s="124">
        <v>8.0000000000000071E-2</v>
      </c>
      <c r="G121" s="36">
        <v>7</v>
      </c>
      <c r="H121" s="124" t="s">
        <v>162</v>
      </c>
      <c r="I121" s="36">
        <v>61</v>
      </c>
      <c r="J121" s="124">
        <v>0.21999999999999997</v>
      </c>
      <c r="K121" s="26">
        <v>323</v>
      </c>
      <c r="L121" s="124">
        <v>0.34024896265560156</v>
      </c>
      <c r="M121" s="26">
        <v>154</v>
      </c>
      <c r="N121" s="124">
        <v>-0.51875000000000004</v>
      </c>
      <c r="O121" s="26">
        <v>477</v>
      </c>
      <c r="P121" s="124">
        <v>-0.14973262032085566</v>
      </c>
      <c r="Q121" s="36">
        <v>4825</v>
      </c>
      <c r="R121" s="124">
        <v>-0.19138595609183839</v>
      </c>
      <c r="S121" s="36">
        <v>8878</v>
      </c>
      <c r="T121" s="124">
        <v>-0.12815476775017187</v>
      </c>
      <c r="U121" s="36">
        <v>13703</v>
      </c>
      <c r="V121" s="124">
        <v>-0.15151702786377708</v>
      </c>
      <c r="W121" s="26">
        <v>5245</v>
      </c>
      <c r="X121" s="124">
        <v>-0.1716677195198989</v>
      </c>
      <c r="Y121" s="26">
        <v>9039</v>
      </c>
      <c r="Z121" s="124">
        <v>-0.1393887460725507</v>
      </c>
      <c r="AA121" s="26">
        <v>14284</v>
      </c>
      <c r="AB121" s="124">
        <v>-0.1515295515295515</v>
      </c>
    </row>
    <row r="122" spans="2:28" ht="15" hidden="1" customHeight="1" outlineLevel="1">
      <c r="B122" s="95" t="s">
        <v>50</v>
      </c>
      <c r="C122" s="26">
        <v>40</v>
      </c>
      <c r="D122" s="124">
        <v>-0.2857142857142857</v>
      </c>
      <c r="E122" s="36">
        <v>18</v>
      </c>
      <c r="F122" s="124">
        <v>-0.21739130434782605</v>
      </c>
      <c r="G122" s="36">
        <v>0</v>
      </c>
      <c r="H122" s="124" t="s">
        <v>162</v>
      </c>
      <c r="I122" s="36">
        <v>18</v>
      </c>
      <c r="J122" s="124">
        <v>-0.21739130434782605</v>
      </c>
      <c r="K122" s="26">
        <v>232</v>
      </c>
      <c r="L122" s="124">
        <v>0.14285714285714279</v>
      </c>
      <c r="M122" s="26">
        <v>258</v>
      </c>
      <c r="N122" s="124">
        <v>0.26470588235294112</v>
      </c>
      <c r="O122" s="26">
        <v>490</v>
      </c>
      <c r="P122" s="124">
        <v>0.20393120393120401</v>
      </c>
      <c r="Q122" s="36">
        <v>5115</v>
      </c>
      <c r="R122" s="124">
        <v>-5.3654024051803861E-2</v>
      </c>
      <c r="S122" s="36">
        <v>7718</v>
      </c>
      <c r="T122" s="124">
        <v>0.10131278538812793</v>
      </c>
      <c r="U122" s="36">
        <v>12833</v>
      </c>
      <c r="V122" s="124">
        <v>3.3835495045516861E-2</v>
      </c>
      <c r="W122" s="26">
        <v>5405</v>
      </c>
      <c r="X122" s="124">
        <v>-4.9586776859504078E-2</v>
      </c>
      <c r="Y122" s="26">
        <v>7976</v>
      </c>
      <c r="Z122" s="124">
        <v>0.10593455352190784</v>
      </c>
      <c r="AA122" s="26">
        <v>13381</v>
      </c>
      <c r="AB122" s="124">
        <v>3.7367237770369766E-2</v>
      </c>
    </row>
    <row r="123" spans="2:28" ht="15" hidden="1" customHeight="1" outlineLevel="1">
      <c r="B123" s="95" t="s">
        <v>51</v>
      </c>
      <c r="C123" s="26">
        <v>152</v>
      </c>
      <c r="D123" s="124">
        <v>1.5333333333333332</v>
      </c>
      <c r="E123" s="36">
        <v>20</v>
      </c>
      <c r="F123" s="124">
        <v>-0.375</v>
      </c>
      <c r="G123" s="36">
        <v>3</v>
      </c>
      <c r="H123" s="124" t="s">
        <v>162</v>
      </c>
      <c r="I123" s="36">
        <v>23</v>
      </c>
      <c r="J123" s="124">
        <v>-0.28125</v>
      </c>
      <c r="K123" s="26">
        <v>216</v>
      </c>
      <c r="L123" s="124">
        <v>-0.1074380165289256</v>
      </c>
      <c r="M123" s="26">
        <v>134</v>
      </c>
      <c r="N123" s="124">
        <v>-0.50915750915750912</v>
      </c>
      <c r="O123" s="26">
        <v>350</v>
      </c>
      <c r="P123" s="124">
        <v>-0.32038834951456308</v>
      </c>
      <c r="Q123" s="36">
        <v>4574</v>
      </c>
      <c r="R123" s="124">
        <v>4.4769301050707977E-2</v>
      </c>
      <c r="S123" s="36">
        <v>6006</v>
      </c>
      <c r="T123" s="124">
        <v>-0.19759519038076157</v>
      </c>
      <c r="U123" s="36">
        <v>10580</v>
      </c>
      <c r="V123" s="124">
        <v>-0.10815139509398974</v>
      </c>
      <c r="W123" s="26">
        <v>4962</v>
      </c>
      <c r="X123" s="124">
        <v>5.3056027164685826E-2</v>
      </c>
      <c r="Y123" s="26">
        <v>6143</v>
      </c>
      <c r="Z123" s="124">
        <v>-0.20817220933230218</v>
      </c>
      <c r="AA123" s="26">
        <v>11105</v>
      </c>
      <c r="AB123" s="124">
        <v>-0.1094627105052125</v>
      </c>
    </row>
    <row r="124" spans="2:28" collapsed="1">
      <c r="B124" s="180">
        <v>2002</v>
      </c>
      <c r="C124" s="36">
        <v>497</v>
      </c>
      <c r="D124" s="104">
        <v>-0.24237804878048785</v>
      </c>
      <c r="E124" s="36">
        <v>205</v>
      </c>
      <c r="F124" s="104">
        <v>-0.15637860082304522</v>
      </c>
      <c r="G124" s="36">
        <v>72</v>
      </c>
      <c r="H124" s="104">
        <v>1.0571428571428569</v>
      </c>
      <c r="I124" s="36">
        <v>277</v>
      </c>
      <c r="J124" s="104">
        <v>-3.597122302158251E-3</v>
      </c>
      <c r="K124" s="36">
        <v>2421</v>
      </c>
      <c r="L124" s="104">
        <v>5.8163689239718597E-3</v>
      </c>
      <c r="M124" s="36">
        <v>2389</v>
      </c>
      <c r="N124" s="104">
        <v>-0.27606060606060601</v>
      </c>
      <c r="O124" s="36">
        <v>4810</v>
      </c>
      <c r="P124" s="104">
        <v>-0.15717539863325736</v>
      </c>
      <c r="Q124" s="36">
        <v>55207</v>
      </c>
      <c r="R124" s="104">
        <v>-5.4447984105778779E-2</v>
      </c>
      <c r="S124" s="36">
        <v>98543</v>
      </c>
      <c r="T124" s="104">
        <v>3.9834121222353636E-2</v>
      </c>
      <c r="U124" s="36">
        <v>153750</v>
      </c>
      <c r="V124" s="104">
        <v>3.891507894015156E-3</v>
      </c>
      <c r="W124" s="36">
        <v>58330</v>
      </c>
      <c r="X124" s="104">
        <v>-5.3698896820246644E-2</v>
      </c>
      <c r="Y124" s="36">
        <v>101004</v>
      </c>
      <c r="Z124" s="104">
        <v>2.957096113268709E-2</v>
      </c>
      <c r="AA124" s="36">
        <v>159334</v>
      </c>
      <c r="AB124" s="104">
        <v>-2.5603625823980014E-3</v>
      </c>
    </row>
    <row r="125" spans="2:28" ht="15" hidden="1" customHeight="1" outlineLevel="1">
      <c r="B125" s="95" t="s">
        <v>40</v>
      </c>
      <c r="C125" s="26">
        <v>94</v>
      </c>
      <c r="D125" s="124">
        <v>0.11904761904761907</v>
      </c>
      <c r="E125" s="36">
        <v>61</v>
      </c>
      <c r="F125" s="124">
        <v>3.3898305084745672E-2</v>
      </c>
      <c r="G125" s="36">
        <v>8</v>
      </c>
      <c r="H125" s="124">
        <v>0.33333333333333326</v>
      </c>
      <c r="I125" s="36">
        <v>69</v>
      </c>
      <c r="J125" s="124">
        <v>6.1538461538461542E-2</v>
      </c>
      <c r="K125" s="26">
        <v>197</v>
      </c>
      <c r="L125" s="124">
        <v>-0.1652542372881356</v>
      </c>
      <c r="M125" s="26">
        <v>316</v>
      </c>
      <c r="N125" s="124">
        <v>0.34468085106382973</v>
      </c>
      <c r="O125" s="26">
        <v>513</v>
      </c>
      <c r="P125" s="124">
        <v>8.9171974522292974E-2</v>
      </c>
      <c r="Q125" s="36">
        <v>4328</v>
      </c>
      <c r="R125" s="124">
        <v>7.8226208271051423E-2</v>
      </c>
      <c r="S125" s="36">
        <v>7058</v>
      </c>
      <c r="T125" s="124">
        <v>-0.14861278648974663</v>
      </c>
      <c r="U125" s="36">
        <v>11386</v>
      </c>
      <c r="V125" s="124">
        <v>-7.4609882964889462E-2</v>
      </c>
      <c r="W125" s="26">
        <v>4680</v>
      </c>
      <c r="X125" s="124">
        <v>6.5331208741179259E-2</v>
      </c>
      <c r="Y125" s="26">
        <v>7382</v>
      </c>
      <c r="Z125" s="124">
        <v>-0.13468526550228577</v>
      </c>
      <c r="AA125" s="26">
        <v>12062</v>
      </c>
      <c r="AB125" s="124">
        <v>-6.669761683689257E-2</v>
      </c>
    </row>
    <row r="126" spans="2:28" ht="15" hidden="1" customHeight="1" outlineLevel="1">
      <c r="B126" s="95" t="s">
        <v>41</v>
      </c>
      <c r="C126" s="26">
        <v>113</v>
      </c>
      <c r="D126" s="124">
        <v>1.6904761904761907</v>
      </c>
      <c r="E126" s="36">
        <v>27</v>
      </c>
      <c r="F126" s="124">
        <v>0.35000000000000009</v>
      </c>
      <c r="G126" s="36">
        <v>4</v>
      </c>
      <c r="H126" s="124">
        <v>-0.19999999999999996</v>
      </c>
      <c r="I126" s="36">
        <v>31</v>
      </c>
      <c r="J126" s="124">
        <v>0.24</v>
      </c>
      <c r="K126" s="26">
        <v>247</v>
      </c>
      <c r="L126" s="124">
        <v>-0.1333333333333333</v>
      </c>
      <c r="M126" s="26">
        <v>221</v>
      </c>
      <c r="N126" s="124">
        <v>0.14507772020725396</v>
      </c>
      <c r="O126" s="26">
        <v>468</v>
      </c>
      <c r="P126" s="124">
        <v>-2.0920502092050208E-2</v>
      </c>
      <c r="Q126" s="36">
        <v>5163</v>
      </c>
      <c r="R126" s="124">
        <v>5.9729064039408808E-2</v>
      </c>
      <c r="S126" s="36">
        <v>6974</v>
      </c>
      <c r="T126" s="124">
        <v>-5.1801495581237256E-2</v>
      </c>
      <c r="U126" s="36">
        <v>12137</v>
      </c>
      <c r="V126" s="124">
        <v>-7.3607589760366077E-3</v>
      </c>
      <c r="W126" s="26">
        <v>5498</v>
      </c>
      <c r="X126" s="124">
        <v>5.345851695727144E-2</v>
      </c>
      <c r="Y126" s="26">
        <v>7199</v>
      </c>
      <c r="Z126" s="124">
        <v>-4.6868793856745694E-2</v>
      </c>
      <c r="AA126" s="26">
        <v>12697</v>
      </c>
      <c r="AB126" s="124">
        <v>-5.8722204823050683E-3</v>
      </c>
    </row>
    <row r="127" spans="2:28" ht="15" hidden="1" customHeight="1" outlineLevel="1">
      <c r="B127" s="95" t="s">
        <v>42</v>
      </c>
      <c r="C127" s="26">
        <v>31</v>
      </c>
      <c r="D127" s="124">
        <v>-0.39215686274509809</v>
      </c>
      <c r="E127" s="36">
        <v>2</v>
      </c>
      <c r="F127" s="124">
        <v>-0.95348837209302328</v>
      </c>
      <c r="G127" s="36">
        <v>0</v>
      </c>
      <c r="H127" s="124" t="s">
        <v>162</v>
      </c>
      <c r="I127" s="36">
        <v>2</v>
      </c>
      <c r="J127" s="124">
        <v>-0.95348837209302328</v>
      </c>
      <c r="K127" s="26">
        <v>199</v>
      </c>
      <c r="L127" s="124">
        <v>-0.16033755274261607</v>
      </c>
      <c r="M127" s="26">
        <v>220</v>
      </c>
      <c r="N127" s="124">
        <v>-5.1724137931034475E-2</v>
      </c>
      <c r="O127" s="26">
        <v>419</v>
      </c>
      <c r="P127" s="124">
        <v>-0.10660980810234544</v>
      </c>
      <c r="Q127" s="36">
        <v>6413</v>
      </c>
      <c r="R127" s="124">
        <v>-0.12390710382513659</v>
      </c>
      <c r="S127" s="36">
        <v>8810</v>
      </c>
      <c r="T127" s="124">
        <v>-0.12067072562131953</v>
      </c>
      <c r="U127" s="36">
        <v>15223</v>
      </c>
      <c r="V127" s="124">
        <v>-0.12203702635676794</v>
      </c>
      <c r="W127" s="26">
        <v>6645</v>
      </c>
      <c r="X127" s="124">
        <v>-0.13148608025094755</v>
      </c>
      <c r="Y127" s="26">
        <v>9030</v>
      </c>
      <c r="Z127" s="124">
        <v>-0.11911033069944399</v>
      </c>
      <c r="AA127" s="26">
        <v>15675</v>
      </c>
      <c r="AB127" s="124">
        <v>-0.12439950843481173</v>
      </c>
    </row>
    <row r="128" spans="2:28" ht="15" hidden="1" customHeight="1" outlineLevel="1">
      <c r="B128" s="95" t="s">
        <v>43</v>
      </c>
      <c r="C128" s="26">
        <v>44</v>
      </c>
      <c r="D128" s="124">
        <v>-0.12</v>
      </c>
      <c r="E128" s="36">
        <v>2</v>
      </c>
      <c r="F128" s="124">
        <v>-0.9</v>
      </c>
      <c r="G128" s="36">
        <v>0</v>
      </c>
      <c r="H128" s="124">
        <v>-1</v>
      </c>
      <c r="I128" s="36">
        <v>2</v>
      </c>
      <c r="J128" s="124">
        <v>-0.9375</v>
      </c>
      <c r="K128" s="26">
        <v>136</v>
      </c>
      <c r="L128" s="124">
        <v>-0.31658291457286436</v>
      </c>
      <c r="M128" s="26">
        <v>266</v>
      </c>
      <c r="N128" s="124">
        <v>-0.18654434250764529</v>
      </c>
      <c r="O128" s="26">
        <v>402</v>
      </c>
      <c r="P128" s="124">
        <v>-0.23574144486692017</v>
      </c>
      <c r="Q128" s="36">
        <v>4319</v>
      </c>
      <c r="R128" s="124">
        <v>-5.3058539793904846E-2</v>
      </c>
      <c r="S128" s="36">
        <v>7072</v>
      </c>
      <c r="T128" s="124">
        <v>-8.901197990467602E-2</v>
      </c>
      <c r="U128" s="36">
        <v>11391</v>
      </c>
      <c r="V128" s="124">
        <v>-7.5705939629990282E-2</v>
      </c>
      <c r="W128" s="26">
        <v>4501</v>
      </c>
      <c r="X128" s="124">
        <v>-6.8115942028985521E-2</v>
      </c>
      <c r="Y128" s="26">
        <v>7338</v>
      </c>
      <c r="Z128" s="124">
        <v>-9.4297704270550509E-2</v>
      </c>
      <c r="AA128" s="26">
        <v>11839</v>
      </c>
      <c r="AB128" s="124">
        <v>-8.4519022579647385E-2</v>
      </c>
    </row>
    <row r="129" spans="2:28" ht="15" hidden="1" customHeight="1" outlineLevel="1">
      <c r="B129" s="95" t="s">
        <v>44</v>
      </c>
      <c r="C129" s="26">
        <v>16</v>
      </c>
      <c r="D129" s="124">
        <v>-0.44827586206896552</v>
      </c>
      <c r="E129" s="36">
        <v>3</v>
      </c>
      <c r="F129" s="124">
        <v>-0.75</v>
      </c>
      <c r="G129" s="36">
        <v>7</v>
      </c>
      <c r="H129" s="124">
        <v>0.16666666666666674</v>
      </c>
      <c r="I129" s="36">
        <v>10</v>
      </c>
      <c r="J129" s="124">
        <v>-0.44444444444444442</v>
      </c>
      <c r="K129" s="26">
        <v>217</v>
      </c>
      <c r="L129" s="124">
        <v>0.528169014084507</v>
      </c>
      <c r="M129" s="26">
        <v>391</v>
      </c>
      <c r="N129" s="124">
        <v>0.45353159851301106</v>
      </c>
      <c r="O129" s="26">
        <v>608</v>
      </c>
      <c r="P129" s="124">
        <v>0.47931873479318732</v>
      </c>
      <c r="Q129" s="36">
        <v>4679</v>
      </c>
      <c r="R129" s="124">
        <v>-2.5411372630701923E-2</v>
      </c>
      <c r="S129" s="36">
        <v>9448</v>
      </c>
      <c r="T129" s="124">
        <v>0.27762001352265053</v>
      </c>
      <c r="U129" s="36">
        <v>14127</v>
      </c>
      <c r="V129" s="124">
        <v>0.15833060019678591</v>
      </c>
      <c r="W129" s="26">
        <v>4915</v>
      </c>
      <c r="X129" s="124">
        <v>-1.3844301765650102E-2</v>
      </c>
      <c r="Y129" s="26">
        <v>9846</v>
      </c>
      <c r="Z129" s="124">
        <v>0.2837027379400261</v>
      </c>
      <c r="AA129" s="26">
        <v>14761</v>
      </c>
      <c r="AB129" s="124">
        <v>0.16650861387703486</v>
      </c>
    </row>
    <row r="130" spans="2:28" ht="15" hidden="1" customHeight="1" outlineLevel="1">
      <c r="B130" s="95" t="s">
        <v>45</v>
      </c>
      <c r="C130" s="26">
        <v>63</v>
      </c>
      <c r="D130" s="124">
        <v>1.625</v>
      </c>
      <c r="E130" s="36">
        <v>7</v>
      </c>
      <c r="F130" s="124">
        <v>-0.7407407407407407</v>
      </c>
      <c r="G130" s="36">
        <v>16</v>
      </c>
      <c r="H130" s="124">
        <v>7</v>
      </c>
      <c r="I130" s="36">
        <v>23</v>
      </c>
      <c r="J130" s="124">
        <v>-0.2068965517241379</v>
      </c>
      <c r="K130" s="26">
        <v>216</v>
      </c>
      <c r="L130" s="124">
        <v>0.22727272727272729</v>
      </c>
      <c r="M130" s="26">
        <v>490</v>
      </c>
      <c r="N130" s="124">
        <v>0.101123595505618</v>
      </c>
      <c r="O130" s="26">
        <v>706</v>
      </c>
      <c r="P130" s="124">
        <v>0.13687600644122377</v>
      </c>
      <c r="Q130" s="36">
        <v>5056</v>
      </c>
      <c r="R130" s="124">
        <v>-0.20050600885515502</v>
      </c>
      <c r="S130" s="36">
        <v>8972</v>
      </c>
      <c r="T130" s="124">
        <v>-0.11097899326198968</v>
      </c>
      <c r="U130" s="36">
        <v>14028</v>
      </c>
      <c r="V130" s="124">
        <v>-0.14546783625730997</v>
      </c>
      <c r="W130" s="26">
        <v>5342</v>
      </c>
      <c r="X130" s="124">
        <v>-0.18455197679743551</v>
      </c>
      <c r="Y130" s="26">
        <v>9478</v>
      </c>
      <c r="Z130" s="124">
        <v>-0.1006736882057121</v>
      </c>
      <c r="AA130" s="26">
        <v>14820</v>
      </c>
      <c r="AB130" s="124">
        <v>-0.13282621416032769</v>
      </c>
    </row>
    <row r="131" spans="2:28" ht="15" hidden="1" customHeight="1" outlineLevel="1">
      <c r="B131" s="95" t="s">
        <v>46</v>
      </c>
      <c r="C131" s="26">
        <v>20</v>
      </c>
      <c r="D131" s="124">
        <v>-0.39393939393939392</v>
      </c>
      <c r="E131" s="36">
        <v>10</v>
      </c>
      <c r="F131" s="124">
        <v>0.4285714285714286</v>
      </c>
      <c r="G131" s="36">
        <v>0</v>
      </c>
      <c r="H131" s="124" t="s">
        <v>162</v>
      </c>
      <c r="I131" s="36">
        <v>10</v>
      </c>
      <c r="J131" s="124">
        <v>0.4285714285714286</v>
      </c>
      <c r="K131" s="26">
        <v>140</v>
      </c>
      <c r="L131" s="124">
        <v>4.4776119402984982E-2</v>
      </c>
      <c r="M131" s="26">
        <v>179</v>
      </c>
      <c r="N131" s="124">
        <v>7.8313253012048278E-2</v>
      </c>
      <c r="O131" s="26">
        <v>319</v>
      </c>
      <c r="P131" s="124">
        <v>6.3333333333333242E-2</v>
      </c>
      <c r="Q131" s="36">
        <v>3912</v>
      </c>
      <c r="R131" s="124">
        <v>-3.4789045151739417E-2</v>
      </c>
      <c r="S131" s="36">
        <v>6761</v>
      </c>
      <c r="T131" s="124">
        <v>7.9169992019153979E-2</v>
      </c>
      <c r="U131" s="36">
        <v>10673</v>
      </c>
      <c r="V131" s="124">
        <v>3.4405892614847833E-2</v>
      </c>
      <c r="W131" s="26">
        <v>4082</v>
      </c>
      <c r="X131" s="124">
        <v>-3.4303288384196828E-2</v>
      </c>
      <c r="Y131" s="26">
        <v>6940</v>
      </c>
      <c r="Z131" s="124">
        <v>7.9147877468511929E-2</v>
      </c>
      <c r="AA131" s="26">
        <v>11022</v>
      </c>
      <c r="AB131" s="124">
        <v>3.4152749108650848E-2</v>
      </c>
    </row>
    <row r="132" spans="2:28" ht="15" hidden="1" customHeight="1" outlineLevel="1">
      <c r="B132" s="95" t="s">
        <v>47</v>
      </c>
      <c r="C132" s="26">
        <v>31</v>
      </c>
      <c r="D132" s="124">
        <v>-0.55714285714285716</v>
      </c>
      <c r="E132" s="36">
        <v>13</v>
      </c>
      <c r="F132" s="124">
        <v>-7.1428571428571397E-2</v>
      </c>
      <c r="G132" s="36">
        <v>0</v>
      </c>
      <c r="H132" s="124" t="s">
        <v>162</v>
      </c>
      <c r="I132" s="36">
        <v>13</v>
      </c>
      <c r="J132" s="124">
        <v>-7.1428571428571397E-2</v>
      </c>
      <c r="K132" s="26">
        <v>152</v>
      </c>
      <c r="L132" s="124">
        <v>-4.4025157232704393E-2</v>
      </c>
      <c r="M132" s="26">
        <v>194</v>
      </c>
      <c r="N132" s="124">
        <v>-0.10599078341013823</v>
      </c>
      <c r="O132" s="26">
        <v>346</v>
      </c>
      <c r="P132" s="124">
        <v>-7.9787234042553168E-2</v>
      </c>
      <c r="Q132" s="36">
        <v>4294</v>
      </c>
      <c r="R132" s="124">
        <v>-5.6678383128295207E-2</v>
      </c>
      <c r="S132" s="36">
        <v>7248</v>
      </c>
      <c r="T132" s="124">
        <v>-2.4363979001211455E-2</v>
      </c>
      <c r="U132" s="36">
        <v>11542</v>
      </c>
      <c r="V132" s="124">
        <v>-3.6641348802270213E-2</v>
      </c>
      <c r="W132" s="26">
        <v>4490</v>
      </c>
      <c r="X132" s="124">
        <v>-6.3607924921793568E-2</v>
      </c>
      <c r="Y132" s="26">
        <v>7442</v>
      </c>
      <c r="Z132" s="124">
        <v>-2.6680617316243826E-2</v>
      </c>
      <c r="AA132" s="26">
        <v>11932</v>
      </c>
      <c r="AB132" s="124">
        <v>-4.0913109878627174E-2</v>
      </c>
    </row>
    <row r="133" spans="2:28" ht="15" hidden="1" customHeight="1" outlineLevel="1">
      <c r="B133" s="95" t="s">
        <v>48</v>
      </c>
      <c r="C133" s="26">
        <v>54</v>
      </c>
      <c r="D133" s="124">
        <v>0.28571428571428581</v>
      </c>
      <c r="E133" s="36">
        <v>13</v>
      </c>
      <c r="F133" s="124">
        <v>-0.40909090909090906</v>
      </c>
      <c r="G133" s="36">
        <v>0</v>
      </c>
      <c r="H133" s="124" t="s">
        <v>162</v>
      </c>
      <c r="I133" s="36">
        <v>13</v>
      </c>
      <c r="J133" s="124">
        <v>-0.40909090909090906</v>
      </c>
      <c r="K133" s="26">
        <v>217</v>
      </c>
      <c r="L133" s="124">
        <v>0.39102564102564097</v>
      </c>
      <c r="M133" s="26">
        <v>226</v>
      </c>
      <c r="N133" s="124">
        <v>-1.7391304347826098E-2</v>
      </c>
      <c r="O133" s="26">
        <v>443</v>
      </c>
      <c r="P133" s="124">
        <v>0.1476683937823835</v>
      </c>
      <c r="Q133" s="36">
        <v>4472</v>
      </c>
      <c r="R133" s="124">
        <v>-9.1241617557407007E-2</v>
      </c>
      <c r="S133" s="36">
        <v>7749</v>
      </c>
      <c r="T133" s="124">
        <v>-6.87417377719024E-2</v>
      </c>
      <c r="U133" s="36">
        <v>12221</v>
      </c>
      <c r="V133" s="124">
        <v>-7.7103156622866598E-2</v>
      </c>
      <c r="W133" s="26">
        <v>4756</v>
      </c>
      <c r="X133" s="124">
        <v>-7.4888154055631206E-2</v>
      </c>
      <c r="Y133" s="26">
        <v>7975</v>
      </c>
      <c r="Z133" s="124">
        <v>-6.7360542626593412E-2</v>
      </c>
      <c r="AA133" s="26">
        <v>12731</v>
      </c>
      <c r="AB133" s="124">
        <v>-7.0186970493718914E-2</v>
      </c>
    </row>
    <row r="134" spans="2:28" ht="15" hidden="1" customHeight="1" outlineLevel="1">
      <c r="B134" s="95" t="s">
        <v>49</v>
      </c>
      <c r="C134" s="26">
        <v>74</v>
      </c>
      <c r="D134" s="124">
        <v>-0.10843373493975905</v>
      </c>
      <c r="E134" s="36">
        <v>50</v>
      </c>
      <c r="F134" s="124">
        <v>0.72413793103448265</v>
      </c>
      <c r="G134" s="36">
        <v>0</v>
      </c>
      <c r="H134" s="124" t="s">
        <v>162</v>
      </c>
      <c r="I134" s="36">
        <v>50</v>
      </c>
      <c r="J134" s="124">
        <v>0.72413793103448265</v>
      </c>
      <c r="K134" s="26">
        <v>241</v>
      </c>
      <c r="L134" s="124">
        <v>-0.43294117647058827</v>
      </c>
      <c r="M134" s="26">
        <v>320</v>
      </c>
      <c r="N134" s="124">
        <v>-0.14209115281501339</v>
      </c>
      <c r="O134" s="26">
        <v>561</v>
      </c>
      <c r="P134" s="124">
        <v>-0.29699248120300747</v>
      </c>
      <c r="Q134" s="36">
        <v>5967</v>
      </c>
      <c r="R134" s="124">
        <v>3.9909376089229731E-2</v>
      </c>
      <c r="S134" s="36">
        <v>10183</v>
      </c>
      <c r="T134" s="124">
        <v>0.23775373769296215</v>
      </c>
      <c r="U134" s="36">
        <v>16150</v>
      </c>
      <c r="V134" s="124">
        <v>0.15646258503401356</v>
      </c>
      <c r="W134" s="26">
        <v>6332</v>
      </c>
      <c r="X134" s="124">
        <v>9.0836653386454635E-3</v>
      </c>
      <c r="Y134" s="26">
        <v>10503</v>
      </c>
      <c r="Z134" s="124">
        <v>0.22127906976744183</v>
      </c>
      <c r="AA134" s="26">
        <v>16835</v>
      </c>
      <c r="AB134" s="124">
        <v>0.13176470588235301</v>
      </c>
    </row>
    <row r="135" spans="2:28" ht="15" hidden="1" customHeight="1" outlineLevel="1">
      <c r="B135" s="95" t="s">
        <v>50</v>
      </c>
      <c r="C135" s="26">
        <v>56</v>
      </c>
      <c r="D135" s="124">
        <v>-1.7543859649122862E-2</v>
      </c>
      <c r="E135" s="36">
        <v>23</v>
      </c>
      <c r="F135" s="124">
        <v>-0.5106382978723405</v>
      </c>
      <c r="G135" s="36">
        <v>0</v>
      </c>
      <c r="H135" s="124">
        <v>-1</v>
      </c>
      <c r="I135" s="36">
        <v>23</v>
      </c>
      <c r="J135" s="124">
        <v>-0.58181818181818179</v>
      </c>
      <c r="K135" s="26">
        <v>203</v>
      </c>
      <c r="L135" s="124">
        <v>-0.19444444444444442</v>
      </c>
      <c r="M135" s="26">
        <v>204</v>
      </c>
      <c r="N135" s="124">
        <v>-0.34824281150159742</v>
      </c>
      <c r="O135" s="26">
        <v>407</v>
      </c>
      <c r="P135" s="124">
        <v>-0.27964601769911501</v>
      </c>
      <c r="Q135" s="36">
        <v>5405</v>
      </c>
      <c r="R135" s="124">
        <v>0.19026646113190937</v>
      </c>
      <c r="S135" s="36">
        <v>7008</v>
      </c>
      <c r="T135" s="124">
        <v>-9.7837281153450029E-2</v>
      </c>
      <c r="U135" s="36">
        <v>12413</v>
      </c>
      <c r="V135" s="124">
        <v>8.4491022828825368E-3</v>
      </c>
      <c r="W135" s="26">
        <v>5687</v>
      </c>
      <c r="X135" s="124">
        <v>0.16132325913824785</v>
      </c>
      <c r="Y135" s="26">
        <v>7212</v>
      </c>
      <c r="Z135" s="124">
        <v>-0.10841884040054395</v>
      </c>
      <c r="AA135" s="26">
        <v>12899</v>
      </c>
      <c r="AB135" s="124">
        <v>-6.699522562759852E-3</v>
      </c>
    </row>
    <row r="136" spans="2:28" ht="15" hidden="1" customHeight="1" outlineLevel="1">
      <c r="B136" s="95" t="s">
        <v>51</v>
      </c>
      <c r="C136" s="26">
        <v>60</v>
      </c>
      <c r="D136" s="124">
        <v>-0.1428571428571429</v>
      </c>
      <c r="E136" s="36">
        <v>32</v>
      </c>
      <c r="F136" s="124">
        <v>-0.52941176470588236</v>
      </c>
      <c r="G136" s="36">
        <v>0</v>
      </c>
      <c r="H136" s="124">
        <v>-1</v>
      </c>
      <c r="I136" s="36">
        <v>32</v>
      </c>
      <c r="J136" s="124">
        <v>-0.55555555555555558</v>
      </c>
      <c r="K136" s="26">
        <v>242</v>
      </c>
      <c r="L136" s="124">
        <v>-8.1967213114754189E-3</v>
      </c>
      <c r="M136" s="26">
        <v>273</v>
      </c>
      <c r="N136" s="124">
        <v>0.25229357798165131</v>
      </c>
      <c r="O136" s="26">
        <v>515</v>
      </c>
      <c r="P136" s="124">
        <v>0.11471861471861478</v>
      </c>
      <c r="Q136" s="36">
        <v>4378</v>
      </c>
      <c r="R136" s="124">
        <v>0.27489807804309851</v>
      </c>
      <c r="S136" s="36">
        <v>7485</v>
      </c>
      <c r="T136" s="124">
        <v>2.6467361492046093E-2</v>
      </c>
      <c r="U136" s="36">
        <v>11863</v>
      </c>
      <c r="V136" s="124">
        <v>0.10600410218161471</v>
      </c>
      <c r="W136" s="26">
        <v>4712</v>
      </c>
      <c r="X136" s="124">
        <v>0.23480083857442358</v>
      </c>
      <c r="Y136" s="26">
        <v>7758</v>
      </c>
      <c r="Z136" s="124">
        <v>3.2472717593824862E-2</v>
      </c>
      <c r="AA136" s="26">
        <v>12470</v>
      </c>
      <c r="AB136" s="124">
        <v>0.10061782877316849</v>
      </c>
    </row>
    <row r="137" spans="2:28" collapsed="1">
      <c r="B137" s="180">
        <v>2001</v>
      </c>
      <c r="C137" s="36">
        <v>656</v>
      </c>
      <c r="D137" s="104">
        <v>3.3070866141732269E-2</v>
      </c>
      <c r="E137" s="36">
        <v>243</v>
      </c>
      <c r="F137" s="104">
        <v>-0.33967391304347827</v>
      </c>
      <c r="G137" s="36">
        <v>35</v>
      </c>
      <c r="H137" s="104">
        <v>-0.18604651162790697</v>
      </c>
      <c r="I137" s="36">
        <v>278</v>
      </c>
      <c r="J137" s="104">
        <v>-0.32360097323600978</v>
      </c>
      <c r="K137" s="36">
        <v>2407</v>
      </c>
      <c r="L137" s="104">
        <v>-8.9981096408317529E-2</v>
      </c>
      <c r="M137" s="36">
        <v>3300</v>
      </c>
      <c r="N137" s="104">
        <v>2.5481665630826544E-2</v>
      </c>
      <c r="O137" s="36">
        <v>5707</v>
      </c>
      <c r="P137" s="104">
        <v>-2.6607538802660757E-2</v>
      </c>
      <c r="Q137" s="36">
        <v>58386</v>
      </c>
      <c r="R137" s="104">
        <v>-1.2599144272885665E-2</v>
      </c>
      <c r="S137" s="36">
        <v>94768</v>
      </c>
      <c r="T137" s="104">
        <v>-1.5049472021285482E-2</v>
      </c>
      <c r="U137" s="36">
        <v>153154</v>
      </c>
      <c r="V137" s="104">
        <v>-1.4116783716454084E-2</v>
      </c>
      <c r="W137" s="36">
        <v>61640</v>
      </c>
      <c r="X137" s="104">
        <v>-1.8143009605122717E-2</v>
      </c>
      <c r="Y137" s="36">
        <v>98103</v>
      </c>
      <c r="Z137" s="104">
        <v>-1.3812238004764943E-2</v>
      </c>
      <c r="AA137" s="36">
        <v>159743</v>
      </c>
      <c r="AB137" s="104">
        <v>-1.5487871018637245E-2</v>
      </c>
    </row>
    <row r="138" spans="2:28" ht="15" hidden="1" customHeight="1" outlineLevel="1">
      <c r="B138" s="95" t="s">
        <v>40</v>
      </c>
      <c r="C138" s="26">
        <v>84</v>
      </c>
      <c r="D138" s="124">
        <v>0.39999999999999991</v>
      </c>
      <c r="E138" s="36">
        <v>59</v>
      </c>
      <c r="F138" s="124">
        <v>0.31111111111111112</v>
      </c>
      <c r="G138" s="36">
        <v>6</v>
      </c>
      <c r="H138" s="124" t="s">
        <v>162</v>
      </c>
      <c r="I138" s="36">
        <v>65</v>
      </c>
      <c r="J138" s="124">
        <v>0.44444444444444442</v>
      </c>
      <c r="K138" s="26">
        <v>236</v>
      </c>
      <c r="L138" s="124">
        <v>0.17999999999999994</v>
      </c>
      <c r="M138" s="26">
        <v>235</v>
      </c>
      <c r="N138" s="124">
        <v>-0.1607142857142857</v>
      </c>
      <c r="O138" s="26">
        <v>471</v>
      </c>
      <c r="P138" s="124">
        <v>-1.8750000000000044E-2</v>
      </c>
      <c r="Q138" s="36">
        <v>4014</v>
      </c>
      <c r="R138" s="124">
        <v>0.26226415094339628</v>
      </c>
      <c r="S138" s="36">
        <v>8290</v>
      </c>
      <c r="T138" s="124">
        <v>0.39868398852707942</v>
      </c>
      <c r="U138" s="36">
        <v>12304</v>
      </c>
      <c r="V138" s="124">
        <v>0.35104864390029644</v>
      </c>
      <c r="W138" s="26">
        <v>4393</v>
      </c>
      <c r="X138" s="124">
        <v>0.26054519368723095</v>
      </c>
      <c r="Y138" s="26">
        <v>8531</v>
      </c>
      <c r="Z138" s="124">
        <v>0.37441598195585635</v>
      </c>
      <c r="AA138" s="26">
        <v>12924</v>
      </c>
      <c r="AB138" s="124">
        <v>0.33347090383821709</v>
      </c>
    </row>
    <row r="139" spans="2:28" ht="15" hidden="1" customHeight="1" outlineLevel="1">
      <c r="B139" s="95" t="s">
        <v>41</v>
      </c>
      <c r="C139" s="26">
        <v>42</v>
      </c>
      <c r="D139" s="124">
        <v>-0.43243243243243246</v>
      </c>
      <c r="E139" s="36">
        <v>20</v>
      </c>
      <c r="F139" s="124">
        <v>-0.53488372093023262</v>
      </c>
      <c r="G139" s="36">
        <v>5</v>
      </c>
      <c r="H139" s="124">
        <v>0.25</v>
      </c>
      <c r="I139" s="36">
        <v>25</v>
      </c>
      <c r="J139" s="124">
        <v>-0.46808510638297873</v>
      </c>
      <c r="K139" s="26">
        <v>285</v>
      </c>
      <c r="L139" s="124">
        <v>-0.21487603305785119</v>
      </c>
      <c r="M139" s="26">
        <v>193</v>
      </c>
      <c r="N139" s="124">
        <v>-0.36092715231788075</v>
      </c>
      <c r="O139" s="26">
        <v>478</v>
      </c>
      <c r="P139" s="124">
        <v>-0.28120300751879701</v>
      </c>
      <c r="Q139" s="36">
        <v>4872</v>
      </c>
      <c r="R139" s="124">
        <v>-0.11962414166967839</v>
      </c>
      <c r="S139" s="36">
        <v>7355</v>
      </c>
      <c r="T139" s="124">
        <v>6.5633149811648694E-2</v>
      </c>
      <c r="U139" s="36">
        <v>12227</v>
      </c>
      <c r="V139" s="124">
        <v>-1.6806046960437415E-2</v>
      </c>
      <c r="W139" s="26">
        <v>5219</v>
      </c>
      <c r="X139" s="124">
        <v>-0.13219155304289987</v>
      </c>
      <c r="Y139" s="26">
        <v>7553</v>
      </c>
      <c r="Z139" s="124">
        <v>4.7863485016648166E-2</v>
      </c>
      <c r="AA139" s="26">
        <v>12772</v>
      </c>
      <c r="AB139" s="124">
        <v>-3.4034185448494902E-2</v>
      </c>
    </row>
    <row r="140" spans="2:28" ht="15" hidden="1" customHeight="1" outlineLevel="1">
      <c r="B140" s="95" t="s">
        <v>42</v>
      </c>
      <c r="C140" s="26">
        <v>51</v>
      </c>
      <c r="D140" s="124">
        <v>0.27499999999999991</v>
      </c>
      <c r="E140" s="36">
        <v>43</v>
      </c>
      <c r="F140" s="124">
        <v>0.10256410256410264</v>
      </c>
      <c r="G140" s="36">
        <v>0</v>
      </c>
      <c r="H140" s="124">
        <v>-1</v>
      </c>
      <c r="I140" s="36">
        <v>43</v>
      </c>
      <c r="J140" s="124">
        <v>-0.20370370370370372</v>
      </c>
      <c r="K140" s="26">
        <v>237</v>
      </c>
      <c r="L140" s="124">
        <v>0.1732673267326732</v>
      </c>
      <c r="M140" s="26">
        <v>232</v>
      </c>
      <c r="N140" s="124">
        <v>-0.27950310559006208</v>
      </c>
      <c r="O140" s="26">
        <v>469</v>
      </c>
      <c r="P140" s="124">
        <v>-0.10496183206106868</v>
      </c>
      <c r="Q140" s="36">
        <v>7320</v>
      </c>
      <c r="R140" s="124">
        <v>8.460512668543485E-2</v>
      </c>
      <c r="S140" s="36">
        <v>10019</v>
      </c>
      <c r="T140" s="124">
        <v>3.1610378912685366E-2</v>
      </c>
      <c r="U140" s="36">
        <v>17339</v>
      </c>
      <c r="V140" s="124">
        <v>5.333819330538847E-2</v>
      </c>
      <c r="W140" s="26">
        <v>7651</v>
      </c>
      <c r="X140" s="124">
        <v>8.8335704125177772E-2</v>
      </c>
      <c r="Y140" s="26">
        <v>10251</v>
      </c>
      <c r="Z140" s="124">
        <v>2.0101502637078328E-2</v>
      </c>
      <c r="AA140" s="26">
        <v>17902</v>
      </c>
      <c r="AB140" s="124">
        <v>4.8187833011300363E-2</v>
      </c>
    </row>
    <row r="141" spans="2:28" ht="15" hidden="1" customHeight="1" outlineLevel="1">
      <c r="B141" s="95" t="s">
        <v>43</v>
      </c>
      <c r="C141" s="26">
        <v>50</v>
      </c>
      <c r="D141" s="124">
        <v>0.5625</v>
      </c>
      <c r="E141" s="36">
        <v>20</v>
      </c>
      <c r="F141" s="124">
        <v>4</v>
      </c>
      <c r="G141" s="36">
        <v>12</v>
      </c>
      <c r="H141" s="124">
        <v>0.5</v>
      </c>
      <c r="I141" s="36">
        <v>32</v>
      </c>
      <c r="J141" s="124">
        <v>1.6666666666666665</v>
      </c>
      <c r="K141" s="26">
        <v>199</v>
      </c>
      <c r="L141" s="124">
        <v>-7.0093457943925186E-2</v>
      </c>
      <c r="M141" s="26">
        <v>327</v>
      </c>
      <c r="N141" s="124">
        <v>0.17204301075268824</v>
      </c>
      <c r="O141" s="26">
        <v>526</v>
      </c>
      <c r="P141" s="124">
        <v>6.6937119675456458E-2</v>
      </c>
      <c r="Q141" s="36">
        <v>4561</v>
      </c>
      <c r="R141" s="124">
        <v>5.2133794694348312E-2</v>
      </c>
      <c r="S141" s="36">
        <v>7763</v>
      </c>
      <c r="T141" s="124">
        <v>0.10489610019925988</v>
      </c>
      <c r="U141" s="36">
        <v>12324</v>
      </c>
      <c r="V141" s="124">
        <v>8.4763665170319413E-2</v>
      </c>
      <c r="W141" s="26">
        <v>4830</v>
      </c>
      <c r="X141" s="124">
        <v>5.3435114503816772E-2</v>
      </c>
      <c r="Y141" s="26">
        <v>8102</v>
      </c>
      <c r="Z141" s="124">
        <v>0.10789005879939828</v>
      </c>
      <c r="AA141" s="26">
        <v>12932</v>
      </c>
      <c r="AB141" s="124">
        <v>8.6905362245755624E-2</v>
      </c>
    </row>
    <row r="142" spans="2:28" ht="15" hidden="1" customHeight="1" outlineLevel="1">
      <c r="B142" s="95" t="s">
        <v>44</v>
      </c>
      <c r="C142" s="26">
        <v>29</v>
      </c>
      <c r="D142" s="124">
        <v>0.15999999999999992</v>
      </c>
      <c r="E142" s="36">
        <v>12</v>
      </c>
      <c r="F142" s="124">
        <v>0.33333333333333326</v>
      </c>
      <c r="G142" s="36">
        <v>6</v>
      </c>
      <c r="H142" s="124">
        <v>0.5</v>
      </c>
      <c r="I142" s="36">
        <v>18</v>
      </c>
      <c r="J142" s="124">
        <v>0.38461538461538458</v>
      </c>
      <c r="K142" s="26">
        <v>142</v>
      </c>
      <c r="L142" s="124">
        <v>2.8985507246376718E-2</v>
      </c>
      <c r="M142" s="26">
        <v>269</v>
      </c>
      <c r="N142" s="124">
        <v>-0.25895316804407709</v>
      </c>
      <c r="O142" s="26">
        <v>411</v>
      </c>
      <c r="P142" s="124">
        <v>-0.17964071856287422</v>
      </c>
      <c r="Q142" s="36">
        <v>4801</v>
      </c>
      <c r="R142" s="124">
        <v>9.6740273396425103E-3</v>
      </c>
      <c r="S142" s="36">
        <v>7395</v>
      </c>
      <c r="T142" s="124">
        <v>-0.24540816326530612</v>
      </c>
      <c r="U142" s="36">
        <v>12196</v>
      </c>
      <c r="V142" s="124">
        <v>-0.16207488835451733</v>
      </c>
      <c r="W142" s="26">
        <v>4984</v>
      </c>
      <c r="X142" s="124">
        <v>1.1568906028008863E-2</v>
      </c>
      <c r="Y142" s="26">
        <v>7670</v>
      </c>
      <c r="Z142" s="124">
        <v>-0.24559850496705027</v>
      </c>
      <c r="AA142" s="26">
        <v>12654</v>
      </c>
      <c r="AB142" s="124">
        <v>-0.16165363720683712</v>
      </c>
    </row>
    <row r="143" spans="2:28" ht="15" hidden="1" customHeight="1" outlineLevel="1">
      <c r="B143" s="95" t="s">
        <v>45</v>
      </c>
      <c r="C143" s="26">
        <v>24</v>
      </c>
      <c r="D143" s="124">
        <v>-0.4</v>
      </c>
      <c r="E143" s="36">
        <v>27</v>
      </c>
      <c r="F143" s="124">
        <v>2.375</v>
      </c>
      <c r="G143" s="36">
        <v>2</v>
      </c>
      <c r="H143" s="124">
        <v>-0.5</v>
      </c>
      <c r="I143" s="36">
        <v>29</v>
      </c>
      <c r="J143" s="124">
        <v>1.4166666666666665</v>
      </c>
      <c r="K143" s="26">
        <v>176</v>
      </c>
      <c r="L143" s="124">
        <v>0.51724137931034475</v>
      </c>
      <c r="M143" s="26">
        <v>445</v>
      </c>
      <c r="N143" s="124">
        <v>6.7873303167420573E-3</v>
      </c>
      <c r="O143" s="26">
        <v>621</v>
      </c>
      <c r="P143" s="124">
        <v>0.11290322580645151</v>
      </c>
      <c r="Q143" s="36">
        <v>6324</v>
      </c>
      <c r="R143" s="124">
        <v>0.31832395247029388</v>
      </c>
      <c r="S143" s="36">
        <v>10092</v>
      </c>
      <c r="T143" s="124">
        <v>-0.16130640737970581</v>
      </c>
      <c r="U143" s="36">
        <v>16416</v>
      </c>
      <c r="V143" s="124">
        <v>-2.4598930481283476E-2</v>
      </c>
      <c r="W143" s="26">
        <v>6551</v>
      </c>
      <c r="X143" s="124">
        <v>0.32049989921386812</v>
      </c>
      <c r="Y143" s="26">
        <v>10539</v>
      </c>
      <c r="Z143" s="124">
        <v>-0.15546117477361965</v>
      </c>
      <c r="AA143" s="26">
        <v>17090</v>
      </c>
      <c r="AB143" s="124">
        <v>-2.006880733944949E-2</v>
      </c>
    </row>
    <row r="144" spans="2:28" ht="15" hidden="1" customHeight="1" outlineLevel="1">
      <c r="B144" s="95" t="s">
        <v>46</v>
      </c>
      <c r="C144" s="26">
        <v>33</v>
      </c>
      <c r="D144" s="124">
        <v>6.4516129032258007E-2</v>
      </c>
      <c r="E144" s="36">
        <v>7</v>
      </c>
      <c r="F144" s="124">
        <v>0.16666666666666674</v>
      </c>
      <c r="G144" s="36">
        <v>0</v>
      </c>
      <c r="H144" s="124" t="s">
        <v>162</v>
      </c>
      <c r="I144" s="36">
        <v>7</v>
      </c>
      <c r="J144" s="124">
        <v>0.16666666666666674</v>
      </c>
      <c r="K144" s="26">
        <v>134</v>
      </c>
      <c r="L144" s="124">
        <v>0.44086021505376349</v>
      </c>
      <c r="M144" s="26">
        <v>166</v>
      </c>
      <c r="N144" s="124">
        <v>0.5660377358490567</v>
      </c>
      <c r="O144" s="26">
        <v>300</v>
      </c>
      <c r="P144" s="124">
        <v>0.50753768844221114</v>
      </c>
      <c r="Q144" s="36">
        <v>4053</v>
      </c>
      <c r="R144" s="124">
        <v>0.11285008237232286</v>
      </c>
      <c r="S144" s="36">
        <v>6265</v>
      </c>
      <c r="T144" s="124">
        <v>1.3098318240621021E-2</v>
      </c>
      <c r="U144" s="36">
        <v>10318</v>
      </c>
      <c r="V144" s="124">
        <v>5.0071239568491688E-2</v>
      </c>
      <c r="W144" s="26">
        <v>4227</v>
      </c>
      <c r="X144" s="124">
        <v>0.12062566277836684</v>
      </c>
      <c r="Y144" s="26">
        <v>6431</v>
      </c>
      <c r="Z144" s="124">
        <v>2.2416534181240122E-2</v>
      </c>
      <c r="AA144" s="26">
        <v>10658</v>
      </c>
      <c r="AB144" s="124">
        <v>5.9232756907175554E-2</v>
      </c>
    </row>
    <row r="145" spans="2:28" ht="15" hidden="1" customHeight="1" outlineLevel="1">
      <c r="B145" s="95" t="s">
        <v>47</v>
      </c>
      <c r="C145" s="26">
        <v>70</v>
      </c>
      <c r="D145" s="124">
        <v>2.1818181818181817</v>
      </c>
      <c r="E145" s="36">
        <v>14</v>
      </c>
      <c r="F145" s="124">
        <v>-0.46153846153846156</v>
      </c>
      <c r="G145" s="36">
        <v>0</v>
      </c>
      <c r="H145" s="124">
        <v>-1</v>
      </c>
      <c r="I145" s="36">
        <v>14</v>
      </c>
      <c r="J145" s="124">
        <v>-0.53333333333333333</v>
      </c>
      <c r="K145" s="26">
        <v>159</v>
      </c>
      <c r="L145" s="124">
        <v>7.4324324324324342E-2</v>
      </c>
      <c r="M145" s="26">
        <v>217</v>
      </c>
      <c r="N145" s="124">
        <v>0.4370860927152318</v>
      </c>
      <c r="O145" s="26">
        <v>376</v>
      </c>
      <c r="P145" s="124">
        <v>0.25752508361204018</v>
      </c>
      <c r="Q145" s="36">
        <v>4552</v>
      </c>
      <c r="R145" s="124">
        <v>-6.8549212195621045E-2</v>
      </c>
      <c r="S145" s="36">
        <v>7429</v>
      </c>
      <c r="T145" s="124">
        <v>3.1375815632375348E-2</v>
      </c>
      <c r="U145" s="36">
        <v>11981</v>
      </c>
      <c r="V145" s="124">
        <v>-9.0157154673283779E-3</v>
      </c>
      <c r="W145" s="26">
        <v>4795</v>
      </c>
      <c r="X145" s="124">
        <v>-5.665945307889042E-2</v>
      </c>
      <c r="Y145" s="26">
        <v>7646</v>
      </c>
      <c r="Z145" s="124">
        <v>3.9141070943191192E-2</v>
      </c>
      <c r="AA145" s="26">
        <v>12441</v>
      </c>
      <c r="AB145" s="124">
        <v>0</v>
      </c>
    </row>
    <row r="146" spans="2:28" ht="15" hidden="1" customHeight="1" outlineLevel="1">
      <c r="B146" s="95" t="s">
        <v>48</v>
      </c>
      <c r="C146" s="26">
        <v>42</v>
      </c>
      <c r="D146" s="124">
        <v>-0.1428571428571429</v>
      </c>
      <c r="E146" s="36">
        <v>22</v>
      </c>
      <c r="F146" s="124">
        <v>-0.15384615384615385</v>
      </c>
      <c r="G146" s="36">
        <v>0</v>
      </c>
      <c r="H146" s="124" t="s">
        <v>162</v>
      </c>
      <c r="I146" s="36">
        <v>22</v>
      </c>
      <c r="J146" s="124">
        <v>-0.15384615384615385</v>
      </c>
      <c r="K146" s="26">
        <v>156</v>
      </c>
      <c r="L146" s="124">
        <v>-0.38582677165354329</v>
      </c>
      <c r="M146" s="26">
        <v>230</v>
      </c>
      <c r="N146" s="124">
        <v>-0.12878787878787878</v>
      </c>
      <c r="O146" s="26">
        <v>386</v>
      </c>
      <c r="P146" s="124">
        <v>-0.25482625482625487</v>
      </c>
      <c r="Q146" s="36">
        <v>4921</v>
      </c>
      <c r="R146" s="124">
        <v>-8.9715131335553089E-2</v>
      </c>
      <c r="S146" s="36">
        <v>8321</v>
      </c>
      <c r="T146" s="124">
        <v>-1.7939336716629284E-2</v>
      </c>
      <c r="U146" s="36">
        <v>13242</v>
      </c>
      <c r="V146" s="124">
        <v>-4.5896678435045746E-2</v>
      </c>
      <c r="W146" s="26">
        <v>5141</v>
      </c>
      <c r="X146" s="124">
        <v>-0.10357454228421969</v>
      </c>
      <c r="Y146" s="26">
        <v>8551</v>
      </c>
      <c r="Z146" s="124">
        <v>-2.1288771889664604E-2</v>
      </c>
      <c r="AA146" s="26">
        <v>13692</v>
      </c>
      <c r="AB146" s="124">
        <v>-5.3897180762852437E-2</v>
      </c>
    </row>
    <row r="147" spans="2:28" ht="15" hidden="1" customHeight="1" outlineLevel="1">
      <c r="B147" s="95" t="s">
        <v>49</v>
      </c>
      <c r="C147" s="26">
        <v>83</v>
      </c>
      <c r="D147" s="124">
        <v>0.13698630136986312</v>
      </c>
      <c r="E147" s="36">
        <v>29</v>
      </c>
      <c r="F147" s="124">
        <v>0.26086956521739135</v>
      </c>
      <c r="G147" s="36">
        <v>0</v>
      </c>
      <c r="H147" s="124" t="s">
        <v>162</v>
      </c>
      <c r="I147" s="36">
        <v>29</v>
      </c>
      <c r="J147" s="124">
        <v>0.26086956521739135</v>
      </c>
      <c r="K147" s="26">
        <v>425</v>
      </c>
      <c r="L147" s="124">
        <v>1.0935960591133007</v>
      </c>
      <c r="M147" s="26">
        <v>373</v>
      </c>
      <c r="N147" s="124">
        <v>0.84653465346534662</v>
      </c>
      <c r="O147" s="26">
        <v>798</v>
      </c>
      <c r="P147" s="124">
        <v>0.97037037037037033</v>
      </c>
      <c r="Q147" s="36">
        <v>5738</v>
      </c>
      <c r="R147" s="124">
        <v>0.20622240908135381</v>
      </c>
      <c r="S147" s="36">
        <v>8227</v>
      </c>
      <c r="T147" s="124">
        <v>0.13805505602434631</v>
      </c>
      <c r="U147" s="36">
        <v>13965</v>
      </c>
      <c r="V147" s="124">
        <v>0.1651092941765393</v>
      </c>
      <c r="W147" s="26">
        <v>6275</v>
      </c>
      <c r="X147" s="124">
        <v>0.24109968354430378</v>
      </c>
      <c r="Y147" s="26">
        <v>8600</v>
      </c>
      <c r="Z147" s="124">
        <v>0.15731395505315571</v>
      </c>
      <c r="AA147" s="26">
        <v>14875</v>
      </c>
      <c r="AB147" s="124">
        <v>0.19123888844398174</v>
      </c>
    </row>
    <row r="148" spans="2:28" ht="15" hidden="1" customHeight="1" outlineLevel="1">
      <c r="B148" s="95" t="s">
        <v>50</v>
      </c>
      <c r="C148" s="26">
        <v>57</v>
      </c>
      <c r="D148" s="124">
        <v>7.547169811320753E-2</v>
      </c>
      <c r="E148" s="36">
        <v>47</v>
      </c>
      <c r="F148" s="124">
        <v>-6.0000000000000053E-2</v>
      </c>
      <c r="G148" s="36">
        <v>8</v>
      </c>
      <c r="H148" s="124">
        <v>0</v>
      </c>
      <c r="I148" s="36">
        <v>55</v>
      </c>
      <c r="J148" s="124">
        <v>-5.1724137931034475E-2</v>
      </c>
      <c r="K148" s="26">
        <v>252</v>
      </c>
      <c r="L148" s="124">
        <v>0.15596330275229353</v>
      </c>
      <c r="M148" s="26">
        <v>313</v>
      </c>
      <c r="N148" s="124">
        <v>0.15073529411764697</v>
      </c>
      <c r="O148" s="26">
        <v>565</v>
      </c>
      <c r="P148" s="124">
        <v>0.15306122448979598</v>
      </c>
      <c r="Q148" s="36">
        <v>4541</v>
      </c>
      <c r="R148" s="124">
        <v>-3.9145154464663601E-2</v>
      </c>
      <c r="S148" s="36">
        <v>7768</v>
      </c>
      <c r="T148" s="124">
        <v>-8.1470970793425579E-2</v>
      </c>
      <c r="U148" s="36">
        <v>12309</v>
      </c>
      <c r="V148" s="124">
        <v>-6.6297504361677917E-2</v>
      </c>
      <c r="W148" s="26">
        <v>4897</v>
      </c>
      <c r="X148" s="124">
        <v>-2.972062611452353E-2</v>
      </c>
      <c r="Y148" s="26">
        <v>8089</v>
      </c>
      <c r="Z148" s="124">
        <v>-7.4167334325283329E-2</v>
      </c>
      <c r="AA148" s="26">
        <v>12986</v>
      </c>
      <c r="AB148" s="124">
        <v>-5.7893209518282029E-2</v>
      </c>
    </row>
    <row r="149" spans="2:28" ht="15" hidden="1" customHeight="1" outlineLevel="1">
      <c r="B149" s="95" t="s">
        <v>51</v>
      </c>
      <c r="C149" s="26">
        <v>70</v>
      </c>
      <c r="D149" s="124">
        <v>-0.31372549019607843</v>
      </c>
      <c r="E149" s="36">
        <v>68</v>
      </c>
      <c r="F149" s="124">
        <v>1.6153846153846154</v>
      </c>
      <c r="G149" s="36">
        <v>4</v>
      </c>
      <c r="H149" s="124" t="s">
        <v>162</v>
      </c>
      <c r="I149" s="36">
        <v>72</v>
      </c>
      <c r="J149" s="124">
        <v>1.7692307692307692</v>
      </c>
      <c r="K149" s="26">
        <v>244</v>
      </c>
      <c r="L149" s="124">
        <v>1.6666666666666607E-2</v>
      </c>
      <c r="M149" s="26">
        <v>218</v>
      </c>
      <c r="N149" s="124">
        <v>-6.8376068376068355E-2</v>
      </c>
      <c r="O149" s="26">
        <v>462</v>
      </c>
      <c r="P149" s="124">
        <v>-2.5316455696202556E-2</v>
      </c>
      <c r="Q149" s="36">
        <v>3434</v>
      </c>
      <c r="R149" s="124">
        <v>-0.26842778014486579</v>
      </c>
      <c r="S149" s="36">
        <v>7292</v>
      </c>
      <c r="T149" s="124">
        <v>-5.2002080083203284E-2</v>
      </c>
      <c r="U149" s="36">
        <v>10726</v>
      </c>
      <c r="V149" s="124">
        <v>-0.1340222832229937</v>
      </c>
      <c r="W149" s="26">
        <v>3816</v>
      </c>
      <c r="X149" s="124">
        <v>-0.24614776768075863</v>
      </c>
      <c r="Y149" s="26">
        <v>7514</v>
      </c>
      <c r="Z149" s="124">
        <v>-5.1980822609134503E-2</v>
      </c>
      <c r="AA149" s="26">
        <v>11330</v>
      </c>
      <c r="AB149" s="124">
        <v>-0.12765629812134283</v>
      </c>
    </row>
    <row r="150" spans="2:28" collapsed="1">
      <c r="B150" s="180">
        <v>2000</v>
      </c>
      <c r="C150" s="36">
        <v>635</v>
      </c>
      <c r="D150" s="104">
        <v>5.6572379367720416E-2</v>
      </c>
      <c r="E150" s="36">
        <v>368</v>
      </c>
      <c r="F150" s="104">
        <v>0.20655737704918042</v>
      </c>
      <c r="G150" s="36">
        <v>43</v>
      </c>
      <c r="H150" s="104">
        <v>-8.5106382978723416E-2</v>
      </c>
      <c r="I150" s="36">
        <v>411</v>
      </c>
      <c r="J150" s="104">
        <v>0.16761363636363646</v>
      </c>
      <c r="K150" s="36">
        <v>2645</v>
      </c>
      <c r="L150" s="104">
        <v>0.10715780661364582</v>
      </c>
      <c r="M150" s="36">
        <v>3218</v>
      </c>
      <c r="N150" s="104">
        <v>3.1084861672359132E-4</v>
      </c>
      <c r="O150" s="36">
        <v>5863</v>
      </c>
      <c r="P150" s="104">
        <v>4.584373885123072E-2</v>
      </c>
      <c r="Q150" s="36">
        <v>59131</v>
      </c>
      <c r="R150" s="104">
        <v>2.9045282099474434E-2</v>
      </c>
      <c r="S150" s="36">
        <v>96216</v>
      </c>
      <c r="T150" s="104">
        <v>-4.366812227074246E-3</v>
      </c>
      <c r="U150" s="36">
        <v>155347</v>
      </c>
      <c r="V150" s="104">
        <v>8.0921479558728748E-3</v>
      </c>
      <c r="W150" s="36">
        <v>62779</v>
      </c>
      <c r="X150" s="104">
        <v>3.3280115871422211E-2</v>
      </c>
      <c r="Y150" s="36">
        <v>99477</v>
      </c>
      <c r="Z150" s="104">
        <v>-4.2541690857039738E-3</v>
      </c>
      <c r="AA150" s="36">
        <v>162256</v>
      </c>
      <c r="AB150" s="104">
        <v>9.9403083549629567E-3</v>
      </c>
    </row>
    <row r="151" spans="2:28" ht="15" hidden="1" customHeight="1" outlineLevel="1">
      <c r="B151" s="95" t="s">
        <v>40</v>
      </c>
      <c r="C151" s="26">
        <v>60</v>
      </c>
      <c r="D151" s="124">
        <v>-0.57446808510638303</v>
      </c>
      <c r="E151" s="36">
        <v>45</v>
      </c>
      <c r="F151" s="124">
        <v>-0.61538461538461542</v>
      </c>
      <c r="G151" s="36">
        <v>0</v>
      </c>
      <c r="H151" s="124" t="s">
        <v>162</v>
      </c>
      <c r="I151" s="36">
        <v>45</v>
      </c>
      <c r="J151" s="124">
        <v>-0.61538461538461542</v>
      </c>
      <c r="K151" s="26">
        <v>200</v>
      </c>
      <c r="L151" s="124">
        <v>-0.1266375545851528</v>
      </c>
      <c r="M151" s="26">
        <v>280</v>
      </c>
      <c r="N151" s="124">
        <v>0.22270742358078599</v>
      </c>
      <c r="O151" s="26">
        <v>480</v>
      </c>
      <c r="P151" s="124">
        <v>4.8034934497816595E-2</v>
      </c>
      <c r="Q151" s="36">
        <v>3180</v>
      </c>
      <c r="R151" s="124">
        <v>-0.21924871102381538</v>
      </c>
      <c r="S151" s="36">
        <v>5927</v>
      </c>
      <c r="T151" s="124">
        <v>-0.22815470764422452</v>
      </c>
      <c r="U151" s="36">
        <v>9107</v>
      </c>
      <c r="V151" s="124">
        <v>-0.22506807351940095</v>
      </c>
      <c r="W151" s="26">
        <v>3485</v>
      </c>
      <c r="X151" s="124">
        <v>-0.23574561403508776</v>
      </c>
      <c r="Y151" s="26">
        <v>6207</v>
      </c>
      <c r="Z151" s="124">
        <v>-0.21509863429438547</v>
      </c>
      <c r="AA151" s="26">
        <v>9692</v>
      </c>
      <c r="AB151" s="124">
        <v>-0.22264998395893487</v>
      </c>
    </row>
    <row r="152" spans="2:28" ht="15" hidden="1" customHeight="1" outlineLevel="1">
      <c r="B152" s="95" t="s">
        <v>41</v>
      </c>
      <c r="C152" s="26">
        <v>74</v>
      </c>
      <c r="D152" s="124">
        <v>0.42307692307692313</v>
      </c>
      <c r="E152" s="36">
        <v>43</v>
      </c>
      <c r="F152" s="124">
        <v>0.10256410256410264</v>
      </c>
      <c r="G152" s="36">
        <v>4</v>
      </c>
      <c r="H152" s="124">
        <v>-0.5</v>
      </c>
      <c r="I152" s="36">
        <v>47</v>
      </c>
      <c r="J152" s="124">
        <v>0</v>
      </c>
      <c r="K152" s="26">
        <v>363</v>
      </c>
      <c r="L152" s="124">
        <v>0.90052356020942415</v>
      </c>
      <c r="M152" s="26">
        <v>302</v>
      </c>
      <c r="N152" s="124">
        <v>-0.25980392156862742</v>
      </c>
      <c r="O152" s="26">
        <v>665</v>
      </c>
      <c r="P152" s="124">
        <v>0.11018363939899833</v>
      </c>
      <c r="Q152" s="36">
        <v>5534</v>
      </c>
      <c r="R152" s="124">
        <v>0.12365482233502534</v>
      </c>
      <c r="S152" s="36">
        <v>6902</v>
      </c>
      <c r="T152" s="124">
        <v>-5.3223593964334737E-2</v>
      </c>
      <c r="U152" s="36">
        <v>12436</v>
      </c>
      <c r="V152" s="124">
        <v>1.8092509209987728E-2</v>
      </c>
      <c r="W152" s="26">
        <v>6014</v>
      </c>
      <c r="X152" s="124">
        <v>0.15498367582101014</v>
      </c>
      <c r="Y152" s="26">
        <v>7208</v>
      </c>
      <c r="Z152" s="124">
        <v>-6.4624967557747159E-2</v>
      </c>
      <c r="AA152" s="26">
        <v>13222</v>
      </c>
      <c r="AB152" s="124">
        <v>2.3929373499574025E-2</v>
      </c>
    </row>
    <row r="153" spans="2:28" ht="15" hidden="1" customHeight="1" outlineLevel="1">
      <c r="B153" s="95" t="s">
        <v>42</v>
      </c>
      <c r="C153" s="26">
        <v>40</v>
      </c>
      <c r="D153" s="124">
        <v>-0.32203389830508478</v>
      </c>
      <c r="E153" s="36">
        <v>39</v>
      </c>
      <c r="F153" s="124">
        <v>-0.49350649350649356</v>
      </c>
      <c r="G153" s="36">
        <v>15</v>
      </c>
      <c r="H153" s="124" t="s">
        <v>162</v>
      </c>
      <c r="I153" s="36">
        <v>54</v>
      </c>
      <c r="J153" s="124">
        <v>-0.29870129870129869</v>
      </c>
      <c r="K153" s="26">
        <v>202</v>
      </c>
      <c r="L153" s="124">
        <v>6.315789473684208E-2</v>
      </c>
      <c r="M153" s="26">
        <v>322</v>
      </c>
      <c r="N153" s="124">
        <v>0.2432432432432432</v>
      </c>
      <c r="O153" s="26">
        <v>524</v>
      </c>
      <c r="P153" s="124">
        <v>0.1670378619153674</v>
      </c>
      <c r="Q153" s="36">
        <v>6749</v>
      </c>
      <c r="R153" s="124">
        <v>4.2155651636812896E-2</v>
      </c>
      <c r="S153" s="36">
        <v>9712</v>
      </c>
      <c r="T153" s="124">
        <v>0.16786916786916795</v>
      </c>
      <c r="U153" s="36">
        <v>16461</v>
      </c>
      <c r="V153" s="124">
        <v>0.11283126014061651</v>
      </c>
      <c r="W153" s="26">
        <v>7030</v>
      </c>
      <c r="X153" s="124">
        <v>3.3519553072625774E-2</v>
      </c>
      <c r="Y153" s="26">
        <v>10049</v>
      </c>
      <c r="Z153" s="124">
        <v>0.17189504373177833</v>
      </c>
      <c r="AA153" s="26">
        <v>17079</v>
      </c>
      <c r="AB153" s="124">
        <v>0.11068478897054046</v>
      </c>
    </row>
    <row r="154" spans="2:28" ht="15" hidden="1" customHeight="1" outlineLevel="1">
      <c r="B154" s="95" t="s">
        <v>43</v>
      </c>
      <c r="C154" s="26">
        <v>32</v>
      </c>
      <c r="D154" s="124">
        <v>0.23076923076923084</v>
      </c>
      <c r="E154" s="36">
        <v>4</v>
      </c>
      <c r="F154" s="124">
        <v>1</v>
      </c>
      <c r="G154" s="36">
        <v>8</v>
      </c>
      <c r="H154" s="124" t="s">
        <v>162</v>
      </c>
      <c r="I154" s="36">
        <v>12</v>
      </c>
      <c r="J154" s="124">
        <v>5</v>
      </c>
      <c r="K154" s="26">
        <v>214</v>
      </c>
      <c r="L154" s="124">
        <v>-3.6036036036036001E-2</v>
      </c>
      <c r="M154" s="26">
        <v>279</v>
      </c>
      <c r="N154" s="124">
        <v>0.61271676300578037</v>
      </c>
      <c r="O154" s="26">
        <v>493</v>
      </c>
      <c r="P154" s="124">
        <v>0.2481012658227848</v>
      </c>
      <c r="Q154" s="36">
        <v>4335</v>
      </c>
      <c r="R154" s="124">
        <v>0.16626311541565775</v>
      </c>
      <c r="S154" s="36">
        <v>7026</v>
      </c>
      <c r="T154" s="124">
        <v>0.15597235932872655</v>
      </c>
      <c r="U154" s="36">
        <v>11361</v>
      </c>
      <c r="V154" s="124">
        <v>0.15987748851454819</v>
      </c>
      <c r="W154" s="26">
        <v>4585</v>
      </c>
      <c r="X154" s="124">
        <v>0.15578522813208973</v>
      </c>
      <c r="Y154" s="26">
        <v>7313</v>
      </c>
      <c r="Z154" s="124">
        <v>0.16989281714925619</v>
      </c>
      <c r="AA154" s="26">
        <v>11898</v>
      </c>
      <c r="AB154" s="124">
        <v>0.16441573693482092</v>
      </c>
    </row>
    <row r="155" spans="2:28" ht="15" hidden="1" customHeight="1" outlineLevel="1">
      <c r="B155" s="95" t="s">
        <v>44</v>
      </c>
      <c r="C155" s="26">
        <v>25</v>
      </c>
      <c r="D155" s="124">
        <v>-0.16666666666666663</v>
      </c>
      <c r="E155" s="36">
        <v>9</v>
      </c>
      <c r="F155" s="124">
        <v>0</v>
      </c>
      <c r="G155" s="36">
        <v>4</v>
      </c>
      <c r="H155" s="124" t="s">
        <v>162</v>
      </c>
      <c r="I155" s="36">
        <v>13</v>
      </c>
      <c r="J155" s="124">
        <v>0.44444444444444442</v>
      </c>
      <c r="K155" s="26">
        <v>138</v>
      </c>
      <c r="L155" s="124">
        <v>-6.7567567567567544E-2</v>
      </c>
      <c r="M155" s="26">
        <v>363</v>
      </c>
      <c r="N155" s="124">
        <v>0.83333333333333326</v>
      </c>
      <c r="O155" s="26">
        <v>501</v>
      </c>
      <c r="P155" s="124">
        <v>0.44797687861271673</v>
      </c>
      <c r="Q155" s="36">
        <v>4755</v>
      </c>
      <c r="R155" s="124">
        <v>0.10658599022573889</v>
      </c>
      <c r="S155" s="36">
        <v>9800</v>
      </c>
      <c r="T155" s="124">
        <v>-5.084745762711862E-2</v>
      </c>
      <c r="U155" s="36">
        <v>14555</v>
      </c>
      <c r="V155" s="124">
        <v>-4.5821365066338604E-3</v>
      </c>
      <c r="W155" s="26">
        <v>4927</v>
      </c>
      <c r="X155" s="124">
        <v>9.8795718108831476E-2</v>
      </c>
      <c r="Y155" s="26">
        <v>10167</v>
      </c>
      <c r="Z155" s="124">
        <v>-3.3830656656846925E-2</v>
      </c>
      <c r="AA155" s="26">
        <v>15094</v>
      </c>
      <c r="AB155" s="124">
        <v>5.7972945958553179E-3</v>
      </c>
    </row>
    <row r="156" spans="2:28" ht="15" hidden="1" customHeight="1" outlineLevel="1">
      <c r="B156" s="95" t="s">
        <v>45</v>
      </c>
      <c r="C156" s="26">
        <v>40</v>
      </c>
      <c r="D156" s="124">
        <v>0.4285714285714286</v>
      </c>
      <c r="E156" s="36">
        <v>8</v>
      </c>
      <c r="F156" s="124">
        <v>-0.33333333333333337</v>
      </c>
      <c r="G156" s="36">
        <v>4</v>
      </c>
      <c r="H156" s="124" t="s">
        <v>162</v>
      </c>
      <c r="I156" s="36">
        <v>12</v>
      </c>
      <c r="J156" s="124">
        <v>0</v>
      </c>
      <c r="K156" s="26">
        <v>116</v>
      </c>
      <c r="L156" s="124">
        <v>0.36470588235294121</v>
      </c>
      <c r="M156" s="26">
        <v>442</v>
      </c>
      <c r="N156" s="124">
        <v>0.86497890295358659</v>
      </c>
      <c r="O156" s="26">
        <v>558</v>
      </c>
      <c r="P156" s="124">
        <v>0.73291925465838514</v>
      </c>
      <c r="Q156" s="36">
        <v>4797</v>
      </c>
      <c r="R156" s="124">
        <v>0.39043478260869557</v>
      </c>
      <c r="S156" s="36">
        <v>12033</v>
      </c>
      <c r="T156" s="124">
        <v>0.19636110558759201</v>
      </c>
      <c r="U156" s="36">
        <v>16830</v>
      </c>
      <c r="V156" s="124">
        <v>0.24592833876221509</v>
      </c>
      <c r="W156" s="26">
        <v>4961</v>
      </c>
      <c r="X156" s="124">
        <v>0.38769230769230778</v>
      </c>
      <c r="Y156" s="26">
        <v>12479</v>
      </c>
      <c r="Z156" s="124">
        <v>0.21214181641573582</v>
      </c>
      <c r="AA156" s="26">
        <v>17440</v>
      </c>
      <c r="AB156" s="124">
        <v>0.25739005046863728</v>
      </c>
    </row>
    <row r="157" spans="2:28" ht="15" hidden="1" customHeight="1" outlineLevel="1">
      <c r="B157" s="95" t="s">
        <v>46</v>
      </c>
      <c r="C157" s="26">
        <v>31</v>
      </c>
      <c r="D157" s="124">
        <v>0.29166666666666674</v>
      </c>
      <c r="E157" s="36">
        <v>6</v>
      </c>
      <c r="F157" s="124">
        <v>-0.64705882352941169</v>
      </c>
      <c r="G157" s="36">
        <v>0</v>
      </c>
      <c r="H157" s="124" t="s">
        <v>162</v>
      </c>
      <c r="I157" s="36">
        <v>6</v>
      </c>
      <c r="J157" s="124">
        <v>-0.64705882352941169</v>
      </c>
      <c r="K157" s="26">
        <v>93</v>
      </c>
      <c r="L157" s="124">
        <v>-0.27906976744186052</v>
      </c>
      <c r="M157" s="26">
        <v>106</v>
      </c>
      <c r="N157" s="124">
        <v>1.2553191489361701</v>
      </c>
      <c r="O157" s="26">
        <v>199</v>
      </c>
      <c r="P157" s="124">
        <v>0.13068181818181812</v>
      </c>
      <c r="Q157" s="36">
        <v>3642</v>
      </c>
      <c r="R157" s="124">
        <v>0.35289747399702831</v>
      </c>
      <c r="S157" s="36">
        <v>6184</v>
      </c>
      <c r="T157" s="124">
        <v>0.24752874722614493</v>
      </c>
      <c r="U157" s="36">
        <v>9826</v>
      </c>
      <c r="V157" s="124">
        <v>0.28461236762975561</v>
      </c>
      <c r="W157" s="26">
        <v>3772</v>
      </c>
      <c r="X157" s="124">
        <v>0.31795946890286508</v>
      </c>
      <c r="Y157" s="26">
        <v>6290</v>
      </c>
      <c r="Z157" s="124">
        <v>0.25699440447641897</v>
      </c>
      <c r="AA157" s="26">
        <v>10062</v>
      </c>
      <c r="AB157" s="124">
        <v>0.2791762013729977</v>
      </c>
    </row>
    <row r="158" spans="2:28" ht="15" hidden="1" customHeight="1" outlineLevel="1">
      <c r="B158" s="95" t="s">
        <v>47</v>
      </c>
      <c r="C158" s="26">
        <v>22</v>
      </c>
      <c r="D158" s="124">
        <v>-0.5</v>
      </c>
      <c r="E158" s="36">
        <v>26</v>
      </c>
      <c r="F158" s="124">
        <v>0.625</v>
      </c>
      <c r="G158" s="36">
        <v>4</v>
      </c>
      <c r="H158" s="124" t="s">
        <v>162</v>
      </c>
      <c r="I158" s="36">
        <v>30</v>
      </c>
      <c r="J158" s="124">
        <v>0.875</v>
      </c>
      <c r="K158" s="26">
        <v>148</v>
      </c>
      <c r="L158" s="124">
        <v>-0.30188679245283023</v>
      </c>
      <c r="M158" s="26">
        <v>151</v>
      </c>
      <c r="N158" s="124">
        <v>8.6330935251798468E-2</v>
      </c>
      <c r="O158" s="26">
        <v>299</v>
      </c>
      <c r="P158" s="124">
        <v>-0.14814814814814814</v>
      </c>
      <c r="Q158" s="36">
        <v>4887</v>
      </c>
      <c r="R158" s="124">
        <v>0.32546786004882011</v>
      </c>
      <c r="S158" s="36">
        <v>7203</v>
      </c>
      <c r="T158" s="124">
        <v>0.17696078431372553</v>
      </c>
      <c r="U158" s="36">
        <v>12090</v>
      </c>
      <c r="V158" s="124">
        <v>0.23279290302844902</v>
      </c>
      <c r="W158" s="26">
        <v>5083</v>
      </c>
      <c r="X158" s="124">
        <v>0.28391007830260162</v>
      </c>
      <c r="Y158" s="26">
        <v>7358</v>
      </c>
      <c r="Z158" s="124">
        <v>0.1755871544975236</v>
      </c>
      <c r="AA158" s="26">
        <v>12441</v>
      </c>
      <c r="AB158" s="124">
        <v>0.21755725190839703</v>
      </c>
    </row>
    <row r="159" spans="2:28" ht="15" hidden="1" customHeight="1" outlineLevel="1">
      <c r="B159" s="95" t="s">
        <v>48</v>
      </c>
      <c r="C159" s="26">
        <v>49</v>
      </c>
      <c r="D159" s="124">
        <v>0.53125</v>
      </c>
      <c r="E159" s="36">
        <v>26</v>
      </c>
      <c r="F159" s="124">
        <v>-3.703703703703709E-2</v>
      </c>
      <c r="G159" s="36">
        <v>0</v>
      </c>
      <c r="H159" s="124" t="s">
        <v>162</v>
      </c>
      <c r="I159" s="36">
        <v>26</v>
      </c>
      <c r="J159" s="124">
        <v>-3.703703703703709E-2</v>
      </c>
      <c r="K159" s="26">
        <v>254</v>
      </c>
      <c r="L159" s="124">
        <v>0.35828877005347604</v>
      </c>
      <c r="M159" s="26">
        <v>264</v>
      </c>
      <c r="N159" s="124">
        <v>0.84615384615384626</v>
      </c>
      <c r="O159" s="26">
        <v>518</v>
      </c>
      <c r="P159" s="124">
        <v>0.56969696969696959</v>
      </c>
      <c r="Q159" s="36">
        <v>5406</v>
      </c>
      <c r="R159" s="124">
        <v>0.39979285344381155</v>
      </c>
      <c r="S159" s="36">
        <v>8473</v>
      </c>
      <c r="T159" s="124">
        <v>0.25433012583271641</v>
      </c>
      <c r="U159" s="36">
        <v>13879</v>
      </c>
      <c r="V159" s="124">
        <v>0.30724310068757643</v>
      </c>
      <c r="W159" s="26">
        <v>5735</v>
      </c>
      <c r="X159" s="124">
        <v>0.39605647517039921</v>
      </c>
      <c r="Y159" s="26">
        <v>8737</v>
      </c>
      <c r="Z159" s="124">
        <v>0.26659901420701648</v>
      </c>
      <c r="AA159" s="26">
        <v>14472</v>
      </c>
      <c r="AB159" s="124">
        <v>0.31491913501726332</v>
      </c>
    </row>
    <row r="160" spans="2:28" ht="15" hidden="1" customHeight="1" outlineLevel="1">
      <c r="B160" s="95" t="s">
        <v>49</v>
      </c>
      <c r="C160" s="26">
        <v>73</v>
      </c>
      <c r="D160" s="124">
        <v>0.87179487179487181</v>
      </c>
      <c r="E160" s="36">
        <v>23</v>
      </c>
      <c r="F160" s="124">
        <v>-0.5490196078431373</v>
      </c>
      <c r="G160" s="36">
        <v>0</v>
      </c>
      <c r="H160" s="124">
        <v>-1</v>
      </c>
      <c r="I160" s="36">
        <v>23</v>
      </c>
      <c r="J160" s="124">
        <v>-0.59649122807017552</v>
      </c>
      <c r="K160" s="26">
        <v>203</v>
      </c>
      <c r="L160" s="124">
        <v>-0.10176991150442483</v>
      </c>
      <c r="M160" s="26">
        <v>202</v>
      </c>
      <c r="N160" s="124">
        <v>-2.4154589371980673E-2</v>
      </c>
      <c r="O160" s="26">
        <v>405</v>
      </c>
      <c r="P160" s="124">
        <v>-6.4665127020785196E-2</v>
      </c>
      <c r="Q160" s="36">
        <v>4757</v>
      </c>
      <c r="R160" s="124">
        <v>0.21693527756459452</v>
      </c>
      <c r="S160" s="36">
        <v>7229</v>
      </c>
      <c r="T160" s="124">
        <v>9.1005131300935682E-2</v>
      </c>
      <c r="U160" s="36">
        <v>11986</v>
      </c>
      <c r="V160" s="124">
        <v>0.13773137161841476</v>
      </c>
      <c r="W160" s="26">
        <v>5056</v>
      </c>
      <c r="X160" s="124">
        <v>0.19668639053254444</v>
      </c>
      <c r="Y160" s="26">
        <v>7431</v>
      </c>
      <c r="Z160" s="124">
        <v>8.6562362918555236E-2</v>
      </c>
      <c r="AA160" s="26">
        <v>12487</v>
      </c>
      <c r="AB160" s="124">
        <v>0.12861532899493855</v>
      </c>
    </row>
    <row r="161" spans="2:28" ht="15" hidden="1" customHeight="1" outlineLevel="1">
      <c r="B161" s="95" t="s">
        <v>50</v>
      </c>
      <c r="C161" s="26">
        <v>53</v>
      </c>
      <c r="D161" s="124">
        <v>0.60606060606060597</v>
      </c>
      <c r="E161" s="36">
        <v>50</v>
      </c>
      <c r="F161" s="124">
        <v>-0.29577464788732399</v>
      </c>
      <c r="G161" s="36">
        <v>8</v>
      </c>
      <c r="H161" s="124">
        <v>1</v>
      </c>
      <c r="I161" s="36">
        <v>58</v>
      </c>
      <c r="J161" s="124">
        <v>-0.22666666666666668</v>
      </c>
      <c r="K161" s="26">
        <v>218</v>
      </c>
      <c r="L161" s="124">
        <v>-9.1666666666666674E-2</v>
      </c>
      <c r="M161" s="26">
        <v>272</v>
      </c>
      <c r="N161" s="124">
        <v>0.95683453237410077</v>
      </c>
      <c r="O161" s="26">
        <v>490</v>
      </c>
      <c r="P161" s="124">
        <v>0.29287598944591031</v>
      </c>
      <c r="Q161" s="36">
        <v>4726</v>
      </c>
      <c r="R161" s="124">
        <v>0.23233376792698834</v>
      </c>
      <c r="S161" s="36">
        <v>8457</v>
      </c>
      <c r="T161" s="124">
        <v>0.25979442872039327</v>
      </c>
      <c r="U161" s="36">
        <v>13183</v>
      </c>
      <c r="V161" s="124">
        <v>0.24981039059537347</v>
      </c>
      <c r="W161" s="26">
        <v>5047</v>
      </c>
      <c r="X161" s="124">
        <v>0.20770519262981568</v>
      </c>
      <c r="Y161" s="26">
        <v>8737</v>
      </c>
      <c r="Z161" s="124">
        <v>0.27435822637106178</v>
      </c>
      <c r="AA161" s="26">
        <v>13784</v>
      </c>
      <c r="AB161" s="124">
        <v>0.24911644766651553</v>
      </c>
    </row>
    <row r="162" spans="2:28" ht="15" hidden="1" customHeight="1" outlineLevel="1">
      <c r="B162" s="95" t="s">
        <v>51</v>
      </c>
      <c r="C162" s="26">
        <v>102</v>
      </c>
      <c r="D162" s="124">
        <v>2.5172413793103448</v>
      </c>
      <c r="E162" s="36">
        <v>26</v>
      </c>
      <c r="F162" s="124">
        <v>0.52941176470588225</v>
      </c>
      <c r="G162" s="36">
        <v>0</v>
      </c>
      <c r="H162" s="124" t="s">
        <v>162</v>
      </c>
      <c r="I162" s="36">
        <v>26</v>
      </c>
      <c r="J162" s="124">
        <v>0.52941176470588225</v>
      </c>
      <c r="K162" s="26">
        <v>240</v>
      </c>
      <c r="L162" s="124">
        <v>0.12149532710280364</v>
      </c>
      <c r="M162" s="26">
        <v>234</v>
      </c>
      <c r="N162" s="124">
        <v>0.29281767955801108</v>
      </c>
      <c r="O162" s="26">
        <v>474</v>
      </c>
      <c r="P162" s="124">
        <v>0.19999999999999996</v>
      </c>
      <c r="Q162" s="36">
        <v>4694</v>
      </c>
      <c r="R162" s="124">
        <v>0.23299185710533221</v>
      </c>
      <c r="S162" s="36">
        <v>7692</v>
      </c>
      <c r="T162" s="124">
        <v>0.20018723669839278</v>
      </c>
      <c r="U162" s="36">
        <v>12386</v>
      </c>
      <c r="V162" s="124">
        <v>0.21241190289741585</v>
      </c>
      <c r="W162" s="26">
        <v>5062</v>
      </c>
      <c r="X162" s="124">
        <v>0.24465207769854924</v>
      </c>
      <c r="Y162" s="26">
        <v>7926</v>
      </c>
      <c r="Z162" s="124">
        <v>0.20273141122913496</v>
      </c>
      <c r="AA162" s="26">
        <v>12988</v>
      </c>
      <c r="AB162" s="124">
        <v>0.21872947358543682</v>
      </c>
    </row>
    <row r="163" spans="2:28" collapsed="1">
      <c r="B163" s="180">
        <v>1999</v>
      </c>
      <c r="C163" s="36">
        <v>601</v>
      </c>
      <c r="D163" s="104">
        <v>0.11918063314711369</v>
      </c>
      <c r="E163" s="36">
        <v>305</v>
      </c>
      <c r="F163" s="104">
        <v>-0.32967032967032972</v>
      </c>
      <c r="G163" s="36">
        <v>47</v>
      </c>
      <c r="H163" s="104">
        <v>1.6111111111111112</v>
      </c>
      <c r="I163" s="36">
        <v>352</v>
      </c>
      <c r="J163" s="104">
        <v>-0.2558139534883721</v>
      </c>
      <c r="K163" s="36">
        <v>2389</v>
      </c>
      <c r="L163" s="104">
        <v>5.103387593488784E-2</v>
      </c>
      <c r="M163" s="36">
        <v>3217</v>
      </c>
      <c r="N163" s="104">
        <v>0.36313559322033906</v>
      </c>
      <c r="O163" s="36">
        <v>5606</v>
      </c>
      <c r="P163" s="104">
        <v>0.21001510900064746</v>
      </c>
      <c r="Q163" s="36">
        <v>57462</v>
      </c>
      <c r="R163" s="104">
        <v>0.17919146316437518</v>
      </c>
      <c r="S163" s="36">
        <v>96638</v>
      </c>
      <c r="T163" s="104">
        <v>0.10663490827474065</v>
      </c>
      <c r="U163" s="36">
        <v>154100</v>
      </c>
      <c r="V163" s="104">
        <v>0.13262186158640565</v>
      </c>
      <c r="W163" s="36">
        <v>60757</v>
      </c>
      <c r="X163" s="104">
        <v>0.16851620348110385</v>
      </c>
      <c r="Y163" s="36">
        <v>99902</v>
      </c>
      <c r="Z163" s="104">
        <v>0.11368500847230889</v>
      </c>
      <c r="AA163" s="36">
        <v>160659</v>
      </c>
      <c r="AB163" s="104">
        <v>0.13380475515000101</v>
      </c>
    </row>
    <row r="164" spans="2:28" ht="15" hidden="1" customHeight="1" outlineLevel="1">
      <c r="B164" s="95" t="s">
        <v>40</v>
      </c>
      <c r="C164" s="26">
        <v>141</v>
      </c>
      <c r="D164" s="124">
        <v>1.7647058823529411</v>
      </c>
      <c r="E164" s="36">
        <v>117</v>
      </c>
      <c r="F164" s="124">
        <v>0.31460674157303381</v>
      </c>
      <c r="G164" s="36">
        <v>0</v>
      </c>
      <c r="H164" s="124" t="s">
        <v>162</v>
      </c>
      <c r="I164" s="36">
        <v>117</v>
      </c>
      <c r="J164" s="124">
        <v>0.31460674157303381</v>
      </c>
      <c r="K164" s="26">
        <v>229</v>
      </c>
      <c r="L164" s="124">
        <v>0.50657894736842102</v>
      </c>
      <c r="M164" s="26">
        <v>229</v>
      </c>
      <c r="N164" s="124">
        <v>0.52666666666666662</v>
      </c>
      <c r="O164" s="26">
        <v>458</v>
      </c>
      <c r="P164" s="124">
        <v>0.51655629139072845</v>
      </c>
      <c r="Q164" s="36">
        <v>4073</v>
      </c>
      <c r="R164" s="124">
        <v>0.19233021077283374</v>
      </c>
      <c r="S164" s="36">
        <v>7679</v>
      </c>
      <c r="T164" s="124">
        <v>0.15577965081276335</v>
      </c>
      <c r="U164" s="36">
        <v>11752</v>
      </c>
      <c r="V164" s="124">
        <v>0.16819085487077534</v>
      </c>
      <c r="W164" s="26">
        <v>4560</v>
      </c>
      <c r="X164" s="124">
        <v>0.22977346278317157</v>
      </c>
      <c r="Y164" s="26">
        <v>7908</v>
      </c>
      <c r="Z164" s="124">
        <v>0.16396820724168393</v>
      </c>
      <c r="AA164" s="26">
        <v>12468</v>
      </c>
      <c r="AB164" s="124">
        <v>0.18720243763092737</v>
      </c>
    </row>
    <row r="165" spans="2:28" ht="15" hidden="1" customHeight="1" outlineLevel="1">
      <c r="B165" s="95" t="s">
        <v>41</v>
      </c>
      <c r="C165" s="26">
        <v>52</v>
      </c>
      <c r="D165" s="124">
        <v>0.13043478260869557</v>
      </c>
      <c r="E165" s="36">
        <v>39</v>
      </c>
      <c r="F165" s="124">
        <v>-0.390625</v>
      </c>
      <c r="G165" s="36">
        <v>8</v>
      </c>
      <c r="H165" s="124" t="s">
        <v>162</v>
      </c>
      <c r="I165" s="36">
        <v>47</v>
      </c>
      <c r="J165" s="124">
        <v>-0.265625</v>
      </c>
      <c r="K165" s="26">
        <v>191</v>
      </c>
      <c r="L165" s="124">
        <v>-9.0476190476190488E-2</v>
      </c>
      <c r="M165" s="26">
        <v>408</v>
      </c>
      <c r="N165" s="124">
        <v>1.2054054054054055</v>
      </c>
      <c r="O165" s="26">
        <v>599</v>
      </c>
      <c r="P165" s="124">
        <v>0.51645569620253173</v>
      </c>
      <c r="Q165" s="36">
        <v>4925</v>
      </c>
      <c r="R165" s="124">
        <v>0.48388068695390185</v>
      </c>
      <c r="S165" s="36">
        <v>7290</v>
      </c>
      <c r="T165" s="124">
        <v>0.2680466168029223</v>
      </c>
      <c r="U165" s="36">
        <v>12215</v>
      </c>
      <c r="V165" s="124">
        <v>0.3470445522717247</v>
      </c>
      <c r="W165" s="26">
        <v>5207</v>
      </c>
      <c r="X165" s="124">
        <v>0.43088760648529822</v>
      </c>
      <c r="Y165" s="26">
        <v>7706</v>
      </c>
      <c r="Z165" s="124">
        <v>0.29861813279406801</v>
      </c>
      <c r="AA165" s="26">
        <v>12913</v>
      </c>
      <c r="AB165" s="124">
        <v>0.34889794212890424</v>
      </c>
    </row>
    <row r="166" spans="2:28" ht="15" hidden="1" customHeight="1" outlineLevel="1">
      <c r="B166" s="95" t="s">
        <v>42</v>
      </c>
      <c r="C166" s="26">
        <v>59</v>
      </c>
      <c r="D166" s="124">
        <v>0.90322580645161299</v>
      </c>
      <c r="E166" s="36">
        <v>77</v>
      </c>
      <c r="F166" s="124">
        <v>0.35087719298245612</v>
      </c>
      <c r="G166" s="36">
        <v>0</v>
      </c>
      <c r="H166" s="124" t="s">
        <v>162</v>
      </c>
      <c r="I166" s="36">
        <v>77</v>
      </c>
      <c r="J166" s="124">
        <v>0.35087719298245612</v>
      </c>
      <c r="K166" s="26">
        <v>190</v>
      </c>
      <c r="L166" s="124">
        <v>-0.11214953271028039</v>
      </c>
      <c r="M166" s="26">
        <v>259</v>
      </c>
      <c r="N166" s="124">
        <v>0.1212121212121211</v>
      </c>
      <c r="O166" s="26">
        <v>449</v>
      </c>
      <c r="P166" s="124">
        <v>8.9887640449437534E-3</v>
      </c>
      <c r="Q166" s="36">
        <v>6476</v>
      </c>
      <c r="R166" s="124">
        <v>0.61455996010969827</v>
      </c>
      <c r="S166" s="36">
        <v>8316</v>
      </c>
      <c r="T166" s="124">
        <v>8.7485288348371881E-2</v>
      </c>
      <c r="U166" s="36">
        <v>14792</v>
      </c>
      <c r="V166" s="124">
        <v>0.26882827243094876</v>
      </c>
      <c r="W166" s="26">
        <v>6802</v>
      </c>
      <c r="X166" s="124">
        <v>0.5770925110132159</v>
      </c>
      <c r="Y166" s="26">
        <v>8575</v>
      </c>
      <c r="Z166" s="124">
        <v>8.8474232038588507E-2</v>
      </c>
      <c r="AA166" s="26">
        <v>15377</v>
      </c>
      <c r="AB166" s="124">
        <v>0.26134033303256499</v>
      </c>
    </row>
    <row r="167" spans="2:28" ht="15" hidden="1" customHeight="1" outlineLevel="1">
      <c r="B167" s="95" t="s">
        <v>43</v>
      </c>
      <c r="C167" s="26">
        <v>26</v>
      </c>
      <c r="D167" s="124">
        <v>2.25</v>
      </c>
      <c r="E167" s="36">
        <v>2</v>
      </c>
      <c r="F167" s="124">
        <v>-0.7142857142857143</v>
      </c>
      <c r="G167" s="36">
        <v>0</v>
      </c>
      <c r="H167" s="124" t="s">
        <v>162</v>
      </c>
      <c r="I167" s="36">
        <v>2</v>
      </c>
      <c r="J167" s="124">
        <v>-0.7142857142857143</v>
      </c>
      <c r="K167" s="26">
        <v>222</v>
      </c>
      <c r="L167" s="124">
        <v>0.4701986754966887</v>
      </c>
      <c r="M167" s="26">
        <v>173</v>
      </c>
      <c r="N167" s="124">
        <v>0.24460431654676262</v>
      </c>
      <c r="O167" s="26">
        <v>395</v>
      </c>
      <c r="P167" s="124">
        <v>0.36206896551724133</v>
      </c>
      <c r="Q167" s="36">
        <v>3717</v>
      </c>
      <c r="R167" s="124">
        <v>0.10789865871833082</v>
      </c>
      <c r="S167" s="36">
        <v>6078</v>
      </c>
      <c r="T167" s="124">
        <v>3.4729315628192037E-2</v>
      </c>
      <c r="U167" s="36">
        <v>9795</v>
      </c>
      <c r="V167" s="124">
        <v>6.1328421280745449E-2</v>
      </c>
      <c r="W167" s="26">
        <v>3967</v>
      </c>
      <c r="X167" s="124">
        <v>0.12666856006816252</v>
      </c>
      <c r="Y167" s="26">
        <v>6251</v>
      </c>
      <c r="Z167" s="124">
        <v>3.9580908032595952E-2</v>
      </c>
      <c r="AA167" s="26">
        <v>10218</v>
      </c>
      <c r="AB167" s="124">
        <v>7.1743234738829376E-2</v>
      </c>
    </row>
    <row r="168" spans="2:28" ht="15" hidden="1" customHeight="1" outlineLevel="1">
      <c r="B168" s="95" t="s">
        <v>44</v>
      </c>
      <c r="C168" s="26">
        <v>30</v>
      </c>
      <c r="D168" s="124">
        <v>0.25</v>
      </c>
      <c r="E168" s="36">
        <v>9</v>
      </c>
      <c r="F168" s="124">
        <v>3.5</v>
      </c>
      <c r="G168" s="36">
        <v>0</v>
      </c>
      <c r="H168" s="124" t="s">
        <v>162</v>
      </c>
      <c r="I168" s="36">
        <v>9</v>
      </c>
      <c r="J168" s="124">
        <v>3.5</v>
      </c>
      <c r="K168" s="26">
        <v>148</v>
      </c>
      <c r="L168" s="124">
        <v>0.3214285714285714</v>
      </c>
      <c r="M168" s="26">
        <v>198</v>
      </c>
      <c r="N168" s="124">
        <v>0.48872180451127822</v>
      </c>
      <c r="O168" s="26">
        <v>346</v>
      </c>
      <c r="P168" s="124">
        <v>0.41224489795918373</v>
      </c>
      <c r="Q168" s="36">
        <v>4297</v>
      </c>
      <c r="R168" s="124">
        <v>0.75602778912954638</v>
      </c>
      <c r="S168" s="36">
        <v>10325</v>
      </c>
      <c r="T168" s="124">
        <v>0.59410220781225886</v>
      </c>
      <c r="U168" s="36">
        <v>14622</v>
      </c>
      <c r="V168" s="124">
        <v>0.63850291349170774</v>
      </c>
      <c r="W168" s="26">
        <v>4484</v>
      </c>
      <c r="X168" s="124">
        <v>0.73462282398452605</v>
      </c>
      <c r="Y168" s="26">
        <v>10523</v>
      </c>
      <c r="Z168" s="124">
        <v>0.59198184568835099</v>
      </c>
      <c r="AA168" s="26">
        <v>15007</v>
      </c>
      <c r="AB168" s="124">
        <v>0.63208265361609572</v>
      </c>
    </row>
    <row r="169" spans="2:28" ht="15" hidden="1" customHeight="1" outlineLevel="1">
      <c r="B169" s="95" t="s">
        <v>45</v>
      </c>
      <c r="C169" s="26">
        <v>28</v>
      </c>
      <c r="D169" s="124">
        <v>0.16666666666666674</v>
      </c>
      <c r="E169" s="36">
        <v>12</v>
      </c>
      <c r="F169" s="124">
        <v>9.0909090909090828E-2</v>
      </c>
      <c r="G169" s="36">
        <v>0</v>
      </c>
      <c r="H169" s="124">
        <v>-1</v>
      </c>
      <c r="I169" s="36">
        <v>12</v>
      </c>
      <c r="J169" s="124">
        <v>-0.25</v>
      </c>
      <c r="K169" s="26">
        <v>85</v>
      </c>
      <c r="L169" s="124">
        <v>-0.38405797101449279</v>
      </c>
      <c r="M169" s="26">
        <v>237</v>
      </c>
      <c r="N169" s="124">
        <v>-0.1189591078066915</v>
      </c>
      <c r="O169" s="26">
        <v>322</v>
      </c>
      <c r="P169" s="124">
        <v>-0.20884520884520885</v>
      </c>
      <c r="Q169" s="36">
        <v>3450</v>
      </c>
      <c r="R169" s="124">
        <v>0.43690129112869647</v>
      </c>
      <c r="S169" s="36">
        <v>10058</v>
      </c>
      <c r="T169" s="124">
        <v>0.16533426022477116</v>
      </c>
      <c r="U169" s="36">
        <v>13508</v>
      </c>
      <c r="V169" s="124">
        <v>0.22443799854967361</v>
      </c>
      <c r="W169" s="26">
        <v>3575</v>
      </c>
      <c r="X169" s="124">
        <v>0.38888888888888884</v>
      </c>
      <c r="Y169" s="26">
        <v>10295</v>
      </c>
      <c r="Z169" s="124">
        <v>0.15609208309938238</v>
      </c>
      <c r="AA169" s="26">
        <v>13870</v>
      </c>
      <c r="AB169" s="124">
        <v>0.20829340534889806</v>
      </c>
    </row>
    <row r="170" spans="2:28" ht="15" hidden="1" customHeight="1" outlineLevel="1">
      <c r="B170" s="95" t="s">
        <v>46</v>
      </c>
      <c r="C170" s="26">
        <v>24</v>
      </c>
      <c r="D170" s="124">
        <v>1</v>
      </c>
      <c r="E170" s="36">
        <v>17</v>
      </c>
      <c r="F170" s="124">
        <v>-0.41379310344827591</v>
      </c>
      <c r="G170" s="36">
        <v>0</v>
      </c>
      <c r="H170" s="124" t="s">
        <v>162</v>
      </c>
      <c r="I170" s="36">
        <v>17</v>
      </c>
      <c r="J170" s="124">
        <v>-0.41379310344827591</v>
      </c>
      <c r="K170" s="26">
        <v>129</v>
      </c>
      <c r="L170" s="124">
        <v>-0.1283783783783784</v>
      </c>
      <c r="M170" s="26">
        <v>47</v>
      </c>
      <c r="N170" s="124">
        <v>-0.55238095238095242</v>
      </c>
      <c r="O170" s="26">
        <v>176</v>
      </c>
      <c r="P170" s="124">
        <v>-0.30434782608695654</v>
      </c>
      <c r="Q170" s="36">
        <v>2692</v>
      </c>
      <c r="R170" s="124">
        <v>-6.8189685012114865E-2</v>
      </c>
      <c r="S170" s="36">
        <v>4957</v>
      </c>
      <c r="T170" s="124">
        <v>-5.3284950343773896E-2</v>
      </c>
      <c r="U170" s="36">
        <v>7649</v>
      </c>
      <c r="V170" s="124">
        <v>-5.8584615384615346E-2</v>
      </c>
      <c r="W170" s="26">
        <v>2862</v>
      </c>
      <c r="X170" s="124">
        <v>-7.0175438596491224E-2</v>
      </c>
      <c r="Y170" s="26">
        <v>5004</v>
      </c>
      <c r="Z170" s="124">
        <v>-6.3096798352368477E-2</v>
      </c>
      <c r="AA170" s="26">
        <v>7866</v>
      </c>
      <c r="AB170" s="124">
        <v>-6.5684760660410957E-2</v>
      </c>
    </row>
    <row r="171" spans="2:28" ht="15" hidden="1" customHeight="1" outlineLevel="1">
      <c r="B171" s="95" t="s">
        <v>47</v>
      </c>
      <c r="C171" s="26">
        <v>44</v>
      </c>
      <c r="D171" s="124">
        <v>1</v>
      </c>
      <c r="E171" s="36">
        <v>16</v>
      </c>
      <c r="F171" s="124">
        <v>-0.6097560975609756</v>
      </c>
      <c r="G171" s="36">
        <v>0</v>
      </c>
      <c r="H171" s="124">
        <v>-1</v>
      </c>
      <c r="I171" s="36">
        <v>16</v>
      </c>
      <c r="J171" s="124">
        <v>-0.65957446808510634</v>
      </c>
      <c r="K171" s="26">
        <v>212</v>
      </c>
      <c r="L171" s="124">
        <v>0.59398496240601495</v>
      </c>
      <c r="M171" s="26">
        <v>139</v>
      </c>
      <c r="N171" s="124">
        <v>0.1120000000000001</v>
      </c>
      <c r="O171" s="26">
        <v>351</v>
      </c>
      <c r="P171" s="124">
        <v>0.36046511627906974</v>
      </c>
      <c r="Q171" s="36">
        <v>3687</v>
      </c>
      <c r="R171" s="124">
        <v>0.15182755388940961</v>
      </c>
      <c r="S171" s="36">
        <v>6120</v>
      </c>
      <c r="T171" s="124">
        <v>0.13881652400446587</v>
      </c>
      <c r="U171" s="36">
        <v>9807</v>
      </c>
      <c r="V171" s="124">
        <v>0.14367346938775505</v>
      </c>
      <c r="W171" s="26">
        <v>3959</v>
      </c>
      <c r="X171" s="124">
        <v>0.16544009420076544</v>
      </c>
      <c r="Y171" s="26">
        <v>6259</v>
      </c>
      <c r="Z171" s="124">
        <v>0.13696639418710266</v>
      </c>
      <c r="AA171" s="26">
        <v>10218</v>
      </c>
      <c r="AB171" s="124">
        <v>0.1478319478768817</v>
      </c>
    </row>
    <row r="172" spans="2:28" ht="15" hidden="1" customHeight="1" outlineLevel="1">
      <c r="B172" s="95" t="s">
        <v>48</v>
      </c>
      <c r="C172" s="26">
        <v>32</v>
      </c>
      <c r="D172" s="124">
        <v>-0.37254901960784315</v>
      </c>
      <c r="E172" s="36">
        <v>27</v>
      </c>
      <c r="F172" s="124">
        <v>-0.4375</v>
      </c>
      <c r="G172" s="36">
        <v>0</v>
      </c>
      <c r="H172" s="124">
        <v>-1</v>
      </c>
      <c r="I172" s="36">
        <v>27</v>
      </c>
      <c r="J172" s="124">
        <v>-0.48076923076923073</v>
      </c>
      <c r="K172" s="26">
        <v>187</v>
      </c>
      <c r="L172" s="124">
        <v>0.55833333333333335</v>
      </c>
      <c r="M172" s="26">
        <v>143</v>
      </c>
      <c r="N172" s="124">
        <v>-0.22282608695652173</v>
      </c>
      <c r="O172" s="26">
        <v>330</v>
      </c>
      <c r="P172" s="124">
        <v>8.5526315789473673E-2</v>
      </c>
      <c r="Q172" s="36">
        <v>3862</v>
      </c>
      <c r="R172" s="124">
        <v>0.16150375939849626</v>
      </c>
      <c r="S172" s="36">
        <v>6755</v>
      </c>
      <c r="T172" s="124">
        <v>0.15945760384483343</v>
      </c>
      <c r="U172" s="36">
        <v>10617</v>
      </c>
      <c r="V172" s="124">
        <v>0.16020107092121072</v>
      </c>
      <c r="W172" s="26">
        <v>4108</v>
      </c>
      <c r="X172" s="124">
        <v>0.15914221218961622</v>
      </c>
      <c r="Y172" s="26">
        <v>6898</v>
      </c>
      <c r="Z172" s="124">
        <v>0.14699035583638187</v>
      </c>
      <c r="AA172" s="26">
        <v>11006</v>
      </c>
      <c r="AB172" s="124">
        <v>0.15149612889725894</v>
      </c>
    </row>
    <row r="173" spans="2:28" ht="15" hidden="1" customHeight="1" outlineLevel="1">
      <c r="B173" s="95" t="s">
        <v>49</v>
      </c>
      <c r="C173" s="26">
        <v>39</v>
      </c>
      <c r="D173" s="124">
        <v>0.25806451612903225</v>
      </c>
      <c r="E173" s="36">
        <v>51</v>
      </c>
      <c r="F173" s="124">
        <v>0.24390243902439024</v>
      </c>
      <c r="G173" s="36">
        <v>6</v>
      </c>
      <c r="H173" s="124">
        <v>-0.25</v>
      </c>
      <c r="I173" s="36">
        <v>57</v>
      </c>
      <c r="J173" s="124">
        <v>0.16326530612244894</v>
      </c>
      <c r="K173" s="26">
        <v>226</v>
      </c>
      <c r="L173" s="124">
        <v>0.29885057471264376</v>
      </c>
      <c r="M173" s="26">
        <v>207</v>
      </c>
      <c r="N173" s="124">
        <v>0.19653179190751446</v>
      </c>
      <c r="O173" s="26">
        <v>433</v>
      </c>
      <c r="P173" s="124">
        <v>0.24783861671469731</v>
      </c>
      <c r="Q173" s="36">
        <v>3909</v>
      </c>
      <c r="R173" s="124">
        <v>-8.1100141043723539E-2</v>
      </c>
      <c r="S173" s="36">
        <v>6626</v>
      </c>
      <c r="T173" s="124">
        <v>6.3904945407835534E-2</v>
      </c>
      <c r="U173" s="36">
        <v>10535</v>
      </c>
      <c r="V173" s="124">
        <v>5.0562869681358702E-3</v>
      </c>
      <c r="W173" s="26">
        <v>4225</v>
      </c>
      <c r="X173" s="124">
        <v>-6.1111111111111116E-2</v>
      </c>
      <c r="Y173" s="26">
        <v>6839</v>
      </c>
      <c r="Z173" s="124">
        <v>6.7093150257450551E-2</v>
      </c>
      <c r="AA173" s="26">
        <v>11064</v>
      </c>
      <c r="AB173" s="124">
        <v>1.4208451737097727E-2</v>
      </c>
    </row>
    <row r="174" spans="2:28" ht="15" hidden="1" customHeight="1" outlineLevel="1">
      <c r="B174" s="95" t="s">
        <v>50</v>
      </c>
      <c r="C174" s="26">
        <v>33</v>
      </c>
      <c r="D174" s="124">
        <v>-0.13157894736842102</v>
      </c>
      <c r="E174" s="36">
        <v>71</v>
      </c>
      <c r="F174" s="124">
        <v>3.1764705882352944</v>
      </c>
      <c r="G174" s="36">
        <v>4</v>
      </c>
      <c r="H174" s="124">
        <v>-0.66666666666666674</v>
      </c>
      <c r="I174" s="36">
        <v>75</v>
      </c>
      <c r="J174" s="124">
        <v>1.5862068965517242</v>
      </c>
      <c r="K174" s="26">
        <v>240</v>
      </c>
      <c r="L174" s="124">
        <v>0.518987341772152</v>
      </c>
      <c r="M174" s="26">
        <v>139</v>
      </c>
      <c r="N174" s="124">
        <v>-0.30845771144278611</v>
      </c>
      <c r="O174" s="26">
        <v>379</v>
      </c>
      <c r="P174" s="124">
        <v>5.5710306406685284E-2</v>
      </c>
      <c r="Q174" s="36">
        <v>3835</v>
      </c>
      <c r="R174" s="124">
        <v>0.1099855282199711</v>
      </c>
      <c r="S174" s="36">
        <v>6713</v>
      </c>
      <c r="T174" s="124">
        <v>1.4918693122483173E-3</v>
      </c>
      <c r="U174" s="36">
        <v>10548</v>
      </c>
      <c r="V174" s="124">
        <v>3.8393384524512797E-2</v>
      </c>
      <c r="W174" s="26">
        <v>4179</v>
      </c>
      <c r="X174" s="124">
        <v>0.13931297709923673</v>
      </c>
      <c r="Y174" s="26">
        <v>6856</v>
      </c>
      <c r="Z174" s="124">
        <v>-8.6755349913244517E-3</v>
      </c>
      <c r="AA174" s="26">
        <v>11035</v>
      </c>
      <c r="AB174" s="124">
        <v>4.2611489040060402E-2</v>
      </c>
    </row>
    <row r="175" spans="2:28" ht="15" hidden="1" customHeight="1" outlineLevel="1">
      <c r="B175" s="95" t="s">
        <v>51</v>
      </c>
      <c r="C175" s="26">
        <v>29</v>
      </c>
      <c r="D175" s="124">
        <v>-0.25641025641025639</v>
      </c>
      <c r="E175" s="36">
        <v>17</v>
      </c>
      <c r="F175" s="124">
        <v>-0.43333333333333335</v>
      </c>
      <c r="G175" s="36">
        <v>0</v>
      </c>
      <c r="H175" s="124">
        <v>-1</v>
      </c>
      <c r="I175" s="36">
        <v>17</v>
      </c>
      <c r="J175" s="124">
        <v>-0.5</v>
      </c>
      <c r="K175" s="26">
        <v>214</v>
      </c>
      <c r="L175" s="124">
        <v>0.33749999999999991</v>
      </c>
      <c r="M175" s="26">
        <v>181</v>
      </c>
      <c r="N175" s="124">
        <v>-0.16972477064220182</v>
      </c>
      <c r="O175" s="26">
        <v>395</v>
      </c>
      <c r="P175" s="124">
        <v>4.4973544973544888E-2</v>
      </c>
      <c r="Q175" s="36">
        <v>3807</v>
      </c>
      <c r="R175" s="124">
        <v>0.2852802160702228</v>
      </c>
      <c r="S175" s="36">
        <v>6409</v>
      </c>
      <c r="T175" s="124">
        <v>9.3312862504264737E-2</v>
      </c>
      <c r="U175" s="36">
        <v>10216</v>
      </c>
      <c r="V175" s="124">
        <v>0.15775158658204891</v>
      </c>
      <c r="W175" s="26">
        <v>4067</v>
      </c>
      <c r="X175" s="124">
        <v>0.27452209338765288</v>
      </c>
      <c r="Y175" s="26">
        <v>6590</v>
      </c>
      <c r="Z175" s="124">
        <v>8.3168967784352343E-2</v>
      </c>
      <c r="AA175" s="26">
        <v>10657</v>
      </c>
      <c r="AB175" s="124">
        <v>0.14900269541778965</v>
      </c>
    </row>
    <row r="176" spans="2:28" collapsed="1">
      <c r="B176" s="180">
        <v>1998</v>
      </c>
      <c r="C176" s="36">
        <v>537</v>
      </c>
      <c r="D176" s="104">
        <v>0.42440318302387259</v>
      </c>
      <c r="E176" s="36">
        <v>455</v>
      </c>
      <c r="F176" s="104">
        <v>4.3577981651376163E-2</v>
      </c>
      <c r="G176" s="36">
        <v>18</v>
      </c>
      <c r="H176" s="104">
        <v>-0.53846153846153844</v>
      </c>
      <c r="I176" s="36">
        <v>473</v>
      </c>
      <c r="J176" s="104">
        <v>-4.2105263157894424E-3</v>
      </c>
      <c r="K176" s="36">
        <v>2273</v>
      </c>
      <c r="L176" s="104">
        <v>0.21550802139037439</v>
      </c>
      <c r="M176" s="36">
        <v>2360</v>
      </c>
      <c r="N176" s="104">
        <v>0.1168954093705632</v>
      </c>
      <c r="O176" s="36">
        <v>4633</v>
      </c>
      <c r="P176" s="104">
        <v>0.16319357268390666</v>
      </c>
      <c r="Q176" s="36">
        <v>48730</v>
      </c>
      <c r="R176" s="104">
        <v>0.24836685026258487</v>
      </c>
      <c r="S176" s="36">
        <v>87326</v>
      </c>
      <c r="T176" s="104">
        <v>0.14524399680004207</v>
      </c>
      <c r="U176" s="36">
        <v>136056</v>
      </c>
      <c r="V176" s="104">
        <v>0.18016064396370757</v>
      </c>
      <c r="W176" s="36">
        <v>51995</v>
      </c>
      <c r="X176" s="104">
        <v>0.24634450357159987</v>
      </c>
      <c r="Y176" s="36">
        <v>89704</v>
      </c>
      <c r="Z176" s="104">
        <v>0.14413989260615034</v>
      </c>
      <c r="AA176" s="36">
        <v>141699</v>
      </c>
      <c r="AB176" s="104">
        <v>0.17963553416971223</v>
      </c>
    </row>
    <row r="177" spans="2:28" ht="15" hidden="1" customHeight="1" outlineLevel="1">
      <c r="B177" s="95" t="s">
        <v>40</v>
      </c>
      <c r="C177" s="26">
        <v>51</v>
      </c>
      <c r="D177" s="124">
        <v>-0.2153846153846154</v>
      </c>
      <c r="E177" s="36">
        <v>89</v>
      </c>
      <c r="F177" s="124">
        <v>-4.3010752688172005E-2</v>
      </c>
      <c r="G177" s="36">
        <v>0</v>
      </c>
      <c r="H177" s="124" t="s">
        <v>162</v>
      </c>
      <c r="I177" s="36">
        <v>89</v>
      </c>
      <c r="J177" s="124">
        <v>-4.3010752688172005E-2</v>
      </c>
      <c r="K177" s="26">
        <v>152</v>
      </c>
      <c r="L177" s="124">
        <v>-7.878787878787874E-2</v>
      </c>
      <c r="M177" s="26">
        <v>150</v>
      </c>
      <c r="N177" s="124">
        <v>-0.40239043824701193</v>
      </c>
      <c r="O177" s="26">
        <v>302</v>
      </c>
      <c r="P177" s="124">
        <v>-0.27403846153846156</v>
      </c>
      <c r="Q177" s="36">
        <v>3416</v>
      </c>
      <c r="R177" s="124">
        <v>0.28759894459102897</v>
      </c>
      <c r="S177" s="36">
        <v>6644</v>
      </c>
      <c r="T177" s="124">
        <v>5.2931854199683048E-2</v>
      </c>
      <c r="U177" s="36">
        <v>10060</v>
      </c>
      <c r="V177" s="124">
        <v>0.12239205623117266</v>
      </c>
      <c r="W177" s="26">
        <v>3708</v>
      </c>
      <c r="X177" s="124">
        <v>0.24596774193548376</v>
      </c>
      <c r="Y177" s="26">
        <v>6794</v>
      </c>
      <c r="Z177" s="124">
        <v>3.5512879134278252E-2</v>
      </c>
      <c r="AA177" s="26">
        <v>10502</v>
      </c>
      <c r="AB177" s="124">
        <v>0.10118485897032614</v>
      </c>
    </row>
    <row r="178" spans="2:28" ht="15" hidden="1" customHeight="1" outlineLevel="1">
      <c r="B178" s="95" t="s">
        <v>41</v>
      </c>
      <c r="C178" s="26">
        <v>46</v>
      </c>
      <c r="D178" s="124">
        <v>-0.47727272727272729</v>
      </c>
      <c r="E178" s="36">
        <v>64</v>
      </c>
      <c r="F178" s="124">
        <v>7</v>
      </c>
      <c r="G178" s="36">
        <v>0</v>
      </c>
      <c r="H178" s="124">
        <v>-1</v>
      </c>
      <c r="I178" s="36">
        <v>64</v>
      </c>
      <c r="J178" s="124">
        <v>4.333333333333333</v>
      </c>
      <c r="K178" s="26">
        <v>210</v>
      </c>
      <c r="L178" s="124">
        <v>-0.39306358381502893</v>
      </c>
      <c r="M178" s="26">
        <v>185</v>
      </c>
      <c r="N178" s="124">
        <v>0.30281690140845074</v>
      </c>
      <c r="O178" s="26">
        <v>395</v>
      </c>
      <c r="P178" s="124">
        <v>-0.19057377049180324</v>
      </c>
      <c r="Q178" s="36">
        <v>3319</v>
      </c>
      <c r="R178" s="124">
        <v>6.2760166506564241E-2</v>
      </c>
      <c r="S178" s="36">
        <v>5749</v>
      </c>
      <c r="T178" s="124">
        <v>-4.1673612268711469E-2</v>
      </c>
      <c r="U178" s="36">
        <v>9068</v>
      </c>
      <c r="V178" s="124">
        <v>-5.9197544398158497E-3</v>
      </c>
      <c r="W178" s="26">
        <v>3639</v>
      </c>
      <c r="X178" s="124">
        <v>2.0757363253856909E-2</v>
      </c>
      <c r="Y178" s="26">
        <v>5934</v>
      </c>
      <c r="Z178" s="124">
        <v>-3.4336859235150508E-2</v>
      </c>
      <c r="AA178" s="26">
        <v>9573</v>
      </c>
      <c r="AB178" s="124">
        <v>-1.4109165808444901E-2</v>
      </c>
    </row>
    <row r="179" spans="2:28" ht="15" hidden="1" customHeight="1" outlineLevel="1">
      <c r="B179" s="95" t="s">
        <v>42</v>
      </c>
      <c r="C179" s="26">
        <v>31</v>
      </c>
      <c r="D179" s="124">
        <v>-6.0606060606060552E-2</v>
      </c>
      <c r="E179" s="36">
        <v>57</v>
      </c>
      <c r="F179" s="124">
        <v>2.8</v>
      </c>
      <c r="G179" s="36">
        <v>0</v>
      </c>
      <c r="H179" s="124">
        <v>-1</v>
      </c>
      <c r="I179" s="36">
        <v>57</v>
      </c>
      <c r="J179" s="124">
        <v>1.4782608695652173</v>
      </c>
      <c r="K179" s="26">
        <v>214</v>
      </c>
      <c r="L179" s="124">
        <v>-0.10460251046025104</v>
      </c>
      <c r="M179" s="26">
        <v>231</v>
      </c>
      <c r="N179" s="124">
        <v>1.0810810810810811</v>
      </c>
      <c r="O179" s="26">
        <v>445</v>
      </c>
      <c r="P179" s="124">
        <v>0.27142857142857135</v>
      </c>
      <c r="Q179" s="36">
        <v>4011</v>
      </c>
      <c r="R179" s="124">
        <v>0.35415259959486822</v>
      </c>
      <c r="S179" s="36">
        <v>7647</v>
      </c>
      <c r="T179" s="124">
        <v>0.26271466314398939</v>
      </c>
      <c r="U179" s="36">
        <v>11658</v>
      </c>
      <c r="V179" s="124">
        <v>0.29274783765801726</v>
      </c>
      <c r="W179" s="26">
        <v>4313</v>
      </c>
      <c r="X179" s="124">
        <v>0.32748538011695905</v>
      </c>
      <c r="Y179" s="26">
        <v>7878</v>
      </c>
      <c r="Z179" s="124">
        <v>0.27578947368421058</v>
      </c>
      <c r="AA179" s="26">
        <v>12191</v>
      </c>
      <c r="AB179" s="124">
        <v>0.29361205432937187</v>
      </c>
    </row>
    <row r="180" spans="2:28" ht="15" hidden="1" customHeight="1" outlineLevel="1">
      <c r="B180" s="95" t="s">
        <v>43</v>
      </c>
      <c r="C180" s="26">
        <v>8</v>
      </c>
      <c r="D180" s="124">
        <v>-0.77777777777777779</v>
      </c>
      <c r="E180" s="36">
        <v>7</v>
      </c>
      <c r="F180" s="124">
        <v>-0.46153846153846156</v>
      </c>
      <c r="G180" s="36">
        <v>0</v>
      </c>
      <c r="H180" s="124">
        <v>-1</v>
      </c>
      <c r="I180" s="36">
        <v>7</v>
      </c>
      <c r="J180" s="124">
        <v>-0.61111111111111116</v>
      </c>
      <c r="K180" s="26">
        <v>151</v>
      </c>
      <c r="L180" s="124">
        <v>-0.33185840707964598</v>
      </c>
      <c r="M180" s="26">
        <v>139</v>
      </c>
      <c r="N180" s="124">
        <v>0.10317460317460325</v>
      </c>
      <c r="O180" s="26">
        <v>290</v>
      </c>
      <c r="P180" s="124">
        <v>-0.17613636363636365</v>
      </c>
      <c r="Q180" s="36">
        <v>3355</v>
      </c>
      <c r="R180" s="124">
        <v>0.22311337951148369</v>
      </c>
      <c r="S180" s="36">
        <v>5874</v>
      </c>
      <c r="T180" s="124">
        <v>0.20492307692307699</v>
      </c>
      <c r="U180" s="36">
        <v>9229</v>
      </c>
      <c r="V180" s="124">
        <v>0.21147282751378316</v>
      </c>
      <c r="W180" s="26">
        <v>3521</v>
      </c>
      <c r="X180" s="124">
        <v>0.16666666666666674</v>
      </c>
      <c r="Y180" s="26">
        <v>6013</v>
      </c>
      <c r="Z180" s="124">
        <v>0.20115860966839794</v>
      </c>
      <c r="AA180" s="26">
        <v>9534</v>
      </c>
      <c r="AB180" s="124">
        <v>0.18818544366899292</v>
      </c>
    </row>
    <row r="181" spans="2:28" ht="15" hidden="1" customHeight="1" outlineLevel="1">
      <c r="B181" s="95" t="s">
        <v>44</v>
      </c>
      <c r="C181" s="26">
        <v>24</v>
      </c>
      <c r="D181" s="124">
        <v>-0.36842105263157898</v>
      </c>
      <c r="E181" s="36">
        <v>2</v>
      </c>
      <c r="F181" s="124">
        <v>-0.8666666666666667</v>
      </c>
      <c r="G181" s="36">
        <v>0</v>
      </c>
      <c r="H181" s="124">
        <v>-1</v>
      </c>
      <c r="I181" s="36">
        <v>2</v>
      </c>
      <c r="J181" s="124">
        <v>-0.90476190476190477</v>
      </c>
      <c r="K181" s="26">
        <v>112</v>
      </c>
      <c r="L181" s="124">
        <v>-7.4380165289256173E-2</v>
      </c>
      <c r="M181" s="26">
        <v>133</v>
      </c>
      <c r="N181" s="124">
        <v>0.16666666666666674</v>
      </c>
      <c r="O181" s="26">
        <v>245</v>
      </c>
      <c r="P181" s="124">
        <v>4.2553191489361764E-2</v>
      </c>
      <c r="Q181" s="36">
        <v>2447</v>
      </c>
      <c r="R181" s="124">
        <v>0.19540791402051783</v>
      </c>
      <c r="S181" s="36">
        <v>6477</v>
      </c>
      <c r="T181" s="124">
        <v>0.22577592732778196</v>
      </c>
      <c r="U181" s="36">
        <v>8924</v>
      </c>
      <c r="V181" s="124">
        <v>0.21729641249488463</v>
      </c>
      <c r="W181" s="26">
        <v>2585</v>
      </c>
      <c r="X181" s="124">
        <v>0.16389013957676712</v>
      </c>
      <c r="Y181" s="26">
        <v>6610</v>
      </c>
      <c r="Z181" s="124">
        <v>0.2231680236861584</v>
      </c>
      <c r="AA181" s="26">
        <v>9195</v>
      </c>
      <c r="AB181" s="124">
        <v>0.20590163934426231</v>
      </c>
    </row>
    <row r="182" spans="2:28" ht="15" hidden="1" customHeight="1" outlineLevel="1">
      <c r="B182" s="95" t="s">
        <v>45</v>
      </c>
      <c r="C182" s="26">
        <v>24</v>
      </c>
      <c r="D182" s="124">
        <v>-0.25</v>
      </c>
      <c r="E182" s="36">
        <v>11</v>
      </c>
      <c r="F182" s="124">
        <v>-0.15384615384615385</v>
      </c>
      <c r="G182" s="36">
        <v>5</v>
      </c>
      <c r="H182" s="124">
        <v>-0.5</v>
      </c>
      <c r="I182" s="36">
        <v>16</v>
      </c>
      <c r="J182" s="124">
        <v>-0.30434782608695654</v>
      </c>
      <c r="K182" s="26">
        <v>138</v>
      </c>
      <c r="L182" s="124">
        <v>-0.33009708737864074</v>
      </c>
      <c r="M182" s="26">
        <v>269</v>
      </c>
      <c r="N182" s="124">
        <v>0.54597701149425282</v>
      </c>
      <c r="O182" s="26">
        <v>407</v>
      </c>
      <c r="P182" s="124">
        <v>7.1052631578947478E-2</v>
      </c>
      <c r="Q182" s="36">
        <v>2401</v>
      </c>
      <c r="R182" s="124">
        <v>-0.19429530201342282</v>
      </c>
      <c r="S182" s="36">
        <v>8631</v>
      </c>
      <c r="T182" s="124">
        <v>0.25743006993007</v>
      </c>
      <c r="U182" s="36">
        <v>11032</v>
      </c>
      <c r="V182" s="124">
        <v>0.12068264932954076</v>
      </c>
      <c r="W182" s="26">
        <v>2574</v>
      </c>
      <c r="X182" s="124">
        <v>-0.20334261838440115</v>
      </c>
      <c r="Y182" s="26">
        <v>8905</v>
      </c>
      <c r="Z182" s="124">
        <v>0.26347900113507383</v>
      </c>
      <c r="AA182" s="26">
        <v>11479</v>
      </c>
      <c r="AB182" s="124">
        <v>0.1167428738204106</v>
      </c>
    </row>
    <row r="183" spans="2:28" ht="15" hidden="1" customHeight="1" outlineLevel="1">
      <c r="B183" s="95" t="s">
        <v>46</v>
      </c>
      <c r="C183" s="26">
        <v>12</v>
      </c>
      <c r="D183" s="124">
        <v>-0.19999999999999996</v>
      </c>
      <c r="E183" s="36">
        <v>29</v>
      </c>
      <c r="F183" s="124">
        <v>1.0714285714285716</v>
      </c>
      <c r="G183" s="36">
        <v>0</v>
      </c>
      <c r="H183" s="124">
        <v>-1</v>
      </c>
      <c r="I183" s="36">
        <v>29</v>
      </c>
      <c r="J183" s="124">
        <v>0.8125</v>
      </c>
      <c r="K183" s="26">
        <v>148</v>
      </c>
      <c r="L183" s="124">
        <v>-3.2679738562091498E-2</v>
      </c>
      <c r="M183" s="26">
        <v>105</v>
      </c>
      <c r="N183" s="124">
        <v>-0.22222222222222221</v>
      </c>
      <c r="O183" s="26">
        <v>253</v>
      </c>
      <c r="P183" s="124">
        <v>-0.12152777777777779</v>
      </c>
      <c r="Q183" s="36">
        <v>2889</v>
      </c>
      <c r="R183" s="124">
        <v>0.56415809420682184</v>
      </c>
      <c r="S183" s="36">
        <v>5236</v>
      </c>
      <c r="T183" s="124">
        <v>0.57948717948717943</v>
      </c>
      <c r="U183" s="36">
        <v>8125</v>
      </c>
      <c r="V183" s="124">
        <v>0.5740023246803565</v>
      </c>
      <c r="W183" s="26">
        <v>3078</v>
      </c>
      <c r="X183" s="124">
        <v>0.5170034499753573</v>
      </c>
      <c r="Y183" s="26">
        <v>5341</v>
      </c>
      <c r="Z183" s="124">
        <v>0.54721900347624564</v>
      </c>
      <c r="AA183" s="26">
        <v>8419</v>
      </c>
      <c r="AB183" s="124">
        <v>0.53603357051632905</v>
      </c>
    </row>
    <row r="184" spans="2:28" ht="15" hidden="1" customHeight="1" outlineLevel="1">
      <c r="B184" s="95" t="s">
        <v>47</v>
      </c>
      <c r="C184" s="26">
        <v>22</v>
      </c>
      <c r="D184" s="124">
        <v>0.22222222222222232</v>
      </c>
      <c r="E184" s="36">
        <v>41</v>
      </c>
      <c r="F184" s="124">
        <v>0.70833333333333326</v>
      </c>
      <c r="G184" s="36">
        <v>6</v>
      </c>
      <c r="H184" s="124">
        <v>-0.53846153846153844</v>
      </c>
      <c r="I184" s="36">
        <v>47</v>
      </c>
      <c r="J184" s="124">
        <v>0.27027027027027017</v>
      </c>
      <c r="K184" s="26">
        <v>133</v>
      </c>
      <c r="L184" s="124">
        <v>-0.2528089887640449</v>
      </c>
      <c r="M184" s="26">
        <v>125</v>
      </c>
      <c r="N184" s="124">
        <v>0.10619469026548667</v>
      </c>
      <c r="O184" s="26">
        <v>258</v>
      </c>
      <c r="P184" s="124">
        <v>-0.11340206185567014</v>
      </c>
      <c r="Q184" s="36">
        <v>3201</v>
      </c>
      <c r="R184" s="124">
        <v>0.31134780827529696</v>
      </c>
      <c r="S184" s="36">
        <v>5374</v>
      </c>
      <c r="T184" s="124">
        <v>0.31780284453163321</v>
      </c>
      <c r="U184" s="36">
        <v>8575</v>
      </c>
      <c r="V184" s="124">
        <v>0.31538579536738753</v>
      </c>
      <c r="W184" s="26">
        <v>3397</v>
      </c>
      <c r="X184" s="124">
        <v>0.36043251902282747</v>
      </c>
      <c r="Y184" s="26">
        <v>5505</v>
      </c>
      <c r="Z184" s="124">
        <v>0.23513574153017736</v>
      </c>
      <c r="AA184" s="26">
        <v>8902</v>
      </c>
      <c r="AB184" s="124">
        <v>0.280126545872879</v>
      </c>
    </row>
    <row r="185" spans="2:28" ht="15" hidden="1" customHeight="1" outlineLevel="1">
      <c r="B185" s="95" t="s">
        <v>48</v>
      </c>
      <c r="C185" s="26">
        <v>51</v>
      </c>
      <c r="D185" s="124">
        <v>1.8333333333333335</v>
      </c>
      <c r="E185" s="36">
        <v>48</v>
      </c>
      <c r="F185" s="124">
        <v>1</v>
      </c>
      <c r="G185" s="36">
        <v>4</v>
      </c>
      <c r="H185" s="124">
        <v>-0.69230769230769229</v>
      </c>
      <c r="I185" s="36">
        <v>52</v>
      </c>
      <c r="J185" s="124">
        <v>0.40540540540540548</v>
      </c>
      <c r="K185" s="26">
        <v>120</v>
      </c>
      <c r="L185" s="124">
        <v>-0.3258426966292135</v>
      </c>
      <c r="M185" s="26">
        <v>184</v>
      </c>
      <c r="N185" s="124">
        <v>0.62831858407079655</v>
      </c>
      <c r="O185" s="26">
        <v>304</v>
      </c>
      <c r="P185" s="124">
        <v>4.4673539518900407E-2</v>
      </c>
      <c r="Q185" s="36">
        <v>3325</v>
      </c>
      <c r="R185" s="124">
        <v>0.3621466612044244</v>
      </c>
      <c r="S185" s="36">
        <v>5826</v>
      </c>
      <c r="T185" s="124">
        <v>0.42864149092692494</v>
      </c>
      <c r="U185" s="36">
        <v>9151</v>
      </c>
      <c r="V185" s="124">
        <v>0.40374290535358193</v>
      </c>
      <c r="W185" s="26">
        <v>3544</v>
      </c>
      <c r="X185" s="124">
        <v>0.33183013904547165</v>
      </c>
      <c r="Y185" s="26">
        <v>6014</v>
      </c>
      <c r="Z185" s="124">
        <v>0.43054234062797336</v>
      </c>
      <c r="AA185" s="26">
        <v>9558</v>
      </c>
      <c r="AB185" s="124">
        <v>0.39227967953386744</v>
      </c>
    </row>
    <row r="186" spans="2:28" ht="15" hidden="1" customHeight="1" outlineLevel="1">
      <c r="B186" s="95" t="s">
        <v>49</v>
      </c>
      <c r="C186" s="26">
        <v>31</v>
      </c>
      <c r="D186" s="124">
        <v>-0.16216216216216217</v>
      </c>
      <c r="E186" s="36">
        <v>41</v>
      </c>
      <c r="F186" s="124">
        <v>2.4166666666666665</v>
      </c>
      <c r="G186" s="36">
        <v>8</v>
      </c>
      <c r="H186" s="124">
        <v>1</v>
      </c>
      <c r="I186" s="36">
        <v>49</v>
      </c>
      <c r="J186" s="124">
        <v>2.0625</v>
      </c>
      <c r="K186" s="26">
        <v>174</v>
      </c>
      <c r="L186" s="124">
        <v>-0.37184115523465699</v>
      </c>
      <c r="M186" s="26">
        <v>173</v>
      </c>
      <c r="N186" s="124">
        <v>7.4534161490683148E-2</v>
      </c>
      <c r="O186" s="26">
        <v>347</v>
      </c>
      <c r="P186" s="124">
        <v>-0.20776255707762559</v>
      </c>
      <c r="Q186" s="36">
        <v>4254</v>
      </c>
      <c r="R186" s="124">
        <v>0.34237929946355328</v>
      </c>
      <c r="S186" s="36">
        <v>6228</v>
      </c>
      <c r="T186" s="124">
        <v>5.9544062606328607E-2</v>
      </c>
      <c r="U186" s="36">
        <v>10482</v>
      </c>
      <c r="V186" s="124">
        <v>0.15861611583950475</v>
      </c>
      <c r="W186" s="26">
        <v>4500</v>
      </c>
      <c r="X186" s="124">
        <v>0.28755364806866957</v>
      </c>
      <c r="Y186" s="26">
        <v>6409</v>
      </c>
      <c r="Z186" s="124">
        <v>6.0565944067516142E-2</v>
      </c>
      <c r="AA186" s="26">
        <v>10909</v>
      </c>
      <c r="AB186" s="124">
        <v>0.14374082616900807</v>
      </c>
    </row>
    <row r="187" spans="2:28" ht="15" hidden="1" customHeight="1" outlineLevel="1">
      <c r="B187" s="95" t="s">
        <v>50</v>
      </c>
      <c r="C187" s="26">
        <v>38</v>
      </c>
      <c r="D187" s="124">
        <v>5.555555555555558E-2</v>
      </c>
      <c r="E187" s="36">
        <v>17</v>
      </c>
      <c r="F187" s="124">
        <v>0.21428571428571419</v>
      </c>
      <c r="G187" s="36">
        <v>12</v>
      </c>
      <c r="H187" s="124">
        <v>-0.33333333333333337</v>
      </c>
      <c r="I187" s="36">
        <v>29</v>
      </c>
      <c r="J187" s="124">
        <v>-9.375E-2</v>
      </c>
      <c r="K187" s="26">
        <v>158</v>
      </c>
      <c r="L187" s="124">
        <v>-0.18556701030927836</v>
      </c>
      <c r="M187" s="26">
        <v>201</v>
      </c>
      <c r="N187" s="124">
        <v>0.20359281437125754</v>
      </c>
      <c r="O187" s="26">
        <v>359</v>
      </c>
      <c r="P187" s="124">
        <v>-5.5401662049860967E-3</v>
      </c>
      <c r="Q187" s="36">
        <v>3455</v>
      </c>
      <c r="R187" s="124">
        <v>0.30920803334596436</v>
      </c>
      <c r="S187" s="36">
        <v>6703</v>
      </c>
      <c r="T187" s="124">
        <v>0.38548987184787098</v>
      </c>
      <c r="U187" s="36">
        <v>10158</v>
      </c>
      <c r="V187" s="124">
        <v>0.35856626989434259</v>
      </c>
      <c r="W187" s="26">
        <v>3668</v>
      </c>
      <c r="X187" s="124">
        <v>0.27228581338883107</v>
      </c>
      <c r="Y187" s="26">
        <v>6916</v>
      </c>
      <c r="Z187" s="124">
        <v>0.37686641449333069</v>
      </c>
      <c r="AA187" s="26">
        <v>10584</v>
      </c>
      <c r="AB187" s="124">
        <v>0.33873007842145197</v>
      </c>
    </row>
    <row r="188" spans="2:28" ht="15" hidden="1" customHeight="1" outlineLevel="1">
      <c r="B188" s="95" t="s">
        <v>51</v>
      </c>
      <c r="C188" s="26">
        <v>39</v>
      </c>
      <c r="D188" s="124">
        <v>0.11428571428571432</v>
      </c>
      <c r="E188" s="36">
        <v>30</v>
      </c>
      <c r="F188" s="124">
        <v>0</v>
      </c>
      <c r="G188" s="36">
        <v>4</v>
      </c>
      <c r="H188" s="124">
        <v>-0.5</v>
      </c>
      <c r="I188" s="36">
        <v>34</v>
      </c>
      <c r="J188" s="124">
        <v>-0.10526315789473684</v>
      </c>
      <c r="K188" s="26">
        <v>160</v>
      </c>
      <c r="L188" s="124">
        <v>-0.32773109243697474</v>
      </c>
      <c r="M188" s="26">
        <v>218</v>
      </c>
      <c r="N188" s="124">
        <v>-0.90707587382779198</v>
      </c>
      <c r="O188" s="26">
        <v>378</v>
      </c>
      <c r="P188" s="124">
        <v>-0.85371517027863775</v>
      </c>
      <c r="Q188" s="36">
        <v>2962</v>
      </c>
      <c r="R188" s="124">
        <v>0.26257459505541347</v>
      </c>
      <c r="S188" s="36">
        <v>5862</v>
      </c>
      <c r="T188" s="124">
        <v>5.6216216216216308E-2</v>
      </c>
      <c r="U188" s="36">
        <v>8824</v>
      </c>
      <c r="V188" s="124">
        <v>0.11752786220871325</v>
      </c>
      <c r="W188" s="26">
        <v>3191</v>
      </c>
      <c r="X188" s="124">
        <v>0.20460551151377881</v>
      </c>
      <c r="Y188" s="26">
        <v>6084</v>
      </c>
      <c r="Z188" s="124">
        <v>6.4939611412567766E-2</v>
      </c>
      <c r="AA188" s="26">
        <v>9275</v>
      </c>
      <c r="AB188" s="124">
        <v>0.10918440564458254</v>
      </c>
    </row>
    <row r="189" spans="2:28" collapsed="1">
      <c r="B189" s="180">
        <v>1997</v>
      </c>
      <c r="C189" s="36">
        <v>377</v>
      </c>
      <c r="D189" s="104">
        <v>-0.16407982261640797</v>
      </c>
      <c r="E189" s="36">
        <v>436</v>
      </c>
      <c r="F189" s="104">
        <v>0.58545454545454545</v>
      </c>
      <c r="G189" s="36">
        <v>39</v>
      </c>
      <c r="H189" s="104">
        <v>-0.5714285714285714</v>
      </c>
      <c r="I189" s="36">
        <v>475</v>
      </c>
      <c r="J189" s="104">
        <v>0.29781420765027322</v>
      </c>
      <c r="K189" s="36">
        <v>1870</v>
      </c>
      <c r="L189" s="104">
        <v>-0.25823086076953594</v>
      </c>
      <c r="M189" s="36">
        <v>2113</v>
      </c>
      <c r="N189" s="104">
        <v>-0.46546926385024034</v>
      </c>
      <c r="O189" s="36">
        <v>3983</v>
      </c>
      <c r="P189" s="104">
        <v>-0.38476984862527031</v>
      </c>
      <c r="Q189" s="36">
        <v>39035</v>
      </c>
      <c r="R189" s="104">
        <v>0.24350928610111189</v>
      </c>
      <c r="S189" s="36">
        <v>76251</v>
      </c>
      <c r="T189" s="104">
        <v>0.20793663366336634</v>
      </c>
      <c r="U189" s="36">
        <v>115286</v>
      </c>
      <c r="V189" s="104">
        <v>0.21975115324389516</v>
      </c>
      <c r="W189" s="36">
        <v>41718</v>
      </c>
      <c r="X189" s="104">
        <v>0.21012937286070654</v>
      </c>
      <c r="Y189" s="36">
        <v>78403</v>
      </c>
      <c r="Z189" s="104">
        <v>0.20192853091321616</v>
      </c>
      <c r="AA189" s="36">
        <v>120121</v>
      </c>
      <c r="AB189" s="104">
        <v>0.20476405395917952</v>
      </c>
    </row>
    <row r="190" spans="2:28" ht="15" hidden="1" customHeight="1" outlineLevel="1">
      <c r="B190" s="95" t="s">
        <v>40</v>
      </c>
      <c r="C190" s="26">
        <v>65</v>
      </c>
      <c r="D190" s="124">
        <v>0.38297872340425543</v>
      </c>
      <c r="E190" s="36">
        <v>93</v>
      </c>
      <c r="F190" s="124">
        <v>1.5135135135135136</v>
      </c>
      <c r="G190" s="36">
        <v>0</v>
      </c>
      <c r="H190" s="124">
        <v>-1</v>
      </c>
      <c r="I190" s="36">
        <v>93</v>
      </c>
      <c r="J190" s="124">
        <v>1.1627906976744184</v>
      </c>
      <c r="K190" s="26">
        <v>165</v>
      </c>
      <c r="L190" s="124">
        <v>-8.8397790055248615E-2</v>
      </c>
      <c r="M190" s="26">
        <v>251</v>
      </c>
      <c r="N190" s="124">
        <v>0.14090909090909087</v>
      </c>
      <c r="O190" s="26">
        <v>416</v>
      </c>
      <c r="P190" s="124">
        <v>3.7406483790523692E-2</v>
      </c>
      <c r="Q190" s="36">
        <v>2653</v>
      </c>
      <c r="R190" s="124">
        <v>0.14156626506024095</v>
      </c>
      <c r="S190" s="36">
        <v>6310</v>
      </c>
      <c r="T190" s="124">
        <v>9.7009735744089109E-2</v>
      </c>
      <c r="U190" s="36">
        <v>8963</v>
      </c>
      <c r="V190" s="124">
        <v>0.10983159980188217</v>
      </c>
      <c r="W190" s="26">
        <v>2976</v>
      </c>
      <c r="X190" s="124">
        <v>0.1597817614964927</v>
      </c>
      <c r="Y190" s="26">
        <v>6561</v>
      </c>
      <c r="Z190" s="124">
        <v>9.7524255603880894E-2</v>
      </c>
      <c r="AA190" s="26">
        <v>9537</v>
      </c>
      <c r="AB190" s="124">
        <v>0.11622191011235961</v>
      </c>
    </row>
    <row r="191" spans="2:28" ht="15" hidden="1" customHeight="1" outlineLevel="1">
      <c r="B191" s="95" t="s">
        <v>41</v>
      </c>
      <c r="C191" s="26">
        <v>88</v>
      </c>
      <c r="D191" s="124">
        <v>1.3157894736842106</v>
      </c>
      <c r="E191" s="36">
        <v>8</v>
      </c>
      <c r="F191" s="124">
        <v>-0.33333333333333337</v>
      </c>
      <c r="G191" s="36">
        <v>4</v>
      </c>
      <c r="H191" s="124">
        <v>0</v>
      </c>
      <c r="I191" s="36">
        <v>12</v>
      </c>
      <c r="J191" s="124">
        <v>-0.25</v>
      </c>
      <c r="K191" s="26">
        <v>346</v>
      </c>
      <c r="L191" s="124">
        <v>0.44166666666666665</v>
      </c>
      <c r="M191" s="26">
        <v>142</v>
      </c>
      <c r="N191" s="124">
        <v>-0.35746606334841624</v>
      </c>
      <c r="O191" s="26">
        <v>488</v>
      </c>
      <c r="P191" s="124">
        <v>5.8568329718004408E-2</v>
      </c>
      <c r="Q191" s="36">
        <v>3123</v>
      </c>
      <c r="R191" s="124">
        <v>0.26745129870129869</v>
      </c>
      <c r="S191" s="36">
        <v>5999</v>
      </c>
      <c r="T191" s="124">
        <v>0.12678437265214115</v>
      </c>
      <c r="U191" s="36">
        <v>9122</v>
      </c>
      <c r="V191" s="124">
        <v>0.1712891628145865</v>
      </c>
      <c r="W191" s="26">
        <v>3565</v>
      </c>
      <c r="X191" s="124">
        <v>0.29448075526506901</v>
      </c>
      <c r="Y191" s="26">
        <v>6145</v>
      </c>
      <c r="Z191" s="124">
        <v>0.10740673995314465</v>
      </c>
      <c r="AA191" s="26">
        <v>9710</v>
      </c>
      <c r="AB191" s="124">
        <v>0.16945682283511987</v>
      </c>
    </row>
    <row r="192" spans="2:28" ht="15" hidden="1" customHeight="1" outlineLevel="1">
      <c r="B192" s="95" t="s">
        <v>42</v>
      </c>
      <c r="C192" s="26">
        <v>33</v>
      </c>
      <c r="D192" s="124">
        <v>6.4516129032258007E-2</v>
      </c>
      <c r="E192" s="36">
        <v>15</v>
      </c>
      <c r="F192" s="124">
        <v>0</v>
      </c>
      <c r="G192" s="36">
        <v>8</v>
      </c>
      <c r="H192" s="124" t="s">
        <v>162</v>
      </c>
      <c r="I192" s="36">
        <v>23</v>
      </c>
      <c r="J192" s="124">
        <v>0.53333333333333344</v>
      </c>
      <c r="K192" s="26">
        <v>239</v>
      </c>
      <c r="L192" s="124">
        <v>-0.58578856152512992</v>
      </c>
      <c r="M192" s="26">
        <v>111</v>
      </c>
      <c r="N192" s="124">
        <v>-0.11904761904761907</v>
      </c>
      <c r="O192" s="26">
        <v>350</v>
      </c>
      <c r="P192" s="124">
        <v>-0.50213371266002849</v>
      </c>
      <c r="Q192" s="36">
        <v>2962</v>
      </c>
      <c r="R192" s="124">
        <v>-1.985440105890135E-2</v>
      </c>
      <c r="S192" s="36">
        <v>6056</v>
      </c>
      <c r="T192" s="124">
        <v>7.6430856736580122E-2</v>
      </c>
      <c r="U192" s="36">
        <v>9018</v>
      </c>
      <c r="V192" s="124">
        <v>4.278445883441262E-2</v>
      </c>
      <c r="W192" s="26">
        <v>3249</v>
      </c>
      <c r="X192" s="124">
        <v>-0.10864197530864195</v>
      </c>
      <c r="Y192" s="26">
        <v>6175</v>
      </c>
      <c r="Z192" s="124">
        <v>7.3539638386648232E-2</v>
      </c>
      <c r="AA192" s="26">
        <v>9424</v>
      </c>
      <c r="AB192" s="124">
        <v>2.8732574225815988E-3</v>
      </c>
    </row>
    <row r="193" spans="2:28" ht="15" hidden="1" customHeight="1" outlineLevel="1">
      <c r="B193" s="95" t="s">
        <v>43</v>
      </c>
      <c r="C193" s="26">
        <v>36</v>
      </c>
      <c r="D193" s="124">
        <v>0.5</v>
      </c>
      <c r="E193" s="36">
        <v>13</v>
      </c>
      <c r="F193" s="124">
        <v>12</v>
      </c>
      <c r="G193" s="36">
        <v>5</v>
      </c>
      <c r="H193" s="124" t="s">
        <v>162</v>
      </c>
      <c r="I193" s="36">
        <v>18</v>
      </c>
      <c r="J193" s="124">
        <v>17</v>
      </c>
      <c r="K193" s="26">
        <v>226</v>
      </c>
      <c r="L193" s="124">
        <v>0.28409090909090917</v>
      </c>
      <c r="M193" s="26">
        <v>126</v>
      </c>
      <c r="N193" s="124">
        <v>4.1322314049586861E-2</v>
      </c>
      <c r="O193" s="26">
        <v>352</v>
      </c>
      <c r="P193" s="124">
        <v>0.18518518518518512</v>
      </c>
      <c r="Q193" s="36">
        <v>2743</v>
      </c>
      <c r="R193" s="124">
        <v>0.23391812865497075</v>
      </c>
      <c r="S193" s="36">
        <v>4875</v>
      </c>
      <c r="T193" s="124">
        <v>-4.9892808419411461E-2</v>
      </c>
      <c r="U193" s="36">
        <v>7618</v>
      </c>
      <c r="V193" s="124">
        <v>3.5898830568398044E-2</v>
      </c>
      <c r="W193" s="26">
        <v>3018</v>
      </c>
      <c r="X193" s="124">
        <v>0.24504950495049505</v>
      </c>
      <c r="Y193" s="26">
        <v>5006</v>
      </c>
      <c r="Z193" s="124">
        <v>-4.6839299314546889E-2</v>
      </c>
      <c r="AA193" s="26">
        <v>8024</v>
      </c>
      <c r="AB193" s="124">
        <v>4.5336112558624242E-2</v>
      </c>
    </row>
    <row r="194" spans="2:28" ht="15" hidden="1" customHeight="1" outlineLevel="1">
      <c r="B194" s="95" t="s">
        <v>44</v>
      </c>
      <c r="C194" s="26">
        <v>38</v>
      </c>
      <c r="D194" s="124">
        <v>1</v>
      </c>
      <c r="E194" s="36">
        <v>15</v>
      </c>
      <c r="F194" s="124">
        <v>0.5</v>
      </c>
      <c r="G194" s="36">
        <v>6</v>
      </c>
      <c r="H194" s="124">
        <v>0.5</v>
      </c>
      <c r="I194" s="36">
        <v>21</v>
      </c>
      <c r="J194" s="124">
        <v>0.5</v>
      </c>
      <c r="K194" s="26">
        <v>121</v>
      </c>
      <c r="L194" s="124">
        <v>-0.3045977011494253</v>
      </c>
      <c r="M194" s="26">
        <v>114</v>
      </c>
      <c r="N194" s="124">
        <v>-0.36312849162011174</v>
      </c>
      <c r="O194" s="26">
        <v>235</v>
      </c>
      <c r="P194" s="124">
        <v>-0.33427762039660058</v>
      </c>
      <c r="Q194" s="36">
        <v>2047</v>
      </c>
      <c r="R194" s="124">
        <v>5.5698813821557502E-2</v>
      </c>
      <c r="S194" s="36">
        <v>5284</v>
      </c>
      <c r="T194" s="124">
        <v>-1.820884429580083E-2</v>
      </c>
      <c r="U194" s="36">
        <v>7331</v>
      </c>
      <c r="V194" s="124">
        <v>1.3659336156262025E-3</v>
      </c>
      <c r="W194" s="26">
        <v>2221</v>
      </c>
      <c r="X194" s="124">
        <v>3.6881419234360502E-2</v>
      </c>
      <c r="Y194" s="26">
        <v>5404</v>
      </c>
      <c r="Z194" s="124">
        <v>-2.8930817610062887E-2</v>
      </c>
      <c r="AA194" s="26">
        <v>7625</v>
      </c>
      <c r="AB194" s="124">
        <v>-1.0639678214610093E-2</v>
      </c>
    </row>
    <row r="195" spans="2:28" ht="15" hidden="1" customHeight="1" outlineLevel="1">
      <c r="B195" s="95" t="s">
        <v>45</v>
      </c>
      <c r="C195" s="26">
        <v>32</v>
      </c>
      <c r="D195" s="124">
        <v>0.14285714285714279</v>
      </c>
      <c r="E195" s="36">
        <v>13</v>
      </c>
      <c r="F195" s="124">
        <v>0.18181818181818188</v>
      </c>
      <c r="G195" s="36">
        <v>10</v>
      </c>
      <c r="H195" s="124" t="s">
        <v>162</v>
      </c>
      <c r="I195" s="36">
        <v>23</v>
      </c>
      <c r="J195" s="124">
        <v>1.0909090909090908</v>
      </c>
      <c r="K195" s="26">
        <v>206</v>
      </c>
      <c r="L195" s="124">
        <v>0.17714285714285705</v>
      </c>
      <c r="M195" s="26">
        <v>174</v>
      </c>
      <c r="N195" s="124">
        <v>-0.43137254901960786</v>
      </c>
      <c r="O195" s="26">
        <v>380</v>
      </c>
      <c r="P195" s="124">
        <v>-0.20997920997920994</v>
      </c>
      <c r="Q195" s="36">
        <v>2980</v>
      </c>
      <c r="R195" s="124">
        <v>8.9579524680073019E-2</v>
      </c>
      <c r="S195" s="36">
        <v>6864</v>
      </c>
      <c r="T195" s="124">
        <v>-0.12493625701172872</v>
      </c>
      <c r="U195" s="36">
        <v>9844</v>
      </c>
      <c r="V195" s="124">
        <v>-6.9477266282257255E-2</v>
      </c>
      <c r="W195" s="26">
        <v>3231</v>
      </c>
      <c r="X195" s="124">
        <v>9.5625635808748832E-2</v>
      </c>
      <c r="Y195" s="26">
        <v>7048</v>
      </c>
      <c r="Z195" s="124">
        <v>-0.13521472392638034</v>
      </c>
      <c r="AA195" s="26">
        <v>10279</v>
      </c>
      <c r="AB195" s="124">
        <v>-7.3880529777457404E-2</v>
      </c>
    </row>
    <row r="196" spans="2:28" ht="15" hidden="1" customHeight="1" outlineLevel="1">
      <c r="B196" s="95" t="s">
        <v>46</v>
      </c>
      <c r="C196" s="26">
        <v>15</v>
      </c>
      <c r="D196" s="124">
        <v>-0.55882352941176472</v>
      </c>
      <c r="E196" s="36">
        <v>14</v>
      </c>
      <c r="F196" s="124">
        <v>0.75</v>
      </c>
      <c r="G196" s="36">
        <v>2</v>
      </c>
      <c r="H196" s="124">
        <v>-0.8</v>
      </c>
      <c r="I196" s="36">
        <v>16</v>
      </c>
      <c r="J196" s="124">
        <v>-0.11111111111111116</v>
      </c>
      <c r="K196" s="26">
        <v>153</v>
      </c>
      <c r="L196" s="124">
        <v>-0.14525139664804465</v>
      </c>
      <c r="M196" s="26">
        <v>135</v>
      </c>
      <c r="N196" s="124">
        <v>7.1428571428571397E-2</v>
      </c>
      <c r="O196" s="26">
        <v>288</v>
      </c>
      <c r="P196" s="124">
        <v>-5.573770491803276E-2</v>
      </c>
      <c r="Q196" s="36">
        <v>1847</v>
      </c>
      <c r="R196" s="124">
        <v>-0.20146995244271504</v>
      </c>
      <c r="S196" s="36">
        <v>3315</v>
      </c>
      <c r="T196" s="124">
        <v>-0.35530921820303385</v>
      </c>
      <c r="U196" s="36">
        <v>5162</v>
      </c>
      <c r="V196" s="124">
        <v>-0.30757880617035549</v>
      </c>
      <c r="W196" s="26">
        <v>2029</v>
      </c>
      <c r="X196" s="124">
        <v>-0.19928966061562747</v>
      </c>
      <c r="Y196" s="26">
        <v>3452</v>
      </c>
      <c r="Z196" s="124">
        <v>-0.34596438044713906</v>
      </c>
      <c r="AA196" s="26">
        <v>5481</v>
      </c>
      <c r="AB196" s="124">
        <v>-0.29838709677419351</v>
      </c>
    </row>
    <row r="197" spans="2:28" ht="15" hidden="1" customHeight="1" outlineLevel="1">
      <c r="B197" s="95" t="s">
        <v>47</v>
      </c>
      <c r="C197" s="26">
        <v>18</v>
      </c>
      <c r="D197" s="124">
        <v>-0.33333333333333337</v>
      </c>
      <c r="E197" s="36">
        <v>24</v>
      </c>
      <c r="F197" s="124">
        <v>0.71428571428571419</v>
      </c>
      <c r="G197" s="36">
        <v>13</v>
      </c>
      <c r="H197" s="124" t="s">
        <v>162</v>
      </c>
      <c r="I197" s="36">
        <v>37</v>
      </c>
      <c r="J197" s="124">
        <v>1.6428571428571428</v>
      </c>
      <c r="K197" s="26">
        <v>178</v>
      </c>
      <c r="L197" s="124">
        <v>-0.40666666666666662</v>
      </c>
      <c r="M197" s="26">
        <v>113</v>
      </c>
      <c r="N197" s="124">
        <v>-0.13740458015267176</v>
      </c>
      <c r="O197" s="26">
        <v>291</v>
      </c>
      <c r="P197" s="124">
        <v>-0.32482598607888635</v>
      </c>
      <c r="Q197" s="36">
        <v>2441</v>
      </c>
      <c r="R197" s="124">
        <v>9.5601436265709161E-2</v>
      </c>
      <c r="S197" s="36">
        <v>4078</v>
      </c>
      <c r="T197" s="124">
        <v>-2.7658559847401065E-2</v>
      </c>
      <c r="U197" s="36">
        <v>6519</v>
      </c>
      <c r="V197" s="124">
        <v>1.5104328869510963E-2</v>
      </c>
      <c r="W197" s="26">
        <v>2497</v>
      </c>
      <c r="X197" s="124">
        <v>-2.8026469443363178E-2</v>
      </c>
      <c r="Y197" s="26">
        <v>4457</v>
      </c>
      <c r="Z197" s="124">
        <v>3.0520231213872817E-2</v>
      </c>
      <c r="AA197" s="26">
        <v>6954</v>
      </c>
      <c r="AB197" s="124">
        <v>8.7032201914707397E-3</v>
      </c>
    </row>
    <row r="198" spans="2:28" ht="15" hidden="1" customHeight="1" outlineLevel="1">
      <c r="B198" s="95" t="s">
        <v>48</v>
      </c>
      <c r="C198" s="26">
        <v>18</v>
      </c>
      <c r="D198" s="124">
        <v>-0.47058823529411764</v>
      </c>
      <c r="E198" s="36">
        <v>24</v>
      </c>
      <c r="F198" s="124">
        <v>2</v>
      </c>
      <c r="G198" s="36">
        <v>13</v>
      </c>
      <c r="H198" s="124">
        <v>1.6</v>
      </c>
      <c r="I198" s="36">
        <v>37</v>
      </c>
      <c r="J198" s="124">
        <v>1.8461538461538463</v>
      </c>
      <c r="K198" s="26">
        <v>178</v>
      </c>
      <c r="L198" s="124">
        <v>1.7142857142857126E-2</v>
      </c>
      <c r="M198" s="26">
        <v>113</v>
      </c>
      <c r="N198" s="124">
        <v>-2.5862068965517238E-2</v>
      </c>
      <c r="O198" s="26">
        <v>291</v>
      </c>
      <c r="P198" s="124">
        <v>0</v>
      </c>
      <c r="Q198" s="36">
        <v>2441</v>
      </c>
      <c r="R198" s="124">
        <v>0.15087223008015083</v>
      </c>
      <c r="S198" s="36">
        <v>4078</v>
      </c>
      <c r="T198" s="124">
        <v>-0.41525666762259827</v>
      </c>
      <c r="U198" s="36">
        <v>6519</v>
      </c>
      <c r="V198" s="124">
        <v>-0.28323254535459041</v>
      </c>
      <c r="W198" s="26">
        <v>2661</v>
      </c>
      <c r="X198" s="124">
        <v>0.13815226689478188</v>
      </c>
      <c r="Y198" s="26">
        <v>4204</v>
      </c>
      <c r="Z198" s="124">
        <v>-0.40747004933051445</v>
      </c>
      <c r="AA198" s="26">
        <v>6865</v>
      </c>
      <c r="AB198" s="124">
        <v>-0.27223576804834093</v>
      </c>
    </row>
    <row r="199" spans="2:28" ht="15" hidden="1" customHeight="1" outlineLevel="1">
      <c r="B199" s="95" t="s">
        <v>49</v>
      </c>
      <c r="C199" s="26">
        <v>37</v>
      </c>
      <c r="D199" s="124">
        <v>0</v>
      </c>
      <c r="E199" s="36">
        <v>12</v>
      </c>
      <c r="F199" s="124">
        <v>-0.69230769230769229</v>
      </c>
      <c r="G199" s="36">
        <v>4</v>
      </c>
      <c r="H199" s="124">
        <v>-0.85185185185185186</v>
      </c>
      <c r="I199" s="36">
        <v>16</v>
      </c>
      <c r="J199" s="124">
        <v>-0.75757575757575757</v>
      </c>
      <c r="K199" s="26">
        <v>277</v>
      </c>
      <c r="L199" s="124">
        <v>-0.42291666666666672</v>
      </c>
      <c r="M199" s="26">
        <v>161</v>
      </c>
      <c r="N199" s="124">
        <v>-0.22222222222222221</v>
      </c>
      <c r="O199" s="26">
        <v>438</v>
      </c>
      <c r="P199" s="124">
        <v>-0.36244541484716153</v>
      </c>
      <c r="Q199" s="36">
        <v>3169</v>
      </c>
      <c r="R199" s="124">
        <v>0.11899717514124286</v>
      </c>
      <c r="S199" s="36">
        <v>5878</v>
      </c>
      <c r="T199" s="124">
        <v>-0.21637115051326494</v>
      </c>
      <c r="U199" s="36">
        <v>9047</v>
      </c>
      <c r="V199" s="124">
        <v>-0.12445562760089035</v>
      </c>
      <c r="W199" s="26">
        <v>3495</v>
      </c>
      <c r="X199" s="124">
        <v>3.1582054309327035E-2</v>
      </c>
      <c r="Y199" s="26">
        <v>6043</v>
      </c>
      <c r="Z199" s="124">
        <v>-0.21874595992243051</v>
      </c>
      <c r="AA199" s="26">
        <v>9538</v>
      </c>
      <c r="AB199" s="124">
        <v>-0.14249752764541945</v>
      </c>
    </row>
    <row r="200" spans="2:28" ht="15" hidden="1" customHeight="1" outlineLevel="1">
      <c r="B200" s="95" t="s">
        <v>50</v>
      </c>
      <c r="C200" s="26">
        <v>36</v>
      </c>
      <c r="D200" s="124">
        <v>-0.19999999999999996</v>
      </c>
      <c r="E200" s="36">
        <v>14</v>
      </c>
      <c r="F200" s="124">
        <v>-0.69565217391304346</v>
      </c>
      <c r="G200" s="36">
        <v>18</v>
      </c>
      <c r="H200" s="124">
        <v>1.5714285714285716</v>
      </c>
      <c r="I200" s="36">
        <v>32</v>
      </c>
      <c r="J200" s="124">
        <v>-0.39622641509433965</v>
      </c>
      <c r="K200" s="26">
        <v>194</v>
      </c>
      <c r="L200" s="124">
        <v>-0.26235741444866922</v>
      </c>
      <c r="M200" s="26">
        <v>167</v>
      </c>
      <c r="N200" s="124">
        <v>0.46491228070175428</v>
      </c>
      <c r="O200" s="26">
        <v>361</v>
      </c>
      <c r="P200" s="124">
        <v>-4.2440318302387259E-2</v>
      </c>
      <c r="Q200" s="36">
        <v>2639</v>
      </c>
      <c r="R200" s="124">
        <v>5.8988764044943798E-2</v>
      </c>
      <c r="S200" s="36">
        <v>4838</v>
      </c>
      <c r="T200" s="124">
        <v>-0.32627767720373202</v>
      </c>
      <c r="U200" s="36">
        <v>7477</v>
      </c>
      <c r="V200" s="124">
        <v>-0.22702367414452596</v>
      </c>
      <c r="W200" s="26">
        <v>2883</v>
      </c>
      <c r="X200" s="124">
        <v>1.3000702740688652E-2</v>
      </c>
      <c r="Y200" s="26">
        <v>5023</v>
      </c>
      <c r="Z200" s="124">
        <v>-0.31210627225417698</v>
      </c>
      <c r="AA200" s="26">
        <v>7906</v>
      </c>
      <c r="AB200" s="124">
        <v>-0.22093023255813948</v>
      </c>
    </row>
    <row r="201" spans="2:28" ht="15" hidden="1" customHeight="1" outlineLevel="1">
      <c r="B201" s="95" t="s">
        <v>51</v>
      </c>
      <c r="C201" s="26">
        <v>35</v>
      </c>
      <c r="D201" s="124">
        <v>2.9411764705882248E-2</v>
      </c>
      <c r="E201" s="36">
        <v>30</v>
      </c>
      <c r="F201" s="124">
        <v>-0.36170212765957444</v>
      </c>
      <c r="G201" s="36">
        <v>8</v>
      </c>
      <c r="H201" s="124" t="s">
        <v>162</v>
      </c>
      <c r="I201" s="36">
        <v>38</v>
      </c>
      <c r="J201" s="124">
        <v>-0.19148936170212771</v>
      </c>
      <c r="K201" s="26">
        <v>238</v>
      </c>
      <c r="L201" s="124">
        <v>0.22051282051282062</v>
      </c>
      <c r="M201" s="26">
        <v>2346</v>
      </c>
      <c r="N201" s="124">
        <v>11.890109890109891</v>
      </c>
      <c r="O201" s="26">
        <v>2584</v>
      </c>
      <c r="P201" s="124">
        <v>5.8541114058355435</v>
      </c>
      <c r="Q201" s="36">
        <v>2346</v>
      </c>
      <c r="R201" s="124">
        <v>-1.0961214165261413E-2</v>
      </c>
      <c r="S201" s="36">
        <v>5550</v>
      </c>
      <c r="T201" s="124">
        <v>-0.2685819715340011</v>
      </c>
      <c r="U201" s="36">
        <v>7896</v>
      </c>
      <c r="V201" s="124">
        <v>-0.20722891566265056</v>
      </c>
      <c r="W201" s="26">
        <v>2649</v>
      </c>
      <c r="X201" s="124">
        <v>3.7764350453173279E-4</v>
      </c>
      <c r="Y201" s="26">
        <v>5713</v>
      </c>
      <c r="Z201" s="124">
        <v>-0.26473616473616468</v>
      </c>
      <c r="AA201" s="26">
        <v>8362</v>
      </c>
      <c r="AB201" s="124">
        <v>-0.19735073910539447</v>
      </c>
    </row>
    <row r="202" spans="2:28" collapsed="1">
      <c r="B202" s="180">
        <v>1996</v>
      </c>
      <c r="C202" s="36">
        <v>451</v>
      </c>
      <c r="D202" s="104">
        <v>0.13316582914572872</v>
      </c>
      <c r="E202" s="36">
        <v>275</v>
      </c>
      <c r="F202" s="104">
        <v>0.1088709677419355</v>
      </c>
      <c r="G202" s="36">
        <v>91</v>
      </c>
      <c r="H202" s="104">
        <v>0.44444444444444442</v>
      </c>
      <c r="I202" s="36">
        <v>366</v>
      </c>
      <c r="J202" s="104">
        <v>0.17684887459807075</v>
      </c>
      <c r="K202" s="36">
        <v>2521</v>
      </c>
      <c r="L202" s="104">
        <v>-0.19069020866773678</v>
      </c>
      <c r="M202" s="36">
        <v>3953</v>
      </c>
      <c r="N202" s="104">
        <v>0.92923377257198636</v>
      </c>
      <c r="O202" s="36">
        <v>6474</v>
      </c>
      <c r="P202" s="104">
        <v>0.25367931835786206</v>
      </c>
      <c r="Q202" s="36">
        <v>31391</v>
      </c>
      <c r="R202" s="104">
        <v>8.0027524514020287E-2</v>
      </c>
      <c r="S202" s="36">
        <v>63125</v>
      </c>
      <c r="T202" s="104">
        <v>-0.14277760425861297</v>
      </c>
      <c r="U202" s="36">
        <v>94516</v>
      </c>
      <c r="V202" s="104">
        <v>-7.9724256114659608E-2</v>
      </c>
      <c r="W202" s="36">
        <v>34474</v>
      </c>
      <c r="X202" s="104">
        <v>5.0940462762552263E-2</v>
      </c>
      <c r="Y202" s="36">
        <v>65231</v>
      </c>
      <c r="Z202" s="104">
        <v>-0.13887605444152551</v>
      </c>
      <c r="AA202" s="36">
        <v>99705</v>
      </c>
      <c r="AB202" s="104">
        <v>-8.1517032997402206E-2</v>
      </c>
    </row>
    <row r="203" spans="2:28" ht="15" hidden="1" customHeight="1" outlineLevel="1">
      <c r="B203" s="95" t="s">
        <v>40</v>
      </c>
      <c r="C203" s="26">
        <v>47</v>
      </c>
      <c r="D203" s="124">
        <v>0.11904761904761907</v>
      </c>
      <c r="E203" s="36">
        <v>37</v>
      </c>
      <c r="F203" s="124">
        <v>-7.4999999999999956E-2</v>
      </c>
      <c r="G203" s="36">
        <v>6</v>
      </c>
      <c r="H203" s="124">
        <v>1</v>
      </c>
      <c r="I203" s="36">
        <v>43</v>
      </c>
      <c r="J203" s="124">
        <v>0</v>
      </c>
      <c r="K203" s="26">
        <v>181</v>
      </c>
      <c r="L203" s="124">
        <v>-0.37800687285223367</v>
      </c>
      <c r="M203" s="26">
        <v>220</v>
      </c>
      <c r="N203" s="124">
        <v>4.2654028436019065E-2</v>
      </c>
      <c r="O203" s="26">
        <v>401</v>
      </c>
      <c r="P203" s="124">
        <v>-0.20119521912350602</v>
      </c>
      <c r="Q203" s="36">
        <v>2324</v>
      </c>
      <c r="R203" s="124">
        <v>4.779080252479706E-2</v>
      </c>
      <c r="S203" s="36">
        <v>5752</v>
      </c>
      <c r="T203" s="124">
        <v>0.35277516462841008</v>
      </c>
      <c r="U203" s="36">
        <v>8076</v>
      </c>
      <c r="V203" s="124">
        <v>0.24822256568778989</v>
      </c>
      <c r="W203" s="26">
        <v>2566</v>
      </c>
      <c r="X203" s="124">
        <v>-9.6487842531840506E-3</v>
      </c>
      <c r="Y203" s="26">
        <v>5978</v>
      </c>
      <c r="Z203" s="124">
        <v>0.33855799373040751</v>
      </c>
      <c r="AA203" s="26">
        <v>8544</v>
      </c>
      <c r="AB203" s="124">
        <v>0.21071276746492851</v>
      </c>
    </row>
    <row r="204" spans="2:28" ht="15" hidden="1" customHeight="1" outlineLevel="1">
      <c r="B204" s="95" t="s">
        <v>41</v>
      </c>
      <c r="C204" s="26">
        <v>38</v>
      </c>
      <c r="D204" s="124">
        <v>0.58333333333333326</v>
      </c>
      <c r="E204" s="36">
        <v>12</v>
      </c>
      <c r="F204" s="124">
        <v>-0.19999999999999996</v>
      </c>
      <c r="G204" s="36">
        <v>4</v>
      </c>
      <c r="H204" s="124" t="s">
        <v>162</v>
      </c>
      <c r="I204" s="36">
        <v>16</v>
      </c>
      <c r="J204" s="124">
        <v>6.6666666666666652E-2</v>
      </c>
      <c r="K204" s="26">
        <v>240</v>
      </c>
      <c r="L204" s="124">
        <v>-0.20529801324503316</v>
      </c>
      <c r="M204" s="26">
        <v>221</v>
      </c>
      <c r="N204" s="124">
        <v>0.54545454545454541</v>
      </c>
      <c r="O204" s="26">
        <v>461</v>
      </c>
      <c r="P204" s="124">
        <v>3.5955056179775235E-2</v>
      </c>
      <c r="Q204" s="36">
        <v>2464</v>
      </c>
      <c r="R204" s="124">
        <v>-0.15990453460620524</v>
      </c>
      <c r="S204" s="36">
        <v>5324</v>
      </c>
      <c r="T204" s="124">
        <v>0.26101373756513491</v>
      </c>
      <c r="U204" s="36">
        <v>7788</v>
      </c>
      <c r="V204" s="124">
        <v>8.8469601677148901E-2</v>
      </c>
      <c r="W204" s="26">
        <v>2754</v>
      </c>
      <c r="X204" s="124">
        <v>-0.15882712278558342</v>
      </c>
      <c r="Y204" s="26">
        <v>5549</v>
      </c>
      <c r="Z204" s="124">
        <v>0.27124856815578458</v>
      </c>
      <c r="AA204" s="26">
        <v>8303</v>
      </c>
      <c r="AB204" s="124">
        <v>8.6922372038224838E-2</v>
      </c>
    </row>
    <row r="205" spans="2:28" ht="15" hidden="1" customHeight="1" outlineLevel="1">
      <c r="B205" s="95" t="s">
        <v>42</v>
      </c>
      <c r="C205" s="26">
        <v>31</v>
      </c>
      <c r="D205" s="124">
        <v>-0.46551724137931039</v>
      </c>
      <c r="E205" s="36">
        <v>15</v>
      </c>
      <c r="F205" s="124">
        <v>0.25</v>
      </c>
      <c r="G205" s="36">
        <v>0</v>
      </c>
      <c r="H205" s="124">
        <v>-1</v>
      </c>
      <c r="I205" s="36">
        <v>15</v>
      </c>
      <c r="J205" s="124">
        <v>-0.21052631578947367</v>
      </c>
      <c r="K205" s="26">
        <v>577</v>
      </c>
      <c r="L205" s="124">
        <v>1.1291512915129149</v>
      </c>
      <c r="M205" s="26">
        <v>126</v>
      </c>
      <c r="N205" s="124">
        <v>-0.24096385542168675</v>
      </c>
      <c r="O205" s="26">
        <v>703</v>
      </c>
      <c r="P205" s="124">
        <v>0.60869565217391308</v>
      </c>
      <c r="Q205" s="36">
        <v>3022</v>
      </c>
      <c r="R205" s="124">
        <v>-5.2666227781434927E-3</v>
      </c>
      <c r="S205" s="36">
        <v>5626</v>
      </c>
      <c r="T205" s="124">
        <v>-5.2861952861952832E-2</v>
      </c>
      <c r="U205" s="36">
        <v>8648</v>
      </c>
      <c r="V205" s="124">
        <v>-3.6756515927823585E-2</v>
      </c>
      <c r="W205" s="26">
        <v>3645</v>
      </c>
      <c r="X205" s="124">
        <v>7.8721515241195528E-2</v>
      </c>
      <c r="Y205" s="26">
        <v>5752</v>
      </c>
      <c r="Z205" s="124">
        <v>-5.9054474071650542E-2</v>
      </c>
      <c r="AA205" s="26">
        <v>9397</v>
      </c>
      <c r="AB205" s="124">
        <v>-1.000842815002112E-2</v>
      </c>
    </row>
    <row r="206" spans="2:28" ht="15" hidden="1" customHeight="1" outlineLevel="1">
      <c r="B206" s="95" t="s">
        <v>43</v>
      </c>
      <c r="C206" s="26">
        <v>24</v>
      </c>
      <c r="D206" s="124">
        <v>0.60000000000000009</v>
      </c>
      <c r="E206" s="36">
        <v>1</v>
      </c>
      <c r="F206" s="124">
        <v>-0.91666666666666663</v>
      </c>
      <c r="G206" s="36">
        <v>0</v>
      </c>
      <c r="H206" s="124">
        <v>-1</v>
      </c>
      <c r="I206" s="36">
        <v>1</v>
      </c>
      <c r="J206" s="124">
        <v>-0.92307692307692313</v>
      </c>
      <c r="K206" s="26">
        <v>176</v>
      </c>
      <c r="L206" s="124">
        <v>-0.2573839662447257</v>
      </c>
      <c r="M206" s="26">
        <v>121</v>
      </c>
      <c r="N206" s="124">
        <v>-0.44239631336405527</v>
      </c>
      <c r="O206" s="26">
        <v>297</v>
      </c>
      <c r="P206" s="124">
        <v>-0.3458149779735683</v>
      </c>
      <c r="Q206" s="36">
        <v>2223</v>
      </c>
      <c r="R206" s="124">
        <v>-0.21670190274841439</v>
      </c>
      <c r="S206" s="36">
        <v>5131</v>
      </c>
      <c r="T206" s="124">
        <v>2.2926634768740017E-2</v>
      </c>
      <c r="U206" s="36">
        <v>7354</v>
      </c>
      <c r="V206" s="124">
        <v>-6.3661828367710727E-2</v>
      </c>
      <c r="W206" s="26">
        <v>2424</v>
      </c>
      <c r="X206" s="124">
        <v>-0.21856866537717601</v>
      </c>
      <c r="Y206" s="26">
        <v>5252</v>
      </c>
      <c r="Z206" s="124">
        <v>3.4390523500191783E-3</v>
      </c>
      <c r="AA206" s="26">
        <v>7676</v>
      </c>
      <c r="AB206" s="124">
        <v>-7.9174664107485637E-2</v>
      </c>
    </row>
    <row r="207" spans="2:28" ht="15" hidden="1" customHeight="1" outlineLevel="1">
      <c r="B207" s="95" t="s">
        <v>44</v>
      </c>
      <c r="C207" s="26">
        <v>19</v>
      </c>
      <c r="D207" s="124">
        <v>5.555555555555558E-2</v>
      </c>
      <c r="E207" s="36">
        <v>10</v>
      </c>
      <c r="F207" s="124">
        <v>0.66666666666666674</v>
      </c>
      <c r="G207" s="36">
        <v>4</v>
      </c>
      <c r="H207" s="124">
        <v>0.33333333333333326</v>
      </c>
      <c r="I207" s="36">
        <v>14</v>
      </c>
      <c r="J207" s="124">
        <v>0.55555555555555558</v>
      </c>
      <c r="K207" s="26">
        <v>174</v>
      </c>
      <c r="L207" s="124">
        <v>-0.18309859154929575</v>
      </c>
      <c r="M207" s="26">
        <v>179</v>
      </c>
      <c r="N207" s="124">
        <v>5.2941176470588269E-2</v>
      </c>
      <c r="O207" s="26">
        <v>353</v>
      </c>
      <c r="P207" s="124">
        <v>-7.8328981723237545E-2</v>
      </c>
      <c r="Q207" s="36">
        <v>1939</v>
      </c>
      <c r="R207" s="124">
        <v>-0.36551047120418845</v>
      </c>
      <c r="S207" s="36">
        <v>5382</v>
      </c>
      <c r="T207" s="124">
        <v>-0.13319375100660336</v>
      </c>
      <c r="U207" s="36">
        <v>7321</v>
      </c>
      <c r="V207" s="124">
        <v>-0.20982191041554232</v>
      </c>
      <c r="W207" s="26">
        <v>2142</v>
      </c>
      <c r="X207" s="124">
        <v>-0.34952930458548437</v>
      </c>
      <c r="Y207" s="26">
        <v>5565</v>
      </c>
      <c r="Z207" s="124">
        <v>-0.12801629583202756</v>
      </c>
      <c r="AA207" s="26">
        <v>7707</v>
      </c>
      <c r="AB207" s="124">
        <v>-0.20341085271317827</v>
      </c>
    </row>
    <row r="208" spans="2:28" ht="15" hidden="1" customHeight="1" outlineLevel="1">
      <c r="B208" s="95" t="s">
        <v>45</v>
      </c>
      <c r="C208" s="26">
        <v>28</v>
      </c>
      <c r="D208" s="124">
        <v>0.21739130434782616</v>
      </c>
      <c r="E208" s="36">
        <v>11</v>
      </c>
      <c r="F208" s="124">
        <v>0.10000000000000009</v>
      </c>
      <c r="G208" s="36">
        <v>0</v>
      </c>
      <c r="H208" s="124" t="s">
        <v>162</v>
      </c>
      <c r="I208" s="36">
        <v>11</v>
      </c>
      <c r="J208" s="124">
        <v>0.10000000000000009</v>
      </c>
      <c r="K208" s="26">
        <v>175</v>
      </c>
      <c r="L208" s="124">
        <v>-0.647887323943662</v>
      </c>
      <c r="M208" s="26">
        <v>306</v>
      </c>
      <c r="N208" s="124">
        <v>0.2803347280334727</v>
      </c>
      <c r="O208" s="26">
        <v>481</v>
      </c>
      <c r="P208" s="124">
        <v>-0.34646739130434778</v>
      </c>
      <c r="Q208" s="36">
        <v>2735</v>
      </c>
      <c r="R208" s="124">
        <v>-0.22433352240499149</v>
      </c>
      <c r="S208" s="36">
        <v>7844</v>
      </c>
      <c r="T208" s="124">
        <v>2.9801759222791047E-2</v>
      </c>
      <c r="U208" s="36">
        <v>10579</v>
      </c>
      <c r="V208" s="124">
        <v>-5.0614735708516601E-2</v>
      </c>
      <c r="W208" s="26">
        <v>2949</v>
      </c>
      <c r="X208" s="124">
        <v>-0.27292899408284022</v>
      </c>
      <c r="Y208" s="26">
        <v>8150</v>
      </c>
      <c r="Z208" s="124">
        <v>3.7423625254582538E-2</v>
      </c>
      <c r="AA208" s="26">
        <v>11099</v>
      </c>
      <c r="AB208" s="124">
        <v>-6.8250503693754183E-2</v>
      </c>
    </row>
    <row r="209" spans="2:28" ht="15" hidden="1" customHeight="1" outlineLevel="1">
      <c r="B209" s="95" t="s">
        <v>46</v>
      </c>
      <c r="C209" s="26">
        <v>34</v>
      </c>
      <c r="D209" s="124">
        <v>1.8333333333333335</v>
      </c>
      <c r="E209" s="36">
        <v>8</v>
      </c>
      <c r="F209" s="124">
        <v>-0.11111111111111116</v>
      </c>
      <c r="G209" s="36">
        <v>10</v>
      </c>
      <c r="H209" s="124">
        <v>9</v>
      </c>
      <c r="I209" s="36">
        <v>18</v>
      </c>
      <c r="J209" s="124">
        <v>0.8</v>
      </c>
      <c r="K209" s="26">
        <v>179</v>
      </c>
      <c r="L209" s="124">
        <v>-0.21145374449339205</v>
      </c>
      <c r="M209" s="26">
        <v>126</v>
      </c>
      <c r="N209" s="124">
        <v>-7.3529411764705843E-2</v>
      </c>
      <c r="O209" s="26">
        <v>305</v>
      </c>
      <c r="P209" s="124">
        <v>-0.15977961432506882</v>
      </c>
      <c r="Q209" s="36">
        <v>2313</v>
      </c>
      <c r="R209" s="124">
        <v>3.074866310160429E-2</v>
      </c>
      <c r="S209" s="36">
        <v>5142</v>
      </c>
      <c r="T209" s="124">
        <v>0.2280869357535229</v>
      </c>
      <c r="U209" s="36">
        <v>7455</v>
      </c>
      <c r="V209" s="124">
        <v>0.1592287358109159</v>
      </c>
      <c r="W209" s="26">
        <v>2534</v>
      </c>
      <c r="X209" s="124">
        <v>1.6853932584269593E-2</v>
      </c>
      <c r="Y209" s="26">
        <v>5278</v>
      </c>
      <c r="Z209" s="124">
        <v>0.22062904717853837</v>
      </c>
      <c r="AA209" s="26">
        <v>7812</v>
      </c>
      <c r="AB209" s="124">
        <v>0.14612676056338025</v>
      </c>
    </row>
    <row r="210" spans="2:28" ht="15" hidden="1" customHeight="1" outlineLevel="1">
      <c r="B210" s="95" t="s">
        <v>47</v>
      </c>
      <c r="C210" s="26">
        <v>27</v>
      </c>
      <c r="D210" s="124">
        <v>0.17391304347826098</v>
      </c>
      <c r="E210" s="36">
        <v>14</v>
      </c>
      <c r="F210" s="124">
        <v>0</v>
      </c>
      <c r="G210" s="36">
        <v>0</v>
      </c>
      <c r="H210" s="124" t="s">
        <v>162</v>
      </c>
      <c r="I210" s="36">
        <v>14</v>
      </c>
      <c r="J210" s="124">
        <v>0</v>
      </c>
      <c r="K210" s="26">
        <v>300</v>
      </c>
      <c r="L210" s="124">
        <v>2.7397260273972712E-2</v>
      </c>
      <c r="M210" s="26">
        <v>131</v>
      </c>
      <c r="N210" s="124">
        <v>-0.29189189189189191</v>
      </c>
      <c r="O210" s="26">
        <v>431</v>
      </c>
      <c r="P210" s="124">
        <v>-9.6436058700209659E-2</v>
      </c>
      <c r="Q210" s="36">
        <v>2228</v>
      </c>
      <c r="R210" s="124">
        <v>-0.16209101165851825</v>
      </c>
      <c r="S210" s="36">
        <v>4194</v>
      </c>
      <c r="T210" s="124">
        <v>-6.9860279441117723E-2</v>
      </c>
      <c r="U210" s="36">
        <v>6422</v>
      </c>
      <c r="V210" s="124">
        <v>-0.1040736607142857</v>
      </c>
      <c r="W210" s="26">
        <v>2569</v>
      </c>
      <c r="X210" s="124">
        <v>-0.14022757697456489</v>
      </c>
      <c r="Y210" s="26">
        <v>4325</v>
      </c>
      <c r="Z210" s="124">
        <v>-7.8610992756710685E-2</v>
      </c>
      <c r="AA210" s="26">
        <v>6894</v>
      </c>
      <c r="AB210" s="124">
        <v>-0.10257745378807603</v>
      </c>
    </row>
    <row r="211" spans="2:28" ht="15" hidden="1" customHeight="1" outlineLevel="1">
      <c r="B211" s="95" t="s">
        <v>48</v>
      </c>
      <c r="C211" s="26">
        <v>34</v>
      </c>
      <c r="D211" s="124">
        <v>1.4285714285714284</v>
      </c>
      <c r="E211" s="36">
        <v>8</v>
      </c>
      <c r="F211" s="124">
        <v>0</v>
      </c>
      <c r="G211" s="36">
        <v>5</v>
      </c>
      <c r="H211" s="124">
        <v>-0.2857142857142857</v>
      </c>
      <c r="I211" s="36">
        <v>13</v>
      </c>
      <c r="J211" s="124">
        <v>-0.1333333333333333</v>
      </c>
      <c r="K211" s="26">
        <v>175</v>
      </c>
      <c r="L211" s="124">
        <v>-0.14215686274509809</v>
      </c>
      <c r="M211" s="26">
        <v>116</v>
      </c>
      <c r="N211" s="124">
        <v>-0.348314606741573</v>
      </c>
      <c r="O211" s="26">
        <v>291</v>
      </c>
      <c r="P211" s="124">
        <v>-0.23821989528795806</v>
      </c>
      <c r="Q211" s="36">
        <v>2121</v>
      </c>
      <c r="R211" s="124">
        <v>-0.44994813278008294</v>
      </c>
      <c r="S211" s="36">
        <v>6974</v>
      </c>
      <c r="T211" s="124">
        <v>0.73785198106155003</v>
      </c>
      <c r="U211" s="36">
        <v>9095</v>
      </c>
      <c r="V211" s="124">
        <v>0.15580124539331552</v>
      </c>
      <c r="W211" s="26">
        <v>2338</v>
      </c>
      <c r="X211" s="124">
        <v>-0.42724154826065652</v>
      </c>
      <c r="Y211" s="26">
        <v>7095</v>
      </c>
      <c r="Z211" s="124">
        <v>0.69009051929490228</v>
      </c>
      <c r="AA211" s="26">
        <v>9433</v>
      </c>
      <c r="AB211" s="124">
        <v>0.13925120772946853</v>
      </c>
    </row>
    <row r="212" spans="2:28" ht="15" hidden="1" customHeight="1" outlineLevel="1">
      <c r="B212" s="95" t="s">
        <v>49</v>
      </c>
      <c r="C212" s="26">
        <v>37</v>
      </c>
      <c r="D212" s="124">
        <v>8.8235294117646967E-2</v>
      </c>
      <c r="E212" s="36">
        <v>39</v>
      </c>
      <c r="F212" s="124">
        <v>1.2941176470588234</v>
      </c>
      <c r="G212" s="36">
        <v>27</v>
      </c>
      <c r="H212" s="124">
        <v>2.8571428571428572</v>
      </c>
      <c r="I212" s="36">
        <v>66</v>
      </c>
      <c r="J212" s="124">
        <v>1.75</v>
      </c>
      <c r="K212" s="26">
        <v>480</v>
      </c>
      <c r="L212" s="124">
        <v>0.4814814814814814</v>
      </c>
      <c r="M212" s="26">
        <v>207</v>
      </c>
      <c r="N212" s="124">
        <v>-9.210526315789469E-2</v>
      </c>
      <c r="O212" s="26">
        <v>687</v>
      </c>
      <c r="P212" s="124">
        <v>0.24456521739130443</v>
      </c>
      <c r="Q212" s="36">
        <v>2832</v>
      </c>
      <c r="R212" s="124">
        <v>-0.23397349202055717</v>
      </c>
      <c r="S212" s="36">
        <v>7501</v>
      </c>
      <c r="T212" s="124">
        <v>0.36456248863016194</v>
      </c>
      <c r="U212" s="36">
        <v>10333</v>
      </c>
      <c r="V212" s="124">
        <v>0.12388514248422888</v>
      </c>
      <c r="W212" s="26">
        <v>3388</v>
      </c>
      <c r="X212" s="124">
        <v>-0.16797642436149307</v>
      </c>
      <c r="Y212" s="26">
        <v>7735</v>
      </c>
      <c r="Z212" s="124">
        <v>0.34944173063503148</v>
      </c>
      <c r="AA212" s="26">
        <v>11123</v>
      </c>
      <c r="AB212" s="124">
        <v>0.13453692370461034</v>
      </c>
    </row>
    <row r="213" spans="2:28" ht="15" hidden="1" customHeight="1" outlineLevel="1">
      <c r="B213" s="95" t="s">
        <v>50</v>
      </c>
      <c r="C213" s="26">
        <v>45</v>
      </c>
      <c r="D213" s="124">
        <v>0.73076923076923084</v>
      </c>
      <c r="E213" s="36">
        <v>46</v>
      </c>
      <c r="F213" s="124">
        <v>0.4375</v>
      </c>
      <c r="G213" s="36">
        <v>7</v>
      </c>
      <c r="H213" s="124">
        <v>0</v>
      </c>
      <c r="I213" s="36">
        <v>53</v>
      </c>
      <c r="J213" s="124">
        <v>0.35897435897435903</v>
      </c>
      <c r="K213" s="26">
        <v>263</v>
      </c>
      <c r="L213" s="124">
        <v>-0.14610389610389607</v>
      </c>
      <c r="M213" s="26">
        <v>114</v>
      </c>
      <c r="N213" s="124">
        <v>-0.54216867469879526</v>
      </c>
      <c r="O213" s="26">
        <v>377</v>
      </c>
      <c r="P213" s="124">
        <v>-0.3231597845601436</v>
      </c>
      <c r="Q213" s="36">
        <v>2492</v>
      </c>
      <c r="R213" s="124">
        <v>-0.28901569186875886</v>
      </c>
      <c r="S213" s="36">
        <v>7181</v>
      </c>
      <c r="T213" s="124">
        <v>0.22521753966899838</v>
      </c>
      <c r="U213" s="36">
        <v>9673</v>
      </c>
      <c r="V213" s="124">
        <v>3.2778133674994603E-2</v>
      </c>
      <c r="W213" s="26">
        <v>2846</v>
      </c>
      <c r="X213" s="124">
        <v>-0.26478946008783255</v>
      </c>
      <c r="Y213" s="26">
        <v>7302</v>
      </c>
      <c r="Z213" s="124">
        <v>0.19372241294752324</v>
      </c>
      <c r="AA213" s="26">
        <v>10148</v>
      </c>
      <c r="AB213" s="124">
        <v>1.6019223067681221E-2</v>
      </c>
    </row>
    <row r="214" spans="2:28" ht="15" hidden="1" customHeight="1" outlineLevel="1">
      <c r="B214" s="95" t="s">
        <v>51</v>
      </c>
      <c r="C214" s="26">
        <v>34</v>
      </c>
      <c r="D214" s="124">
        <v>-0.15000000000000002</v>
      </c>
      <c r="E214" s="36">
        <v>47</v>
      </c>
      <c r="F214" s="124">
        <v>2.9166666666666665</v>
      </c>
      <c r="G214" s="36">
        <v>0</v>
      </c>
      <c r="H214" s="124">
        <v>-1</v>
      </c>
      <c r="I214" s="36">
        <v>47</v>
      </c>
      <c r="J214" s="124">
        <v>2.3571428571428572</v>
      </c>
      <c r="K214" s="26">
        <v>195</v>
      </c>
      <c r="L214" s="124">
        <v>-0.44759206798866857</v>
      </c>
      <c r="M214" s="26">
        <v>182</v>
      </c>
      <c r="N214" s="124">
        <v>-0.15740740740740744</v>
      </c>
      <c r="O214" s="26">
        <v>377</v>
      </c>
      <c r="P214" s="124">
        <v>-0.3374340949033392</v>
      </c>
      <c r="Q214" s="36">
        <v>2372</v>
      </c>
      <c r="R214" s="124">
        <v>-0.17952265652023525</v>
      </c>
      <c r="S214" s="36">
        <v>7588</v>
      </c>
      <c r="T214" s="124">
        <v>0.38542997991601236</v>
      </c>
      <c r="U214" s="36">
        <v>9960</v>
      </c>
      <c r="V214" s="124">
        <v>0.19024856596558326</v>
      </c>
      <c r="W214" s="26">
        <v>2648</v>
      </c>
      <c r="X214" s="124">
        <v>-0.19660194174757284</v>
      </c>
      <c r="Y214" s="26">
        <v>7770</v>
      </c>
      <c r="Z214" s="124">
        <v>0.36435469710272161</v>
      </c>
      <c r="AA214" s="26">
        <v>10418</v>
      </c>
      <c r="AB214" s="124">
        <v>0.15871426982538095</v>
      </c>
    </row>
    <row r="215" spans="2:28" collapsed="1">
      <c r="B215" s="180">
        <v>1995</v>
      </c>
      <c r="C215" s="36">
        <v>398</v>
      </c>
      <c r="D215" s="104">
        <v>0.20972644376899696</v>
      </c>
      <c r="E215" s="36">
        <v>248</v>
      </c>
      <c r="F215" s="104">
        <v>0.3262032085561497</v>
      </c>
      <c r="G215" s="36">
        <v>63</v>
      </c>
      <c r="H215" s="104">
        <v>0.65789473684210531</v>
      </c>
      <c r="I215" s="36">
        <v>311</v>
      </c>
      <c r="J215" s="104">
        <v>0.38222222222222224</v>
      </c>
      <c r="K215" s="36">
        <v>3115</v>
      </c>
      <c r="L215" s="104">
        <v>-0.11480534242682583</v>
      </c>
      <c r="M215" s="36">
        <v>2049</v>
      </c>
      <c r="N215" s="104">
        <v>-0.12360992301112061</v>
      </c>
      <c r="O215" s="36">
        <v>5164</v>
      </c>
      <c r="P215" s="104">
        <v>-0.11831995902339076</v>
      </c>
      <c r="Q215" s="36">
        <v>29065</v>
      </c>
      <c r="R215" s="104">
        <v>-0.20284687748553254</v>
      </c>
      <c r="S215" s="36">
        <v>73639</v>
      </c>
      <c r="T215" s="104">
        <v>0.17259554140127387</v>
      </c>
      <c r="U215" s="36">
        <v>102704</v>
      </c>
      <c r="V215" s="104">
        <v>3.4686331993431407E-2</v>
      </c>
      <c r="W215" s="36">
        <v>32803</v>
      </c>
      <c r="X215" s="104">
        <v>-0.18996937969182137</v>
      </c>
      <c r="Y215" s="36">
        <v>75751</v>
      </c>
      <c r="Z215" s="104">
        <v>0.16225297655578741</v>
      </c>
      <c r="AA215" s="36">
        <v>108554</v>
      </c>
      <c r="AB215" s="104">
        <v>2.7273071390718551E-2</v>
      </c>
    </row>
    <row r="216" spans="2:28" ht="15" hidden="1" customHeight="1" outlineLevel="1">
      <c r="B216" s="95" t="s">
        <v>40</v>
      </c>
      <c r="C216" s="26">
        <v>42</v>
      </c>
      <c r="D216" s="124">
        <v>0.44827586206896552</v>
      </c>
      <c r="E216" s="36">
        <v>40</v>
      </c>
      <c r="F216" s="124">
        <v>0.66666666666666674</v>
      </c>
      <c r="G216" s="36">
        <v>3</v>
      </c>
      <c r="H216" s="124">
        <v>2</v>
      </c>
      <c r="I216" s="36">
        <v>43</v>
      </c>
      <c r="J216" s="124">
        <v>0.72</v>
      </c>
      <c r="K216" s="26">
        <v>291</v>
      </c>
      <c r="L216" s="124">
        <v>6.2043795620438047E-2</v>
      </c>
      <c r="M216" s="26">
        <v>211</v>
      </c>
      <c r="N216" s="124">
        <v>0.14054054054054044</v>
      </c>
      <c r="O216" s="26">
        <v>502</v>
      </c>
      <c r="P216" s="124">
        <v>9.3681917211329013E-2</v>
      </c>
      <c r="Q216" s="36">
        <v>2218</v>
      </c>
      <c r="R216" s="124">
        <v>-0.16710476905745397</v>
      </c>
      <c r="S216" s="36">
        <v>4252</v>
      </c>
      <c r="T216" s="124">
        <v>-8.6267195150384612E-3</v>
      </c>
      <c r="U216" s="36">
        <v>6470</v>
      </c>
      <c r="V216" s="124">
        <v>-6.9332566168009202E-2</v>
      </c>
      <c r="W216" s="26">
        <v>2591</v>
      </c>
      <c r="X216" s="124">
        <v>-0.13344481605351166</v>
      </c>
      <c r="Y216" s="26">
        <v>4466</v>
      </c>
      <c r="Z216" s="124">
        <v>-2.0111731843575065E-3</v>
      </c>
      <c r="AA216" s="26">
        <v>7057</v>
      </c>
      <c r="AB216" s="124">
        <v>-5.4655056932350954E-2</v>
      </c>
    </row>
    <row r="217" spans="2:28" ht="15" hidden="1" customHeight="1" outlineLevel="1">
      <c r="B217" s="95" t="s">
        <v>41</v>
      </c>
      <c r="C217" s="26">
        <v>24</v>
      </c>
      <c r="D217" s="124">
        <v>-4.0000000000000036E-2</v>
      </c>
      <c r="E217" s="36">
        <v>15</v>
      </c>
      <c r="F217" s="124">
        <v>-0.69387755102040816</v>
      </c>
      <c r="G217" s="36">
        <v>0</v>
      </c>
      <c r="H217" s="124">
        <v>-1</v>
      </c>
      <c r="I217" s="36">
        <v>15</v>
      </c>
      <c r="J217" s="124">
        <v>-0.71153846153846156</v>
      </c>
      <c r="K217" s="26">
        <v>302</v>
      </c>
      <c r="L217" s="124">
        <v>-0.14204545454545459</v>
      </c>
      <c r="M217" s="26">
        <v>143</v>
      </c>
      <c r="N217" s="124">
        <v>-0.42105263157894735</v>
      </c>
      <c r="O217" s="26">
        <v>445</v>
      </c>
      <c r="P217" s="124">
        <v>-0.25709515859766274</v>
      </c>
      <c r="Q217" s="36">
        <v>2933</v>
      </c>
      <c r="R217" s="124">
        <v>-0.13327423167848695</v>
      </c>
      <c r="S217" s="36">
        <v>4222</v>
      </c>
      <c r="T217" s="124">
        <v>1.6125150421179235E-2</v>
      </c>
      <c r="U217" s="36">
        <v>7155</v>
      </c>
      <c r="V217" s="124">
        <v>-5.0935137286112209E-2</v>
      </c>
      <c r="W217" s="26">
        <v>3274</v>
      </c>
      <c r="X217" s="124">
        <v>-0.14068241469816278</v>
      </c>
      <c r="Y217" s="26">
        <v>4365</v>
      </c>
      <c r="Z217" s="124">
        <v>-9.0805902383654935E-3</v>
      </c>
      <c r="AA217" s="26">
        <v>7639</v>
      </c>
      <c r="AB217" s="124">
        <v>-7.0115642118076638E-2</v>
      </c>
    </row>
    <row r="218" spans="2:28" ht="15" hidden="1" customHeight="1" outlineLevel="1">
      <c r="B218" s="95" t="s">
        <v>42</v>
      </c>
      <c r="C218" s="26">
        <v>58</v>
      </c>
      <c r="D218" s="124">
        <v>1.9</v>
      </c>
      <c r="E218" s="36">
        <v>12</v>
      </c>
      <c r="F218" s="124">
        <v>0.71428571428571419</v>
      </c>
      <c r="G218" s="36">
        <v>7</v>
      </c>
      <c r="H218" s="124">
        <v>1.3333333333333335</v>
      </c>
      <c r="I218" s="36">
        <v>19</v>
      </c>
      <c r="J218" s="124">
        <v>0.89999999999999991</v>
      </c>
      <c r="K218" s="26">
        <v>271</v>
      </c>
      <c r="L218" s="124">
        <v>0.23181818181818192</v>
      </c>
      <c r="M218" s="26">
        <v>166</v>
      </c>
      <c r="N218" s="124">
        <v>0.12925170068027203</v>
      </c>
      <c r="O218" s="26">
        <v>437</v>
      </c>
      <c r="P218" s="124">
        <v>0.19073569482288821</v>
      </c>
      <c r="Q218" s="36">
        <v>3038</v>
      </c>
      <c r="R218" s="124">
        <v>-0.1067333137312555</v>
      </c>
      <c r="S218" s="36">
        <v>5940</v>
      </c>
      <c r="T218" s="124">
        <v>0.32088058705803868</v>
      </c>
      <c r="U218" s="36">
        <v>8978</v>
      </c>
      <c r="V218" s="124">
        <v>0.13674347936186382</v>
      </c>
      <c r="W218" s="26">
        <v>3379</v>
      </c>
      <c r="X218" s="124">
        <v>-7.3739035087719285E-2</v>
      </c>
      <c r="Y218" s="26">
        <v>6113</v>
      </c>
      <c r="Z218" s="124">
        <v>0.31547234775123734</v>
      </c>
      <c r="AA218" s="26">
        <v>9492</v>
      </c>
      <c r="AB218" s="124">
        <v>0.14430379746835453</v>
      </c>
    </row>
    <row r="219" spans="2:28" ht="15" hidden="1" customHeight="1" outlineLevel="1">
      <c r="B219" s="95" t="s">
        <v>43</v>
      </c>
      <c r="C219" s="26">
        <v>15</v>
      </c>
      <c r="D219" s="124">
        <v>-0.16666666666666663</v>
      </c>
      <c r="E219" s="36">
        <v>12</v>
      </c>
      <c r="F219" s="124">
        <v>9.0909090909090828E-2</v>
      </c>
      <c r="G219" s="36">
        <v>1</v>
      </c>
      <c r="H219" s="124">
        <v>-0.66666666666666674</v>
      </c>
      <c r="I219" s="36">
        <v>13</v>
      </c>
      <c r="J219" s="124">
        <v>-7.1428571428571397E-2</v>
      </c>
      <c r="K219" s="26">
        <v>237</v>
      </c>
      <c r="L219" s="124">
        <v>-0.44496487119437944</v>
      </c>
      <c r="M219" s="26">
        <v>217</v>
      </c>
      <c r="N219" s="124">
        <v>0.26900584795321647</v>
      </c>
      <c r="O219" s="26">
        <v>454</v>
      </c>
      <c r="P219" s="124">
        <v>-0.24080267558528423</v>
      </c>
      <c r="Q219" s="36">
        <v>2838</v>
      </c>
      <c r="R219" s="124">
        <v>0.40286702916460704</v>
      </c>
      <c r="S219" s="36">
        <v>5016</v>
      </c>
      <c r="T219" s="124">
        <v>0.23334152938283736</v>
      </c>
      <c r="U219" s="36">
        <v>7854</v>
      </c>
      <c r="V219" s="124">
        <v>0.28965517241379302</v>
      </c>
      <c r="W219" s="26">
        <v>3102</v>
      </c>
      <c r="X219" s="124">
        <v>0.2513110125050424</v>
      </c>
      <c r="Y219" s="26">
        <v>5234</v>
      </c>
      <c r="Z219" s="124">
        <v>0.23414289082763506</v>
      </c>
      <c r="AA219" s="26">
        <v>8336</v>
      </c>
      <c r="AB219" s="124">
        <v>0.24047619047619051</v>
      </c>
    </row>
    <row r="220" spans="2:28" ht="15" hidden="1" customHeight="1" outlineLevel="1">
      <c r="B220" s="95" t="s">
        <v>44</v>
      </c>
      <c r="C220" s="26">
        <v>18</v>
      </c>
      <c r="D220" s="124">
        <v>-0.18181818181818177</v>
      </c>
      <c r="E220" s="36">
        <v>6</v>
      </c>
      <c r="F220" s="124" t="s">
        <v>162</v>
      </c>
      <c r="G220" s="36">
        <v>3</v>
      </c>
      <c r="H220" s="124" t="s">
        <v>162</v>
      </c>
      <c r="I220" s="36">
        <v>9</v>
      </c>
      <c r="J220" s="124" t="s">
        <v>162</v>
      </c>
      <c r="K220" s="26">
        <v>213</v>
      </c>
      <c r="L220" s="124">
        <v>0.8362068965517242</v>
      </c>
      <c r="M220" s="26">
        <v>170</v>
      </c>
      <c r="N220" s="124">
        <v>0.29770992366412208</v>
      </c>
      <c r="O220" s="26">
        <v>383</v>
      </c>
      <c r="P220" s="124">
        <v>0.5506072874493928</v>
      </c>
      <c r="Q220" s="36">
        <v>3056</v>
      </c>
      <c r="R220" s="124">
        <v>-7.4699577784994586E-3</v>
      </c>
      <c r="S220" s="36">
        <v>6209</v>
      </c>
      <c r="T220" s="124">
        <v>0.534981458590853</v>
      </c>
      <c r="U220" s="36">
        <v>9265</v>
      </c>
      <c r="V220" s="124">
        <v>0.30053340819764185</v>
      </c>
      <c r="W220" s="26">
        <v>3293</v>
      </c>
      <c r="X220" s="124">
        <v>2.3624494870997825E-2</v>
      </c>
      <c r="Y220" s="26">
        <v>6382</v>
      </c>
      <c r="Z220" s="124">
        <v>0.52825670498084287</v>
      </c>
      <c r="AA220" s="26">
        <v>9675</v>
      </c>
      <c r="AB220" s="124">
        <v>0.3086703638577033</v>
      </c>
    </row>
    <row r="221" spans="2:28" ht="15" hidden="1" customHeight="1" outlineLevel="1">
      <c r="B221" s="95" t="s">
        <v>45</v>
      </c>
      <c r="C221" s="26">
        <v>23</v>
      </c>
      <c r="D221" s="124">
        <v>1.0909090909090908</v>
      </c>
      <c r="E221" s="36">
        <v>10</v>
      </c>
      <c r="F221" s="124">
        <v>9</v>
      </c>
      <c r="G221" s="36">
        <v>0</v>
      </c>
      <c r="H221" s="124" t="s">
        <v>162</v>
      </c>
      <c r="I221" s="36">
        <v>10</v>
      </c>
      <c r="J221" s="124">
        <v>9</v>
      </c>
      <c r="K221" s="26">
        <v>497</v>
      </c>
      <c r="L221" s="124">
        <v>1.21875</v>
      </c>
      <c r="M221" s="26">
        <v>239</v>
      </c>
      <c r="N221" s="124">
        <v>0.71942446043165464</v>
      </c>
      <c r="O221" s="26">
        <v>736</v>
      </c>
      <c r="P221" s="124">
        <v>1.0275482093663912</v>
      </c>
      <c r="Q221" s="36">
        <v>3526</v>
      </c>
      <c r="R221" s="124">
        <v>0.26018584703359537</v>
      </c>
      <c r="S221" s="36">
        <v>7617</v>
      </c>
      <c r="T221" s="124">
        <v>0.31146694214876036</v>
      </c>
      <c r="U221" s="36">
        <v>11143</v>
      </c>
      <c r="V221" s="124">
        <v>0.29479432953753193</v>
      </c>
      <c r="W221" s="26">
        <v>4056</v>
      </c>
      <c r="X221" s="124">
        <v>0.33684904416611738</v>
      </c>
      <c r="Y221" s="26">
        <v>7856</v>
      </c>
      <c r="Z221" s="124">
        <v>0.32100218597612251</v>
      </c>
      <c r="AA221" s="26">
        <v>11912</v>
      </c>
      <c r="AB221" s="124">
        <v>0.32635563968377679</v>
      </c>
    </row>
    <row r="222" spans="2:28" ht="15" hidden="1" customHeight="1" outlineLevel="1">
      <c r="B222" s="95" t="s">
        <v>46</v>
      </c>
      <c r="C222" s="26">
        <v>12</v>
      </c>
      <c r="D222" s="124">
        <v>-0.33333333333333337</v>
      </c>
      <c r="E222" s="36">
        <v>9</v>
      </c>
      <c r="F222" s="124">
        <v>3.5</v>
      </c>
      <c r="G222" s="36">
        <v>1</v>
      </c>
      <c r="H222" s="124" t="s">
        <v>162</v>
      </c>
      <c r="I222" s="36">
        <v>10</v>
      </c>
      <c r="J222" s="124">
        <v>4</v>
      </c>
      <c r="K222" s="26">
        <v>227</v>
      </c>
      <c r="L222" s="124">
        <v>0.84552845528455278</v>
      </c>
      <c r="M222" s="26">
        <v>136</v>
      </c>
      <c r="N222" s="124">
        <v>-0.60806916426512969</v>
      </c>
      <c r="O222" s="26">
        <v>363</v>
      </c>
      <c r="P222" s="124">
        <v>-0.22765957446808516</v>
      </c>
      <c r="Q222" s="36">
        <v>2244</v>
      </c>
      <c r="R222" s="124">
        <v>0.29262672811059898</v>
      </c>
      <c r="S222" s="36">
        <v>4187</v>
      </c>
      <c r="T222" s="124">
        <v>0.55361781076066796</v>
      </c>
      <c r="U222" s="36">
        <v>6431</v>
      </c>
      <c r="V222" s="124">
        <v>0.45136538027533279</v>
      </c>
      <c r="W222" s="26">
        <v>2492</v>
      </c>
      <c r="X222" s="124">
        <v>0.32623736029803085</v>
      </c>
      <c r="Y222" s="26">
        <v>4324</v>
      </c>
      <c r="Z222" s="124">
        <v>0.42143326758711375</v>
      </c>
      <c r="AA222" s="26">
        <v>6816</v>
      </c>
      <c r="AB222" s="124">
        <v>0.38508433245275353</v>
      </c>
    </row>
    <row r="223" spans="2:28" ht="15" hidden="1" customHeight="1" outlineLevel="1">
      <c r="B223" s="95" t="s">
        <v>47</v>
      </c>
      <c r="C223" s="26">
        <v>23</v>
      </c>
      <c r="D223" s="124">
        <v>-0.14814814814814814</v>
      </c>
      <c r="E223" s="36">
        <v>14</v>
      </c>
      <c r="F223" s="124">
        <v>0.27272727272727271</v>
      </c>
      <c r="G223" s="36">
        <v>0</v>
      </c>
      <c r="H223" s="124" t="s">
        <v>162</v>
      </c>
      <c r="I223" s="36">
        <v>14</v>
      </c>
      <c r="J223" s="124">
        <v>0.27272727272727271</v>
      </c>
      <c r="K223" s="26">
        <v>292</v>
      </c>
      <c r="L223" s="124">
        <v>0.76969696969696977</v>
      </c>
      <c r="M223" s="26">
        <v>185</v>
      </c>
      <c r="N223" s="124">
        <v>1.6056338028169015</v>
      </c>
      <c r="O223" s="26">
        <v>477</v>
      </c>
      <c r="P223" s="124">
        <v>1.0211864406779663</v>
      </c>
      <c r="Q223" s="36">
        <v>2659</v>
      </c>
      <c r="R223" s="124">
        <v>0.38996340825927867</v>
      </c>
      <c r="S223" s="36">
        <v>4509</v>
      </c>
      <c r="T223" s="124">
        <v>0.69766566265060237</v>
      </c>
      <c r="U223" s="36">
        <v>7168</v>
      </c>
      <c r="V223" s="124">
        <v>0.56883344276646963</v>
      </c>
      <c r="W223" s="26">
        <v>2988</v>
      </c>
      <c r="X223" s="124">
        <v>0.41209829867674852</v>
      </c>
      <c r="Y223" s="26">
        <v>4694</v>
      </c>
      <c r="Z223" s="124">
        <v>0.72130546387972139</v>
      </c>
      <c r="AA223" s="26">
        <v>7682</v>
      </c>
      <c r="AB223" s="124">
        <v>0.5862068965517242</v>
      </c>
    </row>
    <row r="224" spans="2:28" ht="15" hidden="1" customHeight="1" outlineLevel="1">
      <c r="B224" s="95" t="s">
        <v>48</v>
      </c>
      <c r="C224" s="26">
        <v>14</v>
      </c>
      <c r="D224" s="124">
        <v>-0.22222222222222221</v>
      </c>
      <c r="E224" s="36">
        <v>8</v>
      </c>
      <c r="F224" s="124">
        <v>3</v>
      </c>
      <c r="G224" s="36">
        <v>7</v>
      </c>
      <c r="H224" s="124" t="s">
        <v>162</v>
      </c>
      <c r="I224" s="36">
        <v>15</v>
      </c>
      <c r="J224" s="124">
        <v>6.5</v>
      </c>
      <c r="K224" s="26">
        <v>204</v>
      </c>
      <c r="L224" s="124">
        <v>0.35099337748344372</v>
      </c>
      <c r="M224" s="26">
        <v>178</v>
      </c>
      <c r="N224" s="124">
        <v>0.3484848484848484</v>
      </c>
      <c r="O224" s="26">
        <v>382</v>
      </c>
      <c r="P224" s="124">
        <v>0.34982332155477036</v>
      </c>
      <c r="Q224" s="36">
        <v>3856</v>
      </c>
      <c r="R224" s="124">
        <v>1.1140350877192984</v>
      </c>
      <c r="S224" s="36">
        <v>4013</v>
      </c>
      <c r="T224" s="124">
        <v>0.23135931267259902</v>
      </c>
      <c r="U224" s="36">
        <v>7869</v>
      </c>
      <c r="V224" s="124">
        <v>0.54810151485343295</v>
      </c>
      <c r="W224" s="26">
        <v>4082</v>
      </c>
      <c r="X224" s="124">
        <v>1.0461152882205513</v>
      </c>
      <c r="Y224" s="26">
        <v>4198</v>
      </c>
      <c r="Z224" s="124">
        <v>0.23798289590091426</v>
      </c>
      <c r="AA224" s="26">
        <v>8280</v>
      </c>
      <c r="AB224" s="124">
        <v>0.53731897512068327</v>
      </c>
    </row>
    <row r="225" spans="2:28" ht="15" hidden="1" customHeight="1" outlineLevel="1">
      <c r="B225" s="95" t="s">
        <v>49</v>
      </c>
      <c r="C225" s="26">
        <v>34</v>
      </c>
      <c r="D225" s="124">
        <v>-2.8571428571428581E-2</v>
      </c>
      <c r="E225" s="36">
        <v>17</v>
      </c>
      <c r="F225" s="124">
        <v>1.125</v>
      </c>
      <c r="G225" s="36">
        <v>7</v>
      </c>
      <c r="H225" s="124" t="s">
        <v>162</v>
      </c>
      <c r="I225" s="36">
        <v>24</v>
      </c>
      <c r="J225" s="124">
        <v>2</v>
      </c>
      <c r="K225" s="26">
        <v>324</v>
      </c>
      <c r="L225" s="124">
        <v>0.87283236994219648</v>
      </c>
      <c r="M225" s="26">
        <v>228</v>
      </c>
      <c r="N225" s="124">
        <v>0.12315270935960587</v>
      </c>
      <c r="O225" s="26">
        <v>552</v>
      </c>
      <c r="P225" s="124">
        <v>0.46808510638297873</v>
      </c>
      <c r="Q225" s="36">
        <v>3697</v>
      </c>
      <c r="R225" s="124">
        <v>0.36069193963930801</v>
      </c>
      <c r="S225" s="36">
        <v>5497</v>
      </c>
      <c r="T225" s="124">
        <v>0.29280338664158045</v>
      </c>
      <c r="U225" s="36">
        <v>9194</v>
      </c>
      <c r="V225" s="124">
        <v>0.31927105754053664</v>
      </c>
      <c r="W225" s="26">
        <v>4072</v>
      </c>
      <c r="X225" s="124">
        <v>0.38833958404364122</v>
      </c>
      <c r="Y225" s="26">
        <v>5732</v>
      </c>
      <c r="Z225" s="124">
        <v>0.2866442199775534</v>
      </c>
      <c r="AA225" s="26">
        <v>9804</v>
      </c>
      <c r="AB225" s="124">
        <v>0.3270167839740119</v>
      </c>
    </row>
    <row r="226" spans="2:28" ht="15" hidden="1" customHeight="1" outlineLevel="1">
      <c r="B226" s="95" t="s">
        <v>50</v>
      </c>
      <c r="C226" s="26">
        <v>26</v>
      </c>
      <c r="D226" s="124">
        <v>-0.27777777777777779</v>
      </c>
      <c r="E226" s="36">
        <v>32</v>
      </c>
      <c r="F226" s="124">
        <v>1.2857142857142856</v>
      </c>
      <c r="G226" s="36">
        <v>7</v>
      </c>
      <c r="H226" s="124" t="s">
        <v>162</v>
      </c>
      <c r="I226" s="36">
        <v>39</v>
      </c>
      <c r="J226" s="124">
        <v>1.7857142857142856</v>
      </c>
      <c r="K226" s="26">
        <v>308</v>
      </c>
      <c r="L226" s="124">
        <v>0.40639269406392686</v>
      </c>
      <c r="M226" s="26">
        <v>249</v>
      </c>
      <c r="N226" s="124">
        <v>0.29015544041450769</v>
      </c>
      <c r="O226" s="26">
        <v>557</v>
      </c>
      <c r="P226" s="124">
        <v>0.35194174757281549</v>
      </c>
      <c r="Q226" s="36">
        <v>3505</v>
      </c>
      <c r="R226" s="124">
        <v>0.29718726868985934</v>
      </c>
      <c r="S226" s="36">
        <v>5861</v>
      </c>
      <c r="T226" s="124">
        <v>0.45002474022761008</v>
      </c>
      <c r="U226" s="36">
        <v>9366</v>
      </c>
      <c r="V226" s="124">
        <v>0.38879003558718872</v>
      </c>
      <c r="W226" s="26">
        <v>3871</v>
      </c>
      <c r="X226" s="124">
        <v>0.30292830696735096</v>
      </c>
      <c r="Y226" s="26">
        <v>6117</v>
      </c>
      <c r="Z226" s="124">
        <v>0.4443919716646989</v>
      </c>
      <c r="AA226" s="26">
        <v>9988</v>
      </c>
      <c r="AB226" s="124">
        <v>0.38606716625034698</v>
      </c>
    </row>
    <row r="227" spans="2:28" ht="15" hidden="1" customHeight="1" outlineLevel="1">
      <c r="B227" s="95" t="s">
        <v>51</v>
      </c>
      <c r="C227" s="26">
        <v>40</v>
      </c>
      <c r="D227" s="124">
        <v>0.21212121212121215</v>
      </c>
      <c r="E227" s="36">
        <v>12</v>
      </c>
      <c r="F227" s="124">
        <v>9.0909090909090828E-2</v>
      </c>
      <c r="G227" s="36">
        <v>2</v>
      </c>
      <c r="H227" s="124" t="s">
        <v>162</v>
      </c>
      <c r="I227" s="36">
        <v>14</v>
      </c>
      <c r="J227" s="124">
        <v>0.27272727272727271</v>
      </c>
      <c r="K227" s="26">
        <v>353</v>
      </c>
      <c r="L227" s="124">
        <v>0.26523297491039433</v>
      </c>
      <c r="M227" s="26">
        <v>216</v>
      </c>
      <c r="N227" s="124">
        <v>6.4039408866995107E-2</v>
      </c>
      <c r="O227" s="26">
        <v>569</v>
      </c>
      <c r="P227" s="124">
        <v>0.18049792531120334</v>
      </c>
      <c r="Q227" s="36">
        <v>2891</v>
      </c>
      <c r="R227" s="124">
        <v>0.38856868395773292</v>
      </c>
      <c r="S227" s="36">
        <v>5477</v>
      </c>
      <c r="T227" s="124">
        <v>0.5117306099917196</v>
      </c>
      <c r="U227" s="36">
        <v>8368</v>
      </c>
      <c r="V227" s="124">
        <v>0.46678352322524108</v>
      </c>
      <c r="W227" s="26">
        <v>3296</v>
      </c>
      <c r="X227" s="124">
        <v>0.37047817047817055</v>
      </c>
      <c r="Y227" s="26">
        <v>5695</v>
      </c>
      <c r="Z227" s="124">
        <v>0.48849973863042351</v>
      </c>
      <c r="AA227" s="26">
        <v>8991</v>
      </c>
      <c r="AB227" s="124">
        <v>0.44294655753490608</v>
      </c>
    </row>
    <row r="228" spans="2:28" collapsed="1">
      <c r="B228" s="180">
        <v>1994</v>
      </c>
      <c r="C228" s="36">
        <v>329</v>
      </c>
      <c r="D228" s="104">
        <v>0.12671232876712324</v>
      </c>
      <c r="E228" s="36">
        <v>187</v>
      </c>
      <c r="F228" s="104">
        <v>0.33571428571428563</v>
      </c>
      <c r="G228" s="36">
        <v>38</v>
      </c>
      <c r="H228" s="104">
        <v>2.8</v>
      </c>
      <c r="I228" s="36">
        <v>225</v>
      </c>
      <c r="J228" s="104">
        <v>0.5</v>
      </c>
      <c r="K228" s="36">
        <v>3519</v>
      </c>
      <c r="L228" s="104">
        <v>0.29232464193903773</v>
      </c>
      <c r="M228" s="36">
        <v>2338</v>
      </c>
      <c r="N228" s="104">
        <v>7.791609036422309E-2</v>
      </c>
      <c r="O228" s="36">
        <v>5857</v>
      </c>
      <c r="P228" s="104">
        <v>0.19726083401471795</v>
      </c>
      <c r="Q228" s="36">
        <v>36461</v>
      </c>
      <c r="R228" s="104">
        <v>0.20246025987731686</v>
      </c>
      <c r="S228" s="36">
        <v>62800</v>
      </c>
      <c r="T228" s="104">
        <v>0.32523001603781543</v>
      </c>
      <c r="U228" s="36">
        <v>99261</v>
      </c>
      <c r="V228" s="104">
        <v>0.27732595547548589</v>
      </c>
      <c r="W228" s="36">
        <v>40496</v>
      </c>
      <c r="X228" s="104">
        <v>0.20966633808286295</v>
      </c>
      <c r="Y228" s="36">
        <v>65176</v>
      </c>
      <c r="Z228" s="104">
        <v>0.31490709544656736</v>
      </c>
      <c r="AA228" s="36">
        <v>105672</v>
      </c>
      <c r="AB228" s="104">
        <v>0.27248205770434941</v>
      </c>
    </row>
    <row r="229" spans="2:28" ht="15" hidden="1" customHeight="1" outlineLevel="1">
      <c r="B229" s="95" t="s">
        <v>40</v>
      </c>
      <c r="C229" s="26">
        <v>29</v>
      </c>
      <c r="D229" s="124">
        <v>0.61111111111111116</v>
      </c>
      <c r="E229" s="36">
        <v>24</v>
      </c>
      <c r="F229" s="124">
        <v>0.26315789473684204</v>
      </c>
      <c r="G229" s="36">
        <v>1</v>
      </c>
      <c r="H229" s="124" t="s">
        <v>162</v>
      </c>
      <c r="I229" s="36">
        <v>25</v>
      </c>
      <c r="J229" s="124">
        <v>0.31578947368421062</v>
      </c>
      <c r="K229" s="26">
        <v>274</v>
      </c>
      <c r="L229" s="124">
        <v>8.3003952569169925E-2</v>
      </c>
      <c r="M229" s="26">
        <v>185</v>
      </c>
      <c r="N229" s="124">
        <v>-0.11904761904761907</v>
      </c>
      <c r="O229" s="26">
        <v>459</v>
      </c>
      <c r="P229" s="124">
        <v>-8.6393088552916275E-3</v>
      </c>
      <c r="Q229" s="36">
        <v>2663</v>
      </c>
      <c r="R229" s="124">
        <v>9.8144329896907134E-2</v>
      </c>
      <c r="S229" s="36">
        <v>4289</v>
      </c>
      <c r="T229" s="124">
        <v>5.1999018886436099E-2</v>
      </c>
      <c r="U229" s="36">
        <v>6952</v>
      </c>
      <c r="V229" s="124">
        <v>6.9209474007997596E-2</v>
      </c>
      <c r="W229" s="26">
        <v>2990</v>
      </c>
      <c r="X229" s="124">
        <v>0.10128913443830578</v>
      </c>
      <c r="Y229" s="26">
        <v>4475</v>
      </c>
      <c r="Z229" s="124">
        <v>4.3853510613482527E-2</v>
      </c>
      <c r="AA229" s="26">
        <v>7465</v>
      </c>
      <c r="AB229" s="124">
        <v>6.6123964581548123E-2</v>
      </c>
    </row>
    <row r="230" spans="2:28" ht="15" hidden="1" customHeight="1" outlineLevel="1">
      <c r="B230" s="95" t="s">
        <v>41</v>
      </c>
      <c r="C230" s="26">
        <v>25</v>
      </c>
      <c r="D230" s="124">
        <v>0</v>
      </c>
      <c r="E230" s="36">
        <v>49</v>
      </c>
      <c r="F230" s="124">
        <v>2.5</v>
      </c>
      <c r="G230" s="36">
        <v>3</v>
      </c>
      <c r="H230" s="124" t="s">
        <v>162</v>
      </c>
      <c r="I230" s="36">
        <v>52</v>
      </c>
      <c r="J230" s="124">
        <v>2.7142857142857144</v>
      </c>
      <c r="K230" s="26">
        <v>352</v>
      </c>
      <c r="L230" s="124">
        <v>0.70873786407766981</v>
      </c>
      <c r="M230" s="26">
        <v>247</v>
      </c>
      <c r="N230" s="124">
        <v>0.72727272727272729</v>
      </c>
      <c r="O230" s="26">
        <v>599</v>
      </c>
      <c r="P230" s="124">
        <v>0.7163323782234956</v>
      </c>
      <c r="Q230" s="36">
        <v>3384</v>
      </c>
      <c r="R230" s="124">
        <v>0.29407265774378577</v>
      </c>
      <c r="S230" s="36">
        <v>4155</v>
      </c>
      <c r="T230" s="124">
        <v>0.54690990320178701</v>
      </c>
      <c r="U230" s="36">
        <v>7539</v>
      </c>
      <c r="V230" s="124">
        <v>0.42218449349179399</v>
      </c>
      <c r="W230" s="26">
        <v>3810</v>
      </c>
      <c r="X230" s="124">
        <v>0.33216783216783208</v>
      </c>
      <c r="Y230" s="26">
        <v>4405</v>
      </c>
      <c r="Z230" s="124">
        <v>0.55708731000353473</v>
      </c>
      <c r="AA230" s="26">
        <v>8215</v>
      </c>
      <c r="AB230" s="124">
        <v>0.44401476533661444</v>
      </c>
    </row>
    <row r="231" spans="2:28" ht="15" hidden="1" customHeight="1" outlineLevel="1">
      <c r="B231" s="95" t="s">
        <v>42</v>
      </c>
      <c r="C231" s="26">
        <v>20</v>
      </c>
      <c r="D231" s="124">
        <v>-0.2592592592592593</v>
      </c>
      <c r="E231" s="36">
        <v>7</v>
      </c>
      <c r="F231" s="124">
        <v>-0.46153846153846156</v>
      </c>
      <c r="G231" s="36">
        <v>3</v>
      </c>
      <c r="H231" s="124">
        <v>2</v>
      </c>
      <c r="I231" s="36">
        <v>10</v>
      </c>
      <c r="J231" s="124">
        <v>-0.2857142857142857</v>
      </c>
      <c r="K231" s="26">
        <v>220</v>
      </c>
      <c r="L231" s="124">
        <v>0.6058394160583942</v>
      </c>
      <c r="M231" s="26">
        <v>147</v>
      </c>
      <c r="N231" s="124">
        <v>-0.671875</v>
      </c>
      <c r="O231" s="26">
        <v>367</v>
      </c>
      <c r="P231" s="124">
        <v>-0.37264957264957266</v>
      </c>
      <c r="Q231" s="36">
        <v>3401</v>
      </c>
      <c r="R231" s="124">
        <v>-0.17571497818710613</v>
      </c>
      <c r="S231" s="36">
        <v>4497</v>
      </c>
      <c r="T231" s="124">
        <v>-0.18191740949608881</v>
      </c>
      <c r="U231" s="36">
        <v>7898</v>
      </c>
      <c r="V231" s="124">
        <v>-0.17925802764210741</v>
      </c>
      <c r="W231" s="26">
        <v>3648</v>
      </c>
      <c r="X231" s="124">
        <v>-0.15221938182663253</v>
      </c>
      <c r="Y231" s="26">
        <v>4647</v>
      </c>
      <c r="Z231" s="124">
        <v>-0.21846619576185666</v>
      </c>
      <c r="AA231" s="26">
        <v>8295</v>
      </c>
      <c r="AB231" s="124">
        <v>-0.19065274660942533</v>
      </c>
    </row>
    <row r="232" spans="2:28" ht="15" hidden="1" customHeight="1" outlineLevel="1">
      <c r="B232" s="95" t="s">
        <v>43</v>
      </c>
      <c r="C232" s="26">
        <v>18</v>
      </c>
      <c r="D232" s="124">
        <v>1.25</v>
      </c>
      <c r="E232" s="36">
        <v>11</v>
      </c>
      <c r="F232" s="124">
        <v>-8.333333333333337E-2</v>
      </c>
      <c r="G232" s="36">
        <v>3</v>
      </c>
      <c r="H232" s="124">
        <v>2</v>
      </c>
      <c r="I232" s="36">
        <v>14</v>
      </c>
      <c r="J232" s="124">
        <v>7.6923076923076872E-2</v>
      </c>
      <c r="K232" s="26">
        <v>427</v>
      </c>
      <c r="L232" s="124">
        <v>1.6358024691358026</v>
      </c>
      <c r="M232" s="26">
        <v>171</v>
      </c>
      <c r="N232" s="124">
        <v>0.34645669291338588</v>
      </c>
      <c r="O232" s="26">
        <v>598</v>
      </c>
      <c r="P232" s="124">
        <v>1.0692041522491351</v>
      </c>
      <c r="Q232" s="36">
        <v>2023</v>
      </c>
      <c r="R232" s="124">
        <v>8.4137191854233739E-2</v>
      </c>
      <c r="S232" s="36">
        <v>4067</v>
      </c>
      <c r="T232" s="124">
        <v>1.3961605584642323E-2</v>
      </c>
      <c r="U232" s="36">
        <v>6090</v>
      </c>
      <c r="V232" s="124">
        <v>3.6242981112812656E-2</v>
      </c>
      <c r="W232" s="26">
        <v>2479</v>
      </c>
      <c r="X232" s="124">
        <v>0.21044921875</v>
      </c>
      <c r="Y232" s="26">
        <v>4241</v>
      </c>
      <c r="Z232" s="124">
        <v>2.464363372795364E-2</v>
      </c>
      <c r="AA232" s="26">
        <v>6720</v>
      </c>
      <c r="AB232" s="124">
        <v>8.6148375626313278E-2</v>
      </c>
    </row>
    <row r="233" spans="2:28" ht="15" hidden="1" customHeight="1" outlineLevel="1">
      <c r="B233" s="95" t="s">
        <v>44</v>
      </c>
      <c r="C233" s="26">
        <v>22</v>
      </c>
      <c r="D233" s="124">
        <v>0.5714285714285714</v>
      </c>
      <c r="E233" s="36">
        <v>0</v>
      </c>
      <c r="F233" s="124">
        <v>-1</v>
      </c>
      <c r="G233" s="36">
        <v>0</v>
      </c>
      <c r="H233" s="124">
        <v>-1</v>
      </c>
      <c r="I233" s="36">
        <v>0</v>
      </c>
      <c r="J233" s="124">
        <v>-1</v>
      </c>
      <c r="K233" s="26">
        <v>116</v>
      </c>
      <c r="L233" s="124">
        <v>0.38095238095238093</v>
      </c>
      <c r="M233" s="26">
        <v>131</v>
      </c>
      <c r="N233" s="124">
        <v>-5.7553956834532349E-2</v>
      </c>
      <c r="O233" s="26">
        <v>247</v>
      </c>
      <c r="P233" s="124">
        <v>0.10762331838565031</v>
      </c>
      <c r="Q233" s="36">
        <v>3079</v>
      </c>
      <c r="R233" s="124">
        <v>0.23258606885508404</v>
      </c>
      <c r="S233" s="36">
        <v>4045</v>
      </c>
      <c r="T233" s="124">
        <v>-0.38841850619897189</v>
      </c>
      <c r="U233" s="36">
        <v>7124</v>
      </c>
      <c r="V233" s="124">
        <v>-0.2181738366988587</v>
      </c>
      <c r="W233" s="26">
        <v>3217</v>
      </c>
      <c r="X233" s="124">
        <v>0.23778376298576376</v>
      </c>
      <c r="Y233" s="26">
        <v>4176</v>
      </c>
      <c r="Z233" s="124">
        <v>-0.3816997334912644</v>
      </c>
      <c r="AA233" s="26">
        <v>7393</v>
      </c>
      <c r="AB233" s="124">
        <v>-0.2095584304501229</v>
      </c>
    </row>
    <row r="234" spans="2:28" ht="15" hidden="1" customHeight="1" outlineLevel="1">
      <c r="B234" s="95" t="s">
        <v>45</v>
      </c>
      <c r="C234" s="26">
        <v>11</v>
      </c>
      <c r="D234" s="124">
        <v>0.5714285714285714</v>
      </c>
      <c r="E234" s="36">
        <v>1</v>
      </c>
      <c r="F234" s="124">
        <v>-0.90909090909090906</v>
      </c>
      <c r="G234" s="36">
        <v>0</v>
      </c>
      <c r="H234" s="124" t="s">
        <v>162</v>
      </c>
      <c r="I234" s="36">
        <v>1</v>
      </c>
      <c r="J234" s="124">
        <v>-0.90909090909090906</v>
      </c>
      <c r="K234" s="26">
        <v>224</v>
      </c>
      <c r="L234" s="124">
        <v>0.94782608695652182</v>
      </c>
      <c r="M234" s="26">
        <v>139</v>
      </c>
      <c r="N234" s="124">
        <v>-0.19186046511627908</v>
      </c>
      <c r="O234" s="26">
        <v>363</v>
      </c>
      <c r="P234" s="124">
        <v>0.26480836236933802</v>
      </c>
      <c r="Q234" s="36">
        <v>2798</v>
      </c>
      <c r="R234" s="124">
        <v>-2.7459158846020126E-2</v>
      </c>
      <c r="S234" s="36">
        <v>5808</v>
      </c>
      <c r="T234" s="124">
        <v>-0.33501259445843834</v>
      </c>
      <c r="U234" s="36">
        <v>8606</v>
      </c>
      <c r="V234" s="124">
        <v>-0.25880630436654894</v>
      </c>
      <c r="W234" s="26">
        <v>3034</v>
      </c>
      <c r="X234" s="124">
        <v>7.9734219269103068E-3</v>
      </c>
      <c r="Y234" s="26">
        <v>5947</v>
      </c>
      <c r="Z234" s="124">
        <v>-0.33224792274870873</v>
      </c>
      <c r="AA234" s="26">
        <v>8981</v>
      </c>
      <c r="AB234" s="124">
        <v>-0.24630748573346761</v>
      </c>
    </row>
    <row r="235" spans="2:28" ht="15" hidden="1" customHeight="1" outlineLevel="1">
      <c r="B235" s="95" t="s">
        <v>46</v>
      </c>
      <c r="C235" s="26">
        <v>18</v>
      </c>
      <c r="D235" s="124">
        <v>-0.66666666666666674</v>
      </c>
      <c r="E235" s="36">
        <v>2</v>
      </c>
      <c r="F235" s="124">
        <v>-0.93548387096774199</v>
      </c>
      <c r="G235" s="36">
        <v>0</v>
      </c>
      <c r="H235" s="124" t="s">
        <v>162</v>
      </c>
      <c r="I235" s="36">
        <v>2</v>
      </c>
      <c r="J235" s="124">
        <v>-0.93548387096774199</v>
      </c>
      <c r="K235" s="26">
        <v>123</v>
      </c>
      <c r="L235" s="124">
        <v>0.29473684210526319</v>
      </c>
      <c r="M235" s="26">
        <v>347</v>
      </c>
      <c r="N235" s="124">
        <v>2.2129629629629628</v>
      </c>
      <c r="O235" s="26">
        <v>470</v>
      </c>
      <c r="P235" s="124">
        <v>1.3152709359605912</v>
      </c>
      <c r="Q235" s="36">
        <v>1736</v>
      </c>
      <c r="R235" s="124">
        <v>-6.3646170442286931E-2</v>
      </c>
      <c r="S235" s="36">
        <v>2695</v>
      </c>
      <c r="T235" s="124">
        <v>-0.1591263650546022</v>
      </c>
      <c r="U235" s="36">
        <v>4431</v>
      </c>
      <c r="V235" s="124">
        <v>-0.12413520458588656</v>
      </c>
      <c r="W235" s="26">
        <v>1879</v>
      </c>
      <c r="X235" s="124">
        <v>-7.6204523107177957E-2</v>
      </c>
      <c r="Y235" s="26">
        <v>3042</v>
      </c>
      <c r="Z235" s="124">
        <v>-8.1798973739812819E-2</v>
      </c>
      <c r="AA235" s="26">
        <v>4921</v>
      </c>
      <c r="AB235" s="124">
        <v>-7.9670843463624408E-2</v>
      </c>
    </row>
    <row r="236" spans="2:28" ht="15" hidden="1" customHeight="1" outlineLevel="1">
      <c r="B236" s="95" t="s">
        <v>47</v>
      </c>
      <c r="C236" s="26">
        <v>27</v>
      </c>
      <c r="D236" s="124">
        <v>1.4545454545454546</v>
      </c>
      <c r="E236" s="36">
        <v>11</v>
      </c>
      <c r="F236" s="124">
        <v>0.10000000000000009</v>
      </c>
      <c r="G236" s="36">
        <v>0</v>
      </c>
      <c r="H236" s="124" t="s">
        <v>162</v>
      </c>
      <c r="I236" s="36">
        <v>11</v>
      </c>
      <c r="J236" s="124">
        <v>0.10000000000000009</v>
      </c>
      <c r="K236" s="26">
        <v>165</v>
      </c>
      <c r="L236" s="124">
        <v>3.125E-2</v>
      </c>
      <c r="M236" s="26">
        <v>71</v>
      </c>
      <c r="N236" s="124">
        <v>-0.61621621621621614</v>
      </c>
      <c r="O236" s="26">
        <v>236</v>
      </c>
      <c r="P236" s="124">
        <v>-0.31594202898550727</v>
      </c>
      <c r="Q236" s="36">
        <v>1913</v>
      </c>
      <c r="R236" s="124">
        <v>-1.0346611484738699E-2</v>
      </c>
      <c r="S236" s="36">
        <v>2656</v>
      </c>
      <c r="T236" s="124">
        <v>8.5854456255110456E-2</v>
      </c>
      <c r="U236" s="36">
        <v>4569</v>
      </c>
      <c r="V236" s="124">
        <v>4.3388901575702299E-2</v>
      </c>
      <c r="W236" s="26">
        <v>2116</v>
      </c>
      <c r="X236" s="124">
        <v>9.4607379375588607E-4</v>
      </c>
      <c r="Y236" s="26">
        <v>2727</v>
      </c>
      <c r="Z236" s="124">
        <v>3.6488027366020415E-2</v>
      </c>
      <c r="AA236" s="26">
        <v>4843</v>
      </c>
      <c r="AB236" s="124">
        <v>2.0653319283456373E-2</v>
      </c>
    </row>
    <row r="237" spans="2:28" ht="15" hidden="1" customHeight="1" outlineLevel="1">
      <c r="B237" s="95" t="s">
        <v>48</v>
      </c>
      <c r="C237" s="26">
        <v>18</v>
      </c>
      <c r="D237" s="124">
        <v>-0.3571428571428571</v>
      </c>
      <c r="E237" s="36">
        <v>2</v>
      </c>
      <c r="F237" s="124">
        <v>-0.89473684210526316</v>
      </c>
      <c r="G237" s="36">
        <v>0</v>
      </c>
      <c r="H237" s="124" t="s">
        <v>162</v>
      </c>
      <c r="I237" s="36">
        <v>2</v>
      </c>
      <c r="J237" s="124">
        <v>-0.89473684210526316</v>
      </c>
      <c r="K237" s="26">
        <v>151</v>
      </c>
      <c r="L237" s="124">
        <v>9.4202898550724612E-2</v>
      </c>
      <c r="M237" s="26">
        <v>132</v>
      </c>
      <c r="N237" s="124">
        <v>8.1967213114754189E-2</v>
      </c>
      <c r="O237" s="26">
        <v>283</v>
      </c>
      <c r="P237" s="124">
        <v>8.8461538461538369E-2</v>
      </c>
      <c r="Q237" s="36">
        <v>1824</v>
      </c>
      <c r="R237" s="124">
        <v>-0.15594632114761686</v>
      </c>
      <c r="S237" s="36">
        <v>3259</v>
      </c>
      <c r="T237" s="124">
        <v>1.0542635658914667E-2</v>
      </c>
      <c r="U237" s="36">
        <v>5083</v>
      </c>
      <c r="V237" s="124">
        <v>-5.6256962495358387E-2</v>
      </c>
      <c r="W237" s="26">
        <v>1995</v>
      </c>
      <c r="X237" s="124">
        <v>-0.14961636828644498</v>
      </c>
      <c r="Y237" s="26">
        <v>3391</v>
      </c>
      <c r="Z237" s="124">
        <v>1.3146100985957476E-2</v>
      </c>
      <c r="AA237" s="26">
        <v>5386</v>
      </c>
      <c r="AB237" s="124">
        <v>-5.3925873880203756E-2</v>
      </c>
    </row>
    <row r="238" spans="2:28" ht="15" hidden="1" customHeight="1" outlineLevel="1">
      <c r="B238" s="95" t="s">
        <v>49</v>
      </c>
      <c r="C238" s="26">
        <v>35</v>
      </c>
      <c r="D238" s="124">
        <v>0.52173913043478271</v>
      </c>
      <c r="E238" s="36">
        <v>8</v>
      </c>
      <c r="F238" s="124">
        <v>-0.81395348837209303</v>
      </c>
      <c r="G238" s="36">
        <v>0</v>
      </c>
      <c r="H238" s="124" t="s">
        <v>162</v>
      </c>
      <c r="I238" s="36">
        <v>8</v>
      </c>
      <c r="J238" s="124">
        <v>-0.81395348837209303</v>
      </c>
      <c r="K238" s="26">
        <v>173</v>
      </c>
      <c r="L238" s="124">
        <v>-0.1262626262626263</v>
      </c>
      <c r="M238" s="26">
        <v>203</v>
      </c>
      <c r="N238" s="124">
        <v>3.0456852791878264E-2</v>
      </c>
      <c r="O238" s="26">
        <v>376</v>
      </c>
      <c r="P238" s="124">
        <v>-4.8101265822784844E-2</v>
      </c>
      <c r="Q238" s="36">
        <v>2717</v>
      </c>
      <c r="R238" s="124">
        <v>-3.652482269503543E-2</v>
      </c>
      <c r="S238" s="36">
        <v>4252</v>
      </c>
      <c r="T238" s="124">
        <v>0.12605932203389836</v>
      </c>
      <c r="U238" s="36">
        <v>6969</v>
      </c>
      <c r="V238" s="124">
        <v>5.6549423893268669E-2</v>
      </c>
      <c r="W238" s="26">
        <v>2933</v>
      </c>
      <c r="X238" s="124">
        <v>-4.8962386511024691E-2</v>
      </c>
      <c r="Y238" s="26">
        <v>4455</v>
      </c>
      <c r="Z238" s="124">
        <v>0.12131890259249944</v>
      </c>
      <c r="AA238" s="26">
        <v>7388</v>
      </c>
      <c r="AB238" s="124">
        <v>4.6903783477398431E-2</v>
      </c>
    </row>
    <row r="239" spans="2:28" ht="15" hidden="1" customHeight="1" outlineLevel="1">
      <c r="B239" s="95" t="s">
        <v>50</v>
      </c>
      <c r="C239" s="26">
        <v>36</v>
      </c>
      <c r="D239" s="124">
        <v>2.6</v>
      </c>
      <c r="E239" s="36">
        <v>14</v>
      </c>
      <c r="F239" s="124">
        <v>0.27272727272727271</v>
      </c>
      <c r="G239" s="36">
        <v>0</v>
      </c>
      <c r="H239" s="124">
        <v>-1</v>
      </c>
      <c r="I239" s="36">
        <v>14</v>
      </c>
      <c r="J239" s="124">
        <v>-0.48148148148148151</v>
      </c>
      <c r="K239" s="26">
        <v>219</v>
      </c>
      <c r="L239" s="124">
        <v>-0.15444015444015446</v>
      </c>
      <c r="M239" s="26">
        <v>193</v>
      </c>
      <c r="N239" s="124">
        <v>0.15568862275449091</v>
      </c>
      <c r="O239" s="26">
        <v>412</v>
      </c>
      <c r="P239" s="124">
        <v>-3.2863849765258246E-2</v>
      </c>
      <c r="Q239" s="36">
        <v>2702</v>
      </c>
      <c r="R239" s="124">
        <v>0.27392739273927402</v>
      </c>
      <c r="S239" s="36">
        <v>4042</v>
      </c>
      <c r="T239" s="124">
        <v>-2.8598894496515315E-2</v>
      </c>
      <c r="U239" s="36">
        <v>6744</v>
      </c>
      <c r="V239" s="124">
        <v>7.3543457497612152E-2</v>
      </c>
      <c r="W239" s="26">
        <v>2971</v>
      </c>
      <c r="X239" s="124">
        <v>0.23740108288213246</v>
      </c>
      <c r="Y239" s="26">
        <v>4235</v>
      </c>
      <c r="Z239" s="124">
        <v>-2.5092081031307556E-2</v>
      </c>
      <c r="AA239" s="26">
        <v>7206</v>
      </c>
      <c r="AB239" s="124">
        <v>6.8346923647146118E-2</v>
      </c>
    </row>
    <row r="240" spans="2:28" ht="15" hidden="1" customHeight="1" outlineLevel="1">
      <c r="B240" s="95" t="s">
        <v>51</v>
      </c>
      <c r="C240" s="26">
        <v>33</v>
      </c>
      <c r="D240" s="124">
        <v>0.1785714285714286</v>
      </c>
      <c r="E240" s="36">
        <v>11</v>
      </c>
      <c r="F240" s="124">
        <v>0</v>
      </c>
      <c r="G240" s="36">
        <v>0</v>
      </c>
      <c r="H240" s="124">
        <v>-1</v>
      </c>
      <c r="I240" s="36">
        <v>11</v>
      </c>
      <c r="J240" s="124">
        <v>-0.38888888888888884</v>
      </c>
      <c r="K240" s="26">
        <v>279</v>
      </c>
      <c r="L240" s="124">
        <v>-0.31280788177339902</v>
      </c>
      <c r="M240" s="26">
        <v>203</v>
      </c>
      <c r="N240" s="124">
        <v>-0.24535315985130113</v>
      </c>
      <c r="O240" s="26">
        <v>482</v>
      </c>
      <c r="P240" s="124">
        <v>-0.28592592592592592</v>
      </c>
      <c r="Q240" s="36">
        <v>2082</v>
      </c>
      <c r="R240" s="124">
        <v>-0.17609814008705971</v>
      </c>
      <c r="S240" s="36">
        <v>3623</v>
      </c>
      <c r="T240" s="124">
        <v>-0.13034085453672584</v>
      </c>
      <c r="U240" s="36">
        <v>5705</v>
      </c>
      <c r="V240" s="124">
        <v>-0.14761691319288806</v>
      </c>
      <c r="W240" s="26">
        <v>2405</v>
      </c>
      <c r="X240" s="124">
        <v>-0.19078061911170929</v>
      </c>
      <c r="Y240" s="26">
        <v>3826</v>
      </c>
      <c r="Z240" s="124">
        <v>-0.13867627194957222</v>
      </c>
      <c r="AA240" s="26">
        <v>6231</v>
      </c>
      <c r="AB240" s="124">
        <v>-0.15956298893984355</v>
      </c>
    </row>
    <row r="241" spans="2:28" collapsed="1">
      <c r="B241" s="180">
        <v>1993</v>
      </c>
      <c r="C241" s="36">
        <v>292</v>
      </c>
      <c r="D241" s="104">
        <v>0.1541501976284585</v>
      </c>
      <c r="E241" s="36">
        <v>140</v>
      </c>
      <c r="F241" s="104">
        <v>-0.28934010152284262</v>
      </c>
      <c r="G241" s="36">
        <v>10</v>
      </c>
      <c r="H241" s="104">
        <v>-0.61538461538461542</v>
      </c>
      <c r="I241" s="36">
        <v>150</v>
      </c>
      <c r="J241" s="104">
        <v>-0.32735426008968604</v>
      </c>
      <c r="K241" s="36">
        <v>2723</v>
      </c>
      <c r="L241" s="104">
        <v>0.2304563940352462</v>
      </c>
      <c r="M241" s="36">
        <v>2169</v>
      </c>
      <c r="N241" s="104">
        <v>-5.1595977262789638E-2</v>
      </c>
      <c r="O241" s="36">
        <v>4892</v>
      </c>
      <c r="P241" s="104">
        <v>8.7111111111111139E-2</v>
      </c>
      <c r="Q241" s="36">
        <v>30322</v>
      </c>
      <c r="R241" s="104">
        <v>1.6732052442745449E-2</v>
      </c>
      <c r="S241" s="36">
        <v>47388</v>
      </c>
      <c r="T241" s="104">
        <v>-9.9053195939009075E-2</v>
      </c>
      <c r="U241" s="36">
        <v>77710</v>
      </c>
      <c r="V241" s="104">
        <v>-5.715776319141963E-2</v>
      </c>
      <c r="W241" s="36">
        <v>33477</v>
      </c>
      <c r="X241" s="104">
        <v>3.0505448500892651E-2</v>
      </c>
      <c r="Y241" s="36">
        <v>49567</v>
      </c>
      <c r="Z241" s="104">
        <v>-9.7321119629946606E-2</v>
      </c>
      <c r="AA241" s="36">
        <v>83044</v>
      </c>
      <c r="AB241" s="104">
        <v>-4.980720162019292E-2</v>
      </c>
    </row>
    <row r="242" spans="2:28" ht="15" hidden="1" customHeight="1" outlineLevel="1">
      <c r="B242" s="95" t="s">
        <v>40</v>
      </c>
      <c r="C242" s="26">
        <v>18</v>
      </c>
      <c r="D242" s="124">
        <v>0</v>
      </c>
      <c r="E242" s="36">
        <v>19</v>
      </c>
      <c r="F242" s="124" t="s">
        <v>162</v>
      </c>
      <c r="G242" s="36">
        <v>0</v>
      </c>
      <c r="H242" s="124">
        <v>-1</v>
      </c>
      <c r="I242" s="36">
        <v>19</v>
      </c>
      <c r="J242" s="124">
        <v>2.8</v>
      </c>
      <c r="K242" s="26">
        <v>253</v>
      </c>
      <c r="L242" s="124">
        <v>-0.21183800623052962</v>
      </c>
      <c r="M242" s="26">
        <v>210</v>
      </c>
      <c r="N242" s="124">
        <v>-0.16000000000000003</v>
      </c>
      <c r="O242" s="26">
        <v>463</v>
      </c>
      <c r="P242" s="124">
        <v>-0.18914185639229419</v>
      </c>
      <c r="Q242" s="36">
        <v>2425</v>
      </c>
      <c r="R242" s="124">
        <v>0.11802674043337946</v>
      </c>
      <c r="S242" s="36">
        <v>4077</v>
      </c>
      <c r="T242" s="124">
        <v>-7.6766304347826053E-2</v>
      </c>
      <c r="U242" s="36">
        <v>6502</v>
      </c>
      <c r="V242" s="124">
        <v>-1.2604403948367482E-2</v>
      </c>
      <c r="W242" s="26">
        <v>2715</v>
      </c>
      <c r="X242" s="124">
        <v>0.10141987829614596</v>
      </c>
      <c r="Y242" s="26">
        <v>4287</v>
      </c>
      <c r="Z242" s="124">
        <v>7.6054216867469826E-2</v>
      </c>
      <c r="AA242" s="26">
        <v>7002</v>
      </c>
      <c r="AB242" s="124">
        <v>8.5749728640099221E-2</v>
      </c>
    </row>
    <row r="243" spans="2:28" ht="15" hidden="1" customHeight="1" outlineLevel="1">
      <c r="B243" s="95" t="s">
        <v>41</v>
      </c>
      <c r="C243" s="26">
        <v>25</v>
      </c>
      <c r="D243" s="124">
        <v>-3.8461538461538436E-2</v>
      </c>
      <c r="E243" s="36">
        <v>14</v>
      </c>
      <c r="F243" s="124">
        <v>-0.41666666666666663</v>
      </c>
      <c r="G243" s="36">
        <v>0</v>
      </c>
      <c r="H243" s="124" t="s">
        <v>162</v>
      </c>
      <c r="I243" s="36">
        <v>14</v>
      </c>
      <c r="J243" s="124">
        <v>-0.41666666666666663</v>
      </c>
      <c r="K243" s="26">
        <v>206</v>
      </c>
      <c r="L243" s="124">
        <v>-3.2863849765258246E-2</v>
      </c>
      <c r="M243" s="26">
        <v>143</v>
      </c>
      <c r="N243" s="124">
        <v>0.1171875</v>
      </c>
      <c r="O243" s="26">
        <v>349</v>
      </c>
      <c r="P243" s="124">
        <v>2.346041055718473E-2</v>
      </c>
      <c r="Q243" s="36">
        <v>2615</v>
      </c>
      <c r="R243" s="124">
        <v>0.18755676657584019</v>
      </c>
      <c r="S243" s="36">
        <v>2686</v>
      </c>
      <c r="T243" s="124">
        <v>-0.30342323651452285</v>
      </c>
      <c r="U243" s="36">
        <v>5301</v>
      </c>
      <c r="V243" s="124">
        <v>-0.12495873225486964</v>
      </c>
      <c r="W243" s="26">
        <v>2860</v>
      </c>
      <c r="X243" s="124">
        <v>0.14035087719298245</v>
      </c>
      <c r="Y243" s="26">
        <v>2829</v>
      </c>
      <c r="Z243" s="124">
        <v>-0.39434810533076425</v>
      </c>
      <c r="AA243" s="26">
        <v>5689</v>
      </c>
      <c r="AB243" s="124">
        <v>-0.20754979802200868</v>
      </c>
    </row>
    <row r="244" spans="2:28" ht="15" hidden="1" customHeight="1" outlineLevel="1">
      <c r="B244" s="95" t="s">
        <v>42</v>
      </c>
      <c r="C244" s="26">
        <v>27</v>
      </c>
      <c r="D244" s="124">
        <v>-0.12903225806451613</v>
      </c>
      <c r="E244" s="36">
        <v>13</v>
      </c>
      <c r="F244" s="124">
        <v>2.25</v>
      </c>
      <c r="G244" s="36">
        <v>1</v>
      </c>
      <c r="H244" s="124" t="s">
        <v>162</v>
      </c>
      <c r="I244" s="36">
        <v>14</v>
      </c>
      <c r="J244" s="124">
        <v>2.5</v>
      </c>
      <c r="K244" s="26">
        <v>137</v>
      </c>
      <c r="L244" s="124">
        <v>-0.23463687150837986</v>
      </c>
      <c r="M244" s="26">
        <v>448</v>
      </c>
      <c r="N244" s="124">
        <v>1.56</v>
      </c>
      <c r="O244" s="26">
        <v>585</v>
      </c>
      <c r="P244" s="124">
        <v>0.65254237288135597</v>
      </c>
      <c r="Q244" s="36">
        <v>4126</v>
      </c>
      <c r="R244" s="124">
        <v>0.80568927789934364</v>
      </c>
      <c r="S244" s="36">
        <v>5497</v>
      </c>
      <c r="T244" s="124">
        <v>0.27068885806749887</v>
      </c>
      <c r="U244" s="36">
        <v>9623</v>
      </c>
      <c r="V244" s="124">
        <v>0.45560429587051887</v>
      </c>
      <c r="W244" s="26">
        <v>4303</v>
      </c>
      <c r="X244" s="124">
        <v>0.72188875550220089</v>
      </c>
      <c r="Y244" s="26">
        <v>5946</v>
      </c>
      <c r="Z244" s="124">
        <v>0.32103976894023556</v>
      </c>
      <c r="AA244" s="26">
        <v>10249</v>
      </c>
      <c r="AB244" s="124">
        <v>0.46414285714285719</v>
      </c>
    </row>
    <row r="245" spans="2:28" ht="15" hidden="1" customHeight="1" outlineLevel="1">
      <c r="B245" s="95" t="s">
        <v>43</v>
      </c>
      <c r="C245" s="26">
        <v>8</v>
      </c>
      <c r="D245" s="124">
        <v>-0.63636363636363635</v>
      </c>
      <c r="E245" s="36">
        <v>12</v>
      </c>
      <c r="F245" s="124" t="s">
        <v>162</v>
      </c>
      <c r="G245" s="36">
        <v>1</v>
      </c>
      <c r="H245" s="124">
        <v>0</v>
      </c>
      <c r="I245" s="36">
        <v>13</v>
      </c>
      <c r="J245" s="124">
        <v>12</v>
      </c>
      <c r="K245" s="26">
        <v>162</v>
      </c>
      <c r="L245" s="124">
        <v>-0.25345622119815669</v>
      </c>
      <c r="M245" s="26">
        <v>127</v>
      </c>
      <c r="N245" s="124">
        <v>9.4827586206896575E-2</v>
      </c>
      <c r="O245" s="26">
        <v>289</v>
      </c>
      <c r="P245" s="124">
        <v>-0.13213213213213215</v>
      </c>
      <c r="Q245" s="36">
        <v>1866</v>
      </c>
      <c r="R245" s="124">
        <v>-0.30007501875468867</v>
      </c>
      <c r="S245" s="36">
        <v>4011</v>
      </c>
      <c r="T245" s="124">
        <v>-0.23497997329773035</v>
      </c>
      <c r="U245" s="36">
        <v>5877</v>
      </c>
      <c r="V245" s="124">
        <v>-0.25692249336199269</v>
      </c>
      <c r="W245" s="26">
        <v>2048</v>
      </c>
      <c r="X245" s="124">
        <v>-0.2950086058519793</v>
      </c>
      <c r="Y245" s="26">
        <v>4139</v>
      </c>
      <c r="Z245" s="124">
        <v>-0.22779850746268659</v>
      </c>
      <c r="AA245" s="26">
        <v>6187</v>
      </c>
      <c r="AB245" s="124">
        <v>-0.25142165759225654</v>
      </c>
    </row>
    <row r="246" spans="2:28" ht="15" hidden="1" customHeight="1" outlineLevel="1">
      <c r="B246" s="95" t="s">
        <v>44</v>
      </c>
      <c r="C246" s="26">
        <v>14</v>
      </c>
      <c r="D246" s="124">
        <v>0.27272727272727271</v>
      </c>
      <c r="E246" s="36">
        <v>3</v>
      </c>
      <c r="F246" s="124" t="s">
        <v>162</v>
      </c>
      <c r="G246" s="36">
        <v>1</v>
      </c>
      <c r="H246" s="124" t="s">
        <v>162</v>
      </c>
      <c r="I246" s="36">
        <v>4</v>
      </c>
      <c r="J246" s="124" t="s">
        <v>162</v>
      </c>
      <c r="K246" s="26">
        <v>84</v>
      </c>
      <c r="L246" s="124">
        <v>-0.41258741258741261</v>
      </c>
      <c r="M246" s="26">
        <v>139</v>
      </c>
      <c r="N246" s="124">
        <v>-0.66097560975609748</v>
      </c>
      <c r="O246" s="26">
        <v>223</v>
      </c>
      <c r="P246" s="124">
        <v>-0.59674502712477395</v>
      </c>
      <c r="Q246" s="36">
        <v>2498</v>
      </c>
      <c r="R246" s="124">
        <v>-6.7910447761194037E-2</v>
      </c>
      <c r="S246" s="36">
        <v>6614</v>
      </c>
      <c r="T246" s="124">
        <v>0.22255083179297608</v>
      </c>
      <c r="U246" s="36">
        <v>9112</v>
      </c>
      <c r="V246" s="124">
        <v>0.12632880098887522</v>
      </c>
      <c r="W246" s="26">
        <v>2599</v>
      </c>
      <c r="X246" s="124">
        <v>-8.2921665490472862E-2</v>
      </c>
      <c r="Y246" s="26">
        <v>6754</v>
      </c>
      <c r="Z246" s="124">
        <v>0.16048109965635748</v>
      </c>
      <c r="AA246" s="26">
        <v>9353</v>
      </c>
      <c r="AB246" s="124">
        <v>8.0771897388490776E-2</v>
      </c>
    </row>
    <row r="247" spans="2:28" ht="15" hidden="1" customHeight="1" outlineLevel="1">
      <c r="B247" s="95" t="s">
        <v>45</v>
      </c>
      <c r="C247" s="26">
        <v>7</v>
      </c>
      <c r="D247" s="124">
        <v>0.39999999999999991</v>
      </c>
      <c r="E247" s="36">
        <v>11</v>
      </c>
      <c r="F247" s="124">
        <v>1.2000000000000002</v>
      </c>
      <c r="G247" s="36">
        <v>0</v>
      </c>
      <c r="H247" s="124" t="s">
        <v>162</v>
      </c>
      <c r="I247" s="36">
        <v>11</v>
      </c>
      <c r="J247" s="124">
        <v>1.2000000000000002</v>
      </c>
      <c r="K247" s="26">
        <v>115</v>
      </c>
      <c r="L247" s="124">
        <v>-0.12213740458015265</v>
      </c>
      <c r="M247" s="26">
        <v>172</v>
      </c>
      <c r="N247" s="124">
        <v>0.54954954954954949</v>
      </c>
      <c r="O247" s="26">
        <v>287</v>
      </c>
      <c r="P247" s="124">
        <v>0.18595041322314043</v>
      </c>
      <c r="Q247" s="36">
        <v>2877</v>
      </c>
      <c r="R247" s="124">
        <v>2.7867095391211238E-2</v>
      </c>
      <c r="S247" s="36">
        <v>8734</v>
      </c>
      <c r="T247" s="124">
        <v>0.68968852776165601</v>
      </c>
      <c r="U247" s="36">
        <v>11611</v>
      </c>
      <c r="V247" s="124">
        <v>0.45720381526104426</v>
      </c>
      <c r="W247" s="26">
        <v>3010</v>
      </c>
      <c r="X247" s="124">
        <v>2.3809523809523725E-2</v>
      </c>
      <c r="Y247" s="26">
        <v>8906</v>
      </c>
      <c r="Z247" s="124">
        <v>0.68674242424242427</v>
      </c>
      <c r="AA247" s="26">
        <v>11916</v>
      </c>
      <c r="AB247" s="124">
        <v>0.44963503649635039</v>
      </c>
    </row>
    <row r="248" spans="2:28" ht="15" hidden="1" customHeight="1" outlineLevel="1">
      <c r="B248" s="95" t="s">
        <v>46</v>
      </c>
      <c r="C248" s="26">
        <v>54</v>
      </c>
      <c r="D248" s="124">
        <v>2.6</v>
      </c>
      <c r="E248" s="36">
        <v>31</v>
      </c>
      <c r="F248" s="124">
        <v>9.3333333333333339</v>
      </c>
      <c r="G248" s="36">
        <v>0</v>
      </c>
      <c r="H248" s="124" t="s">
        <v>162</v>
      </c>
      <c r="I248" s="36">
        <v>31</v>
      </c>
      <c r="J248" s="124">
        <v>9.3333333333333339</v>
      </c>
      <c r="K248" s="26">
        <v>95</v>
      </c>
      <c r="L248" s="124">
        <v>0.55737704918032782</v>
      </c>
      <c r="M248" s="26">
        <v>108</v>
      </c>
      <c r="N248" s="124">
        <v>9.3457943925232545E-3</v>
      </c>
      <c r="O248" s="26">
        <v>203</v>
      </c>
      <c r="P248" s="124">
        <v>0.20833333333333326</v>
      </c>
      <c r="Q248" s="36">
        <v>1854</v>
      </c>
      <c r="R248" s="124">
        <v>-0.10908217203267656</v>
      </c>
      <c r="S248" s="36">
        <v>3205</v>
      </c>
      <c r="T248" s="124">
        <v>-0.12479519388312399</v>
      </c>
      <c r="U248" s="36">
        <v>5059</v>
      </c>
      <c r="V248" s="124">
        <v>-0.11910151488768939</v>
      </c>
      <c r="W248" s="26">
        <v>2034</v>
      </c>
      <c r="X248" s="124">
        <v>-5.8333333333333348E-2</v>
      </c>
      <c r="Y248" s="26">
        <v>3313</v>
      </c>
      <c r="Z248" s="124">
        <v>-0.12098699920403289</v>
      </c>
      <c r="AA248" s="26">
        <v>5347</v>
      </c>
      <c r="AB248" s="124">
        <v>-9.8161578681059236E-2</v>
      </c>
    </row>
    <row r="249" spans="2:28" ht="15" hidden="1" customHeight="1" outlineLevel="1">
      <c r="B249" s="95" t="s">
        <v>47</v>
      </c>
      <c r="C249" s="26">
        <v>11</v>
      </c>
      <c r="D249" s="124">
        <v>-0.3529411764705882</v>
      </c>
      <c r="E249" s="36">
        <v>10</v>
      </c>
      <c r="F249" s="124">
        <v>4</v>
      </c>
      <c r="G249" s="36">
        <v>0</v>
      </c>
      <c r="H249" s="124" t="s">
        <v>162</v>
      </c>
      <c r="I249" s="36">
        <v>10</v>
      </c>
      <c r="J249" s="124">
        <v>4</v>
      </c>
      <c r="K249" s="26">
        <v>160</v>
      </c>
      <c r="L249" s="124">
        <v>-0.19191919191919193</v>
      </c>
      <c r="M249" s="26">
        <v>185</v>
      </c>
      <c r="N249" s="124">
        <v>-2.1164021164021163E-2</v>
      </c>
      <c r="O249" s="26">
        <v>345</v>
      </c>
      <c r="P249" s="124">
        <v>-0.10852713178294571</v>
      </c>
      <c r="Q249" s="36">
        <v>1933</v>
      </c>
      <c r="R249" s="124">
        <v>-0.16788635385277662</v>
      </c>
      <c r="S249" s="36">
        <v>2446</v>
      </c>
      <c r="T249" s="124">
        <v>-0.20247799152266055</v>
      </c>
      <c r="U249" s="36">
        <v>4379</v>
      </c>
      <c r="V249" s="124">
        <v>-0.18756957328385904</v>
      </c>
      <c r="W249" s="26">
        <v>2114</v>
      </c>
      <c r="X249" s="124">
        <v>-0.16771653543307086</v>
      </c>
      <c r="Y249" s="26">
        <v>2631</v>
      </c>
      <c r="Z249" s="124">
        <v>-0.19195331695331697</v>
      </c>
      <c r="AA249" s="26">
        <v>4745</v>
      </c>
      <c r="AB249" s="124">
        <v>-0.18133195307108352</v>
      </c>
    </row>
    <row r="250" spans="2:28" ht="15" hidden="1" customHeight="1" outlineLevel="1">
      <c r="B250" s="95" t="s">
        <v>48</v>
      </c>
      <c r="C250" s="26">
        <v>28</v>
      </c>
      <c r="D250" s="124">
        <v>-0.22222222222222221</v>
      </c>
      <c r="E250" s="36">
        <v>19</v>
      </c>
      <c r="F250" s="124">
        <v>0.1875</v>
      </c>
      <c r="G250" s="36">
        <v>0</v>
      </c>
      <c r="H250" s="124" t="s">
        <v>162</v>
      </c>
      <c r="I250" s="36">
        <v>19</v>
      </c>
      <c r="J250" s="124">
        <v>0.1875</v>
      </c>
      <c r="K250" s="26">
        <v>138</v>
      </c>
      <c r="L250" s="124">
        <v>-0.16867469879518071</v>
      </c>
      <c r="M250" s="26">
        <v>122</v>
      </c>
      <c r="N250" s="124">
        <v>-0.22292993630573243</v>
      </c>
      <c r="O250" s="26">
        <v>260</v>
      </c>
      <c r="P250" s="124">
        <v>-0.195046439628483</v>
      </c>
      <c r="Q250" s="36">
        <v>2161</v>
      </c>
      <c r="R250" s="124">
        <v>-0.15816127775613553</v>
      </c>
      <c r="S250" s="36">
        <v>3225</v>
      </c>
      <c r="T250" s="124">
        <v>0.11746361746361744</v>
      </c>
      <c r="U250" s="36">
        <v>5386</v>
      </c>
      <c r="V250" s="124">
        <v>-1.2286814597469276E-2</v>
      </c>
      <c r="W250" s="26">
        <v>2346</v>
      </c>
      <c r="X250" s="124">
        <v>-0.15763016157989229</v>
      </c>
      <c r="Y250" s="26">
        <v>3347</v>
      </c>
      <c r="Z250" s="124">
        <v>9.9901413079198198E-2</v>
      </c>
      <c r="AA250" s="26">
        <v>5693</v>
      </c>
      <c r="AB250" s="124">
        <v>-2.3164035689773543E-2</v>
      </c>
    </row>
    <row r="251" spans="2:28" ht="15" hidden="1" customHeight="1" outlineLevel="1">
      <c r="B251" s="95" t="s">
        <v>49</v>
      </c>
      <c r="C251" s="26">
        <v>23</v>
      </c>
      <c r="D251" s="124">
        <v>0.64285714285714279</v>
      </c>
      <c r="E251" s="36">
        <v>43</v>
      </c>
      <c r="F251" s="124">
        <v>5.1428571428571432</v>
      </c>
      <c r="G251" s="36">
        <v>0</v>
      </c>
      <c r="H251" s="124" t="s">
        <v>162</v>
      </c>
      <c r="I251" s="36">
        <v>43</v>
      </c>
      <c r="J251" s="124">
        <v>5.1428571428571432</v>
      </c>
      <c r="K251" s="26">
        <v>198</v>
      </c>
      <c r="L251" s="124">
        <v>0.25316455696202533</v>
      </c>
      <c r="M251" s="26">
        <v>197</v>
      </c>
      <c r="N251" s="124">
        <v>-8.3720930232558111E-2</v>
      </c>
      <c r="O251" s="26">
        <v>395</v>
      </c>
      <c r="P251" s="124">
        <v>5.8981233243967868E-2</v>
      </c>
      <c r="Q251" s="36">
        <v>2820</v>
      </c>
      <c r="R251" s="124">
        <v>4.9107142857142794E-2</v>
      </c>
      <c r="S251" s="36">
        <v>3776</v>
      </c>
      <c r="T251" s="124">
        <v>0.11255156157925761</v>
      </c>
      <c r="U251" s="36">
        <v>6596</v>
      </c>
      <c r="V251" s="124">
        <v>8.4511673791515918E-2</v>
      </c>
      <c r="W251" s="26">
        <v>3084</v>
      </c>
      <c r="X251" s="124">
        <v>7.5688873386815514E-2</v>
      </c>
      <c r="Y251" s="26">
        <v>3973</v>
      </c>
      <c r="Z251" s="124">
        <v>0.10085896370185643</v>
      </c>
      <c r="AA251" s="26">
        <v>7057</v>
      </c>
      <c r="AB251" s="124">
        <v>8.9715873996293993E-2</v>
      </c>
    </row>
    <row r="252" spans="2:28" ht="15" hidden="1" customHeight="1" outlineLevel="1">
      <c r="B252" s="95" t="s">
        <v>50</v>
      </c>
      <c r="C252" s="26">
        <v>10</v>
      </c>
      <c r="D252" s="124">
        <v>-0.77777777777777779</v>
      </c>
      <c r="E252" s="36">
        <v>11</v>
      </c>
      <c r="F252" s="124">
        <v>0.10000000000000009</v>
      </c>
      <c r="G252" s="36">
        <v>16</v>
      </c>
      <c r="H252" s="124" t="s">
        <v>162</v>
      </c>
      <c r="I252" s="36">
        <v>27</v>
      </c>
      <c r="J252" s="124">
        <v>1.7000000000000002</v>
      </c>
      <c r="K252" s="26">
        <v>259</v>
      </c>
      <c r="L252" s="124">
        <v>0.77397260273972601</v>
      </c>
      <c r="M252" s="26">
        <v>167</v>
      </c>
      <c r="N252" s="124">
        <v>-0.3971119133574007</v>
      </c>
      <c r="O252" s="26">
        <v>426</v>
      </c>
      <c r="P252" s="124">
        <v>7.0921985815601829E-3</v>
      </c>
      <c r="Q252" s="36">
        <v>2121</v>
      </c>
      <c r="R252" s="124">
        <v>9.3862815884476536E-2</v>
      </c>
      <c r="S252" s="36">
        <v>4161</v>
      </c>
      <c r="T252" s="124">
        <v>0.22743362831858405</v>
      </c>
      <c r="U252" s="36">
        <v>6282</v>
      </c>
      <c r="V252" s="124">
        <v>0.17883280165134163</v>
      </c>
      <c r="W252" s="26">
        <v>2401</v>
      </c>
      <c r="X252" s="124">
        <v>0.12196261682242993</v>
      </c>
      <c r="Y252" s="26">
        <v>4344</v>
      </c>
      <c r="Z252" s="124">
        <v>0.18461958003817824</v>
      </c>
      <c r="AA252" s="26">
        <v>6745</v>
      </c>
      <c r="AB252" s="124">
        <v>0.16152918890993639</v>
      </c>
    </row>
    <row r="253" spans="2:28" ht="15" hidden="1" customHeight="1" outlineLevel="1">
      <c r="B253" s="95" t="s">
        <v>51</v>
      </c>
      <c r="C253" s="26">
        <v>28</v>
      </c>
      <c r="D253" s="124">
        <v>0.39999999999999991</v>
      </c>
      <c r="E253" s="36">
        <v>11</v>
      </c>
      <c r="F253" s="124">
        <v>0.10000000000000009</v>
      </c>
      <c r="G253" s="36">
        <v>7</v>
      </c>
      <c r="H253" s="124">
        <v>1.3333333333333335</v>
      </c>
      <c r="I253" s="36">
        <v>18</v>
      </c>
      <c r="J253" s="124">
        <v>0.38461538461538458</v>
      </c>
      <c r="K253" s="26">
        <v>406</v>
      </c>
      <c r="L253" s="124">
        <v>1.475609756097561</v>
      </c>
      <c r="M253" s="26">
        <v>269</v>
      </c>
      <c r="N253" s="124">
        <v>0.88111888111888104</v>
      </c>
      <c r="O253" s="26">
        <v>675</v>
      </c>
      <c r="P253" s="124">
        <v>1.1986970684039089</v>
      </c>
      <c r="Q253" s="36">
        <v>2527</v>
      </c>
      <c r="R253" s="124">
        <v>0.35495978552278817</v>
      </c>
      <c r="S253" s="36">
        <v>4166</v>
      </c>
      <c r="T253" s="124">
        <v>0.23254437869822486</v>
      </c>
      <c r="U253" s="36">
        <v>6693</v>
      </c>
      <c r="V253" s="124">
        <v>0.27607244995233549</v>
      </c>
      <c r="W253" s="26">
        <v>2972</v>
      </c>
      <c r="X253" s="124">
        <v>0.44341913550267109</v>
      </c>
      <c r="Y253" s="26">
        <v>4442</v>
      </c>
      <c r="Z253" s="124">
        <v>0.25978445830969932</v>
      </c>
      <c r="AA253" s="26">
        <v>7414</v>
      </c>
      <c r="AB253" s="124">
        <v>0.32748433303491487</v>
      </c>
    </row>
    <row r="254" spans="2:28" collapsed="1">
      <c r="B254" s="180">
        <v>1992</v>
      </c>
      <c r="C254" s="36">
        <v>253</v>
      </c>
      <c r="D254" s="104">
        <v>-2.6923076923076938E-2</v>
      </c>
      <c r="E254" s="36">
        <v>197</v>
      </c>
      <c r="F254" s="104">
        <v>1.4320987654320989</v>
      </c>
      <c r="G254" s="36">
        <v>26</v>
      </c>
      <c r="H254" s="104">
        <v>1.8888888888888888</v>
      </c>
      <c r="I254" s="36">
        <v>223</v>
      </c>
      <c r="J254" s="104">
        <v>1.4777777777777779</v>
      </c>
      <c r="K254" s="36">
        <v>2213</v>
      </c>
      <c r="L254" s="104">
        <v>5.531711969480213E-2</v>
      </c>
      <c r="M254" s="36">
        <v>2287</v>
      </c>
      <c r="N254" s="104">
        <v>3.9508340649692109E-3</v>
      </c>
      <c r="O254" s="36">
        <v>4500</v>
      </c>
      <c r="P254" s="104">
        <v>2.857142857142847E-2</v>
      </c>
      <c r="Q254" s="36">
        <v>29823</v>
      </c>
      <c r="R254" s="104">
        <v>5.5158505519388612E-2</v>
      </c>
      <c r="S254" s="36">
        <v>52598</v>
      </c>
      <c r="T254" s="104">
        <v>9.1267453681611599E-2</v>
      </c>
      <c r="U254" s="36">
        <v>82421</v>
      </c>
      <c r="V254" s="104">
        <v>7.7920039757791271E-2</v>
      </c>
      <c r="W254" s="36">
        <v>32486</v>
      </c>
      <c r="X254" s="104">
        <v>5.8106963715718773E-2</v>
      </c>
      <c r="Y254" s="36">
        <v>54911</v>
      </c>
      <c r="Z254" s="104">
        <v>8.7648060848552145E-2</v>
      </c>
      <c r="AA254" s="36">
        <v>87397</v>
      </c>
      <c r="AB254" s="104">
        <v>7.6476819234369664E-2</v>
      </c>
    </row>
    <row r="255" spans="2:28" ht="15" hidden="1" customHeight="1" outlineLevel="1">
      <c r="B255" s="95" t="s">
        <v>40</v>
      </c>
      <c r="C255" s="26">
        <v>18</v>
      </c>
      <c r="D255" s="124">
        <v>-0.3571428571428571</v>
      </c>
      <c r="E255" s="36">
        <v>0</v>
      </c>
      <c r="F255" s="124">
        <v>-1</v>
      </c>
      <c r="G255" s="36">
        <v>5</v>
      </c>
      <c r="H255" s="124">
        <v>0.66666666666666674</v>
      </c>
      <c r="I255" s="36">
        <v>5</v>
      </c>
      <c r="J255" s="124">
        <v>-0.77272727272727271</v>
      </c>
      <c r="K255" s="26">
        <v>321</v>
      </c>
      <c r="L255" s="124">
        <v>0.40789473684210531</v>
      </c>
      <c r="M255" s="26">
        <v>250</v>
      </c>
      <c r="N255" s="124">
        <v>0.32978723404255317</v>
      </c>
      <c r="O255" s="26">
        <v>571</v>
      </c>
      <c r="P255" s="124">
        <v>0.37259615384615374</v>
      </c>
      <c r="Q255" s="36">
        <v>2169</v>
      </c>
      <c r="R255" s="124">
        <v>-6.4683053040103466E-2</v>
      </c>
      <c r="S255" s="36">
        <v>4416</v>
      </c>
      <c r="T255" s="124">
        <v>0.33012048192771082</v>
      </c>
      <c r="U255" s="36">
        <v>6585</v>
      </c>
      <c r="V255" s="124">
        <v>0.16776024117751365</v>
      </c>
      <c r="W255" s="26">
        <v>2465</v>
      </c>
      <c r="X255" s="124">
        <v>-4.9730146491904437E-2</v>
      </c>
      <c r="Y255" s="26">
        <v>3984</v>
      </c>
      <c r="Z255" s="124">
        <v>0.13471945314725153</v>
      </c>
      <c r="AA255" s="26">
        <v>6449</v>
      </c>
      <c r="AB255" s="124">
        <v>5.6347256347256458E-2</v>
      </c>
    </row>
    <row r="256" spans="2:28" ht="15" hidden="1" customHeight="1" outlineLevel="1">
      <c r="B256" s="95" t="s">
        <v>41</v>
      </c>
      <c r="C256" s="26">
        <v>26</v>
      </c>
      <c r="D256" s="124">
        <v>0.30000000000000004</v>
      </c>
      <c r="E256" s="36">
        <v>24</v>
      </c>
      <c r="F256" s="124">
        <v>1.4</v>
      </c>
      <c r="G256" s="36">
        <v>0</v>
      </c>
      <c r="H256" s="124" t="s">
        <v>162</v>
      </c>
      <c r="I256" s="36">
        <v>24</v>
      </c>
      <c r="J256" s="124">
        <v>1.4</v>
      </c>
      <c r="K256" s="26">
        <v>213</v>
      </c>
      <c r="L256" s="124">
        <v>-4.6728971962616273E-3</v>
      </c>
      <c r="M256" s="26">
        <v>128</v>
      </c>
      <c r="N256" s="124">
        <v>-0.17419354838709677</v>
      </c>
      <c r="O256" s="26">
        <v>341</v>
      </c>
      <c r="P256" s="124">
        <v>-7.5880758807588045E-2</v>
      </c>
      <c r="Q256" s="36">
        <v>2202</v>
      </c>
      <c r="R256" s="124">
        <v>-1.6525234479678463E-2</v>
      </c>
      <c r="S256" s="36">
        <v>3856</v>
      </c>
      <c r="T256" s="124">
        <v>0.31290432414027913</v>
      </c>
      <c r="U256" s="36">
        <v>6058</v>
      </c>
      <c r="V256" s="124">
        <v>0.17040185471406488</v>
      </c>
      <c r="W256" s="26">
        <v>2508</v>
      </c>
      <c r="X256" s="124">
        <v>1.0068465565847839E-2</v>
      </c>
      <c r="Y256" s="26">
        <v>4671</v>
      </c>
      <c r="Z256" s="124">
        <v>0.510672703751617</v>
      </c>
      <c r="AA256" s="26">
        <v>7179</v>
      </c>
      <c r="AB256" s="124">
        <v>0.28771300448430503</v>
      </c>
    </row>
    <row r="257" spans="2:28" ht="15" hidden="1" customHeight="1" outlineLevel="1">
      <c r="B257" s="95" t="s">
        <v>42</v>
      </c>
      <c r="C257" s="26">
        <v>31</v>
      </c>
      <c r="D257" s="124">
        <v>0.82352941176470584</v>
      </c>
      <c r="E257" s="36">
        <v>4</v>
      </c>
      <c r="F257" s="124">
        <v>3</v>
      </c>
      <c r="G257" s="36">
        <v>0</v>
      </c>
      <c r="H257" s="124" t="s">
        <v>162</v>
      </c>
      <c r="I257" s="36">
        <v>4</v>
      </c>
      <c r="J257" s="124">
        <v>3</v>
      </c>
      <c r="K257" s="26">
        <v>179</v>
      </c>
      <c r="L257" s="124">
        <v>0.75490196078431371</v>
      </c>
      <c r="M257" s="26">
        <v>175</v>
      </c>
      <c r="N257" s="124">
        <v>0.92307692307692313</v>
      </c>
      <c r="O257" s="26">
        <v>354</v>
      </c>
      <c r="P257" s="124">
        <v>0.83419689119170992</v>
      </c>
      <c r="Q257" s="36">
        <v>2285</v>
      </c>
      <c r="R257" s="124">
        <v>0.13062840178129642</v>
      </c>
      <c r="S257" s="36">
        <v>4326</v>
      </c>
      <c r="T257" s="124">
        <v>0.53513129879347066</v>
      </c>
      <c r="U257" s="36">
        <v>6611</v>
      </c>
      <c r="V257" s="124">
        <v>0.36619136185162215</v>
      </c>
      <c r="W257" s="26">
        <v>2499</v>
      </c>
      <c r="X257" s="124">
        <v>0.16721158337225606</v>
      </c>
      <c r="Y257" s="26">
        <v>4501</v>
      </c>
      <c r="Z257" s="124">
        <v>0.54726710209694063</v>
      </c>
      <c r="AA257" s="26">
        <v>7000</v>
      </c>
      <c r="AB257" s="124">
        <v>0.38613861386138604</v>
      </c>
    </row>
    <row r="258" spans="2:28" ht="15" hidden="1" customHeight="1" outlineLevel="1">
      <c r="B258" s="95" t="s">
        <v>43</v>
      </c>
      <c r="C258" s="26">
        <v>22</v>
      </c>
      <c r="D258" s="124">
        <v>0.46666666666666656</v>
      </c>
      <c r="E258" s="36">
        <v>0</v>
      </c>
      <c r="F258" s="124">
        <v>-1</v>
      </c>
      <c r="G258" s="36">
        <v>1</v>
      </c>
      <c r="H258" s="124" t="s">
        <v>162</v>
      </c>
      <c r="I258" s="36">
        <v>1</v>
      </c>
      <c r="J258" s="124">
        <v>-0.66666666666666674</v>
      </c>
      <c r="K258" s="26">
        <v>217</v>
      </c>
      <c r="L258" s="124">
        <v>1.2371134020618557</v>
      </c>
      <c r="M258" s="26">
        <v>116</v>
      </c>
      <c r="N258" s="124">
        <v>-0.36612021857923494</v>
      </c>
      <c r="O258" s="26">
        <v>333</v>
      </c>
      <c r="P258" s="124">
        <v>0.18928571428571428</v>
      </c>
      <c r="Q258" s="36">
        <v>2666</v>
      </c>
      <c r="R258" s="124">
        <v>0.53483016695451924</v>
      </c>
      <c r="S258" s="36">
        <v>5243</v>
      </c>
      <c r="T258" s="124">
        <v>0.70393240168995774</v>
      </c>
      <c r="U258" s="36">
        <v>7909</v>
      </c>
      <c r="V258" s="124">
        <v>0.64291649356044878</v>
      </c>
      <c r="W258" s="26">
        <v>2905</v>
      </c>
      <c r="X258" s="124">
        <v>0.56857451403887693</v>
      </c>
      <c r="Y258" s="26">
        <v>5360</v>
      </c>
      <c r="Z258" s="124">
        <v>0.64417177914110435</v>
      </c>
      <c r="AA258" s="26">
        <v>8265</v>
      </c>
      <c r="AB258" s="124">
        <v>0.61678403755868549</v>
      </c>
    </row>
    <row r="259" spans="2:28" ht="15" hidden="1" customHeight="1" outlineLevel="1">
      <c r="B259" s="95" t="s">
        <v>44</v>
      </c>
      <c r="C259" s="26">
        <v>11</v>
      </c>
      <c r="D259" s="124">
        <v>0.83333333333333326</v>
      </c>
      <c r="E259" s="36">
        <v>0</v>
      </c>
      <c r="F259" s="124">
        <v>-1</v>
      </c>
      <c r="G259" s="36">
        <v>0</v>
      </c>
      <c r="H259" s="124" t="s">
        <v>162</v>
      </c>
      <c r="I259" s="36">
        <v>0</v>
      </c>
      <c r="J259" s="124">
        <v>-1</v>
      </c>
      <c r="K259" s="26">
        <v>143</v>
      </c>
      <c r="L259" s="124">
        <v>0.5714285714285714</v>
      </c>
      <c r="M259" s="26">
        <v>410</v>
      </c>
      <c r="N259" s="124">
        <v>3.4565217391304346</v>
      </c>
      <c r="O259" s="26">
        <v>553</v>
      </c>
      <c r="P259" s="124">
        <v>2.0218579234972678</v>
      </c>
      <c r="Q259" s="36">
        <v>2680</v>
      </c>
      <c r="R259" s="124">
        <v>0.19589468987059355</v>
      </c>
      <c r="S259" s="36">
        <v>5410</v>
      </c>
      <c r="T259" s="124">
        <v>9.2506938020342488E-4</v>
      </c>
      <c r="U259" s="36">
        <v>8090</v>
      </c>
      <c r="V259" s="124">
        <v>5.8069578864765825E-2</v>
      </c>
      <c r="W259" s="26">
        <v>2834</v>
      </c>
      <c r="X259" s="124">
        <v>0.21162890123984601</v>
      </c>
      <c r="Y259" s="26">
        <v>5820</v>
      </c>
      <c r="Z259" s="124">
        <v>5.8759323267236763E-2</v>
      </c>
      <c r="AA259" s="26">
        <v>8654</v>
      </c>
      <c r="AB259" s="124">
        <v>0.10438999489535483</v>
      </c>
    </row>
    <row r="260" spans="2:28" ht="15" hidden="1" customHeight="1" outlineLevel="1">
      <c r="B260" s="95" t="s">
        <v>45</v>
      </c>
      <c r="C260" s="26">
        <v>5</v>
      </c>
      <c r="D260" s="124">
        <v>-0.78260869565217395</v>
      </c>
      <c r="E260" s="36">
        <v>5</v>
      </c>
      <c r="F260" s="124">
        <v>0.66666666666666674</v>
      </c>
      <c r="G260" s="36">
        <v>0</v>
      </c>
      <c r="H260" s="124" t="s">
        <v>162</v>
      </c>
      <c r="I260" s="36">
        <v>5</v>
      </c>
      <c r="J260" s="124">
        <v>0.66666666666666674</v>
      </c>
      <c r="K260" s="26">
        <v>131</v>
      </c>
      <c r="L260" s="124">
        <v>0.59756097560975618</v>
      </c>
      <c r="M260" s="26">
        <v>111</v>
      </c>
      <c r="N260" s="124">
        <v>-0.20714285714285718</v>
      </c>
      <c r="O260" s="26">
        <v>242</v>
      </c>
      <c r="P260" s="124">
        <v>9.0090090090090058E-2</v>
      </c>
      <c r="Q260" s="36">
        <v>2799</v>
      </c>
      <c r="R260" s="124">
        <v>0.20180334907685693</v>
      </c>
      <c r="S260" s="36">
        <v>5169</v>
      </c>
      <c r="T260" s="124">
        <v>2.3159144893111661E-2</v>
      </c>
      <c r="U260" s="36">
        <v>7968</v>
      </c>
      <c r="V260" s="124">
        <v>7.9528519170844136E-2</v>
      </c>
      <c r="W260" s="26">
        <v>2940</v>
      </c>
      <c r="X260" s="124">
        <v>0.20640131308986454</v>
      </c>
      <c r="Y260" s="26">
        <v>5280</v>
      </c>
      <c r="Z260" s="124">
        <v>1.6949152542372836E-2</v>
      </c>
      <c r="AA260" s="26">
        <v>8220</v>
      </c>
      <c r="AB260" s="124">
        <v>7.7467558002359382E-2</v>
      </c>
    </row>
    <row r="261" spans="2:28" ht="15" hidden="1" customHeight="1" outlineLevel="1">
      <c r="B261" s="95" t="s">
        <v>46</v>
      </c>
      <c r="C261" s="26">
        <v>15</v>
      </c>
      <c r="D261" s="124">
        <v>0.36363636363636354</v>
      </c>
      <c r="E261" s="36">
        <v>3</v>
      </c>
      <c r="F261" s="124" t="s">
        <v>162</v>
      </c>
      <c r="G261" s="36">
        <v>0</v>
      </c>
      <c r="H261" s="124" t="s">
        <v>162</v>
      </c>
      <c r="I261" s="36">
        <v>3</v>
      </c>
      <c r="J261" s="124" t="s">
        <v>162</v>
      </c>
      <c r="K261" s="26">
        <v>61</v>
      </c>
      <c r="L261" s="124">
        <v>0.17307692307692313</v>
      </c>
      <c r="M261" s="26">
        <v>107</v>
      </c>
      <c r="N261" s="124">
        <v>-0.26712328767123283</v>
      </c>
      <c r="O261" s="26">
        <v>168</v>
      </c>
      <c r="P261" s="124">
        <v>-0.15151515151515149</v>
      </c>
      <c r="Q261" s="36">
        <v>2081</v>
      </c>
      <c r="R261" s="124">
        <v>0.20567786790266518</v>
      </c>
      <c r="S261" s="36">
        <v>3662</v>
      </c>
      <c r="T261" s="124">
        <v>0.48439400081070128</v>
      </c>
      <c r="U261" s="36">
        <v>5743</v>
      </c>
      <c r="V261" s="124">
        <v>0.36966372525637969</v>
      </c>
      <c r="W261" s="26">
        <v>2160</v>
      </c>
      <c r="X261" s="124">
        <v>0.20737842370039128</v>
      </c>
      <c r="Y261" s="26">
        <v>3769</v>
      </c>
      <c r="Z261" s="124">
        <v>0.44240336777650202</v>
      </c>
      <c r="AA261" s="26">
        <v>5929</v>
      </c>
      <c r="AB261" s="124">
        <v>0.34688777828259876</v>
      </c>
    </row>
    <row r="262" spans="2:28" ht="15" hidden="1" customHeight="1" outlineLevel="1">
      <c r="B262" s="95" t="s">
        <v>47</v>
      </c>
      <c r="C262" s="26">
        <v>17</v>
      </c>
      <c r="D262" s="124">
        <v>-0.15000000000000002</v>
      </c>
      <c r="E262" s="36">
        <v>2</v>
      </c>
      <c r="F262" s="124" t="s">
        <v>162</v>
      </c>
      <c r="G262" s="36">
        <v>0</v>
      </c>
      <c r="H262" s="124" t="s">
        <v>162</v>
      </c>
      <c r="I262" s="36">
        <v>2</v>
      </c>
      <c r="J262" s="124" t="s">
        <v>162</v>
      </c>
      <c r="K262" s="26">
        <v>198</v>
      </c>
      <c r="L262" s="124">
        <v>0.83333333333333326</v>
      </c>
      <c r="M262" s="26">
        <v>189</v>
      </c>
      <c r="N262" s="124">
        <v>0.53658536585365857</v>
      </c>
      <c r="O262" s="26">
        <v>387</v>
      </c>
      <c r="P262" s="124">
        <v>0.67532467532467533</v>
      </c>
      <c r="Q262" s="36">
        <v>2323</v>
      </c>
      <c r="R262" s="124">
        <v>0.85543130990415328</v>
      </c>
      <c r="S262" s="36">
        <v>3067</v>
      </c>
      <c r="T262" s="124">
        <v>1.6124361158432707</v>
      </c>
      <c r="U262" s="36">
        <v>5390</v>
      </c>
      <c r="V262" s="124">
        <v>1.2217642209398187</v>
      </c>
      <c r="W262" s="26">
        <v>2540</v>
      </c>
      <c r="X262" s="124">
        <v>0.84057971014492749</v>
      </c>
      <c r="Y262" s="26">
        <v>3256</v>
      </c>
      <c r="Z262" s="124">
        <v>1.5104086353122592</v>
      </c>
      <c r="AA262" s="26">
        <v>5796</v>
      </c>
      <c r="AB262" s="124">
        <v>1.1651101979828167</v>
      </c>
    </row>
    <row r="263" spans="2:28" ht="15" hidden="1" customHeight="1" outlineLevel="1">
      <c r="B263" s="95" t="s">
        <v>48</v>
      </c>
      <c r="C263" s="26">
        <v>36</v>
      </c>
      <c r="D263" s="124">
        <v>5</v>
      </c>
      <c r="E263" s="36">
        <v>16</v>
      </c>
      <c r="F263" s="124">
        <v>15</v>
      </c>
      <c r="G263" s="36">
        <v>0</v>
      </c>
      <c r="H263" s="124" t="s">
        <v>162</v>
      </c>
      <c r="I263" s="36">
        <v>16</v>
      </c>
      <c r="J263" s="124">
        <v>15</v>
      </c>
      <c r="K263" s="26">
        <v>166</v>
      </c>
      <c r="L263" s="124">
        <v>0.16083916083916083</v>
      </c>
      <c r="M263" s="26">
        <v>157</v>
      </c>
      <c r="N263" s="124">
        <v>0.14598540145985406</v>
      </c>
      <c r="O263" s="26">
        <v>323</v>
      </c>
      <c r="P263" s="124">
        <v>0.15357142857142847</v>
      </c>
      <c r="Q263" s="36">
        <v>2567</v>
      </c>
      <c r="R263" s="124">
        <v>0.79636109167249836</v>
      </c>
      <c r="S263" s="36">
        <v>2886</v>
      </c>
      <c r="T263" s="124">
        <v>0.12295719844357977</v>
      </c>
      <c r="U263" s="36">
        <v>5453</v>
      </c>
      <c r="V263" s="124">
        <v>0.36359089772443109</v>
      </c>
      <c r="W263" s="26">
        <v>2785</v>
      </c>
      <c r="X263" s="124">
        <v>0.76377454084863827</v>
      </c>
      <c r="Y263" s="26">
        <v>3043</v>
      </c>
      <c r="Z263" s="124">
        <v>0.1241226449944588</v>
      </c>
      <c r="AA263" s="26">
        <v>5828</v>
      </c>
      <c r="AB263" s="124">
        <v>0.35977601493233791</v>
      </c>
    </row>
    <row r="264" spans="2:28" ht="15" hidden="1" customHeight="1" outlineLevel="1">
      <c r="B264" s="95" t="s">
        <v>49</v>
      </c>
      <c r="C264" s="26">
        <v>14</v>
      </c>
      <c r="D264" s="124">
        <v>-0.5</v>
      </c>
      <c r="E264" s="36">
        <v>7</v>
      </c>
      <c r="F264" s="124">
        <v>2.5</v>
      </c>
      <c r="G264" s="36">
        <v>0</v>
      </c>
      <c r="H264" s="124" t="s">
        <v>162</v>
      </c>
      <c r="I264" s="36">
        <v>7</v>
      </c>
      <c r="J264" s="124">
        <v>2.5</v>
      </c>
      <c r="K264" s="26">
        <v>158</v>
      </c>
      <c r="L264" s="124">
        <v>-0.23671497584541068</v>
      </c>
      <c r="M264" s="26">
        <v>215</v>
      </c>
      <c r="N264" s="124">
        <v>0.22857142857142865</v>
      </c>
      <c r="O264" s="26">
        <v>373</v>
      </c>
      <c r="P264" s="124">
        <v>-2.3560209424083767E-2</v>
      </c>
      <c r="Q264" s="36">
        <v>2688</v>
      </c>
      <c r="R264" s="124">
        <v>0.20592193808882908</v>
      </c>
      <c r="S264" s="36">
        <v>3394</v>
      </c>
      <c r="T264" s="124">
        <v>-0.19668639053254433</v>
      </c>
      <c r="U264" s="36">
        <v>6082</v>
      </c>
      <c r="V264" s="124">
        <v>-5.7638673690734388E-2</v>
      </c>
      <c r="W264" s="26">
        <v>2867</v>
      </c>
      <c r="X264" s="124">
        <v>0.16261151662611506</v>
      </c>
      <c r="Y264" s="26">
        <v>3609</v>
      </c>
      <c r="Z264" s="124">
        <v>-0.17977272727272731</v>
      </c>
      <c r="AA264" s="26">
        <v>6476</v>
      </c>
      <c r="AB264" s="124">
        <v>-5.6801631226332638E-2</v>
      </c>
    </row>
    <row r="265" spans="2:28" ht="15" hidden="1" customHeight="1" outlineLevel="1">
      <c r="B265" s="95" t="s">
        <v>50</v>
      </c>
      <c r="C265" s="26">
        <v>45</v>
      </c>
      <c r="D265" s="124">
        <v>1.6470588235294117</v>
      </c>
      <c r="E265" s="36">
        <v>10</v>
      </c>
      <c r="F265" s="124">
        <v>4</v>
      </c>
      <c r="G265" s="36">
        <v>0</v>
      </c>
      <c r="H265" s="124" t="s">
        <v>162</v>
      </c>
      <c r="I265" s="36">
        <v>10</v>
      </c>
      <c r="J265" s="124">
        <v>4</v>
      </c>
      <c r="K265" s="26">
        <v>146</v>
      </c>
      <c r="L265" s="124">
        <v>-0.11515151515151512</v>
      </c>
      <c r="M265" s="26">
        <v>277</v>
      </c>
      <c r="N265" s="124">
        <v>0.68902439024390238</v>
      </c>
      <c r="O265" s="26">
        <v>423</v>
      </c>
      <c r="P265" s="124">
        <v>0.28571428571428581</v>
      </c>
      <c r="Q265" s="36">
        <v>1939</v>
      </c>
      <c r="R265" s="124">
        <v>-0.11299176578225067</v>
      </c>
      <c r="S265" s="36">
        <v>3390</v>
      </c>
      <c r="T265" s="124">
        <v>0.14411069861626724</v>
      </c>
      <c r="U265" s="36">
        <v>5329</v>
      </c>
      <c r="V265" s="124">
        <v>3.4958244319285292E-2</v>
      </c>
      <c r="W265" s="26">
        <v>2140</v>
      </c>
      <c r="X265" s="124">
        <v>-9.7046413502109741E-2</v>
      </c>
      <c r="Y265" s="26">
        <v>3667</v>
      </c>
      <c r="Z265" s="124">
        <v>0.1726894787336104</v>
      </c>
      <c r="AA265" s="26">
        <v>5807</v>
      </c>
      <c r="AB265" s="124">
        <v>5.639439694378745E-2</v>
      </c>
    </row>
    <row r="266" spans="2:28" ht="15" hidden="1" customHeight="1" outlineLevel="1">
      <c r="B266" s="95" t="s">
        <v>51</v>
      </c>
      <c r="C266" s="26">
        <v>20</v>
      </c>
      <c r="D266" s="124">
        <v>-4.7619047619047672E-2</v>
      </c>
      <c r="E266" s="36">
        <v>10</v>
      </c>
      <c r="F266" s="124">
        <v>0</v>
      </c>
      <c r="G266" s="36">
        <v>3</v>
      </c>
      <c r="H266" s="124">
        <v>2</v>
      </c>
      <c r="I266" s="36">
        <v>13</v>
      </c>
      <c r="J266" s="124">
        <v>0.18181818181818188</v>
      </c>
      <c r="K266" s="26">
        <v>164</v>
      </c>
      <c r="L266" s="124">
        <v>8.6092715231788075E-2</v>
      </c>
      <c r="M266" s="26">
        <v>143</v>
      </c>
      <c r="N266" s="124">
        <v>-0.32863849765258213</v>
      </c>
      <c r="O266" s="26">
        <v>307</v>
      </c>
      <c r="P266" s="124">
        <v>-0.15659340659340659</v>
      </c>
      <c r="Q266" s="36">
        <v>1865</v>
      </c>
      <c r="R266" s="124">
        <v>0.35439360929557018</v>
      </c>
      <c r="S266" s="36">
        <v>3380</v>
      </c>
      <c r="T266" s="124">
        <v>0.34340222575516699</v>
      </c>
      <c r="U266" s="36">
        <v>5245</v>
      </c>
      <c r="V266" s="124">
        <v>0.34729000770613916</v>
      </c>
      <c r="W266" s="26">
        <v>2059</v>
      </c>
      <c r="X266" s="124">
        <v>0.32071840923669015</v>
      </c>
      <c r="Y266" s="26">
        <v>3526</v>
      </c>
      <c r="Z266" s="124">
        <v>0.29157509157509165</v>
      </c>
      <c r="AA266" s="26">
        <v>5585</v>
      </c>
      <c r="AB266" s="124">
        <v>0.3021683376078339</v>
      </c>
    </row>
    <row r="267" spans="2:28" collapsed="1">
      <c r="B267" s="180">
        <v>1991</v>
      </c>
      <c r="C267" s="36">
        <v>260</v>
      </c>
      <c r="D267" s="104">
        <v>0.22641509433962259</v>
      </c>
      <c r="E267" s="36">
        <v>81</v>
      </c>
      <c r="F267" s="104">
        <v>0.55769230769230771</v>
      </c>
      <c r="G267" s="36">
        <v>9</v>
      </c>
      <c r="H267" s="104">
        <v>1.25</v>
      </c>
      <c r="I267" s="36">
        <v>90</v>
      </c>
      <c r="J267" s="104">
        <v>0.60714285714285721</v>
      </c>
      <c r="K267" s="36">
        <v>2097</v>
      </c>
      <c r="L267" s="104">
        <v>0.27865853658536577</v>
      </c>
      <c r="M267" s="36">
        <v>2278</v>
      </c>
      <c r="N267" s="104">
        <v>0.2606530160486995</v>
      </c>
      <c r="O267" s="36">
        <v>4375</v>
      </c>
      <c r="P267" s="104">
        <v>0.26921961125616467</v>
      </c>
      <c r="Q267" s="36">
        <v>28264</v>
      </c>
      <c r="R267" s="104">
        <v>0.22434481264890627</v>
      </c>
      <c r="S267" s="36">
        <v>48199</v>
      </c>
      <c r="T267" s="104">
        <v>0.25114214515626632</v>
      </c>
      <c r="U267" s="36">
        <v>76463</v>
      </c>
      <c r="V267" s="104">
        <v>0.24110113782077303</v>
      </c>
      <c r="W267" s="36">
        <v>30702</v>
      </c>
      <c r="X267" s="104">
        <v>0.22862059306094684</v>
      </c>
      <c r="Y267" s="36">
        <v>50486</v>
      </c>
      <c r="Z267" s="104">
        <v>0.25166728647576542</v>
      </c>
      <c r="AA267" s="36">
        <v>81188</v>
      </c>
      <c r="AB267" s="104">
        <v>0.24285101953340282</v>
      </c>
    </row>
    <row r="268" spans="2:28" ht="15" hidden="1" customHeight="1" outlineLevel="1">
      <c r="B268" s="95" t="s">
        <v>40</v>
      </c>
      <c r="C268" s="26">
        <v>28</v>
      </c>
      <c r="D268" s="124">
        <v>0.55555555555555558</v>
      </c>
      <c r="E268" s="36">
        <v>19</v>
      </c>
      <c r="F268" s="124" t="s">
        <v>162</v>
      </c>
      <c r="G268" s="36">
        <v>3</v>
      </c>
      <c r="H268" s="124" t="s">
        <v>162</v>
      </c>
      <c r="I268" s="36">
        <v>22</v>
      </c>
      <c r="J268" s="124" t="s">
        <v>162</v>
      </c>
      <c r="K268" s="26">
        <v>228</v>
      </c>
      <c r="L268" s="124">
        <v>0.18134715025906734</v>
      </c>
      <c r="M268" s="26">
        <v>188</v>
      </c>
      <c r="N268" s="124">
        <v>-0.1132075471698113</v>
      </c>
      <c r="O268" s="26">
        <v>416</v>
      </c>
      <c r="P268" s="124">
        <v>2.716049382716057E-2</v>
      </c>
      <c r="Q268" s="36">
        <v>2319</v>
      </c>
      <c r="R268" s="124">
        <v>0.86414790996784574</v>
      </c>
      <c r="S268" s="36">
        <v>3320</v>
      </c>
      <c r="T268" s="124">
        <v>0.34249898908208642</v>
      </c>
      <c r="U268" s="36">
        <v>5639</v>
      </c>
      <c r="V268" s="124">
        <v>0.51708366962604257</v>
      </c>
      <c r="W268" s="26">
        <v>2594</v>
      </c>
      <c r="X268" s="124">
        <v>0.78281786941580767</v>
      </c>
      <c r="Y268" s="26">
        <v>3511</v>
      </c>
      <c r="Z268" s="124">
        <v>0.30763500931098697</v>
      </c>
      <c r="AA268" s="26">
        <v>6105</v>
      </c>
      <c r="AB268" s="124">
        <v>0.4746376811594204</v>
      </c>
    </row>
    <row r="269" spans="2:28" ht="15" hidden="1" customHeight="1" outlineLevel="1">
      <c r="B269" s="95" t="s">
        <v>41</v>
      </c>
      <c r="C269" s="26">
        <v>20</v>
      </c>
      <c r="D269" s="124">
        <v>-4.7619047619047672E-2</v>
      </c>
      <c r="E269" s="36">
        <v>10</v>
      </c>
      <c r="F269" s="124" t="s">
        <v>162</v>
      </c>
      <c r="G269" s="36">
        <v>0</v>
      </c>
      <c r="H269" s="124" t="s">
        <v>162</v>
      </c>
      <c r="I269" s="36">
        <v>10</v>
      </c>
      <c r="J269" s="124" t="s">
        <v>162</v>
      </c>
      <c r="K269" s="26">
        <v>214</v>
      </c>
      <c r="L269" s="124">
        <v>6.4676616915422924E-2</v>
      </c>
      <c r="M269" s="26">
        <v>155</v>
      </c>
      <c r="N269" s="124">
        <v>0.8674698795180722</v>
      </c>
      <c r="O269" s="26">
        <v>369</v>
      </c>
      <c r="P269" s="124">
        <v>0.29929577464788726</v>
      </c>
      <c r="Q269" s="36">
        <v>2239</v>
      </c>
      <c r="R269" s="124">
        <v>1.1886608015640272</v>
      </c>
      <c r="S269" s="36">
        <v>2937</v>
      </c>
      <c r="T269" s="124">
        <v>0.68696151636990233</v>
      </c>
      <c r="U269" s="36">
        <v>5176</v>
      </c>
      <c r="V269" s="124">
        <v>0.87264833574529677</v>
      </c>
      <c r="W269" s="26">
        <v>2483</v>
      </c>
      <c r="X269" s="124">
        <v>0.99437751004016062</v>
      </c>
      <c r="Y269" s="26">
        <v>3092</v>
      </c>
      <c r="Z269" s="124">
        <v>0.69517543859649122</v>
      </c>
      <c r="AA269" s="26">
        <v>5575</v>
      </c>
      <c r="AB269" s="124">
        <v>0.81655262300423592</v>
      </c>
    </row>
    <row r="270" spans="2:28" ht="15" hidden="1" customHeight="1" outlineLevel="1">
      <c r="B270" s="95" t="s">
        <v>42</v>
      </c>
      <c r="C270" s="26">
        <v>17</v>
      </c>
      <c r="D270" s="124">
        <v>-0.19047619047619047</v>
      </c>
      <c r="E270" s="36">
        <v>1</v>
      </c>
      <c r="F270" s="124" t="s">
        <v>162</v>
      </c>
      <c r="G270" s="36">
        <v>0</v>
      </c>
      <c r="H270" s="124" t="s">
        <v>162</v>
      </c>
      <c r="I270" s="36">
        <v>1</v>
      </c>
      <c r="J270" s="124" t="s">
        <v>162</v>
      </c>
      <c r="K270" s="26">
        <v>102</v>
      </c>
      <c r="L270" s="124">
        <v>-0.66112956810631229</v>
      </c>
      <c r="M270" s="26">
        <v>91</v>
      </c>
      <c r="N270" s="124">
        <v>-0.33576642335766427</v>
      </c>
      <c r="O270" s="26">
        <v>193</v>
      </c>
      <c r="P270" s="124">
        <v>-0.55936073059360725</v>
      </c>
      <c r="Q270" s="36">
        <v>2021</v>
      </c>
      <c r="R270" s="124">
        <v>0.76970227670753055</v>
      </c>
      <c r="S270" s="36">
        <v>2818</v>
      </c>
      <c r="T270" s="124">
        <v>0.69861362266425564</v>
      </c>
      <c r="U270" s="36">
        <v>4839</v>
      </c>
      <c r="V270" s="124">
        <v>0.72759728668332735</v>
      </c>
      <c r="W270" s="26">
        <v>2141</v>
      </c>
      <c r="X270" s="124">
        <v>0.46243169398907114</v>
      </c>
      <c r="Y270" s="26">
        <v>2909</v>
      </c>
      <c r="Z270" s="124">
        <v>0.61971046770601346</v>
      </c>
      <c r="AA270" s="26">
        <v>5050</v>
      </c>
      <c r="AB270" s="124">
        <v>0.54907975460122693</v>
      </c>
    </row>
    <row r="271" spans="2:28" ht="15" hidden="1" customHeight="1" outlineLevel="1">
      <c r="B271" s="95" t="s">
        <v>43</v>
      </c>
      <c r="C271" s="26">
        <v>15</v>
      </c>
      <c r="D271" s="124">
        <v>0.25</v>
      </c>
      <c r="E271" s="36">
        <v>3</v>
      </c>
      <c r="F271" s="124">
        <v>0</v>
      </c>
      <c r="G271" s="36">
        <v>0</v>
      </c>
      <c r="H271" s="124" t="s">
        <v>162</v>
      </c>
      <c r="I271" s="36">
        <v>3</v>
      </c>
      <c r="J271" s="124">
        <v>0</v>
      </c>
      <c r="K271" s="26">
        <v>97</v>
      </c>
      <c r="L271" s="124">
        <v>-0.33103448275862069</v>
      </c>
      <c r="M271" s="26">
        <v>183</v>
      </c>
      <c r="N271" s="124">
        <v>-0.11165048543689315</v>
      </c>
      <c r="O271" s="26">
        <v>280</v>
      </c>
      <c r="P271" s="124">
        <v>-0.20227920227920226</v>
      </c>
      <c r="Q271" s="36">
        <v>1737</v>
      </c>
      <c r="R271" s="124">
        <v>0.11417575368826172</v>
      </c>
      <c r="S271" s="36">
        <v>3077</v>
      </c>
      <c r="T271" s="124">
        <v>0.34425513324595891</v>
      </c>
      <c r="U271" s="36">
        <v>4814</v>
      </c>
      <c r="V271" s="124">
        <v>0.25103950103950101</v>
      </c>
      <c r="W271" s="26">
        <v>1852</v>
      </c>
      <c r="X271" s="124">
        <v>7.7370564281558973E-2</v>
      </c>
      <c r="Y271" s="26">
        <v>3260</v>
      </c>
      <c r="Z271" s="124">
        <v>0.30661322645290578</v>
      </c>
      <c r="AA271" s="26">
        <v>5112</v>
      </c>
      <c r="AB271" s="124">
        <v>0.2130991931656383</v>
      </c>
    </row>
    <row r="272" spans="2:28" ht="15" hidden="1" customHeight="1" outlineLevel="1">
      <c r="B272" s="95" t="s">
        <v>44</v>
      </c>
      <c r="C272" s="26">
        <v>6</v>
      </c>
      <c r="D272" s="124">
        <v>-0.5</v>
      </c>
      <c r="E272" s="36">
        <v>1</v>
      </c>
      <c r="F272" s="124" t="s">
        <v>162</v>
      </c>
      <c r="G272" s="36">
        <v>0</v>
      </c>
      <c r="H272" s="124" t="s">
        <v>162</v>
      </c>
      <c r="I272" s="36">
        <v>1</v>
      </c>
      <c r="J272" s="124" t="s">
        <v>162</v>
      </c>
      <c r="K272" s="26">
        <v>91</v>
      </c>
      <c r="L272" s="124">
        <v>-0.15740740740740744</v>
      </c>
      <c r="M272" s="26">
        <v>92</v>
      </c>
      <c r="N272" s="124">
        <v>-0.40259740259740262</v>
      </c>
      <c r="O272" s="26">
        <v>183</v>
      </c>
      <c r="P272" s="124">
        <v>-0.30152671755725191</v>
      </c>
      <c r="Q272" s="36">
        <v>2241</v>
      </c>
      <c r="R272" s="124">
        <v>0.77857142857142847</v>
      </c>
      <c r="S272" s="36">
        <v>5405</v>
      </c>
      <c r="T272" s="124">
        <v>1.1838383838383839</v>
      </c>
      <c r="U272" s="36">
        <v>7646</v>
      </c>
      <c r="V272" s="124">
        <v>1.0471218206157964</v>
      </c>
      <c r="W272" s="26">
        <v>2339</v>
      </c>
      <c r="X272" s="124">
        <v>0.69492753623188408</v>
      </c>
      <c r="Y272" s="26">
        <v>5497</v>
      </c>
      <c r="Z272" s="124">
        <v>1.0909090909090908</v>
      </c>
      <c r="AA272" s="26">
        <v>7836</v>
      </c>
      <c r="AB272" s="124">
        <v>0.95460214517335995</v>
      </c>
    </row>
    <row r="273" spans="2:28" ht="15" hidden="1" customHeight="1" outlineLevel="1">
      <c r="B273" s="95" t="s">
        <v>45</v>
      </c>
      <c r="C273" s="26">
        <v>23</v>
      </c>
      <c r="D273" s="124">
        <v>4.75</v>
      </c>
      <c r="E273" s="36">
        <v>3</v>
      </c>
      <c r="F273" s="124" t="s">
        <v>162</v>
      </c>
      <c r="G273" s="36">
        <v>0</v>
      </c>
      <c r="H273" s="124" t="s">
        <v>162</v>
      </c>
      <c r="I273" s="36">
        <v>3</v>
      </c>
      <c r="J273" s="124" t="s">
        <v>162</v>
      </c>
      <c r="K273" s="26">
        <v>82</v>
      </c>
      <c r="L273" s="124">
        <v>-4.6511627906976716E-2</v>
      </c>
      <c r="M273" s="26">
        <v>140</v>
      </c>
      <c r="N273" s="124">
        <v>0.55555555555555558</v>
      </c>
      <c r="O273" s="26">
        <v>222</v>
      </c>
      <c r="P273" s="124">
        <v>0.26136363636363646</v>
      </c>
      <c r="Q273" s="36">
        <v>2329</v>
      </c>
      <c r="R273" s="124">
        <v>0.60509993108201243</v>
      </c>
      <c r="S273" s="36">
        <v>5052</v>
      </c>
      <c r="T273" s="124">
        <v>0.70101010101010108</v>
      </c>
      <c r="U273" s="36">
        <v>7381</v>
      </c>
      <c r="V273" s="124">
        <v>0.66953178014023984</v>
      </c>
      <c r="W273" s="26">
        <v>2437</v>
      </c>
      <c r="X273" s="124">
        <v>0.58144062297209609</v>
      </c>
      <c r="Y273" s="26">
        <v>5192</v>
      </c>
      <c r="Z273" s="124">
        <v>0.69673202614379082</v>
      </c>
      <c r="AA273" s="26">
        <v>7629</v>
      </c>
      <c r="AB273" s="124">
        <v>0.65811780047815693</v>
      </c>
    </row>
    <row r="274" spans="2:28" ht="15" hidden="1" customHeight="1" outlineLevel="1">
      <c r="B274" s="95" t="s">
        <v>46</v>
      </c>
      <c r="C274" s="26">
        <v>11</v>
      </c>
      <c r="D274" s="124">
        <v>-0.57692307692307687</v>
      </c>
      <c r="E274" s="36">
        <v>0</v>
      </c>
      <c r="F274" s="124">
        <v>-1</v>
      </c>
      <c r="G274" s="36">
        <v>0</v>
      </c>
      <c r="H274" s="124" t="s">
        <v>162</v>
      </c>
      <c r="I274" s="36">
        <v>0</v>
      </c>
      <c r="J274" s="124">
        <v>-1</v>
      </c>
      <c r="K274" s="26">
        <v>52</v>
      </c>
      <c r="L274" s="124">
        <v>-0.76576576576576572</v>
      </c>
      <c r="M274" s="26">
        <v>146</v>
      </c>
      <c r="N274" s="124">
        <v>2.0979020979021046E-2</v>
      </c>
      <c r="O274" s="26">
        <v>198</v>
      </c>
      <c r="P274" s="124">
        <v>-0.45753424657534247</v>
      </c>
      <c r="Q274" s="36">
        <v>1726</v>
      </c>
      <c r="R274" s="124">
        <v>0.48537005163511182</v>
      </c>
      <c r="S274" s="36">
        <v>2467</v>
      </c>
      <c r="T274" s="124">
        <v>0.13373161764705888</v>
      </c>
      <c r="U274" s="36">
        <v>4193</v>
      </c>
      <c r="V274" s="124">
        <v>0.25614140203714797</v>
      </c>
      <c r="W274" s="26">
        <v>1789</v>
      </c>
      <c r="X274" s="124">
        <v>0.25985915492957745</v>
      </c>
      <c r="Y274" s="26">
        <v>2613</v>
      </c>
      <c r="Z274" s="124">
        <v>0.12677878395860276</v>
      </c>
      <c r="AA274" s="26">
        <v>4402</v>
      </c>
      <c r="AB274" s="124">
        <v>0.17732013907461885</v>
      </c>
    </row>
    <row r="275" spans="2:28" ht="15" hidden="1" customHeight="1" outlineLevel="1">
      <c r="B275" s="95" t="s">
        <v>47</v>
      </c>
      <c r="C275" s="26">
        <v>20</v>
      </c>
      <c r="D275" s="124">
        <v>-0.19999999999999996</v>
      </c>
      <c r="E275" s="36">
        <v>0</v>
      </c>
      <c r="F275" s="124">
        <v>-1</v>
      </c>
      <c r="G275" s="36">
        <v>0</v>
      </c>
      <c r="H275" s="124" t="s">
        <v>162</v>
      </c>
      <c r="I275" s="36">
        <v>0</v>
      </c>
      <c r="J275" s="124">
        <v>-1</v>
      </c>
      <c r="K275" s="26">
        <v>108</v>
      </c>
      <c r="L275" s="124">
        <v>-0.36842105263157898</v>
      </c>
      <c r="M275" s="26">
        <v>123</v>
      </c>
      <c r="N275" s="124">
        <v>0.19417475728155331</v>
      </c>
      <c r="O275" s="26">
        <v>231</v>
      </c>
      <c r="P275" s="124">
        <v>-0.15693430656934304</v>
      </c>
      <c r="Q275" s="36">
        <v>1252</v>
      </c>
      <c r="R275" s="124">
        <v>0.46948356807511726</v>
      </c>
      <c r="S275" s="36">
        <v>1174</v>
      </c>
      <c r="T275" s="124">
        <v>-0.20081688223281147</v>
      </c>
      <c r="U275" s="36">
        <v>2426</v>
      </c>
      <c r="V275" s="124">
        <v>4.5239121068505028E-2</v>
      </c>
      <c r="W275" s="26">
        <v>1380</v>
      </c>
      <c r="X275" s="124">
        <v>0.31303520456707901</v>
      </c>
      <c r="Y275" s="26">
        <v>1297</v>
      </c>
      <c r="Z275" s="124">
        <v>-0.1749363867684478</v>
      </c>
      <c r="AA275" s="26">
        <v>2677</v>
      </c>
      <c r="AB275" s="124">
        <v>2.0587113991612727E-2</v>
      </c>
    </row>
    <row r="276" spans="2:28" ht="15" hidden="1" customHeight="1" outlineLevel="1">
      <c r="B276" s="95" t="s">
        <v>48</v>
      </c>
      <c r="C276" s="26">
        <v>6</v>
      </c>
      <c r="D276" s="124">
        <v>-0.8</v>
      </c>
      <c r="E276" s="36">
        <v>1</v>
      </c>
      <c r="F276" s="124" t="s">
        <v>162</v>
      </c>
      <c r="G276" s="36">
        <v>0</v>
      </c>
      <c r="H276" s="124" t="s">
        <v>162</v>
      </c>
      <c r="I276" s="36">
        <v>1</v>
      </c>
      <c r="J276" s="124" t="s">
        <v>162</v>
      </c>
      <c r="K276" s="26">
        <v>143</v>
      </c>
      <c r="L276" s="124">
        <v>-0.39148936170212767</v>
      </c>
      <c r="M276" s="26">
        <v>137</v>
      </c>
      <c r="N276" s="124">
        <v>-9.8684210526315819E-2</v>
      </c>
      <c r="O276" s="26">
        <v>280</v>
      </c>
      <c r="P276" s="124">
        <v>-0.27648578811369506</v>
      </c>
      <c r="Q276" s="36">
        <v>1429</v>
      </c>
      <c r="R276" s="124">
        <v>0.25903083700440521</v>
      </c>
      <c r="S276" s="36">
        <v>2570</v>
      </c>
      <c r="T276" s="124">
        <v>0.39522258414766553</v>
      </c>
      <c r="U276" s="36">
        <v>3999</v>
      </c>
      <c r="V276" s="124">
        <v>0.34329862277460532</v>
      </c>
      <c r="W276" s="26">
        <v>1579</v>
      </c>
      <c r="X276" s="124">
        <v>0.12785714285714289</v>
      </c>
      <c r="Y276" s="26">
        <v>2707</v>
      </c>
      <c r="Z276" s="124">
        <v>0.35757271815446345</v>
      </c>
      <c r="AA276" s="26">
        <v>4286</v>
      </c>
      <c r="AB276" s="124">
        <v>0.26281673541543893</v>
      </c>
    </row>
    <row r="277" spans="2:28" ht="15" hidden="1" customHeight="1" outlineLevel="1">
      <c r="B277" s="95" t="s">
        <v>49</v>
      </c>
      <c r="C277" s="26">
        <v>28</v>
      </c>
      <c r="D277" s="124">
        <v>-0.17647058823529416</v>
      </c>
      <c r="E277" s="36">
        <v>2</v>
      </c>
      <c r="F277" s="124">
        <v>-0.75</v>
      </c>
      <c r="G277" s="36">
        <v>0</v>
      </c>
      <c r="H277" s="124" t="s">
        <v>162</v>
      </c>
      <c r="I277" s="36">
        <v>2</v>
      </c>
      <c r="J277" s="124">
        <v>-0.75</v>
      </c>
      <c r="K277" s="26">
        <v>207</v>
      </c>
      <c r="L277" s="124">
        <v>-0.38938053097345138</v>
      </c>
      <c r="M277" s="26">
        <v>175</v>
      </c>
      <c r="N277" s="124">
        <v>-0.41275167785234901</v>
      </c>
      <c r="O277" s="26">
        <v>382</v>
      </c>
      <c r="P277" s="124">
        <v>-0.40031397174254313</v>
      </c>
      <c r="Q277" s="36">
        <v>2229</v>
      </c>
      <c r="R277" s="124">
        <v>0.35831809872029252</v>
      </c>
      <c r="S277" s="36">
        <v>4225</v>
      </c>
      <c r="T277" s="124">
        <v>0.38843246795925079</v>
      </c>
      <c r="U277" s="36">
        <v>6454</v>
      </c>
      <c r="V277" s="124">
        <v>0.37788215200683184</v>
      </c>
      <c r="W277" s="26">
        <v>2466</v>
      </c>
      <c r="X277" s="124">
        <v>0.21958456973293772</v>
      </c>
      <c r="Y277" s="26">
        <v>4400</v>
      </c>
      <c r="Z277" s="124">
        <v>0.31697096677641423</v>
      </c>
      <c r="AA277" s="26">
        <v>6866</v>
      </c>
      <c r="AB277" s="124">
        <v>0.28025358940891287</v>
      </c>
    </row>
    <row r="278" spans="2:28" ht="15" hidden="1" customHeight="1" outlineLevel="1">
      <c r="B278" s="95" t="s">
        <v>50</v>
      </c>
      <c r="C278" s="26">
        <v>17</v>
      </c>
      <c r="D278" s="124">
        <v>1.8333333333333335</v>
      </c>
      <c r="E278" s="36">
        <v>2</v>
      </c>
      <c r="F278" s="124">
        <v>-0.66666666666666674</v>
      </c>
      <c r="G278" s="36">
        <v>0</v>
      </c>
      <c r="H278" s="124">
        <v>-1</v>
      </c>
      <c r="I278" s="36">
        <v>2</v>
      </c>
      <c r="J278" s="124">
        <v>-0.875</v>
      </c>
      <c r="K278" s="26">
        <v>165</v>
      </c>
      <c r="L278" s="124">
        <v>-0.36538461538461542</v>
      </c>
      <c r="M278" s="26">
        <v>164</v>
      </c>
      <c r="N278" s="124">
        <v>-0.29004329004328999</v>
      </c>
      <c r="O278" s="26">
        <v>329</v>
      </c>
      <c r="P278" s="124">
        <v>-0.32993890020366601</v>
      </c>
      <c r="Q278" s="36">
        <v>2186</v>
      </c>
      <c r="R278" s="124">
        <v>0.16214779372674104</v>
      </c>
      <c r="S278" s="36">
        <v>2963</v>
      </c>
      <c r="T278" s="124">
        <v>0.1619607843137254</v>
      </c>
      <c r="U278" s="36">
        <v>5149</v>
      </c>
      <c r="V278" s="124">
        <v>0.16204017151884442</v>
      </c>
      <c r="W278" s="26">
        <v>2370</v>
      </c>
      <c r="X278" s="124">
        <v>0.10078959591267989</v>
      </c>
      <c r="Y278" s="26">
        <v>3127</v>
      </c>
      <c r="Z278" s="124">
        <v>0.12038695807954136</v>
      </c>
      <c r="AA278" s="26">
        <v>5497</v>
      </c>
      <c r="AB278" s="124">
        <v>0.11185275080906143</v>
      </c>
    </row>
    <row r="279" spans="2:28" ht="15" hidden="1" customHeight="1" outlineLevel="1">
      <c r="B279" s="95" t="s">
        <v>51</v>
      </c>
      <c r="C279" s="26">
        <v>21</v>
      </c>
      <c r="D279" s="124">
        <v>0.61538461538461542</v>
      </c>
      <c r="E279" s="36">
        <v>10</v>
      </c>
      <c r="F279" s="124" t="s">
        <v>162</v>
      </c>
      <c r="G279" s="36">
        <v>1</v>
      </c>
      <c r="H279" s="124" t="s">
        <v>162</v>
      </c>
      <c r="I279" s="36">
        <v>11</v>
      </c>
      <c r="J279" s="124" t="s">
        <v>162</v>
      </c>
      <c r="K279" s="26">
        <v>151</v>
      </c>
      <c r="L279" s="124">
        <v>-0.48639455782312924</v>
      </c>
      <c r="M279" s="26">
        <v>213</v>
      </c>
      <c r="N279" s="124">
        <v>-0.45524296675191811</v>
      </c>
      <c r="O279" s="26">
        <v>364</v>
      </c>
      <c r="P279" s="124">
        <v>-0.46861313868613141</v>
      </c>
      <c r="Q279" s="36">
        <v>1377</v>
      </c>
      <c r="R279" s="124">
        <v>-0.14789603960396036</v>
      </c>
      <c r="S279" s="36">
        <v>2516</v>
      </c>
      <c r="T279" s="124">
        <v>-0.15057393652937201</v>
      </c>
      <c r="U279" s="36">
        <v>3893</v>
      </c>
      <c r="V279" s="124">
        <v>-0.14962865880297072</v>
      </c>
      <c r="W279" s="26">
        <v>1559</v>
      </c>
      <c r="X279" s="124">
        <v>-0.18928757150286013</v>
      </c>
      <c r="Y279" s="26">
        <v>2730</v>
      </c>
      <c r="Z279" s="124">
        <v>-0.18580375782880998</v>
      </c>
      <c r="AA279" s="26">
        <v>4289</v>
      </c>
      <c r="AB279" s="124">
        <v>-0.18707354056103109</v>
      </c>
    </row>
    <row r="280" spans="2:28" collapsed="1">
      <c r="B280" s="180">
        <v>1990</v>
      </c>
      <c r="C280" s="36">
        <v>212</v>
      </c>
      <c r="D280" s="104">
        <v>-4.5045045045045029E-2</v>
      </c>
      <c r="E280" s="36">
        <v>52</v>
      </c>
      <c r="F280" s="104">
        <v>0.73333333333333339</v>
      </c>
      <c r="G280" s="36">
        <v>4</v>
      </c>
      <c r="H280" s="104">
        <v>-0.6</v>
      </c>
      <c r="I280" s="36">
        <v>56</v>
      </c>
      <c r="J280" s="104">
        <v>0.39999999999999991</v>
      </c>
      <c r="K280" s="36">
        <v>1640</v>
      </c>
      <c r="L280" s="104">
        <v>-0.35812133072407049</v>
      </c>
      <c r="M280" s="36">
        <v>1807</v>
      </c>
      <c r="N280" s="104">
        <v>-0.17863636363636359</v>
      </c>
      <c r="O280" s="36">
        <v>3447</v>
      </c>
      <c r="P280" s="104">
        <v>-0.2750788643533123</v>
      </c>
      <c r="Q280" s="36">
        <v>23085</v>
      </c>
      <c r="R280" s="104">
        <v>0.44588500563697853</v>
      </c>
      <c r="S280" s="36">
        <v>38524</v>
      </c>
      <c r="T280" s="104">
        <v>0.39332344750262216</v>
      </c>
      <c r="U280" s="36">
        <v>61609</v>
      </c>
      <c r="V280" s="104">
        <v>0.41256448469563223</v>
      </c>
      <c r="W280" s="36">
        <v>24989</v>
      </c>
      <c r="X280" s="104">
        <v>0.33111383369733138</v>
      </c>
      <c r="Y280" s="36">
        <v>40335</v>
      </c>
      <c r="Z280" s="104">
        <v>0.35084899025419469</v>
      </c>
      <c r="AA280" s="36">
        <v>65324</v>
      </c>
      <c r="AB280" s="104">
        <v>0.34323079453857552</v>
      </c>
    </row>
    <row r="281" spans="2:28" ht="15" hidden="1" customHeight="1" outlineLevel="1">
      <c r="B281" s="95" t="s">
        <v>40</v>
      </c>
      <c r="C281" s="26">
        <v>18</v>
      </c>
      <c r="D281" s="124">
        <v>0</v>
      </c>
      <c r="E281" s="36">
        <v>0</v>
      </c>
      <c r="F281" s="124" t="s">
        <v>162</v>
      </c>
      <c r="G281" s="36">
        <v>0</v>
      </c>
      <c r="H281" s="124" t="s">
        <v>162</v>
      </c>
      <c r="I281" s="36">
        <v>0</v>
      </c>
      <c r="J281" s="124" t="s">
        <v>162</v>
      </c>
      <c r="K281" s="26">
        <v>193</v>
      </c>
      <c r="L281" s="124">
        <v>-0.3774193548387097</v>
      </c>
      <c r="M281" s="26">
        <v>212</v>
      </c>
      <c r="N281" s="124">
        <v>-0.29333333333333333</v>
      </c>
      <c r="O281" s="26">
        <v>405</v>
      </c>
      <c r="P281" s="124">
        <v>-0.33606557377049184</v>
      </c>
      <c r="Q281" s="36">
        <v>1244</v>
      </c>
      <c r="R281" s="124">
        <v>-0.20256410256410251</v>
      </c>
      <c r="S281" s="36">
        <v>2473</v>
      </c>
      <c r="T281" s="124">
        <v>7.3319755600813608E-3</v>
      </c>
      <c r="U281" s="36">
        <v>3717</v>
      </c>
      <c r="V281" s="124">
        <v>-7.4221668742216695E-2</v>
      </c>
      <c r="W281" s="26">
        <v>1455</v>
      </c>
      <c r="X281" s="124">
        <v>-0.22934322033898302</v>
      </c>
      <c r="Y281" s="26">
        <v>2685</v>
      </c>
      <c r="Z281" s="124">
        <v>-2.5408348457350294E-2</v>
      </c>
      <c r="AA281" s="26">
        <v>4140</v>
      </c>
      <c r="AB281" s="124">
        <v>-0.10833512814990309</v>
      </c>
    </row>
    <row r="282" spans="2:28" ht="15" hidden="1" customHeight="1" outlineLevel="1">
      <c r="B282" s="95" t="s">
        <v>41</v>
      </c>
      <c r="C282" s="26">
        <v>21</v>
      </c>
      <c r="D282" s="124">
        <v>-8.6956521739130488E-2</v>
      </c>
      <c r="E282" s="36">
        <v>0</v>
      </c>
      <c r="F282" s="124" t="s">
        <v>162</v>
      </c>
      <c r="G282" s="36">
        <v>0</v>
      </c>
      <c r="H282" s="124" t="s">
        <v>162</v>
      </c>
      <c r="I282" s="36">
        <v>0</v>
      </c>
      <c r="J282" s="124" t="s">
        <v>162</v>
      </c>
      <c r="K282" s="26">
        <v>201</v>
      </c>
      <c r="L282" s="124">
        <v>-0.48984771573604058</v>
      </c>
      <c r="M282" s="26">
        <v>83</v>
      </c>
      <c r="N282" s="124">
        <v>-0.71959459459459452</v>
      </c>
      <c r="O282" s="26">
        <v>284</v>
      </c>
      <c r="P282" s="124">
        <v>-0.58840579710144936</v>
      </c>
      <c r="Q282" s="36">
        <v>1023</v>
      </c>
      <c r="R282" s="124">
        <v>-0.37697929354445803</v>
      </c>
      <c r="S282" s="36">
        <v>1741</v>
      </c>
      <c r="T282" s="124">
        <v>-0.23740692071835301</v>
      </c>
      <c r="U282" s="36">
        <v>2764</v>
      </c>
      <c r="V282" s="124">
        <v>-0.295796178343949</v>
      </c>
      <c r="W282" s="26">
        <v>1245</v>
      </c>
      <c r="X282" s="124">
        <v>-0.39533754249635744</v>
      </c>
      <c r="Y282" s="26">
        <v>1824</v>
      </c>
      <c r="Z282" s="124">
        <v>-0.2927491275688251</v>
      </c>
      <c r="AA282" s="26">
        <v>3069</v>
      </c>
      <c r="AB282" s="124">
        <v>-0.33829236739974122</v>
      </c>
    </row>
    <row r="283" spans="2:28" ht="15" hidden="1" customHeight="1" outlineLevel="1">
      <c r="B283" s="95" t="s">
        <v>42</v>
      </c>
      <c r="C283" s="26">
        <v>21</v>
      </c>
      <c r="D283" s="124">
        <v>-0.36363636363636365</v>
      </c>
      <c r="E283" s="36">
        <v>0</v>
      </c>
      <c r="F283" s="124" t="s">
        <v>162</v>
      </c>
      <c r="G283" s="36">
        <v>0</v>
      </c>
      <c r="H283" s="124" t="s">
        <v>162</v>
      </c>
      <c r="I283" s="36">
        <v>0</v>
      </c>
      <c r="J283" s="124" t="s">
        <v>162</v>
      </c>
      <c r="K283" s="26">
        <v>301</v>
      </c>
      <c r="L283" s="124">
        <v>-6.5217391304347783E-2</v>
      </c>
      <c r="M283" s="26">
        <v>137</v>
      </c>
      <c r="N283" s="124">
        <v>-0.50181818181818183</v>
      </c>
      <c r="O283" s="26">
        <v>438</v>
      </c>
      <c r="P283" s="124">
        <v>-0.26633165829145733</v>
      </c>
      <c r="Q283" s="36">
        <v>1142</v>
      </c>
      <c r="R283" s="124">
        <v>-0.21132596685082872</v>
      </c>
      <c r="S283" s="36">
        <v>1659</v>
      </c>
      <c r="T283" s="124">
        <v>-0.14174857734092083</v>
      </c>
      <c r="U283" s="36">
        <v>2801</v>
      </c>
      <c r="V283" s="124">
        <v>-0.17154687962141379</v>
      </c>
      <c r="W283" s="26">
        <v>1464</v>
      </c>
      <c r="X283" s="124">
        <v>-0.18801996672212984</v>
      </c>
      <c r="Y283" s="26">
        <v>1796</v>
      </c>
      <c r="Z283" s="124">
        <v>-0.18659420289855078</v>
      </c>
      <c r="AA283" s="26">
        <v>3260</v>
      </c>
      <c r="AB283" s="124">
        <v>-0.18723510346547001</v>
      </c>
    </row>
    <row r="284" spans="2:28" ht="15" hidden="1" customHeight="1" outlineLevel="1">
      <c r="B284" s="95" t="s">
        <v>43</v>
      </c>
      <c r="C284" s="26">
        <v>12</v>
      </c>
      <c r="D284" s="124">
        <v>0.33333333333333326</v>
      </c>
      <c r="E284" s="36">
        <v>3</v>
      </c>
      <c r="F284" s="124">
        <v>-0.5</v>
      </c>
      <c r="G284" s="36">
        <v>0</v>
      </c>
      <c r="H284" s="124" t="s">
        <v>162</v>
      </c>
      <c r="I284" s="36">
        <v>3</v>
      </c>
      <c r="J284" s="124">
        <v>-0.5</v>
      </c>
      <c r="K284" s="26">
        <v>145</v>
      </c>
      <c r="L284" s="124">
        <v>-0.49477351916376311</v>
      </c>
      <c r="M284" s="26">
        <v>206</v>
      </c>
      <c r="N284" s="124">
        <v>-0.41477272727272729</v>
      </c>
      <c r="O284" s="26">
        <v>351</v>
      </c>
      <c r="P284" s="124">
        <v>-0.45070422535211263</v>
      </c>
      <c r="Q284" s="36">
        <v>1559</v>
      </c>
      <c r="R284" s="124">
        <v>-0.10761305094447626</v>
      </c>
      <c r="S284" s="36">
        <v>2289</v>
      </c>
      <c r="T284" s="124">
        <v>0.2346278317152104</v>
      </c>
      <c r="U284" s="36">
        <v>3848</v>
      </c>
      <c r="V284" s="124">
        <v>6.8592057761732939E-2</v>
      </c>
      <c r="W284" s="26">
        <v>1719</v>
      </c>
      <c r="X284" s="124">
        <v>-0.16105417276720346</v>
      </c>
      <c r="Y284" s="26">
        <v>2495</v>
      </c>
      <c r="Z284" s="124">
        <v>0.13100634632819586</v>
      </c>
      <c r="AA284" s="26">
        <v>4214</v>
      </c>
      <c r="AB284" s="124">
        <v>-9.6357226792009865E-3</v>
      </c>
    </row>
    <row r="285" spans="2:28" ht="15" hidden="1" customHeight="1" outlineLevel="1">
      <c r="B285" s="95" t="s">
        <v>44</v>
      </c>
      <c r="C285" s="26">
        <v>12</v>
      </c>
      <c r="D285" s="124">
        <v>-0.5</v>
      </c>
      <c r="E285" s="36">
        <v>0</v>
      </c>
      <c r="F285" s="124">
        <v>-1</v>
      </c>
      <c r="G285" s="36">
        <v>0</v>
      </c>
      <c r="H285" s="124" t="s">
        <v>162</v>
      </c>
      <c r="I285" s="36">
        <v>0</v>
      </c>
      <c r="J285" s="124">
        <v>-1</v>
      </c>
      <c r="K285" s="26">
        <v>108</v>
      </c>
      <c r="L285" s="124">
        <v>-0.32919254658385089</v>
      </c>
      <c r="M285" s="26">
        <v>154</v>
      </c>
      <c r="N285" s="124">
        <v>-0.43999999999999995</v>
      </c>
      <c r="O285" s="26">
        <v>262</v>
      </c>
      <c r="P285" s="124">
        <v>-0.3990825688073395</v>
      </c>
      <c r="Q285" s="36">
        <v>1260</v>
      </c>
      <c r="R285" s="124">
        <v>-0.11016949152542377</v>
      </c>
      <c r="S285" s="36">
        <v>2475</v>
      </c>
      <c r="T285" s="124">
        <v>0.47673031026252977</v>
      </c>
      <c r="U285" s="36">
        <v>3735</v>
      </c>
      <c r="V285" s="124">
        <v>0.20795601552393284</v>
      </c>
      <c r="W285" s="26">
        <v>1380</v>
      </c>
      <c r="X285" s="124">
        <v>-0.18197984588026084</v>
      </c>
      <c r="Y285" s="26">
        <v>2629</v>
      </c>
      <c r="Z285" s="124">
        <v>0.34751409533572519</v>
      </c>
      <c r="AA285" s="26">
        <v>4009</v>
      </c>
      <c r="AB285" s="124">
        <v>0.1019791094007696</v>
      </c>
    </row>
    <row r="286" spans="2:28" ht="15" hidden="1" customHeight="1" outlineLevel="1">
      <c r="B286" s="95" t="s">
        <v>45</v>
      </c>
      <c r="C286" s="26">
        <v>4</v>
      </c>
      <c r="D286" s="124">
        <v>-0.55555555555555558</v>
      </c>
      <c r="E286" s="36">
        <v>0</v>
      </c>
      <c r="F286" s="124" t="s">
        <v>162</v>
      </c>
      <c r="G286" s="36">
        <v>0</v>
      </c>
      <c r="H286" s="124" t="s">
        <v>162</v>
      </c>
      <c r="I286" s="36">
        <v>0</v>
      </c>
      <c r="J286" s="124" t="s">
        <v>162</v>
      </c>
      <c r="K286" s="26">
        <v>86</v>
      </c>
      <c r="L286" s="124">
        <v>-0.66666666666666674</v>
      </c>
      <c r="M286" s="26">
        <v>90</v>
      </c>
      <c r="N286" s="124">
        <v>-0.71875</v>
      </c>
      <c r="O286" s="26">
        <v>176</v>
      </c>
      <c r="P286" s="124">
        <v>-0.69550173010380623</v>
      </c>
      <c r="Q286" s="36">
        <v>1451</v>
      </c>
      <c r="R286" s="124">
        <v>0.1256788207913111</v>
      </c>
      <c r="S286" s="36">
        <v>2970</v>
      </c>
      <c r="T286" s="124">
        <v>0.13272311212814647</v>
      </c>
      <c r="U286" s="36">
        <v>4421</v>
      </c>
      <c r="V286" s="124">
        <v>0.13040143185885955</v>
      </c>
      <c r="W286" s="26">
        <v>1541</v>
      </c>
      <c r="X286" s="124">
        <v>-9.6401028277635081E-3</v>
      </c>
      <c r="Y286" s="26">
        <v>3060</v>
      </c>
      <c r="Z286" s="124">
        <v>4.0108769544527467E-2</v>
      </c>
      <c r="AA286" s="26">
        <v>4601</v>
      </c>
      <c r="AB286" s="124">
        <v>2.2899066251667488E-2</v>
      </c>
    </row>
    <row r="287" spans="2:28" ht="15" hidden="1" customHeight="1" outlineLevel="1">
      <c r="B287" s="95" t="s">
        <v>46</v>
      </c>
      <c r="C287" s="26">
        <v>26</v>
      </c>
      <c r="D287" s="124">
        <v>2.25</v>
      </c>
      <c r="E287" s="36">
        <v>10</v>
      </c>
      <c r="F287" s="124">
        <v>9</v>
      </c>
      <c r="G287" s="36">
        <v>0</v>
      </c>
      <c r="H287" s="124" t="s">
        <v>162</v>
      </c>
      <c r="I287" s="36">
        <v>10</v>
      </c>
      <c r="J287" s="124">
        <v>9</v>
      </c>
      <c r="K287" s="26">
        <v>222</v>
      </c>
      <c r="L287" s="124">
        <v>-0.12598425196850394</v>
      </c>
      <c r="M287" s="26">
        <v>143</v>
      </c>
      <c r="N287" s="124">
        <v>-0.6333333333333333</v>
      </c>
      <c r="O287" s="26">
        <v>365</v>
      </c>
      <c r="P287" s="124">
        <v>-0.43322981366459623</v>
      </c>
      <c r="Q287" s="36">
        <v>1162</v>
      </c>
      <c r="R287" s="124">
        <v>0.51302083333333326</v>
      </c>
      <c r="S287" s="36">
        <v>2176</v>
      </c>
      <c r="T287" s="124">
        <v>1.5660377358490565</v>
      </c>
      <c r="U287" s="36">
        <v>3338</v>
      </c>
      <c r="V287" s="124">
        <v>1.0655940594059405</v>
      </c>
      <c r="W287" s="26">
        <v>1420</v>
      </c>
      <c r="X287" s="124">
        <v>0.37730358874878767</v>
      </c>
      <c r="Y287" s="26">
        <v>2319</v>
      </c>
      <c r="Z287" s="124">
        <v>0.87318255250403887</v>
      </c>
      <c r="AA287" s="26">
        <v>3739</v>
      </c>
      <c r="AB287" s="124">
        <v>0.64786249449096522</v>
      </c>
    </row>
    <row r="288" spans="2:28" ht="15" hidden="1" customHeight="1" outlineLevel="1">
      <c r="B288" s="95" t="s">
        <v>47</v>
      </c>
      <c r="C288" s="26">
        <v>25</v>
      </c>
      <c r="D288" s="124">
        <v>0.78571428571428581</v>
      </c>
      <c r="E288" s="36">
        <v>3</v>
      </c>
      <c r="F288" s="124">
        <v>2</v>
      </c>
      <c r="G288" s="36">
        <v>0</v>
      </c>
      <c r="H288" s="124" t="s">
        <v>162</v>
      </c>
      <c r="I288" s="36">
        <v>3</v>
      </c>
      <c r="J288" s="124">
        <v>2</v>
      </c>
      <c r="K288" s="26">
        <v>171</v>
      </c>
      <c r="L288" s="124">
        <v>-0.49557522123893805</v>
      </c>
      <c r="M288" s="26">
        <v>103</v>
      </c>
      <c r="N288" s="124">
        <v>-0.65666666666666673</v>
      </c>
      <c r="O288" s="26">
        <v>274</v>
      </c>
      <c r="P288" s="124">
        <v>-0.57120500782472616</v>
      </c>
      <c r="Q288" s="36">
        <v>852</v>
      </c>
      <c r="R288" s="124">
        <v>-6.2706270627062688E-2</v>
      </c>
      <c r="S288" s="36">
        <v>1469</v>
      </c>
      <c r="T288" s="124">
        <v>0.65988700564971747</v>
      </c>
      <c r="U288" s="36">
        <v>2321</v>
      </c>
      <c r="V288" s="124">
        <v>0.29375696767001114</v>
      </c>
      <c r="W288" s="26">
        <v>1051</v>
      </c>
      <c r="X288" s="124">
        <v>-0.16785431512272364</v>
      </c>
      <c r="Y288" s="26">
        <v>1572</v>
      </c>
      <c r="Z288" s="124">
        <v>0.32658227848101262</v>
      </c>
      <c r="AA288" s="26">
        <v>2623</v>
      </c>
      <c r="AB288" s="124">
        <v>7.1486928104575131E-2</v>
      </c>
    </row>
    <row r="289" spans="2:28" ht="15" hidden="1" customHeight="1" outlineLevel="1">
      <c r="B289" s="95" t="s">
        <v>48</v>
      </c>
      <c r="C289" s="26">
        <v>30</v>
      </c>
      <c r="D289" s="124">
        <v>2.3333333333333335</v>
      </c>
      <c r="E289" s="36">
        <v>0</v>
      </c>
      <c r="F289" s="124">
        <v>-1</v>
      </c>
      <c r="G289" s="36">
        <v>0</v>
      </c>
      <c r="H289" s="124" t="s">
        <v>162</v>
      </c>
      <c r="I289" s="36">
        <v>0</v>
      </c>
      <c r="J289" s="124">
        <v>-1</v>
      </c>
      <c r="K289" s="26">
        <v>235</v>
      </c>
      <c r="L289" s="124">
        <v>-0.28353658536585369</v>
      </c>
      <c r="M289" s="26">
        <v>152</v>
      </c>
      <c r="N289" s="124">
        <v>-0.47038327526132406</v>
      </c>
      <c r="O289" s="26">
        <v>387</v>
      </c>
      <c r="P289" s="124">
        <v>-0.37073170731707317</v>
      </c>
      <c r="Q289" s="36">
        <v>1135</v>
      </c>
      <c r="R289" s="124">
        <v>-0.16112342941611235</v>
      </c>
      <c r="S289" s="36">
        <v>1842</v>
      </c>
      <c r="T289" s="124">
        <v>0.10630630630630633</v>
      </c>
      <c r="U289" s="36">
        <v>2977</v>
      </c>
      <c r="V289" s="124">
        <v>-1.3585155732273035E-2</v>
      </c>
      <c r="W289" s="26">
        <v>1400</v>
      </c>
      <c r="X289" s="124">
        <v>-0.17550058892815079</v>
      </c>
      <c r="Y289" s="26">
        <v>1994</v>
      </c>
      <c r="Z289" s="124">
        <v>2.1516393442623016E-2</v>
      </c>
      <c r="AA289" s="26">
        <v>3394</v>
      </c>
      <c r="AB289" s="124">
        <v>-7.0136986301369886E-2</v>
      </c>
    </row>
    <row r="290" spans="2:28" ht="15" hidden="1" customHeight="1" outlineLevel="1">
      <c r="B290" s="95" t="s">
        <v>49</v>
      </c>
      <c r="C290" s="26">
        <v>34</v>
      </c>
      <c r="D290" s="124">
        <v>1.125</v>
      </c>
      <c r="E290" s="36">
        <v>8</v>
      </c>
      <c r="F290" s="124">
        <v>7</v>
      </c>
      <c r="G290" s="36">
        <v>0</v>
      </c>
      <c r="H290" s="124" t="s">
        <v>162</v>
      </c>
      <c r="I290" s="36">
        <v>8</v>
      </c>
      <c r="J290" s="124">
        <v>7</v>
      </c>
      <c r="K290" s="26">
        <v>339</v>
      </c>
      <c r="L290" s="124">
        <v>-0.29813664596273293</v>
      </c>
      <c r="M290" s="26">
        <v>298</v>
      </c>
      <c r="N290" s="124">
        <v>-4.4871794871794823E-2</v>
      </c>
      <c r="O290" s="26">
        <v>637</v>
      </c>
      <c r="P290" s="124">
        <v>-0.19874213836477983</v>
      </c>
      <c r="Q290" s="36">
        <v>1641</v>
      </c>
      <c r="R290" s="124">
        <v>0.21286031042128606</v>
      </c>
      <c r="S290" s="36">
        <v>3043</v>
      </c>
      <c r="T290" s="124">
        <v>1.0588633288227336</v>
      </c>
      <c r="U290" s="36">
        <v>4684</v>
      </c>
      <c r="V290" s="124">
        <v>0.65453903214411868</v>
      </c>
      <c r="W290" s="26">
        <v>2022</v>
      </c>
      <c r="X290" s="124">
        <v>9.120345385860773E-2</v>
      </c>
      <c r="Y290" s="26">
        <v>3341</v>
      </c>
      <c r="Z290" s="124">
        <v>0.86648044692737436</v>
      </c>
      <c r="AA290" s="26">
        <v>5363</v>
      </c>
      <c r="AB290" s="124">
        <v>0.47213834751578365</v>
      </c>
    </row>
    <row r="291" spans="2:28" ht="15" hidden="1" customHeight="1" outlineLevel="1">
      <c r="B291" s="95" t="s">
        <v>50</v>
      </c>
      <c r="C291" s="26">
        <v>6</v>
      </c>
      <c r="D291" s="124">
        <v>-0.77777777777777779</v>
      </c>
      <c r="E291" s="36">
        <v>6</v>
      </c>
      <c r="F291" s="124">
        <v>2</v>
      </c>
      <c r="G291" s="36">
        <v>10</v>
      </c>
      <c r="H291" s="124">
        <v>1.5</v>
      </c>
      <c r="I291" s="36">
        <v>16</v>
      </c>
      <c r="J291" s="124">
        <v>1.6666666666666665</v>
      </c>
      <c r="K291" s="26">
        <v>260</v>
      </c>
      <c r="L291" s="124">
        <v>-0.4921875</v>
      </c>
      <c r="M291" s="26">
        <v>231</v>
      </c>
      <c r="N291" s="124">
        <v>-0.4773755656108597</v>
      </c>
      <c r="O291" s="26">
        <v>491</v>
      </c>
      <c r="P291" s="124">
        <v>-0.4853249475890985</v>
      </c>
      <c r="Q291" s="36">
        <v>1881</v>
      </c>
      <c r="R291" s="124">
        <v>0.24240422721268162</v>
      </c>
      <c r="S291" s="36">
        <v>2550</v>
      </c>
      <c r="T291" s="124">
        <v>0.65799739921976585</v>
      </c>
      <c r="U291" s="36">
        <v>4431</v>
      </c>
      <c r="V291" s="124">
        <v>0.451834862385321</v>
      </c>
      <c r="W291" s="26">
        <v>2153</v>
      </c>
      <c r="X291" s="124">
        <v>4.7688564476885631E-2</v>
      </c>
      <c r="Y291" s="26">
        <v>2791</v>
      </c>
      <c r="Z291" s="124">
        <v>0.4067540322580645</v>
      </c>
      <c r="AA291" s="26">
        <v>4944</v>
      </c>
      <c r="AB291" s="124">
        <v>0.22406536271354294</v>
      </c>
    </row>
    <row r="292" spans="2:28" ht="15" hidden="1" customHeight="1" outlineLevel="1">
      <c r="B292" s="95" t="s">
        <v>51</v>
      </c>
      <c r="C292" s="26">
        <v>13</v>
      </c>
      <c r="D292" s="124">
        <v>-0.23529411764705888</v>
      </c>
      <c r="E292" s="36">
        <v>0</v>
      </c>
      <c r="F292" s="124">
        <v>-1</v>
      </c>
      <c r="G292" s="36">
        <v>0</v>
      </c>
      <c r="H292" s="124" t="s">
        <v>162</v>
      </c>
      <c r="I292" s="36">
        <v>0</v>
      </c>
      <c r="J292" s="124">
        <v>-1</v>
      </c>
      <c r="K292" s="26">
        <v>294</v>
      </c>
      <c r="L292" s="124">
        <v>-0.54629629629629628</v>
      </c>
      <c r="M292" s="26">
        <v>391</v>
      </c>
      <c r="N292" s="124">
        <v>-0.18541666666666667</v>
      </c>
      <c r="O292" s="26">
        <v>685</v>
      </c>
      <c r="P292" s="124">
        <v>-0.39273049645390068</v>
      </c>
      <c r="Q292" s="36">
        <v>1616</v>
      </c>
      <c r="R292" s="124">
        <v>-8.9064261555806046E-2</v>
      </c>
      <c r="S292" s="36">
        <v>2962</v>
      </c>
      <c r="T292" s="124">
        <v>0.43856240893637688</v>
      </c>
      <c r="U292" s="36">
        <v>4578</v>
      </c>
      <c r="V292" s="124">
        <v>0.19436472736759725</v>
      </c>
      <c r="W292" s="26">
        <v>1923</v>
      </c>
      <c r="X292" s="124">
        <v>-0.21188524590163937</v>
      </c>
      <c r="Y292" s="26">
        <v>3353</v>
      </c>
      <c r="Z292" s="124">
        <v>0.32059866089011413</v>
      </c>
      <c r="AA292" s="26">
        <v>5276</v>
      </c>
      <c r="AB292" s="124">
        <v>5.9650532235388631E-2</v>
      </c>
    </row>
    <row r="293" spans="2:28" collapsed="1">
      <c r="B293" s="180">
        <v>1989</v>
      </c>
      <c r="C293" s="36">
        <v>222</v>
      </c>
      <c r="D293" s="104">
        <v>7.2463768115942129E-2</v>
      </c>
      <c r="E293" s="36">
        <v>30</v>
      </c>
      <c r="F293" s="104">
        <v>-0.71698113207547176</v>
      </c>
      <c r="G293" s="36">
        <v>10</v>
      </c>
      <c r="H293" s="104">
        <v>1.5</v>
      </c>
      <c r="I293" s="36">
        <v>40</v>
      </c>
      <c r="J293" s="104">
        <v>-0.63636363636363635</v>
      </c>
      <c r="K293" s="36">
        <v>2555</v>
      </c>
      <c r="L293" s="104">
        <v>-0.40526070763500932</v>
      </c>
      <c r="M293" s="36">
        <v>2200</v>
      </c>
      <c r="N293" s="104">
        <v>-0.45395879870935718</v>
      </c>
      <c r="O293" s="36">
        <v>4755</v>
      </c>
      <c r="P293" s="104">
        <v>-0.42882882882882878</v>
      </c>
      <c r="Q293" s="36">
        <v>15966</v>
      </c>
      <c r="R293" s="104">
        <v>-4.8113038812377051E-2</v>
      </c>
      <c r="S293" s="36">
        <v>27649</v>
      </c>
      <c r="T293" s="104">
        <v>0.29831893313298274</v>
      </c>
      <c r="U293" s="36">
        <v>43615</v>
      </c>
      <c r="V293" s="104">
        <v>0.14568283905539947</v>
      </c>
      <c r="W293" s="36">
        <v>18773</v>
      </c>
      <c r="X293" s="104">
        <v>-0.12201852025067816</v>
      </c>
      <c r="Y293" s="36">
        <v>29859</v>
      </c>
      <c r="Z293" s="104">
        <v>0.17884638161790822</v>
      </c>
      <c r="AA293" s="36">
        <v>48632</v>
      </c>
      <c r="AB293" s="104">
        <v>4.1125216758365335E-2</v>
      </c>
    </row>
    <row r="294" spans="2:28" ht="15" hidden="1" customHeight="1" outlineLevel="1">
      <c r="B294" s="95" t="s">
        <v>40</v>
      </c>
      <c r="C294" s="26">
        <v>18</v>
      </c>
      <c r="D294" s="124">
        <v>0.19999999999999996</v>
      </c>
      <c r="E294" s="36">
        <v>0</v>
      </c>
      <c r="F294" s="124" t="s">
        <v>162</v>
      </c>
      <c r="G294" s="36">
        <v>0</v>
      </c>
      <c r="H294" s="124" t="s">
        <v>162</v>
      </c>
      <c r="I294" s="36">
        <v>0</v>
      </c>
      <c r="J294" s="124" t="s">
        <v>162</v>
      </c>
      <c r="K294" s="26">
        <v>310</v>
      </c>
      <c r="L294" s="124">
        <v>-0.19480519480519476</v>
      </c>
      <c r="M294" s="26">
        <v>300</v>
      </c>
      <c r="N294" s="124">
        <v>2.7397260273972712E-2</v>
      </c>
      <c r="O294" s="26">
        <v>610</v>
      </c>
      <c r="P294" s="124">
        <v>-9.8966026587887779E-2</v>
      </c>
      <c r="Q294" s="36">
        <v>1560</v>
      </c>
      <c r="R294" s="124">
        <v>0.58375634517766506</v>
      </c>
      <c r="S294" s="36">
        <v>2455</v>
      </c>
      <c r="T294" s="124">
        <v>0.15042174320524837</v>
      </c>
      <c r="U294" s="36">
        <v>4015</v>
      </c>
      <c r="V294" s="124">
        <v>0.28727156139788401</v>
      </c>
      <c r="W294" s="26">
        <v>1888</v>
      </c>
      <c r="X294" s="124">
        <v>0.36317689530685926</v>
      </c>
      <c r="Y294" s="26">
        <v>2755</v>
      </c>
      <c r="Z294" s="124">
        <v>0.13561417971970324</v>
      </c>
      <c r="AA294" s="26">
        <v>4643</v>
      </c>
      <c r="AB294" s="124">
        <v>0.21831540278142225</v>
      </c>
    </row>
    <row r="295" spans="2:28" ht="15" hidden="1" customHeight="1" outlineLevel="1">
      <c r="B295" s="95" t="s">
        <v>41</v>
      </c>
      <c r="C295" s="26">
        <v>23</v>
      </c>
      <c r="D295" s="124">
        <v>0.21052631578947367</v>
      </c>
      <c r="E295" s="36">
        <v>0</v>
      </c>
      <c r="F295" s="124">
        <v>-1</v>
      </c>
      <c r="G295" s="36">
        <v>0</v>
      </c>
      <c r="H295" s="124" t="s">
        <v>162</v>
      </c>
      <c r="I295" s="36">
        <v>0</v>
      </c>
      <c r="J295" s="124">
        <v>-1</v>
      </c>
      <c r="K295" s="26">
        <v>394</v>
      </c>
      <c r="L295" s="124">
        <v>-7.9439252336448551E-2</v>
      </c>
      <c r="M295" s="26">
        <v>296</v>
      </c>
      <c r="N295" s="124">
        <v>0.48743718592964824</v>
      </c>
      <c r="O295" s="26">
        <v>690</v>
      </c>
      <c r="P295" s="124">
        <v>0.1004784688995215</v>
      </c>
      <c r="Q295" s="36">
        <v>1642</v>
      </c>
      <c r="R295" s="124">
        <v>0.97355769230769229</v>
      </c>
      <c r="S295" s="36">
        <v>2283</v>
      </c>
      <c r="T295" s="124">
        <v>0.36298507462686569</v>
      </c>
      <c r="U295" s="36">
        <v>3925</v>
      </c>
      <c r="V295" s="124">
        <v>0.56561627443159157</v>
      </c>
      <c r="W295" s="26">
        <v>2059</v>
      </c>
      <c r="X295" s="124">
        <v>0.60859375000000004</v>
      </c>
      <c r="Y295" s="26">
        <v>2579</v>
      </c>
      <c r="Z295" s="124">
        <v>0.37620064034151546</v>
      </c>
      <c r="AA295" s="26">
        <v>4638</v>
      </c>
      <c r="AB295" s="124">
        <v>0.4705136334812936</v>
      </c>
    </row>
    <row r="296" spans="2:28" ht="15" hidden="1" customHeight="1" outlineLevel="1">
      <c r="B296" s="95" t="s">
        <v>42</v>
      </c>
      <c r="C296" s="26">
        <v>33</v>
      </c>
      <c r="D296" s="124">
        <v>4.5</v>
      </c>
      <c r="E296" s="36">
        <v>0</v>
      </c>
      <c r="F296" s="124">
        <v>-1</v>
      </c>
      <c r="G296" s="36">
        <v>0</v>
      </c>
      <c r="H296" s="124" t="s">
        <v>162</v>
      </c>
      <c r="I296" s="36">
        <v>0</v>
      </c>
      <c r="J296" s="124">
        <v>-1</v>
      </c>
      <c r="K296" s="26">
        <v>322</v>
      </c>
      <c r="L296" s="124">
        <v>-0.37475728155339805</v>
      </c>
      <c r="M296" s="26">
        <v>275</v>
      </c>
      <c r="N296" s="124">
        <v>0.29107981220657275</v>
      </c>
      <c r="O296" s="26">
        <v>597</v>
      </c>
      <c r="P296" s="124">
        <v>-0.17994505494505497</v>
      </c>
      <c r="Q296" s="36">
        <v>1448</v>
      </c>
      <c r="R296" s="124">
        <v>-0.14014251781472686</v>
      </c>
      <c r="S296" s="36">
        <v>1933</v>
      </c>
      <c r="T296" s="124">
        <v>-5.1466803911477399E-3</v>
      </c>
      <c r="U296" s="36">
        <v>3381</v>
      </c>
      <c r="V296" s="124">
        <v>-6.7824648469809734E-2</v>
      </c>
      <c r="W296" s="26">
        <v>1803</v>
      </c>
      <c r="X296" s="124">
        <v>-0.18342391304347827</v>
      </c>
      <c r="Y296" s="26">
        <v>2208</v>
      </c>
      <c r="Z296" s="124">
        <v>2.4118738404452778E-2</v>
      </c>
      <c r="AA296" s="26">
        <v>4011</v>
      </c>
      <c r="AB296" s="124">
        <v>-8.0889092575618715E-2</v>
      </c>
    </row>
    <row r="297" spans="2:28" ht="15" hidden="1" customHeight="1" outlineLevel="1">
      <c r="B297" s="95" t="s">
        <v>43</v>
      </c>
      <c r="C297" s="26">
        <v>9</v>
      </c>
      <c r="D297" s="124">
        <v>1.25</v>
      </c>
      <c r="E297" s="36">
        <v>6</v>
      </c>
      <c r="F297" s="124" t="s">
        <v>162</v>
      </c>
      <c r="G297" s="36">
        <v>0</v>
      </c>
      <c r="H297" s="124" t="s">
        <v>162</v>
      </c>
      <c r="I297" s="36">
        <v>6</v>
      </c>
      <c r="J297" s="124" t="s">
        <v>162</v>
      </c>
      <c r="K297" s="26">
        <v>287</v>
      </c>
      <c r="L297" s="124">
        <v>-0.18696883852691215</v>
      </c>
      <c r="M297" s="26">
        <v>352</v>
      </c>
      <c r="N297" s="124">
        <v>0.41365461847389562</v>
      </c>
      <c r="O297" s="26">
        <v>639</v>
      </c>
      <c r="P297" s="124">
        <v>6.1461794019933569E-2</v>
      </c>
      <c r="Q297" s="36">
        <v>1747</v>
      </c>
      <c r="R297" s="124">
        <v>0.34799382716049387</v>
      </c>
      <c r="S297" s="36">
        <v>1854</v>
      </c>
      <c r="T297" s="124">
        <v>0.56060606060606055</v>
      </c>
      <c r="U297" s="36">
        <v>3601</v>
      </c>
      <c r="V297" s="124">
        <v>0.44967793880837359</v>
      </c>
      <c r="W297" s="26">
        <v>2049</v>
      </c>
      <c r="X297" s="124">
        <v>0.23956442831215963</v>
      </c>
      <c r="Y297" s="26">
        <v>2206</v>
      </c>
      <c r="Z297" s="124">
        <v>0.53514265831593599</v>
      </c>
      <c r="AA297" s="26">
        <v>4255</v>
      </c>
      <c r="AB297" s="124">
        <v>0.37702265372168275</v>
      </c>
    </row>
    <row r="298" spans="2:28" ht="15" hidden="1" customHeight="1" outlineLevel="1">
      <c r="B298" s="95" t="s">
        <v>44</v>
      </c>
      <c r="C298" s="26">
        <v>24</v>
      </c>
      <c r="D298" s="124">
        <v>3</v>
      </c>
      <c r="E298" s="36">
        <v>86</v>
      </c>
      <c r="F298" s="124" t="s">
        <v>162</v>
      </c>
      <c r="G298" s="36">
        <v>0</v>
      </c>
      <c r="H298" s="124" t="s">
        <v>162</v>
      </c>
      <c r="I298" s="36">
        <v>86</v>
      </c>
      <c r="J298" s="124" t="s">
        <v>162</v>
      </c>
      <c r="K298" s="26">
        <v>161</v>
      </c>
      <c r="L298" s="124">
        <v>-0.38783269961977185</v>
      </c>
      <c r="M298" s="26">
        <v>275</v>
      </c>
      <c r="N298" s="124">
        <v>0.49456521739130443</v>
      </c>
      <c r="O298" s="26">
        <v>436</v>
      </c>
      <c r="P298" s="124">
        <v>-2.4608501118568271E-2</v>
      </c>
      <c r="Q298" s="36">
        <v>1416</v>
      </c>
      <c r="R298" s="124">
        <v>-6.2872270019854404E-2</v>
      </c>
      <c r="S298" s="36">
        <v>1676</v>
      </c>
      <c r="T298" s="124">
        <v>7.2296865003198985E-2</v>
      </c>
      <c r="U298" s="36">
        <v>3092</v>
      </c>
      <c r="V298" s="124">
        <v>5.8555627846454961E-3</v>
      </c>
      <c r="W298" s="26">
        <v>1687</v>
      </c>
      <c r="X298" s="124">
        <v>-5.2247191011235983E-2</v>
      </c>
      <c r="Y298" s="26">
        <v>1951</v>
      </c>
      <c r="Z298" s="124">
        <v>0.11677160847166568</v>
      </c>
      <c r="AA298" s="26">
        <v>3638</v>
      </c>
      <c r="AB298" s="124">
        <v>3.1471505528777977E-2</v>
      </c>
    </row>
    <row r="299" spans="2:28" ht="15" hidden="1" customHeight="1" outlineLevel="1">
      <c r="B299" s="95" t="s">
        <v>45</v>
      </c>
      <c r="C299" s="26">
        <v>9</v>
      </c>
      <c r="D299" s="124">
        <v>3.5</v>
      </c>
      <c r="E299" s="36">
        <v>0</v>
      </c>
      <c r="F299" s="124">
        <v>-1</v>
      </c>
      <c r="G299" s="36">
        <v>0</v>
      </c>
      <c r="H299" s="124" t="s">
        <v>162</v>
      </c>
      <c r="I299" s="36">
        <v>0</v>
      </c>
      <c r="J299" s="124">
        <v>-1</v>
      </c>
      <c r="K299" s="26">
        <v>258</v>
      </c>
      <c r="L299" s="124">
        <v>-0.24781341107871724</v>
      </c>
      <c r="M299" s="26">
        <v>320</v>
      </c>
      <c r="N299" s="124">
        <v>0.10726643598615926</v>
      </c>
      <c r="O299" s="26">
        <v>578</v>
      </c>
      <c r="P299" s="124">
        <v>-8.5443037974683556E-2</v>
      </c>
      <c r="Q299" s="36">
        <v>1289</v>
      </c>
      <c r="R299" s="124">
        <v>-0.2738028169014084</v>
      </c>
      <c r="S299" s="36">
        <v>2622</v>
      </c>
      <c r="T299" s="124">
        <v>0.30577689243027883</v>
      </c>
      <c r="U299" s="36">
        <v>3911</v>
      </c>
      <c r="V299" s="124">
        <v>3.3835580227332906E-2</v>
      </c>
      <c r="W299" s="26">
        <v>1556</v>
      </c>
      <c r="X299" s="124">
        <v>-0.2663837812352664</v>
      </c>
      <c r="Y299" s="26">
        <v>2942</v>
      </c>
      <c r="Z299" s="124">
        <v>0.28080104484109714</v>
      </c>
      <c r="AA299" s="26">
        <v>4498</v>
      </c>
      <c r="AB299" s="124">
        <v>1.8107741059302906E-2</v>
      </c>
    </row>
    <row r="300" spans="2:28" ht="15" hidden="1" customHeight="1" outlineLevel="1">
      <c r="B300" s="95" t="s">
        <v>46</v>
      </c>
      <c r="C300" s="26">
        <v>8</v>
      </c>
      <c r="D300" s="124">
        <v>0.14285714285714279</v>
      </c>
      <c r="E300" s="36">
        <v>1</v>
      </c>
      <c r="F300" s="124">
        <v>-0.66666666666666674</v>
      </c>
      <c r="G300" s="36">
        <v>0</v>
      </c>
      <c r="H300" s="124" t="s">
        <v>162</v>
      </c>
      <c r="I300" s="36">
        <v>1</v>
      </c>
      <c r="J300" s="124">
        <v>-0.66666666666666674</v>
      </c>
      <c r="K300" s="26">
        <v>254</v>
      </c>
      <c r="L300" s="124">
        <v>-0.21362229102167185</v>
      </c>
      <c r="M300" s="26">
        <v>390</v>
      </c>
      <c r="N300" s="124">
        <v>0.56626506024096379</v>
      </c>
      <c r="O300" s="26">
        <v>644</v>
      </c>
      <c r="P300" s="124">
        <v>0.12587412587412583</v>
      </c>
      <c r="Q300" s="36">
        <v>768</v>
      </c>
      <c r="R300" s="124">
        <v>-0.30685920577617332</v>
      </c>
      <c r="S300" s="36">
        <v>848</v>
      </c>
      <c r="T300" s="124">
        <v>-0.33123028391167197</v>
      </c>
      <c r="U300" s="36">
        <v>1616</v>
      </c>
      <c r="V300" s="124">
        <v>-0.31986531986531985</v>
      </c>
      <c r="W300" s="26">
        <v>1031</v>
      </c>
      <c r="X300" s="124">
        <v>-0.28452463566967379</v>
      </c>
      <c r="Y300" s="26">
        <v>1238</v>
      </c>
      <c r="Z300" s="124">
        <v>-0.18391562294001318</v>
      </c>
      <c r="AA300" s="26">
        <v>2269</v>
      </c>
      <c r="AB300" s="124">
        <v>-0.23292765382014879</v>
      </c>
    </row>
    <row r="301" spans="2:28" ht="15" hidden="1" customHeight="1" outlineLevel="1">
      <c r="B301" s="95" t="s">
        <v>47</v>
      </c>
      <c r="C301" s="26">
        <v>14</v>
      </c>
      <c r="D301" s="124">
        <v>-6.6666666666666652E-2</v>
      </c>
      <c r="E301" s="36">
        <v>1</v>
      </c>
      <c r="F301" s="124">
        <v>-0.75</v>
      </c>
      <c r="G301" s="36">
        <v>0</v>
      </c>
      <c r="H301" s="124" t="s">
        <v>162</v>
      </c>
      <c r="I301" s="36">
        <v>1</v>
      </c>
      <c r="J301" s="124">
        <v>-0.75</v>
      </c>
      <c r="K301" s="26">
        <v>339</v>
      </c>
      <c r="L301" s="124">
        <v>-0.31237322515212984</v>
      </c>
      <c r="M301" s="26">
        <v>300</v>
      </c>
      <c r="N301" s="124">
        <v>0.40845070422535201</v>
      </c>
      <c r="O301" s="26">
        <v>639</v>
      </c>
      <c r="P301" s="124">
        <v>-9.4900849858356895E-2</v>
      </c>
      <c r="Q301" s="36">
        <v>909</v>
      </c>
      <c r="R301" s="124">
        <v>-0.26929260450160775</v>
      </c>
      <c r="S301" s="36">
        <v>885</v>
      </c>
      <c r="T301" s="124">
        <v>-0.17289719626168221</v>
      </c>
      <c r="U301" s="36">
        <v>1794</v>
      </c>
      <c r="V301" s="124">
        <v>-0.2247191011235955</v>
      </c>
      <c r="W301" s="26">
        <v>1263</v>
      </c>
      <c r="X301" s="124">
        <v>-0.28075170842824604</v>
      </c>
      <c r="Y301" s="26">
        <v>1185</v>
      </c>
      <c r="Z301" s="124">
        <v>-7.6383476227591562E-2</v>
      </c>
      <c r="AA301" s="26">
        <v>2448</v>
      </c>
      <c r="AB301" s="124">
        <v>-0.19447186574531095</v>
      </c>
    </row>
    <row r="302" spans="2:28" ht="15" hidden="1" customHeight="1" outlineLevel="1">
      <c r="B302" s="95" t="s">
        <v>48</v>
      </c>
      <c r="C302" s="26">
        <v>9</v>
      </c>
      <c r="D302" s="124">
        <v>-0.18181818181818177</v>
      </c>
      <c r="E302" s="36">
        <v>8</v>
      </c>
      <c r="F302" s="124">
        <v>1.6666666666666665</v>
      </c>
      <c r="G302" s="36">
        <v>0</v>
      </c>
      <c r="H302" s="124" t="s">
        <v>162</v>
      </c>
      <c r="I302" s="36">
        <v>8</v>
      </c>
      <c r="J302" s="124">
        <v>1.6666666666666665</v>
      </c>
      <c r="K302" s="26">
        <v>328</v>
      </c>
      <c r="L302" s="124">
        <v>-0.27111111111111108</v>
      </c>
      <c r="M302" s="26">
        <v>287</v>
      </c>
      <c r="N302" s="124">
        <v>0.61235955056179781</v>
      </c>
      <c r="O302" s="26">
        <v>615</v>
      </c>
      <c r="P302" s="124">
        <v>-2.070063694267521E-2</v>
      </c>
      <c r="Q302" s="36">
        <v>1353</v>
      </c>
      <c r="R302" s="124">
        <v>0.45640473627556521</v>
      </c>
      <c r="S302" s="36">
        <v>1665</v>
      </c>
      <c r="T302" s="124">
        <v>1.2026458208058699E-3</v>
      </c>
      <c r="U302" s="36">
        <v>3018</v>
      </c>
      <c r="V302" s="124">
        <v>0.16435185185185186</v>
      </c>
      <c r="W302" s="26">
        <v>1698</v>
      </c>
      <c r="X302" s="124">
        <v>0.21895190236898787</v>
      </c>
      <c r="Y302" s="26">
        <v>1952</v>
      </c>
      <c r="Z302" s="124">
        <v>6.0293318848452016E-2</v>
      </c>
      <c r="AA302" s="26">
        <v>3650</v>
      </c>
      <c r="AB302" s="124">
        <v>0.12863327149041437</v>
      </c>
    </row>
    <row r="303" spans="2:28" ht="15" hidden="1" customHeight="1" outlineLevel="1">
      <c r="B303" s="95" t="s">
        <v>49</v>
      </c>
      <c r="C303" s="26">
        <v>16</v>
      </c>
      <c r="D303" s="124">
        <v>-0.51515151515151514</v>
      </c>
      <c r="E303" s="36">
        <v>1</v>
      </c>
      <c r="F303" s="124">
        <v>0</v>
      </c>
      <c r="G303" s="36">
        <v>0</v>
      </c>
      <c r="H303" s="124" t="s">
        <v>162</v>
      </c>
      <c r="I303" s="36">
        <v>1</v>
      </c>
      <c r="J303" s="124">
        <v>0</v>
      </c>
      <c r="K303" s="26">
        <v>483</v>
      </c>
      <c r="L303" s="124">
        <v>-0.23454833597464342</v>
      </c>
      <c r="M303" s="26">
        <v>312</v>
      </c>
      <c r="N303" s="124">
        <v>0.11428571428571432</v>
      </c>
      <c r="O303" s="26">
        <v>795</v>
      </c>
      <c r="P303" s="124">
        <v>-0.12733260153677273</v>
      </c>
      <c r="Q303" s="36">
        <v>1353</v>
      </c>
      <c r="R303" s="124">
        <v>-1.1687363038714427E-2</v>
      </c>
      <c r="S303" s="36">
        <v>1478</v>
      </c>
      <c r="T303" s="124">
        <v>-9.2694904849600968E-2</v>
      </c>
      <c r="U303" s="36">
        <v>2831</v>
      </c>
      <c r="V303" s="124">
        <v>-5.5703802535023383E-2</v>
      </c>
      <c r="W303" s="26">
        <v>1853</v>
      </c>
      <c r="X303" s="124">
        <v>-8.8987217305801392E-2</v>
      </c>
      <c r="Y303" s="26">
        <v>1790</v>
      </c>
      <c r="Z303" s="124">
        <v>-6.2336301728653787E-2</v>
      </c>
      <c r="AA303" s="26">
        <v>3643</v>
      </c>
      <c r="AB303" s="124">
        <v>-7.6084199847831546E-2</v>
      </c>
    </row>
    <row r="304" spans="2:28" ht="15" hidden="1" customHeight="1" outlineLevel="1">
      <c r="B304" s="95" t="s">
        <v>50</v>
      </c>
      <c r="C304" s="26">
        <v>27</v>
      </c>
      <c r="D304" s="124">
        <v>0.8</v>
      </c>
      <c r="E304" s="36">
        <v>2</v>
      </c>
      <c r="F304" s="124">
        <v>-0.75</v>
      </c>
      <c r="G304" s="36">
        <v>4</v>
      </c>
      <c r="H304" s="124" t="s">
        <v>162</v>
      </c>
      <c r="I304" s="36">
        <v>6</v>
      </c>
      <c r="J304" s="124">
        <v>-0.25</v>
      </c>
      <c r="K304" s="26">
        <v>512</v>
      </c>
      <c r="L304" s="124">
        <v>-5.8823529411764719E-2</v>
      </c>
      <c r="M304" s="26">
        <v>442</v>
      </c>
      <c r="N304" s="124">
        <v>0.91341991341991347</v>
      </c>
      <c r="O304" s="26">
        <v>954</v>
      </c>
      <c r="P304" s="124">
        <v>0.23096774193548386</v>
      </c>
      <c r="Q304" s="36">
        <v>1514</v>
      </c>
      <c r="R304" s="124">
        <v>-4.6022353714660902E-3</v>
      </c>
      <c r="S304" s="36">
        <v>1538</v>
      </c>
      <c r="T304" s="124">
        <v>-0.22283981808994446</v>
      </c>
      <c r="U304" s="36">
        <v>3052</v>
      </c>
      <c r="V304" s="124">
        <v>-0.128</v>
      </c>
      <c r="W304" s="26">
        <v>2055</v>
      </c>
      <c r="X304" s="124">
        <v>-1.5804597701149392E-2</v>
      </c>
      <c r="Y304" s="26">
        <v>1984</v>
      </c>
      <c r="Z304" s="124">
        <v>-0.102262443438914</v>
      </c>
      <c r="AA304" s="26">
        <v>4039</v>
      </c>
      <c r="AB304" s="124">
        <v>-6.0260586319218268E-2</v>
      </c>
    </row>
    <row r="305" spans="2:28" ht="15" hidden="1" customHeight="1" outlineLevel="1">
      <c r="B305" s="95" t="s">
        <v>51</v>
      </c>
      <c r="C305" s="26">
        <v>17</v>
      </c>
      <c r="D305" s="124">
        <v>0</v>
      </c>
      <c r="E305" s="36">
        <v>1</v>
      </c>
      <c r="F305" s="124">
        <v>-0.75</v>
      </c>
      <c r="G305" s="36">
        <v>0</v>
      </c>
      <c r="H305" s="124" t="s">
        <v>162</v>
      </c>
      <c r="I305" s="36">
        <v>1</v>
      </c>
      <c r="J305" s="124">
        <v>-0.75</v>
      </c>
      <c r="K305" s="26">
        <v>648</v>
      </c>
      <c r="L305" s="124">
        <v>-0.1074380165289256</v>
      </c>
      <c r="M305" s="26">
        <v>480</v>
      </c>
      <c r="N305" s="124">
        <v>0.36363636363636354</v>
      </c>
      <c r="O305" s="26">
        <v>1128</v>
      </c>
      <c r="P305" s="124">
        <v>4.6382189239332128E-2</v>
      </c>
      <c r="Q305" s="36">
        <v>1774</v>
      </c>
      <c r="R305" s="124">
        <v>0.14970836033700574</v>
      </c>
      <c r="S305" s="36">
        <v>2059</v>
      </c>
      <c r="T305" s="124">
        <v>-0.16470588235294115</v>
      </c>
      <c r="U305" s="36">
        <v>3833</v>
      </c>
      <c r="V305" s="124">
        <v>-4.3662674650698619E-2</v>
      </c>
      <c r="W305" s="26">
        <v>2440</v>
      </c>
      <c r="X305" s="124">
        <v>6.5502183406113579E-2</v>
      </c>
      <c r="Y305" s="26">
        <v>2539</v>
      </c>
      <c r="Z305" s="124">
        <v>-9.8686545970890993E-2</v>
      </c>
      <c r="AA305" s="26">
        <v>4979</v>
      </c>
      <c r="AB305" s="124">
        <v>-2.5063638143724254E-2</v>
      </c>
    </row>
    <row r="306" spans="2:28" collapsed="1">
      <c r="B306" s="180">
        <v>1988</v>
      </c>
      <c r="C306" s="36">
        <v>207</v>
      </c>
      <c r="D306" s="104">
        <v>0.37999999999999989</v>
      </c>
      <c r="E306" s="36">
        <v>106</v>
      </c>
      <c r="F306" s="104">
        <v>2.7857142857142856</v>
      </c>
      <c r="G306" s="36">
        <v>4</v>
      </c>
      <c r="H306" s="104" t="s">
        <v>162</v>
      </c>
      <c r="I306" s="36">
        <v>110</v>
      </c>
      <c r="J306" s="104">
        <v>2.9285714285714284</v>
      </c>
      <c r="K306" s="36">
        <v>4296</v>
      </c>
      <c r="L306" s="104">
        <v>-0.2123212321232123</v>
      </c>
      <c r="M306" s="36">
        <v>4029</v>
      </c>
      <c r="N306" s="104">
        <v>0.37555479685899629</v>
      </c>
      <c r="O306" s="36">
        <v>8325</v>
      </c>
      <c r="P306" s="104">
        <v>-6.9187641655731325E-3</v>
      </c>
      <c r="Q306" s="36">
        <v>16773</v>
      </c>
      <c r="R306" s="104">
        <v>6.1783883015762431E-2</v>
      </c>
      <c r="S306" s="36">
        <v>21296</v>
      </c>
      <c r="T306" s="104">
        <v>3.4539713383531678E-2</v>
      </c>
      <c r="U306" s="36">
        <v>38069</v>
      </c>
      <c r="V306" s="104">
        <v>4.6369083612775475E-2</v>
      </c>
      <c r="W306" s="36">
        <v>21382</v>
      </c>
      <c r="X306" s="104">
        <v>-2.1932894675439352E-3</v>
      </c>
      <c r="Y306" s="36">
        <v>25329</v>
      </c>
      <c r="Z306" s="104">
        <v>7.7188058178106589E-2</v>
      </c>
      <c r="AA306" s="36">
        <v>46711</v>
      </c>
      <c r="AB306" s="104">
        <v>3.9338717931602263E-2</v>
      </c>
    </row>
    <row r="307" spans="2:28" ht="15" hidden="1" customHeight="1" outlineLevel="1">
      <c r="B307" s="95" t="s">
        <v>40</v>
      </c>
      <c r="C307" s="26">
        <v>15</v>
      </c>
      <c r="D307" s="124">
        <v>7.1428571428571397E-2</v>
      </c>
      <c r="E307" s="36">
        <v>0</v>
      </c>
      <c r="F307" s="124" t="s">
        <v>162</v>
      </c>
      <c r="G307" s="36">
        <v>0</v>
      </c>
      <c r="H307" s="124" t="s">
        <v>162</v>
      </c>
      <c r="I307" s="36">
        <v>0</v>
      </c>
      <c r="J307" s="124" t="s">
        <v>162</v>
      </c>
      <c r="K307" s="26">
        <v>385</v>
      </c>
      <c r="L307" s="124">
        <v>-0.36885245901639341</v>
      </c>
      <c r="M307" s="26">
        <v>292</v>
      </c>
      <c r="N307" s="124">
        <v>1.0380622837370179E-2</v>
      </c>
      <c r="O307" s="26">
        <v>677</v>
      </c>
      <c r="P307" s="124">
        <v>-0.24694104560622909</v>
      </c>
      <c r="Q307" s="36">
        <v>985</v>
      </c>
      <c r="R307" s="124">
        <v>1.2332990750256956E-2</v>
      </c>
      <c r="S307" s="36">
        <v>2134</v>
      </c>
      <c r="T307" s="124">
        <v>0.26197516262566523</v>
      </c>
      <c r="U307" s="36">
        <v>3119</v>
      </c>
      <c r="V307" s="124">
        <v>0.17079579579579574</v>
      </c>
      <c r="W307" s="26">
        <v>1385</v>
      </c>
      <c r="X307" s="124">
        <v>-0.13274890419536634</v>
      </c>
      <c r="Y307" s="26">
        <v>2426</v>
      </c>
      <c r="Z307" s="124">
        <v>0.22525252525252526</v>
      </c>
      <c r="AA307" s="26">
        <v>3811</v>
      </c>
      <c r="AB307" s="124">
        <v>6.5417948001118331E-2</v>
      </c>
    </row>
    <row r="308" spans="2:28" ht="15" hidden="1" customHeight="1" outlineLevel="1">
      <c r="B308" s="95" t="s">
        <v>41</v>
      </c>
      <c r="C308" s="26">
        <v>19</v>
      </c>
      <c r="D308" s="124">
        <v>-5.0000000000000044E-2</v>
      </c>
      <c r="E308" s="36">
        <v>1</v>
      </c>
      <c r="F308" s="124" t="s">
        <v>162</v>
      </c>
      <c r="G308" s="36">
        <v>0</v>
      </c>
      <c r="H308" s="124" t="s">
        <v>162</v>
      </c>
      <c r="I308" s="36">
        <v>1</v>
      </c>
      <c r="J308" s="124" t="s">
        <v>162</v>
      </c>
      <c r="K308" s="26">
        <v>428</v>
      </c>
      <c r="L308" s="124">
        <v>-0.17533718689788058</v>
      </c>
      <c r="M308" s="26">
        <v>199</v>
      </c>
      <c r="N308" s="124">
        <v>-9.9547511312217174E-2</v>
      </c>
      <c r="O308" s="26">
        <v>627</v>
      </c>
      <c r="P308" s="124">
        <v>-0.1527027027027027</v>
      </c>
      <c r="Q308" s="36">
        <v>832</v>
      </c>
      <c r="R308" s="124">
        <v>-0.14491264131551906</v>
      </c>
      <c r="S308" s="36">
        <v>1675</v>
      </c>
      <c r="T308" s="124">
        <v>0.34754625905068393</v>
      </c>
      <c r="U308" s="36">
        <v>2507</v>
      </c>
      <c r="V308" s="124">
        <v>0.13131768953068601</v>
      </c>
      <c r="W308" s="26">
        <v>1280</v>
      </c>
      <c r="X308" s="124">
        <v>-0.15343915343915349</v>
      </c>
      <c r="Y308" s="26">
        <v>1874</v>
      </c>
      <c r="Z308" s="124">
        <v>0.28005464480874309</v>
      </c>
      <c r="AA308" s="26">
        <v>3154</v>
      </c>
      <c r="AB308" s="124">
        <v>5.981182795698925E-2</v>
      </c>
    </row>
    <row r="309" spans="2:28" ht="15" hidden="1" customHeight="1" outlineLevel="1">
      <c r="B309" s="95" t="s">
        <v>42</v>
      </c>
      <c r="C309" s="26">
        <v>6</v>
      </c>
      <c r="D309" s="124">
        <v>-0.7142857142857143</v>
      </c>
      <c r="E309" s="36">
        <v>3</v>
      </c>
      <c r="F309" s="124" t="s">
        <v>162</v>
      </c>
      <c r="G309" s="36">
        <v>0</v>
      </c>
      <c r="H309" s="124" t="s">
        <v>162</v>
      </c>
      <c r="I309" s="36">
        <v>3</v>
      </c>
      <c r="J309" s="124" t="s">
        <v>162</v>
      </c>
      <c r="K309" s="26">
        <v>515</v>
      </c>
      <c r="L309" s="124">
        <v>4.0404040404040442E-2</v>
      </c>
      <c r="M309" s="26">
        <v>213</v>
      </c>
      <c r="N309" s="124">
        <v>-6.5789473684210509E-2</v>
      </c>
      <c r="O309" s="26">
        <v>728</v>
      </c>
      <c r="P309" s="124">
        <v>6.9156293222683018E-3</v>
      </c>
      <c r="Q309" s="36">
        <v>1684</v>
      </c>
      <c r="R309" s="124">
        <v>1.0119474313022701</v>
      </c>
      <c r="S309" s="36">
        <v>1943</v>
      </c>
      <c r="T309" s="124">
        <v>0.12572421784472776</v>
      </c>
      <c r="U309" s="36">
        <v>3627</v>
      </c>
      <c r="V309" s="124">
        <v>0.41513850955911047</v>
      </c>
      <c r="W309" s="26">
        <v>2208</v>
      </c>
      <c r="X309" s="124">
        <v>0.63192904656319282</v>
      </c>
      <c r="Y309" s="26">
        <v>2156</v>
      </c>
      <c r="Z309" s="124">
        <v>0.1033776867963152</v>
      </c>
      <c r="AA309" s="26">
        <v>4364</v>
      </c>
      <c r="AB309" s="124">
        <v>0.31962503779860896</v>
      </c>
    </row>
    <row r="310" spans="2:28" ht="15" hidden="1" customHeight="1" outlineLevel="1">
      <c r="B310" s="95" t="s">
        <v>43</v>
      </c>
      <c r="C310" s="26">
        <v>4</v>
      </c>
      <c r="D310" s="124">
        <v>-0.66666666666666674</v>
      </c>
      <c r="E310" s="36">
        <v>0</v>
      </c>
      <c r="F310" s="124" t="s">
        <v>162</v>
      </c>
      <c r="G310" s="36">
        <v>0</v>
      </c>
      <c r="H310" s="124" t="s">
        <v>162</v>
      </c>
      <c r="I310" s="36">
        <v>0</v>
      </c>
      <c r="J310" s="124" t="s">
        <v>162</v>
      </c>
      <c r="K310" s="26">
        <v>353</v>
      </c>
      <c r="L310" s="124">
        <v>-0.19221967963386732</v>
      </c>
      <c r="M310" s="26">
        <v>249</v>
      </c>
      <c r="N310" s="124">
        <v>0.24500000000000011</v>
      </c>
      <c r="O310" s="26">
        <v>602</v>
      </c>
      <c r="P310" s="124">
        <v>-5.4945054945054972E-2</v>
      </c>
      <c r="Q310" s="36">
        <v>1296</v>
      </c>
      <c r="R310" s="124">
        <v>1.7991360691144709</v>
      </c>
      <c r="S310" s="36">
        <v>1188</v>
      </c>
      <c r="T310" s="124">
        <v>-0.13411078717201164</v>
      </c>
      <c r="U310" s="36">
        <v>2484</v>
      </c>
      <c r="V310" s="124">
        <v>0.35367847411444142</v>
      </c>
      <c r="W310" s="26">
        <v>1653</v>
      </c>
      <c r="X310" s="124">
        <v>0.8125</v>
      </c>
      <c r="Y310" s="26">
        <v>1437</v>
      </c>
      <c r="Z310" s="124">
        <v>-8.5877862595419852E-2</v>
      </c>
      <c r="AA310" s="26">
        <v>3090</v>
      </c>
      <c r="AB310" s="124">
        <v>0.2439613526570048</v>
      </c>
    </row>
    <row r="311" spans="2:28" ht="15" hidden="1" customHeight="1" outlineLevel="1">
      <c r="B311" s="95" t="s">
        <v>44</v>
      </c>
      <c r="C311" s="26">
        <v>6</v>
      </c>
      <c r="D311" s="124">
        <v>0</v>
      </c>
      <c r="E311" s="36">
        <v>0</v>
      </c>
      <c r="F311" s="124">
        <v>-1</v>
      </c>
      <c r="G311" s="36">
        <v>0</v>
      </c>
      <c r="H311" s="124" t="s">
        <v>162</v>
      </c>
      <c r="I311" s="36">
        <v>0</v>
      </c>
      <c r="J311" s="124">
        <v>-1</v>
      </c>
      <c r="K311" s="26">
        <v>263</v>
      </c>
      <c r="L311" s="124">
        <v>-0.29866666666666664</v>
      </c>
      <c r="M311" s="26">
        <v>184</v>
      </c>
      <c r="N311" s="124">
        <v>0.33333333333333326</v>
      </c>
      <c r="O311" s="26">
        <v>447</v>
      </c>
      <c r="P311" s="124">
        <v>-0.12865497076023391</v>
      </c>
      <c r="Q311" s="36">
        <v>1511</v>
      </c>
      <c r="R311" s="124">
        <v>1.6416083916083917</v>
      </c>
      <c r="S311" s="36">
        <v>1563</v>
      </c>
      <c r="T311" s="124">
        <v>0.323454699407282</v>
      </c>
      <c r="U311" s="36">
        <v>3074</v>
      </c>
      <c r="V311" s="124">
        <v>0.75356531660011417</v>
      </c>
      <c r="W311" s="26">
        <v>1780</v>
      </c>
      <c r="X311" s="124">
        <v>0.85803757828810023</v>
      </c>
      <c r="Y311" s="26">
        <v>1747</v>
      </c>
      <c r="Z311" s="124">
        <v>0.32448824867323722</v>
      </c>
      <c r="AA311" s="26">
        <v>3527</v>
      </c>
      <c r="AB311" s="124">
        <v>0.54896794027228801</v>
      </c>
    </row>
    <row r="312" spans="2:28" ht="15" hidden="1" customHeight="1" outlineLevel="1">
      <c r="B312" s="95" t="s">
        <v>45</v>
      </c>
      <c r="C312" s="26">
        <v>2</v>
      </c>
      <c r="D312" s="124">
        <v>-0.66666666666666674</v>
      </c>
      <c r="E312" s="36">
        <v>1</v>
      </c>
      <c r="F312" s="124" t="s">
        <v>162</v>
      </c>
      <c r="G312" s="36">
        <v>0</v>
      </c>
      <c r="H312" s="124" t="s">
        <v>162</v>
      </c>
      <c r="I312" s="36">
        <v>1</v>
      </c>
      <c r="J312" s="124" t="s">
        <v>162</v>
      </c>
      <c r="K312" s="26">
        <v>343</v>
      </c>
      <c r="L312" s="124">
        <v>0.40573770491803285</v>
      </c>
      <c r="M312" s="26">
        <v>289</v>
      </c>
      <c r="N312" s="124">
        <v>0.39613526570048307</v>
      </c>
      <c r="O312" s="26">
        <v>632</v>
      </c>
      <c r="P312" s="124">
        <v>0.40133037694013307</v>
      </c>
      <c r="Q312" s="36">
        <v>1775</v>
      </c>
      <c r="R312" s="124">
        <v>1.2756410256410255</v>
      </c>
      <c r="S312" s="36">
        <v>2008</v>
      </c>
      <c r="T312" s="124">
        <v>0.20023909145248053</v>
      </c>
      <c r="U312" s="36">
        <v>3783</v>
      </c>
      <c r="V312" s="124">
        <v>0.54219323277619247</v>
      </c>
      <c r="W312" s="26">
        <v>2121</v>
      </c>
      <c r="X312" s="124">
        <v>1.0592233009708738</v>
      </c>
      <c r="Y312" s="26">
        <v>2297</v>
      </c>
      <c r="Z312" s="124">
        <v>0.22180851063829787</v>
      </c>
      <c r="AA312" s="26">
        <v>4418</v>
      </c>
      <c r="AB312" s="124">
        <v>0.51821305841924392</v>
      </c>
    </row>
    <row r="313" spans="2:28" ht="15" hidden="1" customHeight="1" outlineLevel="1">
      <c r="B313" s="95" t="s">
        <v>46</v>
      </c>
      <c r="C313" s="26">
        <v>7</v>
      </c>
      <c r="D313" s="124">
        <v>0.16666666666666674</v>
      </c>
      <c r="E313" s="36">
        <v>3</v>
      </c>
      <c r="F313" s="124" t="s">
        <v>162</v>
      </c>
      <c r="G313" s="36">
        <v>0</v>
      </c>
      <c r="H313" s="124">
        <v>-1</v>
      </c>
      <c r="I313" s="36">
        <v>3</v>
      </c>
      <c r="J313" s="124">
        <v>-0.91176470588235292</v>
      </c>
      <c r="K313" s="26">
        <v>323</v>
      </c>
      <c r="L313" s="124">
        <v>-0.39171374764595102</v>
      </c>
      <c r="M313" s="26">
        <v>249</v>
      </c>
      <c r="N313" s="124">
        <v>1.8295454545454546</v>
      </c>
      <c r="O313" s="26">
        <v>572</v>
      </c>
      <c r="P313" s="124">
        <v>-7.5928917609046853E-2</v>
      </c>
      <c r="Q313" s="36">
        <v>1108</v>
      </c>
      <c r="R313" s="124">
        <v>1.3624733475479744</v>
      </c>
      <c r="S313" s="36">
        <v>1268</v>
      </c>
      <c r="T313" s="124">
        <v>-0.12611991729841487</v>
      </c>
      <c r="U313" s="36">
        <v>2376</v>
      </c>
      <c r="V313" s="124">
        <v>0.23750000000000004</v>
      </c>
      <c r="W313" s="26">
        <v>1441</v>
      </c>
      <c r="X313" s="124">
        <v>0.43240556660039764</v>
      </c>
      <c r="Y313" s="26">
        <v>1517</v>
      </c>
      <c r="Z313" s="124">
        <v>-3.5600762873490122E-2</v>
      </c>
      <c r="AA313" s="26">
        <v>2958</v>
      </c>
      <c r="AB313" s="124">
        <v>0.14695618456766191</v>
      </c>
    </row>
    <row r="314" spans="2:28" ht="15" hidden="1" customHeight="1" outlineLevel="1">
      <c r="B314" s="95" t="s">
        <v>47</v>
      </c>
      <c r="C314" s="26">
        <v>15</v>
      </c>
      <c r="D314" s="124">
        <v>-0.42307692307692313</v>
      </c>
      <c r="E314" s="36">
        <v>4</v>
      </c>
      <c r="F314" s="124">
        <v>-0.87878787878787878</v>
      </c>
      <c r="G314" s="36">
        <v>0</v>
      </c>
      <c r="H314" s="124">
        <v>-1</v>
      </c>
      <c r="I314" s="36">
        <v>4</v>
      </c>
      <c r="J314" s="124">
        <v>-0.88235294117647056</v>
      </c>
      <c r="K314" s="26">
        <v>493</v>
      </c>
      <c r="L314" s="124">
        <v>-4.2718446601941795E-2</v>
      </c>
      <c r="M314" s="26">
        <v>213</v>
      </c>
      <c r="N314" s="124">
        <v>0.22413793103448265</v>
      </c>
      <c r="O314" s="26">
        <v>706</v>
      </c>
      <c r="P314" s="124">
        <v>2.467343976777947E-2</v>
      </c>
      <c r="Q314" s="36">
        <v>1244</v>
      </c>
      <c r="R314" s="124">
        <v>1.2056737588652484</v>
      </c>
      <c r="S314" s="36">
        <v>1070</v>
      </c>
      <c r="T314" s="124">
        <v>-0.12866449511400646</v>
      </c>
      <c r="U314" s="36">
        <v>2314</v>
      </c>
      <c r="V314" s="124">
        <v>0.29129464285714279</v>
      </c>
      <c r="W314" s="26">
        <v>1756</v>
      </c>
      <c r="X314" s="124">
        <v>0.54305799648506148</v>
      </c>
      <c r="Y314" s="26">
        <v>1283</v>
      </c>
      <c r="Z314" s="124">
        <v>-8.5531004989308657E-2</v>
      </c>
      <c r="AA314" s="26">
        <v>3039</v>
      </c>
      <c r="AB314" s="124">
        <v>0.19598583234946876</v>
      </c>
    </row>
    <row r="315" spans="2:28" ht="15" hidden="1" customHeight="1" outlineLevel="1">
      <c r="B315" s="95" t="s">
        <v>48</v>
      </c>
      <c r="C315" s="26">
        <v>11</v>
      </c>
      <c r="D315" s="124">
        <v>-0.42105263157894735</v>
      </c>
      <c r="E315" s="36">
        <v>3</v>
      </c>
      <c r="F315" s="124">
        <v>-0.90322580645161288</v>
      </c>
      <c r="G315" s="36">
        <v>0</v>
      </c>
      <c r="H315" s="124" t="s">
        <v>162</v>
      </c>
      <c r="I315" s="36">
        <v>3</v>
      </c>
      <c r="J315" s="124">
        <v>-0.90322580645161288</v>
      </c>
      <c r="K315" s="26">
        <v>450</v>
      </c>
      <c r="L315" s="124">
        <v>2.0408163265306145E-2</v>
      </c>
      <c r="M315" s="26">
        <v>178</v>
      </c>
      <c r="N315" s="124">
        <v>-0.22270742358078599</v>
      </c>
      <c r="O315" s="26">
        <v>628</v>
      </c>
      <c r="P315" s="124">
        <v>-6.2686567164179086E-2</v>
      </c>
      <c r="Q315" s="36">
        <v>929</v>
      </c>
      <c r="R315" s="124">
        <v>0.74624060150375948</v>
      </c>
      <c r="S315" s="36">
        <v>1663</v>
      </c>
      <c r="T315" s="124">
        <v>0.26463878326996193</v>
      </c>
      <c r="U315" s="36">
        <v>2592</v>
      </c>
      <c r="V315" s="124">
        <v>0.40335679480238218</v>
      </c>
      <c r="W315" s="26">
        <v>1393</v>
      </c>
      <c r="X315" s="124">
        <v>0.36168132942326481</v>
      </c>
      <c r="Y315" s="26">
        <v>1841</v>
      </c>
      <c r="Z315" s="124">
        <v>0.1915857605177993</v>
      </c>
      <c r="AA315" s="26">
        <v>3234</v>
      </c>
      <c r="AB315" s="124">
        <v>0.25934579439252325</v>
      </c>
    </row>
    <row r="316" spans="2:28" ht="15" hidden="1" customHeight="1" outlineLevel="1">
      <c r="B316" s="95" t="s">
        <v>49</v>
      </c>
      <c r="C316" s="26">
        <v>33</v>
      </c>
      <c r="D316" s="124">
        <v>1.75</v>
      </c>
      <c r="E316" s="36">
        <v>1</v>
      </c>
      <c r="F316" s="124">
        <v>-0.9375</v>
      </c>
      <c r="G316" s="36">
        <v>0</v>
      </c>
      <c r="H316" s="124">
        <v>-1</v>
      </c>
      <c r="I316" s="36">
        <v>1</v>
      </c>
      <c r="J316" s="124">
        <v>-0.94736842105263164</v>
      </c>
      <c r="K316" s="26">
        <v>631</v>
      </c>
      <c r="L316" s="124">
        <v>-4.3939393939393945E-2</v>
      </c>
      <c r="M316" s="26">
        <v>280</v>
      </c>
      <c r="N316" s="124">
        <v>0.5135135135135136</v>
      </c>
      <c r="O316" s="26">
        <v>911</v>
      </c>
      <c r="P316" s="124">
        <v>7.8106508875739555E-2</v>
      </c>
      <c r="Q316" s="36">
        <v>1369</v>
      </c>
      <c r="R316" s="124">
        <v>0.3461160275319568</v>
      </c>
      <c r="S316" s="36">
        <v>1629</v>
      </c>
      <c r="T316" s="124">
        <v>-0.37297921478060048</v>
      </c>
      <c r="U316" s="36">
        <v>2998</v>
      </c>
      <c r="V316" s="124">
        <v>-0.17067773167358224</v>
      </c>
      <c r="W316" s="26">
        <v>2034</v>
      </c>
      <c r="X316" s="124">
        <v>0.19296187683284449</v>
      </c>
      <c r="Y316" s="26">
        <v>1909</v>
      </c>
      <c r="Z316" s="124">
        <v>-0.31503408683171874</v>
      </c>
      <c r="AA316" s="26">
        <v>3943</v>
      </c>
      <c r="AB316" s="124">
        <v>-0.12221727515583258</v>
      </c>
    </row>
    <row r="317" spans="2:28" ht="15" hidden="1" customHeight="1" outlineLevel="1">
      <c r="B317" s="95" t="s">
        <v>50</v>
      </c>
      <c r="C317" s="26">
        <v>15</v>
      </c>
      <c r="D317" s="124">
        <v>-0.375</v>
      </c>
      <c r="E317" s="36">
        <v>8</v>
      </c>
      <c r="F317" s="124">
        <v>-0.69230769230769229</v>
      </c>
      <c r="G317" s="36">
        <v>0</v>
      </c>
      <c r="H317" s="124">
        <v>-1</v>
      </c>
      <c r="I317" s="36">
        <v>8</v>
      </c>
      <c r="J317" s="124">
        <v>-0.72413793103448276</v>
      </c>
      <c r="K317" s="26">
        <v>544</v>
      </c>
      <c r="L317" s="124">
        <v>-0.19764011799410031</v>
      </c>
      <c r="M317" s="26">
        <v>231</v>
      </c>
      <c r="N317" s="124">
        <v>-0.24013157894736847</v>
      </c>
      <c r="O317" s="26">
        <v>775</v>
      </c>
      <c r="P317" s="124">
        <v>-0.21079429735234212</v>
      </c>
      <c r="Q317" s="36">
        <v>1521</v>
      </c>
      <c r="R317" s="124">
        <v>0.49263984298331698</v>
      </c>
      <c r="S317" s="36">
        <v>1979</v>
      </c>
      <c r="T317" s="124">
        <v>9.700665188470059E-2</v>
      </c>
      <c r="U317" s="36">
        <v>3500</v>
      </c>
      <c r="V317" s="124">
        <v>0.23981579879560755</v>
      </c>
      <c r="W317" s="26">
        <v>2088</v>
      </c>
      <c r="X317" s="124">
        <v>0.19519175729822558</v>
      </c>
      <c r="Y317" s="26">
        <v>2210</v>
      </c>
      <c r="Z317" s="124">
        <v>4.6897205116058771E-2</v>
      </c>
      <c r="AA317" s="26">
        <v>4298</v>
      </c>
      <c r="AB317" s="124">
        <v>0.11404872991187154</v>
      </c>
    </row>
    <row r="318" spans="2:28" ht="15" hidden="1" customHeight="1" outlineLevel="1">
      <c r="B318" s="95" t="s">
        <v>51</v>
      </c>
      <c r="C318" s="26">
        <v>17</v>
      </c>
      <c r="D318" s="124">
        <v>-0.55263157894736836</v>
      </c>
      <c r="E318" s="36">
        <v>4</v>
      </c>
      <c r="F318" s="124">
        <v>-0.33333333333333337</v>
      </c>
      <c r="G318" s="36">
        <v>0</v>
      </c>
      <c r="H318" s="124">
        <v>-1</v>
      </c>
      <c r="I318" s="36">
        <v>4</v>
      </c>
      <c r="J318" s="124">
        <v>-0.4285714285714286</v>
      </c>
      <c r="K318" s="26">
        <v>726</v>
      </c>
      <c r="L318" s="124">
        <v>0.1016691957511382</v>
      </c>
      <c r="M318" s="26">
        <v>352</v>
      </c>
      <c r="N318" s="124">
        <v>-0.13725490196078427</v>
      </c>
      <c r="O318" s="26">
        <v>1078</v>
      </c>
      <c r="P318" s="124">
        <v>1.0309278350515427E-2</v>
      </c>
      <c r="Q318" s="36">
        <v>1543</v>
      </c>
      <c r="R318" s="124">
        <v>0.55387713997985899</v>
      </c>
      <c r="S318" s="36">
        <v>2465</v>
      </c>
      <c r="T318" s="124">
        <v>0.24306606152294497</v>
      </c>
      <c r="U318" s="36">
        <v>4008</v>
      </c>
      <c r="V318" s="124">
        <v>0.34677419354838701</v>
      </c>
      <c r="W318" s="26">
        <v>2290</v>
      </c>
      <c r="X318" s="124">
        <v>0.35023584905660377</v>
      </c>
      <c r="Y318" s="26">
        <v>2817</v>
      </c>
      <c r="Z318" s="124">
        <v>0.17767558528428085</v>
      </c>
      <c r="AA318" s="26">
        <v>5107</v>
      </c>
      <c r="AB318" s="124">
        <v>0.24926614481409004</v>
      </c>
    </row>
    <row r="319" spans="2:28" collapsed="1">
      <c r="B319" s="180">
        <v>1987</v>
      </c>
      <c r="C319" s="36">
        <v>150</v>
      </c>
      <c r="D319" s="104">
        <v>-0.27184466019417475</v>
      </c>
      <c r="E319" s="36">
        <v>28</v>
      </c>
      <c r="F319" s="104">
        <v>-0.76068376068376065</v>
      </c>
      <c r="G319" s="36">
        <v>0</v>
      </c>
      <c r="H319" s="104">
        <v>-1</v>
      </c>
      <c r="I319" s="36">
        <v>28</v>
      </c>
      <c r="J319" s="104">
        <v>-0.82389937106918243</v>
      </c>
      <c r="K319" s="36">
        <v>5454</v>
      </c>
      <c r="L319" s="104">
        <v>-0.11518494484101238</v>
      </c>
      <c r="M319" s="36">
        <v>2929</v>
      </c>
      <c r="N319" s="104">
        <v>9.6593036315986591E-2</v>
      </c>
      <c r="O319" s="36">
        <v>8383</v>
      </c>
      <c r="P319" s="104">
        <v>-5.1160158460667793E-2</v>
      </c>
      <c r="Q319" s="36">
        <v>15797</v>
      </c>
      <c r="R319" s="104">
        <v>0.71855961705831151</v>
      </c>
      <c r="S319" s="36">
        <v>20585</v>
      </c>
      <c r="T319" s="104">
        <v>6.8518037892551176E-2</v>
      </c>
      <c r="U319" s="36">
        <v>36382</v>
      </c>
      <c r="V319" s="104">
        <v>0.2784903538672383</v>
      </c>
      <c r="W319" s="36">
        <v>21429</v>
      </c>
      <c r="X319" s="104">
        <v>0.36690693372456473</v>
      </c>
      <c r="Y319" s="36">
        <v>23514</v>
      </c>
      <c r="Z319" s="104">
        <v>6.9790718835304855E-2</v>
      </c>
      <c r="AA319" s="36">
        <v>44943</v>
      </c>
      <c r="AB319" s="104">
        <v>0.19348328332049824</v>
      </c>
    </row>
    <row r="320" spans="2:28" ht="15" hidden="1" customHeight="1" outlineLevel="1">
      <c r="B320" s="95" t="s">
        <v>40</v>
      </c>
      <c r="C320" s="26">
        <v>14</v>
      </c>
      <c r="D320" s="124">
        <v>-0.39130434782608692</v>
      </c>
      <c r="E320" s="36">
        <v>0</v>
      </c>
      <c r="F320" s="124">
        <v>-1</v>
      </c>
      <c r="G320" s="36">
        <v>0</v>
      </c>
      <c r="H320" s="124" t="s">
        <v>162</v>
      </c>
      <c r="I320" s="36">
        <v>0</v>
      </c>
      <c r="J320" s="124">
        <v>-1</v>
      </c>
      <c r="K320" s="26">
        <v>610</v>
      </c>
      <c r="L320" s="124">
        <v>-8.5457271364317799E-2</v>
      </c>
      <c r="M320" s="26">
        <v>289</v>
      </c>
      <c r="N320" s="124">
        <v>0.29596412556053808</v>
      </c>
      <c r="O320" s="26">
        <v>899</v>
      </c>
      <c r="P320" s="124">
        <v>1.0112359550561889E-2</v>
      </c>
      <c r="Q320" s="36">
        <v>973</v>
      </c>
      <c r="R320" s="124">
        <v>6.1068702290076438E-2</v>
      </c>
      <c r="S320" s="36">
        <v>1691</v>
      </c>
      <c r="T320" s="124">
        <v>-4.1926345609065163E-2</v>
      </c>
      <c r="U320" s="36">
        <v>2664</v>
      </c>
      <c r="V320" s="124">
        <v>-6.7114093959731447E-3</v>
      </c>
      <c r="W320" s="26">
        <v>1597</v>
      </c>
      <c r="X320" s="124">
        <v>-8.0745341614907318E-3</v>
      </c>
      <c r="Y320" s="26">
        <v>1980</v>
      </c>
      <c r="Z320" s="124">
        <v>-4.0241448692153181E-3</v>
      </c>
      <c r="AA320" s="26">
        <v>3577</v>
      </c>
      <c r="AB320" s="124">
        <v>-5.8365758754863606E-3</v>
      </c>
    </row>
    <row r="321" spans="2:28" ht="15" hidden="1" customHeight="1" outlineLevel="1">
      <c r="B321" s="95" t="s">
        <v>41</v>
      </c>
      <c r="C321" s="26">
        <v>20</v>
      </c>
      <c r="D321" s="124">
        <v>-0.19999999999999996</v>
      </c>
      <c r="E321" s="36">
        <v>0</v>
      </c>
      <c r="F321" s="124" t="s">
        <v>162</v>
      </c>
      <c r="G321" s="36">
        <v>0</v>
      </c>
      <c r="H321" s="124" t="s">
        <v>162</v>
      </c>
      <c r="I321" s="36">
        <v>0</v>
      </c>
      <c r="J321" s="124" t="s">
        <v>162</v>
      </c>
      <c r="K321" s="26">
        <v>519</v>
      </c>
      <c r="L321" s="124">
        <v>-4.06654343807763E-2</v>
      </c>
      <c r="M321" s="26">
        <v>221</v>
      </c>
      <c r="N321" s="124">
        <v>0.13917525773195871</v>
      </c>
      <c r="O321" s="26">
        <v>740</v>
      </c>
      <c r="P321" s="124">
        <v>6.8027210884353817E-3</v>
      </c>
      <c r="Q321" s="36">
        <v>973</v>
      </c>
      <c r="R321" s="124">
        <v>0.33470507544581629</v>
      </c>
      <c r="S321" s="36">
        <v>1243</v>
      </c>
      <c r="T321" s="124">
        <v>-8.8041085840058653E-2</v>
      </c>
      <c r="U321" s="36">
        <v>2216</v>
      </c>
      <c r="V321" s="124">
        <v>5.9273422562141409E-2</v>
      </c>
      <c r="W321" s="26">
        <v>1512</v>
      </c>
      <c r="X321" s="124">
        <v>0.16756756756756763</v>
      </c>
      <c r="Y321" s="26">
        <v>1464</v>
      </c>
      <c r="Z321" s="124">
        <v>-5.9730250481695557E-2</v>
      </c>
      <c r="AA321" s="26">
        <v>2976</v>
      </c>
      <c r="AB321" s="124">
        <v>4.3478260869565188E-2</v>
      </c>
    </row>
    <row r="322" spans="2:28" ht="15" hidden="1" customHeight="1" outlineLevel="1">
      <c r="B322" s="95" t="s">
        <v>42</v>
      </c>
      <c r="C322" s="26">
        <v>21</v>
      </c>
      <c r="D322" s="124">
        <v>1.625</v>
      </c>
      <c r="E322" s="36">
        <v>0</v>
      </c>
      <c r="F322" s="124">
        <v>-1</v>
      </c>
      <c r="G322" s="36">
        <v>0</v>
      </c>
      <c r="H322" s="124">
        <v>-1</v>
      </c>
      <c r="I322" s="36">
        <v>0</v>
      </c>
      <c r="J322" s="124">
        <v>-1</v>
      </c>
      <c r="K322" s="26">
        <v>495</v>
      </c>
      <c r="L322" s="124">
        <v>0.18421052631578938</v>
      </c>
      <c r="M322" s="26">
        <v>228</v>
      </c>
      <c r="N322" s="124">
        <v>-2.9787234042553234E-2</v>
      </c>
      <c r="O322" s="26">
        <v>723</v>
      </c>
      <c r="P322" s="124">
        <v>0.10719754977029106</v>
      </c>
      <c r="Q322" s="36">
        <v>837</v>
      </c>
      <c r="R322" s="124">
        <v>0.18892045454545459</v>
      </c>
      <c r="S322" s="36">
        <v>1726</v>
      </c>
      <c r="T322" s="124">
        <v>0.42174629324546942</v>
      </c>
      <c r="U322" s="36">
        <v>2563</v>
      </c>
      <c r="V322" s="124">
        <v>0.33628779979144952</v>
      </c>
      <c r="W322" s="26">
        <v>1353</v>
      </c>
      <c r="X322" s="124">
        <v>0.19628647214854111</v>
      </c>
      <c r="Y322" s="26">
        <v>1954</v>
      </c>
      <c r="Z322" s="124">
        <v>0.346657477601654</v>
      </c>
      <c r="AA322" s="26">
        <v>3307</v>
      </c>
      <c r="AB322" s="124">
        <v>0.28079008520526716</v>
      </c>
    </row>
    <row r="323" spans="2:28" ht="15" hidden="1" customHeight="1" outlineLevel="1">
      <c r="B323" s="95" t="s">
        <v>43</v>
      </c>
      <c r="C323" s="26">
        <v>12</v>
      </c>
      <c r="D323" s="124">
        <v>0.5</v>
      </c>
      <c r="E323" s="36">
        <v>0</v>
      </c>
      <c r="F323" s="124">
        <v>-1</v>
      </c>
      <c r="G323" s="36">
        <v>0</v>
      </c>
      <c r="H323" s="124" t="s">
        <v>162</v>
      </c>
      <c r="I323" s="36">
        <v>0</v>
      </c>
      <c r="J323" s="124">
        <v>-1</v>
      </c>
      <c r="K323" s="26">
        <v>437</v>
      </c>
      <c r="L323" s="124">
        <v>0.14999999999999991</v>
      </c>
      <c r="M323" s="26">
        <v>200</v>
      </c>
      <c r="N323" s="124">
        <v>-1.4778325123152691E-2</v>
      </c>
      <c r="O323" s="26">
        <v>637</v>
      </c>
      <c r="P323" s="124">
        <v>9.2624356775300232E-2</v>
      </c>
      <c r="Q323" s="36">
        <v>463</v>
      </c>
      <c r="R323" s="124">
        <v>-0.27315541601255888</v>
      </c>
      <c r="S323" s="36">
        <v>1372</v>
      </c>
      <c r="T323" s="124">
        <v>0.87688098495212041</v>
      </c>
      <c r="U323" s="36">
        <v>1835</v>
      </c>
      <c r="V323" s="124">
        <v>0.34137426900584789</v>
      </c>
      <c r="W323" s="26">
        <v>912</v>
      </c>
      <c r="X323" s="124">
        <v>-0.11111111111111116</v>
      </c>
      <c r="Y323" s="26">
        <v>1572</v>
      </c>
      <c r="Z323" s="124">
        <v>0.68308351177730198</v>
      </c>
      <c r="AA323" s="26">
        <v>2484</v>
      </c>
      <c r="AB323" s="124">
        <v>0.2673469387755103</v>
      </c>
    </row>
    <row r="324" spans="2:28" ht="15" hidden="1" customHeight="1" outlineLevel="1">
      <c r="B324" s="95" t="s">
        <v>44</v>
      </c>
      <c r="C324" s="26">
        <v>6</v>
      </c>
      <c r="D324" s="124">
        <v>0.19999999999999996</v>
      </c>
      <c r="E324" s="36">
        <v>5</v>
      </c>
      <c r="F324" s="124" t="s">
        <v>162</v>
      </c>
      <c r="G324" s="36">
        <v>0</v>
      </c>
      <c r="H324" s="124" t="s">
        <v>162</v>
      </c>
      <c r="I324" s="36">
        <v>5</v>
      </c>
      <c r="J324" s="124" t="s">
        <v>162</v>
      </c>
      <c r="K324" s="26">
        <v>375</v>
      </c>
      <c r="L324" s="124">
        <v>0.17554858934169282</v>
      </c>
      <c r="M324" s="26">
        <v>138</v>
      </c>
      <c r="N324" s="124">
        <v>-0.29591836734693877</v>
      </c>
      <c r="O324" s="26">
        <v>513</v>
      </c>
      <c r="P324" s="124">
        <v>-3.8834951456310218E-3</v>
      </c>
      <c r="Q324" s="36">
        <v>572</v>
      </c>
      <c r="R324" s="124">
        <v>-0.21857923497267762</v>
      </c>
      <c r="S324" s="36">
        <v>1181</v>
      </c>
      <c r="T324" s="124">
        <v>8.4745762711868622E-4</v>
      </c>
      <c r="U324" s="36">
        <v>1753</v>
      </c>
      <c r="V324" s="124">
        <v>-8.3158995815899583E-2</v>
      </c>
      <c r="W324" s="26">
        <v>958</v>
      </c>
      <c r="X324" s="124">
        <v>-9.2803030303030276E-2</v>
      </c>
      <c r="Y324" s="26">
        <v>1319</v>
      </c>
      <c r="Z324" s="124">
        <v>-4.1424418604651181E-2</v>
      </c>
      <c r="AA324" s="26">
        <v>2277</v>
      </c>
      <c r="AB324" s="124">
        <v>-6.3733552631578982E-2</v>
      </c>
    </row>
    <row r="325" spans="2:28" ht="15" hidden="1" customHeight="1" outlineLevel="1">
      <c r="B325" s="95" t="s">
        <v>45</v>
      </c>
      <c r="C325" s="26">
        <v>6</v>
      </c>
      <c r="D325" s="124">
        <v>-0.5714285714285714</v>
      </c>
      <c r="E325" s="36">
        <v>0</v>
      </c>
      <c r="F325" s="124" t="s">
        <v>162</v>
      </c>
      <c r="G325" s="36">
        <v>0</v>
      </c>
      <c r="H325" s="124">
        <v>-1</v>
      </c>
      <c r="I325" s="36">
        <v>0</v>
      </c>
      <c r="J325" s="124">
        <v>-1</v>
      </c>
      <c r="K325" s="26">
        <v>244</v>
      </c>
      <c r="L325" s="124">
        <v>-0.30085959885386815</v>
      </c>
      <c r="M325" s="26">
        <v>207</v>
      </c>
      <c r="N325" s="124">
        <v>-0.11914893617021272</v>
      </c>
      <c r="O325" s="26">
        <v>451</v>
      </c>
      <c r="P325" s="124">
        <v>-0.22773972602739723</v>
      </c>
      <c r="Q325" s="36">
        <v>780</v>
      </c>
      <c r="R325" s="124">
        <v>-8.2352941176470629E-2</v>
      </c>
      <c r="S325" s="36">
        <v>1673</v>
      </c>
      <c r="T325" s="124">
        <v>0.15220385674931136</v>
      </c>
      <c r="U325" s="36">
        <v>2453</v>
      </c>
      <c r="V325" s="124">
        <v>6.5595134665508148E-2</v>
      </c>
      <c r="W325" s="26">
        <v>1030</v>
      </c>
      <c r="X325" s="124">
        <v>-0.1508656224237428</v>
      </c>
      <c r="Y325" s="26">
        <v>1880</v>
      </c>
      <c r="Z325" s="124">
        <v>0.11374407582938395</v>
      </c>
      <c r="AA325" s="26">
        <v>2910</v>
      </c>
      <c r="AB325" s="124">
        <v>3.1023784901758056E-3</v>
      </c>
    </row>
    <row r="326" spans="2:28" ht="15" hidden="1" customHeight="1" outlineLevel="1">
      <c r="B326" s="95" t="s">
        <v>46</v>
      </c>
      <c r="C326" s="26">
        <v>6</v>
      </c>
      <c r="D326" s="124">
        <v>-0.7</v>
      </c>
      <c r="E326" s="36">
        <v>0</v>
      </c>
      <c r="F326" s="124">
        <v>-1</v>
      </c>
      <c r="G326" s="36">
        <v>34</v>
      </c>
      <c r="H326" s="124" t="s">
        <v>162</v>
      </c>
      <c r="I326" s="36">
        <v>34</v>
      </c>
      <c r="J326" s="124">
        <v>16</v>
      </c>
      <c r="K326" s="26">
        <v>531</v>
      </c>
      <c r="L326" s="124">
        <v>0.11087866108786604</v>
      </c>
      <c r="M326" s="26">
        <v>88</v>
      </c>
      <c r="N326" s="124">
        <v>-0.6271186440677966</v>
      </c>
      <c r="O326" s="26">
        <v>619</v>
      </c>
      <c r="P326" s="124">
        <v>-0.13305322128851538</v>
      </c>
      <c r="Q326" s="36">
        <v>469</v>
      </c>
      <c r="R326" s="124">
        <v>-0.18576388888888884</v>
      </c>
      <c r="S326" s="36">
        <v>1451</v>
      </c>
      <c r="T326" s="124">
        <v>0.58233369683751368</v>
      </c>
      <c r="U326" s="36">
        <v>1920</v>
      </c>
      <c r="V326" s="124">
        <v>0.28600133958472873</v>
      </c>
      <c r="W326" s="26">
        <v>1006</v>
      </c>
      <c r="X326" s="124">
        <v>-6.505576208178443E-2</v>
      </c>
      <c r="Y326" s="26">
        <v>1573</v>
      </c>
      <c r="Z326" s="124">
        <v>0.36426712922810056</v>
      </c>
      <c r="AA326" s="26">
        <v>2579</v>
      </c>
      <c r="AB326" s="124">
        <v>0.15702108568864959</v>
      </c>
    </row>
    <row r="327" spans="2:28" ht="15" hidden="1" customHeight="1" outlineLevel="1">
      <c r="B327" s="95" t="s">
        <v>47</v>
      </c>
      <c r="C327" s="26">
        <v>26</v>
      </c>
      <c r="D327" s="124">
        <v>4.0000000000000036E-2</v>
      </c>
      <c r="E327" s="36">
        <v>33</v>
      </c>
      <c r="F327" s="124">
        <v>7.25</v>
      </c>
      <c r="G327" s="36">
        <v>1</v>
      </c>
      <c r="H327" s="124">
        <v>-0.5</v>
      </c>
      <c r="I327" s="36">
        <v>34</v>
      </c>
      <c r="J327" s="124">
        <v>4.666666666666667</v>
      </c>
      <c r="K327" s="26">
        <v>515</v>
      </c>
      <c r="L327" s="124">
        <v>0.11713665943600859</v>
      </c>
      <c r="M327" s="26">
        <v>174</v>
      </c>
      <c r="N327" s="124">
        <v>-0.36727272727272731</v>
      </c>
      <c r="O327" s="26">
        <v>689</v>
      </c>
      <c r="P327" s="124">
        <v>-6.3858695652173947E-2</v>
      </c>
      <c r="Q327" s="36">
        <v>564</v>
      </c>
      <c r="R327" s="124">
        <v>-0.23577235772357719</v>
      </c>
      <c r="S327" s="36">
        <v>1228</v>
      </c>
      <c r="T327" s="124">
        <v>0.60732984293193715</v>
      </c>
      <c r="U327" s="36">
        <v>1792</v>
      </c>
      <c r="V327" s="124">
        <v>0.19307589880159792</v>
      </c>
      <c r="W327" s="26">
        <v>1138</v>
      </c>
      <c r="X327" s="124">
        <v>-7.3289902280130326E-2</v>
      </c>
      <c r="Y327" s="26">
        <v>1403</v>
      </c>
      <c r="Z327" s="124">
        <v>0.34644913627639151</v>
      </c>
      <c r="AA327" s="26">
        <v>2541</v>
      </c>
      <c r="AB327" s="124">
        <v>0.11938325991189425</v>
      </c>
    </row>
    <row r="328" spans="2:28" ht="15" hidden="1" customHeight="1" outlineLevel="1">
      <c r="B328" s="95" t="s">
        <v>48</v>
      </c>
      <c r="C328" s="26">
        <v>19</v>
      </c>
      <c r="D328" s="124">
        <v>-0.29629629629629628</v>
      </c>
      <c r="E328" s="36">
        <v>31</v>
      </c>
      <c r="F328" s="124">
        <v>5.2</v>
      </c>
      <c r="G328" s="36">
        <v>0</v>
      </c>
      <c r="H328" s="124">
        <v>-1</v>
      </c>
      <c r="I328" s="36">
        <v>31</v>
      </c>
      <c r="J328" s="124">
        <v>2.1</v>
      </c>
      <c r="K328" s="26">
        <v>441</v>
      </c>
      <c r="L328" s="124">
        <v>-0.17723880597014929</v>
      </c>
      <c r="M328" s="26">
        <v>229</v>
      </c>
      <c r="N328" s="124">
        <v>6.5116279069767469E-2</v>
      </c>
      <c r="O328" s="26">
        <v>670</v>
      </c>
      <c r="P328" s="124">
        <v>-0.10785619174434091</v>
      </c>
      <c r="Q328" s="36">
        <v>532</v>
      </c>
      <c r="R328" s="124">
        <v>-0.36817102137767221</v>
      </c>
      <c r="S328" s="36">
        <v>1315</v>
      </c>
      <c r="T328" s="124">
        <v>0.35567010309278357</v>
      </c>
      <c r="U328" s="36">
        <v>1847</v>
      </c>
      <c r="V328" s="124">
        <v>1.9315673289183266E-2</v>
      </c>
      <c r="W328" s="26">
        <v>1023</v>
      </c>
      <c r="X328" s="124">
        <v>-0.27446808510638299</v>
      </c>
      <c r="Y328" s="26">
        <v>1545</v>
      </c>
      <c r="Z328" s="124">
        <v>0.29722921914357681</v>
      </c>
      <c r="AA328" s="26">
        <v>2568</v>
      </c>
      <c r="AB328" s="124">
        <v>-1.2687427912341454E-2</v>
      </c>
    </row>
    <row r="329" spans="2:28" ht="15" hidden="1" customHeight="1" outlineLevel="1">
      <c r="B329" s="95" t="s">
        <v>49</v>
      </c>
      <c r="C329" s="26">
        <v>12</v>
      </c>
      <c r="D329" s="124">
        <v>-0.63636363636363635</v>
      </c>
      <c r="E329" s="36">
        <v>16</v>
      </c>
      <c r="F329" s="124" t="s">
        <v>162</v>
      </c>
      <c r="G329" s="36">
        <v>3</v>
      </c>
      <c r="H329" s="124">
        <v>0.5</v>
      </c>
      <c r="I329" s="36">
        <v>19</v>
      </c>
      <c r="J329" s="124">
        <v>8.5</v>
      </c>
      <c r="K329" s="26">
        <v>660</v>
      </c>
      <c r="L329" s="124">
        <v>0.13207547169811318</v>
      </c>
      <c r="M329" s="26">
        <v>185</v>
      </c>
      <c r="N329" s="124">
        <v>-0.2857142857142857</v>
      </c>
      <c r="O329" s="26">
        <v>845</v>
      </c>
      <c r="P329" s="124">
        <v>3.5629453681709222E-3</v>
      </c>
      <c r="Q329" s="36">
        <v>1017</v>
      </c>
      <c r="R329" s="124">
        <v>4.7373841400617955E-2</v>
      </c>
      <c r="S329" s="36">
        <v>2598</v>
      </c>
      <c r="T329" s="124">
        <v>1.5722772277227723</v>
      </c>
      <c r="U329" s="36">
        <v>3615</v>
      </c>
      <c r="V329" s="124">
        <v>0.82483594144371519</v>
      </c>
      <c r="W329" s="26">
        <v>1705</v>
      </c>
      <c r="X329" s="124">
        <v>7.4354127284183891E-2</v>
      </c>
      <c r="Y329" s="26">
        <v>2787</v>
      </c>
      <c r="Z329" s="124">
        <v>1.1927616050354053</v>
      </c>
      <c r="AA329" s="26">
        <v>4492</v>
      </c>
      <c r="AB329" s="124">
        <v>0.57172848145556343</v>
      </c>
    </row>
    <row r="330" spans="2:28" ht="15" hidden="1" customHeight="1" outlineLevel="1">
      <c r="B330" s="95" t="s">
        <v>50</v>
      </c>
      <c r="C330" s="26">
        <v>24</v>
      </c>
      <c r="D330" s="124">
        <v>-4.0000000000000036E-2</v>
      </c>
      <c r="E330" s="36">
        <v>26</v>
      </c>
      <c r="F330" s="124">
        <v>1.3636363636363638</v>
      </c>
      <c r="G330" s="36">
        <v>3</v>
      </c>
      <c r="H330" s="124">
        <v>0</v>
      </c>
      <c r="I330" s="36">
        <v>29</v>
      </c>
      <c r="J330" s="124">
        <v>1.0714285714285716</v>
      </c>
      <c r="K330" s="26">
        <v>678</v>
      </c>
      <c r="L330" s="124">
        <v>0.15502555366269166</v>
      </c>
      <c r="M330" s="26">
        <v>304</v>
      </c>
      <c r="N330" s="124">
        <v>-0.10588235294117643</v>
      </c>
      <c r="O330" s="26">
        <v>982</v>
      </c>
      <c r="P330" s="124">
        <v>5.9331175836030203E-2</v>
      </c>
      <c r="Q330" s="36">
        <v>1019</v>
      </c>
      <c r="R330" s="124">
        <v>0.12596685082872927</v>
      </c>
      <c r="S330" s="36">
        <v>1804</v>
      </c>
      <c r="T330" s="124">
        <v>0.8909853249475892</v>
      </c>
      <c r="U330" s="36">
        <v>2823</v>
      </c>
      <c r="V330" s="124">
        <v>0.51855836471221095</v>
      </c>
      <c r="W330" s="26">
        <v>1747</v>
      </c>
      <c r="X330" s="124">
        <v>0.14332460732984287</v>
      </c>
      <c r="Y330" s="26">
        <v>2111</v>
      </c>
      <c r="Z330" s="124">
        <v>0.62760215882806469</v>
      </c>
      <c r="AA330" s="26">
        <v>3858</v>
      </c>
      <c r="AB330" s="124">
        <v>0.36566371681415921</v>
      </c>
    </row>
    <row r="331" spans="2:28" ht="15" hidden="1" customHeight="1" outlineLevel="1">
      <c r="B331" s="95" t="s">
        <v>51</v>
      </c>
      <c r="C331" s="26">
        <v>38</v>
      </c>
      <c r="D331" s="124">
        <v>0.26666666666666661</v>
      </c>
      <c r="E331" s="36">
        <v>6</v>
      </c>
      <c r="F331" s="124">
        <v>0.19999999999999996</v>
      </c>
      <c r="G331" s="36">
        <v>1</v>
      </c>
      <c r="H331" s="124" t="s">
        <v>162</v>
      </c>
      <c r="I331" s="36">
        <v>7</v>
      </c>
      <c r="J331" s="124">
        <v>0.39999999999999991</v>
      </c>
      <c r="K331" s="26">
        <v>659</v>
      </c>
      <c r="L331" s="124">
        <v>0.16637168141592928</v>
      </c>
      <c r="M331" s="26">
        <v>408</v>
      </c>
      <c r="N331" s="124">
        <v>9.9009900990099098E-3</v>
      </c>
      <c r="O331" s="26">
        <v>1067</v>
      </c>
      <c r="P331" s="124">
        <v>0.10113519091847256</v>
      </c>
      <c r="Q331" s="36">
        <v>993</v>
      </c>
      <c r="R331" s="124">
        <v>0.25537294563843238</v>
      </c>
      <c r="S331" s="36">
        <v>1983</v>
      </c>
      <c r="T331" s="124">
        <v>0.82596685082872923</v>
      </c>
      <c r="U331" s="36">
        <v>2976</v>
      </c>
      <c r="V331" s="124">
        <v>0.58550879062333516</v>
      </c>
      <c r="W331" s="26">
        <v>1696</v>
      </c>
      <c r="X331" s="124">
        <v>0.21926671459381741</v>
      </c>
      <c r="Y331" s="26">
        <v>2392</v>
      </c>
      <c r="Z331" s="124">
        <v>0.60536912751677852</v>
      </c>
      <c r="AA331" s="26">
        <v>4088</v>
      </c>
      <c r="AB331" s="124">
        <v>0.4189517528635891</v>
      </c>
    </row>
    <row r="332" spans="2:28" collapsed="1">
      <c r="B332" s="180">
        <v>1986</v>
      </c>
      <c r="C332" s="36">
        <v>206</v>
      </c>
      <c r="D332" s="104">
        <v>-0.15918367346938778</v>
      </c>
      <c r="E332" s="36">
        <v>117</v>
      </c>
      <c r="F332" s="104">
        <v>2.65625</v>
      </c>
      <c r="G332" s="36">
        <v>42</v>
      </c>
      <c r="H332" s="104">
        <v>1.7999999999999998</v>
      </c>
      <c r="I332" s="36">
        <v>159</v>
      </c>
      <c r="J332" s="104">
        <v>2.3829787234042552</v>
      </c>
      <c r="K332" s="36">
        <v>6164</v>
      </c>
      <c r="L332" s="104">
        <v>4.7586675730795447E-2</v>
      </c>
      <c r="M332" s="36">
        <v>2671</v>
      </c>
      <c r="N332" s="104">
        <v>-0.11409618573797675</v>
      </c>
      <c r="O332" s="36">
        <v>8835</v>
      </c>
      <c r="P332" s="104">
        <v>-7.1918193055399149E-3</v>
      </c>
      <c r="Q332" s="36">
        <v>9192</v>
      </c>
      <c r="R332" s="104">
        <v>-2.1294718909710353E-2</v>
      </c>
      <c r="S332" s="36">
        <v>19265</v>
      </c>
      <c r="T332" s="104">
        <v>0.43704311502312398</v>
      </c>
      <c r="U332" s="36">
        <v>28457</v>
      </c>
      <c r="V332" s="104">
        <v>0.24822352837968253</v>
      </c>
      <c r="W332" s="36">
        <v>15677</v>
      </c>
      <c r="X332" s="104">
        <v>8.1023728377596083E-3</v>
      </c>
      <c r="Y332" s="36">
        <v>21980</v>
      </c>
      <c r="Z332" s="104">
        <v>0.33714563815549337</v>
      </c>
      <c r="AA332" s="36">
        <v>37657</v>
      </c>
      <c r="AB332" s="104">
        <v>0.1771859076557567</v>
      </c>
    </row>
    <row r="333" spans="2:28" ht="15" hidden="1" customHeight="1" outlineLevel="1">
      <c r="B333" s="95" t="s">
        <v>40</v>
      </c>
      <c r="C333" s="26">
        <v>23</v>
      </c>
      <c r="D333" s="124">
        <v>-0.11538461538461542</v>
      </c>
      <c r="E333" s="36">
        <v>3</v>
      </c>
      <c r="F333" s="124" t="s">
        <v>162</v>
      </c>
      <c r="G333" s="36">
        <v>0</v>
      </c>
      <c r="H333" s="124" t="s">
        <v>162</v>
      </c>
      <c r="I333" s="36">
        <v>3</v>
      </c>
      <c r="J333" s="124" t="s">
        <v>162</v>
      </c>
      <c r="K333" s="26">
        <v>667</v>
      </c>
      <c r="L333" s="124">
        <v>0.51936218678815482</v>
      </c>
      <c r="M333" s="26">
        <v>223</v>
      </c>
      <c r="N333" s="124">
        <v>-0.36647727272727271</v>
      </c>
      <c r="O333" s="26">
        <v>890</v>
      </c>
      <c r="P333" s="124">
        <v>0.12515802781289498</v>
      </c>
      <c r="Q333" s="36">
        <v>917</v>
      </c>
      <c r="R333" s="124">
        <v>0.39150227617602429</v>
      </c>
      <c r="S333" s="36">
        <v>1765</v>
      </c>
      <c r="T333" s="124">
        <v>0.50725875320239111</v>
      </c>
      <c r="U333" s="36">
        <v>2682</v>
      </c>
      <c r="V333" s="124">
        <v>0.46557377049180326</v>
      </c>
      <c r="W333" s="26">
        <v>1610</v>
      </c>
      <c r="X333" s="124">
        <v>0.43238434163701078</v>
      </c>
      <c r="Y333" s="26">
        <v>1988</v>
      </c>
      <c r="Z333" s="124">
        <v>0.30531845042678918</v>
      </c>
      <c r="AA333" s="26">
        <v>3598</v>
      </c>
      <c r="AB333" s="124">
        <v>0.35927465054778995</v>
      </c>
    </row>
    <row r="334" spans="2:28" ht="15" hidden="1" customHeight="1" outlineLevel="1">
      <c r="B334" s="95" t="s">
        <v>41</v>
      </c>
      <c r="C334" s="26">
        <v>25</v>
      </c>
      <c r="D334" s="124">
        <v>-0.30555555555555558</v>
      </c>
      <c r="E334" s="36">
        <v>0</v>
      </c>
      <c r="F334" s="124" t="s">
        <v>162</v>
      </c>
      <c r="G334" s="36">
        <v>0</v>
      </c>
      <c r="H334" s="124" t="s">
        <v>162</v>
      </c>
      <c r="I334" s="36">
        <v>0</v>
      </c>
      <c r="J334" s="124" t="s">
        <v>162</v>
      </c>
      <c r="K334" s="26">
        <v>541</v>
      </c>
      <c r="L334" s="124">
        <v>-0.244413407821229</v>
      </c>
      <c r="M334" s="26">
        <v>194</v>
      </c>
      <c r="N334" s="124">
        <v>-0.31205673758865249</v>
      </c>
      <c r="O334" s="26">
        <v>735</v>
      </c>
      <c r="P334" s="124">
        <v>-0.26352705410821642</v>
      </c>
      <c r="Q334" s="36">
        <v>729</v>
      </c>
      <c r="R334" s="124">
        <v>-0.13931523022432113</v>
      </c>
      <c r="S334" s="36">
        <v>1363</v>
      </c>
      <c r="T334" s="124">
        <v>0.54011299435028248</v>
      </c>
      <c r="U334" s="36">
        <v>2092</v>
      </c>
      <c r="V334" s="124">
        <v>0.20785219399538102</v>
      </c>
      <c r="W334" s="26">
        <v>1295</v>
      </c>
      <c r="X334" s="124">
        <v>-0.19011882426516569</v>
      </c>
      <c r="Y334" s="26">
        <v>1557</v>
      </c>
      <c r="Z334" s="124">
        <v>0.33419023136246784</v>
      </c>
      <c r="AA334" s="26">
        <v>2852</v>
      </c>
      <c r="AB334" s="124">
        <v>3.1091829356471479E-2</v>
      </c>
    </row>
    <row r="335" spans="2:28" ht="15" hidden="1" customHeight="1" outlineLevel="1">
      <c r="B335" s="95" t="s">
        <v>42</v>
      </c>
      <c r="C335" s="26">
        <v>8</v>
      </c>
      <c r="D335" s="124">
        <v>-0.84615384615384615</v>
      </c>
      <c r="E335" s="36">
        <v>1</v>
      </c>
      <c r="F335" s="124" t="s">
        <v>162</v>
      </c>
      <c r="G335" s="36">
        <v>2</v>
      </c>
      <c r="H335" s="124">
        <v>-0.6</v>
      </c>
      <c r="I335" s="36">
        <v>3</v>
      </c>
      <c r="J335" s="124">
        <v>-0.4</v>
      </c>
      <c r="K335" s="26">
        <v>418</v>
      </c>
      <c r="L335" s="124">
        <v>-0.31587561374795414</v>
      </c>
      <c r="M335" s="26">
        <v>235</v>
      </c>
      <c r="N335" s="124">
        <v>-0.24679487179487181</v>
      </c>
      <c r="O335" s="26">
        <v>653</v>
      </c>
      <c r="P335" s="124">
        <v>-0.29252437703141931</v>
      </c>
      <c r="Q335" s="36">
        <v>704</v>
      </c>
      <c r="R335" s="124">
        <v>0.33333333333333326</v>
      </c>
      <c r="S335" s="36">
        <v>1214</v>
      </c>
      <c r="T335" s="124">
        <v>0.52704402515723281</v>
      </c>
      <c r="U335" s="36">
        <v>1918</v>
      </c>
      <c r="V335" s="124">
        <v>0.44973544973544977</v>
      </c>
      <c r="W335" s="26">
        <v>1131</v>
      </c>
      <c r="X335" s="124">
        <v>-5.0377833753148638E-2</v>
      </c>
      <c r="Y335" s="26">
        <v>1451</v>
      </c>
      <c r="Z335" s="124">
        <v>0.30485611510791366</v>
      </c>
      <c r="AA335" s="26">
        <v>2582</v>
      </c>
      <c r="AB335" s="124">
        <v>0.12114633087277471</v>
      </c>
    </row>
    <row r="336" spans="2:28" ht="15" hidden="1" customHeight="1" outlineLevel="1">
      <c r="B336" s="95" t="s">
        <v>43</v>
      </c>
      <c r="C336" s="26">
        <v>8</v>
      </c>
      <c r="D336" s="124">
        <v>-0.55555555555555558</v>
      </c>
      <c r="E336" s="36">
        <v>1</v>
      </c>
      <c r="F336" s="124">
        <v>-0.75</v>
      </c>
      <c r="G336" s="36">
        <v>0</v>
      </c>
      <c r="H336" s="124">
        <v>-1</v>
      </c>
      <c r="I336" s="36">
        <v>1</v>
      </c>
      <c r="J336" s="124">
        <v>-0.88888888888888884</v>
      </c>
      <c r="K336" s="26">
        <v>380</v>
      </c>
      <c r="L336" s="124">
        <v>-0.4242424242424242</v>
      </c>
      <c r="M336" s="26">
        <v>203</v>
      </c>
      <c r="N336" s="124">
        <v>-0.22813688212927752</v>
      </c>
      <c r="O336" s="26">
        <v>583</v>
      </c>
      <c r="P336" s="124">
        <v>-0.36836403033586129</v>
      </c>
      <c r="Q336" s="36">
        <v>637</v>
      </c>
      <c r="R336" s="124">
        <v>0.16029143897996367</v>
      </c>
      <c r="S336" s="36">
        <v>731</v>
      </c>
      <c r="T336" s="124">
        <v>-2.0107238605898137E-2</v>
      </c>
      <c r="U336" s="36">
        <v>1368</v>
      </c>
      <c r="V336" s="124">
        <v>5.6370656370656302E-2</v>
      </c>
      <c r="W336" s="26">
        <v>1026</v>
      </c>
      <c r="X336" s="124">
        <v>-0.1665312753858651</v>
      </c>
      <c r="Y336" s="26">
        <v>934</v>
      </c>
      <c r="Z336" s="124">
        <v>-7.98029556650246E-2</v>
      </c>
      <c r="AA336" s="26">
        <v>1960</v>
      </c>
      <c r="AB336" s="124">
        <v>-0.12733748886910057</v>
      </c>
    </row>
    <row r="337" spans="2:28" ht="15" hidden="1" customHeight="1" outlineLevel="1">
      <c r="B337" s="95" t="s">
        <v>44</v>
      </c>
      <c r="C337" s="26">
        <v>5</v>
      </c>
      <c r="D337" s="124">
        <v>-0.87804878048780488</v>
      </c>
      <c r="E337" s="36">
        <v>0</v>
      </c>
      <c r="F337" s="124" t="s">
        <v>162</v>
      </c>
      <c r="G337" s="36">
        <v>0</v>
      </c>
      <c r="H337" s="124" t="s">
        <v>162</v>
      </c>
      <c r="I337" s="36">
        <v>0</v>
      </c>
      <c r="J337" s="124" t="s">
        <v>162</v>
      </c>
      <c r="K337" s="26">
        <v>319</v>
      </c>
      <c r="L337" s="124">
        <v>-0.19240506329113927</v>
      </c>
      <c r="M337" s="26">
        <v>196</v>
      </c>
      <c r="N337" s="124">
        <v>-0.234375</v>
      </c>
      <c r="O337" s="26">
        <v>515</v>
      </c>
      <c r="P337" s="124">
        <v>-0.2089093701996928</v>
      </c>
      <c r="Q337" s="36">
        <v>732</v>
      </c>
      <c r="R337" s="124">
        <v>0.28196147110332759</v>
      </c>
      <c r="S337" s="36">
        <v>1180</v>
      </c>
      <c r="T337" s="124">
        <v>0.5108834827144686</v>
      </c>
      <c r="U337" s="36">
        <v>1912</v>
      </c>
      <c r="V337" s="124">
        <v>0.41420118343195256</v>
      </c>
      <c r="W337" s="26">
        <v>1056</v>
      </c>
      <c r="X337" s="124">
        <v>4.8659384309831077E-2</v>
      </c>
      <c r="Y337" s="26">
        <v>1376</v>
      </c>
      <c r="Z337" s="124">
        <v>0.32690453230472527</v>
      </c>
      <c r="AA337" s="26">
        <v>2432</v>
      </c>
      <c r="AB337" s="124">
        <v>0.18982387475538154</v>
      </c>
    </row>
    <row r="338" spans="2:28" ht="15" hidden="1" customHeight="1" outlineLevel="1">
      <c r="B338" s="95" t="s">
        <v>45</v>
      </c>
      <c r="C338" s="26">
        <v>14</v>
      </c>
      <c r="D338" s="124">
        <v>-0.66666666666666674</v>
      </c>
      <c r="E338" s="36">
        <v>0</v>
      </c>
      <c r="F338" s="124" t="s">
        <v>162</v>
      </c>
      <c r="G338" s="36">
        <v>1</v>
      </c>
      <c r="H338" s="124">
        <v>-0.83333333333333337</v>
      </c>
      <c r="I338" s="36">
        <v>1</v>
      </c>
      <c r="J338" s="124">
        <v>-0.83333333333333337</v>
      </c>
      <c r="K338" s="26">
        <v>349</v>
      </c>
      <c r="L338" s="124">
        <v>-9.3506493506493538E-2</v>
      </c>
      <c r="M338" s="26">
        <v>235</v>
      </c>
      <c r="N338" s="124">
        <v>2.1739130434782705E-2</v>
      </c>
      <c r="O338" s="26">
        <v>584</v>
      </c>
      <c r="P338" s="124">
        <v>-5.0406504065040658E-2</v>
      </c>
      <c r="Q338" s="36">
        <v>850</v>
      </c>
      <c r="R338" s="124">
        <v>0.39116202945990186</v>
      </c>
      <c r="S338" s="36">
        <v>1452</v>
      </c>
      <c r="T338" s="124">
        <v>0.28952042628774421</v>
      </c>
      <c r="U338" s="36">
        <v>2302</v>
      </c>
      <c r="V338" s="124">
        <v>0.32527345998848589</v>
      </c>
      <c r="W338" s="26">
        <v>1213</v>
      </c>
      <c r="X338" s="124">
        <v>0.16859344894026984</v>
      </c>
      <c r="Y338" s="26">
        <v>1688</v>
      </c>
      <c r="Z338" s="124">
        <v>0.23935389133627027</v>
      </c>
      <c r="AA338" s="26">
        <v>2901</v>
      </c>
      <c r="AB338" s="124">
        <v>0.20874999999999999</v>
      </c>
    </row>
    <row r="339" spans="2:28" ht="15" hidden="1" customHeight="1" outlineLevel="1">
      <c r="B339" s="95" t="s">
        <v>46</v>
      </c>
      <c r="C339" s="26">
        <v>20</v>
      </c>
      <c r="D339" s="124">
        <v>-0.375</v>
      </c>
      <c r="E339" s="36">
        <v>2</v>
      </c>
      <c r="F339" s="124" t="s">
        <v>162</v>
      </c>
      <c r="G339" s="36">
        <v>0</v>
      </c>
      <c r="H339" s="124" t="s">
        <v>162</v>
      </c>
      <c r="I339" s="36">
        <v>2</v>
      </c>
      <c r="J339" s="124" t="s">
        <v>162</v>
      </c>
      <c r="K339" s="26">
        <v>478</v>
      </c>
      <c r="L339" s="124">
        <v>-8.2533589251439499E-2</v>
      </c>
      <c r="M339" s="26">
        <v>236</v>
      </c>
      <c r="N339" s="124">
        <v>-0.15107913669064743</v>
      </c>
      <c r="O339" s="26">
        <v>714</v>
      </c>
      <c r="P339" s="124">
        <v>-0.1063829787234043</v>
      </c>
      <c r="Q339" s="36">
        <v>576</v>
      </c>
      <c r="R339" s="124">
        <v>-0.19888734353268434</v>
      </c>
      <c r="S339" s="36">
        <v>917</v>
      </c>
      <c r="T339" s="124">
        <v>0.43505477308294216</v>
      </c>
      <c r="U339" s="36">
        <v>1493</v>
      </c>
      <c r="V339" s="124">
        <v>9.9410898379970636E-2</v>
      </c>
      <c r="W339" s="26">
        <v>1076</v>
      </c>
      <c r="X339" s="124">
        <v>-0.15408805031446537</v>
      </c>
      <c r="Y339" s="26">
        <v>1153</v>
      </c>
      <c r="Z339" s="124">
        <v>0.257360959651036</v>
      </c>
      <c r="AA339" s="26">
        <v>2229</v>
      </c>
      <c r="AB339" s="124">
        <v>1.8273184102329809E-2</v>
      </c>
    </row>
    <row r="340" spans="2:28" ht="15" hidden="1" customHeight="1" outlineLevel="1">
      <c r="B340" s="95" t="s">
        <v>47</v>
      </c>
      <c r="C340" s="26">
        <v>25</v>
      </c>
      <c r="D340" s="124">
        <v>1.2727272727272729</v>
      </c>
      <c r="E340" s="36">
        <v>4</v>
      </c>
      <c r="F340" s="124" t="s">
        <v>162</v>
      </c>
      <c r="G340" s="36">
        <v>2</v>
      </c>
      <c r="H340" s="124">
        <v>0</v>
      </c>
      <c r="I340" s="36">
        <v>6</v>
      </c>
      <c r="J340" s="124">
        <v>2</v>
      </c>
      <c r="K340" s="26">
        <v>461</v>
      </c>
      <c r="L340" s="124">
        <v>-0.34794908062234797</v>
      </c>
      <c r="M340" s="26">
        <v>275</v>
      </c>
      <c r="N340" s="124">
        <v>0.52777777777777768</v>
      </c>
      <c r="O340" s="26">
        <v>736</v>
      </c>
      <c r="P340" s="124">
        <v>-0.17023675310033826</v>
      </c>
      <c r="Q340" s="36">
        <v>738</v>
      </c>
      <c r="R340" s="124">
        <v>0.83126550868486349</v>
      </c>
      <c r="S340" s="36">
        <v>764</v>
      </c>
      <c r="T340" s="124">
        <v>0.29491525423728815</v>
      </c>
      <c r="U340" s="36">
        <v>1502</v>
      </c>
      <c r="V340" s="124">
        <v>0.51258811681772398</v>
      </c>
      <c r="W340" s="26">
        <v>1228</v>
      </c>
      <c r="X340" s="124">
        <v>9.5450490633363083E-2</v>
      </c>
      <c r="Y340" s="26">
        <v>1042</v>
      </c>
      <c r="Z340" s="124">
        <v>0.34974093264248696</v>
      </c>
      <c r="AA340" s="26">
        <v>2270</v>
      </c>
      <c r="AB340" s="124">
        <v>0.19915478077126259</v>
      </c>
    </row>
    <row r="341" spans="2:28" ht="15" hidden="1" customHeight="1" outlineLevel="1">
      <c r="B341" s="95" t="s">
        <v>48</v>
      </c>
      <c r="C341" s="26">
        <v>27</v>
      </c>
      <c r="D341" s="124">
        <v>-0.32499999999999996</v>
      </c>
      <c r="E341" s="36">
        <v>5</v>
      </c>
      <c r="F341" s="124">
        <v>-0.375</v>
      </c>
      <c r="G341" s="36">
        <v>5</v>
      </c>
      <c r="H341" s="124">
        <v>-0.16666666666666663</v>
      </c>
      <c r="I341" s="36">
        <v>10</v>
      </c>
      <c r="J341" s="124">
        <v>-0.2857142857142857</v>
      </c>
      <c r="K341" s="26">
        <v>536</v>
      </c>
      <c r="L341" s="124">
        <v>-0.47859922178988323</v>
      </c>
      <c r="M341" s="26">
        <v>215</v>
      </c>
      <c r="N341" s="124">
        <v>-0.18867924528301883</v>
      </c>
      <c r="O341" s="26">
        <v>751</v>
      </c>
      <c r="P341" s="124">
        <v>-0.41918020108275333</v>
      </c>
      <c r="Q341" s="36">
        <v>842</v>
      </c>
      <c r="R341" s="124">
        <v>0.51711711711711716</v>
      </c>
      <c r="S341" s="36">
        <v>970</v>
      </c>
      <c r="T341" s="124">
        <v>-0.14912280701754388</v>
      </c>
      <c r="U341" s="36">
        <v>1812</v>
      </c>
      <c r="V341" s="124">
        <v>6.9026548672566301E-2</v>
      </c>
      <c r="W341" s="26">
        <v>1410</v>
      </c>
      <c r="X341" s="124">
        <v>-0.13549969343960755</v>
      </c>
      <c r="Y341" s="26">
        <v>1191</v>
      </c>
      <c r="Z341" s="124">
        <v>-0.15591778880226792</v>
      </c>
      <c r="AA341" s="26">
        <v>2601</v>
      </c>
      <c r="AB341" s="124">
        <v>-0.1449704142011834</v>
      </c>
    </row>
    <row r="342" spans="2:28" ht="15" hidden="1" customHeight="1" outlineLevel="1">
      <c r="B342" s="95" t="s">
        <v>49</v>
      </c>
      <c r="C342" s="26">
        <v>33</v>
      </c>
      <c r="D342" s="124">
        <v>-8.333333333333337E-2</v>
      </c>
      <c r="E342" s="36">
        <v>0</v>
      </c>
      <c r="F342" s="124">
        <v>-1</v>
      </c>
      <c r="G342" s="36">
        <v>2</v>
      </c>
      <c r="H342" s="124">
        <v>-0.6</v>
      </c>
      <c r="I342" s="36">
        <v>2</v>
      </c>
      <c r="J342" s="124">
        <v>-0.89473684210526316</v>
      </c>
      <c r="K342" s="26">
        <v>583</v>
      </c>
      <c r="L342" s="124">
        <v>-0.44317096466093597</v>
      </c>
      <c r="M342" s="26">
        <v>259</v>
      </c>
      <c r="N342" s="124">
        <v>-0.40046296296296291</v>
      </c>
      <c r="O342" s="26">
        <v>842</v>
      </c>
      <c r="P342" s="124">
        <v>-0.43069641649763357</v>
      </c>
      <c r="Q342" s="36">
        <v>971</v>
      </c>
      <c r="R342" s="124">
        <v>0.28950863213811417</v>
      </c>
      <c r="S342" s="36">
        <v>1010</v>
      </c>
      <c r="T342" s="124">
        <v>-0.23888470233609649</v>
      </c>
      <c r="U342" s="36">
        <v>1981</v>
      </c>
      <c r="V342" s="124">
        <v>-4.7596153846153899E-2</v>
      </c>
      <c r="W342" s="26">
        <v>1587</v>
      </c>
      <c r="X342" s="124">
        <v>-0.14216216216216215</v>
      </c>
      <c r="Y342" s="26">
        <v>1271</v>
      </c>
      <c r="Z342" s="124">
        <v>-0.27947845804988658</v>
      </c>
      <c r="AA342" s="26">
        <v>2858</v>
      </c>
      <c r="AB342" s="124">
        <v>-0.20918649695628111</v>
      </c>
    </row>
    <row r="343" spans="2:28" ht="15" hidden="1" customHeight="1" outlineLevel="1">
      <c r="B343" s="95" t="s">
        <v>50</v>
      </c>
      <c r="C343" s="26">
        <v>25</v>
      </c>
      <c r="D343" s="124">
        <v>-0.35897435897435892</v>
      </c>
      <c r="E343" s="36">
        <v>11</v>
      </c>
      <c r="F343" s="124">
        <v>-0.3125</v>
      </c>
      <c r="G343" s="36">
        <v>3</v>
      </c>
      <c r="H343" s="124" t="s">
        <v>162</v>
      </c>
      <c r="I343" s="36">
        <v>14</v>
      </c>
      <c r="J343" s="124">
        <v>-0.125</v>
      </c>
      <c r="K343" s="26">
        <v>587</v>
      </c>
      <c r="L343" s="124">
        <v>-0.13293943870014768</v>
      </c>
      <c r="M343" s="26">
        <v>340</v>
      </c>
      <c r="N343" s="124">
        <v>0.27819548872180455</v>
      </c>
      <c r="O343" s="26">
        <v>927</v>
      </c>
      <c r="P343" s="124">
        <v>-1.6967126193001114E-2</v>
      </c>
      <c r="Q343" s="36">
        <v>905</v>
      </c>
      <c r="R343" s="124">
        <v>0.37957317073170738</v>
      </c>
      <c r="S343" s="36">
        <v>954</v>
      </c>
      <c r="T343" s="124">
        <v>-0.16826503923278113</v>
      </c>
      <c r="U343" s="36">
        <v>1859</v>
      </c>
      <c r="V343" s="124">
        <v>3.1059345535219052E-2</v>
      </c>
      <c r="W343" s="26">
        <v>1528</v>
      </c>
      <c r="X343" s="124">
        <v>0.10086455331412103</v>
      </c>
      <c r="Y343" s="26">
        <v>1297</v>
      </c>
      <c r="Z343" s="124">
        <v>-8.2094833687190394E-2</v>
      </c>
      <c r="AA343" s="26">
        <v>2825</v>
      </c>
      <c r="AB343" s="124">
        <v>8.5683684398429882E-3</v>
      </c>
    </row>
    <row r="344" spans="2:28" ht="15" hidden="1" customHeight="1" outlineLevel="1">
      <c r="B344" s="95" t="s">
        <v>51</v>
      </c>
      <c r="C344" s="26">
        <v>30</v>
      </c>
      <c r="D344" s="124">
        <v>-0.18918918918918914</v>
      </c>
      <c r="E344" s="36">
        <v>5</v>
      </c>
      <c r="F344" s="124">
        <v>-0.61538461538461542</v>
      </c>
      <c r="G344" s="36">
        <v>0</v>
      </c>
      <c r="H344" s="124">
        <v>-1</v>
      </c>
      <c r="I344" s="36">
        <v>5</v>
      </c>
      <c r="J344" s="124">
        <v>-0.66666666666666674</v>
      </c>
      <c r="K344" s="26">
        <v>565</v>
      </c>
      <c r="L344" s="124">
        <v>-0.28208386277001274</v>
      </c>
      <c r="M344" s="26">
        <v>404</v>
      </c>
      <c r="N344" s="124">
        <v>5.2083333333333259E-2</v>
      </c>
      <c r="O344" s="26">
        <v>969</v>
      </c>
      <c r="P344" s="124">
        <v>-0.17250213492741251</v>
      </c>
      <c r="Q344" s="36">
        <v>791</v>
      </c>
      <c r="R344" s="124">
        <v>0.42010771992818663</v>
      </c>
      <c r="S344" s="36">
        <v>1086</v>
      </c>
      <c r="T344" s="124">
        <v>5.232558139534893E-2</v>
      </c>
      <c r="U344" s="36">
        <v>1877</v>
      </c>
      <c r="V344" s="124">
        <v>0.18124606670862176</v>
      </c>
      <c r="W344" s="26">
        <v>1391</v>
      </c>
      <c r="X344" s="124">
        <v>-2.8673835125447855E-3</v>
      </c>
      <c r="Y344" s="26">
        <v>1490</v>
      </c>
      <c r="Z344" s="124">
        <v>5.0775740479548581E-2</v>
      </c>
      <c r="AA344" s="26">
        <v>2881</v>
      </c>
      <c r="AB344" s="124">
        <v>2.4173480270174297E-2</v>
      </c>
    </row>
    <row r="345" spans="2:28" collapsed="1">
      <c r="B345" s="180">
        <v>1985</v>
      </c>
      <c r="C345" s="36">
        <v>245</v>
      </c>
      <c r="D345" s="104">
        <v>-0.40389294403892939</v>
      </c>
      <c r="E345" s="36">
        <v>32</v>
      </c>
      <c r="F345" s="104">
        <v>-0.41818181818181821</v>
      </c>
      <c r="G345" s="36">
        <v>15</v>
      </c>
      <c r="H345" s="104">
        <v>-0.5161290322580645</v>
      </c>
      <c r="I345" s="36">
        <v>47</v>
      </c>
      <c r="J345" s="104">
        <v>-0.45348837209302328</v>
      </c>
      <c r="K345" s="36">
        <v>5884</v>
      </c>
      <c r="L345" s="104">
        <v>-0.2620092813244701</v>
      </c>
      <c r="M345" s="36">
        <v>3015</v>
      </c>
      <c r="N345" s="104">
        <v>-0.13857142857142857</v>
      </c>
      <c r="O345" s="36">
        <v>8899</v>
      </c>
      <c r="P345" s="104">
        <v>-0.22435282837967396</v>
      </c>
      <c r="Q345" s="36">
        <v>9392</v>
      </c>
      <c r="R345" s="104">
        <v>0.2678185745140389</v>
      </c>
      <c r="S345" s="36">
        <v>13406</v>
      </c>
      <c r="T345" s="104">
        <v>0.17813516126197371</v>
      </c>
      <c r="U345" s="36">
        <v>22798</v>
      </c>
      <c r="V345" s="104">
        <v>0.21349869590674397</v>
      </c>
      <c r="W345" s="36">
        <v>15551</v>
      </c>
      <c r="X345" s="104">
        <v>-1.8678614248753722E-2</v>
      </c>
      <c r="Y345" s="36">
        <v>16438</v>
      </c>
      <c r="Z345" s="104">
        <v>0.1024076185366507</v>
      </c>
      <c r="AA345" s="36">
        <v>31989</v>
      </c>
      <c r="AB345" s="104">
        <v>4.0022108069445395E-2</v>
      </c>
    </row>
    <row r="346" spans="2:28" ht="15" hidden="1" customHeight="1" outlineLevel="1">
      <c r="B346" s="95" t="s">
        <v>40</v>
      </c>
      <c r="C346" s="26">
        <v>26</v>
      </c>
      <c r="D346" s="124">
        <v>-0.46938775510204078</v>
      </c>
      <c r="E346" s="36">
        <v>0</v>
      </c>
      <c r="F346" s="124">
        <v>-1</v>
      </c>
      <c r="G346" s="36">
        <v>0</v>
      </c>
      <c r="H346" s="124" t="s">
        <v>162</v>
      </c>
      <c r="I346" s="36">
        <v>0</v>
      </c>
      <c r="J346" s="124">
        <v>-1</v>
      </c>
      <c r="K346" s="26">
        <v>439</v>
      </c>
      <c r="L346" s="124">
        <v>-9.6707818930041101E-2</v>
      </c>
      <c r="M346" s="26">
        <v>352</v>
      </c>
      <c r="N346" s="124">
        <v>-9.9744245524296726E-2</v>
      </c>
      <c r="O346" s="26">
        <v>791</v>
      </c>
      <c r="P346" s="124">
        <v>-9.806157354618017E-2</v>
      </c>
      <c r="Q346" s="36">
        <v>659</v>
      </c>
      <c r="R346" s="124">
        <v>-0.30485232067510548</v>
      </c>
      <c r="S346" s="36">
        <v>1171</v>
      </c>
      <c r="T346" s="124">
        <v>0.26868905742145177</v>
      </c>
      <c r="U346" s="36">
        <v>1830</v>
      </c>
      <c r="V346" s="124">
        <v>-2.1913415285943372E-2</v>
      </c>
      <c r="W346" s="26">
        <v>1124</v>
      </c>
      <c r="X346" s="124">
        <v>-0.24411566913248151</v>
      </c>
      <c r="Y346" s="26">
        <v>1523</v>
      </c>
      <c r="Z346" s="124">
        <v>0.15905631659056318</v>
      </c>
      <c r="AA346" s="26">
        <v>2647</v>
      </c>
      <c r="AB346" s="124">
        <v>-5.4980364155658656E-2</v>
      </c>
    </row>
    <row r="347" spans="2:28" ht="15" hidden="1" customHeight="1" outlineLevel="1">
      <c r="B347" s="95" t="s">
        <v>41</v>
      </c>
      <c r="C347" s="26">
        <v>36</v>
      </c>
      <c r="D347" s="124">
        <v>0.33333333333333326</v>
      </c>
      <c r="E347" s="36">
        <v>0</v>
      </c>
      <c r="F347" s="124" t="s">
        <v>162</v>
      </c>
      <c r="G347" s="36">
        <v>0</v>
      </c>
      <c r="H347" s="124" t="s">
        <v>162</v>
      </c>
      <c r="I347" s="36">
        <v>0</v>
      </c>
      <c r="J347" s="124" t="s">
        <v>162</v>
      </c>
      <c r="K347" s="26">
        <v>716</v>
      </c>
      <c r="L347" s="124">
        <v>0.24090121317157709</v>
      </c>
      <c r="M347" s="26">
        <v>282</v>
      </c>
      <c r="N347" s="124">
        <v>0.61142857142857143</v>
      </c>
      <c r="O347" s="26">
        <v>998</v>
      </c>
      <c r="P347" s="124">
        <v>0.3271276595744681</v>
      </c>
      <c r="Q347" s="36">
        <v>847</v>
      </c>
      <c r="R347" s="124">
        <v>0.25854383358098065</v>
      </c>
      <c r="S347" s="36">
        <v>885</v>
      </c>
      <c r="T347" s="124">
        <v>9.8014888337468964E-2</v>
      </c>
      <c r="U347" s="36">
        <v>1732</v>
      </c>
      <c r="V347" s="124">
        <v>0.17106152805949959</v>
      </c>
      <c r="W347" s="26">
        <v>1599</v>
      </c>
      <c r="X347" s="124">
        <v>0.25215348472983545</v>
      </c>
      <c r="Y347" s="26">
        <v>1167</v>
      </c>
      <c r="Z347" s="124">
        <v>0.18960244648318048</v>
      </c>
      <c r="AA347" s="26">
        <v>2766</v>
      </c>
      <c r="AB347" s="124">
        <v>0.22497785651018609</v>
      </c>
    </row>
    <row r="348" spans="2:28" ht="15" hidden="1" customHeight="1" outlineLevel="1">
      <c r="B348" s="95" t="s">
        <v>42</v>
      </c>
      <c r="C348" s="26">
        <v>52</v>
      </c>
      <c r="D348" s="124">
        <v>2.0588235294117645</v>
      </c>
      <c r="E348" s="36">
        <v>0</v>
      </c>
      <c r="F348" s="124" t="s">
        <v>162</v>
      </c>
      <c r="G348" s="36">
        <v>5</v>
      </c>
      <c r="H348" s="124">
        <v>0.66666666666666674</v>
      </c>
      <c r="I348" s="36">
        <v>5</v>
      </c>
      <c r="J348" s="124">
        <v>0.66666666666666674</v>
      </c>
      <c r="K348" s="26">
        <v>611</v>
      </c>
      <c r="L348" s="124">
        <v>0.50122850122850116</v>
      </c>
      <c r="M348" s="26">
        <v>312</v>
      </c>
      <c r="N348" s="124">
        <v>0.89090909090909087</v>
      </c>
      <c r="O348" s="26">
        <v>923</v>
      </c>
      <c r="P348" s="124">
        <v>0.61363636363636354</v>
      </c>
      <c r="Q348" s="36">
        <v>528</v>
      </c>
      <c r="R348" s="124">
        <v>-0.39449541284403666</v>
      </c>
      <c r="S348" s="36">
        <v>795</v>
      </c>
      <c r="T348" s="124">
        <v>-7.6655052264808399E-2</v>
      </c>
      <c r="U348" s="36">
        <v>1323</v>
      </c>
      <c r="V348" s="124">
        <v>-0.23658395845354874</v>
      </c>
      <c r="W348" s="26">
        <v>1191</v>
      </c>
      <c r="X348" s="124">
        <v>-8.101851851851849E-2</v>
      </c>
      <c r="Y348" s="26">
        <v>1112</v>
      </c>
      <c r="Z348" s="124">
        <v>8.0660835762876637E-2</v>
      </c>
      <c r="AA348" s="26">
        <v>2303</v>
      </c>
      <c r="AB348" s="124">
        <v>-9.4623655913979032E-3</v>
      </c>
    </row>
    <row r="349" spans="2:28" ht="15" hidden="1" customHeight="1" outlineLevel="1">
      <c r="B349" s="95" t="s">
        <v>43</v>
      </c>
      <c r="C349" s="26">
        <v>18</v>
      </c>
      <c r="D349" s="124">
        <v>-0.51351351351351349</v>
      </c>
      <c r="E349" s="36">
        <v>4</v>
      </c>
      <c r="F349" s="124">
        <v>0.33333333333333326</v>
      </c>
      <c r="G349" s="36">
        <v>5</v>
      </c>
      <c r="H349" s="124">
        <v>0.66666666666666674</v>
      </c>
      <c r="I349" s="36">
        <v>9</v>
      </c>
      <c r="J349" s="124">
        <v>0.5</v>
      </c>
      <c r="K349" s="26">
        <v>660</v>
      </c>
      <c r="L349" s="124">
        <v>0.4285714285714286</v>
      </c>
      <c r="M349" s="26">
        <v>263</v>
      </c>
      <c r="N349" s="124">
        <v>0.25837320574162681</v>
      </c>
      <c r="O349" s="26">
        <v>923</v>
      </c>
      <c r="P349" s="124">
        <v>0.37555886736214594</v>
      </c>
      <c r="Q349" s="36">
        <v>549</v>
      </c>
      <c r="R349" s="124">
        <v>0.1831896551724137</v>
      </c>
      <c r="S349" s="36">
        <v>746</v>
      </c>
      <c r="T349" s="124">
        <v>-9.466019417475724E-2</v>
      </c>
      <c r="U349" s="36">
        <v>1295</v>
      </c>
      <c r="V349" s="124">
        <v>5.4347826086955653E-3</v>
      </c>
      <c r="W349" s="26">
        <v>1231</v>
      </c>
      <c r="X349" s="124">
        <v>0.27432712215320909</v>
      </c>
      <c r="Y349" s="26">
        <v>1015</v>
      </c>
      <c r="Z349" s="124">
        <v>-2.0270270270270285E-2</v>
      </c>
      <c r="AA349" s="26">
        <v>2246</v>
      </c>
      <c r="AB349" s="124">
        <v>0.12187812187812197</v>
      </c>
    </row>
    <row r="350" spans="2:28" ht="15" hidden="1" customHeight="1" outlineLevel="1">
      <c r="B350" s="95" t="s">
        <v>44</v>
      </c>
      <c r="C350" s="26">
        <v>41</v>
      </c>
      <c r="D350" s="124">
        <v>0.95238095238095233</v>
      </c>
      <c r="E350" s="36">
        <v>0</v>
      </c>
      <c r="F350" s="124">
        <v>-1</v>
      </c>
      <c r="G350" s="36">
        <v>0</v>
      </c>
      <c r="H350" s="124">
        <v>-1</v>
      </c>
      <c r="I350" s="36">
        <v>0</v>
      </c>
      <c r="J350" s="124">
        <v>-1</v>
      </c>
      <c r="K350" s="26">
        <v>395</v>
      </c>
      <c r="L350" s="124">
        <v>0.42086330935251803</v>
      </c>
      <c r="M350" s="26">
        <v>256</v>
      </c>
      <c r="N350" s="124">
        <v>0.29292929292929304</v>
      </c>
      <c r="O350" s="26">
        <v>651</v>
      </c>
      <c r="P350" s="124">
        <v>0.36764705882352944</v>
      </c>
      <c r="Q350" s="36">
        <v>571</v>
      </c>
      <c r="R350" s="124">
        <v>-9.5087163232963512E-2</v>
      </c>
      <c r="S350" s="36">
        <v>781</v>
      </c>
      <c r="T350" s="124">
        <v>8.4722222222222143E-2</v>
      </c>
      <c r="U350" s="36">
        <v>1352</v>
      </c>
      <c r="V350" s="124">
        <v>7.4019245003698053E-4</v>
      </c>
      <c r="W350" s="26">
        <v>1007</v>
      </c>
      <c r="X350" s="124">
        <v>7.5854700854700807E-2</v>
      </c>
      <c r="Y350" s="26">
        <v>1037</v>
      </c>
      <c r="Z350" s="124">
        <v>0.12840043525571265</v>
      </c>
      <c r="AA350" s="26">
        <v>2044</v>
      </c>
      <c r="AB350" s="124">
        <v>0.10188679245283017</v>
      </c>
    </row>
    <row r="351" spans="2:28" ht="15" hidden="1" customHeight="1" outlineLevel="1">
      <c r="B351" s="95" t="s">
        <v>45</v>
      </c>
      <c r="C351" s="26">
        <v>42</v>
      </c>
      <c r="D351" s="124">
        <v>1</v>
      </c>
      <c r="E351" s="36">
        <v>0</v>
      </c>
      <c r="F351" s="124" t="s">
        <v>162</v>
      </c>
      <c r="G351" s="36">
        <v>6</v>
      </c>
      <c r="H351" s="124">
        <v>1</v>
      </c>
      <c r="I351" s="36">
        <v>6</v>
      </c>
      <c r="J351" s="124">
        <v>1</v>
      </c>
      <c r="K351" s="26">
        <v>385</v>
      </c>
      <c r="L351" s="124">
        <v>0.25</v>
      </c>
      <c r="M351" s="26">
        <v>230</v>
      </c>
      <c r="N351" s="124">
        <v>0.20418848167539272</v>
      </c>
      <c r="O351" s="26">
        <v>615</v>
      </c>
      <c r="P351" s="124">
        <v>0.23246492985971945</v>
      </c>
      <c r="Q351" s="36">
        <v>611</v>
      </c>
      <c r="R351" s="124">
        <v>0.24693877551020416</v>
      </c>
      <c r="S351" s="36">
        <v>1126</v>
      </c>
      <c r="T351" s="124">
        <v>0.11045364891518727</v>
      </c>
      <c r="U351" s="36">
        <v>1737</v>
      </c>
      <c r="V351" s="124">
        <v>0.15492021276595747</v>
      </c>
      <c r="W351" s="26">
        <v>1038</v>
      </c>
      <c r="X351" s="124">
        <v>0.26739926739926734</v>
      </c>
      <c r="Y351" s="26">
        <v>1362</v>
      </c>
      <c r="Z351" s="124">
        <v>0.1274834437086092</v>
      </c>
      <c r="AA351" s="26">
        <v>2400</v>
      </c>
      <c r="AB351" s="124">
        <v>0.18401578687715836</v>
      </c>
    </row>
    <row r="352" spans="2:28" ht="15" hidden="1" customHeight="1" outlineLevel="1">
      <c r="B352" s="95" t="s">
        <v>46</v>
      </c>
      <c r="C352" s="26">
        <v>32</v>
      </c>
      <c r="D352" s="124">
        <v>1</v>
      </c>
      <c r="E352" s="36">
        <v>0</v>
      </c>
      <c r="F352" s="124" t="s">
        <v>162</v>
      </c>
      <c r="G352" s="36">
        <v>0</v>
      </c>
      <c r="H352" s="124">
        <v>-1</v>
      </c>
      <c r="I352" s="36">
        <v>0</v>
      </c>
      <c r="J352" s="124">
        <v>-1</v>
      </c>
      <c r="K352" s="26">
        <v>521</v>
      </c>
      <c r="L352" s="124">
        <v>0.58358662613981771</v>
      </c>
      <c r="M352" s="26">
        <v>278</v>
      </c>
      <c r="N352" s="124">
        <v>0.10317460317460325</v>
      </c>
      <c r="O352" s="26">
        <v>799</v>
      </c>
      <c r="P352" s="124">
        <v>0.37521514629948371</v>
      </c>
      <c r="Q352" s="36">
        <v>719</v>
      </c>
      <c r="R352" s="124">
        <v>1.2681388012618298</v>
      </c>
      <c r="S352" s="36">
        <v>639</v>
      </c>
      <c r="T352" s="124">
        <v>0.81534090909090917</v>
      </c>
      <c r="U352" s="36">
        <v>1358</v>
      </c>
      <c r="V352" s="124">
        <v>1.029895366218236</v>
      </c>
      <c r="W352" s="26">
        <v>1272</v>
      </c>
      <c r="X352" s="124">
        <v>0.9214501510574018</v>
      </c>
      <c r="Y352" s="26">
        <v>917</v>
      </c>
      <c r="Z352" s="124">
        <v>0.50822368421052633</v>
      </c>
      <c r="AA352" s="26">
        <v>2189</v>
      </c>
      <c r="AB352" s="124">
        <v>0.7236220472440944</v>
      </c>
    </row>
    <row r="353" spans="2:28" ht="15" hidden="1" customHeight="1" outlineLevel="1">
      <c r="B353" s="95" t="s">
        <v>47</v>
      </c>
      <c r="C353" s="26">
        <v>11</v>
      </c>
      <c r="D353" s="124">
        <v>-0.69444444444444442</v>
      </c>
      <c r="E353" s="36">
        <v>0</v>
      </c>
      <c r="F353" s="124" t="s">
        <v>162</v>
      </c>
      <c r="G353" s="36">
        <v>2</v>
      </c>
      <c r="H353" s="124" t="s">
        <v>162</v>
      </c>
      <c r="I353" s="36">
        <v>2</v>
      </c>
      <c r="J353" s="124" t="s">
        <v>162</v>
      </c>
      <c r="K353" s="26">
        <v>707</v>
      </c>
      <c r="L353" s="124">
        <v>0.65962441314553999</v>
      </c>
      <c r="M353" s="26">
        <v>180</v>
      </c>
      <c r="N353" s="124">
        <v>-0.34065934065934067</v>
      </c>
      <c r="O353" s="26">
        <v>887</v>
      </c>
      <c r="P353" s="124">
        <v>0.26895565092989981</v>
      </c>
      <c r="Q353" s="36">
        <v>403</v>
      </c>
      <c r="R353" s="124">
        <v>-0.33167495854063023</v>
      </c>
      <c r="S353" s="36">
        <v>590</v>
      </c>
      <c r="T353" s="124">
        <v>-0.20911528150134051</v>
      </c>
      <c r="U353" s="36">
        <v>993</v>
      </c>
      <c r="V353" s="124">
        <v>-0.26389918458117123</v>
      </c>
      <c r="W353" s="26">
        <v>1121</v>
      </c>
      <c r="X353" s="124">
        <v>5.258215962441315E-2</v>
      </c>
      <c r="Y353" s="26">
        <v>772</v>
      </c>
      <c r="Z353" s="124">
        <v>-0.24239450441609423</v>
      </c>
      <c r="AA353" s="26">
        <v>1893</v>
      </c>
      <c r="AB353" s="124">
        <v>-9.1650671785028837E-2</v>
      </c>
    </row>
    <row r="354" spans="2:28" ht="15" hidden="1" customHeight="1" outlineLevel="1">
      <c r="B354" s="95" t="s">
        <v>48</v>
      </c>
      <c r="C354" s="26">
        <v>40</v>
      </c>
      <c r="D354" s="124">
        <v>-6.9767441860465129E-2</v>
      </c>
      <c r="E354" s="36">
        <v>8</v>
      </c>
      <c r="F354" s="124">
        <v>-0.80487804878048785</v>
      </c>
      <c r="G354" s="36">
        <v>6</v>
      </c>
      <c r="H354" s="124">
        <v>1</v>
      </c>
      <c r="I354" s="36">
        <v>14</v>
      </c>
      <c r="J354" s="124">
        <v>-0.68181818181818188</v>
      </c>
      <c r="K354" s="26">
        <v>1028</v>
      </c>
      <c r="L354" s="124">
        <v>0.88278388278388276</v>
      </c>
      <c r="M354" s="26">
        <v>265</v>
      </c>
      <c r="N354" s="124">
        <v>-3.7593984962406291E-3</v>
      </c>
      <c r="O354" s="26">
        <v>1293</v>
      </c>
      <c r="P354" s="124">
        <v>0.5923645320197044</v>
      </c>
      <c r="Q354" s="36">
        <v>555</v>
      </c>
      <c r="R354" s="124">
        <v>-0.43076923076923079</v>
      </c>
      <c r="S354" s="36">
        <v>1140</v>
      </c>
      <c r="T354" s="124">
        <v>7.1428571428571397E-2</v>
      </c>
      <c r="U354" s="36">
        <v>1695</v>
      </c>
      <c r="V354" s="124">
        <v>-0.16871015203531148</v>
      </c>
      <c r="W354" s="26">
        <v>1631</v>
      </c>
      <c r="X354" s="124">
        <v>1.6199376947040545E-2</v>
      </c>
      <c r="Y354" s="26">
        <v>1411</v>
      </c>
      <c r="Z354" s="124">
        <v>5.851462865716428E-2</v>
      </c>
      <c r="AA354" s="26">
        <v>3042</v>
      </c>
      <c r="AB354" s="124">
        <v>3.539823008849563E-2</v>
      </c>
    </row>
    <row r="355" spans="2:28" ht="15" hidden="1" customHeight="1" outlineLevel="1">
      <c r="B355" s="95" t="s">
        <v>49</v>
      </c>
      <c r="C355" s="26">
        <v>36</v>
      </c>
      <c r="D355" s="124">
        <v>-0.23404255319148937</v>
      </c>
      <c r="E355" s="36">
        <v>14</v>
      </c>
      <c r="F355" s="124">
        <v>0.75</v>
      </c>
      <c r="G355" s="36">
        <v>5</v>
      </c>
      <c r="H355" s="124">
        <v>0.66666666666666674</v>
      </c>
      <c r="I355" s="36">
        <v>19</v>
      </c>
      <c r="J355" s="124">
        <v>0.72727272727272729</v>
      </c>
      <c r="K355" s="26">
        <v>1047</v>
      </c>
      <c r="L355" s="124">
        <v>0.12944983818770228</v>
      </c>
      <c r="M355" s="26">
        <v>432</v>
      </c>
      <c r="N355" s="124">
        <v>9.0909090909090828E-2</v>
      </c>
      <c r="O355" s="26">
        <v>1479</v>
      </c>
      <c r="P355" s="124">
        <v>0.11791383219954654</v>
      </c>
      <c r="Q355" s="36">
        <v>753</v>
      </c>
      <c r="R355" s="124">
        <v>-0.25739644970414199</v>
      </c>
      <c r="S355" s="36">
        <v>1327</v>
      </c>
      <c r="T355" s="124">
        <v>0.14693171996542786</v>
      </c>
      <c r="U355" s="36">
        <v>2080</v>
      </c>
      <c r="V355" s="124">
        <v>-4.1916167664670656E-2</v>
      </c>
      <c r="W355" s="26">
        <v>1850</v>
      </c>
      <c r="X355" s="124">
        <v>-7.3146292585170358E-2</v>
      </c>
      <c r="Y355" s="26">
        <v>1764</v>
      </c>
      <c r="Z355" s="124">
        <v>0.13367609254498714</v>
      </c>
      <c r="AA355" s="26">
        <v>3614</v>
      </c>
      <c r="AB355" s="124">
        <v>1.7454954954954971E-2</v>
      </c>
    </row>
    <row r="356" spans="2:28" ht="15" hidden="1" customHeight="1" outlineLevel="1">
      <c r="B356" s="95" t="s">
        <v>50</v>
      </c>
      <c r="C356" s="26">
        <v>39</v>
      </c>
      <c r="D356" s="124">
        <v>0.30000000000000004</v>
      </c>
      <c r="E356" s="36">
        <v>16</v>
      </c>
      <c r="F356" s="124" t="s">
        <v>162</v>
      </c>
      <c r="G356" s="36">
        <v>0</v>
      </c>
      <c r="H356" s="124" t="s">
        <v>162</v>
      </c>
      <c r="I356" s="36">
        <v>16</v>
      </c>
      <c r="J356" s="124" t="s">
        <v>162</v>
      </c>
      <c r="K356" s="26">
        <v>677</v>
      </c>
      <c r="L356" s="124">
        <v>-0.25027685492801777</v>
      </c>
      <c r="M356" s="26">
        <v>266</v>
      </c>
      <c r="N356" s="124">
        <v>-0.3054830287206266</v>
      </c>
      <c r="O356" s="26">
        <v>943</v>
      </c>
      <c r="P356" s="124">
        <v>-0.26671850699844479</v>
      </c>
      <c r="Q356" s="36">
        <v>656</v>
      </c>
      <c r="R356" s="124">
        <v>-0.29538131041890436</v>
      </c>
      <c r="S356" s="36">
        <v>1147</v>
      </c>
      <c r="T356" s="124">
        <v>-3.4511784511784493E-2</v>
      </c>
      <c r="U356" s="36">
        <v>1803</v>
      </c>
      <c r="V356" s="124">
        <v>-0.14912694667295889</v>
      </c>
      <c r="W356" s="26">
        <v>1388</v>
      </c>
      <c r="X356" s="124">
        <v>-0.25536480686695284</v>
      </c>
      <c r="Y356" s="26">
        <v>1413</v>
      </c>
      <c r="Z356" s="124">
        <v>-0.10057288351368554</v>
      </c>
      <c r="AA356" s="26">
        <v>2801</v>
      </c>
      <c r="AB356" s="124">
        <v>-0.18457059679767107</v>
      </c>
    </row>
    <row r="357" spans="2:28" ht="15" hidden="1" customHeight="1" outlineLevel="1">
      <c r="B357" s="95" t="s">
        <v>51</v>
      </c>
      <c r="C357" s="26">
        <v>37</v>
      </c>
      <c r="D357" s="124">
        <v>-0.13953488372093026</v>
      </c>
      <c r="E357" s="36">
        <v>13</v>
      </c>
      <c r="F357" s="124">
        <v>2.25</v>
      </c>
      <c r="G357" s="36">
        <v>2</v>
      </c>
      <c r="H357" s="124">
        <v>-0.5</v>
      </c>
      <c r="I357" s="36">
        <v>15</v>
      </c>
      <c r="J357" s="124">
        <v>0.875</v>
      </c>
      <c r="K357" s="26">
        <v>787</v>
      </c>
      <c r="L357" s="124">
        <v>4.1005291005290934E-2</v>
      </c>
      <c r="M357" s="26">
        <v>384</v>
      </c>
      <c r="N357" s="124">
        <v>-0.27819548872180455</v>
      </c>
      <c r="O357" s="26">
        <v>1171</v>
      </c>
      <c r="P357" s="124">
        <v>-9.0838509316770177E-2</v>
      </c>
      <c r="Q357" s="36">
        <v>557</v>
      </c>
      <c r="R357" s="124">
        <v>-0.45392156862745103</v>
      </c>
      <c r="S357" s="36">
        <v>1032</v>
      </c>
      <c r="T357" s="124">
        <v>-0.20185614849187938</v>
      </c>
      <c r="U357" s="36">
        <v>1589</v>
      </c>
      <c r="V357" s="124">
        <v>-0.31301340250756593</v>
      </c>
      <c r="W357" s="26">
        <v>1395</v>
      </c>
      <c r="X357" s="124">
        <v>-0.23477783872737246</v>
      </c>
      <c r="Y357" s="26">
        <v>1418</v>
      </c>
      <c r="Z357" s="124">
        <v>-0.22471295790049206</v>
      </c>
      <c r="AA357" s="26">
        <v>2813</v>
      </c>
      <c r="AB357" s="124">
        <v>-0.22973713033954002</v>
      </c>
    </row>
    <row r="358" spans="2:28" collapsed="1">
      <c r="B358" s="180">
        <v>1984</v>
      </c>
      <c r="C358" s="36">
        <v>411</v>
      </c>
      <c r="D358" s="104">
        <v>6.2015503875969102E-2</v>
      </c>
      <c r="E358" s="36">
        <v>55</v>
      </c>
      <c r="F358" s="104">
        <v>-0.16666666666666663</v>
      </c>
      <c r="G358" s="36">
        <v>31</v>
      </c>
      <c r="H358" s="104">
        <v>0.29166666666666674</v>
      </c>
      <c r="I358" s="36">
        <v>86</v>
      </c>
      <c r="J358" s="104">
        <v>-4.4444444444444398E-2</v>
      </c>
      <c r="K358" s="36">
        <v>7973</v>
      </c>
      <c r="L358" s="104">
        <v>0.24480874316939882</v>
      </c>
      <c r="M358" s="36">
        <v>3500</v>
      </c>
      <c r="N358" s="104">
        <v>2.011075488195857E-2</v>
      </c>
      <c r="O358" s="36">
        <v>11473</v>
      </c>
      <c r="P358" s="104">
        <v>0.16642944286295247</v>
      </c>
      <c r="Q358" s="36">
        <v>7408</v>
      </c>
      <c r="R358" s="104">
        <v>-0.17117923472812713</v>
      </c>
      <c r="S358" s="36">
        <v>11379</v>
      </c>
      <c r="T358" s="104">
        <v>3.9367921081476132E-2</v>
      </c>
      <c r="U358" s="36">
        <v>18787</v>
      </c>
      <c r="V358" s="104">
        <v>-5.5265010560193062E-2</v>
      </c>
      <c r="W358" s="36">
        <v>15847</v>
      </c>
      <c r="X358" s="104">
        <v>3.2286654849329466E-3</v>
      </c>
      <c r="Y358" s="36">
        <v>14911</v>
      </c>
      <c r="Z358" s="104">
        <v>3.5270429771575351E-2</v>
      </c>
      <c r="AA358" s="36">
        <v>30758</v>
      </c>
      <c r="AB358" s="104">
        <v>1.8510546706844488E-2</v>
      </c>
    </row>
    <row r="359" spans="2:28" ht="15" hidden="1" customHeight="1" outlineLevel="1">
      <c r="B359" s="95" t="s">
        <v>40</v>
      </c>
      <c r="C359" s="26">
        <v>49</v>
      </c>
      <c r="D359" s="124">
        <v>0.68965517241379315</v>
      </c>
      <c r="E359" s="36">
        <v>4</v>
      </c>
      <c r="F359" s="124">
        <v>-0.6</v>
      </c>
      <c r="G359" s="36">
        <v>0</v>
      </c>
      <c r="H359" s="124" t="s">
        <v>162</v>
      </c>
      <c r="I359" s="36">
        <v>4</v>
      </c>
      <c r="J359" s="124">
        <v>-0.6</v>
      </c>
      <c r="K359" s="26">
        <v>486</v>
      </c>
      <c r="L359" s="124">
        <v>-5.2631578947368474E-2</v>
      </c>
      <c r="M359" s="26">
        <v>391</v>
      </c>
      <c r="N359" s="124">
        <v>0.29042904290429039</v>
      </c>
      <c r="O359" s="26">
        <v>877</v>
      </c>
      <c r="P359" s="124">
        <v>7.475490196078427E-2</v>
      </c>
      <c r="Q359" s="36">
        <v>948</v>
      </c>
      <c r="R359" s="124">
        <v>0.18946047678795486</v>
      </c>
      <c r="S359" s="36">
        <v>923</v>
      </c>
      <c r="T359" s="124">
        <v>-0.17293906810035842</v>
      </c>
      <c r="U359" s="36">
        <v>1871</v>
      </c>
      <c r="V359" s="124">
        <v>-2.195504443282803E-2</v>
      </c>
      <c r="W359" s="26">
        <v>1487</v>
      </c>
      <c r="X359" s="124">
        <v>0.10229799851742039</v>
      </c>
      <c r="Y359" s="26">
        <v>1314</v>
      </c>
      <c r="Z359" s="124">
        <v>-7.3995771670190225E-2</v>
      </c>
      <c r="AA359" s="26">
        <v>2801</v>
      </c>
      <c r="AB359" s="124">
        <v>1.1921965317919003E-2</v>
      </c>
    </row>
    <row r="360" spans="2:28" ht="15" hidden="1" customHeight="1" outlineLevel="1">
      <c r="B360" s="95" t="s">
        <v>41</v>
      </c>
      <c r="C360" s="26">
        <v>27</v>
      </c>
      <c r="D360" s="124">
        <v>-0.44897959183673475</v>
      </c>
      <c r="E360" s="36">
        <v>0</v>
      </c>
      <c r="F360" s="124" t="s">
        <v>162</v>
      </c>
      <c r="G360" s="36">
        <v>0</v>
      </c>
      <c r="H360" s="124" t="s">
        <v>162</v>
      </c>
      <c r="I360" s="36">
        <v>0</v>
      </c>
      <c r="J360" s="124" t="s">
        <v>162</v>
      </c>
      <c r="K360" s="26">
        <v>577</v>
      </c>
      <c r="L360" s="124">
        <v>0.20208333333333339</v>
      </c>
      <c r="M360" s="26">
        <v>175</v>
      </c>
      <c r="N360" s="124">
        <v>-0.24892703862660948</v>
      </c>
      <c r="O360" s="26">
        <v>752</v>
      </c>
      <c r="P360" s="124">
        <v>5.4698457223001373E-2</v>
      </c>
      <c r="Q360" s="36">
        <v>673</v>
      </c>
      <c r="R360" s="124">
        <v>8.5483870967741904E-2</v>
      </c>
      <c r="S360" s="36">
        <v>806</v>
      </c>
      <c r="T360" s="124">
        <v>0.39446366782006925</v>
      </c>
      <c r="U360" s="36">
        <v>1479</v>
      </c>
      <c r="V360" s="124">
        <v>0.23455759599332215</v>
      </c>
      <c r="W360" s="26">
        <v>1277</v>
      </c>
      <c r="X360" s="124">
        <v>0.11140121845082684</v>
      </c>
      <c r="Y360" s="26">
        <v>981</v>
      </c>
      <c r="Z360" s="124">
        <v>0.20961775585696674</v>
      </c>
      <c r="AA360" s="26">
        <v>2258</v>
      </c>
      <c r="AB360" s="124">
        <v>0.15204081632653055</v>
      </c>
    </row>
    <row r="361" spans="2:28" ht="15" hidden="1" customHeight="1" outlineLevel="1">
      <c r="B361" s="95" t="s">
        <v>42</v>
      </c>
      <c r="C361" s="26">
        <v>17</v>
      </c>
      <c r="D361" s="124">
        <v>-0.29166666666666663</v>
      </c>
      <c r="E361" s="36">
        <v>0</v>
      </c>
      <c r="F361" s="124" t="s">
        <v>162</v>
      </c>
      <c r="G361" s="36">
        <v>3</v>
      </c>
      <c r="H361" s="124" t="s">
        <v>162</v>
      </c>
      <c r="I361" s="36">
        <v>3</v>
      </c>
      <c r="J361" s="124" t="s">
        <v>162</v>
      </c>
      <c r="K361" s="26">
        <v>407</v>
      </c>
      <c r="L361" s="124">
        <v>-0.32279534109816976</v>
      </c>
      <c r="M361" s="26">
        <v>165</v>
      </c>
      <c r="N361" s="124">
        <v>-0.68330134357005756</v>
      </c>
      <c r="O361" s="26">
        <v>572</v>
      </c>
      <c r="P361" s="124">
        <v>-0.49019607843137258</v>
      </c>
      <c r="Q361" s="36">
        <v>872</v>
      </c>
      <c r="R361" s="124">
        <v>0.48551959114139698</v>
      </c>
      <c r="S361" s="36">
        <v>861</v>
      </c>
      <c r="T361" s="124">
        <v>-6.2091503267973858E-2</v>
      </c>
      <c r="U361" s="36">
        <v>1733</v>
      </c>
      <c r="V361" s="124">
        <v>0.15149501661129561</v>
      </c>
      <c r="W361" s="26">
        <v>1296</v>
      </c>
      <c r="X361" s="124">
        <v>6.9306930693069368E-2</v>
      </c>
      <c r="Y361" s="26">
        <v>1029</v>
      </c>
      <c r="Z361" s="124">
        <v>-0.28492008339124397</v>
      </c>
      <c r="AA361" s="26">
        <v>2325</v>
      </c>
      <c r="AB361" s="124">
        <v>-0.12297246322142585</v>
      </c>
    </row>
    <row r="362" spans="2:28" ht="15" hidden="1" customHeight="1" outlineLevel="1">
      <c r="B362" s="95" t="s">
        <v>43</v>
      </c>
      <c r="C362" s="26">
        <v>37</v>
      </c>
      <c r="D362" s="124">
        <v>5.166666666666667</v>
      </c>
      <c r="E362" s="36">
        <v>3</v>
      </c>
      <c r="F362" s="124" t="s">
        <v>162</v>
      </c>
      <c r="G362" s="36">
        <v>3</v>
      </c>
      <c r="H362" s="124">
        <v>-0.4</v>
      </c>
      <c r="I362" s="36">
        <v>6</v>
      </c>
      <c r="J362" s="124">
        <v>0.19999999999999996</v>
      </c>
      <c r="K362" s="26">
        <v>462</v>
      </c>
      <c r="L362" s="124">
        <v>4.5248868778280604E-2</v>
      </c>
      <c r="M362" s="26">
        <v>209</v>
      </c>
      <c r="N362" s="124">
        <v>-0.33650793650793653</v>
      </c>
      <c r="O362" s="26">
        <v>671</v>
      </c>
      <c r="P362" s="124">
        <v>-0.11360634081902243</v>
      </c>
      <c r="Q362" s="36">
        <v>464</v>
      </c>
      <c r="R362" s="124">
        <v>-0.18453427065026362</v>
      </c>
      <c r="S362" s="36">
        <v>824</v>
      </c>
      <c r="T362" s="124">
        <v>0.44055944055944063</v>
      </c>
      <c r="U362" s="36">
        <v>1288</v>
      </c>
      <c r="V362" s="124">
        <v>0.12883435582822078</v>
      </c>
      <c r="W362" s="26">
        <v>966</v>
      </c>
      <c r="X362" s="124">
        <v>-5.0147492625368773E-2</v>
      </c>
      <c r="Y362" s="26">
        <v>1036</v>
      </c>
      <c r="Z362" s="124">
        <v>0.16143497757847536</v>
      </c>
      <c r="AA362" s="26">
        <v>2002</v>
      </c>
      <c r="AB362" s="124">
        <v>4.8716605552645342E-2</v>
      </c>
    </row>
    <row r="363" spans="2:28" ht="15" hidden="1" customHeight="1" outlineLevel="1">
      <c r="B363" s="95" t="s">
        <v>44</v>
      </c>
      <c r="C363" s="26">
        <v>21</v>
      </c>
      <c r="D363" s="124">
        <v>0.5</v>
      </c>
      <c r="E363" s="36">
        <v>6</v>
      </c>
      <c r="F363" s="124">
        <v>2</v>
      </c>
      <c r="G363" s="36">
        <v>1</v>
      </c>
      <c r="H363" s="124">
        <v>-0.875</v>
      </c>
      <c r="I363" s="36">
        <v>7</v>
      </c>
      <c r="J363" s="124">
        <v>-0.30000000000000004</v>
      </c>
      <c r="K363" s="26">
        <v>278</v>
      </c>
      <c r="L363" s="124">
        <v>-0.20343839541547282</v>
      </c>
      <c r="M363" s="26">
        <v>198</v>
      </c>
      <c r="N363" s="124">
        <v>5.3191489361702038E-2</v>
      </c>
      <c r="O363" s="26">
        <v>476</v>
      </c>
      <c r="P363" s="124">
        <v>-0.11359404096834269</v>
      </c>
      <c r="Q363" s="36">
        <v>631</v>
      </c>
      <c r="R363" s="124">
        <v>9.7391304347826058E-2</v>
      </c>
      <c r="S363" s="36">
        <v>720</v>
      </c>
      <c r="T363" s="124">
        <v>-0.101123595505618</v>
      </c>
      <c r="U363" s="36">
        <v>1351</v>
      </c>
      <c r="V363" s="124">
        <v>-1.8168604651162767E-2</v>
      </c>
      <c r="W363" s="26">
        <v>936</v>
      </c>
      <c r="X363" s="124">
        <v>-4.2553191489361764E-3</v>
      </c>
      <c r="Y363" s="26">
        <v>919</v>
      </c>
      <c r="Z363" s="124">
        <v>-7.8234704112337017E-2</v>
      </c>
      <c r="AA363" s="26">
        <v>1855</v>
      </c>
      <c r="AB363" s="124">
        <v>-4.2333505420753759E-2</v>
      </c>
    </row>
    <row r="364" spans="2:28" ht="15" hidden="1" customHeight="1" outlineLevel="1">
      <c r="B364" s="95" t="s">
        <v>45</v>
      </c>
      <c r="C364" s="26">
        <v>21</v>
      </c>
      <c r="D364" s="124">
        <v>0.3125</v>
      </c>
      <c r="E364" s="36">
        <v>0</v>
      </c>
      <c r="F364" s="124" t="s">
        <v>162</v>
      </c>
      <c r="G364" s="36">
        <v>3</v>
      </c>
      <c r="H364" s="124" t="s">
        <v>162</v>
      </c>
      <c r="I364" s="36">
        <v>3</v>
      </c>
      <c r="J364" s="124" t="s">
        <v>162</v>
      </c>
      <c r="K364" s="26">
        <v>308</v>
      </c>
      <c r="L364" s="124">
        <v>-0.16981132075471694</v>
      </c>
      <c r="M364" s="26">
        <v>191</v>
      </c>
      <c r="N364" s="124">
        <v>-0.43988269794721413</v>
      </c>
      <c r="O364" s="26">
        <v>499</v>
      </c>
      <c r="P364" s="124">
        <v>-0.2991573033707865</v>
      </c>
      <c r="Q364" s="36">
        <v>490</v>
      </c>
      <c r="R364" s="124">
        <v>-0.25531914893617025</v>
      </c>
      <c r="S364" s="36">
        <v>1014</v>
      </c>
      <c r="T364" s="124">
        <v>-8.7976539589442737E-3</v>
      </c>
      <c r="U364" s="36">
        <v>1504</v>
      </c>
      <c r="V364" s="124">
        <v>-0.1052944675788221</v>
      </c>
      <c r="W364" s="26">
        <v>819</v>
      </c>
      <c r="X364" s="124">
        <v>-0.21626794258373205</v>
      </c>
      <c r="Y364" s="26">
        <v>1208</v>
      </c>
      <c r="Z364" s="124">
        <v>-0.11436950146627567</v>
      </c>
      <c r="AA364" s="26">
        <v>2027</v>
      </c>
      <c r="AB364" s="124">
        <v>-0.15857202158572026</v>
      </c>
    </row>
    <row r="365" spans="2:28" ht="15" hidden="1" customHeight="1" outlineLevel="1">
      <c r="B365" s="95" t="s">
        <v>46</v>
      </c>
      <c r="C365" s="26">
        <v>16</v>
      </c>
      <c r="D365" s="124">
        <v>0.33333333333333326</v>
      </c>
      <c r="E365" s="36">
        <v>0</v>
      </c>
      <c r="F365" s="124" t="s">
        <v>162</v>
      </c>
      <c r="G365" s="36">
        <v>4</v>
      </c>
      <c r="H365" s="124" t="s">
        <v>162</v>
      </c>
      <c r="I365" s="36">
        <v>4</v>
      </c>
      <c r="J365" s="124" t="s">
        <v>162</v>
      </c>
      <c r="K365" s="26">
        <v>329</v>
      </c>
      <c r="L365" s="124">
        <v>0.2140221402214022</v>
      </c>
      <c r="M365" s="26">
        <v>252</v>
      </c>
      <c r="N365" s="124">
        <v>0.24752475247524752</v>
      </c>
      <c r="O365" s="26">
        <v>581</v>
      </c>
      <c r="P365" s="124">
        <v>0.22832980972515848</v>
      </c>
      <c r="Q365" s="36">
        <v>317</v>
      </c>
      <c r="R365" s="124">
        <v>-0.16797900262467191</v>
      </c>
      <c r="S365" s="36">
        <v>352</v>
      </c>
      <c r="T365" s="124">
        <v>-0.44479495268138802</v>
      </c>
      <c r="U365" s="36">
        <v>669</v>
      </c>
      <c r="V365" s="124">
        <v>-0.34088669950738915</v>
      </c>
      <c r="W365" s="26">
        <v>662</v>
      </c>
      <c r="X365" s="124">
        <v>-3.0120481927711218E-3</v>
      </c>
      <c r="Y365" s="26">
        <v>608</v>
      </c>
      <c r="Z365" s="124">
        <v>-0.27272727272727271</v>
      </c>
      <c r="AA365" s="26">
        <v>1270</v>
      </c>
      <c r="AB365" s="124">
        <v>-0.15333333333333332</v>
      </c>
    </row>
    <row r="366" spans="2:28" ht="15" hidden="1" customHeight="1" outlineLevel="1">
      <c r="B366" s="95" t="s">
        <v>47</v>
      </c>
      <c r="C366" s="26">
        <v>36</v>
      </c>
      <c r="D366" s="124">
        <v>-0.25</v>
      </c>
      <c r="E366" s="36">
        <v>0</v>
      </c>
      <c r="F366" s="124">
        <v>-1</v>
      </c>
      <c r="G366" s="36">
        <v>0</v>
      </c>
      <c r="H366" s="124" t="s">
        <v>162</v>
      </c>
      <c r="I366" s="36">
        <v>0</v>
      </c>
      <c r="J366" s="124">
        <v>-1</v>
      </c>
      <c r="K366" s="26">
        <v>426</v>
      </c>
      <c r="L366" s="124">
        <v>7.0351758793969932E-2</v>
      </c>
      <c r="M366" s="26">
        <v>273</v>
      </c>
      <c r="N366" s="124">
        <v>0.92253521126760574</v>
      </c>
      <c r="O366" s="26">
        <v>699</v>
      </c>
      <c r="P366" s="124">
        <v>0.29444444444444451</v>
      </c>
      <c r="Q366" s="36">
        <v>603</v>
      </c>
      <c r="R366" s="124">
        <v>0.38940092165898621</v>
      </c>
      <c r="S366" s="36">
        <v>746</v>
      </c>
      <c r="T366" s="124">
        <v>0.62882096069868987</v>
      </c>
      <c r="U366" s="36">
        <v>1349</v>
      </c>
      <c r="V366" s="124">
        <v>0.5123318385650224</v>
      </c>
      <c r="W366" s="26">
        <v>1065</v>
      </c>
      <c r="X366" s="124">
        <v>0.20611551528878813</v>
      </c>
      <c r="Y366" s="26">
        <v>1019</v>
      </c>
      <c r="Z366" s="124">
        <v>0.69833333333333325</v>
      </c>
      <c r="AA366" s="26">
        <v>2084</v>
      </c>
      <c r="AB366" s="124">
        <v>0.40525960890087664</v>
      </c>
    </row>
    <row r="367" spans="2:28" ht="15" hidden="1" customHeight="1" outlineLevel="1">
      <c r="B367" s="95" t="s">
        <v>48</v>
      </c>
      <c r="C367" s="26">
        <v>43</v>
      </c>
      <c r="D367" s="124">
        <v>-8.5106382978723416E-2</v>
      </c>
      <c r="E367" s="36">
        <v>41</v>
      </c>
      <c r="F367" s="124" t="s">
        <v>162</v>
      </c>
      <c r="G367" s="36">
        <v>3</v>
      </c>
      <c r="H367" s="124" t="s">
        <v>162</v>
      </c>
      <c r="I367" s="36">
        <v>44</v>
      </c>
      <c r="J367" s="124" t="s">
        <v>162</v>
      </c>
      <c r="K367" s="26">
        <v>546</v>
      </c>
      <c r="L367" s="124">
        <v>-0.10784313725490191</v>
      </c>
      <c r="M367" s="26">
        <v>266</v>
      </c>
      <c r="N367" s="124">
        <v>4.3137254901960853E-2</v>
      </c>
      <c r="O367" s="26">
        <v>812</v>
      </c>
      <c r="P367" s="124">
        <v>-6.3437139561707045E-2</v>
      </c>
      <c r="Q367" s="36">
        <v>975</v>
      </c>
      <c r="R367" s="124">
        <v>0.16766467065868262</v>
      </c>
      <c r="S367" s="36">
        <v>1064</v>
      </c>
      <c r="T367" s="124">
        <v>9.0163934426229497E-2</v>
      </c>
      <c r="U367" s="36">
        <v>2039</v>
      </c>
      <c r="V367" s="124">
        <v>0.12589729431253449</v>
      </c>
      <c r="W367" s="26">
        <v>1605</v>
      </c>
      <c r="X367" s="124">
        <v>7.4297188755020116E-2</v>
      </c>
      <c r="Y367" s="26">
        <v>1333</v>
      </c>
      <c r="Z367" s="124">
        <v>8.2859463850528003E-2</v>
      </c>
      <c r="AA367" s="26">
        <v>2938</v>
      </c>
      <c r="AB367" s="124">
        <v>7.8165137614678804E-2</v>
      </c>
    </row>
    <row r="368" spans="2:28" ht="15" hidden="1" customHeight="1" outlineLevel="1">
      <c r="B368" s="95" t="s">
        <v>49</v>
      </c>
      <c r="C368" s="26">
        <v>47</v>
      </c>
      <c r="D368" s="124">
        <v>0.95833333333333326</v>
      </c>
      <c r="E368" s="36">
        <v>8</v>
      </c>
      <c r="F368" s="124" t="s">
        <v>162</v>
      </c>
      <c r="G368" s="36">
        <v>3</v>
      </c>
      <c r="H368" s="124" t="s">
        <v>162</v>
      </c>
      <c r="I368" s="36">
        <v>11</v>
      </c>
      <c r="J368" s="124" t="s">
        <v>162</v>
      </c>
      <c r="K368" s="26">
        <v>927</v>
      </c>
      <c r="L368" s="124">
        <v>0.13882063882063878</v>
      </c>
      <c r="M368" s="26">
        <v>396</v>
      </c>
      <c r="N368" s="124">
        <v>-0.19018404907975461</v>
      </c>
      <c r="O368" s="26">
        <v>1323</v>
      </c>
      <c r="P368" s="124">
        <v>1.534919416730629E-2</v>
      </c>
      <c r="Q368" s="36">
        <v>1014</v>
      </c>
      <c r="R368" s="124">
        <v>-5.762081784386619E-2</v>
      </c>
      <c r="S368" s="36">
        <v>1157</v>
      </c>
      <c r="T368" s="124">
        <v>-7.291666666666663E-2</v>
      </c>
      <c r="U368" s="36">
        <v>2171</v>
      </c>
      <c r="V368" s="124">
        <v>-6.5834767641996583E-2</v>
      </c>
      <c r="W368" s="26">
        <v>1996</v>
      </c>
      <c r="X368" s="124">
        <v>4.2842215256008398E-2</v>
      </c>
      <c r="Y368" s="26">
        <v>1556</v>
      </c>
      <c r="Z368" s="124">
        <v>-0.10420264824409897</v>
      </c>
      <c r="AA368" s="26">
        <v>3552</v>
      </c>
      <c r="AB368" s="124">
        <v>-2.7115858668857795E-2</v>
      </c>
    </row>
    <row r="369" spans="2:28" ht="15" hidden="1" customHeight="1" outlineLevel="1">
      <c r="B369" s="95" t="s">
        <v>50</v>
      </c>
      <c r="C369" s="26">
        <v>30</v>
      </c>
      <c r="D369" s="124">
        <v>-0.1428571428571429</v>
      </c>
      <c r="E369" s="36">
        <v>0</v>
      </c>
      <c r="F369" s="124" t="s">
        <v>162</v>
      </c>
      <c r="G369" s="36">
        <v>0</v>
      </c>
      <c r="H369" s="124">
        <v>-1</v>
      </c>
      <c r="I369" s="36">
        <v>0</v>
      </c>
      <c r="J369" s="124">
        <v>-1</v>
      </c>
      <c r="K369" s="26">
        <v>903</v>
      </c>
      <c r="L369" s="124">
        <v>-0.11383709519136409</v>
      </c>
      <c r="M369" s="26">
        <v>383</v>
      </c>
      <c r="N369" s="124">
        <v>-0.26628352490421459</v>
      </c>
      <c r="O369" s="26">
        <v>1286</v>
      </c>
      <c r="P369" s="124">
        <v>-0.16547696301103176</v>
      </c>
      <c r="Q369" s="36">
        <v>931</v>
      </c>
      <c r="R369" s="124">
        <v>-5.1934826883910379E-2</v>
      </c>
      <c r="S369" s="36">
        <v>1188</v>
      </c>
      <c r="T369" s="124">
        <v>-0.17671517671517667</v>
      </c>
      <c r="U369" s="36">
        <v>2119</v>
      </c>
      <c r="V369" s="124">
        <v>-0.12618556701030925</v>
      </c>
      <c r="W369" s="26">
        <v>1864</v>
      </c>
      <c r="X369" s="124">
        <v>-8.4479371316306451E-2</v>
      </c>
      <c r="Y369" s="26">
        <v>1571</v>
      </c>
      <c r="Z369" s="124">
        <v>-0.20415400202634248</v>
      </c>
      <c r="AA369" s="26">
        <v>3435</v>
      </c>
      <c r="AB369" s="124">
        <v>-0.14339152119700749</v>
      </c>
    </row>
    <row r="370" spans="2:28" ht="15" hidden="1" customHeight="1" outlineLevel="1">
      <c r="B370" s="95" t="s">
        <v>51</v>
      </c>
      <c r="C370" s="26">
        <v>43</v>
      </c>
      <c r="D370" s="124">
        <v>0.30303030303030298</v>
      </c>
      <c r="E370" s="36">
        <v>4</v>
      </c>
      <c r="F370" s="124">
        <v>1</v>
      </c>
      <c r="G370" s="36">
        <v>4</v>
      </c>
      <c r="H370" s="124" t="s">
        <v>162</v>
      </c>
      <c r="I370" s="36">
        <v>8</v>
      </c>
      <c r="J370" s="124">
        <v>3</v>
      </c>
      <c r="K370" s="26">
        <v>756</v>
      </c>
      <c r="L370" s="124">
        <v>-0.13895216400911159</v>
      </c>
      <c r="M370" s="26">
        <v>532</v>
      </c>
      <c r="N370" s="124">
        <v>-0.24964739069111419</v>
      </c>
      <c r="O370" s="26">
        <v>1288</v>
      </c>
      <c r="P370" s="124">
        <v>-0.18840579710144922</v>
      </c>
      <c r="Q370" s="36">
        <v>1020</v>
      </c>
      <c r="R370" s="124">
        <v>-8.7656529516994652E-2</v>
      </c>
      <c r="S370" s="36">
        <v>1293</v>
      </c>
      <c r="T370" s="124">
        <v>-0.19987623762376239</v>
      </c>
      <c r="U370" s="36">
        <v>2313</v>
      </c>
      <c r="V370" s="124">
        <v>-0.15398683247988298</v>
      </c>
      <c r="W370" s="26">
        <v>1823</v>
      </c>
      <c r="X370" s="124">
        <v>-0.10241260462826196</v>
      </c>
      <c r="Y370" s="26">
        <v>1829</v>
      </c>
      <c r="Z370" s="124">
        <v>-0.21333333333333337</v>
      </c>
      <c r="AA370" s="26">
        <v>3652</v>
      </c>
      <c r="AB370" s="124">
        <v>-0.16161616161616166</v>
      </c>
    </row>
    <row r="371" spans="2:28" collapsed="1">
      <c r="B371" s="180">
        <v>1983</v>
      </c>
      <c r="C371" s="36">
        <v>387</v>
      </c>
      <c r="D371" s="104">
        <v>0.14836795252225521</v>
      </c>
      <c r="E371" s="36">
        <v>66</v>
      </c>
      <c r="F371" s="104">
        <v>2.8823529411764706</v>
      </c>
      <c r="G371" s="36">
        <v>24</v>
      </c>
      <c r="H371" s="104">
        <v>9.0909090909090828E-2</v>
      </c>
      <c r="I371" s="36">
        <v>90</v>
      </c>
      <c r="J371" s="104">
        <v>1.3076923076923075</v>
      </c>
      <c r="K371" s="36">
        <v>6405</v>
      </c>
      <c r="L371" s="104">
        <v>-5.0829875518672241E-2</v>
      </c>
      <c r="M371" s="36">
        <v>3431</v>
      </c>
      <c r="N371" s="104">
        <v>-0.18696682464454972</v>
      </c>
      <c r="O371" s="36">
        <v>9836</v>
      </c>
      <c r="P371" s="104">
        <v>-0.10320933625091178</v>
      </c>
      <c r="Q371" s="36">
        <v>8938</v>
      </c>
      <c r="R371" s="104">
        <v>3.5449490268767425E-2</v>
      </c>
      <c r="S371" s="36">
        <v>10948</v>
      </c>
      <c r="T371" s="104">
        <v>-3.8214881841342363E-2</v>
      </c>
      <c r="U371" s="36">
        <v>19886</v>
      </c>
      <c r="V371" s="104">
        <v>-6.4451661254059101E-3</v>
      </c>
      <c r="W371" s="36">
        <v>15796</v>
      </c>
      <c r="X371" s="104">
        <v>3.9405109952967976E-3</v>
      </c>
      <c r="Y371" s="36">
        <v>14403</v>
      </c>
      <c r="Z371" s="104">
        <v>-7.8208000000000055E-2</v>
      </c>
      <c r="AA371" s="36">
        <v>30199</v>
      </c>
      <c r="AB371" s="104">
        <v>-3.6990975477534382E-2</v>
      </c>
    </row>
    <row r="372" spans="2:28" ht="15" hidden="1" customHeight="1" outlineLevel="1">
      <c r="B372" s="95" t="s">
        <v>40</v>
      </c>
      <c r="C372" s="26">
        <v>29</v>
      </c>
      <c r="D372" s="124">
        <v>-0.21621621621621623</v>
      </c>
      <c r="E372" s="36">
        <v>10</v>
      </c>
      <c r="F372" s="124">
        <v>2.3333333333333335</v>
      </c>
      <c r="G372" s="36">
        <v>0</v>
      </c>
      <c r="H372" s="124" t="s">
        <v>162</v>
      </c>
      <c r="I372" s="36">
        <v>10</v>
      </c>
      <c r="J372" s="124">
        <v>2.3333333333333335</v>
      </c>
      <c r="K372" s="26">
        <v>513</v>
      </c>
      <c r="L372" s="124">
        <v>-2.0992366412213692E-2</v>
      </c>
      <c r="M372" s="26">
        <v>303</v>
      </c>
      <c r="N372" s="124">
        <v>-0.58149171270718236</v>
      </c>
      <c r="O372" s="26">
        <v>816</v>
      </c>
      <c r="P372" s="124">
        <v>-0.34615384615384615</v>
      </c>
      <c r="Q372" s="36">
        <v>797</v>
      </c>
      <c r="R372" s="124">
        <v>0.32172470978441137</v>
      </c>
      <c r="S372" s="36">
        <v>1116</v>
      </c>
      <c r="T372" s="124">
        <v>0.16858638743455501</v>
      </c>
      <c r="U372" s="36">
        <v>1913</v>
      </c>
      <c r="V372" s="124">
        <v>0.22785622593068044</v>
      </c>
      <c r="W372" s="26">
        <v>1349</v>
      </c>
      <c r="X372" s="124">
        <v>0.15595544130248506</v>
      </c>
      <c r="Y372" s="26">
        <v>1419</v>
      </c>
      <c r="Z372" s="124">
        <v>-0.15485407980941035</v>
      </c>
      <c r="AA372" s="26">
        <v>2768</v>
      </c>
      <c r="AB372" s="124">
        <v>-2.7406886858749147E-2</v>
      </c>
    </row>
    <row r="373" spans="2:28" ht="15" hidden="1" customHeight="1" outlineLevel="1">
      <c r="B373" s="95" t="s">
        <v>41</v>
      </c>
      <c r="C373" s="26">
        <v>49</v>
      </c>
      <c r="D373" s="124">
        <v>-0.19672131147540983</v>
      </c>
      <c r="E373" s="36">
        <v>0</v>
      </c>
      <c r="F373" s="124" t="s">
        <v>162</v>
      </c>
      <c r="G373" s="36">
        <v>0</v>
      </c>
      <c r="H373" s="124">
        <v>-1</v>
      </c>
      <c r="I373" s="36">
        <v>0</v>
      </c>
      <c r="J373" s="124">
        <v>-1</v>
      </c>
      <c r="K373" s="26">
        <v>480</v>
      </c>
      <c r="L373" s="124">
        <v>-0.21696574225122345</v>
      </c>
      <c r="M373" s="26">
        <v>233</v>
      </c>
      <c r="N373" s="124">
        <v>-0.49347826086956526</v>
      </c>
      <c r="O373" s="26">
        <v>713</v>
      </c>
      <c r="P373" s="124">
        <v>-0.33550792171481825</v>
      </c>
      <c r="Q373" s="36">
        <v>620</v>
      </c>
      <c r="R373" s="124">
        <v>-0.24019607843137258</v>
      </c>
      <c r="S373" s="36">
        <v>578</v>
      </c>
      <c r="T373" s="124">
        <v>-0.33256351039260967</v>
      </c>
      <c r="U373" s="36">
        <v>1198</v>
      </c>
      <c r="V373" s="124">
        <v>-0.28775267538644467</v>
      </c>
      <c r="W373" s="26">
        <v>1149</v>
      </c>
      <c r="X373" s="124">
        <v>-0.22885906040268456</v>
      </c>
      <c r="Y373" s="26">
        <v>811</v>
      </c>
      <c r="Z373" s="124">
        <v>-0.38930722891566261</v>
      </c>
      <c r="AA373" s="26">
        <v>1960</v>
      </c>
      <c r="AB373" s="124">
        <v>-0.30447125621007809</v>
      </c>
    </row>
    <row r="374" spans="2:28" ht="15" hidden="1" customHeight="1" outlineLevel="1">
      <c r="B374" s="95" t="s">
        <v>42</v>
      </c>
      <c r="C374" s="26">
        <v>24</v>
      </c>
      <c r="D374" s="124">
        <v>-0.99211563731931673</v>
      </c>
      <c r="E374" s="36">
        <v>0</v>
      </c>
      <c r="F374" s="124" t="s">
        <v>162</v>
      </c>
      <c r="G374" s="36">
        <v>0</v>
      </c>
      <c r="H374" s="124" t="s">
        <v>162</v>
      </c>
      <c r="I374" s="36">
        <v>0</v>
      </c>
      <c r="J374" s="124" t="s">
        <v>162</v>
      </c>
      <c r="K374" s="26">
        <v>601</v>
      </c>
      <c r="L374" s="124">
        <v>0.49131513647642677</v>
      </c>
      <c r="M374" s="26">
        <v>521</v>
      </c>
      <c r="N374" s="124">
        <v>0.43526170798898067</v>
      </c>
      <c r="O374" s="26">
        <v>1122</v>
      </c>
      <c r="P374" s="124">
        <v>0.46475195822454318</v>
      </c>
      <c r="Q374" s="36">
        <v>587</v>
      </c>
      <c r="R374" s="124">
        <v>-0.33672316384180789</v>
      </c>
      <c r="S374" s="36">
        <v>918</v>
      </c>
      <c r="T374" s="124">
        <v>-2.3404255319148914E-2</v>
      </c>
      <c r="U374" s="36">
        <v>1505</v>
      </c>
      <c r="V374" s="124">
        <v>-0.1753424657534246</v>
      </c>
      <c r="W374" s="26">
        <v>1212</v>
      </c>
      <c r="X374" s="124">
        <v>-0.72022160664819945</v>
      </c>
      <c r="Y374" s="26">
        <v>1439</v>
      </c>
      <c r="Z374" s="124">
        <v>0.10437452033768224</v>
      </c>
      <c r="AA374" s="26">
        <v>2651</v>
      </c>
      <c r="AB374" s="124">
        <v>-0.52954747116237799</v>
      </c>
    </row>
    <row r="375" spans="2:28" ht="15" hidden="1" customHeight="1" outlineLevel="1">
      <c r="B375" s="95" t="s">
        <v>43</v>
      </c>
      <c r="C375" s="26">
        <v>6</v>
      </c>
      <c r="D375" s="124">
        <v>-0.7</v>
      </c>
      <c r="E375" s="36">
        <v>0</v>
      </c>
      <c r="F375" s="124" t="s">
        <v>162</v>
      </c>
      <c r="G375" s="36">
        <v>5</v>
      </c>
      <c r="H375" s="124">
        <v>1.5</v>
      </c>
      <c r="I375" s="36">
        <v>5</v>
      </c>
      <c r="J375" s="124">
        <v>1.5</v>
      </c>
      <c r="K375" s="26">
        <v>442</v>
      </c>
      <c r="L375" s="124">
        <v>0.32732732732732739</v>
      </c>
      <c r="M375" s="26">
        <v>315</v>
      </c>
      <c r="N375" s="124">
        <v>-0.41666666666666663</v>
      </c>
      <c r="O375" s="26">
        <v>757</v>
      </c>
      <c r="P375" s="124">
        <v>-0.13287514318442151</v>
      </c>
      <c r="Q375" s="36">
        <v>569</v>
      </c>
      <c r="R375" s="124">
        <v>-9.9683544303797444E-2</v>
      </c>
      <c r="S375" s="36">
        <v>572</v>
      </c>
      <c r="T375" s="124">
        <v>-0.60982264665757158</v>
      </c>
      <c r="U375" s="36">
        <v>1141</v>
      </c>
      <c r="V375" s="124">
        <v>-0.45614871306005722</v>
      </c>
      <c r="W375" s="26">
        <v>1017</v>
      </c>
      <c r="X375" s="124">
        <v>3.2487309644670059E-2</v>
      </c>
      <c r="Y375" s="26">
        <v>892</v>
      </c>
      <c r="Z375" s="124">
        <v>-0.55577689243027883</v>
      </c>
      <c r="AA375" s="26">
        <v>1909</v>
      </c>
      <c r="AB375" s="124">
        <v>-0.36217841630471104</v>
      </c>
    </row>
    <row r="376" spans="2:28" ht="15" hidden="1" customHeight="1" outlineLevel="1">
      <c r="B376" s="95" t="s">
        <v>44</v>
      </c>
      <c r="C376" s="26">
        <v>14</v>
      </c>
      <c r="D376" s="124">
        <v>-0.17647058823529416</v>
      </c>
      <c r="E376" s="36">
        <v>2</v>
      </c>
      <c r="F376" s="124" t="s">
        <v>162</v>
      </c>
      <c r="G376" s="36">
        <v>8</v>
      </c>
      <c r="H376" s="124">
        <v>-0.69230769230769229</v>
      </c>
      <c r="I376" s="36">
        <v>10</v>
      </c>
      <c r="J376" s="124">
        <v>-0.61538461538461542</v>
      </c>
      <c r="K376" s="26">
        <v>349</v>
      </c>
      <c r="L376" s="124">
        <v>-0.23464912280701755</v>
      </c>
      <c r="M376" s="26">
        <v>188</v>
      </c>
      <c r="N376" s="124">
        <v>-0.42507645259938842</v>
      </c>
      <c r="O376" s="26">
        <v>537</v>
      </c>
      <c r="P376" s="124">
        <v>-0.31417624521072796</v>
      </c>
      <c r="Q376" s="36">
        <v>575</v>
      </c>
      <c r="R376" s="124">
        <v>-0.23638778220451528</v>
      </c>
      <c r="S376" s="36">
        <v>801</v>
      </c>
      <c r="T376" s="124">
        <v>-0.27837837837837842</v>
      </c>
      <c r="U376" s="36">
        <v>1376</v>
      </c>
      <c r="V376" s="124">
        <v>-0.26140633387010204</v>
      </c>
      <c r="W376" s="26">
        <v>940</v>
      </c>
      <c r="X376" s="124">
        <v>-0.23327895595432302</v>
      </c>
      <c r="Y376" s="26">
        <v>997</v>
      </c>
      <c r="Z376" s="124">
        <v>-0.31852358168147643</v>
      </c>
      <c r="AA376" s="26">
        <v>1937</v>
      </c>
      <c r="AB376" s="124">
        <v>-0.27965786537746373</v>
      </c>
    </row>
    <row r="377" spans="2:28" ht="15" hidden="1" customHeight="1" outlineLevel="1">
      <c r="B377" s="95" t="s">
        <v>45</v>
      </c>
      <c r="C377" s="26">
        <v>16</v>
      </c>
      <c r="D377" s="124">
        <v>0</v>
      </c>
      <c r="E377" s="36">
        <v>0</v>
      </c>
      <c r="F377" s="124" t="s">
        <v>162</v>
      </c>
      <c r="G377" s="36">
        <v>0</v>
      </c>
      <c r="H377" s="124">
        <v>-1</v>
      </c>
      <c r="I377" s="36">
        <v>0</v>
      </c>
      <c r="J377" s="124">
        <v>-1</v>
      </c>
      <c r="K377" s="26">
        <v>371</v>
      </c>
      <c r="L377" s="124">
        <v>-1.851851851851849E-2</v>
      </c>
      <c r="M377" s="26">
        <v>341</v>
      </c>
      <c r="N377" s="124">
        <v>-0.19002375296912111</v>
      </c>
      <c r="O377" s="26">
        <v>712</v>
      </c>
      <c r="P377" s="124">
        <v>-0.10888610763454321</v>
      </c>
      <c r="Q377" s="36">
        <v>658</v>
      </c>
      <c r="R377" s="124">
        <v>-3.8011695906432719E-2</v>
      </c>
      <c r="S377" s="36">
        <v>1023</v>
      </c>
      <c r="T377" s="124">
        <v>-0.36380597014925375</v>
      </c>
      <c r="U377" s="36">
        <v>1681</v>
      </c>
      <c r="V377" s="124">
        <v>-0.26657940663176261</v>
      </c>
      <c r="W377" s="26">
        <v>1045</v>
      </c>
      <c r="X377" s="124">
        <v>-3.0612244897959218E-2</v>
      </c>
      <c r="Y377" s="26">
        <v>1364</v>
      </c>
      <c r="Z377" s="124">
        <v>-0.33495855680156017</v>
      </c>
      <c r="AA377" s="26">
        <v>2409</v>
      </c>
      <c r="AB377" s="124">
        <v>-0.2301054650047939</v>
      </c>
    </row>
    <row r="378" spans="2:28" ht="15" hidden="1" customHeight="1" outlineLevel="1">
      <c r="B378" s="95" t="s">
        <v>46</v>
      </c>
      <c r="C378" s="26">
        <v>12</v>
      </c>
      <c r="D378" s="124">
        <v>0.19999999999999996</v>
      </c>
      <c r="E378" s="36">
        <v>0</v>
      </c>
      <c r="F378" s="124" t="s">
        <v>162</v>
      </c>
      <c r="G378" s="36">
        <v>0</v>
      </c>
      <c r="H378" s="124" t="s">
        <v>162</v>
      </c>
      <c r="I378" s="36">
        <v>0</v>
      </c>
      <c r="J378" s="124" t="s">
        <v>162</v>
      </c>
      <c r="K378" s="26">
        <v>271</v>
      </c>
      <c r="L378" s="124">
        <v>7.1146245059288571E-2</v>
      </c>
      <c r="M378" s="26">
        <v>202</v>
      </c>
      <c r="N378" s="124">
        <v>-8.181818181818179E-2</v>
      </c>
      <c r="O378" s="26">
        <v>473</v>
      </c>
      <c r="P378" s="124">
        <v>0</v>
      </c>
      <c r="Q378" s="36">
        <v>381</v>
      </c>
      <c r="R378" s="124">
        <v>-0.255859375</v>
      </c>
      <c r="S378" s="36">
        <v>634</v>
      </c>
      <c r="T378" s="124">
        <v>-0.380859375</v>
      </c>
      <c r="U378" s="36">
        <v>1015</v>
      </c>
      <c r="V378" s="124">
        <v>-0.33919270833333337</v>
      </c>
      <c r="W378" s="26">
        <v>664</v>
      </c>
      <c r="X378" s="124">
        <v>-0.14322580645161287</v>
      </c>
      <c r="Y378" s="26">
        <v>836</v>
      </c>
      <c r="Z378" s="124">
        <v>-0.32797427652733124</v>
      </c>
      <c r="AA378" s="26">
        <v>1500</v>
      </c>
      <c r="AB378" s="124">
        <v>-0.25705794947994054</v>
      </c>
    </row>
    <row r="379" spans="2:28" ht="15" hidden="1" customHeight="1" outlineLevel="1">
      <c r="B379" s="95" t="s">
        <v>47</v>
      </c>
      <c r="C379" s="26">
        <v>48</v>
      </c>
      <c r="D379" s="124">
        <v>5</v>
      </c>
      <c r="E379" s="36">
        <v>3</v>
      </c>
      <c r="F379" s="124" t="s">
        <v>162</v>
      </c>
      <c r="G379" s="36">
        <v>0</v>
      </c>
      <c r="H379" s="124" t="s">
        <v>162</v>
      </c>
      <c r="I379" s="36">
        <v>3</v>
      </c>
      <c r="J379" s="124" t="s">
        <v>162</v>
      </c>
      <c r="K379" s="26">
        <v>398</v>
      </c>
      <c r="L379" s="124">
        <v>7.5675675675675569E-2</v>
      </c>
      <c r="M379" s="26">
        <v>142</v>
      </c>
      <c r="N379" s="124">
        <v>-0.26424870466321249</v>
      </c>
      <c r="O379" s="26">
        <v>540</v>
      </c>
      <c r="P379" s="124">
        <v>-4.0852575488454668E-2</v>
      </c>
      <c r="Q379" s="36">
        <v>434</v>
      </c>
      <c r="R379" s="124">
        <v>-0.15891472868217049</v>
      </c>
      <c r="S379" s="36">
        <v>458</v>
      </c>
      <c r="T379" s="124">
        <v>-0.4888392857142857</v>
      </c>
      <c r="U379" s="36">
        <v>892</v>
      </c>
      <c r="V379" s="124">
        <v>-0.36827195467422091</v>
      </c>
      <c r="W379" s="26">
        <v>883</v>
      </c>
      <c r="X379" s="124">
        <v>-1.230425055928408E-2</v>
      </c>
      <c r="Y379" s="26">
        <v>600</v>
      </c>
      <c r="Z379" s="124">
        <v>-0.44903581267217629</v>
      </c>
      <c r="AA379" s="26">
        <v>1483</v>
      </c>
      <c r="AB379" s="124">
        <v>-0.25214321734745337</v>
      </c>
    </row>
    <row r="380" spans="2:28" ht="15" hidden="1" customHeight="1" outlineLevel="1">
      <c r="B380" s="95" t="s">
        <v>48</v>
      </c>
      <c r="C380" s="26">
        <v>47</v>
      </c>
      <c r="D380" s="124">
        <v>3.2727272727272725</v>
      </c>
      <c r="E380" s="36">
        <v>0</v>
      </c>
      <c r="F380" s="124">
        <v>-1</v>
      </c>
      <c r="G380" s="36">
        <v>0</v>
      </c>
      <c r="H380" s="124" t="s">
        <v>162</v>
      </c>
      <c r="I380" s="36">
        <v>0</v>
      </c>
      <c r="J380" s="124">
        <v>-1</v>
      </c>
      <c r="K380" s="26">
        <v>612</v>
      </c>
      <c r="L380" s="124">
        <v>0.42990654205607481</v>
      </c>
      <c r="M380" s="26">
        <v>255</v>
      </c>
      <c r="N380" s="124">
        <v>1.2173913043478262</v>
      </c>
      <c r="O380" s="26">
        <v>867</v>
      </c>
      <c r="P380" s="124">
        <v>0.59668508287292821</v>
      </c>
      <c r="Q380" s="36">
        <v>835</v>
      </c>
      <c r="R380" s="124">
        <v>-8.0396475770925124E-2</v>
      </c>
      <c r="S380" s="36">
        <v>976</v>
      </c>
      <c r="T380" s="124">
        <v>-0.18189438390611901</v>
      </c>
      <c r="U380" s="36">
        <v>1811</v>
      </c>
      <c r="V380" s="124">
        <v>-0.13802950975725847</v>
      </c>
      <c r="W380" s="26">
        <v>1494</v>
      </c>
      <c r="X380" s="124">
        <v>0.10666666666666669</v>
      </c>
      <c r="Y380" s="26">
        <v>1231</v>
      </c>
      <c r="Z380" s="124">
        <v>-5.8868501529051986E-2</v>
      </c>
      <c r="AA380" s="26">
        <v>2725</v>
      </c>
      <c r="AB380" s="124">
        <v>2.5206922498118844E-2</v>
      </c>
    </row>
    <row r="381" spans="2:28" ht="15" hidden="1" customHeight="1" outlineLevel="1">
      <c r="B381" s="95" t="s">
        <v>49</v>
      </c>
      <c r="C381" s="26">
        <v>24</v>
      </c>
      <c r="D381" s="124">
        <v>0.19999999999999996</v>
      </c>
      <c r="E381" s="36">
        <v>0</v>
      </c>
      <c r="F381" s="124" t="s">
        <v>162</v>
      </c>
      <c r="G381" s="36">
        <v>0</v>
      </c>
      <c r="H381" s="124">
        <v>-1</v>
      </c>
      <c r="I381" s="36">
        <v>0</v>
      </c>
      <c r="J381" s="124">
        <v>-1</v>
      </c>
      <c r="K381" s="26">
        <v>814</v>
      </c>
      <c r="L381" s="124">
        <v>0.44070796460176997</v>
      </c>
      <c r="M381" s="26">
        <v>489</v>
      </c>
      <c r="N381" s="124">
        <v>-7.2106261859582577E-2</v>
      </c>
      <c r="O381" s="26">
        <v>1303</v>
      </c>
      <c r="P381" s="124">
        <v>0.1932234432234432</v>
      </c>
      <c r="Q381" s="36">
        <v>1076</v>
      </c>
      <c r="R381" s="124">
        <v>-9.5037846930193459E-2</v>
      </c>
      <c r="S381" s="36">
        <v>1248</v>
      </c>
      <c r="T381" s="124">
        <v>-5.0950570342205292E-2</v>
      </c>
      <c r="U381" s="36">
        <v>2324</v>
      </c>
      <c r="V381" s="124">
        <v>-7.1884984025559095E-2</v>
      </c>
      <c r="W381" s="26">
        <v>1914</v>
      </c>
      <c r="X381" s="124">
        <v>7.8917700112739464E-2</v>
      </c>
      <c r="Y381" s="26">
        <v>1737</v>
      </c>
      <c r="Z381" s="124">
        <v>-6.0573282855597599E-2</v>
      </c>
      <c r="AA381" s="26">
        <v>3651</v>
      </c>
      <c r="AB381" s="124">
        <v>7.7284018768974949E-3</v>
      </c>
    </row>
    <row r="382" spans="2:28" ht="15" hidden="1" customHeight="1" outlineLevel="1">
      <c r="B382" s="95" t="s">
        <v>50</v>
      </c>
      <c r="C382" s="26">
        <v>35</v>
      </c>
      <c r="D382" s="124">
        <v>0.84210526315789469</v>
      </c>
      <c r="E382" s="36">
        <v>0</v>
      </c>
      <c r="F382" s="124">
        <v>-1</v>
      </c>
      <c r="G382" s="36">
        <v>9</v>
      </c>
      <c r="H382" s="124" t="s">
        <v>162</v>
      </c>
      <c r="I382" s="36">
        <v>9</v>
      </c>
      <c r="J382" s="124">
        <v>8</v>
      </c>
      <c r="K382" s="26">
        <v>1019</v>
      </c>
      <c r="L382" s="124">
        <v>0.31653746770025837</v>
      </c>
      <c r="M382" s="26">
        <v>522</v>
      </c>
      <c r="N382" s="124">
        <v>0.52186588921282806</v>
      </c>
      <c r="O382" s="26">
        <v>1541</v>
      </c>
      <c r="P382" s="124">
        <v>0.37958818263205019</v>
      </c>
      <c r="Q382" s="36">
        <v>982</v>
      </c>
      <c r="R382" s="124">
        <v>-0.2560606060606061</v>
      </c>
      <c r="S382" s="36">
        <v>1443</v>
      </c>
      <c r="T382" s="124">
        <v>-5.8708414872798431E-2</v>
      </c>
      <c r="U382" s="36">
        <v>2425</v>
      </c>
      <c r="V382" s="124">
        <v>-0.15001752541184721</v>
      </c>
      <c r="W382" s="26">
        <v>2036</v>
      </c>
      <c r="X382" s="124">
        <v>-3.6896877956480556E-2</v>
      </c>
      <c r="Y382" s="26">
        <v>1974</v>
      </c>
      <c r="Z382" s="124">
        <v>5.2238805970149294E-2</v>
      </c>
      <c r="AA382" s="26">
        <v>4010</v>
      </c>
      <c r="AB382" s="124">
        <v>5.0125313283209127E-3</v>
      </c>
    </row>
    <row r="383" spans="2:28" ht="15" hidden="1" customHeight="1" outlineLevel="1">
      <c r="B383" s="95" t="s">
        <v>51</v>
      </c>
      <c r="C383" s="26">
        <v>33</v>
      </c>
      <c r="D383" s="124">
        <v>0.22222222222222232</v>
      </c>
      <c r="E383" s="36">
        <v>2</v>
      </c>
      <c r="F383" s="124" t="s">
        <v>162</v>
      </c>
      <c r="G383" s="36">
        <v>0</v>
      </c>
      <c r="H383" s="124">
        <v>-1</v>
      </c>
      <c r="I383" s="36">
        <v>2</v>
      </c>
      <c r="J383" s="124">
        <v>-0.77777777777777779</v>
      </c>
      <c r="K383" s="26">
        <v>878</v>
      </c>
      <c r="L383" s="124">
        <v>-0.12112112112112117</v>
      </c>
      <c r="M383" s="26">
        <v>709</v>
      </c>
      <c r="N383" s="124">
        <v>-0.15795724465558192</v>
      </c>
      <c r="O383" s="26">
        <v>1587</v>
      </c>
      <c r="P383" s="124">
        <v>-0.13796849538294409</v>
      </c>
      <c r="Q383" s="36">
        <v>1118</v>
      </c>
      <c r="R383" s="124">
        <v>-0.23108665749656121</v>
      </c>
      <c r="S383" s="36">
        <v>1616</v>
      </c>
      <c r="T383" s="124">
        <v>0.11371467953135772</v>
      </c>
      <c r="U383" s="36">
        <v>2734</v>
      </c>
      <c r="V383" s="124">
        <v>-5.8864027538726327E-2</v>
      </c>
      <c r="W383" s="26">
        <v>2031</v>
      </c>
      <c r="X383" s="124">
        <v>-0.18104838709677418</v>
      </c>
      <c r="Y383" s="26">
        <v>2325</v>
      </c>
      <c r="Z383" s="124">
        <v>9.9913119026933117E-3</v>
      </c>
      <c r="AA383" s="26">
        <v>4356</v>
      </c>
      <c r="AB383" s="124">
        <v>-8.9084065244667499E-2</v>
      </c>
    </row>
    <row r="384" spans="2:28" collapsed="1">
      <c r="B384" s="180">
        <v>1982</v>
      </c>
      <c r="C384" s="36">
        <v>337</v>
      </c>
      <c r="D384" s="104">
        <v>-0.89756838905775072</v>
      </c>
      <c r="E384" s="36">
        <v>17</v>
      </c>
      <c r="F384" s="104">
        <v>1.4285714285714284</v>
      </c>
      <c r="G384" s="36">
        <v>22</v>
      </c>
      <c r="H384" s="104">
        <v>-0.67647058823529416</v>
      </c>
      <c r="I384" s="36">
        <v>39</v>
      </c>
      <c r="J384" s="104">
        <v>-0.48</v>
      </c>
      <c r="K384" s="36">
        <v>6748</v>
      </c>
      <c r="L384" s="104">
        <v>0.10695538057742793</v>
      </c>
      <c r="M384" s="36">
        <v>4220</v>
      </c>
      <c r="N384" s="104">
        <v>-0.16847290640394086</v>
      </c>
      <c r="O384" s="36">
        <v>10968</v>
      </c>
      <c r="P384" s="104">
        <v>-1.8172052636290403E-2</v>
      </c>
      <c r="Q384" s="36">
        <v>8632</v>
      </c>
      <c r="R384" s="104">
        <v>-0.15965732087227413</v>
      </c>
      <c r="S384" s="36">
        <v>11383</v>
      </c>
      <c r="T384" s="104">
        <v>-0.20714633976457475</v>
      </c>
      <c r="U384" s="36">
        <v>20015</v>
      </c>
      <c r="V384" s="104">
        <v>-0.18734012749198103</v>
      </c>
      <c r="W384" s="36">
        <v>15734</v>
      </c>
      <c r="X384" s="104">
        <v>-0.19989829646580215</v>
      </c>
      <c r="Y384" s="36">
        <v>15625</v>
      </c>
      <c r="Z384" s="104">
        <v>-0.19871794871794868</v>
      </c>
      <c r="AA384" s="36">
        <v>31359</v>
      </c>
      <c r="AB384" s="104">
        <v>-0.19931060896208352</v>
      </c>
    </row>
    <row r="385" spans="2:28" ht="15" hidden="1" customHeight="1" outlineLevel="1">
      <c r="B385" s="95" t="s">
        <v>40</v>
      </c>
      <c r="C385" s="26">
        <v>37</v>
      </c>
      <c r="D385" s="124">
        <v>0.27586206896551735</v>
      </c>
      <c r="E385" s="36">
        <v>3</v>
      </c>
      <c r="F385" s="124" t="s">
        <v>162</v>
      </c>
      <c r="G385" s="36">
        <v>0</v>
      </c>
      <c r="H385" s="124" t="s">
        <v>162</v>
      </c>
      <c r="I385" s="36">
        <v>3</v>
      </c>
      <c r="J385" s="124" t="s">
        <v>162</v>
      </c>
      <c r="K385" s="26">
        <v>524</v>
      </c>
      <c r="L385" s="124">
        <v>-0.19010819165378667</v>
      </c>
      <c r="M385" s="26">
        <v>724</v>
      </c>
      <c r="N385" s="124">
        <v>1.3894389438943895</v>
      </c>
      <c r="O385" s="26">
        <v>1248</v>
      </c>
      <c r="P385" s="124">
        <v>0.31368421052631579</v>
      </c>
      <c r="Q385" s="36">
        <v>603</v>
      </c>
      <c r="R385" s="124">
        <v>-0.12608695652173918</v>
      </c>
      <c r="S385" s="36">
        <v>955</v>
      </c>
      <c r="T385" s="124">
        <v>-0.32841068917018279</v>
      </c>
      <c r="U385" s="36">
        <v>1558</v>
      </c>
      <c r="V385" s="124">
        <v>-0.26231060606060608</v>
      </c>
      <c r="W385" s="26">
        <v>1167</v>
      </c>
      <c r="X385" s="124">
        <v>-0.14568081991215232</v>
      </c>
      <c r="Y385" s="26">
        <v>1679</v>
      </c>
      <c r="Z385" s="124">
        <v>-2.6666666666666616E-2</v>
      </c>
      <c r="AA385" s="26">
        <v>2846</v>
      </c>
      <c r="AB385" s="124">
        <v>-7.9262374636040134E-2</v>
      </c>
    </row>
    <row r="386" spans="2:28" ht="15" hidden="1" customHeight="1" outlineLevel="1">
      <c r="B386" s="95" t="s">
        <v>41</v>
      </c>
      <c r="C386" s="26">
        <v>61</v>
      </c>
      <c r="D386" s="124">
        <v>1.1785714285714284</v>
      </c>
      <c r="E386" s="36">
        <v>0</v>
      </c>
      <c r="F386" s="124" t="s">
        <v>162</v>
      </c>
      <c r="G386" s="36">
        <v>2</v>
      </c>
      <c r="H386" s="124">
        <v>-0.5</v>
      </c>
      <c r="I386" s="36">
        <v>2</v>
      </c>
      <c r="J386" s="124">
        <v>-0.5</v>
      </c>
      <c r="K386" s="26">
        <v>613</v>
      </c>
      <c r="L386" s="124">
        <v>0.15225563909774431</v>
      </c>
      <c r="M386" s="26">
        <v>460</v>
      </c>
      <c r="N386" s="124">
        <v>2.0463576158940397</v>
      </c>
      <c r="O386" s="26">
        <v>1073</v>
      </c>
      <c r="P386" s="124">
        <v>0.57101024890190333</v>
      </c>
      <c r="Q386" s="36">
        <v>816</v>
      </c>
      <c r="R386" s="124">
        <v>0.54838709677419351</v>
      </c>
      <c r="S386" s="36">
        <v>866</v>
      </c>
      <c r="T386" s="124">
        <v>-0.24234470691163601</v>
      </c>
      <c r="U386" s="36">
        <v>1682</v>
      </c>
      <c r="V386" s="124">
        <v>7.1856287425149379E-3</v>
      </c>
      <c r="W386" s="26">
        <v>1490</v>
      </c>
      <c r="X386" s="124">
        <v>0.37074517019319231</v>
      </c>
      <c r="Y386" s="26">
        <v>1328</v>
      </c>
      <c r="Z386" s="124">
        <v>2.3112480739599484E-2</v>
      </c>
      <c r="AA386" s="26">
        <v>2818</v>
      </c>
      <c r="AB386" s="124">
        <v>0.18155136268343819</v>
      </c>
    </row>
    <row r="387" spans="2:28" ht="15" hidden="1" customHeight="1" outlineLevel="1">
      <c r="B387" s="95" t="s">
        <v>42</v>
      </c>
      <c r="C387" s="26">
        <v>3044</v>
      </c>
      <c r="D387" s="124">
        <v>35.238095238095241</v>
      </c>
      <c r="E387" s="36">
        <v>0</v>
      </c>
      <c r="F387" s="124" t="s">
        <v>162</v>
      </c>
      <c r="G387" s="36">
        <v>0</v>
      </c>
      <c r="H387" s="124">
        <v>-1</v>
      </c>
      <c r="I387" s="36">
        <v>0</v>
      </c>
      <c r="J387" s="124">
        <v>-1</v>
      </c>
      <c r="K387" s="26">
        <v>403</v>
      </c>
      <c r="L387" s="124">
        <v>-0.12008733624454149</v>
      </c>
      <c r="M387" s="26">
        <v>363</v>
      </c>
      <c r="N387" s="124">
        <v>0.890625</v>
      </c>
      <c r="O387" s="26">
        <v>766</v>
      </c>
      <c r="P387" s="124">
        <v>0.17846153846153845</v>
      </c>
      <c r="Q387" s="36">
        <v>885</v>
      </c>
      <c r="R387" s="124">
        <v>1.4313186813186811</v>
      </c>
      <c r="S387" s="36">
        <v>940</v>
      </c>
      <c r="T387" s="124">
        <v>0.14077669902912615</v>
      </c>
      <c r="U387" s="36">
        <v>1825</v>
      </c>
      <c r="V387" s="124">
        <v>0.53619528619528611</v>
      </c>
      <c r="W387" s="26">
        <v>4332</v>
      </c>
      <c r="X387" s="124">
        <v>3.7814569536423841</v>
      </c>
      <c r="Y387" s="26">
        <v>1303</v>
      </c>
      <c r="Z387" s="124">
        <v>0.26874391431353462</v>
      </c>
      <c r="AA387" s="26">
        <v>5635</v>
      </c>
      <c r="AB387" s="124">
        <v>1.9151577858251421</v>
      </c>
    </row>
    <row r="388" spans="2:28" ht="15" hidden="1" customHeight="1" outlineLevel="1">
      <c r="B388" s="95" t="s">
        <v>43</v>
      </c>
      <c r="C388" s="26">
        <v>20</v>
      </c>
      <c r="D388" s="124">
        <v>-4.7619047619047672E-2</v>
      </c>
      <c r="E388" s="36">
        <v>0</v>
      </c>
      <c r="F388" s="124" t="s">
        <v>162</v>
      </c>
      <c r="G388" s="36">
        <v>2</v>
      </c>
      <c r="H388" s="124" t="s">
        <v>162</v>
      </c>
      <c r="I388" s="36">
        <v>2</v>
      </c>
      <c r="J388" s="124" t="s">
        <v>162</v>
      </c>
      <c r="K388" s="26">
        <v>333</v>
      </c>
      <c r="L388" s="124">
        <v>6.7307692307692291E-2</v>
      </c>
      <c r="M388" s="26">
        <v>540</v>
      </c>
      <c r="N388" s="124">
        <v>2.6734693877551021</v>
      </c>
      <c r="O388" s="26">
        <v>873</v>
      </c>
      <c r="P388" s="124">
        <v>0.90196078431372539</v>
      </c>
      <c r="Q388" s="36">
        <v>632</v>
      </c>
      <c r="R388" s="124">
        <v>0.87537091988130555</v>
      </c>
      <c r="S388" s="36">
        <v>1466</v>
      </c>
      <c r="T388" s="124">
        <v>0.81211372064276888</v>
      </c>
      <c r="U388" s="36">
        <v>2098</v>
      </c>
      <c r="V388" s="124">
        <v>0.83071553228621298</v>
      </c>
      <c r="W388" s="26">
        <v>985</v>
      </c>
      <c r="X388" s="124">
        <v>0.4701492537313432</v>
      </c>
      <c r="Y388" s="26">
        <v>2008</v>
      </c>
      <c r="Z388" s="124">
        <v>1.1004184100418408</v>
      </c>
      <c r="AA388" s="26">
        <v>2993</v>
      </c>
      <c r="AB388" s="124">
        <v>0.84071340713407139</v>
      </c>
    </row>
    <row r="389" spans="2:28" ht="15" hidden="1" customHeight="1" outlineLevel="1">
      <c r="B389" s="95" t="s">
        <v>44</v>
      </c>
      <c r="C389" s="26">
        <v>17</v>
      </c>
      <c r="D389" s="124">
        <v>0.30769230769230771</v>
      </c>
      <c r="E389" s="36">
        <v>0</v>
      </c>
      <c r="F389" s="124" t="s">
        <v>162</v>
      </c>
      <c r="G389" s="36">
        <v>26</v>
      </c>
      <c r="H389" s="124" t="s">
        <v>162</v>
      </c>
      <c r="I389" s="36">
        <v>26</v>
      </c>
      <c r="J389" s="124" t="s">
        <v>162</v>
      </c>
      <c r="K389" s="26">
        <v>456</v>
      </c>
      <c r="L389" s="124">
        <v>-0.39602649006622515</v>
      </c>
      <c r="M389" s="26">
        <v>327</v>
      </c>
      <c r="N389" s="124">
        <v>0.5</v>
      </c>
      <c r="O389" s="26">
        <v>783</v>
      </c>
      <c r="P389" s="124">
        <v>-0.1952723535457348</v>
      </c>
      <c r="Q389" s="36">
        <v>753</v>
      </c>
      <c r="R389" s="124">
        <v>1.4851485148514851</v>
      </c>
      <c r="S389" s="36">
        <v>1110</v>
      </c>
      <c r="T389" s="124">
        <v>0.65178571428571419</v>
      </c>
      <c r="U389" s="36">
        <v>1863</v>
      </c>
      <c r="V389" s="124">
        <v>0.91076923076923078</v>
      </c>
      <c r="W389" s="26">
        <v>1226</v>
      </c>
      <c r="X389" s="124">
        <v>0.1447245564892623</v>
      </c>
      <c r="Y389" s="26">
        <v>1463</v>
      </c>
      <c r="Z389" s="124">
        <v>0.64382022471910116</v>
      </c>
      <c r="AA389" s="26">
        <v>2689</v>
      </c>
      <c r="AB389" s="124">
        <v>0.37123916369199383</v>
      </c>
    </row>
    <row r="390" spans="2:28" ht="15" hidden="1" customHeight="1" outlineLevel="1">
      <c r="B390" s="95" t="s">
        <v>45</v>
      </c>
      <c r="C390" s="26">
        <v>16</v>
      </c>
      <c r="D390" s="124">
        <v>0.33333333333333326</v>
      </c>
      <c r="E390" s="36">
        <v>0</v>
      </c>
      <c r="F390" s="124" t="s">
        <v>162</v>
      </c>
      <c r="G390" s="36">
        <v>22</v>
      </c>
      <c r="H390" s="124" t="s">
        <v>162</v>
      </c>
      <c r="I390" s="36">
        <v>22</v>
      </c>
      <c r="J390" s="124" t="s">
        <v>162</v>
      </c>
      <c r="K390" s="26">
        <v>378</v>
      </c>
      <c r="L390" s="124">
        <v>-0.3741721854304636</v>
      </c>
      <c r="M390" s="26">
        <v>421</v>
      </c>
      <c r="N390" s="124">
        <v>4.7263681592039752E-2</v>
      </c>
      <c r="O390" s="26">
        <v>799</v>
      </c>
      <c r="P390" s="124">
        <v>-0.20576540755467199</v>
      </c>
      <c r="Q390" s="36">
        <v>684</v>
      </c>
      <c r="R390" s="124">
        <v>0.19163763066202089</v>
      </c>
      <c r="S390" s="36">
        <v>1608</v>
      </c>
      <c r="T390" s="124">
        <v>0.57184750733137824</v>
      </c>
      <c r="U390" s="36">
        <v>2292</v>
      </c>
      <c r="V390" s="124">
        <v>0.43519098309329984</v>
      </c>
      <c r="W390" s="26">
        <v>1078</v>
      </c>
      <c r="X390" s="124">
        <v>-9.4117647058823528E-2</v>
      </c>
      <c r="Y390" s="26">
        <v>2051</v>
      </c>
      <c r="Z390" s="124">
        <v>0.43929824561403508</v>
      </c>
      <c r="AA390" s="26">
        <v>3129</v>
      </c>
      <c r="AB390" s="124">
        <v>0.19655831739961749</v>
      </c>
    </row>
    <row r="391" spans="2:28" ht="15" hidden="1" customHeight="1" outlineLevel="1">
      <c r="B391" s="95" t="s">
        <v>46</v>
      </c>
      <c r="C391" s="26">
        <v>10</v>
      </c>
      <c r="D391" s="124">
        <v>-0.41176470588235292</v>
      </c>
      <c r="E391" s="36">
        <v>0</v>
      </c>
      <c r="F391" s="124" t="s">
        <v>162</v>
      </c>
      <c r="G391" s="36">
        <v>0</v>
      </c>
      <c r="H391" s="124" t="s">
        <v>162</v>
      </c>
      <c r="I391" s="36">
        <v>0</v>
      </c>
      <c r="J391" s="124" t="s">
        <v>162</v>
      </c>
      <c r="K391" s="26">
        <v>253</v>
      </c>
      <c r="L391" s="124">
        <v>-1.5564202334630295E-2</v>
      </c>
      <c r="M391" s="26">
        <v>220</v>
      </c>
      <c r="N391" s="124">
        <v>0.18918918918918926</v>
      </c>
      <c r="O391" s="26">
        <v>473</v>
      </c>
      <c r="P391" s="124">
        <v>7.0135746606334815E-2</v>
      </c>
      <c r="Q391" s="36">
        <v>512</v>
      </c>
      <c r="R391" s="124">
        <v>1.5989847715736039</v>
      </c>
      <c r="S391" s="36">
        <v>1024</v>
      </c>
      <c r="T391" s="124">
        <v>1.752688172043011</v>
      </c>
      <c r="U391" s="36">
        <v>1536</v>
      </c>
      <c r="V391" s="124">
        <v>1.6994727592267136</v>
      </c>
      <c r="W391" s="26">
        <v>775</v>
      </c>
      <c r="X391" s="124">
        <v>0.64543524416135889</v>
      </c>
      <c r="Y391" s="26">
        <v>1244</v>
      </c>
      <c r="Z391" s="124">
        <v>1.2333931777378817</v>
      </c>
      <c r="AA391" s="26">
        <v>2019</v>
      </c>
      <c r="AB391" s="124">
        <v>0.96400778210116722</v>
      </c>
    </row>
    <row r="392" spans="2:28" ht="15" hidden="1" customHeight="1" outlineLevel="1">
      <c r="B392" s="95" t="s">
        <v>47</v>
      </c>
      <c r="C392" s="26">
        <v>8</v>
      </c>
      <c r="D392" s="124">
        <v>-0.82608695652173914</v>
      </c>
      <c r="E392" s="36">
        <v>0</v>
      </c>
      <c r="F392" s="124" t="s">
        <v>162</v>
      </c>
      <c r="G392" s="36">
        <v>0</v>
      </c>
      <c r="H392" s="124">
        <v>-1</v>
      </c>
      <c r="I392" s="36">
        <v>0</v>
      </c>
      <c r="J392" s="124">
        <v>-1</v>
      </c>
      <c r="K392" s="26">
        <v>370</v>
      </c>
      <c r="L392" s="124">
        <v>9.7922848664688367E-2</v>
      </c>
      <c r="M392" s="26">
        <v>193</v>
      </c>
      <c r="N392" s="124">
        <v>0.22151898734177222</v>
      </c>
      <c r="O392" s="26">
        <v>563</v>
      </c>
      <c r="P392" s="124">
        <v>0.13737373737373737</v>
      </c>
      <c r="Q392" s="36">
        <v>516</v>
      </c>
      <c r="R392" s="124">
        <v>0.32989690721649478</v>
      </c>
      <c r="S392" s="36">
        <v>896</v>
      </c>
      <c r="T392" s="124">
        <v>0.46166394779771625</v>
      </c>
      <c r="U392" s="36">
        <v>1412</v>
      </c>
      <c r="V392" s="124">
        <v>0.41058941058941056</v>
      </c>
      <c r="W392" s="26">
        <v>894</v>
      </c>
      <c r="X392" s="124">
        <v>0.15953307392996119</v>
      </c>
      <c r="Y392" s="26">
        <v>1089</v>
      </c>
      <c r="Z392" s="124">
        <v>0.40697674418604657</v>
      </c>
      <c r="AA392" s="26">
        <v>1983</v>
      </c>
      <c r="AB392" s="124">
        <v>0.28349514563106792</v>
      </c>
    </row>
    <row r="393" spans="2:28" ht="15" hidden="1" customHeight="1" outlineLevel="1">
      <c r="B393" s="95" t="s">
        <v>48</v>
      </c>
      <c r="C393" s="26">
        <v>11</v>
      </c>
      <c r="D393" s="124">
        <v>-0.78431372549019607</v>
      </c>
      <c r="E393" s="36">
        <v>3</v>
      </c>
      <c r="F393" s="124" t="s">
        <v>162</v>
      </c>
      <c r="G393" s="36">
        <v>0</v>
      </c>
      <c r="H393" s="124" t="s">
        <v>162</v>
      </c>
      <c r="I393" s="36">
        <v>3</v>
      </c>
      <c r="J393" s="124" t="s">
        <v>162</v>
      </c>
      <c r="K393" s="26">
        <v>428</v>
      </c>
      <c r="L393" s="124">
        <v>-0.30519480519480524</v>
      </c>
      <c r="M393" s="26">
        <v>115</v>
      </c>
      <c r="N393" s="124">
        <v>-0.44444444444444442</v>
      </c>
      <c r="O393" s="26">
        <v>543</v>
      </c>
      <c r="P393" s="124">
        <v>-0.34021871202916165</v>
      </c>
      <c r="Q393" s="36">
        <v>908</v>
      </c>
      <c r="R393" s="124">
        <v>0.12515489467162322</v>
      </c>
      <c r="S393" s="36">
        <v>1193</v>
      </c>
      <c r="T393" s="124">
        <v>-0.10435435435435436</v>
      </c>
      <c r="U393" s="36">
        <v>2101</v>
      </c>
      <c r="V393" s="124">
        <v>-1.7765310892940644E-2</v>
      </c>
      <c r="W393" s="26">
        <v>1350</v>
      </c>
      <c r="X393" s="124">
        <v>-8.412483039348706E-2</v>
      </c>
      <c r="Y393" s="26">
        <v>1308</v>
      </c>
      <c r="Z393" s="124">
        <v>-0.15009746588693962</v>
      </c>
      <c r="AA393" s="26">
        <v>2658</v>
      </c>
      <c r="AB393" s="124">
        <v>-0.11782276800531033</v>
      </c>
    </row>
    <row r="394" spans="2:28" ht="15" hidden="1" customHeight="1" outlineLevel="1">
      <c r="B394" s="95" t="s">
        <v>49</v>
      </c>
      <c r="C394" s="26">
        <v>20</v>
      </c>
      <c r="D394" s="124">
        <v>-0.53488372093023262</v>
      </c>
      <c r="E394" s="36">
        <v>0</v>
      </c>
      <c r="F394" s="124">
        <v>-1</v>
      </c>
      <c r="G394" s="36">
        <v>7</v>
      </c>
      <c r="H394" s="124">
        <v>1.3333333333333335</v>
      </c>
      <c r="I394" s="36">
        <v>7</v>
      </c>
      <c r="J394" s="124">
        <v>-0.46153846153846156</v>
      </c>
      <c r="K394" s="26">
        <v>565</v>
      </c>
      <c r="L394" s="124">
        <v>-7.6797385620914982E-2</v>
      </c>
      <c r="M394" s="26">
        <v>527</v>
      </c>
      <c r="N394" s="124">
        <v>-5.8928571428571441E-2</v>
      </c>
      <c r="O394" s="26">
        <v>1092</v>
      </c>
      <c r="P394" s="124">
        <v>-6.8259385665529027E-2</v>
      </c>
      <c r="Q394" s="36">
        <v>1189</v>
      </c>
      <c r="R394" s="124">
        <v>0.35575826681870004</v>
      </c>
      <c r="S394" s="36">
        <v>1315</v>
      </c>
      <c r="T394" s="124">
        <v>0.54705882352941182</v>
      </c>
      <c r="U394" s="36">
        <v>2504</v>
      </c>
      <c r="V394" s="124">
        <v>0.44991314418066009</v>
      </c>
      <c r="W394" s="26">
        <v>1774</v>
      </c>
      <c r="X394" s="124">
        <v>0.15045395590142663</v>
      </c>
      <c r="Y394" s="26">
        <v>1849</v>
      </c>
      <c r="Z394" s="124">
        <v>0.30856334041047417</v>
      </c>
      <c r="AA394" s="26">
        <v>3623</v>
      </c>
      <c r="AB394" s="124">
        <v>0.22605752961082914</v>
      </c>
    </row>
    <row r="395" spans="2:28" ht="15" hidden="1" customHeight="1" outlineLevel="1">
      <c r="B395" s="95" t="s">
        <v>50</v>
      </c>
      <c r="C395" s="26">
        <v>19</v>
      </c>
      <c r="D395" s="124">
        <v>-0.56818181818181812</v>
      </c>
      <c r="E395" s="36">
        <v>1</v>
      </c>
      <c r="F395" s="124" t="s">
        <v>162</v>
      </c>
      <c r="G395" s="36">
        <v>0</v>
      </c>
      <c r="H395" s="124" t="s">
        <v>162</v>
      </c>
      <c r="I395" s="36">
        <v>1</v>
      </c>
      <c r="J395" s="124" t="s">
        <v>162</v>
      </c>
      <c r="K395" s="26">
        <v>774</v>
      </c>
      <c r="L395" s="124">
        <v>-0.34462320067739205</v>
      </c>
      <c r="M395" s="26">
        <v>343</v>
      </c>
      <c r="N395" s="124">
        <v>-0.5175808720112518</v>
      </c>
      <c r="O395" s="26">
        <v>1117</v>
      </c>
      <c r="P395" s="124">
        <v>-0.40961945031712477</v>
      </c>
      <c r="Q395" s="36">
        <v>1320</v>
      </c>
      <c r="R395" s="124">
        <v>0.10738255033557054</v>
      </c>
      <c r="S395" s="36">
        <v>1533</v>
      </c>
      <c r="T395" s="124">
        <v>8.1100141043723539E-2</v>
      </c>
      <c r="U395" s="36">
        <v>2853</v>
      </c>
      <c r="V395" s="124">
        <v>9.3103448275862144E-2</v>
      </c>
      <c r="W395" s="26">
        <v>2114</v>
      </c>
      <c r="X395" s="124">
        <v>-0.12536201903185773</v>
      </c>
      <c r="Y395" s="26">
        <v>1876</v>
      </c>
      <c r="Z395" s="124">
        <v>-0.11883513386566458</v>
      </c>
      <c r="AA395" s="26">
        <v>3990</v>
      </c>
      <c r="AB395" s="124">
        <v>-0.12230532336119671</v>
      </c>
    </row>
    <row r="396" spans="2:28" ht="15" hidden="1" customHeight="1" outlineLevel="1">
      <c r="B396" s="95" t="s">
        <v>51</v>
      </c>
      <c r="C396" s="26">
        <v>27</v>
      </c>
      <c r="D396" s="124">
        <v>-0.3571428571428571</v>
      </c>
      <c r="E396" s="36">
        <v>0</v>
      </c>
      <c r="F396" s="124" t="s">
        <v>162</v>
      </c>
      <c r="G396" s="36">
        <v>9</v>
      </c>
      <c r="H396" s="124">
        <v>3.5</v>
      </c>
      <c r="I396" s="36">
        <v>9</v>
      </c>
      <c r="J396" s="124">
        <v>3.5</v>
      </c>
      <c r="K396" s="26">
        <v>999</v>
      </c>
      <c r="L396" s="124">
        <v>5.0473186119873725E-2</v>
      </c>
      <c r="M396" s="26">
        <v>842</v>
      </c>
      <c r="N396" s="124">
        <v>-0.11554621848739499</v>
      </c>
      <c r="O396" s="26">
        <v>1841</v>
      </c>
      <c r="P396" s="124">
        <v>-3.2580136626379375E-2</v>
      </c>
      <c r="Q396" s="36">
        <v>1454</v>
      </c>
      <c r="R396" s="124">
        <v>0.56512378902045213</v>
      </c>
      <c r="S396" s="36">
        <v>1451</v>
      </c>
      <c r="T396" s="124">
        <v>3.6428571428571477E-2</v>
      </c>
      <c r="U396" s="36">
        <v>2905</v>
      </c>
      <c r="V396" s="124">
        <v>0.2473164448261056</v>
      </c>
      <c r="W396" s="26">
        <v>2480</v>
      </c>
      <c r="X396" s="124">
        <v>0.29032258064516125</v>
      </c>
      <c r="Y396" s="26">
        <v>2302</v>
      </c>
      <c r="Z396" s="124">
        <v>-2.2090059473237056E-2</v>
      </c>
      <c r="AA396" s="26">
        <v>4782</v>
      </c>
      <c r="AB396" s="124">
        <v>0.11833489242282513</v>
      </c>
    </row>
    <row r="397" spans="2:28" collapsed="1">
      <c r="B397" s="180">
        <v>1981</v>
      </c>
      <c r="C397" s="36">
        <v>3290</v>
      </c>
      <c r="D397" s="104">
        <v>6.6511627906976747</v>
      </c>
      <c r="E397" s="36">
        <v>7</v>
      </c>
      <c r="F397" s="104">
        <v>-0.30000000000000004</v>
      </c>
      <c r="G397" s="36">
        <v>68</v>
      </c>
      <c r="H397" s="104">
        <v>1.9565217391304346</v>
      </c>
      <c r="I397" s="36">
        <v>75</v>
      </c>
      <c r="J397" s="104">
        <v>1.2727272727272729</v>
      </c>
      <c r="K397" s="36">
        <v>6096</v>
      </c>
      <c r="L397" s="104">
        <v>-0.1605618286973286</v>
      </c>
      <c r="M397" s="36">
        <v>5075</v>
      </c>
      <c r="N397" s="104">
        <v>0.2123745819397993</v>
      </c>
      <c r="O397" s="36">
        <v>11171</v>
      </c>
      <c r="P397" s="104">
        <v>-2.4196366177498208E-2</v>
      </c>
      <c r="Q397" s="36">
        <v>10272</v>
      </c>
      <c r="R397" s="104">
        <v>0.42964509394572015</v>
      </c>
      <c r="S397" s="36">
        <v>14357</v>
      </c>
      <c r="T397" s="104">
        <v>0.20870516922040738</v>
      </c>
      <c r="U397" s="36">
        <v>24629</v>
      </c>
      <c r="V397" s="104">
        <v>0.29197922677437971</v>
      </c>
      <c r="W397" s="36">
        <v>19665</v>
      </c>
      <c r="X397" s="104">
        <v>0.3209511654463626</v>
      </c>
      <c r="Y397" s="36">
        <v>19500</v>
      </c>
      <c r="Z397" s="104">
        <v>0.21215888605706468</v>
      </c>
      <c r="AA397" s="36">
        <v>39165</v>
      </c>
      <c r="AB397" s="104">
        <v>0.26444760121392141</v>
      </c>
    </row>
    <row r="398" spans="2:28" ht="15" hidden="1" customHeight="1" outlineLevel="1">
      <c r="B398" s="95" t="s">
        <v>40</v>
      </c>
      <c r="C398" s="26">
        <v>29</v>
      </c>
      <c r="D398" s="124">
        <v>-0.36956521739130432</v>
      </c>
      <c r="E398" s="36">
        <v>0</v>
      </c>
      <c r="F398" s="124">
        <v>-1</v>
      </c>
      <c r="G398" s="36">
        <v>0</v>
      </c>
      <c r="H398" s="124">
        <v>-1</v>
      </c>
      <c r="I398" s="36">
        <v>0</v>
      </c>
      <c r="J398" s="124">
        <v>-1</v>
      </c>
      <c r="K398" s="26">
        <v>647</v>
      </c>
      <c r="L398" s="124">
        <v>-0.1902377972465582</v>
      </c>
      <c r="M398" s="26">
        <v>303</v>
      </c>
      <c r="N398" s="124">
        <v>-0.81877990430622005</v>
      </c>
      <c r="O398" s="26">
        <v>950</v>
      </c>
      <c r="P398" s="124">
        <v>-0.61554026709834075</v>
      </c>
      <c r="Q398" s="36">
        <v>690</v>
      </c>
      <c r="R398" s="124">
        <v>-0.16363636363636369</v>
      </c>
      <c r="S398" s="36">
        <v>1422</v>
      </c>
      <c r="T398" s="124">
        <v>5.4114158636026755E-2</v>
      </c>
      <c r="U398" s="36">
        <v>2112</v>
      </c>
      <c r="V398" s="124">
        <v>-2.8518859245630135E-2</v>
      </c>
      <c r="W398" s="26">
        <v>1366</v>
      </c>
      <c r="X398" s="124">
        <v>-0.18350268977884043</v>
      </c>
      <c r="Y398" s="26">
        <v>1725</v>
      </c>
      <c r="Z398" s="124">
        <v>-0.42956349206349209</v>
      </c>
      <c r="AA398" s="26">
        <v>3091</v>
      </c>
      <c r="AB398" s="124">
        <v>-0.34192037470726</v>
      </c>
    </row>
    <row r="399" spans="2:28" ht="15" hidden="1" customHeight="1" outlineLevel="1">
      <c r="B399" s="95" t="s">
        <v>41</v>
      </c>
      <c r="C399" s="26">
        <v>28</v>
      </c>
      <c r="D399" s="124">
        <v>0.27272727272727271</v>
      </c>
      <c r="E399" s="36">
        <v>0</v>
      </c>
      <c r="F399" s="124">
        <v>-1</v>
      </c>
      <c r="G399" s="36">
        <v>4</v>
      </c>
      <c r="H399" s="124">
        <v>0</v>
      </c>
      <c r="I399" s="36">
        <v>4</v>
      </c>
      <c r="J399" s="124">
        <v>-0.63636363636363635</v>
      </c>
      <c r="K399" s="26">
        <v>532</v>
      </c>
      <c r="L399" s="124">
        <v>-7.1553228621291431E-2</v>
      </c>
      <c r="M399" s="26">
        <v>151</v>
      </c>
      <c r="N399" s="124">
        <v>-0.63875598086124397</v>
      </c>
      <c r="O399" s="26">
        <v>683</v>
      </c>
      <c r="P399" s="124">
        <v>-0.31079717457114031</v>
      </c>
      <c r="Q399" s="36">
        <v>527</v>
      </c>
      <c r="R399" s="124">
        <v>0.9375</v>
      </c>
      <c r="S399" s="36">
        <v>1143</v>
      </c>
      <c r="T399" s="124">
        <v>0.17110655737704916</v>
      </c>
      <c r="U399" s="36">
        <v>1670</v>
      </c>
      <c r="V399" s="124">
        <v>0.33814102564102555</v>
      </c>
      <c r="W399" s="26">
        <v>1087</v>
      </c>
      <c r="X399" s="124">
        <v>0.24370709382151023</v>
      </c>
      <c r="Y399" s="26">
        <v>1298</v>
      </c>
      <c r="Z399" s="124">
        <v>-7.1530758226037161E-2</v>
      </c>
      <c r="AA399" s="26">
        <v>2385</v>
      </c>
      <c r="AB399" s="124">
        <v>4.973591549295775E-2</v>
      </c>
    </row>
    <row r="400" spans="2:28" ht="15" hidden="1" customHeight="1" outlineLevel="1">
      <c r="B400" s="95" t="s">
        <v>42</v>
      </c>
      <c r="C400" s="26">
        <v>84</v>
      </c>
      <c r="D400" s="124">
        <v>1.7999999999999998</v>
      </c>
      <c r="E400" s="36">
        <v>0</v>
      </c>
      <c r="F400" s="124" t="s">
        <v>162</v>
      </c>
      <c r="G400" s="36">
        <v>11</v>
      </c>
      <c r="H400" s="124">
        <v>2.6666666666666665</v>
      </c>
      <c r="I400" s="36">
        <v>11</v>
      </c>
      <c r="J400" s="124">
        <v>2.6666666666666665</v>
      </c>
      <c r="K400" s="26">
        <v>458</v>
      </c>
      <c r="L400" s="124">
        <v>-0.22372881355932206</v>
      </c>
      <c r="M400" s="26">
        <v>192</v>
      </c>
      <c r="N400" s="124">
        <v>2.673796791443861E-2</v>
      </c>
      <c r="O400" s="26">
        <v>650</v>
      </c>
      <c r="P400" s="124">
        <v>-0.16344916344916349</v>
      </c>
      <c r="Q400" s="36">
        <v>364</v>
      </c>
      <c r="R400" s="124">
        <v>-0.10344827586206895</v>
      </c>
      <c r="S400" s="36">
        <v>824</v>
      </c>
      <c r="T400" s="124">
        <v>0.19075144508670516</v>
      </c>
      <c r="U400" s="36">
        <v>1188</v>
      </c>
      <c r="V400" s="124">
        <v>8.1967213114754189E-2</v>
      </c>
      <c r="W400" s="26">
        <v>906</v>
      </c>
      <c r="X400" s="124">
        <v>-0.11695906432748537</v>
      </c>
      <c r="Y400" s="26">
        <v>1027</v>
      </c>
      <c r="Z400" s="124">
        <v>0.16439909297052147</v>
      </c>
      <c r="AA400" s="26">
        <v>1933</v>
      </c>
      <c r="AB400" s="124">
        <v>1.3102725366876289E-2</v>
      </c>
    </row>
    <row r="401" spans="2:28" ht="15" hidden="1" customHeight="1" outlineLevel="1">
      <c r="B401" s="95" t="s">
        <v>43</v>
      </c>
      <c r="C401" s="26">
        <v>21</v>
      </c>
      <c r="D401" s="124">
        <v>-0.36363636363636365</v>
      </c>
      <c r="E401" s="36">
        <v>0</v>
      </c>
      <c r="F401" s="124" t="s">
        <v>162</v>
      </c>
      <c r="G401" s="36">
        <v>0</v>
      </c>
      <c r="H401" s="124">
        <v>-1</v>
      </c>
      <c r="I401" s="36">
        <v>0</v>
      </c>
      <c r="J401" s="124">
        <v>-1</v>
      </c>
      <c r="K401" s="26">
        <v>312</v>
      </c>
      <c r="L401" s="124">
        <v>-0.54782608695652169</v>
      </c>
      <c r="M401" s="26">
        <v>147</v>
      </c>
      <c r="N401" s="124">
        <v>-0.9212218649517685</v>
      </c>
      <c r="O401" s="26">
        <v>459</v>
      </c>
      <c r="P401" s="124">
        <v>-0.82042253521126762</v>
      </c>
      <c r="Q401" s="36">
        <v>337</v>
      </c>
      <c r="R401" s="124">
        <v>-0.22528735632183905</v>
      </c>
      <c r="S401" s="36">
        <v>809</v>
      </c>
      <c r="T401" s="124">
        <v>0.18274853801169599</v>
      </c>
      <c r="U401" s="36">
        <v>1146</v>
      </c>
      <c r="V401" s="124">
        <v>2.4128686327077764E-2</v>
      </c>
      <c r="W401" s="26">
        <v>670</v>
      </c>
      <c r="X401" s="124">
        <v>-0.4214162348877375</v>
      </c>
      <c r="Y401" s="26">
        <v>956</v>
      </c>
      <c r="Z401" s="124">
        <v>-0.62583170254403131</v>
      </c>
      <c r="AA401" s="26">
        <v>1626</v>
      </c>
      <c r="AB401" s="124">
        <v>-0.56207918125504985</v>
      </c>
    </row>
    <row r="402" spans="2:28" ht="15" hidden="1" customHeight="1" outlineLevel="1">
      <c r="B402" s="95" t="s">
        <v>44</v>
      </c>
      <c r="C402" s="26">
        <v>13</v>
      </c>
      <c r="D402" s="124">
        <v>-0.1875</v>
      </c>
      <c r="E402" s="36">
        <v>0</v>
      </c>
      <c r="F402" s="124">
        <v>-1</v>
      </c>
      <c r="G402" s="36">
        <v>0</v>
      </c>
      <c r="H402" s="124">
        <v>-1</v>
      </c>
      <c r="I402" s="36">
        <v>0</v>
      </c>
      <c r="J402" s="124">
        <v>-1</v>
      </c>
      <c r="K402" s="26">
        <v>755</v>
      </c>
      <c r="L402" s="124">
        <v>0.20607028753993606</v>
      </c>
      <c r="M402" s="26">
        <v>218</v>
      </c>
      <c r="N402" s="124">
        <v>-0.5260869565217392</v>
      </c>
      <c r="O402" s="26">
        <v>973</v>
      </c>
      <c r="P402" s="124">
        <v>-0.10405156537753224</v>
      </c>
      <c r="Q402" s="36">
        <v>303</v>
      </c>
      <c r="R402" s="124">
        <v>-0.30821917808219179</v>
      </c>
      <c r="S402" s="36">
        <v>672</v>
      </c>
      <c r="T402" s="124">
        <v>-0.17241379310344829</v>
      </c>
      <c r="U402" s="36">
        <v>975</v>
      </c>
      <c r="V402" s="124">
        <v>-0.21999999999999997</v>
      </c>
      <c r="W402" s="26">
        <v>1071</v>
      </c>
      <c r="X402" s="124">
        <v>-1.1080332409972304E-2</v>
      </c>
      <c r="Y402" s="26">
        <v>890</v>
      </c>
      <c r="Z402" s="124">
        <v>-0.30250783699059558</v>
      </c>
      <c r="AA402" s="26">
        <v>1961</v>
      </c>
      <c r="AB402" s="124">
        <v>-0.1687155574395931</v>
      </c>
    </row>
    <row r="403" spans="2:28" ht="15" hidden="1" customHeight="1" outlineLevel="1">
      <c r="B403" s="95" t="s">
        <v>45</v>
      </c>
      <c r="C403" s="26">
        <v>12</v>
      </c>
      <c r="D403" s="124">
        <v>-0.67567567567567566</v>
      </c>
      <c r="E403" s="36">
        <v>0</v>
      </c>
      <c r="F403" s="124" t="s">
        <v>162</v>
      </c>
      <c r="G403" s="36">
        <v>0</v>
      </c>
      <c r="H403" s="124" t="s">
        <v>162</v>
      </c>
      <c r="I403" s="36">
        <v>0</v>
      </c>
      <c r="J403" s="124" t="s">
        <v>162</v>
      </c>
      <c r="K403" s="26">
        <v>604</v>
      </c>
      <c r="L403" s="124">
        <v>3.0716723549488067E-2</v>
      </c>
      <c r="M403" s="26">
        <v>402</v>
      </c>
      <c r="N403" s="124">
        <v>-0.35056542810985458</v>
      </c>
      <c r="O403" s="26">
        <v>1006</v>
      </c>
      <c r="P403" s="124">
        <v>-0.1651452282157676</v>
      </c>
      <c r="Q403" s="36">
        <v>574</v>
      </c>
      <c r="R403" s="124">
        <v>-0.15088757396449703</v>
      </c>
      <c r="S403" s="36">
        <v>1023</v>
      </c>
      <c r="T403" s="124">
        <v>0.95602294455066916</v>
      </c>
      <c r="U403" s="36">
        <v>1597</v>
      </c>
      <c r="V403" s="124">
        <v>0.33194328607172641</v>
      </c>
      <c r="W403" s="26">
        <v>1190</v>
      </c>
      <c r="X403" s="124">
        <v>-8.391070053887606E-2</v>
      </c>
      <c r="Y403" s="26">
        <v>1425</v>
      </c>
      <c r="Z403" s="124">
        <v>0.24781085814360782</v>
      </c>
      <c r="AA403" s="26">
        <v>2615</v>
      </c>
      <c r="AB403" s="124">
        <v>7.1282261368291744E-2</v>
      </c>
    </row>
    <row r="404" spans="2:28" ht="15" hidden="1" customHeight="1" outlineLevel="1">
      <c r="B404" s="95" t="s">
        <v>46</v>
      </c>
      <c r="C404" s="26">
        <v>17</v>
      </c>
      <c r="D404" s="124">
        <v>-0.60465116279069764</v>
      </c>
      <c r="E404" s="36">
        <v>0</v>
      </c>
      <c r="F404" s="124" t="s">
        <v>162</v>
      </c>
      <c r="G404" s="36">
        <v>0</v>
      </c>
      <c r="H404" s="124">
        <v>-1</v>
      </c>
      <c r="I404" s="36">
        <v>0</v>
      </c>
      <c r="J404" s="124">
        <v>-1</v>
      </c>
      <c r="K404" s="26">
        <v>257</v>
      </c>
      <c r="L404" s="124">
        <v>-0.52583025830258301</v>
      </c>
      <c r="M404" s="26">
        <v>185</v>
      </c>
      <c r="N404" s="124">
        <v>-0.4683908045977011</v>
      </c>
      <c r="O404" s="26">
        <v>442</v>
      </c>
      <c r="P404" s="124">
        <v>-0.50337078651685396</v>
      </c>
      <c r="Q404" s="36">
        <v>197</v>
      </c>
      <c r="R404" s="124">
        <v>-0.46321525885558579</v>
      </c>
      <c r="S404" s="36">
        <v>372</v>
      </c>
      <c r="T404" s="124">
        <v>-0.58342665173572228</v>
      </c>
      <c r="U404" s="36">
        <v>569</v>
      </c>
      <c r="V404" s="124">
        <v>-0.54841269841269846</v>
      </c>
      <c r="W404" s="26">
        <v>471</v>
      </c>
      <c r="X404" s="124">
        <v>-0.50525210084033612</v>
      </c>
      <c r="Y404" s="26">
        <v>557</v>
      </c>
      <c r="Z404" s="124">
        <v>-0.55189058728881735</v>
      </c>
      <c r="AA404" s="26">
        <v>1028</v>
      </c>
      <c r="AB404" s="124">
        <v>-0.53166287015945324</v>
      </c>
    </row>
    <row r="405" spans="2:28" ht="15" hidden="1" customHeight="1" outlineLevel="1">
      <c r="B405" s="95" t="s">
        <v>47</v>
      </c>
      <c r="C405" s="26">
        <v>46</v>
      </c>
      <c r="D405" s="124">
        <v>0.84000000000000008</v>
      </c>
      <c r="E405" s="36">
        <v>0</v>
      </c>
      <c r="F405" s="124">
        <v>-1</v>
      </c>
      <c r="G405" s="36">
        <v>3</v>
      </c>
      <c r="H405" s="124" t="s">
        <v>162</v>
      </c>
      <c r="I405" s="36">
        <v>3</v>
      </c>
      <c r="J405" s="124">
        <v>0.5</v>
      </c>
      <c r="K405" s="26">
        <v>337</v>
      </c>
      <c r="L405" s="124">
        <v>-0.33921568627450982</v>
      </c>
      <c r="M405" s="26">
        <v>158</v>
      </c>
      <c r="N405" s="124">
        <v>-0.54202898550724643</v>
      </c>
      <c r="O405" s="26">
        <v>495</v>
      </c>
      <c r="P405" s="124">
        <v>-0.42105263157894735</v>
      </c>
      <c r="Q405" s="36">
        <v>388</v>
      </c>
      <c r="R405" s="124">
        <v>-0.11617312072892938</v>
      </c>
      <c r="S405" s="36">
        <v>613</v>
      </c>
      <c r="T405" s="124">
        <v>-0.40658276863504361</v>
      </c>
      <c r="U405" s="36">
        <v>1001</v>
      </c>
      <c r="V405" s="124">
        <v>-0.31997282608695654</v>
      </c>
      <c r="W405" s="26">
        <v>771</v>
      </c>
      <c r="X405" s="124">
        <v>-0.21004098360655743</v>
      </c>
      <c r="Y405" s="26">
        <v>774</v>
      </c>
      <c r="Z405" s="124">
        <v>-0.43831640058055155</v>
      </c>
      <c r="AA405" s="26">
        <v>1545</v>
      </c>
      <c r="AB405" s="124">
        <v>-0.3436703483432455</v>
      </c>
    </row>
    <row r="406" spans="2:28" ht="15" hidden="1" customHeight="1" outlineLevel="1">
      <c r="B406" s="95" t="s">
        <v>48</v>
      </c>
      <c r="C406" s="26">
        <v>51</v>
      </c>
      <c r="D406" s="124">
        <v>-3.7735849056603765E-2</v>
      </c>
      <c r="E406" s="36">
        <v>0</v>
      </c>
      <c r="F406" s="124">
        <v>-1</v>
      </c>
      <c r="G406" s="36">
        <v>0</v>
      </c>
      <c r="H406" s="124">
        <v>-1</v>
      </c>
      <c r="I406" s="36">
        <v>0</v>
      </c>
      <c r="J406" s="124">
        <v>-1</v>
      </c>
      <c r="K406" s="26">
        <v>616</v>
      </c>
      <c r="L406" s="124">
        <v>-0.16531165311653118</v>
      </c>
      <c r="M406" s="26">
        <v>207</v>
      </c>
      <c r="N406" s="124">
        <v>-0.60115606936416177</v>
      </c>
      <c r="O406" s="26">
        <v>823</v>
      </c>
      <c r="P406" s="124">
        <v>-0.34526650755767696</v>
      </c>
      <c r="Q406" s="36">
        <v>807</v>
      </c>
      <c r="R406" s="124">
        <v>0.54007633587786263</v>
      </c>
      <c r="S406" s="36">
        <v>1332</v>
      </c>
      <c r="T406" s="124">
        <v>-0.11436170212765961</v>
      </c>
      <c r="U406" s="36">
        <v>2139</v>
      </c>
      <c r="V406" s="124">
        <v>5.4733727810650779E-2</v>
      </c>
      <c r="W406" s="26">
        <v>1474</v>
      </c>
      <c r="X406" s="124">
        <v>0.12006079027355621</v>
      </c>
      <c r="Y406" s="26">
        <v>1539</v>
      </c>
      <c r="Z406" s="124">
        <v>-0.24074987666502223</v>
      </c>
      <c r="AA406" s="26">
        <v>3013</v>
      </c>
      <c r="AB406" s="124">
        <v>-9.8713730182470871E-2</v>
      </c>
    </row>
    <row r="407" spans="2:28" ht="15" hidden="1" customHeight="1" outlineLevel="1">
      <c r="B407" s="95" t="s">
        <v>49</v>
      </c>
      <c r="C407" s="26">
        <v>43</v>
      </c>
      <c r="D407" s="124">
        <v>-0.27118644067796616</v>
      </c>
      <c r="E407" s="36">
        <v>10</v>
      </c>
      <c r="F407" s="124" t="s">
        <v>162</v>
      </c>
      <c r="G407" s="36">
        <v>3</v>
      </c>
      <c r="H407" s="124" t="s">
        <v>162</v>
      </c>
      <c r="I407" s="36">
        <v>13</v>
      </c>
      <c r="J407" s="124" t="s">
        <v>162</v>
      </c>
      <c r="K407" s="26">
        <v>612</v>
      </c>
      <c r="L407" s="124">
        <v>-0.46921075455333916</v>
      </c>
      <c r="M407" s="26">
        <v>560</v>
      </c>
      <c r="N407" s="124">
        <v>-3.9451114922813058E-2</v>
      </c>
      <c r="O407" s="26">
        <v>1172</v>
      </c>
      <c r="P407" s="124">
        <v>-0.32488479262672809</v>
      </c>
      <c r="Q407" s="36">
        <v>877</v>
      </c>
      <c r="R407" s="124">
        <v>0.10592686002522078</v>
      </c>
      <c r="S407" s="36">
        <v>850</v>
      </c>
      <c r="T407" s="124">
        <v>-0.55050237969328397</v>
      </c>
      <c r="U407" s="36">
        <v>1727</v>
      </c>
      <c r="V407" s="124">
        <v>-0.35655737704918034</v>
      </c>
      <c r="W407" s="26">
        <v>1542</v>
      </c>
      <c r="X407" s="124">
        <v>-0.2309226932668329</v>
      </c>
      <c r="Y407" s="26">
        <v>1413</v>
      </c>
      <c r="Z407" s="124">
        <v>-0.42886014551333873</v>
      </c>
      <c r="AA407" s="26">
        <v>2955</v>
      </c>
      <c r="AB407" s="124">
        <v>-0.34025452109845944</v>
      </c>
    </row>
    <row r="408" spans="2:28" ht="15" hidden="1" customHeight="1" outlineLevel="1">
      <c r="B408" s="95" t="s">
        <v>50</v>
      </c>
      <c r="C408" s="26">
        <v>44</v>
      </c>
      <c r="D408" s="124">
        <v>-0.93863319386331934</v>
      </c>
      <c r="E408" s="36">
        <v>0</v>
      </c>
      <c r="F408" s="124">
        <v>-1</v>
      </c>
      <c r="G408" s="36">
        <v>0</v>
      </c>
      <c r="H408" s="124">
        <v>-1</v>
      </c>
      <c r="I408" s="36">
        <v>0</v>
      </c>
      <c r="J408" s="124">
        <v>-1</v>
      </c>
      <c r="K408" s="26">
        <v>1181</v>
      </c>
      <c r="L408" s="124">
        <v>-0.20471380471380474</v>
      </c>
      <c r="M408" s="26">
        <v>711</v>
      </c>
      <c r="N408" s="124">
        <v>4.237288135593209E-3</v>
      </c>
      <c r="O408" s="26">
        <v>1892</v>
      </c>
      <c r="P408" s="124">
        <v>-0.13725490196078427</v>
      </c>
      <c r="Q408" s="36">
        <v>1192</v>
      </c>
      <c r="R408" s="124">
        <v>0.38766006984866119</v>
      </c>
      <c r="S408" s="36">
        <v>1418</v>
      </c>
      <c r="T408" s="124">
        <v>-0.20471116096466624</v>
      </c>
      <c r="U408" s="36">
        <v>2610</v>
      </c>
      <c r="V408" s="124">
        <v>-1.2112036336109022E-2</v>
      </c>
      <c r="W408" s="26">
        <v>2417</v>
      </c>
      <c r="X408" s="124">
        <v>-0.21116187989556134</v>
      </c>
      <c r="Y408" s="26">
        <v>2129</v>
      </c>
      <c r="Z408" s="124">
        <v>-0.14805922368947577</v>
      </c>
      <c r="AA408" s="26">
        <v>4546</v>
      </c>
      <c r="AB408" s="124">
        <v>-0.18281502786266401</v>
      </c>
    </row>
    <row r="409" spans="2:28" ht="15" hidden="1" customHeight="1" outlineLevel="1">
      <c r="B409" s="95" t="s">
        <v>51</v>
      </c>
      <c r="C409" s="26">
        <v>42</v>
      </c>
      <c r="D409" s="124">
        <v>-0.92964824120603018</v>
      </c>
      <c r="E409" s="36">
        <v>0</v>
      </c>
      <c r="F409" s="124">
        <v>-1</v>
      </c>
      <c r="G409" s="36">
        <v>2</v>
      </c>
      <c r="H409" s="124">
        <v>-0.8666666666666667</v>
      </c>
      <c r="I409" s="36">
        <v>2</v>
      </c>
      <c r="J409" s="124">
        <v>-0.90909090909090906</v>
      </c>
      <c r="K409" s="26">
        <v>951</v>
      </c>
      <c r="L409" s="124">
        <v>-0.48146128680479827</v>
      </c>
      <c r="M409" s="26">
        <v>952</v>
      </c>
      <c r="N409" s="124">
        <v>-0.20995850622406642</v>
      </c>
      <c r="O409" s="26">
        <v>1903</v>
      </c>
      <c r="P409" s="124">
        <v>-0.37380717341230663</v>
      </c>
      <c r="Q409" s="36">
        <v>929</v>
      </c>
      <c r="R409" s="124">
        <v>0.12062726176115812</v>
      </c>
      <c r="S409" s="36">
        <v>1400</v>
      </c>
      <c r="T409" s="124">
        <v>-0.25093632958801493</v>
      </c>
      <c r="U409" s="36">
        <v>2329</v>
      </c>
      <c r="V409" s="124">
        <v>-0.13676797627872495</v>
      </c>
      <c r="W409" s="26">
        <v>1922</v>
      </c>
      <c r="X409" s="124">
        <v>-0.4116926844199571</v>
      </c>
      <c r="Y409" s="26">
        <v>2354</v>
      </c>
      <c r="Z409" s="124">
        <v>-0.23794108125606994</v>
      </c>
      <c r="AA409" s="26">
        <v>4276</v>
      </c>
      <c r="AB409" s="124">
        <v>-0.32724984266834489</v>
      </c>
    </row>
    <row r="410" spans="2:28" collapsed="1">
      <c r="B410" s="180">
        <v>1980</v>
      </c>
      <c r="C410" s="36">
        <v>430</v>
      </c>
      <c r="D410" s="104">
        <v>-0.74374255065554229</v>
      </c>
      <c r="E410" s="36">
        <v>10</v>
      </c>
      <c r="F410" s="104">
        <v>-0.61538461538461542</v>
      </c>
      <c r="G410" s="36">
        <v>23</v>
      </c>
      <c r="H410" s="104">
        <v>-0.52083333333333326</v>
      </c>
      <c r="I410" s="36">
        <v>33</v>
      </c>
      <c r="J410" s="104">
        <v>-0.55405405405405406</v>
      </c>
      <c r="K410" s="36">
        <v>7262</v>
      </c>
      <c r="L410" s="104">
        <v>-0.28283626308512744</v>
      </c>
      <c r="M410" s="36">
        <v>4186</v>
      </c>
      <c r="N410" s="104">
        <v>-0.53124300111982081</v>
      </c>
      <c r="O410" s="36">
        <v>11448</v>
      </c>
      <c r="P410" s="104">
        <v>-0.39924433249370272</v>
      </c>
      <c r="Q410" s="36">
        <v>7185</v>
      </c>
      <c r="R410" s="104">
        <v>4.6918257321870938E-2</v>
      </c>
      <c r="S410" s="36">
        <v>11878</v>
      </c>
      <c r="T410" s="104">
        <v>-0.1521164965379399</v>
      </c>
      <c r="U410" s="36">
        <v>19063</v>
      </c>
      <c r="V410" s="104">
        <v>-8.6671138367190537E-2</v>
      </c>
      <c r="W410" s="36">
        <v>14887</v>
      </c>
      <c r="X410" s="104">
        <v>-0.20360562777510294</v>
      </c>
      <c r="Y410" s="36">
        <v>16087</v>
      </c>
      <c r="Z410" s="104">
        <v>-0.30016966111280285</v>
      </c>
      <c r="AA410" s="36">
        <v>30974</v>
      </c>
      <c r="AB410" s="104">
        <v>-0.2568618042226487</v>
      </c>
    </row>
    <row r="411" spans="2:28" ht="15" hidden="1" customHeight="1" outlineLevel="1">
      <c r="B411" s="95" t="s">
        <v>40</v>
      </c>
      <c r="C411" s="26">
        <v>46</v>
      </c>
      <c r="D411" s="124">
        <v>-0.16363636363636369</v>
      </c>
      <c r="E411" s="36">
        <v>3</v>
      </c>
      <c r="F411" s="124">
        <v>2</v>
      </c>
      <c r="G411" s="36">
        <v>3</v>
      </c>
      <c r="H411" s="124" t="s">
        <v>162</v>
      </c>
      <c r="I411" s="36">
        <v>6</v>
      </c>
      <c r="J411" s="124">
        <v>5</v>
      </c>
      <c r="K411" s="26">
        <v>799</v>
      </c>
      <c r="L411" s="124">
        <v>-0.26018518518518519</v>
      </c>
      <c r="M411" s="26">
        <v>1672</v>
      </c>
      <c r="N411" s="124">
        <v>1.1057934508816123</v>
      </c>
      <c r="O411" s="26">
        <v>2471</v>
      </c>
      <c r="P411" s="124">
        <v>0.3185699039487726</v>
      </c>
      <c r="Q411" s="36">
        <v>825</v>
      </c>
      <c r="R411" s="124">
        <v>0.10589812332439674</v>
      </c>
      <c r="S411" s="36">
        <v>1349</v>
      </c>
      <c r="T411" s="124">
        <v>-0.35853542558250118</v>
      </c>
      <c r="U411" s="36">
        <v>2174</v>
      </c>
      <c r="V411" s="124">
        <v>-0.23692523692523693</v>
      </c>
      <c r="W411" s="26">
        <v>1673</v>
      </c>
      <c r="X411" s="124">
        <v>-0.11105207226354941</v>
      </c>
      <c r="Y411" s="26">
        <v>3024</v>
      </c>
      <c r="Z411" s="124">
        <v>4.3838453572661473E-2</v>
      </c>
      <c r="AA411" s="26">
        <v>4697</v>
      </c>
      <c r="AB411" s="124">
        <v>-1.7158401339192331E-2</v>
      </c>
    </row>
    <row r="412" spans="2:28" ht="15" hidden="1" customHeight="1" outlineLevel="1">
      <c r="B412" s="95" t="s">
        <v>41</v>
      </c>
      <c r="C412" s="26">
        <v>22</v>
      </c>
      <c r="D412" s="124">
        <v>-0.9616724738675958</v>
      </c>
      <c r="E412" s="36">
        <v>7</v>
      </c>
      <c r="F412" s="124">
        <v>0.39999999999999991</v>
      </c>
      <c r="G412" s="36">
        <v>4</v>
      </c>
      <c r="H412" s="124">
        <v>-0.7142857142857143</v>
      </c>
      <c r="I412" s="36">
        <v>11</v>
      </c>
      <c r="J412" s="124">
        <v>-0.42105263157894735</v>
      </c>
      <c r="K412" s="26">
        <v>573</v>
      </c>
      <c r="L412" s="124">
        <v>-0.34213547646383469</v>
      </c>
      <c r="M412" s="26">
        <v>418</v>
      </c>
      <c r="N412" s="124">
        <v>-0.45854922279792742</v>
      </c>
      <c r="O412" s="26">
        <v>991</v>
      </c>
      <c r="P412" s="124">
        <v>-0.39683505782105899</v>
      </c>
      <c r="Q412" s="36">
        <v>272</v>
      </c>
      <c r="R412" s="124">
        <v>-0.54666666666666663</v>
      </c>
      <c r="S412" s="36">
        <v>976</v>
      </c>
      <c r="T412" s="124">
        <v>-0.49586776859504134</v>
      </c>
      <c r="U412" s="36">
        <v>1248</v>
      </c>
      <c r="V412" s="124">
        <v>-0.50788643533123023</v>
      </c>
      <c r="W412" s="26">
        <v>874</v>
      </c>
      <c r="X412" s="124">
        <v>-0.57365853658536592</v>
      </c>
      <c r="Y412" s="26">
        <v>1398</v>
      </c>
      <c r="Z412" s="124">
        <v>-0.48640705363703163</v>
      </c>
      <c r="AA412" s="26">
        <v>2272</v>
      </c>
      <c r="AB412" s="124">
        <v>-0.5238893545683152</v>
      </c>
    </row>
    <row r="413" spans="2:28" ht="15" hidden="1" customHeight="1" outlineLevel="1">
      <c r="B413" s="95" t="s">
        <v>42</v>
      </c>
      <c r="C413" s="26">
        <v>30</v>
      </c>
      <c r="D413" s="124">
        <v>-0.94402985074626866</v>
      </c>
      <c r="E413" s="36">
        <v>0</v>
      </c>
      <c r="F413" s="124">
        <v>-1</v>
      </c>
      <c r="G413" s="36">
        <v>3</v>
      </c>
      <c r="H413" s="124" t="s">
        <v>162</v>
      </c>
      <c r="I413" s="36">
        <v>3</v>
      </c>
      <c r="J413" s="124">
        <v>-0.83333333333333337</v>
      </c>
      <c r="K413" s="26">
        <v>590</v>
      </c>
      <c r="L413" s="124">
        <v>-0.46265938069216761</v>
      </c>
      <c r="M413" s="26">
        <v>187</v>
      </c>
      <c r="N413" s="124">
        <v>-0.79035874439461884</v>
      </c>
      <c r="O413" s="26">
        <v>777</v>
      </c>
      <c r="P413" s="124">
        <v>-0.60954773869346734</v>
      </c>
      <c r="Q413" s="36">
        <v>406</v>
      </c>
      <c r="R413" s="124">
        <v>-0.42655367231638419</v>
      </c>
      <c r="S413" s="36">
        <v>692</v>
      </c>
      <c r="T413" s="124">
        <v>-0.8332530120481928</v>
      </c>
      <c r="U413" s="36">
        <v>1098</v>
      </c>
      <c r="V413" s="124">
        <v>-0.77398106216550022</v>
      </c>
      <c r="W413" s="26">
        <v>1026</v>
      </c>
      <c r="X413" s="124">
        <v>-0.56525423728813562</v>
      </c>
      <c r="Y413" s="26">
        <v>882</v>
      </c>
      <c r="Z413" s="124">
        <v>-0.82506941689805635</v>
      </c>
      <c r="AA413" s="26">
        <v>1908</v>
      </c>
      <c r="AB413" s="124">
        <v>-0.74223182923534181</v>
      </c>
    </row>
    <row r="414" spans="2:28" ht="15" hidden="1" customHeight="1" outlineLevel="1">
      <c r="B414" s="95" t="s">
        <v>43</v>
      </c>
      <c r="C414" s="26">
        <v>33</v>
      </c>
      <c r="D414" s="124">
        <v>-5.7142857142857162E-2</v>
      </c>
      <c r="E414" s="36">
        <v>0</v>
      </c>
      <c r="F414" s="124" t="s">
        <v>162</v>
      </c>
      <c r="G414" s="36">
        <v>5</v>
      </c>
      <c r="H414" s="124">
        <v>-0.44444444444444442</v>
      </c>
      <c r="I414" s="36">
        <v>5</v>
      </c>
      <c r="J414" s="124">
        <v>-0.44444444444444442</v>
      </c>
      <c r="K414" s="26">
        <v>690</v>
      </c>
      <c r="L414" s="124">
        <v>-0.58207147183525132</v>
      </c>
      <c r="M414" s="26">
        <v>1866</v>
      </c>
      <c r="N414" s="124">
        <v>1.9760765550239237</v>
      </c>
      <c r="O414" s="26">
        <v>2556</v>
      </c>
      <c r="P414" s="124">
        <v>0.12203687445127298</v>
      </c>
      <c r="Q414" s="36">
        <v>435</v>
      </c>
      <c r="R414" s="124">
        <v>-9.7510373443983389E-2</v>
      </c>
      <c r="S414" s="36">
        <v>684</v>
      </c>
      <c r="T414" s="124">
        <v>-0.7806989419685797</v>
      </c>
      <c r="U414" s="36">
        <v>1119</v>
      </c>
      <c r="V414" s="124">
        <v>-0.68925298528186607</v>
      </c>
      <c r="W414" s="26">
        <v>1158</v>
      </c>
      <c r="X414" s="124">
        <v>-0.46586715867158668</v>
      </c>
      <c r="Y414" s="26">
        <v>2555</v>
      </c>
      <c r="Z414" s="124">
        <v>-0.31957390146471376</v>
      </c>
      <c r="AA414" s="26">
        <v>3713</v>
      </c>
      <c r="AB414" s="124">
        <v>-0.37312172885362149</v>
      </c>
    </row>
    <row r="415" spans="2:28" ht="15" hidden="1" customHeight="1" outlineLevel="1">
      <c r="B415" s="95" t="s">
        <v>44</v>
      </c>
      <c r="C415" s="26">
        <v>16</v>
      </c>
      <c r="D415" s="124">
        <v>-0.98165137614678899</v>
      </c>
      <c r="E415" s="36">
        <v>3</v>
      </c>
      <c r="F415" s="124">
        <v>0.5</v>
      </c>
      <c r="G415" s="36">
        <v>4</v>
      </c>
      <c r="H415" s="124" t="s">
        <v>162</v>
      </c>
      <c r="I415" s="36">
        <v>7</v>
      </c>
      <c r="J415" s="124">
        <v>2.5</v>
      </c>
      <c r="K415" s="26">
        <v>626</v>
      </c>
      <c r="L415" s="124">
        <v>-0.57385976855003396</v>
      </c>
      <c r="M415" s="26">
        <v>460</v>
      </c>
      <c r="N415" s="124">
        <v>-0.12713472485768496</v>
      </c>
      <c r="O415" s="26">
        <v>1086</v>
      </c>
      <c r="P415" s="124">
        <v>-0.45591182364729455</v>
      </c>
      <c r="Q415" s="36">
        <v>438</v>
      </c>
      <c r="R415" s="124">
        <v>-0.34918276374442792</v>
      </c>
      <c r="S415" s="36">
        <v>812</v>
      </c>
      <c r="T415" s="124">
        <v>-0.67545963229416461</v>
      </c>
      <c r="U415" s="36">
        <v>1250</v>
      </c>
      <c r="V415" s="124">
        <v>-0.60629921259842523</v>
      </c>
      <c r="W415" s="26">
        <v>1083</v>
      </c>
      <c r="X415" s="124">
        <v>-0.64091511936339529</v>
      </c>
      <c r="Y415" s="26">
        <v>1276</v>
      </c>
      <c r="Z415" s="124">
        <v>-0.57873885770881484</v>
      </c>
      <c r="AA415" s="26">
        <v>2359</v>
      </c>
      <c r="AB415" s="124">
        <v>-0.60976013234077753</v>
      </c>
    </row>
    <row r="416" spans="2:28" ht="15" hidden="1" customHeight="1" outlineLevel="1">
      <c r="B416" s="95" t="s">
        <v>45</v>
      </c>
      <c r="C416" s="26">
        <v>37</v>
      </c>
      <c r="D416" s="124">
        <v>-0.36206896551724133</v>
      </c>
      <c r="E416" s="36">
        <v>0</v>
      </c>
      <c r="F416" s="124">
        <v>-1</v>
      </c>
      <c r="G416" s="36">
        <v>0</v>
      </c>
      <c r="H416" s="124" t="s">
        <v>162</v>
      </c>
      <c r="I416" s="36">
        <v>0</v>
      </c>
      <c r="J416" s="124">
        <v>-1</v>
      </c>
      <c r="K416" s="26">
        <v>586</v>
      </c>
      <c r="L416" s="124">
        <v>-0.44664778092540136</v>
      </c>
      <c r="M416" s="26">
        <v>619</v>
      </c>
      <c r="N416" s="124">
        <v>-2.3659305993690816E-2</v>
      </c>
      <c r="O416" s="26">
        <v>1205</v>
      </c>
      <c r="P416" s="124">
        <v>-0.28824571766095686</v>
      </c>
      <c r="Q416" s="36">
        <v>676</v>
      </c>
      <c r="R416" s="124">
        <v>1.0547112462006081</v>
      </c>
      <c r="S416" s="36">
        <v>523</v>
      </c>
      <c r="T416" s="124">
        <v>-0.84489916963226575</v>
      </c>
      <c r="U416" s="36">
        <v>1199</v>
      </c>
      <c r="V416" s="124">
        <v>-0.67603350445825461</v>
      </c>
      <c r="W416" s="26">
        <v>1299</v>
      </c>
      <c r="X416" s="124">
        <v>-0.10351966873706009</v>
      </c>
      <c r="Y416" s="26">
        <v>1142</v>
      </c>
      <c r="Z416" s="124">
        <v>-0.71492760858711935</v>
      </c>
      <c r="AA416" s="26">
        <v>2441</v>
      </c>
      <c r="AB416" s="124">
        <v>-0.55252062328139329</v>
      </c>
    </row>
    <row r="417" spans="2:28" ht="15" hidden="1" customHeight="1" outlineLevel="1">
      <c r="B417" s="95" t="s">
        <v>46</v>
      </c>
      <c r="C417" s="26">
        <v>43</v>
      </c>
      <c r="D417" s="124">
        <v>0.72</v>
      </c>
      <c r="E417" s="36">
        <v>0</v>
      </c>
      <c r="F417" s="124">
        <v>-1</v>
      </c>
      <c r="G417" s="36">
        <v>2</v>
      </c>
      <c r="H417" s="124">
        <v>0</v>
      </c>
      <c r="I417" s="36">
        <v>2</v>
      </c>
      <c r="J417" s="124">
        <v>-0.7142857142857143</v>
      </c>
      <c r="K417" s="26">
        <v>542</v>
      </c>
      <c r="L417" s="124">
        <v>-7.3260073260073E-3</v>
      </c>
      <c r="M417" s="26">
        <v>348</v>
      </c>
      <c r="N417" s="124">
        <v>0.56053811659192831</v>
      </c>
      <c r="O417" s="26">
        <v>890</v>
      </c>
      <c r="P417" s="124">
        <v>0.15734720416124848</v>
      </c>
      <c r="Q417" s="36">
        <v>367</v>
      </c>
      <c r="R417" s="124">
        <v>0.84422110552763829</v>
      </c>
      <c r="S417" s="36">
        <v>893</v>
      </c>
      <c r="T417" s="124">
        <v>-6.4921465968586389E-2</v>
      </c>
      <c r="U417" s="36">
        <v>1260</v>
      </c>
      <c r="V417" s="124">
        <v>9.1854419410745125E-2</v>
      </c>
      <c r="W417" s="26">
        <v>952</v>
      </c>
      <c r="X417" s="124">
        <v>0.22838709677419344</v>
      </c>
      <c r="Y417" s="26">
        <v>1243</v>
      </c>
      <c r="Z417" s="124">
        <v>5.3389830508474567E-2</v>
      </c>
      <c r="AA417" s="26">
        <v>2195</v>
      </c>
      <c r="AB417" s="124">
        <v>0.1227621483375958</v>
      </c>
    </row>
    <row r="418" spans="2:28" ht="15" hidden="1" customHeight="1" outlineLevel="1">
      <c r="B418" s="95" t="s">
        <v>47</v>
      </c>
      <c r="C418" s="26">
        <v>25</v>
      </c>
      <c r="D418" s="124">
        <v>-0.56140350877192979</v>
      </c>
      <c r="E418" s="36">
        <v>2</v>
      </c>
      <c r="F418" s="124">
        <v>1</v>
      </c>
      <c r="G418" s="36">
        <v>0</v>
      </c>
      <c r="H418" s="124" t="s">
        <v>162</v>
      </c>
      <c r="I418" s="36">
        <v>2</v>
      </c>
      <c r="J418" s="124">
        <v>1</v>
      </c>
      <c r="K418" s="26">
        <v>510</v>
      </c>
      <c r="L418" s="124">
        <v>-3.4090909090909061E-2</v>
      </c>
      <c r="M418" s="26">
        <v>345</v>
      </c>
      <c r="N418" s="124">
        <v>3.4230769230769234</v>
      </c>
      <c r="O418" s="26">
        <v>855</v>
      </c>
      <c r="P418" s="124">
        <v>0.41089108910891081</v>
      </c>
      <c r="Q418" s="36">
        <v>439</v>
      </c>
      <c r="R418" s="124">
        <v>0.46822742474916379</v>
      </c>
      <c r="S418" s="36">
        <v>1033</v>
      </c>
      <c r="T418" s="124">
        <v>6.4948453608247414E-2</v>
      </c>
      <c r="U418" s="36">
        <v>1472</v>
      </c>
      <c r="V418" s="124">
        <v>0.15996847911741519</v>
      </c>
      <c r="W418" s="26">
        <v>976</v>
      </c>
      <c r="X418" s="124">
        <v>0.10282485875706215</v>
      </c>
      <c r="Y418" s="26">
        <v>1378</v>
      </c>
      <c r="Z418" s="124">
        <v>0.31488549618320616</v>
      </c>
      <c r="AA418" s="26">
        <v>2354</v>
      </c>
      <c r="AB418" s="124">
        <v>0.21779617175375066</v>
      </c>
    </row>
    <row r="419" spans="2:28" ht="15" hidden="1" customHeight="1" outlineLevel="1">
      <c r="B419" s="95" t="s">
        <v>48</v>
      </c>
      <c r="C419" s="26">
        <v>53</v>
      </c>
      <c r="D419" s="124">
        <v>-0.14516129032258063</v>
      </c>
      <c r="E419" s="36">
        <v>1</v>
      </c>
      <c r="F419" s="124">
        <v>-0.66666666666666674</v>
      </c>
      <c r="G419" s="36">
        <v>4</v>
      </c>
      <c r="H419" s="124">
        <v>0.33333333333333326</v>
      </c>
      <c r="I419" s="36">
        <v>5</v>
      </c>
      <c r="J419" s="124">
        <v>-0.16666666666666663</v>
      </c>
      <c r="K419" s="26">
        <v>738</v>
      </c>
      <c r="L419" s="124">
        <v>0.18269230769230771</v>
      </c>
      <c r="M419" s="26">
        <v>519</v>
      </c>
      <c r="N419" s="124">
        <v>1.5072463768115942</v>
      </c>
      <c r="O419" s="26">
        <v>1257</v>
      </c>
      <c r="P419" s="124">
        <v>0.5126353790613718</v>
      </c>
      <c r="Q419" s="36">
        <v>524</v>
      </c>
      <c r="R419" s="124">
        <v>-0.19754977029096477</v>
      </c>
      <c r="S419" s="36">
        <v>1504</v>
      </c>
      <c r="T419" s="124">
        <v>0.32627865961199287</v>
      </c>
      <c r="U419" s="36">
        <v>2028</v>
      </c>
      <c r="V419" s="124">
        <v>0.13486289871292678</v>
      </c>
      <c r="W419" s="26">
        <v>1316</v>
      </c>
      <c r="X419" s="124">
        <v>-1.9374068554396384E-2</v>
      </c>
      <c r="Y419" s="26">
        <v>2027</v>
      </c>
      <c r="Z419" s="124">
        <v>0.50818452380952372</v>
      </c>
      <c r="AA419" s="26">
        <v>3343</v>
      </c>
      <c r="AB419" s="124">
        <v>0.2446016381236038</v>
      </c>
    </row>
    <row r="420" spans="2:28" ht="15" hidden="1" customHeight="1" outlineLevel="1">
      <c r="B420" s="95" t="s">
        <v>49</v>
      </c>
      <c r="C420" s="26">
        <v>59</v>
      </c>
      <c r="D420" s="124">
        <v>-0.9266169154228856</v>
      </c>
      <c r="E420" s="36">
        <v>0</v>
      </c>
      <c r="F420" s="124">
        <v>-1</v>
      </c>
      <c r="G420" s="36">
        <v>0</v>
      </c>
      <c r="H420" s="124">
        <v>-1</v>
      </c>
      <c r="I420" s="36">
        <v>0</v>
      </c>
      <c r="J420" s="124">
        <v>-1</v>
      </c>
      <c r="K420" s="26">
        <v>1153</v>
      </c>
      <c r="L420" s="124">
        <v>8.671065032987757E-2</v>
      </c>
      <c r="M420" s="26">
        <v>583</v>
      </c>
      <c r="N420" s="124">
        <v>0.56720430107526876</v>
      </c>
      <c r="O420" s="26">
        <v>1736</v>
      </c>
      <c r="P420" s="124">
        <v>0.21144452198185615</v>
      </c>
      <c r="Q420" s="36">
        <v>793</v>
      </c>
      <c r="R420" s="124">
        <v>-0.1635021097046413</v>
      </c>
      <c r="S420" s="36">
        <v>1891</v>
      </c>
      <c r="T420" s="124">
        <v>0.17234965902045873</v>
      </c>
      <c r="U420" s="36">
        <v>2684</v>
      </c>
      <c r="V420" s="124">
        <v>4.8028114017961698E-2</v>
      </c>
      <c r="W420" s="26">
        <v>2005</v>
      </c>
      <c r="X420" s="124">
        <v>-0.28925912796880537</v>
      </c>
      <c r="Y420" s="26">
        <v>2474</v>
      </c>
      <c r="Z420" s="124">
        <v>0.24384112619406739</v>
      </c>
      <c r="AA420" s="26">
        <v>4479</v>
      </c>
      <c r="AB420" s="124">
        <v>-6.8814968814968847E-2</v>
      </c>
    </row>
    <row r="421" spans="2:28" ht="15" hidden="1" customHeight="1" outlineLevel="1">
      <c r="B421" s="95" t="s">
        <v>50</v>
      </c>
      <c r="C421" s="26">
        <v>717</v>
      </c>
      <c r="D421" s="124">
        <v>13.63265306122449</v>
      </c>
      <c r="E421" s="36">
        <v>3</v>
      </c>
      <c r="F421" s="124">
        <v>-0.5714285714285714</v>
      </c>
      <c r="G421" s="36">
        <v>8</v>
      </c>
      <c r="H421" s="124" t="s">
        <v>162</v>
      </c>
      <c r="I421" s="36">
        <v>11</v>
      </c>
      <c r="J421" s="124">
        <v>0.5714285714285714</v>
      </c>
      <c r="K421" s="26">
        <v>1485</v>
      </c>
      <c r="L421" s="124">
        <v>8.3941605839416011E-2</v>
      </c>
      <c r="M421" s="26">
        <v>708</v>
      </c>
      <c r="N421" s="124">
        <v>1.1919504643962848</v>
      </c>
      <c r="O421" s="26">
        <v>2193</v>
      </c>
      <c r="P421" s="124">
        <v>0.29533372711163608</v>
      </c>
      <c r="Q421" s="36">
        <v>859</v>
      </c>
      <c r="R421" s="124">
        <v>-0.26643894107600341</v>
      </c>
      <c r="S421" s="36">
        <v>1783</v>
      </c>
      <c r="T421" s="124">
        <v>0.32368225686711205</v>
      </c>
      <c r="U421" s="36">
        <v>2642</v>
      </c>
      <c r="V421" s="124">
        <v>4.924543288324057E-2</v>
      </c>
      <c r="W421" s="26">
        <v>3064</v>
      </c>
      <c r="X421" s="124">
        <v>0.17982287254524443</v>
      </c>
      <c r="Y421" s="26">
        <v>2499</v>
      </c>
      <c r="Z421" s="124">
        <v>0.49640718562874242</v>
      </c>
      <c r="AA421" s="26">
        <v>5563</v>
      </c>
      <c r="AB421" s="124">
        <v>0.30372627138504815</v>
      </c>
    </row>
    <row r="422" spans="2:28" ht="15" hidden="1" customHeight="1" outlineLevel="1">
      <c r="B422" s="95" t="s">
        <v>51</v>
      </c>
      <c r="C422" s="26">
        <v>597</v>
      </c>
      <c r="D422" s="124">
        <v>3.1172413793103448</v>
      </c>
      <c r="E422" s="36">
        <v>7</v>
      </c>
      <c r="F422" s="124">
        <v>-0.91139240506329111</v>
      </c>
      <c r="G422" s="36">
        <v>15</v>
      </c>
      <c r="H422" s="124" t="s">
        <v>162</v>
      </c>
      <c r="I422" s="36">
        <v>22</v>
      </c>
      <c r="J422" s="124">
        <v>-0.72151898734177222</v>
      </c>
      <c r="K422" s="26">
        <v>1834</v>
      </c>
      <c r="L422" s="124">
        <v>0.29794762915782025</v>
      </c>
      <c r="M422" s="26">
        <v>1205</v>
      </c>
      <c r="N422" s="124">
        <v>0.22959183673469385</v>
      </c>
      <c r="O422" s="26">
        <v>3039</v>
      </c>
      <c r="P422" s="124">
        <v>0.26995403259506889</v>
      </c>
      <c r="Q422" s="36">
        <v>829</v>
      </c>
      <c r="R422" s="124">
        <v>-0.2859603789836348</v>
      </c>
      <c r="S422" s="36">
        <v>1869</v>
      </c>
      <c r="T422" s="124">
        <v>0.38035450516986713</v>
      </c>
      <c r="U422" s="36">
        <v>2698</v>
      </c>
      <c r="V422" s="124">
        <v>7.2763419483101499E-2</v>
      </c>
      <c r="W422" s="26">
        <v>3267</v>
      </c>
      <c r="X422" s="124">
        <v>0.16761972837741235</v>
      </c>
      <c r="Y422" s="26">
        <v>3089</v>
      </c>
      <c r="Z422" s="124">
        <v>0.32347900599828616</v>
      </c>
      <c r="AA422" s="26">
        <v>6356</v>
      </c>
      <c r="AB422" s="124">
        <v>0.23850350740452075</v>
      </c>
    </row>
    <row r="423" spans="2:28" collapsed="1">
      <c r="B423" s="180">
        <v>1979</v>
      </c>
      <c r="C423" s="36">
        <v>1678</v>
      </c>
      <c r="D423" s="104">
        <v>-0.48716381418092913</v>
      </c>
      <c r="E423" s="36">
        <v>26</v>
      </c>
      <c r="F423" s="104">
        <v>-0.80303030303030298</v>
      </c>
      <c r="G423" s="36">
        <v>48</v>
      </c>
      <c r="H423" s="104">
        <v>0.5</v>
      </c>
      <c r="I423" s="36">
        <v>74</v>
      </c>
      <c r="J423" s="104">
        <v>-0.54878048780487809</v>
      </c>
      <c r="K423" s="36">
        <v>10126</v>
      </c>
      <c r="L423" s="104">
        <v>-0.20704776820673454</v>
      </c>
      <c r="M423" s="36">
        <v>8930</v>
      </c>
      <c r="N423" s="104">
        <v>0.38901850987711928</v>
      </c>
      <c r="O423" s="36">
        <v>19056</v>
      </c>
      <c r="P423" s="104">
        <v>-7.4483045991978747E-3</v>
      </c>
      <c r="Q423" s="36">
        <v>6863</v>
      </c>
      <c r="R423" s="104">
        <v>-0.13878780273560043</v>
      </c>
      <c r="S423" s="36">
        <v>14009</v>
      </c>
      <c r="T423" s="104">
        <v>-0.42948482997352877</v>
      </c>
      <c r="U423" s="36">
        <v>20872</v>
      </c>
      <c r="V423" s="104">
        <v>-0.35825851678760301</v>
      </c>
      <c r="W423" s="36">
        <v>18693</v>
      </c>
      <c r="X423" s="104">
        <v>-0.22573830924077376</v>
      </c>
      <c r="Y423" s="36">
        <v>22987</v>
      </c>
      <c r="Z423" s="104">
        <v>-0.25886639153985036</v>
      </c>
      <c r="AA423" s="36">
        <v>41680</v>
      </c>
      <c r="AB423" s="104">
        <v>-0.2443662865534183</v>
      </c>
    </row>
    <row r="424" spans="2:28" ht="15" hidden="1" customHeight="1" outlineLevel="1">
      <c r="B424" s="95" t="s">
        <v>40</v>
      </c>
      <c r="C424" s="26">
        <v>55</v>
      </c>
      <c r="D424" s="123"/>
      <c r="E424" s="36">
        <v>1</v>
      </c>
      <c r="F424" s="123"/>
      <c r="G424" s="36">
        <v>0</v>
      </c>
      <c r="H424" s="123"/>
      <c r="I424" s="36">
        <v>1</v>
      </c>
      <c r="J424" s="123"/>
      <c r="K424" s="26">
        <v>1080</v>
      </c>
      <c r="L424" s="123"/>
      <c r="M424" s="26">
        <v>794</v>
      </c>
      <c r="N424" s="123"/>
      <c r="O424" s="26">
        <v>1874</v>
      </c>
      <c r="P424" s="123"/>
      <c r="Q424" s="36">
        <v>746</v>
      </c>
      <c r="R424" s="123"/>
      <c r="S424" s="36">
        <v>2103</v>
      </c>
      <c r="T424" s="123"/>
      <c r="U424" s="36">
        <v>2849</v>
      </c>
      <c r="V424" s="123"/>
      <c r="W424" s="26">
        <v>1882</v>
      </c>
      <c r="X424" s="123"/>
      <c r="Y424" s="26">
        <v>2897</v>
      </c>
      <c r="Z424" s="123"/>
      <c r="AA424" s="26">
        <v>4779</v>
      </c>
      <c r="AB424" s="123"/>
    </row>
    <row r="425" spans="2:28" ht="15" hidden="1" customHeight="1" outlineLevel="1">
      <c r="B425" s="95" t="s">
        <v>41</v>
      </c>
      <c r="C425" s="26">
        <v>574</v>
      </c>
      <c r="D425" s="123"/>
      <c r="E425" s="36">
        <v>5</v>
      </c>
      <c r="F425" s="123"/>
      <c r="G425" s="36">
        <v>14</v>
      </c>
      <c r="H425" s="123"/>
      <c r="I425" s="36">
        <v>19</v>
      </c>
      <c r="J425" s="123"/>
      <c r="K425" s="26">
        <v>871</v>
      </c>
      <c r="L425" s="123"/>
      <c r="M425" s="26">
        <v>772</v>
      </c>
      <c r="N425" s="123"/>
      <c r="O425" s="26">
        <v>1643</v>
      </c>
      <c r="P425" s="123"/>
      <c r="Q425" s="36">
        <v>600</v>
      </c>
      <c r="R425" s="123"/>
      <c r="S425" s="36">
        <v>1936</v>
      </c>
      <c r="T425" s="123"/>
      <c r="U425" s="36">
        <v>2536</v>
      </c>
      <c r="V425" s="123"/>
      <c r="W425" s="26">
        <v>2050</v>
      </c>
      <c r="X425" s="123"/>
      <c r="Y425" s="26">
        <v>2722</v>
      </c>
      <c r="Z425" s="123"/>
      <c r="AA425" s="26">
        <v>4772</v>
      </c>
      <c r="AB425" s="123"/>
    </row>
    <row r="426" spans="2:28" ht="15" hidden="1" customHeight="1" outlineLevel="1">
      <c r="B426" s="95" t="s">
        <v>42</v>
      </c>
      <c r="C426" s="26">
        <v>536</v>
      </c>
      <c r="D426" s="123"/>
      <c r="E426" s="36">
        <v>18</v>
      </c>
      <c r="F426" s="123"/>
      <c r="G426" s="36">
        <v>0</v>
      </c>
      <c r="H426" s="123"/>
      <c r="I426" s="36">
        <v>18</v>
      </c>
      <c r="J426" s="123"/>
      <c r="K426" s="26">
        <v>1098</v>
      </c>
      <c r="L426" s="123"/>
      <c r="M426" s="26">
        <v>892</v>
      </c>
      <c r="N426" s="123"/>
      <c r="O426" s="26">
        <v>1990</v>
      </c>
      <c r="P426" s="123"/>
      <c r="Q426" s="36">
        <v>708</v>
      </c>
      <c r="R426" s="123"/>
      <c r="S426" s="36">
        <v>4150</v>
      </c>
      <c r="T426" s="123"/>
      <c r="U426" s="36">
        <v>4858</v>
      </c>
      <c r="V426" s="123"/>
      <c r="W426" s="26">
        <v>2360</v>
      </c>
      <c r="X426" s="123"/>
      <c r="Y426" s="26">
        <v>5042</v>
      </c>
      <c r="Z426" s="123"/>
      <c r="AA426" s="26">
        <v>7402</v>
      </c>
      <c r="AB426" s="123"/>
    </row>
    <row r="427" spans="2:28" ht="15" hidden="1" customHeight="1" outlineLevel="1">
      <c r="B427" s="95" t="s">
        <v>43</v>
      </c>
      <c r="C427" s="26">
        <v>35</v>
      </c>
      <c r="D427" s="123"/>
      <c r="E427" s="36">
        <v>0</v>
      </c>
      <c r="F427" s="123"/>
      <c r="G427" s="36">
        <v>9</v>
      </c>
      <c r="H427" s="123"/>
      <c r="I427" s="36">
        <v>9</v>
      </c>
      <c r="J427" s="123"/>
      <c r="K427" s="26">
        <v>1651</v>
      </c>
      <c r="L427" s="123"/>
      <c r="M427" s="26">
        <v>627</v>
      </c>
      <c r="N427" s="123"/>
      <c r="O427" s="26">
        <v>2278</v>
      </c>
      <c r="P427" s="123"/>
      <c r="Q427" s="36">
        <v>482</v>
      </c>
      <c r="R427" s="123"/>
      <c r="S427" s="36">
        <v>3119</v>
      </c>
      <c r="T427" s="123"/>
      <c r="U427" s="36">
        <v>3601</v>
      </c>
      <c r="V427" s="123"/>
      <c r="W427" s="26">
        <v>2168</v>
      </c>
      <c r="X427" s="123"/>
      <c r="Y427" s="26">
        <v>3755</v>
      </c>
      <c r="Z427" s="123"/>
      <c r="AA427" s="26">
        <v>5923</v>
      </c>
      <c r="AB427" s="123"/>
    </row>
    <row r="428" spans="2:28" ht="15" hidden="1" customHeight="1" outlineLevel="1">
      <c r="B428" s="95" t="s">
        <v>44</v>
      </c>
      <c r="C428" s="26">
        <v>872</v>
      </c>
      <c r="D428" s="123"/>
      <c r="E428" s="36">
        <v>2</v>
      </c>
      <c r="F428" s="123"/>
      <c r="G428" s="36">
        <v>0</v>
      </c>
      <c r="H428" s="123"/>
      <c r="I428" s="36">
        <v>2</v>
      </c>
      <c r="J428" s="123"/>
      <c r="K428" s="26">
        <v>1469</v>
      </c>
      <c r="L428" s="123"/>
      <c r="M428" s="26">
        <v>527</v>
      </c>
      <c r="N428" s="123"/>
      <c r="O428" s="26">
        <v>1996</v>
      </c>
      <c r="P428" s="123"/>
      <c r="Q428" s="36">
        <v>673</v>
      </c>
      <c r="R428" s="123"/>
      <c r="S428" s="36">
        <v>2502</v>
      </c>
      <c r="T428" s="123"/>
      <c r="U428" s="36">
        <v>3175</v>
      </c>
      <c r="V428" s="123"/>
      <c r="W428" s="26">
        <v>3016</v>
      </c>
      <c r="X428" s="123"/>
      <c r="Y428" s="26">
        <v>3029</v>
      </c>
      <c r="Z428" s="123"/>
      <c r="AA428" s="26">
        <v>6045</v>
      </c>
      <c r="AB428" s="123"/>
    </row>
    <row r="429" spans="2:28" ht="15" hidden="1" customHeight="1" outlineLevel="1">
      <c r="B429" s="95" t="s">
        <v>45</v>
      </c>
      <c r="C429" s="26">
        <v>58</v>
      </c>
      <c r="D429" s="123"/>
      <c r="E429" s="36">
        <v>3</v>
      </c>
      <c r="F429" s="123"/>
      <c r="G429" s="36">
        <v>0</v>
      </c>
      <c r="H429" s="123"/>
      <c r="I429" s="36">
        <v>3</v>
      </c>
      <c r="J429" s="123"/>
      <c r="K429" s="26">
        <v>1059</v>
      </c>
      <c r="L429" s="123"/>
      <c r="M429" s="26">
        <v>634</v>
      </c>
      <c r="N429" s="123"/>
      <c r="O429" s="26">
        <v>1693</v>
      </c>
      <c r="P429" s="123"/>
      <c r="Q429" s="36">
        <v>329</v>
      </c>
      <c r="R429" s="123"/>
      <c r="S429" s="36">
        <v>3372</v>
      </c>
      <c r="T429" s="123"/>
      <c r="U429" s="36">
        <v>3701</v>
      </c>
      <c r="V429" s="123"/>
      <c r="W429" s="26">
        <v>1449</v>
      </c>
      <c r="X429" s="123"/>
      <c r="Y429" s="26">
        <v>4006</v>
      </c>
      <c r="Z429" s="123"/>
      <c r="AA429" s="26">
        <v>5455</v>
      </c>
      <c r="AB429" s="123"/>
    </row>
    <row r="430" spans="2:28" ht="15" hidden="1" customHeight="1" outlineLevel="1">
      <c r="B430" s="95" t="s">
        <v>46</v>
      </c>
      <c r="C430" s="26">
        <v>25</v>
      </c>
      <c r="D430" s="123"/>
      <c r="E430" s="36">
        <v>5</v>
      </c>
      <c r="F430" s="123"/>
      <c r="G430" s="36">
        <v>2</v>
      </c>
      <c r="H430" s="123"/>
      <c r="I430" s="36">
        <v>7</v>
      </c>
      <c r="J430" s="123"/>
      <c r="K430" s="26">
        <v>546</v>
      </c>
      <c r="L430" s="123"/>
      <c r="M430" s="26">
        <v>223</v>
      </c>
      <c r="N430" s="123"/>
      <c r="O430" s="26">
        <v>769</v>
      </c>
      <c r="P430" s="123"/>
      <c r="Q430" s="36">
        <v>199</v>
      </c>
      <c r="R430" s="123"/>
      <c r="S430" s="36">
        <v>955</v>
      </c>
      <c r="T430" s="123"/>
      <c r="U430" s="36">
        <v>1154</v>
      </c>
      <c r="V430" s="123"/>
      <c r="W430" s="26">
        <v>775</v>
      </c>
      <c r="X430" s="123"/>
      <c r="Y430" s="26">
        <v>1180</v>
      </c>
      <c r="Z430" s="123"/>
      <c r="AA430" s="26">
        <v>1955</v>
      </c>
      <c r="AB430" s="123"/>
    </row>
    <row r="431" spans="2:28" ht="15" hidden="1" customHeight="1" outlineLevel="1">
      <c r="B431" s="95" t="s">
        <v>47</v>
      </c>
      <c r="C431" s="26">
        <v>57</v>
      </c>
      <c r="D431" s="123"/>
      <c r="E431" s="36">
        <v>1</v>
      </c>
      <c r="F431" s="123"/>
      <c r="G431" s="36">
        <v>0</v>
      </c>
      <c r="H431" s="123"/>
      <c r="I431" s="36">
        <v>1</v>
      </c>
      <c r="J431" s="123"/>
      <c r="K431" s="26">
        <v>528</v>
      </c>
      <c r="L431" s="123"/>
      <c r="M431" s="26">
        <v>78</v>
      </c>
      <c r="N431" s="123"/>
      <c r="O431" s="26">
        <v>606</v>
      </c>
      <c r="P431" s="123"/>
      <c r="Q431" s="36">
        <v>299</v>
      </c>
      <c r="R431" s="123"/>
      <c r="S431" s="36">
        <v>970</v>
      </c>
      <c r="T431" s="123"/>
      <c r="U431" s="36">
        <v>1269</v>
      </c>
      <c r="V431" s="123"/>
      <c r="W431" s="26">
        <v>885</v>
      </c>
      <c r="X431" s="123"/>
      <c r="Y431" s="26">
        <v>1048</v>
      </c>
      <c r="Z431" s="123"/>
      <c r="AA431" s="26">
        <v>1933</v>
      </c>
      <c r="AB431" s="123"/>
    </row>
    <row r="432" spans="2:28" ht="15" hidden="1" customHeight="1" outlineLevel="1">
      <c r="B432" s="95" t="s">
        <v>48</v>
      </c>
      <c r="C432" s="26">
        <v>62</v>
      </c>
      <c r="D432" s="123"/>
      <c r="E432" s="36">
        <v>3</v>
      </c>
      <c r="F432" s="123"/>
      <c r="G432" s="36">
        <v>3</v>
      </c>
      <c r="H432" s="123"/>
      <c r="I432" s="36">
        <v>6</v>
      </c>
      <c r="J432" s="123"/>
      <c r="K432" s="26">
        <v>624</v>
      </c>
      <c r="L432" s="123"/>
      <c r="M432" s="26">
        <v>207</v>
      </c>
      <c r="N432" s="123"/>
      <c r="O432" s="26">
        <v>831</v>
      </c>
      <c r="P432" s="123"/>
      <c r="Q432" s="36">
        <v>653</v>
      </c>
      <c r="R432" s="123"/>
      <c r="S432" s="36">
        <v>1134</v>
      </c>
      <c r="T432" s="123"/>
      <c r="U432" s="36">
        <v>1787</v>
      </c>
      <c r="V432" s="123"/>
      <c r="W432" s="26">
        <v>1342</v>
      </c>
      <c r="X432" s="123"/>
      <c r="Y432" s="26">
        <v>1344</v>
      </c>
      <c r="Z432" s="123"/>
      <c r="AA432" s="26">
        <v>2686</v>
      </c>
      <c r="AB432" s="123"/>
    </row>
    <row r="433" spans="2:28" ht="15" hidden="1" customHeight="1" outlineLevel="1">
      <c r="B433" s="95" t="s">
        <v>49</v>
      </c>
      <c r="C433" s="26">
        <v>804</v>
      </c>
      <c r="D433" s="123"/>
      <c r="E433" s="36">
        <v>8</v>
      </c>
      <c r="F433" s="123"/>
      <c r="G433" s="36">
        <v>4</v>
      </c>
      <c r="H433" s="123"/>
      <c r="I433" s="36">
        <v>12</v>
      </c>
      <c r="J433" s="123"/>
      <c r="K433" s="26">
        <v>1061</v>
      </c>
      <c r="L433" s="123"/>
      <c r="M433" s="26">
        <v>372</v>
      </c>
      <c r="N433" s="123"/>
      <c r="O433" s="26">
        <v>1433</v>
      </c>
      <c r="P433" s="123"/>
      <c r="Q433" s="36">
        <v>948</v>
      </c>
      <c r="R433" s="123"/>
      <c r="S433" s="36">
        <v>1613</v>
      </c>
      <c r="T433" s="123"/>
      <c r="U433" s="36">
        <v>2561</v>
      </c>
      <c r="V433" s="123"/>
      <c r="W433" s="26">
        <v>2821</v>
      </c>
      <c r="X433" s="123"/>
      <c r="Y433" s="26">
        <v>1989</v>
      </c>
      <c r="Z433" s="123"/>
      <c r="AA433" s="26">
        <v>4810</v>
      </c>
      <c r="AB433" s="123"/>
    </row>
    <row r="434" spans="2:28" ht="15" hidden="1" customHeight="1" outlineLevel="1">
      <c r="B434" s="95" t="s">
        <v>50</v>
      </c>
      <c r="C434" s="26">
        <v>49</v>
      </c>
      <c r="D434" s="123"/>
      <c r="E434" s="36">
        <v>7</v>
      </c>
      <c r="F434" s="123"/>
      <c r="G434" s="36">
        <v>0</v>
      </c>
      <c r="H434" s="123"/>
      <c r="I434" s="36">
        <v>7</v>
      </c>
      <c r="J434" s="123"/>
      <c r="K434" s="26">
        <v>1370</v>
      </c>
      <c r="L434" s="123"/>
      <c r="M434" s="26">
        <v>323</v>
      </c>
      <c r="N434" s="123"/>
      <c r="O434" s="26">
        <v>1693</v>
      </c>
      <c r="P434" s="123"/>
      <c r="Q434" s="36">
        <v>1171</v>
      </c>
      <c r="R434" s="123"/>
      <c r="S434" s="36">
        <v>1347</v>
      </c>
      <c r="T434" s="123"/>
      <c r="U434" s="36">
        <v>2518</v>
      </c>
      <c r="V434" s="123"/>
      <c r="W434" s="26">
        <v>2597</v>
      </c>
      <c r="X434" s="123"/>
      <c r="Y434" s="26">
        <v>1670</v>
      </c>
      <c r="Z434" s="123"/>
      <c r="AA434" s="26">
        <v>4267</v>
      </c>
      <c r="AB434" s="123"/>
    </row>
    <row r="435" spans="2:28" ht="15" hidden="1" customHeight="1" outlineLevel="1">
      <c r="B435" s="95" t="s">
        <v>51</v>
      </c>
      <c r="C435" s="26">
        <v>145</v>
      </c>
      <c r="D435" s="123"/>
      <c r="E435" s="36">
        <v>79</v>
      </c>
      <c r="F435" s="123"/>
      <c r="G435" s="36">
        <v>0</v>
      </c>
      <c r="H435" s="123"/>
      <c r="I435" s="36">
        <v>79</v>
      </c>
      <c r="J435" s="123"/>
      <c r="K435" s="26">
        <v>1413</v>
      </c>
      <c r="L435" s="123"/>
      <c r="M435" s="26">
        <v>980</v>
      </c>
      <c r="N435" s="123"/>
      <c r="O435" s="26">
        <v>2393</v>
      </c>
      <c r="P435" s="123"/>
      <c r="Q435" s="36">
        <v>1161</v>
      </c>
      <c r="R435" s="123"/>
      <c r="S435" s="36">
        <v>1354</v>
      </c>
      <c r="T435" s="123"/>
      <c r="U435" s="36">
        <v>2515</v>
      </c>
      <c r="V435" s="123"/>
      <c r="W435" s="26">
        <v>2798</v>
      </c>
      <c r="X435" s="123"/>
      <c r="Y435" s="26">
        <v>2334</v>
      </c>
      <c r="Z435" s="123"/>
      <c r="AA435" s="26">
        <v>5132</v>
      </c>
      <c r="AB435" s="123"/>
    </row>
    <row r="436" spans="2:28" collapsed="1">
      <c r="B436" s="180">
        <v>1978</v>
      </c>
      <c r="C436" s="36">
        <v>3272</v>
      </c>
      <c r="D436" s="36"/>
      <c r="E436" s="36">
        <v>132</v>
      </c>
      <c r="F436" s="36"/>
      <c r="G436" s="36">
        <v>32</v>
      </c>
      <c r="H436" s="36"/>
      <c r="I436" s="36">
        <v>164</v>
      </c>
      <c r="J436" s="36"/>
      <c r="K436" s="36">
        <v>12770</v>
      </c>
      <c r="L436" s="36"/>
      <c r="M436" s="36">
        <v>6429</v>
      </c>
      <c r="N436" s="36"/>
      <c r="O436" s="36">
        <v>19199</v>
      </c>
      <c r="P436" s="36"/>
      <c r="Q436" s="36">
        <v>7969</v>
      </c>
      <c r="R436" s="36"/>
      <c r="S436" s="36">
        <v>24555</v>
      </c>
      <c r="T436" s="36"/>
      <c r="U436" s="36">
        <v>32524</v>
      </c>
      <c r="V436" s="36"/>
      <c r="W436" s="36">
        <v>24143</v>
      </c>
      <c r="X436" s="36"/>
      <c r="Y436" s="36">
        <v>31016</v>
      </c>
      <c r="Z436" s="36"/>
      <c r="AA436" s="36">
        <v>55159</v>
      </c>
      <c r="AB436" s="36"/>
    </row>
    <row r="437" spans="2:28" ht="15" customHeight="1">
      <c r="B437" s="419" t="s">
        <v>52</v>
      </c>
      <c r="C437" s="419"/>
      <c r="D437" s="419"/>
      <c r="E437" s="419"/>
      <c r="F437" s="419"/>
      <c r="G437" s="419"/>
      <c r="H437" s="419"/>
      <c r="I437" s="419"/>
      <c r="J437" s="419"/>
      <c r="K437" s="419"/>
      <c r="L437" s="419"/>
      <c r="M437" s="419"/>
      <c r="N437" s="419"/>
      <c r="O437" s="419"/>
      <c r="P437" s="419"/>
      <c r="Q437" s="419"/>
      <c r="R437" s="419"/>
      <c r="S437" s="419"/>
      <c r="T437" s="419"/>
      <c r="U437" s="419"/>
      <c r="V437" s="419"/>
      <c r="W437" s="419"/>
      <c r="X437" s="419"/>
      <c r="Y437" s="419"/>
      <c r="Z437" s="419"/>
      <c r="AA437" s="419"/>
      <c r="AB437" s="419"/>
    </row>
  </sheetData>
  <mergeCells count="7">
    <mergeCell ref="B437:AB437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0" fitToHeight="17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24"/>
  <sheetViews>
    <sheetView showGridLines="0" showRowColHeaders="0" zoomScaleNormal="100" workbookViewId="0">
      <selection activeCell="F3" sqref="F3"/>
    </sheetView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423" t="s">
        <v>310</v>
      </c>
      <c r="C5" s="423"/>
      <c r="D5" s="423"/>
      <c r="E5" s="423"/>
      <c r="F5" s="423"/>
      <c r="G5" s="423"/>
      <c r="H5" s="423"/>
      <c r="I5" s="423"/>
      <c r="J5" s="423"/>
      <c r="K5" s="423"/>
      <c r="L5" s="423"/>
      <c r="M5" s="423"/>
      <c r="N5" s="423"/>
      <c r="O5" s="423"/>
    </row>
    <row r="6" spans="2:15" ht="15" customHeight="1">
      <c r="B6" s="420"/>
      <c r="C6" s="181" t="s">
        <v>54</v>
      </c>
      <c r="D6" s="424" t="s">
        <v>55</v>
      </c>
      <c r="E6" s="424"/>
      <c r="F6" s="424"/>
      <c r="G6" s="420" t="s">
        <v>56</v>
      </c>
      <c r="H6" s="420"/>
      <c r="I6" s="420"/>
      <c r="J6" s="424" t="s">
        <v>57</v>
      </c>
      <c r="K6" s="424"/>
      <c r="L6" s="424"/>
      <c r="M6" s="420" t="s">
        <v>36</v>
      </c>
      <c r="N6" s="420"/>
      <c r="O6" s="420"/>
    </row>
    <row r="7" spans="2:15" ht="25.5">
      <c r="B7" s="420"/>
      <c r="C7" s="176" t="s">
        <v>58</v>
      </c>
      <c r="D7" s="182" t="s">
        <v>59</v>
      </c>
      <c r="E7" s="182" t="s">
        <v>60</v>
      </c>
      <c r="F7" s="182" t="s">
        <v>58</v>
      </c>
      <c r="G7" s="176" t="s">
        <v>59</v>
      </c>
      <c r="H7" s="176" t="s">
        <v>61</v>
      </c>
      <c r="I7" s="176" t="s">
        <v>58</v>
      </c>
      <c r="J7" s="182" t="s">
        <v>59</v>
      </c>
      <c r="K7" s="182" t="s">
        <v>61</v>
      </c>
      <c r="L7" s="182" t="s">
        <v>58</v>
      </c>
      <c r="M7" s="176" t="s">
        <v>62</v>
      </c>
      <c r="N7" s="176" t="s">
        <v>61</v>
      </c>
      <c r="O7" s="176" t="s">
        <v>36</v>
      </c>
    </row>
    <row r="8" spans="2:15">
      <c r="B8" s="95" t="s">
        <v>40</v>
      </c>
      <c r="C8" s="183">
        <f>IFERROR('Tablas turistas zona y tip.'!C8/'Tablas turistas zona y tip.'!C21-1,"-")</f>
        <v>8.0808080808080884E-2</v>
      </c>
      <c r="D8" s="184">
        <f>IFERROR('Tablas turistas zona y tip.'!E8/'Tablas turistas zona y tip.'!E21-1,"-")</f>
        <v>0.88095238095238093</v>
      </c>
      <c r="E8" s="184" t="str">
        <f>IFERROR('Tablas turistas zona y tip.'!G8/'Tablas turistas zona y tip.'!G21-1,"-")</f>
        <v>-</v>
      </c>
      <c r="F8" s="184">
        <f>IFERROR('Tablas turistas zona y tip.'!I8/'Tablas turistas zona y tip.'!I21-1,"-")</f>
        <v>1.4523809523809526</v>
      </c>
      <c r="G8" s="183">
        <f>IFERROR('Tablas turistas zona y tip.'!K8/'Tablas turistas zona y tip.'!K21-1,"-")</f>
        <v>5.8394160583941535E-2</v>
      </c>
      <c r="H8" s="183">
        <f>IFERROR('Tablas turistas zona y tip.'!M8/'Tablas turistas zona y tip.'!M21-1,"-")</f>
        <v>0.80745341614906829</v>
      </c>
      <c r="I8" s="183">
        <f>IFERROR('Tablas turistas zona y tip.'!O8/'Tablas turistas zona y tip.'!O21-1,"-")</f>
        <v>0.33563218390804606</v>
      </c>
      <c r="J8" s="184">
        <f>IFERROR('Tablas turistas zona y tip.'!Q8/'Tablas turistas zona y tip.'!Q21-1,"-")</f>
        <v>0.29154639175257735</v>
      </c>
      <c r="K8" s="184">
        <f>IFERROR('Tablas turistas zona y tip.'!S8/'Tablas turistas zona y tip.'!S21-1,"-")</f>
        <v>8.4644913627639262E-2</v>
      </c>
      <c r="L8" s="184">
        <f>IFERROR('Tablas turistas zona y tip.'!U8/'Tablas turistas zona y tip.'!U21-1,"-")</f>
        <v>0.18439363817097409</v>
      </c>
      <c r="M8" s="183">
        <f>IFERROR('Tablas turistas zona y tip.'!W8/'Tablas turistas zona y tip.'!W21-1,"-")</f>
        <v>0.28015194681861355</v>
      </c>
      <c r="N8" s="183">
        <f>IFERROR('Tablas turistas zona y tip.'!Y8/'Tablas turistas zona y tip.'!Y21-1,"-")</f>
        <v>0.11078011543474209</v>
      </c>
      <c r="O8" s="183">
        <f>IFERROR('Tablas turistas zona y tip.'!AA8/'Tablas turistas zona y tip.'!AA21-1,"-")</f>
        <v>0.19462203836028591</v>
      </c>
    </row>
    <row r="9" spans="2:15">
      <c r="B9" s="95" t="s">
        <v>41</v>
      </c>
      <c r="C9" s="183">
        <f>IFERROR('Tablas turistas zona y tip.'!C9/'Tablas turistas zona y tip.'!C22-1,"-")</f>
        <v>0.62000000000000011</v>
      </c>
      <c r="D9" s="184">
        <f>IFERROR('Tablas turistas zona y tip.'!E9/'Tablas turistas zona y tip.'!E22-1,"-")</f>
        <v>1.0714285714285716</v>
      </c>
      <c r="E9" s="184">
        <f>IFERROR('Tablas turistas zona y tip.'!G9/'Tablas turistas zona y tip.'!G22-1,"-")</f>
        <v>0.19999999999999996</v>
      </c>
      <c r="F9" s="184">
        <f>IFERROR('Tablas turistas zona y tip.'!I9/'Tablas turistas zona y tip.'!I22-1,"-")</f>
        <v>0.84210526315789469</v>
      </c>
      <c r="G9" s="183">
        <f>IFERROR('Tablas turistas zona y tip.'!K9/'Tablas turistas zona y tip.'!K22-1,"-")</f>
        <v>-0.10909090909090913</v>
      </c>
      <c r="H9" s="183">
        <f>IFERROR('Tablas turistas zona y tip.'!M9/'Tablas turistas zona y tip.'!M22-1,"-")</f>
        <v>0.88172043010752699</v>
      </c>
      <c r="I9" s="183">
        <f>IFERROR('Tablas turistas zona y tip.'!O9/'Tablas turistas zona y tip.'!O22-1,"-")</f>
        <v>0.18530351437699677</v>
      </c>
      <c r="J9" s="184">
        <f>IFERROR('Tablas turistas zona y tip.'!Q9/'Tablas turistas zona y tip.'!Q22-1,"-")</f>
        <v>0.27334896443923418</v>
      </c>
      <c r="K9" s="184">
        <f>IFERROR('Tablas turistas zona y tip.'!S9/'Tablas turistas zona y tip.'!S22-1,"-")</f>
        <v>8.5371942086869712E-2</v>
      </c>
      <c r="L9" s="184">
        <f>IFERROR('Tablas turistas zona y tip.'!U9/'Tablas turistas zona y tip.'!U22-1,"-")</f>
        <v>0.19081543182814564</v>
      </c>
      <c r="M9" s="183">
        <f>IFERROR('Tablas turistas zona y tip.'!W9/'Tablas turistas zona y tip.'!W22-1,"-")</f>
        <v>0.26514032496307238</v>
      </c>
      <c r="N9" s="183">
        <f>IFERROR('Tablas turistas zona y tip.'!Y9/'Tablas turistas zona y tip.'!Y22-1,"-")</f>
        <v>0.10367486006327575</v>
      </c>
      <c r="O9" s="183">
        <f>IFERROR('Tablas turistas zona y tip.'!AA9/'Tablas turistas zona y tip.'!AA22-1,"-")</f>
        <v>0.19548556430446196</v>
      </c>
    </row>
    <row r="10" spans="2:15">
      <c r="B10" s="95" t="s">
        <v>42</v>
      </c>
      <c r="C10" s="183">
        <f>IFERROR('Tablas turistas zona y tip.'!C10/'Tablas turistas zona y tip.'!C23-1,"-")</f>
        <v>0</v>
      </c>
      <c r="D10" s="184">
        <f>IFERROR('Tablas turistas zona y tip.'!E10/'Tablas turistas zona y tip.'!E23-1,"-")</f>
        <v>0.72413793103448265</v>
      </c>
      <c r="E10" s="184" t="str">
        <f>IFERROR('Tablas turistas zona y tip.'!G10/'Tablas turistas zona y tip.'!G23-1,"-")</f>
        <v>-</v>
      </c>
      <c r="F10" s="184">
        <f>IFERROR('Tablas turistas zona y tip.'!I10/'Tablas turistas zona y tip.'!I23-1,"-")</f>
        <v>1.0689655172413794</v>
      </c>
      <c r="G10" s="183">
        <f>IFERROR('Tablas turistas zona y tip.'!K10/'Tablas turistas zona y tip.'!K23-1,"-")</f>
        <v>-9.009009009009028E-3</v>
      </c>
      <c r="H10" s="183">
        <f>IFERROR('Tablas turistas zona y tip.'!M10/'Tablas turistas zona y tip.'!M23-1,"-")</f>
        <v>0</v>
      </c>
      <c r="I10" s="183">
        <f>IFERROR('Tablas turistas zona y tip.'!O10/'Tablas turistas zona y tip.'!O23-1,"-")</f>
        <v>-5.0890585241730735E-3</v>
      </c>
      <c r="J10" s="184">
        <f>IFERROR('Tablas turistas zona y tip.'!Q10/'Tablas turistas zona y tip.'!Q23-1,"-")</f>
        <v>4.8177451257417347E-2</v>
      </c>
      <c r="K10" s="184">
        <f>IFERROR('Tablas turistas zona y tip.'!S10/'Tablas turistas zona y tip.'!S23-1,"-")</f>
        <v>3.1680440771349794E-2</v>
      </c>
      <c r="L10" s="184">
        <f>IFERROR('Tablas turistas zona y tip.'!U10/'Tablas turistas zona y tip.'!U23-1,"-")</f>
        <v>4.0741890423715565E-2</v>
      </c>
      <c r="M10" s="183">
        <f>IFERROR('Tablas turistas zona y tip.'!W10/'Tablas turistas zona y tip.'!W23-1,"-")</f>
        <v>4.8760666395774033E-2</v>
      </c>
      <c r="N10" s="183">
        <f>IFERROR('Tablas turistas zona y tip.'!Y10/'Tablas turistas zona y tip.'!Y23-1,"-")</f>
        <v>3.244689747449403E-2</v>
      </c>
      <c r="O10" s="183">
        <f>IFERROR('Tablas turistas zona y tip.'!AA10/'Tablas turistas zona y tip.'!AA23-1,"-")</f>
        <v>4.1460859152821383E-2</v>
      </c>
    </row>
    <row r="11" spans="2:15">
      <c r="B11" s="95" t="s">
        <v>43</v>
      </c>
      <c r="C11" s="183">
        <f>IFERROR('Tablas turistas zona y tip.'!C11/'Tablas turistas zona y tip.'!C24-1,"-")</f>
        <v>0.25</v>
      </c>
      <c r="D11" s="184">
        <f>IFERROR('Tablas turistas zona y tip.'!E11/'Tablas turistas zona y tip.'!E24-1,"-")</f>
        <v>-0.75</v>
      </c>
      <c r="E11" s="184" t="str">
        <f>IFERROR('Tablas turistas zona y tip.'!G11/'Tablas turistas zona y tip.'!G24-1,"-")</f>
        <v>-</v>
      </c>
      <c r="F11" s="184">
        <f>IFERROR('Tablas turistas zona y tip.'!I11/'Tablas turistas zona y tip.'!I24-1,"-")</f>
        <v>1.375</v>
      </c>
      <c r="G11" s="183">
        <f>IFERROR('Tablas turistas zona y tip.'!K11/'Tablas turistas zona y tip.'!K24-1,"-")</f>
        <v>3.4246575342465668E-2</v>
      </c>
      <c r="H11" s="183">
        <f>IFERROR('Tablas turistas zona y tip.'!M11/'Tablas turistas zona y tip.'!M24-1,"-")</f>
        <v>0.5862068965517242</v>
      </c>
      <c r="I11" s="183">
        <f>IFERROR('Tablas turistas zona y tip.'!O11/'Tablas turistas zona y tip.'!O24-1,"-")</f>
        <v>0.24034334763948495</v>
      </c>
      <c r="J11" s="184">
        <f>IFERROR('Tablas turistas zona y tip.'!Q11/'Tablas turistas zona y tip.'!Q24-1,"-")</f>
        <v>3.5265049415992733E-2</v>
      </c>
      <c r="K11" s="184">
        <f>IFERROR('Tablas turistas zona y tip.'!S11/'Tablas turistas zona y tip.'!S24-1,"-")</f>
        <v>-4.5424032221973554E-2</v>
      </c>
      <c r="L11" s="184">
        <f>IFERROR('Tablas turistas zona y tip.'!U11/'Tablas turistas zona y tip.'!U24-1,"-")</f>
        <v>-5.1563726039681734E-3</v>
      </c>
      <c r="M11" s="183">
        <f>IFERROR('Tablas turistas zona y tip.'!W11/'Tablas turistas zona y tip.'!W24-1,"-")</f>
        <v>3.5545023696682554E-2</v>
      </c>
      <c r="N11" s="183">
        <f>IFERROR('Tablas turistas zona y tip.'!Y11/'Tablas turistas zona y tip.'!Y24-1,"-")</f>
        <v>-2.9631255487269526E-2</v>
      </c>
      <c r="O11" s="183">
        <f>IFERROR('Tablas turistas zona y tip.'!AA11/'Tablas turistas zona y tip.'!AA24-1,"-")</f>
        <v>3.2615786040444128E-3</v>
      </c>
    </row>
    <row r="12" spans="2:15">
      <c r="B12" s="95" t="s">
        <v>44</v>
      </c>
      <c r="C12" s="183">
        <f>IFERROR('Tablas turistas zona y tip.'!C12/'Tablas turistas zona y tip.'!C25-1,"-")</f>
        <v>-0.61538461538461542</v>
      </c>
      <c r="D12" s="184">
        <f>IFERROR('Tablas turistas zona y tip.'!E12/'Tablas turistas zona y tip.'!E25-1,"-")</f>
        <v>0.5</v>
      </c>
      <c r="E12" s="184" t="str">
        <f>IFERROR('Tablas turistas zona y tip.'!G12/'Tablas turistas zona y tip.'!G25-1,"-")</f>
        <v>-</v>
      </c>
      <c r="F12" s="184">
        <f>IFERROR('Tablas turistas zona y tip.'!I12/'Tablas turistas zona y tip.'!I25-1,"-")</f>
        <v>1.3333333333333335</v>
      </c>
      <c r="G12" s="183">
        <f>IFERROR('Tablas turistas zona y tip.'!K12/'Tablas turistas zona y tip.'!K25-1,"-")</f>
        <v>0.14444444444444438</v>
      </c>
      <c r="H12" s="183">
        <f>IFERROR('Tablas turistas zona y tip.'!M12/'Tablas turistas zona y tip.'!M25-1,"-")</f>
        <v>-8.6206896551723755E-3</v>
      </c>
      <c r="I12" s="183">
        <f>IFERROR('Tablas turistas zona y tip.'!O12/'Tablas turistas zona y tip.'!O25-1,"-")</f>
        <v>8.4459459459459429E-2</v>
      </c>
      <c r="J12" s="184">
        <f>IFERROR('Tablas turistas zona y tip.'!Q12/'Tablas turistas zona y tip.'!Q25-1,"-")</f>
        <v>-7.2646290892336096E-2</v>
      </c>
      <c r="K12" s="184">
        <f>IFERROR('Tablas turistas zona y tip.'!S12/'Tablas turistas zona y tip.'!S25-1,"-")</f>
        <v>-7.5288324478424262E-2</v>
      </c>
      <c r="L12" s="184">
        <f>IFERROR('Tablas turistas zona y tip.'!U12/'Tablas turistas zona y tip.'!U25-1,"-")</f>
        <v>-7.40792802923812E-2</v>
      </c>
      <c r="M12" s="183">
        <f>IFERROR('Tablas turistas zona y tip.'!W12/'Tablas turistas zona y tip.'!W25-1,"-")</f>
        <v>-6.8970631859982201E-2</v>
      </c>
      <c r="N12" s="183">
        <f>IFERROR('Tablas turistas zona y tip.'!Y12/'Tablas turistas zona y tip.'!Y25-1,"-")</f>
        <v>-7.3024384016341148E-2</v>
      </c>
      <c r="O12" s="183">
        <f>IFERROR('Tablas turistas zona y tip.'!AA12/'Tablas turistas zona y tip.'!AA25-1,"-")</f>
        <v>-7.1149228130360176E-2</v>
      </c>
    </row>
    <row r="13" spans="2:15">
      <c r="B13" s="95" t="s">
        <v>45</v>
      </c>
      <c r="C13" s="183">
        <f>IFERROR('Tablas turistas zona y tip.'!C13/'Tablas turistas zona y tip.'!C26-1,"-")</f>
        <v>-1.8181818181818188E-2</v>
      </c>
      <c r="D13" s="184">
        <f>IFERROR('Tablas turistas zona y tip.'!E13/'Tablas turistas zona y tip.'!E26-1,"-")</f>
        <v>1.3846153846153846</v>
      </c>
      <c r="E13" s="184" t="str">
        <f>IFERROR('Tablas turistas zona y tip.'!G13/'Tablas turistas zona y tip.'!G26-1,"-")</f>
        <v>-</v>
      </c>
      <c r="F13" s="184">
        <f>IFERROR('Tablas turistas zona y tip.'!I13/'Tablas turistas zona y tip.'!I26-1,"-")</f>
        <v>1.3846153846153846</v>
      </c>
      <c r="G13" s="183">
        <f>IFERROR('Tablas turistas zona y tip.'!K13/'Tablas turistas zona y tip.'!K26-1,"-")</f>
        <v>0.12101910828025475</v>
      </c>
      <c r="H13" s="183">
        <f>IFERROR('Tablas turistas zona y tip.'!M13/'Tablas turistas zona y tip.'!M26-1,"-")</f>
        <v>0.5</v>
      </c>
      <c r="I13" s="183">
        <f>IFERROR('Tablas turistas zona y tip.'!O13/'Tablas turistas zona y tip.'!O26-1,"-")</f>
        <v>0.29692832764505117</v>
      </c>
      <c r="J13" s="184">
        <f>IFERROR('Tablas turistas zona y tip.'!Q13/'Tablas turistas zona y tip.'!Q26-1,"-")</f>
        <v>-6.2509742790335165E-2</v>
      </c>
      <c r="K13" s="184">
        <f>IFERROR('Tablas turistas zona y tip.'!S13/'Tablas turistas zona y tip.'!S26-1,"-")</f>
        <v>-0.12416998671978752</v>
      </c>
      <c r="L13" s="184">
        <f>IFERROR('Tablas turistas zona y tip.'!U13/'Tablas turistas zona y tip.'!U26-1,"-")</f>
        <v>-9.85696718658986E-2</v>
      </c>
      <c r="M13" s="183">
        <f>IFERROR('Tablas turistas zona y tip.'!W13/'Tablas turistas zona y tip.'!W26-1,"-")</f>
        <v>-5.4969879518072307E-2</v>
      </c>
      <c r="N13" s="183">
        <f>IFERROR('Tablas turistas zona y tip.'!Y13/'Tablas turistas zona y tip.'!Y26-1,"-")</f>
        <v>-0.11491495856955958</v>
      </c>
      <c r="O13" s="183">
        <f>IFERROR('Tablas turistas zona y tip.'!AA13/'Tablas turistas zona y tip.'!AA26-1,"-")</f>
        <v>-8.9741968125474303E-2</v>
      </c>
    </row>
    <row r="14" spans="2:15">
      <c r="B14" s="95" t="s">
        <v>46</v>
      </c>
      <c r="C14" s="183">
        <f>IFERROR('Tablas turistas zona y tip.'!C14/'Tablas turistas zona y tip.'!C27-1,"-")</f>
        <v>0.16666666666666674</v>
      </c>
      <c r="D14" s="184">
        <f>IFERROR('Tablas turistas zona y tip.'!E14/'Tablas turistas zona y tip.'!E27-1,"-")</f>
        <v>0.53333333333333344</v>
      </c>
      <c r="E14" s="184">
        <f>IFERROR('Tablas turistas zona y tip.'!G14/'Tablas turistas zona y tip.'!G27-1,"-")</f>
        <v>-1</v>
      </c>
      <c r="F14" s="184">
        <f>IFERROR('Tablas turistas zona y tip.'!I14/'Tablas turistas zona y tip.'!I27-1,"-")</f>
        <v>-0.1785714285714286</v>
      </c>
      <c r="G14" s="183">
        <f>IFERROR('Tablas turistas zona y tip.'!K14/'Tablas turistas zona y tip.'!K27-1,"-")</f>
        <v>-8.8435374149659851E-2</v>
      </c>
      <c r="H14" s="183">
        <f>IFERROR('Tablas turistas zona y tip.'!M14/'Tablas turistas zona y tip.'!M27-1,"-")</f>
        <v>0.8787878787878789</v>
      </c>
      <c r="I14" s="183">
        <f>IFERROR('Tablas turistas zona y tip.'!O14/'Tablas turistas zona y tip.'!O27-1,"-")</f>
        <v>0.21126760563380276</v>
      </c>
      <c r="J14" s="184">
        <f>IFERROR('Tablas turistas zona y tip.'!Q14/'Tablas turistas zona y tip.'!Q27-1,"-")</f>
        <v>-0.1862955032119914</v>
      </c>
      <c r="K14" s="184">
        <f>IFERROR('Tablas turistas zona y tip.'!S14/'Tablas turistas zona y tip.'!S27-1,"-")</f>
        <v>-0.32261476623651364</v>
      </c>
      <c r="L14" s="184">
        <f>IFERROR('Tablas turistas zona y tip.'!U14/'Tablas turistas zona y tip.'!U27-1,"-")</f>
        <v>-0.25845464725643896</v>
      </c>
      <c r="M14" s="183">
        <f>IFERROR('Tablas turistas zona y tip.'!W14/'Tablas turistas zona y tip.'!W27-1,"-")</f>
        <v>-0.17815699658703077</v>
      </c>
      <c r="N14" s="183">
        <f>IFERROR('Tablas turistas zona y tip.'!Y14/'Tablas turistas zona y tip.'!Y27-1,"-")</f>
        <v>-0.30794839783603833</v>
      </c>
      <c r="O14" s="183">
        <f>IFERROR('Tablas turistas zona y tip.'!AA14/'Tablas turistas zona y tip.'!AA27-1,"-")</f>
        <v>-0.24595152700793388</v>
      </c>
    </row>
    <row r="15" spans="2:15">
      <c r="B15" s="95" t="s">
        <v>47</v>
      </c>
      <c r="C15" s="183">
        <f>IFERROR('Tablas turistas zona y tip.'!C15/'Tablas turistas zona y tip.'!C28-1,"-")</f>
        <v>6.0000000000000053E-2</v>
      </c>
      <c r="D15" s="184">
        <f>IFERROR('Tablas turistas zona y tip.'!E15/'Tablas turistas zona y tip.'!E28-1,"-")</f>
        <v>3.75</v>
      </c>
      <c r="E15" s="184">
        <f>IFERROR('Tablas turistas zona y tip.'!G15/'Tablas turistas zona y tip.'!G28-1,"-")</f>
        <v>-0.5625</v>
      </c>
      <c r="F15" s="184">
        <f>IFERROR('Tablas turistas zona y tip.'!I15/'Tablas turistas zona y tip.'!I28-1,"-")</f>
        <v>1.2857142857142856</v>
      </c>
      <c r="G15" s="183">
        <f>IFERROR('Tablas turistas zona y tip.'!K15/'Tablas turistas zona y tip.'!K28-1,"-")</f>
        <v>0.15564202334630339</v>
      </c>
      <c r="H15" s="183">
        <f>IFERROR('Tablas turistas zona y tip.'!M15/'Tablas turistas zona y tip.'!M28-1,"-")</f>
        <v>0.39552238805970141</v>
      </c>
      <c r="I15" s="183">
        <f>IFERROR('Tablas turistas zona y tip.'!O15/'Tablas turistas zona y tip.'!O28-1,"-")</f>
        <v>0.23785166240409206</v>
      </c>
      <c r="J15" s="184">
        <f>IFERROR('Tablas turistas zona y tip.'!Q15/'Tablas turistas zona y tip.'!Q28-1,"-")</f>
        <v>0.35411522633744852</v>
      </c>
      <c r="K15" s="184">
        <f>IFERROR('Tablas turistas zona y tip.'!S15/'Tablas turistas zona y tip.'!S28-1,"-")</f>
        <v>0.23731193580742227</v>
      </c>
      <c r="L15" s="184">
        <f>IFERROR('Tablas turistas zona y tip.'!U15/'Tablas turistas zona y tip.'!U28-1,"-")</f>
        <v>0.29497206703910606</v>
      </c>
      <c r="M15" s="183">
        <f>IFERROR('Tablas turistas zona y tip.'!W15/'Tablas turistas zona y tip.'!W28-1,"-")</f>
        <v>0.34929523073952495</v>
      </c>
      <c r="N15" s="183">
        <f>IFERROR('Tablas turistas zona y tip.'!Y15/'Tablas turistas zona y tip.'!Y28-1,"-")</f>
        <v>0.23894839337877305</v>
      </c>
      <c r="O15" s="183">
        <f>IFERROR('Tablas turistas zona y tip.'!AA15/'Tablas turistas zona y tip.'!AA28-1,"-")</f>
        <v>0.29435718440954051</v>
      </c>
    </row>
    <row r="16" spans="2:15">
      <c r="B16" s="95" t="s">
        <v>48</v>
      </c>
      <c r="C16" s="183">
        <f>IFERROR('Tablas turistas zona y tip.'!C16/'Tablas turistas zona y tip.'!C29-1,"-")</f>
        <v>0.91891891891891886</v>
      </c>
      <c r="D16" s="184">
        <f>IFERROR('Tablas turistas zona y tip.'!E16/'Tablas turistas zona y tip.'!E29-1,"-")</f>
        <v>0.10526315789473695</v>
      </c>
      <c r="E16" s="184">
        <f>IFERROR('Tablas turistas zona y tip.'!G16/'Tablas turistas zona y tip.'!G29-1,"-")</f>
        <v>-0.625</v>
      </c>
      <c r="F16" s="184">
        <f>IFERROR('Tablas turistas zona y tip.'!I16/'Tablas turistas zona y tip.'!I29-1,"-")</f>
        <v>-0.11111111111111116</v>
      </c>
      <c r="G16" s="183">
        <f>IFERROR('Tablas turistas zona y tip.'!K16/'Tablas turistas zona y tip.'!K29-1,"-")</f>
        <v>-0.42173913043478262</v>
      </c>
      <c r="H16" s="183">
        <f>IFERROR('Tablas turistas zona y tip.'!M16/'Tablas turistas zona y tip.'!M29-1,"-")</f>
        <v>-0.17931034482758623</v>
      </c>
      <c r="I16" s="183">
        <f>IFERROR('Tablas turistas zona y tip.'!O16/'Tablas turistas zona y tip.'!O29-1,"-")</f>
        <v>-0.32799999999999996</v>
      </c>
      <c r="J16" s="184">
        <f>IFERROR('Tablas turistas zona y tip.'!Q16/'Tablas turistas zona y tip.'!Q29-1,"-")</f>
        <v>-0.1319754464285714</v>
      </c>
      <c r="K16" s="184">
        <f>IFERROR('Tablas turistas zona y tip.'!S16/'Tablas turistas zona y tip.'!S29-1,"-")</f>
        <v>-0.10421324161650902</v>
      </c>
      <c r="L16" s="184">
        <f>IFERROR('Tablas turistas zona y tip.'!U16/'Tablas turistas zona y tip.'!U29-1,"-")</f>
        <v>-0.11954093814988831</v>
      </c>
      <c r="M16" s="183">
        <f>IFERROR('Tablas turistas zona y tip.'!W16/'Tablas turistas zona y tip.'!W29-1,"-")</f>
        <v>-0.13509525087201502</v>
      </c>
      <c r="N16" s="183">
        <f>IFERROR('Tablas turistas zona y tip.'!Y16/'Tablas turistas zona y tip.'!Y29-1,"-")</f>
        <v>-0.1067359249329759</v>
      </c>
      <c r="O16" s="183">
        <f>IFERROR('Tablas turistas zona y tip.'!AA16/'Tablas turistas zona y tip.'!AA29-1,"-")</f>
        <v>-0.12248547161376844</v>
      </c>
    </row>
    <row r="17" spans="2:15">
      <c r="B17" s="95" t="s">
        <v>49</v>
      </c>
      <c r="C17" s="183">
        <f>IFERROR('Tablas turistas zona y tip.'!C17/'Tablas turistas zona y tip.'!C30-1,"-")</f>
        <v>-0.16000000000000003</v>
      </c>
      <c r="D17" s="184">
        <f>IFERROR('Tablas turistas zona y tip.'!E17/'Tablas turistas zona y tip.'!E30-1,"-")</f>
        <v>0.41304347826086962</v>
      </c>
      <c r="E17" s="184">
        <f>IFERROR('Tablas turistas zona y tip.'!G17/'Tablas turistas zona y tip.'!G30-1,"-")</f>
        <v>0.125</v>
      </c>
      <c r="F17" s="184">
        <f>IFERROR('Tablas turistas zona y tip.'!I17/'Tablas turistas zona y tip.'!I30-1,"-")</f>
        <v>0.37037037037037046</v>
      </c>
      <c r="G17" s="183">
        <f>IFERROR('Tablas turistas zona y tip.'!K17/'Tablas turistas zona y tip.'!K30-1,"-")</f>
        <v>0.26642335766423364</v>
      </c>
      <c r="H17" s="183">
        <f>IFERROR('Tablas turistas zona y tip.'!M17/'Tablas turistas zona y tip.'!M30-1,"-")</f>
        <v>-9.4827586206896575E-2</v>
      </c>
      <c r="I17" s="183">
        <f>IFERROR('Tablas turistas zona y tip.'!O17/'Tablas turistas zona y tip.'!O30-1,"-")</f>
        <v>0.15897435897435908</v>
      </c>
      <c r="J17" s="184">
        <f>IFERROR('Tablas turistas zona y tip.'!Q17/'Tablas turistas zona y tip.'!Q30-1,"-")</f>
        <v>-1.7307692307692024E-3</v>
      </c>
      <c r="K17" s="184">
        <f>IFERROR('Tablas turistas zona y tip.'!S17/'Tablas turistas zona y tip.'!S30-1,"-")</f>
        <v>-0.13249999999999995</v>
      </c>
      <c r="L17" s="184">
        <f>IFERROR('Tablas turistas zona y tip.'!U17/'Tablas turistas zona y tip.'!U30-1,"-")</f>
        <v>-7.1785714285714231E-2</v>
      </c>
      <c r="M17" s="183">
        <f>IFERROR('Tablas turistas zona y tip.'!W17/'Tablas turistas zona y tip.'!W30-1,"-")</f>
        <v>1.3464991023339312E-2</v>
      </c>
      <c r="N17" s="183">
        <f>IFERROR('Tablas turistas zona y tip.'!Y17/'Tablas turistas zona y tip.'!Y30-1,"-")</f>
        <v>-0.13145003265839317</v>
      </c>
      <c r="O17" s="183">
        <f>IFERROR('Tablas turistas zona y tip.'!AA17/'Tablas turistas zona y tip.'!AA30-1,"-")</f>
        <v>-6.2425175303574498E-2</v>
      </c>
    </row>
    <row r="18" spans="2:15">
      <c r="B18" s="95" t="s">
        <v>50</v>
      </c>
      <c r="C18" s="183">
        <f>IFERROR('Tablas turistas zona y tip.'!C18/'Tablas turistas zona y tip.'!C31-1,"-")</f>
        <v>1.283582089552239</v>
      </c>
      <c r="D18" s="184">
        <f>IFERROR('Tablas turistas zona y tip.'!E18/'Tablas turistas zona y tip.'!E31-1,"-")</f>
        <v>1.1142857142857143</v>
      </c>
      <c r="E18" s="184" t="str">
        <f>IFERROR('Tablas turistas zona y tip.'!G18/'Tablas turistas zona y tip.'!G31-1,"-")</f>
        <v>-</v>
      </c>
      <c r="F18" s="184">
        <f>IFERROR('Tablas turistas zona y tip.'!I18/'Tablas turistas zona y tip.'!I31-1,"-")</f>
        <v>1.1142857142857143</v>
      </c>
      <c r="G18" s="183">
        <f>IFERROR('Tablas turistas zona y tip.'!K18/'Tablas turistas zona y tip.'!K31-1,"-")</f>
        <v>-0.1201044386422977</v>
      </c>
      <c r="H18" s="183">
        <f>IFERROR('Tablas turistas zona y tip.'!M18/'Tablas turistas zona y tip.'!M31-1,"-")</f>
        <v>-0.4563106796116505</v>
      </c>
      <c r="I18" s="183">
        <f>IFERROR('Tablas turistas zona y tip.'!O18/'Tablas turistas zona y tip.'!O31-1,"-")</f>
        <v>-0.23769100169779289</v>
      </c>
      <c r="J18" s="184">
        <f>IFERROR('Tablas turistas zona y tip.'!Q18/'Tablas turistas zona y tip.'!Q31-1,"-")</f>
        <v>-3.805224121251205E-2</v>
      </c>
      <c r="K18" s="184">
        <f>IFERROR('Tablas turistas zona y tip.'!S18/'Tablas turistas zona y tip.'!S31-1,"-")</f>
        <v>-9.8907860329180086E-2</v>
      </c>
      <c r="L18" s="184">
        <f>IFERROR('Tablas turistas zona y tip.'!U18/'Tablas turistas zona y tip.'!U31-1,"-")</f>
        <v>-6.9196252853656603E-2</v>
      </c>
      <c r="M18" s="183">
        <f>IFERROR('Tablas turistas zona y tip.'!W18/'Tablas turistas zona y tip.'!W31-1,"-")</f>
        <v>-2.3478390907731406E-2</v>
      </c>
      <c r="N18" s="183">
        <f>IFERROR('Tablas turistas zona y tip.'!Y18/'Tablas turistas zona y tip.'!Y31-1,"-")</f>
        <v>-0.1098851945728343</v>
      </c>
      <c r="O18" s="183">
        <f>IFERROR('Tablas turistas zona y tip.'!AA18/'Tablas turistas zona y tip.'!AA31-1,"-")</f>
        <v>-6.6746304315365101E-2</v>
      </c>
    </row>
    <row r="19" spans="2:15">
      <c r="B19" s="95" t="s">
        <v>51</v>
      </c>
      <c r="C19" s="183">
        <f>IFERROR('Tablas turistas zona y tip.'!C19/'Tablas turistas zona y tip.'!C32-1,"-")</f>
        <v>-8.411214953271029E-2</v>
      </c>
      <c r="D19" s="184">
        <f>IFERROR('Tablas turistas zona y tip.'!E19/'Tablas turistas zona y tip.'!E32-1,"-")</f>
        <v>0.37209302325581395</v>
      </c>
      <c r="E19" s="184" t="str">
        <f>IFERROR('Tablas turistas zona y tip.'!G19/'Tablas turistas zona y tip.'!G32-1,"-")</f>
        <v>-</v>
      </c>
      <c r="F19" s="184">
        <f>IFERROR('Tablas turistas zona y tip.'!I19/'Tablas turistas zona y tip.'!I32-1,"-")</f>
        <v>0.65116279069767447</v>
      </c>
      <c r="G19" s="183">
        <f>IFERROR('Tablas turistas zona y tip.'!K19/'Tablas turistas zona y tip.'!K32-1,"-")</f>
        <v>-8.710801393728218E-2</v>
      </c>
      <c r="H19" s="183">
        <f>IFERROR('Tablas turistas zona y tip.'!M19/'Tablas turistas zona y tip.'!M32-1,"-")</f>
        <v>-0.46715328467153283</v>
      </c>
      <c r="I19" s="183">
        <f>IFERROR('Tablas turistas zona y tip.'!O19/'Tablas turistas zona y tip.'!O32-1,"-")</f>
        <v>-0.20990566037735847</v>
      </c>
      <c r="J19" s="184">
        <f>IFERROR('Tablas turistas zona y tip.'!Q19/'Tablas turistas zona y tip.'!Q32-1,"-")</f>
        <v>1.4495592556317272E-2</v>
      </c>
      <c r="K19" s="184">
        <f>IFERROR('Tablas turistas zona y tip.'!S19/'Tablas turistas zona y tip.'!S32-1,"-")</f>
        <v>5.698129621574588E-2</v>
      </c>
      <c r="L19" s="184">
        <f>IFERROR('Tablas turistas zona y tip.'!U19/'Tablas turistas zona y tip.'!U32-1,"-")</f>
        <v>3.462846542306508E-2</v>
      </c>
      <c r="M19" s="183">
        <f>IFERROR('Tablas turistas zona y tip.'!W19/'Tablas turistas zona y tip.'!W32-1,"-")</f>
        <v>1.0104655359076231E-2</v>
      </c>
      <c r="N19" s="183">
        <f>IFERROR('Tablas turistas zona y tip.'!Y19/'Tablas turistas zona y tip.'!Y32-1,"-")</f>
        <v>4.4350580781415072E-2</v>
      </c>
      <c r="O19" s="183">
        <f>IFERROR('Tablas turistas zona y tip.'!AA19/'Tablas turistas zona y tip.'!AA32-1,"-")</f>
        <v>2.58830397976062E-2</v>
      </c>
    </row>
    <row r="20" spans="2:15" ht="15" customHeight="1">
      <c r="B20" s="185" t="str">
        <f>actualizaciones!$A$2</f>
        <v>año 2010</v>
      </c>
      <c r="C20" s="186">
        <v>0.19881305637982205</v>
      </c>
      <c r="D20" s="186">
        <v>0.7781456953642385</v>
      </c>
      <c r="E20" s="186">
        <v>0.89090909090909087</v>
      </c>
      <c r="F20" s="186">
        <v>0.79551820728291323</v>
      </c>
      <c r="G20" s="186">
        <v>-1.0082823190493362E-2</v>
      </c>
      <c r="H20" s="186">
        <v>0.15688775510204089</v>
      </c>
      <c r="I20" s="186">
        <v>5.0172612197928679E-2</v>
      </c>
      <c r="J20" s="186">
        <v>3.3620201899883906E-2</v>
      </c>
      <c r="K20" s="186">
        <v>-4.4473806481589051E-2</v>
      </c>
      <c r="L20" s="186">
        <v>-5.9176382374994674E-3</v>
      </c>
      <c r="M20" s="186">
        <v>3.6649509976732775E-2</v>
      </c>
      <c r="N20" s="186">
        <v>-3.9265196113199563E-2</v>
      </c>
      <c r="O20" s="186">
        <v>-1.1951064281168211E-3</v>
      </c>
    </row>
    <row r="21" spans="2:15" hidden="1" outlineLevel="1">
      <c r="B21" s="95" t="s">
        <v>40</v>
      </c>
      <c r="C21" s="183">
        <f>IFERROR('Tablas turistas zona y tip.'!C21/'Tablas turistas zona y tip.'!C34-1,"-")</f>
        <v>-8.333333333333337E-2</v>
      </c>
      <c r="D21" s="184">
        <f>IFERROR('Tablas turistas zona y tip.'!E21/'Tablas turistas zona y tip.'!E34-1,"-")</f>
        <v>-0.40845070422535212</v>
      </c>
      <c r="E21" s="184" t="str">
        <f>IFERROR('Tablas turistas zona y tip.'!G21/'Tablas turistas zona y tip.'!G34-1,"-")</f>
        <v>-</v>
      </c>
      <c r="F21" s="184">
        <f>IFERROR('Tablas turistas zona y tip.'!I21/'Tablas turistas zona y tip.'!I34-1,"-")</f>
        <v>-0.40845070422535212</v>
      </c>
      <c r="G21" s="183">
        <f>IFERROR('Tablas turistas zona y tip.'!K21/'Tablas turistas zona y tip.'!K34-1,"-")</f>
        <v>-0.19883040935672514</v>
      </c>
      <c r="H21" s="183">
        <f>IFERROR('Tablas turistas zona y tip.'!M21/'Tablas turistas zona y tip.'!M34-1,"-")</f>
        <v>-8.5227272727272707E-2</v>
      </c>
      <c r="I21" s="183">
        <f>IFERROR('Tablas turistas zona y tip.'!O21/'Tablas turistas zona y tip.'!O34-1,"-")</f>
        <v>-0.16023166023166024</v>
      </c>
      <c r="J21" s="184">
        <f>IFERROR('Tablas turistas zona y tip.'!Q21/'Tablas turistas zona y tip.'!Q34-1,"-")</f>
        <v>-0.12691269126912696</v>
      </c>
      <c r="K21" s="184">
        <f>IFERROR('Tablas turistas zona y tip.'!S21/'Tablas turistas zona y tip.'!S34-1,"-")</f>
        <v>-0.12451688791799698</v>
      </c>
      <c r="L21" s="184">
        <f>IFERROR('Tablas turistas zona y tip.'!U21/'Tablas turistas zona y tip.'!U34-1,"-")</f>
        <v>-0.1256735616200243</v>
      </c>
      <c r="M21" s="183">
        <f>IFERROR('Tablas turistas zona y tip.'!W21/'Tablas turistas zona y tip.'!W34-1,"-")</f>
        <v>-0.13347597103357467</v>
      </c>
      <c r="N21" s="183">
        <f>IFERROR('Tablas turistas zona y tip.'!Y21/'Tablas turistas zona y tip.'!Y34-1,"-")</f>
        <v>-0.12338828137750935</v>
      </c>
      <c r="O21" s="183">
        <f>IFERROR('Tablas turistas zona y tip.'!AA21/'Tablas turistas zona y tip.'!AA34-1,"-")</f>
        <v>-0.12841104646398427</v>
      </c>
    </row>
    <row r="22" spans="2:15" hidden="1" outlineLevel="1">
      <c r="B22" s="95" t="s">
        <v>41</v>
      </c>
      <c r="C22" s="183">
        <f>IFERROR('Tablas turistas zona y tip.'!C22/'Tablas turistas zona y tip.'!C35-1,"-")</f>
        <v>-0.16666666666666663</v>
      </c>
      <c r="D22" s="184">
        <f>IFERROR('Tablas turistas zona y tip.'!E22/'Tablas turistas zona y tip.'!E35-1,"-")</f>
        <v>-0.47169811320754718</v>
      </c>
      <c r="E22" s="184" t="str">
        <f>IFERROR('Tablas turistas zona y tip.'!G22/'Tablas turistas zona y tip.'!G35-1,"-")</f>
        <v>-</v>
      </c>
      <c r="F22" s="184">
        <f>IFERROR('Tablas turistas zona y tip.'!I22/'Tablas turistas zona y tip.'!I35-1,"-")</f>
        <v>-0.28301886792452835</v>
      </c>
      <c r="G22" s="183">
        <f>IFERROR('Tablas turistas zona y tip.'!K22/'Tablas turistas zona y tip.'!K35-1,"-")</f>
        <v>-0.40379403794037938</v>
      </c>
      <c r="H22" s="183">
        <f>IFERROR('Tablas turistas zona y tip.'!M22/'Tablas turistas zona y tip.'!M35-1,"-")</f>
        <v>-0.16216216216216217</v>
      </c>
      <c r="I22" s="183">
        <f>IFERROR('Tablas turistas zona y tip.'!O22/'Tablas turistas zona y tip.'!O35-1,"-")</f>
        <v>-0.34791666666666665</v>
      </c>
      <c r="J22" s="184">
        <f>IFERROR('Tablas turistas zona y tip.'!Q22/'Tablas turistas zona y tip.'!Q35-1,"-")</f>
        <v>-3.7969924812030098E-2</v>
      </c>
      <c r="K22" s="184">
        <f>IFERROR('Tablas turistas zona y tip.'!S22/'Tablas turistas zona y tip.'!S35-1,"-")</f>
        <v>-0.1648947258703356</v>
      </c>
      <c r="L22" s="184">
        <f>IFERROR('Tablas turistas zona y tip.'!U22/'Tablas turistas zona y tip.'!U35-1,"-")</f>
        <v>-9.8151625976079848E-2</v>
      </c>
      <c r="M22" s="183">
        <f>IFERROR('Tablas turistas zona y tip.'!W22/'Tablas turistas zona y tip.'!W35-1,"-")</f>
        <v>-6.6528783178214423E-2</v>
      </c>
      <c r="N22" s="183">
        <f>IFERROR('Tablas turistas zona y tip.'!Y22/'Tablas turistas zona y tip.'!Y35-1,"-")</f>
        <v>-0.16279543602281987</v>
      </c>
      <c r="O22" s="183">
        <f>IFERROR('Tablas turistas zona y tip.'!AA22/'Tablas turistas zona y tip.'!AA35-1,"-")</f>
        <v>-0.11064425770308128</v>
      </c>
    </row>
    <row r="23" spans="2:15" hidden="1" outlineLevel="1">
      <c r="B23" s="95" t="s">
        <v>42</v>
      </c>
      <c r="C23" s="183">
        <f>IFERROR('Tablas turistas zona y tip.'!C23/'Tablas turistas zona y tip.'!C36-1,"-")</f>
        <v>0.125</v>
      </c>
      <c r="D23" s="184">
        <f>IFERROR('Tablas turistas zona y tip.'!E23/'Tablas turistas zona y tip.'!E36-1,"-")</f>
        <v>-3.3333333333333326E-2</v>
      </c>
      <c r="E23" s="184">
        <f>IFERROR('Tablas turistas zona y tip.'!G23/'Tablas turistas zona y tip.'!G36-1,"-")</f>
        <v>-1</v>
      </c>
      <c r="F23" s="184">
        <f>IFERROR('Tablas turistas zona y tip.'!I23/'Tablas turistas zona y tip.'!I36-1,"-")</f>
        <v>-0.1470588235294118</v>
      </c>
      <c r="G23" s="183">
        <f>IFERROR('Tablas turistas zona y tip.'!K23/'Tablas turistas zona y tip.'!K36-1,"-")</f>
        <v>0.20652173913043481</v>
      </c>
      <c r="H23" s="183">
        <f>IFERROR('Tablas turistas zona y tip.'!M23/'Tablas turistas zona y tip.'!M36-1,"-")</f>
        <v>5.555555555555558E-2</v>
      </c>
      <c r="I23" s="183">
        <f>IFERROR('Tablas turistas zona y tip.'!O23/'Tablas turistas zona y tip.'!O36-1,"-")</f>
        <v>0.13583815028901736</v>
      </c>
      <c r="J23" s="184">
        <f>IFERROR('Tablas turistas zona y tip.'!Q23/'Tablas turistas zona y tip.'!Q36-1,"-")</f>
        <v>-0.10755264153322408</v>
      </c>
      <c r="K23" s="184">
        <f>IFERROR('Tablas turistas zona y tip.'!S23/'Tablas turistas zona y tip.'!S36-1,"-")</f>
        <v>-0.31135878586672994</v>
      </c>
      <c r="L23" s="184">
        <f>IFERROR('Tablas turistas zona y tip.'!U23/'Tablas turistas zona y tip.'!U36-1,"-")</f>
        <v>-0.2125878399022304</v>
      </c>
      <c r="M23" s="183">
        <f>IFERROR('Tablas turistas zona y tip.'!W23/'Tablas turistas zona y tip.'!W36-1,"-")</f>
        <v>-9.8864884657634544E-2</v>
      </c>
      <c r="N23" s="183">
        <f>IFERROR('Tablas turistas zona y tip.'!Y23/'Tablas turistas zona y tip.'!Y36-1,"-")</f>
        <v>-0.30476744186046512</v>
      </c>
      <c r="O23" s="183">
        <f>IFERROR('Tablas turistas zona y tip.'!AA23/'Tablas turistas zona y tip.'!AA36-1,"-")</f>
        <v>-0.20431132019293752</v>
      </c>
    </row>
    <row r="24" spans="2:15" hidden="1" outlineLevel="1">
      <c r="B24" s="95" t="s">
        <v>43</v>
      </c>
      <c r="C24" s="183">
        <f>IFERROR('Tablas turistas zona y tip.'!C24/'Tablas turistas zona y tip.'!C37-1,"-")</f>
        <v>-5.2631578947368474E-2</v>
      </c>
      <c r="D24" s="184">
        <f>IFERROR('Tablas turistas zona y tip.'!E24/'Tablas turistas zona y tip.'!E37-1,"-")</f>
        <v>-0.6</v>
      </c>
      <c r="E24" s="184">
        <f>IFERROR('Tablas turistas zona y tip.'!G24/'Tablas turistas zona y tip.'!G37-1,"-")</f>
        <v>-1</v>
      </c>
      <c r="F24" s="184">
        <f>IFERROR('Tablas turistas zona y tip.'!I24/'Tablas turistas zona y tip.'!I37-1,"-")</f>
        <v>-0.83673469387755106</v>
      </c>
      <c r="G24" s="183">
        <f>IFERROR('Tablas turistas zona y tip.'!K24/'Tablas turistas zona y tip.'!K37-1,"-")</f>
        <v>3.5460992907801359E-2</v>
      </c>
      <c r="H24" s="183">
        <f>IFERROR('Tablas turistas zona y tip.'!M24/'Tablas turistas zona y tip.'!M37-1,"-")</f>
        <v>-0.52459016393442626</v>
      </c>
      <c r="I24" s="183">
        <f>IFERROR('Tablas turistas zona y tip.'!O24/'Tablas turistas zona y tip.'!O37-1,"-")</f>
        <v>-0.28086419753086422</v>
      </c>
      <c r="J24" s="184">
        <f>IFERROR('Tablas turistas zona y tip.'!Q24/'Tablas turistas zona y tip.'!Q37-1,"-")</f>
        <v>-0.11998418659814192</v>
      </c>
      <c r="K24" s="184">
        <f>IFERROR('Tablas turistas zona y tip.'!S24/'Tablas turistas zona y tip.'!S37-1,"-")</f>
        <v>-0.22654897888542747</v>
      </c>
      <c r="L24" s="184">
        <f>IFERROR('Tablas turistas zona y tip.'!U24/'Tablas turistas zona y tip.'!U37-1,"-")</f>
        <v>-0.17680169788686906</v>
      </c>
      <c r="M24" s="183">
        <f>IFERROR('Tablas turistas zona y tip.'!W24/'Tablas turistas zona y tip.'!W37-1,"-")</f>
        <v>-0.11715481171548114</v>
      </c>
      <c r="N24" s="183">
        <f>IFERROR('Tablas turistas zona y tip.'!Y24/'Tablas turistas zona y tip.'!Y37-1,"-")</f>
        <v>-0.23939899833055089</v>
      </c>
      <c r="O24" s="183">
        <f>IFERROR('Tablas turistas zona y tip.'!AA24/'Tablas turistas zona y tip.'!AA37-1,"-")</f>
        <v>-0.18225462304409668</v>
      </c>
    </row>
    <row r="25" spans="2:15" hidden="1" outlineLevel="1">
      <c r="B25" s="95" t="s">
        <v>44</v>
      </c>
      <c r="C25" s="183">
        <f>IFERROR('Tablas turistas zona y tip.'!C25/'Tablas turistas zona y tip.'!C38-1,"-")</f>
        <v>0.625</v>
      </c>
      <c r="D25" s="184">
        <f>IFERROR('Tablas turistas zona y tip.'!E25/'Tablas turistas zona y tip.'!E38-1,"-")</f>
        <v>1</v>
      </c>
      <c r="E25" s="184" t="str">
        <f>IFERROR('Tablas turistas zona y tip.'!G25/'Tablas turistas zona y tip.'!G38-1,"-")</f>
        <v>-</v>
      </c>
      <c r="F25" s="184">
        <f>IFERROR('Tablas turistas zona y tip.'!I25/'Tablas turistas zona y tip.'!I38-1,"-")</f>
        <v>1</v>
      </c>
      <c r="G25" s="183">
        <f>IFERROR('Tablas turistas zona y tip.'!K25/'Tablas turistas zona y tip.'!K38-1,"-")</f>
        <v>0.10429447852760743</v>
      </c>
      <c r="H25" s="183">
        <f>IFERROR('Tablas turistas zona y tip.'!M25/'Tablas turistas zona y tip.'!M38-1,"-")</f>
        <v>0.34883720930232553</v>
      </c>
      <c r="I25" s="183">
        <f>IFERROR('Tablas turistas zona y tip.'!O25/'Tablas turistas zona y tip.'!O38-1,"-")</f>
        <v>0.18875502008032119</v>
      </c>
      <c r="J25" s="184">
        <f>IFERROR('Tablas turistas zona y tip.'!Q25/'Tablas turistas zona y tip.'!Q38-1,"-")</f>
        <v>0.24517116083381141</v>
      </c>
      <c r="K25" s="184">
        <f>IFERROR('Tablas turistas zona y tip.'!S25/'Tablas turistas zona y tip.'!S38-1,"-")</f>
        <v>-0.10089712221833858</v>
      </c>
      <c r="L25" s="184">
        <f>IFERROR('Tablas turistas zona y tip.'!U25/'Tablas turistas zona y tip.'!U38-1,"-")</f>
        <v>3.0118737329858147E-2</v>
      </c>
      <c r="M25" s="183">
        <f>IFERROR('Tablas turistas zona y tip.'!W25/'Tablas turistas zona y tip.'!W38-1,"-")</f>
        <v>0.2434526005164146</v>
      </c>
      <c r="N25" s="183">
        <f>IFERROR('Tablas turistas zona y tip.'!Y25/'Tablas turistas zona y tip.'!Y38-1,"-")</f>
        <v>-9.6435575037489896E-2</v>
      </c>
      <c r="O25" s="183">
        <f>IFERROR('Tablas turistas zona y tip.'!AA25/'Tablas turistas zona y tip.'!AA38-1,"-")</f>
        <v>3.4348165495706517E-2</v>
      </c>
    </row>
    <row r="26" spans="2:15" hidden="1" outlineLevel="1">
      <c r="B26" s="95" t="s">
        <v>45</v>
      </c>
      <c r="C26" s="183">
        <f>IFERROR('Tablas turistas zona y tip.'!C26/'Tablas turistas zona y tip.'!C39-1,"-")</f>
        <v>0.89655172413793105</v>
      </c>
      <c r="D26" s="184">
        <f>IFERROR('Tablas turistas zona y tip.'!E26/'Tablas turistas zona y tip.'!E39-1,"-")</f>
        <v>0.85714285714285721</v>
      </c>
      <c r="E26" s="184" t="str">
        <f>IFERROR('Tablas turistas zona y tip.'!G26/'Tablas turistas zona y tip.'!G39-1,"-")</f>
        <v>-</v>
      </c>
      <c r="F26" s="184">
        <f>IFERROR('Tablas turistas zona y tip.'!I26/'Tablas turistas zona y tip.'!I39-1,"-")</f>
        <v>0.85714285714285721</v>
      </c>
      <c r="G26" s="183">
        <f>IFERROR('Tablas turistas zona y tip.'!K26/'Tablas turistas zona y tip.'!K39-1,"-")</f>
        <v>-0.31140350877192979</v>
      </c>
      <c r="H26" s="183">
        <f>IFERROR('Tablas turistas zona y tip.'!M26/'Tablas turistas zona y tip.'!M39-1,"-")</f>
        <v>-0.31658291457286436</v>
      </c>
      <c r="I26" s="183">
        <f>IFERROR('Tablas turistas zona y tip.'!O26/'Tablas turistas zona y tip.'!O39-1,"-")</f>
        <v>-0.31381733021077285</v>
      </c>
      <c r="J26" s="184">
        <f>IFERROR('Tablas turistas zona y tip.'!Q26/'Tablas turistas zona y tip.'!Q39-1,"-")</f>
        <v>-0.14134653995449065</v>
      </c>
      <c r="K26" s="184">
        <f>IFERROR('Tablas turistas zona y tip.'!S26/'Tablas turistas zona y tip.'!S39-1,"-")</f>
        <v>8.4363374534981439E-2</v>
      </c>
      <c r="L26" s="184">
        <f>IFERROR('Tablas turistas zona y tip.'!U26/'Tablas turistas zona y tip.'!U39-1,"-")</f>
        <v>-2.2336117438623182E-2</v>
      </c>
      <c r="M26" s="183">
        <f>IFERROR('Tablas turistas zona y tip.'!W26/'Tablas turistas zona y tip.'!W39-1,"-")</f>
        <v>-0.14156431803490632</v>
      </c>
      <c r="N26" s="183">
        <f>IFERROR('Tablas turistas zona y tip.'!Y26/'Tablas turistas zona y tip.'!Y39-1,"-")</f>
        <v>7.5011720581340757E-2</v>
      </c>
      <c r="O26" s="183">
        <f>IFERROR('Tablas turistas zona y tip.'!AA26/'Tablas turistas zona y tip.'!AA39-1,"-")</f>
        <v>-2.7970738304542886E-2</v>
      </c>
    </row>
    <row r="27" spans="2:15" hidden="1" outlineLevel="1">
      <c r="B27" s="95" t="s">
        <v>46</v>
      </c>
      <c r="C27" s="183">
        <f>IFERROR('Tablas turistas zona y tip.'!C27/'Tablas turistas zona y tip.'!C40-1,"-")</f>
        <v>0.30434782608695654</v>
      </c>
      <c r="D27" s="184">
        <f>IFERROR('Tablas turistas zona y tip.'!E27/'Tablas turistas zona y tip.'!E40-1,"-")</f>
        <v>0.66666666666666674</v>
      </c>
      <c r="E27" s="184">
        <f>IFERROR('Tablas turistas zona y tip.'!G27/'Tablas turistas zona y tip.'!G40-1,"-")</f>
        <v>1.6</v>
      </c>
      <c r="F27" s="184">
        <f>IFERROR('Tablas turistas zona y tip.'!I27/'Tablas turistas zona y tip.'!I40-1,"-")</f>
        <v>1</v>
      </c>
      <c r="G27" s="183">
        <f>IFERROR('Tablas turistas zona y tip.'!K27/'Tablas turistas zona y tip.'!K40-1,"-")</f>
        <v>-9.259259259259256E-2</v>
      </c>
      <c r="H27" s="183">
        <f>IFERROR('Tablas turistas zona y tip.'!M27/'Tablas turistas zona y tip.'!M40-1,"-")</f>
        <v>-0.4107142857142857</v>
      </c>
      <c r="I27" s="183">
        <f>IFERROR('Tablas turistas zona y tip.'!O27/'Tablas turistas zona y tip.'!O40-1,"-")</f>
        <v>-0.22262773722627738</v>
      </c>
      <c r="J27" s="184">
        <f>IFERROR('Tablas turistas zona y tip.'!Q27/'Tablas turistas zona y tip.'!Q40-1,"-")</f>
        <v>-8.2514734774066789E-2</v>
      </c>
      <c r="K27" s="184">
        <f>IFERROR('Tablas turistas zona y tip.'!S27/'Tablas turistas zona y tip.'!S40-1,"-")</f>
        <v>-0.17734075878872257</v>
      </c>
      <c r="L27" s="184">
        <f>IFERROR('Tablas turistas zona y tip.'!U27/'Tablas turistas zona y tip.'!U40-1,"-")</f>
        <v>-0.13527645976566283</v>
      </c>
      <c r="M27" s="183">
        <f>IFERROR('Tablas turistas zona y tip.'!W27/'Tablas turistas zona y tip.'!W40-1,"-")</f>
        <v>-7.9581151832460728E-2</v>
      </c>
      <c r="N27" s="183">
        <f>IFERROR('Tablas turistas zona y tip.'!Y27/'Tablas turistas zona y tip.'!Y40-1,"-")</f>
        <v>-0.18028313150264375</v>
      </c>
      <c r="O27" s="183">
        <f>IFERROR('Tablas turistas zona y tip.'!AA27/'Tablas turistas zona y tip.'!AA40-1,"-")</f>
        <v>-0.13508178228990408</v>
      </c>
    </row>
    <row r="28" spans="2:15" hidden="1" outlineLevel="1">
      <c r="B28" s="95" t="s">
        <v>47</v>
      </c>
      <c r="C28" s="183">
        <f>IFERROR('Tablas turistas zona y tip.'!C28/'Tablas turistas zona y tip.'!C41-1,"-")</f>
        <v>-5.6603773584905648E-2</v>
      </c>
      <c r="D28" s="184">
        <f>IFERROR('Tablas turistas zona y tip.'!E28/'Tablas turistas zona y tip.'!E41-1,"-")</f>
        <v>-0.65714285714285714</v>
      </c>
      <c r="E28" s="184" t="str">
        <f>IFERROR('Tablas turistas zona y tip.'!G28/'Tablas turistas zona y tip.'!G41-1,"-")</f>
        <v>-</v>
      </c>
      <c r="F28" s="184">
        <f>IFERROR('Tablas turistas zona y tip.'!I28/'Tablas turistas zona y tip.'!I41-1,"-")</f>
        <v>-0.19999999999999996</v>
      </c>
      <c r="G28" s="183">
        <f>IFERROR('Tablas turistas zona y tip.'!K28/'Tablas turistas zona y tip.'!K41-1,"-")</f>
        <v>0.56707317073170738</v>
      </c>
      <c r="H28" s="183">
        <f>IFERROR('Tablas turistas zona y tip.'!M28/'Tablas turistas zona y tip.'!M41-1,"-")</f>
        <v>-0.28342245989304815</v>
      </c>
      <c r="I28" s="183">
        <f>IFERROR('Tablas turistas zona y tip.'!O28/'Tablas turistas zona y tip.'!O41-1,"-")</f>
        <v>0.11396011396011385</v>
      </c>
      <c r="J28" s="184">
        <f>IFERROR('Tablas turistas zona y tip.'!Q28/'Tablas turistas zona y tip.'!Q41-1,"-")</f>
        <v>-0.16638078902229847</v>
      </c>
      <c r="K28" s="184">
        <f>IFERROR('Tablas turistas zona y tip.'!S28/'Tablas turistas zona y tip.'!S41-1,"-")</f>
        <v>-7.255813953488377E-2</v>
      </c>
      <c r="L28" s="184">
        <f>IFERROR('Tablas turistas zona y tip.'!U28/'Tablas turistas zona y tip.'!U41-1,"-")</f>
        <v>-0.12137438643462739</v>
      </c>
      <c r="M28" s="183">
        <f>IFERROR('Tablas turistas zona y tip.'!W28/'Tablas turistas zona y tip.'!W41-1,"-")</f>
        <v>-0.14847089773100952</v>
      </c>
      <c r="N28" s="183">
        <f>IFERROR('Tablas turistas zona y tip.'!Y28/'Tablas turistas zona y tip.'!Y41-1,"-")</f>
        <v>-7.6770945702984483E-2</v>
      </c>
      <c r="O28" s="183">
        <f>IFERROR('Tablas turistas zona y tip.'!AA28/'Tablas turistas zona y tip.'!AA41-1,"-")</f>
        <v>-0.11422191686705596</v>
      </c>
    </row>
    <row r="29" spans="2:15" hidden="1" outlineLevel="1">
      <c r="B29" s="95" t="s">
        <v>48</v>
      </c>
      <c r="C29" s="183">
        <f>IFERROR('Tablas turistas zona y tip.'!C29/'Tablas turistas zona y tip.'!C42-1,"-")</f>
        <v>-0.28846153846153844</v>
      </c>
      <c r="D29" s="184">
        <f>IFERROR('Tablas turistas zona y tip.'!E29/'Tablas turistas zona y tip.'!E42-1,"-")</f>
        <v>-0.62</v>
      </c>
      <c r="E29" s="184">
        <f>IFERROR('Tablas turistas zona y tip.'!G29/'Tablas turistas zona y tip.'!G42-1,"-")</f>
        <v>-0.65217391304347827</v>
      </c>
      <c r="F29" s="184">
        <f>IFERROR('Tablas turistas zona y tip.'!I29/'Tablas turistas zona y tip.'!I42-1,"-")</f>
        <v>-0.63013698630136994</v>
      </c>
      <c r="G29" s="183">
        <f>IFERROR('Tablas turistas zona y tip.'!K29/'Tablas turistas zona y tip.'!K42-1,"-")</f>
        <v>-0.32153392330383479</v>
      </c>
      <c r="H29" s="183">
        <f>IFERROR('Tablas turistas zona y tip.'!M29/'Tablas turistas zona y tip.'!M42-1,"-")</f>
        <v>-9.9378881987577605E-2</v>
      </c>
      <c r="I29" s="183">
        <f>IFERROR('Tablas turistas zona y tip.'!O29/'Tablas turistas zona y tip.'!O42-1,"-")</f>
        <v>-0.25</v>
      </c>
      <c r="J29" s="184">
        <f>IFERROR('Tablas turistas zona y tip.'!Q29/'Tablas turistas zona y tip.'!Q42-1,"-")</f>
        <v>-9.483520646546284E-2</v>
      </c>
      <c r="K29" s="184">
        <f>IFERROR('Tablas turistas zona y tip.'!S29/'Tablas turistas zona y tip.'!S42-1,"-")</f>
        <v>-0.21746736643789533</v>
      </c>
      <c r="L29" s="184">
        <f>IFERROR('Tablas turistas zona y tip.'!U29/'Tablas turistas zona y tip.'!U42-1,"-")</f>
        <v>-0.15420195439739415</v>
      </c>
      <c r="M29" s="183">
        <f>IFERROR('Tablas turistas zona y tip.'!W29/'Tablas turistas zona y tip.'!W42-1,"-")</f>
        <v>-0.10837320574162679</v>
      </c>
      <c r="N29" s="183">
        <f>IFERROR('Tablas turistas zona y tip.'!Y29/'Tablas turistas zona y tip.'!Y42-1,"-")</f>
        <v>-0.21628365068942879</v>
      </c>
      <c r="O29" s="183">
        <f>IFERROR('Tablas turistas zona y tip.'!AA29/'Tablas turistas zona y tip.'!AA42-1,"-")</f>
        <v>-0.15981220657276995</v>
      </c>
    </row>
    <row r="30" spans="2:15" hidden="1" outlineLevel="1">
      <c r="B30" s="95" t="s">
        <v>49</v>
      </c>
      <c r="C30" s="183">
        <f>IFERROR('Tablas turistas zona y tip.'!C30/'Tablas turistas zona y tip.'!C43-1,"-")</f>
        <v>-0.25373134328358204</v>
      </c>
      <c r="D30" s="184">
        <f>IFERROR('Tablas turistas zona y tip.'!E30/'Tablas turistas zona y tip.'!E43-1,"-")</f>
        <v>-0.19298245614035092</v>
      </c>
      <c r="E30" s="184" t="str">
        <f>IFERROR('Tablas turistas zona y tip.'!G30/'Tablas turistas zona y tip.'!G43-1,"-")</f>
        <v>-</v>
      </c>
      <c r="F30" s="184">
        <f>IFERROR('Tablas turistas zona y tip.'!I30/'Tablas turistas zona y tip.'!I43-1,"-")</f>
        <v>-5.2631578947368474E-2</v>
      </c>
      <c r="G30" s="183">
        <f>IFERROR('Tablas turistas zona y tip.'!K30/'Tablas turistas zona y tip.'!K43-1,"-")</f>
        <v>-1.4388489208633115E-2</v>
      </c>
      <c r="H30" s="183">
        <f>IFERROR('Tablas turistas zona y tip.'!M30/'Tablas turistas zona y tip.'!M43-1,"-")</f>
        <v>-0.27950310559006208</v>
      </c>
      <c r="I30" s="183">
        <f>IFERROR('Tablas turistas zona y tip.'!O30/'Tablas turistas zona y tip.'!O43-1,"-")</f>
        <v>-0.11161731207289294</v>
      </c>
      <c r="J30" s="184">
        <f>IFERROR('Tablas turistas zona y tip.'!Q30/'Tablas turistas zona y tip.'!Q43-1,"-")</f>
        <v>-0.10499139414802061</v>
      </c>
      <c r="K30" s="184">
        <f>IFERROR('Tablas turistas zona y tip.'!S30/'Tablas turistas zona y tip.'!S43-1,"-")</f>
        <v>-0.13005654632448893</v>
      </c>
      <c r="L30" s="184">
        <f>IFERROR('Tablas turistas zona y tip.'!U30/'Tablas turistas zona y tip.'!U43-1,"-")</f>
        <v>-0.11859604942157864</v>
      </c>
      <c r="M30" s="183">
        <f>IFERROR('Tablas turistas zona y tip.'!W30/'Tablas turistas zona y tip.'!W43-1,"-")</f>
        <v>-0.1033483580167418</v>
      </c>
      <c r="N30" s="183">
        <f>IFERROR('Tablas turistas zona y tip.'!Y30/'Tablas turistas zona y tip.'!Y43-1,"-")</f>
        <v>-0.13233210541229812</v>
      </c>
      <c r="O30" s="183">
        <f>IFERROR('Tablas turistas zona y tip.'!AA30/'Tablas turistas zona y tip.'!AA43-1,"-")</f>
        <v>-0.11876412961567451</v>
      </c>
    </row>
    <row r="31" spans="2:15" hidden="1" outlineLevel="1">
      <c r="B31" s="95" t="s">
        <v>50</v>
      </c>
      <c r="C31" s="183">
        <f>IFERROR('Tablas turistas zona y tip.'!C31/'Tablas turistas zona y tip.'!C44-1,"-")</f>
        <v>0.1166666666666667</v>
      </c>
      <c r="D31" s="184">
        <f>IFERROR('Tablas turistas zona y tip.'!E31/'Tablas turistas zona y tip.'!E44-1,"-")</f>
        <v>0.59090909090909083</v>
      </c>
      <c r="E31" s="184">
        <f>IFERROR('Tablas turistas zona y tip.'!G31/'Tablas turistas zona y tip.'!G44-1,"-")</f>
        <v>-1</v>
      </c>
      <c r="F31" s="184">
        <f>IFERROR('Tablas turistas zona y tip.'!I31/'Tablas turistas zona y tip.'!I44-1,"-")</f>
        <v>9.375E-2</v>
      </c>
      <c r="G31" s="183">
        <f>IFERROR('Tablas turistas zona y tip.'!K31/'Tablas turistas zona y tip.'!K44-1,"-")</f>
        <v>0.54435483870967749</v>
      </c>
      <c r="H31" s="183">
        <f>IFERROR('Tablas turistas zona y tip.'!M31/'Tablas turistas zona y tip.'!M44-1,"-")</f>
        <v>0.17045454545454541</v>
      </c>
      <c r="I31" s="183">
        <f>IFERROR('Tablas turistas zona y tip.'!O31/'Tablas turistas zona y tip.'!O44-1,"-")</f>
        <v>0.38915094339622636</v>
      </c>
      <c r="J31" s="184">
        <f>IFERROR('Tablas turistas zona y tip.'!Q31/'Tablas turistas zona y tip.'!Q44-1,"-")</f>
        <v>-7.0582946201108943E-2</v>
      </c>
      <c r="K31" s="184">
        <f>IFERROR('Tablas turistas zona y tip.'!S31/'Tablas turistas zona y tip.'!S44-1,"-")</f>
        <v>-0.18298353650873445</v>
      </c>
      <c r="L31" s="184">
        <f>IFERROR('Tablas turistas zona y tip.'!U31/'Tablas turistas zona y tip.'!U44-1,"-")</f>
        <v>-0.13171565276828434</v>
      </c>
      <c r="M31" s="183">
        <f>IFERROR('Tablas turistas zona y tip.'!W31/'Tablas turistas zona y tip.'!W44-1,"-")</f>
        <v>-4.5123518492074854E-2</v>
      </c>
      <c r="N31" s="183">
        <f>IFERROR('Tablas turistas zona y tip.'!Y31/'Tablas turistas zona y tip.'!Y44-1,"-")</f>
        <v>-0.17634778337222157</v>
      </c>
      <c r="O31" s="183">
        <f>IFERROR('Tablas turistas zona y tip.'!AA31/'Tablas turistas zona y tip.'!AA44-1,"-")</f>
        <v>-0.1156741053743563</v>
      </c>
    </row>
    <row r="32" spans="2:15" hidden="1" outlineLevel="1">
      <c r="B32" s="95" t="s">
        <v>51</v>
      </c>
      <c r="C32" s="183">
        <f>IFERROR('Tablas turistas zona y tip.'!C32/'Tablas turistas zona y tip.'!C45-1,"-")</f>
        <v>1.1836734693877551</v>
      </c>
      <c r="D32" s="184">
        <f>IFERROR('Tablas turistas zona y tip.'!E32/'Tablas turistas zona y tip.'!E45-1,"-")</f>
        <v>0.48275862068965525</v>
      </c>
      <c r="E32" s="184">
        <f>IFERROR('Tablas turistas zona y tip.'!G32/'Tablas turistas zona y tip.'!G45-1,"-")</f>
        <v>-1</v>
      </c>
      <c r="F32" s="184">
        <f>IFERROR('Tablas turistas zona y tip.'!I32/'Tablas turistas zona y tip.'!I45-1,"-")</f>
        <v>-0.17307692307692313</v>
      </c>
      <c r="G32" s="183">
        <f>IFERROR('Tablas turistas zona y tip.'!K32/'Tablas turistas zona y tip.'!K45-1,"-")</f>
        <v>-1.3745704467353903E-2</v>
      </c>
      <c r="H32" s="183">
        <f>IFERROR('Tablas turistas zona y tip.'!M32/'Tablas turistas zona y tip.'!M45-1,"-")</f>
        <v>0.24545454545454537</v>
      </c>
      <c r="I32" s="183">
        <f>IFERROR('Tablas turistas zona y tip.'!O32/'Tablas turistas zona y tip.'!O45-1,"-")</f>
        <v>5.7356608478803084E-2</v>
      </c>
      <c r="J32" s="184">
        <f>IFERROR('Tablas turistas zona y tip.'!Q32/'Tablas turistas zona y tip.'!Q45-1,"-")</f>
        <v>-3.6792452830188727E-2</v>
      </c>
      <c r="K32" s="184">
        <f>IFERROR('Tablas turistas zona y tip.'!S32/'Tablas turistas zona y tip.'!S45-1,"-")</f>
        <v>-3.9481930227699968E-2</v>
      </c>
      <c r="L32" s="184">
        <f>IFERROR('Tablas turistas zona y tip.'!U32/'Tablas turistas zona y tip.'!U45-1,"-")</f>
        <v>-3.8068801427580068E-2</v>
      </c>
      <c r="M32" s="183">
        <f>IFERROR('Tablas turistas zona y tip.'!W32/'Tablas turistas zona y tip.'!W45-1,"-")</f>
        <v>-2.2402540130534443E-2</v>
      </c>
      <c r="N32" s="183">
        <f>IFERROR('Tablas turistas zona y tip.'!Y32/'Tablas turistas zona y tip.'!Y45-1,"-")</f>
        <v>-3.7601626016260159E-2</v>
      </c>
      <c r="O32" s="183">
        <f>IFERROR('Tablas turistas zona y tip.'!AA32/'Tablas turistas zona y tip.'!AA45-1,"-")</f>
        <v>-2.9464538672206997E-2</v>
      </c>
    </row>
    <row r="33" spans="2:15" collapsed="1">
      <c r="B33" s="179">
        <v>2009</v>
      </c>
      <c r="C33" s="187">
        <f>IFERROR('Tablas turistas zona y tip.'!C33/'Tablas turistas zona y tip.'!C46-1,"-")</f>
        <v>0.10310965630114577</v>
      </c>
      <c r="D33" s="187">
        <f>IFERROR('Tablas turistas zona y tip.'!E33/'Tablas turistas zona y tip.'!E46-1,"-")</f>
        <v>-0.2236503856041131</v>
      </c>
      <c r="E33" s="187">
        <f>IFERROR('Tablas turistas zona y tip.'!G33/'Tablas turistas zona y tip.'!G46-1,"-")</f>
        <v>-0.41489361702127658</v>
      </c>
      <c r="F33" s="187">
        <f>IFERROR('Tablas turistas zona y tip.'!I33/'Tablas turistas zona y tip.'!I46-1,"-")</f>
        <v>-0.26086956521739135</v>
      </c>
      <c r="G33" s="187">
        <f>IFERROR('Tablas turistas zona y tip.'!K33/'Tablas turistas zona y tip.'!K46-1,"-")</f>
        <v>-4.5376418013062914E-2</v>
      </c>
      <c r="H33" s="187">
        <f>IFERROR('Tablas turistas zona y tip.'!M33/'Tablas turistas zona y tip.'!M46-1,"-")</f>
        <v>-0.14035087719298245</v>
      </c>
      <c r="I33" s="187">
        <f>IFERROR('Tablas turistas zona y tip.'!O33/'Tablas turistas zona y tip.'!O46-1,"-")</f>
        <v>-8.1977604056623687E-2</v>
      </c>
      <c r="J33" s="187">
        <f>IFERROR('Tablas turistas zona y tip.'!Q33/'Tablas turistas zona y tip.'!Q46-1,"-")</f>
        <v>-7.5896419824431072E-2</v>
      </c>
      <c r="K33" s="187">
        <f>IFERROR('Tablas turistas zona y tip.'!S33/'Tablas turistas zona y tip.'!S46-1,"-")</f>
        <v>-0.13984188637300332</v>
      </c>
      <c r="L33" s="187">
        <f>IFERROR('Tablas turistas zona y tip.'!U33/'Tablas turistas zona y tip.'!U46-1,"-")</f>
        <v>-0.10941622421389618</v>
      </c>
      <c r="M33" s="187">
        <f>IFERROR('Tablas turistas zona y tip.'!W33/'Tablas turistas zona y tip.'!W46-1,"-")</f>
        <v>-7.4059566244924047E-2</v>
      </c>
      <c r="N33" s="187">
        <f>IFERROR('Tablas turistas zona y tip.'!Y33/'Tablas turistas zona y tip.'!Y46-1,"-")</f>
        <v>-0.14016856330881722</v>
      </c>
      <c r="O33" s="187">
        <f>IFERROR('Tablas turistas zona y tip.'!AA33/'Tablas turistas zona y tip.'!AA46-1,"-")</f>
        <v>-0.10823968620328683</v>
      </c>
    </row>
    <row r="34" spans="2:15" hidden="1" outlineLevel="1">
      <c r="B34" s="95" t="s">
        <v>40</v>
      </c>
      <c r="C34" s="183">
        <f>IFERROR('Tablas turistas zona y tip.'!C34/'Tablas turistas zona y tip.'!C47-1,"-")</f>
        <v>9.3457943925232545E-3</v>
      </c>
      <c r="D34" s="184">
        <f>IFERROR('Tablas turistas zona y tip.'!E34/'Tablas turistas zona y tip.'!E47-1,"-")</f>
        <v>0.20338983050847448</v>
      </c>
      <c r="E34" s="184" t="str">
        <f>IFERROR('Tablas turistas zona y tip.'!G34/'Tablas turistas zona y tip.'!G47-1,"-")</f>
        <v>-</v>
      </c>
      <c r="F34" s="184">
        <f>IFERROR('Tablas turistas zona y tip.'!I34/'Tablas turistas zona y tip.'!I47-1,"-")</f>
        <v>0.20338983050847448</v>
      </c>
      <c r="G34" s="183">
        <f>IFERROR('Tablas turistas zona y tip.'!K34/'Tablas turistas zona y tip.'!K47-1,"-")</f>
        <v>5.8823529411764719E-2</v>
      </c>
      <c r="H34" s="183">
        <f>IFERROR('Tablas turistas zona y tip.'!M34/'Tablas turistas zona y tip.'!M47-1,"-")</f>
        <v>-6.3829787234042534E-2</v>
      </c>
      <c r="I34" s="183">
        <f>IFERROR('Tablas turistas zona y tip.'!O34/'Tablas turistas zona y tip.'!O47-1,"-")</f>
        <v>1.3698630136986356E-2</v>
      </c>
      <c r="J34" s="184">
        <f>IFERROR('Tablas turistas zona y tip.'!Q34/'Tablas turistas zona y tip.'!Q47-1,"-")</f>
        <v>9.4581280788177402E-2</v>
      </c>
      <c r="K34" s="184">
        <f>IFERROR('Tablas turistas zona y tip.'!S34/'Tablas turistas zona y tip.'!S47-1,"-")</f>
        <v>0.22524191887996703</v>
      </c>
      <c r="L34" s="184">
        <f>IFERROR('Tablas turistas zona y tip.'!U34/'Tablas turistas zona y tip.'!U47-1,"-")</f>
        <v>0.15847764800644382</v>
      </c>
      <c r="M34" s="183">
        <f>IFERROR('Tablas turistas zona y tip.'!W34/'Tablas turistas zona y tip.'!W47-1,"-")</f>
        <v>9.2020129403306949E-2</v>
      </c>
      <c r="N34" s="183">
        <f>IFERROR('Tablas turistas zona y tip.'!Y34/'Tablas turistas zona y tip.'!Y47-1,"-")</f>
        <v>0.21446977205153628</v>
      </c>
      <c r="O34" s="183">
        <f>IFERROR('Tablas turistas zona y tip.'!AA34/'Tablas turistas zona y tip.'!AA47-1,"-")</f>
        <v>0.15024978791592036</v>
      </c>
    </row>
    <row r="35" spans="2:15" hidden="1" outlineLevel="1">
      <c r="B35" s="95" t="s">
        <v>41</v>
      </c>
      <c r="C35" s="183">
        <f>IFERROR('Tablas turistas zona y tip.'!C35/'Tablas turistas zona y tip.'!C48-1,"-")</f>
        <v>0.76470588235294112</v>
      </c>
      <c r="D35" s="184">
        <f>IFERROR('Tablas turistas zona y tip.'!E35/'Tablas turistas zona y tip.'!E48-1,"-")</f>
        <v>1.9230769230769162E-2</v>
      </c>
      <c r="E35" s="184" t="str">
        <f>IFERROR('Tablas turistas zona y tip.'!G35/'Tablas turistas zona y tip.'!G48-1,"-")</f>
        <v>-</v>
      </c>
      <c r="F35" s="184">
        <f>IFERROR('Tablas turistas zona y tip.'!I35/'Tablas turistas zona y tip.'!I48-1,"-")</f>
        <v>1.9230769230769162E-2</v>
      </c>
      <c r="G35" s="183">
        <f>IFERROR('Tablas turistas zona y tip.'!K35/'Tablas turistas zona y tip.'!K48-1,"-")</f>
        <v>0.54393305439330542</v>
      </c>
      <c r="H35" s="183">
        <f>IFERROR('Tablas turistas zona y tip.'!M35/'Tablas turistas zona y tip.'!M48-1,"-")</f>
        <v>-0.26973684210526316</v>
      </c>
      <c r="I35" s="183">
        <f>IFERROR('Tablas turistas zona y tip.'!O35/'Tablas turistas zona y tip.'!O48-1,"-")</f>
        <v>0.22762148337595911</v>
      </c>
      <c r="J35" s="184">
        <f>IFERROR('Tablas turistas zona y tip.'!Q35/'Tablas turistas zona y tip.'!Q48-1,"-")</f>
        <v>-3.4833091436864971E-2</v>
      </c>
      <c r="K35" s="184">
        <f>IFERROR('Tablas turistas zona y tip.'!S35/'Tablas turistas zona y tip.'!S48-1,"-")</f>
        <v>-4.4422310756972117E-2</v>
      </c>
      <c r="L35" s="184">
        <f>IFERROR('Tablas turistas zona y tip.'!U35/'Tablas turistas zona y tip.'!U48-1,"-")</f>
        <v>-3.9403721990125318E-2</v>
      </c>
      <c r="M35" s="183">
        <f>IFERROR('Tablas turistas zona y tip.'!W35/'Tablas turistas zona y tip.'!W48-1,"-")</f>
        <v>-5.9962309405516834E-3</v>
      </c>
      <c r="N35" s="183">
        <f>IFERROR('Tablas turistas zona y tip.'!Y35/'Tablas turistas zona y tip.'!Y48-1,"-")</f>
        <v>-5.1044083526682105E-2</v>
      </c>
      <c r="O35" s="183">
        <f>IFERROR('Tablas turistas zona y tip.'!AA35/'Tablas turistas zona y tip.'!AA48-1,"-")</f>
        <v>-2.7159596693614341E-2</v>
      </c>
    </row>
    <row r="36" spans="2:15" hidden="1" outlineLevel="1">
      <c r="B36" s="95" t="s">
        <v>42</v>
      </c>
      <c r="C36" s="183">
        <f>IFERROR('Tablas turistas zona y tip.'!C36/'Tablas turistas zona y tip.'!C49-1,"-")</f>
        <v>0</v>
      </c>
      <c r="D36" s="184">
        <f>IFERROR('Tablas turistas zona y tip.'!E36/'Tablas turistas zona y tip.'!E49-1,"-")</f>
        <v>-0.25</v>
      </c>
      <c r="E36" s="184">
        <f>IFERROR('Tablas turistas zona y tip.'!G36/'Tablas turistas zona y tip.'!G49-1,"-")</f>
        <v>0.33333333333333326</v>
      </c>
      <c r="F36" s="184">
        <f>IFERROR('Tablas turistas zona y tip.'!I36/'Tablas turistas zona y tip.'!I49-1,"-")</f>
        <v>-0.20930232558139539</v>
      </c>
      <c r="G36" s="183">
        <f>IFERROR('Tablas turistas zona y tip.'!K36/'Tablas turistas zona y tip.'!K49-1,"-")</f>
        <v>-0.36111111111111116</v>
      </c>
      <c r="H36" s="183">
        <f>IFERROR('Tablas turistas zona y tip.'!M36/'Tablas turistas zona y tip.'!M49-1,"-")</f>
        <v>-0.2767857142857143</v>
      </c>
      <c r="I36" s="183">
        <f>IFERROR('Tablas turistas zona y tip.'!O36/'Tablas turistas zona y tip.'!O49-1,"-")</f>
        <v>-0.32421875</v>
      </c>
      <c r="J36" s="184">
        <f>IFERROR('Tablas turistas zona y tip.'!Q36/'Tablas turistas zona y tip.'!Q49-1,"-")</f>
        <v>1.070472792149868E-2</v>
      </c>
      <c r="K36" s="184">
        <f>IFERROR('Tablas turistas zona y tip.'!S36/'Tablas turistas zona y tip.'!S49-1,"-")</f>
        <v>7.2209509280447559E-2</v>
      </c>
      <c r="L36" s="184">
        <f>IFERROR('Tablas turistas zona y tip.'!U36/'Tablas turistas zona y tip.'!U49-1,"-")</f>
        <v>4.1494304079424671E-2</v>
      </c>
      <c r="M36" s="183">
        <f>IFERROR('Tablas turistas zona y tip.'!W36/'Tablas turistas zona y tip.'!W49-1,"-")</f>
        <v>-3.6483035388544804E-3</v>
      </c>
      <c r="N36" s="183">
        <f>IFERROR('Tablas turistas zona y tip.'!Y36/'Tablas turistas zona y tip.'!Y49-1,"-")</f>
        <v>6.2646731743482009E-2</v>
      </c>
      <c r="O36" s="183">
        <f>IFERROR('Tablas turistas zona y tip.'!AA36/'Tablas turistas zona y tip.'!AA49-1,"-")</f>
        <v>2.9235106643785258E-2</v>
      </c>
    </row>
    <row r="37" spans="2:15" hidden="1" outlineLevel="1">
      <c r="B37" s="95" t="s">
        <v>43</v>
      </c>
      <c r="C37" s="183">
        <f>IFERROR('Tablas turistas zona y tip.'!C37/'Tablas turistas zona y tip.'!C50-1,"-")</f>
        <v>-0.11627906976744184</v>
      </c>
      <c r="D37" s="184">
        <f>IFERROR('Tablas turistas zona y tip.'!E37/'Tablas turistas zona y tip.'!E50-1,"-")</f>
        <v>0.25</v>
      </c>
      <c r="E37" s="184" t="str">
        <f>IFERROR('Tablas turistas zona y tip.'!G37/'Tablas turistas zona y tip.'!G50-1,"-")</f>
        <v>-</v>
      </c>
      <c r="F37" s="184">
        <f>IFERROR('Tablas turistas zona y tip.'!I37/'Tablas turistas zona y tip.'!I50-1,"-")</f>
        <v>2.0625</v>
      </c>
      <c r="G37" s="183">
        <f>IFERROR('Tablas turistas zona y tip.'!K37/'Tablas turistas zona y tip.'!K50-1,"-")</f>
        <v>-0.25</v>
      </c>
      <c r="H37" s="183">
        <f>IFERROR('Tablas turistas zona y tip.'!M37/'Tablas turistas zona y tip.'!M50-1,"-")</f>
        <v>0.47580645161290325</v>
      </c>
      <c r="I37" s="183">
        <f>IFERROR('Tablas turistas zona y tip.'!O37/'Tablas turistas zona y tip.'!O50-1,"-")</f>
        <v>3.8461538461538547E-2</v>
      </c>
      <c r="J37" s="184">
        <f>IFERROR('Tablas turistas zona y tip.'!Q37/'Tablas turistas zona y tip.'!Q50-1,"-")</f>
        <v>-1.2685402029664283E-2</v>
      </c>
      <c r="K37" s="184">
        <f>IFERROR('Tablas turistas zona y tip.'!S37/'Tablas turistas zona y tip.'!S50-1,"-")</f>
        <v>0.16234158117079067</v>
      </c>
      <c r="L37" s="184">
        <f>IFERROR('Tablas turistas zona y tip.'!U37/'Tablas turistas zona y tip.'!U50-1,"-")</f>
        <v>7.3501733531451174E-2</v>
      </c>
      <c r="M37" s="183">
        <f>IFERROR('Tablas turistas zona y tip.'!W37/'Tablas turistas zona y tip.'!W50-1,"-")</f>
        <v>-2.1038912679203103E-2</v>
      </c>
      <c r="N37" s="183">
        <f>IFERROR('Tablas turistas zona y tip.'!Y37/'Tablas turistas zona y tip.'!Y50-1,"-")</f>
        <v>0.17566241413150152</v>
      </c>
      <c r="O37" s="183">
        <f>IFERROR('Tablas turistas zona y tip.'!AA37/'Tablas turistas zona y tip.'!AA50-1,"-")</f>
        <v>7.4718134913051681E-2</v>
      </c>
    </row>
    <row r="38" spans="2:15" hidden="1" outlineLevel="1">
      <c r="B38" s="95" t="s">
        <v>44</v>
      </c>
      <c r="C38" s="183">
        <f>IFERROR('Tablas turistas zona y tip.'!C38/'Tablas turistas zona y tip.'!C51-1,"-")</f>
        <v>9.0909090909090828E-2</v>
      </c>
      <c r="D38" s="184">
        <f>IFERROR('Tablas turistas zona y tip.'!E38/'Tablas turistas zona y tip.'!E51-1,"-")</f>
        <v>2</v>
      </c>
      <c r="E38" s="184">
        <f>IFERROR('Tablas turistas zona y tip.'!G38/'Tablas turistas zona y tip.'!G51-1,"-")</f>
        <v>-1</v>
      </c>
      <c r="F38" s="184">
        <f>IFERROR('Tablas turistas zona y tip.'!I38/'Tablas turistas zona y tip.'!I51-1,"-")</f>
        <v>-0.76923076923076916</v>
      </c>
      <c r="G38" s="183">
        <f>IFERROR('Tablas turistas zona y tip.'!K38/'Tablas turistas zona y tip.'!K51-1,"-")</f>
        <v>-0.52753623188405796</v>
      </c>
      <c r="H38" s="183">
        <f>IFERROR('Tablas turistas zona y tip.'!M38/'Tablas turistas zona y tip.'!M51-1,"-")</f>
        <v>0.22857142857142865</v>
      </c>
      <c r="I38" s="183">
        <f>IFERROR('Tablas turistas zona y tip.'!O38/'Tablas turistas zona y tip.'!O51-1,"-")</f>
        <v>-0.4</v>
      </c>
      <c r="J38" s="184">
        <f>IFERROR('Tablas turistas zona y tip.'!Q38/'Tablas turistas zona y tip.'!Q51-1,"-")</f>
        <v>-0.13412816691505214</v>
      </c>
      <c r="K38" s="184">
        <f>IFERROR('Tablas turistas zona y tip.'!S38/'Tablas turistas zona y tip.'!S51-1,"-")</f>
        <v>0.19324343111358266</v>
      </c>
      <c r="L38" s="184">
        <f>IFERROR('Tablas turistas zona y tip.'!U38/'Tablas turistas zona y tip.'!U51-1,"-")</f>
        <v>4.3833131801692904E-2</v>
      </c>
      <c r="M38" s="183">
        <f>IFERROR('Tablas turistas zona y tip.'!W38/'Tablas turistas zona y tip.'!W51-1,"-")</f>
        <v>-0.15387016229712858</v>
      </c>
      <c r="N38" s="183">
        <f>IFERROR('Tablas turistas zona y tip.'!Y38/'Tablas turistas zona y tip.'!Y51-1,"-")</f>
        <v>0.18965280636750381</v>
      </c>
      <c r="O38" s="183">
        <f>IFERROR('Tablas turistas zona y tip.'!AA38/'Tablas turistas zona y tip.'!AA51-1,"-")</f>
        <v>2.8915662650602414E-2</v>
      </c>
    </row>
    <row r="39" spans="2:15" hidden="1" outlineLevel="1">
      <c r="B39" s="95" t="s">
        <v>45</v>
      </c>
      <c r="C39" s="183">
        <f>IFERROR('Tablas turistas zona y tip.'!C39/'Tablas turistas zona y tip.'!C52-1,"-")</f>
        <v>-3.3333333333333326E-2</v>
      </c>
      <c r="D39" s="184">
        <f>IFERROR('Tablas turistas zona y tip.'!E39/'Tablas turistas zona y tip.'!E52-1,"-")</f>
        <v>-0.36363636363636365</v>
      </c>
      <c r="E39" s="184" t="str">
        <f>IFERROR('Tablas turistas zona y tip.'!G39/'Tablas turistas zona y tip.'!G52-1,"-")</f>
        <v>-</v>
      </c>
      <c r="F39" s="184">
        <f>IFERROR('Tablas turistas zona y tip.'!I39/'Tablas turistas zona y tip.'!I52-1,"-")</f>
        <v>-0.36363636363636365</v>
      </c>
      <c r="G39" s="183">
        <f>IFERROR('Tablas turistas zona y tip.'!K39/'Tablas turistas zona y tip.'!K52-1,"-")</f>
        <v>-0.1709090909090909</v>
      </c>
      <c r="H39" s="183">
        <f>IFERROR('Tablas turistas zona y tip.'!M39/'Tablas turistas zona y tip.'!M52-1,"-")</f>
        <v>-7.441860465116279E-2</v>
      </c>
      <c r="I39" s="183">
        <f>IFERROR('Tablas turistas zona y tip.'!O39/'Tablas turistas zona y tip.'!O52-1,"-")</f>
        <v>-0.12857142857142856</v>
      </c>
      <c r="J39" s="184">
        <f>IFERROR('Tablas turistas zona y tip.'!Q39/'Tablas turistas zona y tip.'!Q52-1,"-")</f>
        <v>-8.5892573106570391E-2</v>
      </c>
      <c r="K39" s="184">
        <f>IFERROR('Tablas turistas zona y tip.'!S39/'Tablas turistas zona y tip.'!S52-1,"-")</f>
        <v>-5.852446051293636E-2</v>
      </c>
      <c r="L39" s="184">
        <f>IFERROR('Tablas turistas zona y tip.'!U39/'Tablas turistas zona y tip.'!U52-1,"-")</f>
        <v>-7.1663533834586457E-2</v>
      </c>
      <c r="M39" s="183">
        <f>IFERROR('Tablas turistas zona y tip.'!W39/'Tablas turistas zona y tip.'!W52-1,"-")</f>
        <v>-8.8820826952526799E-2</v>
      </c>
      <c r="N39" s="183">
        <f>IFERROR('Tablas turistas zona y tip.'!Y39/'Tablas turistas zona y tip.'!Y52-1,"-")</f>
        <v>-5.8901389808074134E-2</v>
      </c>
      <c r="O39" s="183">
        <f>IFERROR('Tablas turistas zona y tip.'!AA39/'Tablas turistas zona y tip.'!AA52-1,"-")</f>
        <v>-7.3369410424380499E-2</v>
      </c>
    </row>
    <row r="40" spans="2:15" hidden="1" outlineLevel="1">
      <c r="B40" s="95" t="s">
        <v>46</v>
      </c>
      <c r="C40" s="183">
        <f>IFERROR('Tablas turistas zona y tip.'!C40/'Tablas turistas zona y tip.'!C53-1,"-")</f>
        <v>3.5999999999999996</v>
      </c>
      <c r="D40" s="184">
        <f>IFERROR('Tablas turistas zona y tip.'!E40/'Tablas turistas zona y tip.'!E53-1,"-")</f>
        <v>3.5</v>
      </c>
      <c r="E40" s="184" t="str">
        <f>IFERROR('Tablas turistas zona y tip.'!G40/'Tablas turistas zona y tip.'!G53-1,"-")</f>
        <v>-</v>
      </c>
      <c r="F40" s="184">
        <f>IFERROR('Tablas turistas zona y tip.'!I40/'Tablas turistas zona y tip.'!I53-1,"-")</f>
        <v>6</v>
      </c>
      <c r="G40" s="183">
        <f>IFERROR('Tablas turistas zona y tip.'!K40/'Tablas turistas zona y tip.'!K53-1,"-")</f>
        <v>0.16546762589928066</v>
      </c>
      <c r="H40" s="183">
        <f>IFERROR('Tablas turistas zona y tip.'!M40/'Tablas turistas zona y tip.'!M53-1,"-")</f>
        <v>0.1914893617021276</v>
      </c>
      <c r="I40" s="183">
        <f>IFERROR('Tablas turistas zona y tip.'!O40/'Tablas turistas zona y tip.'!O53-1,"-")</f>
        <v>0.17596566523605151</v>
      </c>
      <c r="J40" s="184">
        <f>IFERROR('Tablas turistas zona y tip.'!Q40/'Tablas turistas zona y tip.'!Q53-1,"-")</f>
        <v>7.6868829337094491E-2</v>
      </c>
      <c r="K40" s="184">
        <f>IFERROR('Tablas turistas zona y tip.'!S40/'Tablas turistas zona y tip.'!S53-1,"-")</f>
        <v>0.2160846560846561</v>
      </c>
      <c r="L40" s="184">
        <f>IFERROR('Tablas turistas zona y tip.'!U40/'Tablas turistas zona y tip.'!U53-1,"-")</f>
        <v>0.15012807662323202</v>
      </c>
      <c r="M40" s="183">
        <f>IFERROR('Tablas turistas zona y tip.'!W40/'Tablas turistas zona y tip.'!W53-1,"-")</f>
        <v>8.5227272727272707E-2</v>
      </c>
      <c r="N40" s="183">
        <f>IFERROR('Tablas turistas zona y tip.'!Y40/'Tablas turistas zona y tip.'!Y53-1,"-")</f>
        <v>0.21664245694127415</v>
      </c>
      <c r="O40" s="183">
        <f>IFERROR('Tablas turistas zona y tip.'!AA40/'Tablas turistas zona y tip.'!AA53-1,"-")</f>
        <v>0.15392124959323139</v>
      </c>
    </row>
    <row r="41" spans="2:15" hidden="1" outlineLevel="1">
      <c r="B41" s="95" t="s">
        <v>47</v>
      </c>
      <c r="C41" s="183">
        <f>IFERROR('Tablas turistas zona y tip.'!C41/'Tablas turistas zona y tip.'!C54-1,"-")</f>
        <v>2.1176470588235294</v>
      </c>
      <c r="D41" s="184">
        <f>IFERROR('Tablas turistas zona y tip.'!E41/'Tablas turistas zona y tip.'!E54-1,"-")</f>
        <v>2.5</v>
      </c>
      <c r="E41" s="184" t="str">
        <f>IFERROR('Tablas turistas zona y tip.'!G41/'Tablas turistas zona y tip.'!G54-1,"-")</f>
        <v>-</v>
      </c>
      <c r="F41" s="184">
        <f>IFERROR('Tablas turistas zona y tip.'!I41/'Tablas turistas zona y tip.'!I54-1,"-")</f>
        <v>2.5</v>
      </c>
      <c r="G41" s="183">
        <f>IFERROR('Tablas turistas zona y tip.'!K41/'Tablas turistas zona y tip.'!K54-1,"-")</f>
        <v>8.6092715231788075E-2</v>
      </c>
      <c r="H41" s="183">
        <f>IFERROR('Tablas turistas zona y tip.'!M41/'Tablas turistas zona y tip.'!M54-1,"-")</f>
        <v>1.4605263157894739</v>
      </c>
      <c r="I41" s="183">
        <f>IFERROR('Tablas turistas zona y tip.'!O41/'Tablas turistas zona y tip.'!O54-1,"-")</f>
        <v>0.54625550660792954</v>
      </c>
      <c r="J41" s="184">
        <f>IFERROR('Tablas turistas zona y tip.'!Q41/'Tablas turistas zona y tip.'!Q54-1,"-")</f>
        <v>0.20454545454545459</v>
      </c>
      <c r="K41" s="184">
        <f>IFERROR('Tablas turistas zona y tip.'!S41/'Tablas turistas zona y tip.'!S54-1,"-")</f>
        <v>6.7315329626687737E-2</v>
      </c>
      <c r="L41" s="184">
        <f>IFERROR('Tablas turistas zona y tip.'!U41/'Tablas turistas zona y tip.'!U54-1,"-")</f>
        <v>0.13456865127582018</v>
      </c>
      <c r="M41" s="183">
        <f>IFERROR('Tablas turistas zona y tip.'!W41/'Tablas turistas zona y tip.'!W54-1,"-")</f>
        <v>0.21203666799521725</v>
      </c>
      <c r="N41" s="183">
        <f>IFERROR('Tablas turistas zona y tip.'!Y41/'Tablas turistas zona y tip.'!Y54-1,"-")</f>
        <v>8.8028169014084501E-2</v>
      </c>
      <c r="O41" s="183">
        <f>IFERROR('Tablas turistas zona y tip.'!AA41/'Tablas turistas zona y tip.'!AA54-1,"-")</f>
        <v>0.14945705824284294</v>
      </c>
    </row>
    <row r="42" spans="2:15" hidden="1" outlineLevel="1">
      <c r="B42" s="95" t="s">
        <v>48</v>
      </c>
      <c r="C42" s="183">
        <f>IFERROR('Tablas turistas zona y tip.'!C42/'Tablas turistas zona y tip.'!C55-1,"-")</f>
        <v>-0.34177215189873422</v>
      </c>
      <c r="D42" s="184">
        <f>IFERROR('Tablas turistas zona y tip.'!E42/'Tablas turistas zona y tip.'!E55-1,"-")</f>
        <v>-0.1071428571428571</v>
      </c>
      <c r="E42" s="184">
        <f>IFERROR('Tablas turistas zona y tip.'!G42/'Tablas turistas zona y tip.'!G55-1,"-")</f>
        <v>-0.41025641025641024</v>
      </c>
      <c r="F42" s="184">
        <f>IFERROR('Tablas turistas zona y tip.'!I42/'Tablas turistas zona y tip.'!I55-1,"-")</f>
        <v>-0.23157894736842111</v>
      </c>
      <c r="G42" s="183">
        <f>IFERROR('Tablas turistas zona y tip.'!K42/'Tablas turistas zona y tip.'!K55-1,"-")</f>
        <v>0.42436974789915971</v>
      </c>
      <c r="H42" s="183">
        <f>IFERROR('Tablas turistas zona y tip.'!M42/'Tablas turistas zona y tip.'!M55-1,"-")</f>
        <v>0.12587412587412583</v>
      </c>
      <c r="I42" s="183">
        <f>IFERROR('Tablas turistas zona y tip.'!O42/'Tablas turistas zona y tip.'!O55-1,"-")</f>
        <v>0.31233595800524938</v>
      </c>
      <c r="J42" s="184">
        <f>IFERROR('Tablas turistas zona y tip.'!Q42/'Tablas turistas zona y tip.'!Q55-1,"-")</f>
        <v>0.2725373614012534</v>
      </c>
      <c r="K42" s="184">
        <f>IFERROR('Tablas turistas zona y tip.'!S42/'Tablas turistas zona y tip.'!S55-1,"-")</f>
        <v>0.2309093920821601</v>
      </c>
      <c r="L42" s="184">
        <f>IFERROR('Tablas turistas zona y tip.'!U42/'Tablas turistas zona y tip.'!U55-1,"-")</f>
        <v>0.25203915171288749</v>
      </c>
      <c r="M42" s="183">
        <f>IFERROR('Tablas turistas zona y tip.'!W42/'Tablas turistas zona y tip.'!W55-1,"-")</f>
        <v>0.26743480897513638</v>
      </c>
      <c r="N42" s="183">
        <f>IFERROR('Tablas turistas zona y tip.'!Y42/'Tablas turistas zona y tip.'!Y55-1,"-")</f>
        <v>0.22447338800450223</v>
      </c>
      <c r="O42" s="183">
        <f>IFERROR('Tablas turistas zona y tip.'!AA42/'Tablas turistas zona y tip.'!AA55-1,"-")</f>
        <v>0.24658603199375739</v>
      </c>
    </row>
    <row r="43" spans="2:15" hidden="1" outlineLevel="1">
      <c r="B43" s="95" t="s">
        <v>49</v>
      </c>
      <c r="C43" s="183">
        <f>IFERROR('Tablas turistas zona y tip.'!C43/'Tablas turistas zona y tip.'!C56-1,"-")</f>
        <v>-0.22988505747126442</v>
      </c>
      <c r="D43" s="184">
        <f>IFERROR('Tablas turistas zona y tip.'!E43/'Tablas turistas zona y tip.'!E56-1,"-")</f>
        <v>9.6153846153846256E-2</v>
      </c>
      <c r="E43" s="184" t="str">
        <f>IFERROR('Tablas turistas zona y tip.'!G43/'Tablas turistas zona y tip.'!G56-1,"-")</f>
        <v>-</v>
      </c>
      <c r="F43" s="184">
        <f>IFERROR('Tablas turistas zona y tip.'!I43/'Tablas turistas zona y tip.'!I56-1,"-")</f>
        <v>9.6153846153846256E-2</v>
      </c>
      <c r="G43" s="183">
        <f>IFERROR('Tablas turistas zona y tip.'!K43/'Tablas turistas zona y tip.'!K56-1,"-")</f>
        <v>-0.32850241545893721</v>
      </c>
      <c r="H43" s="183">
        <f>IFERROR('Tablas turistas zona y tip.'!M43/'Tablas turistas zona y tip.'!M56-1,"-")</f>
        <v>0.19259259259259265</v>
      </c>
      <c r="I43" s="183">
        <f>IFERROR('Tablas turistas zona y tip.'!O43/'Tablas turistas zona y tip.'!O56-1,"-")</f>
        <v>-0.20036429872495443</v>
      </c>
      <c r="J43" s="184">
        <f>IFERROR('Tablas turistas zona y tip.'!Q43/'Tablas turistas zona y tip.'!Q56-1,"-")</f>
        <v>-1.0727056019070313E-2</v>
      </c>
      <c r="K43" s="184">
        <f>IFERROR('Tablas turistas zona y tip.'!S43/'Tablas turistas zona y tip.'!S56-1,"-")</f>
        <v>2.450980392156854E-2</v>
      </c>
      <c r="L43" s="184">
        <f>IFERROR('Tablas turistas zona y tip.'!U43/'Tablas turistas zona y tip.'!U56-1,"-")</f>
        <v>8.0920269734232608E-3</v>
      </c>
      <c r="M43" s="183">
        <f>IFERROR('Tablas turistas zona y tip.'!W43/'Tablas turistas zona y tip.'!W56-1,"-")</f>
        <v>-3.3302209772797964E-2</v>
      </c>
      <c r="N43" s="183">
        <f>IFERROR('Tablas turistas zona y tip.'!Y43/'Tablas turistas zona y tip.'!Y56-1,"-")</f>
        <v>2.7814183777486567E-2</v>
      </c>
      <c r="O43" s="183">
        <f>IFERROR('Tablas turistas zona y tip.'!AA43/'Tablas turistas zona y tip.'!AA56-1,"-")</f>
        <v>-1.7302339577220938E-3</v>
      </c>
    </row>
    <row r="44" spans="2:15" hidden="1" outlineLevel="1">
      <c r="B44" s="95" t="s">
        <v>50</v>
      </c>
      <c r="C44" s="183">
        <f>IFERROR('Tablas turistas zona y tip.'!C44/'Tablas turistas zona y tip.'!C57-1,"-")</f>
        <v>0.36363636363636354</v>
      </c>
      <c r="D44" s="184">
        <f>IFERROR('Tablas turistas zona y tip.'!E44/'Tablas turistas zona y tip.'!E57-1,"-")</f>
        <v>-0.3125</v>
      </c>
      <c r="E44" s="184">
        <f>IFERROR('Tablas turistas zona y tip.'!G44/'Tablas turistas zona y tip.'!G57-1,"-")</f>
        <v>-0.33333333333333337</v>
      </c>
      <c r="F44" s="184">
        <f>IFERROR('Tablas turistas zona y tip.'!I44/'Tablas turistas zona y tip.'!I57-1,"-")</f>
        <v>-0.31914893617021278</v>
      </c>
      <c r="G44" s="183">
        <f>IFERROR('Tablas turistas zona y tip.'!K44/'Tablas turistas zona y tip.'!K57-1,"-")</f>
        <v>-0.15068493150684936</v>
      </c>
      <c r="H44" s="183">
        <f>IFERROR('Tablas turistas zona y tip.'!M44/'Tablas turistas zona y tip.'!M57-1,"-")</f>
        <v>0.24822695035460995</v>
      </c>
      <c r="I44" s="183">
        <f>IFERROR('Tablas turistas zona y tip.'!O44/'Tablas turistas zona y tip.'!O57-1,"-")</f>
        <v>-2.0785219399538146E-2</v>
      </c>
      <c r="J44" s="184">
        <f>IFERROR('Tablas turistas zona y tip.'!Q44/'Tablas turistas zona y tip.'!Q57-1,"-")</f>
        <v>0.22440366972477066</v>
      </c>
      <c r="K44" s="184">
        <f>IFERROR('Tablas turistas zona y tip.'!S44/'Tablas turistas zona y tip.'!S57-1,"-")</f>
        <v>0.31607674495534233</v>
      </c>
      <c r="L44" s="184">
        <f>IFERROR('Tablas turistas zona y tip.'!U44/'Tablas turistas zona y tip.'!U57-1,"-")</f>
        <v>0.27261656228253295</v>
      </c>
      <c r="M44" s="183">
        <f>IFERROR('Tablas turistas zona y tip.'!W44/'Tablas turistas zona y tip.'!W57-1,"-")</f>
        <v>0.20367823994499834</v>
      </c>
      <c r="N44" s="183">
        <f>IFERROR('Tablas turistas zona y tip.'!Y44/'Tablas turistas zona y tip.'!Y57-1,"-")</f>
        <v>0.31296356014188964</v>
      </c>
      <c r="O44" s="183">
        <f>IFERROR('Tablas turistas zona y tip.'!AA44/'Tablas turistas zona y tip.'!AA57-1,"-")</f>
        <v>0.26006655574043269</v>
      </c>
    </row>
    <row r="45" spans="2:15" hidden="1" outlineLevel="1">
      <c r="B45" s="95" t="s">
        <v>51</v>
      </c>
      <c r="C45" s="183">
        <f>IFERROR('Tablas turistas zona y tip.'!C45/'Tablas turistas zona y tip.'!C58-1,"-")</f>
        <v>-0.22222222222222221</v>
      </c>
      <c r="D45" s="184">
        <f>IFERROR('Tablas turistas zona y tip.'!E45/'Tablas turistas zona y tip.'!E58-1,"-")</f>
        <v>1.0714285714285716</v>
      </c>
      <c r="E45" s="184">
        <f>IFERROR('Tablas turistas zona y tip.'!G45/'Tablas turistas zona y tip.'!G58-1,"-")</f>
        <v>0.91666666666666674</v>
      </c>
      <c r="F45" s="184">
        <f>IFERROR('Tablas turistas zona y tip.'!I45/'Tablas turistas zona y tip.'!I58-1,"-")</f>
        <v>1</v>
      </c>
      <c r="G45" s="183">
        <f>IFERROR('Tablas turistas zona y tip.'!K45/'Tablas turistas zona y tip.'!K58-1,"-")</f>
        <v>-0.20273972602739732</v>
      </c>
      <c r="H45" s="183">
        <f>IFERROR('Tablas turistas zona y tip.'!M45/'Tablas turistas zona y tip.'!M58-1,"-")</f>
        <v>-9.8360655737704916E-2</v>
      </c>
      <c r="I45" s="183">
        <f>IFERROR('Tablas turistas zona y tip.'!O45/'Tablas turistas zona y tip.'!O58-1,"-")</f>
        <v>-0.17659137577002049</v>
      </c>
      <c r="J45" s="184">
        <f>IFERROR('Tablas turistas zona y tip.'!Q45/'Tablas turistas zona y tip.'!Q58-1,"-")</f>
        <v>7.7016866490550617E-2</v>
      </c>
      <c r="K45" s="184">
        <f>IFERROR('Tablas turistas zona y tip.'!S45/'Tablas turistas zona y tip.'!S58-1,"-")</f>
        <v>-9.7303413162360908E-2</v>
      </c>
      <c r="L45" s="184">
        <f>IFERROR('Tablas turistas zona y tip.'!U45/'Tablas turistas zona y tip.'!U58-1,"-")</f>
        <v>-1.3399843505477294E-2</v>
      </c>
      <c r="M45" s="183">
        <f>IFERROR('Tablas turistas zona y tip.'!W45/'Tablas turistas zona y tip.'!W58-1,"-")</f>
        <v>5.7057617005407346E-2</v>
      </c>
      <c r="N45" s="183">
        <f>IFERROR('Tablas turistas zona y tip.'!Y45/'Tablas turistas zona y tip.'!Y58-1,"-")</f>
        <v>-9.5089203604929229E-2</v>
      </c>
      <c r="O45" s="183">
        <f>IFERROR('Tablas turistas zona y tip.'!AA45/'Tablas turistas zona y tip.'!AA58-1,"-")</f>
        <v>-1.9537037037037019E-2</v>
      </c>
    </row>
    <row r="46" spans="2:15" collapsed="1">
      <c r="B46" s="180">
        <v>2008</v>
      </c>
      <c r="C46" s="188">
        <f>IFERROR('Tablas turistas zona y tip.'!C46/'Tablas turistas zona y tip.'!C59-1,"-")</f>
        <v>5.5267702936096619E-2</v>
      </c>
      <c r="D46" s="188">
        <f>IFERROR('Tablas turistas zona y tip.'!E46/'Tablas turistas zona y tip.'!E59-1,"-")</f>
        <v>0.12427745664739875</v>
      </c>
      <c r="E46" s="188">
        <f>IFERROR('Tablas turistas zona y tip.'!G46/'Tablas turistas zona y tip.'!G59-1,"-")</f>
        <v>1.0752688172043001E-2</v>
      </c>
      <c r="F46" s="188">
        <f>IFERROR('Tablas turistas zona y tip.'!I46/'Tablas turistas zona y tip.'!I59-1,"-")</f>
        <v>0.10022779043280172</v>
      </c>
      <c r="G46" s="188">
        <f>IFERROR('Tablas turistas zona y tip.'!K46/'Tablas turistas zona y tip.'!K59-1,"-")</f>
        <v>-0.10684679152594412</v>
      </c>
      <c r="H46" s="188">
        <f>IFERROR('Tablas turistas zona y tip.'!M46/'Tablas turistas zona y tip.'!M59-1,"-")</f>
        <v>8.3135391923990554E-2</v>
      </c>
      <c r="I46" s="188">
        <f>IFERROR('Tablas turistas zona y tip.'!O46/'Tablas turistas zona y tip.'!O59-1,"-")</f>
        <v>-4.2096741550293415E-2</v>
      </c>
      <c r="J46" s="188">
        <f>IFERROR('Tablas turistas zona y tip.'!Q46/'Tablas turistas zona y tip.'!Q59-1,"-")</f>
        <v>4.8275663123278134E-2</v>
      </c>
      <c r="K46" s="188">
        <f>IFERROR('Tablas turistas zona y tip.'!S46/'Tablas turistas zona y tip.'!S59-1,"-")</f>
        <v>0.10231700097746321</v>
      </c>
      <c r="L46" s="188">
        <f>IFERROR('Tablas turistas zona y tip.'!U46/'Tablas turistas zona y tip.'!U59-1,"-")</f>
        <v>7.5925560689732885E-2</v>
      </c>
      <c r="M46" s="188">
        <f>IFERROR('Tablas turistas zona y tip.'!W46/'Tablas turistas zona y tip.'!W59-1,"-")</f>
        <v>4.1815733271666211E-2</v>
      </c>
      <c r="N46" s="188">
        <f>IFERROR('Tablas turistas zona y tip.'!Y46/'Tablas turistas zona y tip.'!Y59-1,"-")</f>
        <v>0.10176848442497377</v>
      </c>
      <c r="O46" s="188">
        <f>IFERROR('Tablas turistas zona y tip.'!AA46/'Tablas turistas zona y tip.'!AA59-1,"-")</f>
        <v>7.1974690218824078E-2</v>
      </c>
    </row>
    <row r="47" spans="2:15" hidden="1" outlineLevel="1">
      <c r="B47" s="95" t="s">
        <v>40</v>
      </c>
      <c r="C47" s="183">
        <f>IFERROR('Tablas turistas zona y tip.'!C47/'Tablas turistas zona y tip.'!C60-1,"-")</f>
        <v>0.28915662650602414</v>
      </c>
      <c r="D47" s="184">
        <f>IFERROR('Tablas turistas zona y tip.'!E47/'Tablas turistas zona y tip.'!E60-1,"-")</f>
        <v>0.13461538461538458</v>
      </c>
      <c r="E47" s="184">
        <f>IFERROR('Tablas turistas zona y tip.'!G47/'Tablas turistas zona y tip.'!G60-1,"-")</f>
        <v>-1</v>
      </c>
      <c r="F47" s="184">
        <f>IFERROR('Tablas turistas zona y tip.'!I47/'Tablas turistas zona y tip.'!I60-1,"-")</f>
        <v>-0.22368421052631582</v>
      </c>
      <c r="G47" s="183">
        <f>IFERROR('Tablas turistas zona y tip.'!K47/'Tablas turistas zona y tip.'!K60-1,"-")</f>
        <v>-0.25747126436781609</v>
      </c>
      <c r="H47" s="183">
        <f>IFERROR('Tablas turistas zona y tip.'!M47/'Tablas turistas zona y tip.'!M60-1,"-")</f>
        <v>0.17500000000000004</v>
      </c>
      <c r="I47" s="183">
        <f>IFERROR('Tablas turistas zona y tip.'!O47/'Tablas turistas zona y tip.'!O60-1,"-")</f>
        <v>-0.14117647058823535</v>
      </c>
      <c r="J47" s="184">
        <f>IFERROR('Tablas turistas zona y tip.'!Q47/'Tablas turistas zona y tip.'!Q60-1,"-")</f>
        <v>4.9421009098428392E-2</v>
      </c>
      <c r="K47" s="184">
        <f>IFERROR('Tablas turistas zona y tip.'!S47/'Tablas turistas zona y tip.'!S60-1,"-")</f>
        <v>-6.5242494226327996E-2</v>
      </c>
      <c r="L47" s="184">
        <f>IFERROR('Tablas turistas zona y tip.'!U47/'Tablas turistas zona y tip.'!U60-1,"-")</f>
        <v>-9.9681020733651815E-3</v>
      </c>
      <c r="M47" s="183">
        <f>IFERROR('Tablas turistas zona y tip.'!W47/'Tablas turistas zona y tip.'!W60-1,"-")</f>
        <v>2.9226785053644067E-2</v>
      </c>
      <c r="N47" s="183">
        <f>IFERROR('Tablas turistas zona y tip.'!Y47/'Tablas turistas zona y tip.'!Y60-1,"-")</f>
        <v>-6.2267657992565062E-2</v>
      </c>
      <c r="O47" s="183">
        <f>IFERROR('Tablas turistas zona y tip.'!AA47/'Tablas turistas zona y tip.'!AA60-1,"-")</f>
        <v>-1.6410161320229877E-2</v>
      </c>
    </row>
    <row r="48" spans="2:15" hidden="1" outlineLevel="1">
      <c r="B48" s="95" t="s">
        <v>41</v>
      </c>
      <c r="C48" s="183">
        <f>IFERROR('Tablas turistas zona y tip.'!C48/'Tablas turistas zona y tip.'!C61-1,"-")</f>
        <v>-0.51428571428571423</v>
      </c>
      <c r="D48" s="184">
        <f>IFERROR('Tablas turistas zona y tip.'!E48/'Tablas turistas zona y tip.'!E61-1,"-")</f>
        <v>-0.10344827586206895</v>
      </c>
      <c r="E48" s="184">
        <f>IFERROR('Tablas turistas zona y tip.'!G48/'Tablas turistas zona y tip.'!G61-1,"-")</f>
        <v>-1</v>
      </c>
      <c r="F48" s="184">
        <f>IFERROR('Tablas turistas zona y tip.'!I48/'Tablas turistas zona y tip.'!I61-1,"-")</f>
        <v>-0.14754098360655743</v>
      </c>
      <c r="G48" s="183">
        <f>IFERROR('Tablas turistas zona y tip.'!K48/'Tablas turistas zona y tip.'!K61-1,"-")</f>
        <v>-0.31908831908831914</v>
      </c>
      <c r="H48" s="183">
        <f>IFERROR('Tablas turistas zona y tip.'!M48/'Tablas turistas zona y tip.'!M61-1,"-")</f>
        <v>0.2773109243697478</v>
      </c>
      <c r="I48" s="183">
        <f>IFERROR('Tablas turistas zona y tip.'!O48/'Tablas turistas zona y tip.'!O61-1,"-")</f>
        <v>-0.16808510638297869</v>
      </c>
      <c r="J48" s="184">
        <f>IFERROR('Tablas turistas zona y tip.'!Q48/'Tablas turistas zona y tip.'!Q61-1,"-")</f>
        <v>0.18080548414738651</v>
      </c>
      <c r="K48" s="184">
        <f>IFERROR('Tablas turistas zona y tip.'!S48/'Tablas turistas zona y tip.'!S61-1,"-")</f>
        <v>0.11234212275648137</v>
      </c>
      <c r="L48" s="184">
        <f>IFERROR('Tablas turistas zona y tip.'!U48/'Tablas turistas zona y tip.'!U61-1,"-")</f>
        <v>0.14715172639146057</v>
      </c>
      <c r="M48" s="183">
        <f>IFERROR('Tablas turistas zona y tip.'!W48/'Tablas turistas zona y tip.'!W61-1,"-")</f>
        <v>0.13405867495628532</v>
      </c>
      <c r="N48" s="183">
        <f>IFERROR('Tablas turistas zona y tip.'!Y48/'Tablas turistas zona y tip.'!Y61-1,"-")</f>
        <v>0.11585760517799359</v>
      </c>
      <c r="O48" s="183">
        <f>IFERROR('Tablas turistas zona y tip.'!AA48/'Tablas turistas zona y tip.'!AA61-1,"-")</f>
        <v>0.1254344714782254</v>
      </c>
    </row>
    <row r="49" spans="2:15" hidden="1" outlineLevel="1">
      <c r="B49" s="95" t="s">
        <v>42</v>
      </c>
      <c r="C49" s="183">
        <f>IFERROR('Tablas turistas zona y tip.'!C49/'Tablas turistas zona y tip.'!C62-1,"-")</f>
        <v>0</v>
      </c>
      <c r="D49" s="184">
        <f>IFERROR('Tablas turistas zona y tip.'!E49/'Tablas turistas zona y tip.'!E62-1,"-")</f>
        <v>-2.4390243902439046E-2</v>
      </c>
      <c r="E49" s="184">
        <f>IFERROR('Tablas turistas zona y tip.'!G49/'Tablas turistas zona y tip.'!G62-1,"-")</f>
        <v>-0.5</v>
      </c>
      <c r="F49" s="184">
        <f>IFERROR('Tablas turistas zona y tip.'!I49/'Tablas turistas zona y tip.'!I62-1,"-")</f>
        <v>-8.5106382978723416E-2</v>
      </c>
      <c r="G49" s="183">
        <f>IFERROR('Tablas turistas zona y tip.'!K49/'Tablas turistas zona y tip.'!K62-1,"-")</f>
        <v>4.3478260869565188E-2</v>
      </c>
      <c r="H49" s="183">
        <f>IFERROR('Tablas turistas zona y tip.'!M49/'Tablas turistas zona y tip.'!M62-1,"-")</f>
        <v>0.45454545454545459</v>
      </c>
      <c r="I49" s="183">
        <f>IFERROR('Tablas turistas zona y tip.'!O49/'Tablas turistas zona y tip.'!O62-1,"-")</f>
        <v>0.19069767441860463</v>
      </c>
      <c r="J49" s="184">
        <f>IFERROR('Tablas turistas zona y tip.'!Q49/'Tablas turistas zona y tip.'!Q62-1,"-")</f>
        <v>-2.6185157607346743E-2</v>
      </c>
      <c r="K49" s="184">
        <f>IFERROR('Tablas turistas zona y tip.'!S49/'Tablas turistas zona y tip.'!S62-1,"-")</f>
        <v>-1.0317060895822849E-2</v>
      </c>
      <c r="L49" s="184">
        <f>IFERROR('Tablas turistas zona y tip.'!U49/'Tablas turistas zona y tip.'!U62-1,"-")</f>
        <v>-1.8305635386730024E-2</v>
      </c>
      <c r="M49" s="183">
        <f>IFERROR('Tablas turistas zona y tip.'!W49/'Tablas turistas zona y tip.'!W62-1,"-")</f>
        <v>-2.3744509082274767E-2</v>
      </c>
      <c r="N49" s="183">
        <f>IFERROR('Tablas turistas zona y tip.'!Y49/'Tablas turistas zona y tip.'!Y62-1,"-")</f>
        <v>-1.8500246669955756E-3</v>
      </c>
      <c r="O49" s="183">
        <f>IFERROR('Tablas turistas zona y tip.'!AA49/'Tablas turistas zona y tip.'!AA62-1,"-")</f>
        <v>-1.3005867763595691E-2</v>
      </c>
    </row>
    <row r="50" spans="2:15" hidden="1" outlineLevel="1">
      <c r="B50" s="95" t="s">
        <v>43</v>
      </c>
      <c r="C50" s="183">
        <f>IFERROR('Tablas turistas zona y tip.'!C50/'Tablas turistas zona y tip.'!C63-1,"-")</f>
        <v>-0.34848484848484851</v>
      </c>
      <c r="D50" s="184">
        <f>IFERROR('Tablas turistas zona y tip.'!E50/'Tablas turistas zona y tip.'!E63-1,"-")</f>
        <v>-0.80952380952380953</v>
      </c>
      <c r="E50" s="184">
        <f>IFERROR('Tablas turistas zona y tip.'!G50/'Tablas turistas zona y tip.'!G63-1,"-")</f>
        <v>-1</v>
      </c>
      <c r="F50" s="184">
        <f>IFERROR('Tablas turistas zona y tip.'!I50/'Tablas turistas zona y tip.'!I63-1,"-")</f>
        <v>-0.83838383838383834</v>
      </c>
      <c r="G50" s="183">
        <f>IFERROR('Tablas turistas zona y tip.'!K50/'Tablas turistas zona y tip.'!K63-1,"-")</f>
        <v>-0.34948096885813151</v>
      </c>
      <c r="H50" s="183">
        <f>IFERROR('Tablas turistas zona y tip.'!M50/'Tablas turistas zona y tip.'!M63-1,"-")</f>
        <v>-0.26627218934911245</v>
      </c>
      <c r="I50" s="183">
        <f>IFERROR('Tablas turistas zona y tip.'!O50/'Tablas turistas zona y tip.'!O63-1,"-")</f>
        <v>-0.31877729257641918</v>
      </c>
      <c r="J50" s="184">
        <f>IFERROR('Tablas turistas zona y tip.'!Q50/'Tablas turistas zona y tip.'!Q63-1,"-")</f>
        <v>1.9554165037152238E-3</v>
      </c>
      <c r="K50" s="184">
        <f>IFERROR('Tablas turistas zona y tip.'!S50/'Tablas turistas zona y tip.'!S63-1,"-")</f>
        <v>-0.2083134257047301</v>
      </c>
      <c r="L50" s="184">
        <f>IFERROR('Tablas turistas zona y tip.'!U50/'Tablas turistas zona y tip.'!U63-1,"-")</f>
        <v>-0.11392960589835865</v>
      </c>
      <c r="M50" s="183">
        <f>IFERROR('Tablas turistas zona y tip.'!W50/'Tablas turistas zona y tip.'!W63-1,"-")</f>
        <v>-3.2775076535206171E-2</v>
      </c>
      <c r="N50" s="183">
        <f>IFERROR('Tablas turistas zona y tip.'!Y50/'Tablas turistas zona y tip.'!Y63-1,"-")</f>
        <v>-0.2116664087884883</v>
      </c>
      <c r="O50" s="183">
        <f>IFERROR('Tablas turistas zona y tip.'!AA50/'Tablas turistas zona y tip.'!AA63-1,"-")</f>
        <v>-0.12899467376830898</v>
      </c>
    </row>
    <row r="51" spans="2:15" hidden="1" outlineLevel="1">
      <c r="B51" s="95" t="s">
        <v>44</v>
      </c>
      <c r="C51" s="183">
        <f>IFERROR('Tablas turistas zona y tip.'!C51/'Tablas turistas zona y tip.'!C64-1,"-")</f>
        <v>-0.6271186440677966</v>
      </c>
      <c r="D51" s="184">
        <f>IFERROR('Tablas turistas zona y tip.'!E51/'Tablas turistas zona y tip.'!E64-1,"-")</f>
        <v>-0.75</v>
      </c>
      <c r="E51" s="184">
        <f>IFERROR('Tablas turistas zona y tip.'!G51/'Tablas turistas zona y tip.'!G64-1,"-")</f>
        <v>7</v>
      </c>
      <c r="F51" s="184">
        <f>IFERROR('Tablas turistas zona y tip.'!I51/'Tablas turistas zona y tip.'!I64-1,"-")</f>
        <v>1.3636363636363638</v>
      </c>
      <c r="G51" s="183">
        <f>IFERROR('Tablas turistas zona y tip.'!K51/'Tablas turistas zona y tip.'!K64-1,"-")</f>
        <v>0.58256880733944949</v>
      </c>
      <c r="H51" s="183">
        <f>IFERROR('Tablas turistas zona y tip.'!M51/'Tablas turistas zona y tip.'!M64-1,"-")</f>
        <v>-0.38596491228070173</v>
      </c>
      <c r="I51" s="183">
        <f>IFERROR('Tablas turistas zona y tip.'!O51/'Tablas turistas zona y tip.'!O64-1,"-")</f>
        <v>0.25</v>
      </c>
      <c r="J51" s="184">
        <f>IFERROR('Tablas turistas zona y tip.'!Q51/'Tablas turistas zona y tip.'!Q64-1,"-")</f>
        <v>0.20131291028446396</v>
      </c>
      <c r="K51" s="184">
        <f>IFERROR('Tablas turistas zona y tip.'!S51/'Tablas turistas zona y tip.'!S64-1,"-")</f>
        <v>-4.272025552302372E-2</v>
      </c>
      <c r="L51" s="184">
        <f>IFERROR('Tablas turistas zona y tip.'!U51/'Tablas turistas zona y tip.'!U64-1,"-")</f>
        <v>5.5099274380033592E-2</v>
      </c>
      <c r="M51" s="183">
        <f>IFERROR('Tablas turistas zona y tip.'!W51/'Tablas turistas zona y tip.'!W64-1,"-")</f>
        <v>0.20632530120481918</v>
      </c>
      <c r="N51" s="183">
        <f>IFERROR('Tablas turistas zona y tip.'!Y51/'Tablas turistas zona y tip.'!Y64-1,"-")</f>
        <v>-4.5079281876556188E-2</v>
      </c>
      <c r="O51" s="183">
        <f>IFERROR('Tablas turistas zona y tip.'!AA51/'Tablas turistas zona y tip.'!AA64-1,"-")</f>
        <v>5.8100903963532513E-2</v>
      </c>
    </row>
    <row r="52" spans="2:15" hidden="1" outlineLevel="1">
      <c r="B52" s="95" t="s">
        <v>45</v>
      </c>
      <c r="C52" s="183">
        <f>IFERROR('Tablas turistas zona y tip.'!C52/'Tablas turistas zona y tip.'!C65-1,"-")</f>
        <v>-0.5714285714285714</v>
      </c>
      <c r="D52" s="184">
        <f>IFERROR('Tablas turistas zona y tip.'!E52/'Tablas turistas zona y tip.'!E65-1,"-")</f>
        <v>-0.5</v>
      </c>
      <c r="E52" s="184">
        <f>IFERROR('Tablas turistas zona y tip.'!G52/'Tablas turistas zona y tip.'!G65-1,"-")</f>
        <v>-1</v>
      </c>
      <c r="F52" s="184">
        <f>IFERROR('Tablas turistas zona y tip.'!I52/'Tablas turistas zona y tip.'!I65-1,"-")</f>
        <v>-0.60714285714285721</v>
      </c>
      <c r="G52" s="183">
        <f>IFERROR('Tablas turistas zona y tip.'!K52/'Tablas turistas zona y tip.'!K65-1,"-")</f>
        <v>-0.1071428571428571</v>
      </c>
      <c r="H52" s="183">
        <f>IFERROR('Tablas turistas zona y tip.'!M52/'Tablas turistas zona y tip.'!M65-1,"-")</f>
        <v>0.15591397849462374</v>
      </c>
      <c r="I52" s="183">
        <f>IFERROR('Tablas turistas zona y tip.'!O52/'Tablas turistas zona y tip.'!O65-1,"-")</f>
        <v>-8.0971659919027994E-3</v>
      </c>
      <c r="J52" s="184">
        <f>IFERROR('Tablas turistas zona y tip.'!Q52/'Tablas turistas zona y tip.'!Q65-1,"-")</f>
        <v>0.22240502542626372</v>
      </c>
      <c r="K52" s="184">
        <f>IFERROR('Tablas turistas zona y tip.'!S52/'Tablas turistas zona y tip.'!S65-1,"-")</f>
        <v>-0.10857085305670255</v>
      </c>
      <c r="L52" s="184">
        <f>IFERROR('Tablas turistas zona y tip.'!U52/'Tablas turistas zona y tip.'!U65-1,"-")</f>
        <v>2.4616310562744603E-2</v>
      </c>
      <c r="M52" s="183">
        <f>IFERROR('Tablas turistas zona y tip.'!W52/'Tablas turistas zona y tip.'!W65-1,"-")</f>
        <v>0.1979960485464296</v>
      </c>
      <c r="N52" s="183">
        <f>IFERROR('Tablas turistas zona y tip.'!Y52/'Tablas turistas zona y tip.'!Y65-1,"-")</f>
        <v>-0.10423871158976383</v>
      </c>
      <c r="O52" s="183">
        <f>IFERROR('Tablas turistas zona y tip.'!AA52/'Tablas turistas zona y tip.'!AA65-1,"-")</f>
        <v>2.0224327308653534E-2</v>
      </c>
    </row>
    <row r="53" spans="2:15" hidden="1" outlineLevel="1">
      <c r="B53" s="95" t="s">
        <v>46</v>
      </c>
      <c r="C53" s="183">
        <f>IFERROR('Tablas turistas zona y tip.'!C53/'Tablas turistas zona y tip.'!C66-1,"-")</f>
        <v>-0.89795918367346939</v>
      </c>
      <c r="D53" s="184">
        <f>IFERROR('Tablas turistas zona y tip.'!E53/'Tablas turistas zona y tip.'!E66-1,"-")</f>
        <v>-0.94871794871794868</v>
      </c>
      <c r="E53" s="184">
        <f>IFERROR('Tablas turistas zona y tip.'!G53/'Tablas turistas zona y tip.'!G66-1,"-")</f>
        <v>-1</v>
      </c>
      <c r="F53" s="184">
        <f>IFERROR('Tablas turistas zona y tip.'!I53/'Tablas turistas zona y tip.'!I66-1,"-")</f>
        <v>-0.95833333333333337</v>
      </c>
      <c r="G53" s="183">
        <f>IFERROR('Tablas turistas zona y tip.'!K53/'Tablas turistas zona y tip.'!K66-1,"-")</f>
        <v>-0.29081632653061229</v>
      </c>
      <c r="H53" s="183">
        <f>IFERROR('Tablas turistas zona y tip.'!M53/'Tablas turistas zona y tip.'!M66-1,"-")</f>
        <v>-0.22950819672131151</v>
      </c>
      <c r="I53" s="183">
        <f>IFERROR('Tablas turistas zona y tip.'!O53/'Tablas turistas zona y tip.'!O66-1,"-")</f>
        <v>-0.26729559748427678</v>
      </c>
      <c r="J53" s="184">
        <f>IFERROR('Tablas turistas zona y tip.'!Q53/'Tablas turistas zona y tip.'!Q66-1,"-")</f>
        <v>-4.9122807017544234E-3</v>
      </c>
      <c r="K53" s="184">
        <f>IFERROR('Tablas turistas zona y tip.'!S53/'Tablas turistas zona y tip.'!S66-1,"-")</f>
        <v>-6.8598462448255515E-2</v>
      </c>
      <c r="L53" s="184">
        <f>IFERROR('Tablas turistas zona y tip.'!U53/'Tablas turistas zona y tip.'!U66-1,"-")</f>
        <v>-3.9473684210526327E-2</v>
      </c>
      <c r="M53" s="183">
        <f>IFERROR('Tablas turistas zona y tip.'!W53/'Tablas turistas zona y tip.'!W66-1,"-")</f>
        <v>-3.487606931344589E-2</v>
      </c>
      <c r="N53" s="183">
        <f>IFERROR('Tablas turistas zona y tip.'!Y53/'Tablas turistas zona y tip.'!Y66-1,"-")</f>
        <v>-7.3981552651806282E-2</v>
      </c>
      <c r="O53" s="183">
        <f>IFERROR('Tablas turistas zona y tip.'!AA53/'Tablas turistas zona y tip.'!AA66-1,"-")</f>
        <v>-5.5720577691283468E-2</v>
      </c>
    </row>
    <row r="54" spans="2:15" hidden="1" outlineLevel="1">
      <c r="B54" s="95" t="s">
        <v>47</v>
      </c>
      <c r="C54" s="183">
        <f>IFERROR('Tablas turistas zona y tip.'!C54/'Tablas turistas zona y tip.'!C67-1,"-")</f>
        <v>-0.82474226804123707</v>
      </c>
      <c r="D54" s="184">
        <f>IFERROR('Tablas turistas zona y tip.'!E54/'Tablas turistas zona y tip.'!E67-1,"-")</f>
        <v>-0.33333333333333337</v>
      </c>
      <c r="E54" s="184" t="str">
        <f>IFERROR('Tablas turistas zona y tip.'!G54/'Tablas turistas zona y tip.'!G67-1,"-")</f>
        <v>-</v>
      </c>
      <c r="F54" s="184">
        <f>IFERROR('Tablas turistas zona y tip.'!I54/'Tablas turistas zona y tip.'!I67-1,"-")</f>
        <v>-0.33333333333333337</v>
      </c>
      <c r="G54" s="183">
        <f>IFERROR('Tablas turistas zona y tip.'!K54/'Tablas turistas zona y tip.'!K67-1,"-")</f>
        <v>-0.29767441860465116</v>
      </c>
      <c r="H54" s="183">
        <f>IFERROR('Tablas turistas zona y tip.'!M54/'Tablas turistas zona y tip.'!M67-1,"-")</f>
        <v>-0.44927536231884058</v>
      </c>
      <c r="I54" s="183">
        <f>IFERROR('Tablas turistas zona y tip.'!O54/'Tablas turistas zona y tip.'!O67-1,"-")</f>
        <v>-0.35694050991501414</v>
      </c>
      <c r="J54" s="184">
        <f>IFERROR('Tablas turistas zona y tip.'!Q54/'Tablas turistas zona y tip.'!Q67-1,"-")</f>
        <v>-0.16594864725142167</v>
      </c>
      <c r="K54" s="184">
        <f>IFERROR('Tablas turistas zona y tip.'!S54/'Tablas turistas zona y tip.'!S67-1,"-")</f>
        <v>-0.20379446640316201</v>
      </c>
      <c r="L54" s="184">
        <f>IFERROR('Tablas turistas zona y tip.'!U54/'Tablas turistas zona y tip.'!U67-1,"-")</f>
        <v>-0.18568601583113453</v>
      </c>
      <c r="M54" s="183">
        <f>IFERROR('Tablas turistas zona y tip.'!W54/'Tablas turistas zona y tip.'!W67-1,"-")</f>
        <v>-0.18140293637846661</v>
      </c>
      <c r="N54" s="183">
        <f>IFERROR('Tablas turistas zona y tip.'!Y54/'Tablas turistas zona y tip.'!Y67-1,"-")</f>
        <v>-0.20903605136933312</v>
      </c>
      <c r="O54" s="183">
        <f>IFERROR('Tablas turistas zona y tip.'!AA54/'Tablas turistas zona y tip.'!AA67-1,"-")</f>
        <v>-0.19558484872548243</v>
      </c>
    </row>
    <row r="55" spans="2:15" hidden="1" outlineLevel="1">
      <c r="B55" s="95" t="s">
        <v>48</v>
      </c>
      <c r="C55" s="183">
        <f>IFERROR('Tablas turistas zona y tip.'!C55/'Tablas turistas zona y tip.'!C68-1,"-")</f>
        <v>0.83720930232558133</v>
      </c>
      <c r="D55" s="184">
        <f>IFERROR('Tablas turistas zona y tip.'!E55/'Tablas turistas zona y tip.'!E68-1,"-")</f>
        <v>-0.13846153846153841</v>
      </c>
      <c r="E55" s="184">
        <f>IFERROR('Tablas turistas zona y tip.'!G55/'Tablas turistas zona y tip.'!G68-1,"-")</f>
        <v>0.14705882352941169</v>
      </c>
      <c r="F55" s="184">
        <f>IFERROR('Tablas turistas zona y tip.'!I55/'Tablas turistas zona y tip.'!I68-1,"-")</f>
        <v>-4.0404040404040442E-2</v>
      </c>
      <c r="G55" s="183">
        <f>IFERROR('Tablas turistas zona y tip.'!K55/'Tablas turistas zona y tip.'!K68-1,"-")</f>
        <v>-0.36021505376344087</v>
      </c>
      <c r="H55" s="183">
        <f>IFERROR('Tablas turistas zona y tip.'!M55/'Tablas turistas zona y tip.'!M68-1,"-")</f>
        <v>0.22222222222222232</v>
      </c>
      <c r="I55" s="183">
        <f>IFERROR('Tablas turistas zona y tip.'!O55/'Tablas turistas zona y tip.'!O68-1,"-")</f>
        <v>-0.22085889570552142</v>
      </c>
      <c r="J55" s="184">
        <f>IFERROR('Tablas turistas zona y tip.'!Q55/'Tablas turistas zona y tip.'!Q68-1,"-")</f>
        <v>0.16929725667042472</v>
      </c>
      <c r="K55" s="184">
        <f>IFERROR('Tablas turistas zona y tip.'!S55/'Tablas turistas zona y tip.'!S68-1,"-")</f>
        <v>1.0714883643060391E-2</v>
      </c>
      <c r="L55" s="184">
        <f>IFERROR('Tablas turistas zona y tip.'!U55/'Tablas turistas zona y tip.'!U68-1,"-")</f>
        <v>8.5436033643204956E-2</v>
      </c>
      <c r="M55" s="183">
        <f>IFERROR('Tablas turistas zona y tip.'!W55/'Tablas turistas zona y tip.'!W68-1,"-")</f>
        <v>0.13684936228886602</v>
      </c>
      <c r="N55" s="183">
        <f>IFERROR('Tablas turistas zona y tip.'!Y55/'Tablas turistas zona y tip.'!Y68-1,"-")</f>
        <v>1.5512736773350744E-2</v>
      </c>
      <c r="O55" s="183">
        <f>IFERROR('Tablas turistas zona y tip.'!AA55/'Tablas turistas zona y tip.'!AA68-1,"-")</f>
        <v>7.454301526077467E-2</v>
      </c>
    </row>
    <row r="56" spans="2:15" hidden="1" outlineLevel="1">
      <c r="B56" s="95" t="s">
        <v>49</v>
      </c>
      <c r="C56" s="183">
        <f>IFERROR('Tablas turistas zona y tip.'!C56/'Tablas turistas zona y tip.'!C69-1,"-")</f>
        <v>8.7499999999999911E-2</v>
      </c>
      <c r="D56" s="184">
        <f>IFERROR('Tablas turistas zona y tip.'!E56/'Tablas turistas zona y tip.'!E69-1,"-")</f>
        <v>-0.38095238095238093</v>
      </c>
      <c r="E56" s="184">
        <f>IFERROR('Tablas turistas zona y tip.'!G56/'Tablas turistas zona y tip.'!G69-1,"-")</f>
        <v>-1</v>
      </c>
      <c r="F56" s="184">
        <f>IFERROR('Tablas turistas zona y tip.'!I56/'Tablas turistas zona y tip.'!I69-1,"-")</f>
        <v>-0.45833333333333337</v>
      </c>
      <c r="G56" s="183">
        <f>IFERROR('Tablas turistas zona y tip.'!K56/'Tablas turistas zona y tip.'!K69-1,"-")</f>
        <v>-4.8275862068965503E-2</v>
      </c>
      <c r="H56" s="183">
        <f>IFERROR('Tablas turistas zona y tip.'!M56/'Tablas turistas zona y tip.'!M69-1,"-")</f>
        <v>-9.3959731543624136E-2</v>
      </c>
      <c r="I56" s="183">
        <f>IFERROR('Tablas turistas zona y tip.'!O56/'Tablas turistas zona y tip.'!O69-1,"-")</f>
        <v>-5.993150684931503E-2</v>
      </c>
      <c r="J56" s="184">
        <f>IFERROR('Tablas turistas zona y tip.'!Q56/'Tablas turistas zona y tip.'!Q69-1,"-")</f>
        <v>2.2636252829531633E-2</v>
      </c>
      <c r="K56" s="184">
        <f>IFERROR('Tablas turistas zona y tip.'!S56/'Tablas turistas zona y tip.'!S69-1,"-")</f>
        <v>0.12481203007518804</v>
      </c>
      <c r="L56" s="184">
        <f>IFERROR('Tablas turistas zona y tip.'!U56/'Tablas turistas zona y tip.'!U69-1,"-")</f>
        <v>7.4778308321964637E-2</v>
      </c>
      <c r="M56" s="183">
        <f>IFERROR('Tablas turistas zona y tip.'!W56/'Tablas turistas zona y tip.'!W69-1,"-")</f>
        <v>1.3245033112582849E-2</v>
      </c>
      <c r="N56" s="183">
        <f>IFERROR('Tablas turistas zona y tip.'!Y56/'Tablas turistas zona y tip.'!Y69-1,"-")</f>
        <v>0.11731207289293843</v>
      </c>
      <c r="O56" s="183">
        <f>IFERROR('Tablas turistas zona y tip.'!AA56/'Tablas turistas zona y tip.'!AA69-1,"-")</f>
        <v>6.4461883408071685E-2</v>
      </c>
    </row>
    <row r="57" spans="2:15" hidden="1" outlineLevel="1">
      <c r="B57" s="95" t="s">
        <v>50</v>
      </c>
      <c r="C57" s="183">
        <f>IFERROR('Tablas turistas zona y tip.'!C57/'Tablas turistas zona y tip.'!C70-1,"-")</f>
        <v>-0.29032258064516125</v>
      </c>
      <c r="D57" s="184">
        <f>IFERROR('Tablas turistas zona y tip.'!E57/'Tablas turistas zona y tip.'!E70-1,"-")</f>
        <v>1.2857142857142856</v>
      </c>
      <c r="E57" s="184">
        <f>IFERROR('Tablas turistas zona y tip.'!G57/'Tablas turistas zona y tip.'!G70-1,"-")</f>
        <v>0.36363636363636354</v>
      </c>
      <c r="F57" s="184">
        <f>IFERROR('Tablas turistas zona y tip.'!I57/'Tablas turistas zona y tip.'!I70-1,"-")</f>
        <v>0.87999999999999989</v>
      </c>
      <c r="G57" s="183">
        <f>IFERROR('Tablas turistas zona y tip.'!K57/'Tablas turistas zona y tip.'!K70-1,"-")</f>
        <v>-0.32407407407407407</v>
      </c>
      <c r="H57" s="183">
        <f>IFERROR('Tablas turistas zona y tip.'!M57/'Tablas turistas zona y tip.'!M70-1,"-")</f>
        <v>-6.6225165562913912E-2</v>
      </c>
      <c r="I57" s="183">
        <f>IFERROR('Tablas turistas zona y tip.'!O57/'Tablas turistas zona y tip.'!O70-1,"-")</f>
        <v>-0.25728987993138941</v>
      </c>
      <c r="J57" s="184">
        <f>IFERROR('Tablas turistas zona y tip.'!Q57/'Tablas turistas zona y tip.'!Q70-1,"-")</f>
        <v>4.4661682959555193E-2</v>
      </c>
      <c r="K57" s="184">
        <f>IFERROR('Tablas turistas zona y tip.'!S57/'Tablas turistas zona y tip.'!S70-1,"-")</f>
        <v>-0.11672753834915994</v>
      </c>
      <c r="L57" s="184">
        <f>IFERROR('Tablas turistas zona y tip.'!U57/'Tablas turistas zona y tip.'!U70-1,"-")</f>
        <v>-4.6924224838335249E-2</v>
      </c>
      <c r="M57" s="183">
        <f>IFERROR('Tablas turistas zona y tip.'!W57/'Tablas turistas zona y tip.'!W70-1,"-")</f>
        <v>1.6244541484716102E-2</v>
      </c>
      <c r="N57" s="183">
        <f>IFERROR('Tablas turistas zona y tip.'!Y57/'Tablas turistas zona y tip.'!Y70-1,"-")</f>
        <v>-0.11488511488511488</v>
      </c>
      <c r="O57" s="183">
        <f>IFERROR('Tablas turistas zona y tip.'!AA57/'Tablas turistas zona y tip.'!AA70-1,"-")</f>
        <v>-5.5922086082312306E-2</v>
      </c>
    </row>
    <row r="58" spans="2:15" hidden="1" outlineLevel="1">
      <c r="B58" s="95" t="s">
        <v>51</v>
      </c>
      <c r="C58" s="183">
        <f>IFERROR('Tablas turistas zona y tip.'!C58/'Tablas turistas zona y tip.'!C71-1,"-")</f>
        <v>-0.11267605633802813</v>
      </c>
      <c r="D58" s="184">
        <f>IFERROR('Tablas turistas zona y tip.'!E58/'Tablas turistas zona y tip.'!E71-1,"-")</f>
        <v>-0.8271604938271605</v>
      </c>
      <c r="E58" s="184">
        <f>IFERROR('Tablas turistas zona y tip.'!G58/'Tablas turistas zona y tip.'!G71-1,"-")</f>
        <v>1</v>
      </c>
      <c r="F58" s="184">
        <f>IFERROR('Tablas turistas zona y tip.'!I58/'Tablas turistas zona y tip.'!I71-1,"-")</f>
        <v>-0.70114942528735624</v>
      </c>
      <c r="G58" s="183">
        <f>IFERROR('Tablas turistas zona y tip.'!K58/'Tablas turistas zona y tip.'!K71-1,"-")</f>
        <v>0.22895622895622902</v>
      </c>
      <c r="H58" s="183">
        <f>IFERROR('Tablas turistas zona y tip.'!M58/'Tablas turistas zona y tip.'!M71-1,"-")</f>
        <v>7.9646017699114946E-2</v>
      </c>
      <c r="I58" s="183">
        <f>IFERROR('Tablas turistas zona y tip.'!O58/'Tablas turistas zona y tip.'!O71-1,"-")</f>
        <v>0.18780487804878043</v>
      </c>
      <c r="J58" s="184">
        <f>IFERROR('Tablas turistas zona y tip.'!Q58/'Tablas turistas zona y tip.'!Q71-1,"-")</f>
        <v>-5.5832693783576359E-2</v>
      </c>
      <c r="K58" s="184">
        <f>IFERROR('Tablas turistas zona y tip.'!S58/'Tablas turistas zona y tip.'!S71-1,"-")</f>
        <v>-9.9354619565217406E-2</v>
      </c>
      <c r="L58" s="184">
        <f>IFERROR('Tablas turistas zona y tip.'!U58/'Tablas turistas zona y tip.'!U71-1,"-")</f>
        <v>-7.891891891891889E-2</v>
      </c>
      <c r="M58" s="183">
        <f>IFERROR('Tablas turistas zona y tip.'!W58/'Tablas turistas zona y tip.'!W71-1,"-")</f>
        <v>-5.2640876170287898E-2</v>
      </c>
      <c r="N58" s="183">
        <f>IFERROR('Tablas turistas zona y tip.'!Y58/'Tablas turistas zona y tip.'!Y71-1,"-")</f>
        <v>-9.4889295821541486E-2</v>
      </c>
      <c r="O58" s="183">
        <f>IFERROR('Tablas turistas zona y tip.'!AA58/'Tablas turistas zona y tip.'!AA71-1,"-")</f>
        <v>-7.4391498114501187E-2</v>
      </c>
    </row>
    <row r="59" spans="2:15" collapsed="1">
      <c r="B59" s="180">
        <v>2007</v>
      </c>
      <c r="C59" s="188">
        <f>IFERROR('Tablas turistas zona y tip.'!C59/'Tablas turistas zona y tip.'!C72-1,"-")</f>
        <v>-0.27443609022556392</v>
      </c>
      <c r="D59" s="188">
        <f>IFERROR('Tablas turistas zona y tip.'!E59/'Tablas turistas zona y tip.'!E72-1,"-")</f>
        <v>-0.38543516873889871</v>
      </c>
      <c r="E59" s="188">
        <f>IFERROR('Tablas turistas zona y tip.'!G59/'Tablas turistas zona y tip.'!G72-1,"-")</f>
        <v>-0.27906976744186052</v>
      </c>
      <c r="F59" s="188">
        <f>IFERROR('Tablas turistas zona y tip.'!I59/'Tablas turistas zona y tip.'!I72-1,"-")</f>
        <v>-0.36560693641618502</v>
      </c>
      <c r="G59" s="188">
        <f>IFERROR('Tablas turistas zona y tip.'!K59/'Tablas turistas zona y tip.'!K72-1,"-")</f>
        <v>-0.14827405857740583</v>
      </c>
      <c r="H59" s="188">
        <f>IFERROR('Tablas turistas zona y tip.'!M59/'Tablas turistas zona y tip.'!M72-1,"-")</f>
        <v>-4.7281323877068626E-3</v>
      </c>
      <c r="I59" s="188">
        <f>IFERROR('Tablas turistas zona y tip.'!O59/'Tablas turistas zona y tip.'!O72-1,"-")</f>
        <v>-0.10424220449601163</v>
      </c>
      <c r="J59" s="188">
        <f>IFERROR('Tablas turistas zona y tip.'!Q59/'Tablas turistas zona y tip.'!Q72-1,"-")</f>
        <v>5.1090796076469491E-2</v>
      </c>
      <c r="K59" s="188">
        <f>IFERROR('Tablas turistas zona y tip.'!S59/'Tablas turistas zona y tip.'!S72-1,"-")</f>
        <v>-6.2361233025249097E-2</v>
      </c>
      <c r="L59" s="188">
        <f>IFERROR('Tablas turistas zona y tip.'!U59/'Tablas turistas zona y tip.'!U72-1,"-")</f>
        <v>-1.0186224543153766E-2</v>
      </c>
      <c r="M59" s="188">
        <f>IFERROR('Tablas turistas zona y tip.'!W59/'Tablas turistas zona y tip.'!W72-1,"-")</f>
        <v>3.3269614595339059E-2</v>
      </c>
      <c r="N59" s="188">
        <f>IFERROR('Tablas turistas zona y tip.'!Y59/'Tablas turistas zona y tip.'!Y72-1,"-")</f>
        <v>-6.1483938503449354E-2</v>
      </c>
      <c r="O59" s="188">
        <f>IFERROR('Tablas turistas zona y tip.'!AA59/'Tablas turistas zona y tip.'!AA72-1,"-")</f>
        <v>-1.6671652208595122E-2</v>
      </c>
    </row>
    <row r="60" spans="2:15" hidden="1" outlineLevel="1">
      <c r="B60" s="95" t="s">
        <v>40</v>
      </c>
      <c r="C60" s="183">
        <f>IFERROR('Tablas turistas zona y tip.'!C60/'Tablas turistas zona y tip.'!C73-1,"-")</f>
        <v>-0.24545454545454548</v>
      </c>
      <c r="D60" s="184">
        <f>IFERROR('Tablas turistas zona y tip.'!E60/'Tablas turistas zona y tip.'!E73-1,"-")</f>
        <v>1.9607843137254832E-2</v>
      </c>
      <c r="E60" s="184" t="str">
        <f>IFERROR('Tablas turistas zona y tip.'!G60/'Tablas turistas zona y tip.'!G73-1,"-")</f>
        <v>-</v>
      </c>
      <c r="F60" s="184">
        <f>IFERROR('Tablas turistas zona y tip.'!I60/'Tablas turistas zona y tip.'!I73-1,"-")</f>
        <v>0.49019607843137258</v>
      </c>
      <c r="G60" s="183">
        <f>IFERROR('Tablas turistas zona y tip.'!K60/'Tablas turistas zona y tip.'!K73-1,"-")</f>
        <v>0.86695278969957079</v>
      </c>
      <c r="H60" s="183">
        <f>IFERROR('Tablas turistas zona y tip.'!M60/'Tablas turistas zona y tip.'!M73-1,"-")</f>
        <v>6.6666666666666652E-2</v>
      </c>
      <c r="I60" s="183">
        <f>IFERROR('Tablas turistas zona y tip.'!O60/'Tablas turistas zona y tip.'!O73-1,"-")</f>
        <v>0.55352480417754579</v>
      </c>
      <c r="J60" s="184">
        <f>IFERROR('Tablas turistas zona y tip.'!Q60/'Tablas turistas zona y tip.'!Q73-1,"-")</f>
        <v>0.12074159907300119</v>
      </c>
      <c r="K60" s="184">
        <f>IFERROR('Tablas turistas zona y tip.'!S60/'Tablas turistas zona y tip.'!S73-1,"-")</f>
        <v>-0.19291705498602052</v>
      </c>
      <c r="L60" s="184">
        <f>IFERROR('Tablas turistas zona y tip.'!U60/'Tablas turistas zona y tip.'!U73-1,"-")</f>
        <v>-6.7051055519389946E-2</v>
      </c>
      <c r="M60" s="183">
        <f>IFERROR('Tablas turistas zona y tip.'!W60/'Tablas turistas zona y tip.'!W73-1,"-")</f>
        <v>0.1480144404332131</v>
      </c>
      <c r="N60" s="183">
        <f>IFERROR('Tablas turistas zona y tip.'!Y60/'Tablas turistas zona y tip.'!Y73-1,"-")</f>
        <v>-0.18336369156041288</v>
      </c>
      <c r="O60" s="183">
        <f>IFERROR('Tablas turistas zona y tip.'!AA60/'Tablas turistas zona y tip.'!AA73-1,"-")</f>
        <v>-4.5233247764893347E-2</v>
      </c>
    </row>
    <row r="61" spans="2:15" hidden="1" outlineLevel="1">
      <c r="B61" s="95" t="s">
        <v>41</v>
      </c>
      <c r="C61" s="183">
        <f>IFERROR('Tablas turistas zona y tip.'!C61/'Tablas turistas zona y tip.'!C74-1,"-")</f>
        <v>-0.10256410256410253</v>
      </c>
      <c r="D61" s="184">
        <f>IFERROR('Tablas turistas zona y tip.'!E61/'Tablas turistas zona y tip.'!E74-1,"-")</f>
        <v>0.11538461538461542</v>
      </c>
      <c r="E61" s="184">
        <f>IFERROR('Tablas turistas zona y tip.'!G61/'Tablas turistas zona y tip.'!G74-1,"-")</f>
        <v>-0.5</v>
      </c>
      <c r="F61" s="184">
        <f>IFERROR('Tablas turistas zona y tip.'!I61/'Tablas turistas zona y tip.'!I74-1,"-")</f>
        <v>5.1724137931034475E-2</v>
      </c>
      <c r="G61" s="183">
        <f>IFERROR('Tablas turistas zona y tip.'!K61/'Tablas turistas zona y tip.'!K74-1,"-")</f>
        <v>0.828125</v>
      </c>
      <c r="H61" s="183">
        <f>IFERROR('Tablas turistas zona y tip.'!M61/'Tablas turistas zona y tip.'!M74-1,"-")</f>
        <v>-0.31609195402298851</v>
      </c>
      <c r="I61" s="183">
        <f>IFERROR('Tablas turistas zona y tip.'!O61/'Tablas turistas zona y tip.'!O74-1,"-")</f>
        <v>0.28415300546448097</v>
      </c>
      <c r="J61" s="184">
        <f>IFERROR('Tablas turistas zona y tip.'!Q61/'Tablas turistas zona y tip.'!Q74-1,"-")</f>
        <v>6.9415807560137432E-2</v>
      </c>
      <c r="K61" s="184">
        <f>IFERROR('Tablas turistas zona y tip.'!S61/'Tablas turistas zona y tip.'!S74-1,"-")</f>
        <v>-9.2864321608040146E-2</v>
      </c>
      <c r="L61" s="184">
        <f>IFERROR('Tablas turistas zona y tip.'!U61/'Tablas turistas zona y tip.'!U74-1,"-")</f>
        <v>-1.7023554603854407E-2</v>
      </c>
      <c r="M61" s="183">
        <f>IFERROR('Tablas turistas zona y tip.'!W61/'Tablas turistas zona y tip.'!W74-1,"-")</f>
        <v>9.8143802005547176E-2</v>
      </c>
      <c r="N61" s="183">
        <f>IFERROR('Tablas turistas zona y tip.'!Y61/'Tablas turistas zona y tip.'!Y74-1,"-")</f>
        <v>-0.1008729388942774</v>
      </c>
      <c r="O61" s="183">
        <f>IFERROR('Tablas turistas zona y tip.'!AA61/'Tablas turistas zona y tip.'!AA74-1,"-")</f>
        <v>-6.0963218857955637E-3</v>
      </c>
    </row>
    <row r="62" spans="2:15" hidden="1" outlineLevel="1">
      <c r="B62" s="95" t="s">
        <v>42</v>
      </c>
      <c r="C62" s="183">
        <f>IFERROR('Tablas turistas zona y tip.'!C62/'Tablas turistas zona y tip.'!C75-1,"-")</f>
        <v>-7.6923076923076872E-2</v>
      </c>
      <c r="D62" s="184">
        <f>IFERROR('Tablas turistas zona y tip.'!E62/'Tablas turistas zona y tip.'!E75-1,"-")</f>
        <v>0.5185185185185186</v>
      </c>
      <c r="E62" s="184">
        <f>IFERROR('Tablas turistas zona y tip.'!G62/'Tablas turistas zona y tip.'!G75-1,"-")</f>
        <v>-0.75</v>
      </c>
      <c r="F62" s="184">
        <f>IFERROR('Tablas turistas zona y tip.'!I62/'Tablas turistas zona y tip.'!I75-1,"-")</f>
        <v>-7.8431372549019662E-2</v>
      </c>
      <c r="G62" s="183">
        <f>IFERROR('Tablas turistas zona y tip.'!K62/'Tablas turistas zona y tip.'!K75-1,"-")</f>
        <v>0.14049586776859502</v>
      </c>
      <c r="H62" s="183">
        <f>IFERROR('Tablas turistas zona y tip.'!M62/'Tablas turistas zona y tip.'!M75-1,"-")</f>
        <v>-4.3478260869565188E-2</v>
      </c>
      <c r="I62" s="183">
        <f>IFERROR('Tablas turistas zona y tip.'!O62/'Tablas turistas zona y tip.'!O75-1,"-")</f>
        <v>6.6997518610421913E-2</v>
      </c>
      <c r="J62" s="184">
        <f>IFERROR('Tablas turistas zona y tip.'!Q62/'Tablas turistas zona y tip.'!Q75-1,"-")</f>
        <v>0.14362759012205517</v>
      </c>
      <c r="K62" s="184">
        <f>IFERROR('Tablas turistas zona y tip.'!S62/'Tablas turistas zona y tip.'!S75-1,"-")</f>
        <v>2.8867313915857507E-2</v>
      </c>
      <c r="L62" s="184">
        <f>IFERROR('Tablas turistas zona y tip.'!U62/'Tablas turistas zona y tip.'!U75-1,"-")</f>
        <v>8.3609775912260487E-2</v>
      </c>
      <c r="M62" s="183">
        <f>IFERROR('Tablas turistas zona y tip.'!W62/'Tablas turistas zona y tip.'!W75-1,"-")</f>
        <v>0.14334193022940145</v>
      </c>
      <c r="N62" s="183">
        <f>IFERROR('Tablas turistas zona y tip.'!Y62/'Tablas turistas zona y tip.'!Y75-1,"-")</f>
        <v>2.5031605562578996E-2</v>
      </c>
      <c r="O62" s="183">
        <f>IFERROR('Tablas turistas zona y tip.'!AA62/'Tablas turistas zona y tip.'!AA75-1,"-")</f>
        <v>8.2084178830922339E-2</v>
      </c>
    </row>
    <row r="63" spans="2:15" hidden="1" outlineLevel="1">
      <c r="B63" s="95" t="s">
        <v>43</v>
      </c>
      <c r="C63" s="183">
        <f>IFERROR('Tablas turistas zona y tip.'!C63/'Tablas turistas zona y tip.'!C76-1,"-")</f>
        <v>1.4444444444444446</v>
      </c>
      <c r="D63" s="184">
        <f>IFERROR('Tablas turistas zona y tip.'!E63/'Tablas turistas zona y tip.'!E76-1,"-")</f>
        <v>83</v>
      </c>
      <c r="E63" s="184">
        <f>IFERROR('Tablas turistas zona y tip.'!G63/'Tablas turistas zona y tip.'!G76-1,"-")</f>
        <v>4</v>
      </c>
      <c r="F63" s="184">
        <f>IFERROR('Tablas turistas zona y tip.'!I63/'Tablas turistas zona y tip.'!I76-1,"-")</f>
        <v>23.75</v>
      </c>
      <c r="G63" s="183">
        <f>IFERROR('Tablas turistas zona y tip.'!K63/'Tablas turistas zona y tip.'!K76-1,"-")</f>
        <v>1.1567164179104479</v>
      </c>
      <c r="H63" s="183">
        <f>IFERROR('Tablas turistas zona y tip.'!M63/'Tablas turistas zona y tip.'!M76-1,"-")</f>
        <v>-0.15920398009950254</v>
      </c>
      <c r="I63" s="183">
        <f>IFERROR('Tablas turistas zona y tip.'!O63/'Tablas turistas zona y tip.'!O76-1,"-")</f>
        <v>0.36716417910447752</v>
      </c>
      <c r="J63" s="184">
        <f>IFERROR('Tablas turistas zona y tip.'!Q63/'Tablas turistas zona y tip.'!Q76-1,"-")</f>
        <v>6.6527632950990512E-2</v>
      </c>
      <c r="K63" s="184">
        <f>IFERROR('Tablas turistas zona y tip.'!S63/'Tablas turistas zona y tip.'!S76-1,"-")</f>
        <v>-4.8780487804878092E-2</v>
      </c>
      <c r="L63" s="184">
        <f>IFERROR('Tablas turistas zona y tip.'!U63/'Tablas turistas zona y tip.'!U76-1,"-")</f>
        <v>-2.6325026325024758E-4</v>
      </c>
      <c r="M63" s="183">
        <f>IFERROR('Tablas turistas zona y tip.'!W63/'Tablas turistas zona y tip.'!W76-1,"-")</f>
        <v>0.12023401250756516</v>
      </c>
      <c r="N63" s="183">
        <f>IFERROR('Tablas turistas zona y tip.'!Y63/'Tablas turistas zona y tip.'!Y76-1,"-")</f>
        <v>-5.0257163850110254E-2</v>
      </c>
      <c r="O63" s="183">
        <f>IFERROR('Tablas turistas zona y tip.'!AA63/'Tablas turistas zona y tip.'!AA76-1,"-")</f>
        <v>2.1594966842373831E-2</v>
      </c>
    </row>
    <row r="64" spans="2:15" hidden="1" outlineLevel="1">
      <c r="B64" s="95" t="s">
        <v>44</v>
      </c>
      <c r="C64" s="183">
        <f>IFERROR('Tablas turistas zona y tip.'!C64/'Tablas turistas zona y tip.'!C77-1,"-")</f>
        <v>0.51282051282051277</v>
      </c>
      <c r="D64" s="184">
        <f>IFERROR('Tablas turistas zona y tip.'!E64/'Tablas turistas zona y tip.'!E77-1,"-")</f>
        <v>-0.11111111111111116</v>
      </c>
      <c r="E64" s="184" t="str">
        <f>IFERROR('Tablas turistas zona y tip.'!G64/'Tablas turistas zona y tip.'!G77-1,"-")</f>
        <v>-</v>
      </c>
      <c r="F64" s="184">
        <f>IFERROR('Tablas turistas zona y tip.'!I64/'Tablas turistas zona y tip.'!I77-1,"-")</f>
        <v>0.22222222222222232</v>
      </c>
      <c r="G64" s="183">
        <f>IFERROR('Tablas turistas zona y tip.'!K64/'Tablas turistas zona y tip.'!K77-1,"-")</f>
        <v>0.81666666666666665</v>
      </c>
      <c r="H64" s="183">
        <f>IFERROR('Tablas turistas zona y tip.'!M64/'Tablas turistas zona y tip.'!M77-1,"-")</f>
        <v>-0.2348993288590604</v>
      </c>
      <c r="I64" s="183">
        <f>IFERROR('Tablas turistas zona y tip.'!O64/'Tablas turistas zona y tip.'!O77-1,"-")</f>
        <v>0.23420074349442377</v>
      </c>
      <c r="J64" s="184">
        <f>IFERROR('Tablas turistas zona y tip.'!Q64/'Tablas turistas zona y tip.'!Q77-1,"-")</f>
        <v>0.13425090252707572</v>
      </c>
      <c r="K64" s="184">
        <f>IFERROR('Tablas turistas zona y tip.'!S64/'Tablas turistas zona y tip.'!S77-1,"-")</f>
        <v>-4.6363756788978527E-3</v>
      </c>
      <c r="L64" s="184">
        <f>IFERROR('Tablas turistas zona y tip.'!U64/'Tablas turistas zona y tip.'!U77-1,"-")</f>
        <v>4.6740672731825361E-2</v>
      </c>
      <c r="M64" s="183">
        <f>IFERROR('Tablas turistas zona y tip.'!W64/'Tablas turistas zona y tip.'!W77-1,"-")</f>
        <v>0.15478260869565208</v>
      </c>
      <c r="N64" s="183">
        <f>IFERROR('Tablas turistas zona y tip.'!Y64/'Tablas turistas zona y tip.'!Y77-1,"-")</f>
        <v>-8.7035593660691468E-3</v>
      </c>
      <c r="O64" s="183">
        <f>IFERROR('Tablas turistas zona y tip.'!AA64/'Tablas turistas zona y tip.'!AA77-1,"-")</f>
        <v>5.2447552447552503E-2</v>
      </c>
    </row>
    <row r="65" spans="2:15" hidden="1" outlineLevel="1">
      <c r="B65" s="95" t="s">
        <v>45</v>
      </c>
      <c r="C65" s="183">
        <f>IFERROR('Tablas turistas zona y tip.'!C65/'Tablas turistas zona y tip.'!C78-1,"-")</f>
        <v>0.4893617021276595</v>
      </c>
      <c r="D65" s="184">
        <f>IFERROR('Tablas turistas zona y tip.'!E65/'Tablas turistas zona y tip.'!E78-1,"-")</f>
        <v>1</v>
      </c>
      <c r="E65" s="184">
        <f>IFERROR('Tablas turistas zona y tip.'!G65/'Tablas turistas zona y tip.'!G78-1,"-")</f>
        <v>0</v>
      </c>
      <c r="F65" s="184">
        <f>IFERROR('Tablas turistas zona y tip.'!I65/'Tablas turistas zona y tip.'!I78-1,"-")</f>
        <v>0.64705882352941169</v>
      </c>
      <c r="G65" s="183">
        <f>IFERROR('Tablas turistas zona y tip.'!K65/'Tablas turistas zona y tip.'!K78-1,"-")</f>
        <v>0.62962962962962954</v>
      </c>
      <c r="H65" s="183">
        <f>IFERROR('Tablas turistas zona y tip.'!M65/'Tablas turistas zona y tip.'!M78-1,"-")</f>
        <v>7.5144508670520249E-2</v>
      </c>
      <c r="I65" s="183">
        <f>IFERROR('Tablas turistas zona y tip.'!O65/'Tablas turistas zona y tip.'!O78-1,"-")</f>
        <v>0.36464088397790051</v>
      </c>
      <c r="J65" s="184">
        <f>IFERROR('Tablas turistas zona y tip.'!Q65/'Tablas turistas zona y tip.'!Q78-1,"-")</f>
        <v>0.34122367101303919</v>
      </c>
      <c r="K65" s="184">
        <f>IFERROR('Tablas turistas zona y tip.'!S65/'Tablas turistas zona y tip.'!S78-1,"-")</f>
        <v>0.26307085612517489</v>
      </c>
      <c r="L65" s="184">
        <f>IFERROR('Tablas turistas zona y tip.'!U65/'Tablas turistas zona y tip.'!U78-1,"-")</f>
        <v>0.29339872333800399</v>
      </c>
      <c r="M65" s="183">
        <f>IFERROR('Tablas turistas zona y tip.'!W65/'Tablas turistas zona y tip.'!W78-1,"-")</f>
        <v>0.35435779816513757</v>
      </c>
      <c r="N65" s="183">
        <f>IFERROR('Tablas turistas zona y tip.'!Y65/'Tablas turistas zona y tip.'!Y78-1,"-")</f>
        <v>0.25883084577114435</v>
      </c>
      <c r="O65" s="183">
        <f>IFERROR('Tablas turistas zona y tip.'!AA65/'Tablas turistas zona y tip.'!AA78-1,"-")</f>
        <v>0.29648884870403869</v>
      </c>
    </row>
    <row r="66" spans="2:15" hidden="1" outlineLevel="1">
      <c r="B66" s="95" t="s">
        <v>46</v>
      </c>
      <c r="C66" s="183">
        <f>IFERROR('Tablas turistas zona y tip.'!C66/'Tablas turistas zona y tip.'!C79-1,"-")</f>
        <v>0.36111111111111116</v>
      </c>
      <c r="D66" s="184">
        <f>IFERROR('Tablas turistas zona y tip.'!E66/'Tablas turistas zona y tip.'!E79-1,"-")</f>
        <v>0.56000000000000005</v>
      </c>
      <c r="E66" s="184">
        <f>IFERROR('Tablas turistas zona y tip.'!G66/'Tablas turistas zona y tip.'!G79-1,"-")</f>
        <v>0.5</v>
      </c>
      <c r="F66" s="184">
        <f>IFERROR('Tablas turistas zona y tip.'!I66/'Tablas turistas zona y tip.'!I79-1,"-")</f>
        <v>0.54838709677419351</v>
      </c>
      <c r="G66" s="183">
        <f>IFERROR('Tablas turistas zona y tip.'!K66/'Tablas turistas zona y tip.'!K79-1,"-")</f>
        <v>1.5789473684210527</v>
      </c>
      <c r="H66" s="183">
        <f>IFERROR('Tablas turistas zona y tip.'!M66/'Tablas turistas zona y tip.'!M79-1,"-")</f>
        <v>0.23232323232323226</v>
      </c>
      <c r="I66" s="183">
        <f>IFERROR('Tablas turistas zona y tip.'!O66/'Tablas turistas zona y tip.'!O79-1,"-")</f>
        <v>0.81714285714285717</v>
      </c>
      <c r="J66" s="184">
        <f>IFERROR('Tablas turistas zona y tip.'!Q66/'Tablas turistas zona y tip.'!Q79-1,"-")</f>
        <v>0.28571428571428581</v>
      </c>
      <c r="K66" s="184">
        <f>IFERROR('Tablas turistas zona y tip.'!S66/'Tablas turistas zona y tip.'!S79-1,"-")</f>
        <v>0.26445663010967091</v>
      </c>
      <c r="L66" s="184">
        <f>IFERROR('Tablas turistas zona y tip.'!U66/'Tablas turistas zona y tip.'!U79-1,"-")</f>
        <v>0.27409022761346602</v>
      </c>
      <c r="M66" s="183">
        <f>IFERROR('Tablas turistas zona y tip.'!W66/'Tablas turistas zona y tip.'!W79-1,"-")</f>
        <v>0.31686886192952057</v>
      </c>
      <c r="N66" s="183">
        <f>IFERROR('Tablas turistas zona y tip.'!Y66/'Tablas turistas zona y tip.'!Y79-1,"-")</f>
        <v>0.26402720427495741</v>
      </c>
      <c r="O66" s="183">
        <f>IFERROR('Tablas turistas zona y tip.'!AA66/'Tablas turistas zona y tip.'!AA79-1,"-")</f>
        <v>0.28816466552315601</v>
      </c>
    </row>
    <row r="67" spans="2:15" hidden="1" outlineLevel="1">
      <c r="B67" s="95" t="s">
        <v>47</v>
      </c>
      <c r="C67" s="183">
        <f>IFERROR('Tablas turistas zona y tip.'!C67/'Tablas turistas zona y tip.'!C80-1,"-")</f>
        <v>0.90196078431372539</v>
      </c>
      <c r="D67" s="184">
        <f>IFERROR('Tablas turistas zona y tip.'!E67/'Tablas turistas zona y tip.'!E80-1,"-")</f>
        <v>-0.70588235294117641</v>
      </c>
      <c r="E67" s="184" t="str">
        <f>IFERROR('Tablas turistas zona y tip.'!G67/'Tablas turistas zona y tip.'!G80-1,"-")</f>
        <v>-</v>
      </c>
      <c r="F67" s="184">
        <f>IFERROR('Tablas turistas zona y tip.'!I67/'Tablas turistas zona y tip.'!I80-1,"-")</f>
        <v>-0.70588235294117641</v>
      </c>
      <c r="G67" s="183">
        <f>IFERROR('Tablas turistas zona y tip.'!K67/'Tablas turistas zona y tip.'!K80-1,"-")</f>
        <v>5.9113300492610765E-2</v>
      </c>
      <c r="H67" s="183">
        <f>IFERROR('Tablas turistas zona y tip.'!M67/'Tablas turistas zona y tip.'!M80-1,"-")</f>
        <v>0.550561797752809</v>
      </c>
      <c r="I67" s="183">
        <f>IFERROR('Tablas turistas zona y tip.'!O67/'Tablas turistas zona y tip.'!O80-1,"-")</f>
        <v>0.20890410958904115</v>
      </c>
      <c r="J67" s="184">
        <f>IFERROR('Tablas turistas zona y tip.'!Q67/'Tablas turistas zona y tip.'!Q80-1,"-")</f>
        <v>0.29070284697508897</v>
      </c>
      <c r="K67" s="184">
        <f>IFERROR('Tablas turistas zona y tip.'!S67/'Tablas turistas zona y tip.'!S80-1,"-")</f>
        <v>4.1838247405699303E-2</v>
      </c>
      <c r="L67" s="184">
        <f>IFERROR('Tablas turistas zona y tip.'!U67/'Tablas turistas zona y tip.'!U80-1,"-")</f>
        <v>0.14772404656004534</v>
      </c>
      <c r="M67" s="183">
        <f>IFERROR('Tablas turistas zona y tip.'!W67/'Tablas turistas zona y tip.'!W80-1,"-")</f>
        <v>0.27681732972297435</v>
      </c>
      <c r="N67" s="183">
        <f>IFERROR('Tablas turistas zona y tip.'!Y67/'Tablas turistas zona y tip.'!Y80-1,"-")</f>
        <v>4.9188311688311614E-2</v>
      </c>
      <c r="O67" s="183">
        <f>IFERROR('Tablas turistas zona y tip.'!AA67/'Tablas turistas zona y tip.'!AA80-1,"-")</f>
        <v>0.14889152449594012</v>
      </c>
    </row>
    <row r="68" spans="2:15" hidden="1" outlineLevel="1">
      <c r="B68" s="95" t="s">
        <v>48</v>
      </c>
      <c r="C68" s="183">
        <f>IFERROR('Tablas turistas zona y tip.'!C68/'Tablas turistas zona y tip.'!C81-1,"-")</f>
        <v>-0.36764705882352944</v>
      </c>
      <c r="D68" s="184">
        <f>IFERROR('Tablas turistas zona y tip.'!E68/'Tablas turistas zona y tip.'!E81-1,"-")</f>
        <v>0.14035087719298245</v>
      </c>
      <c r="E68" s="184" t="str">
        <f>IFERROR('Tablas turistas zona y tip.'!G68/'Tablas turistas zona y tip.'!G81-1,"-")</f>
        <v>-</v>
      </c>
      <c r="F68" s="184">
        <f>IFERROR('Tablas turistas zona y tip.'!I68/'Tablas turistas zona y tip.'!I81-1,"-")</f>
        <v>0.73684210526315796</v>
      </c>
      <c r="G68" s="183">
        <f>IFERROR('Tablas turistas zona y tip.'!K68/'Tablas turistas zona y tip.'!K81-1,"-")</f>
        <v>0.66071428571428581</v>
      </c>
      <c r="H68" s="183">
        <f>IFERROR('Tablas turistas zona y tip.'!M68/'Tablas turistas zona y tip.'!M81-1,"-")</f>
        <v>-7.1428571428571397E-2</v>
      </c>
      <c r="I68" s="183">
        <f>IFERROR('Tablas turistas zona y tip.'!O68/'Tablas turistas zona y tip.'!O81-1,"-")</f>
        <v>0.39714285714285724</v>
      </c>
      <c r="J68" s="184">
        <f>IFERROR('Tablas turistas zona y tip.'!Q68/'Tablas turistas zona y tip.'!Q81-1,"-")</f>
        <v>0.1706995160580731</v>
      </c>
      <c r="K68" s="184">
        <f>IFERROR('Tablas turistas zona y tip.'!S68/'Tablas turistas zona y tip.'!S81-1,"-")</f>
        <v>-6.5258215962441302E-2</v>
      </c>
      <c r="L68" s="184">
        <f>IFERROR('Tablas turistas zona y tip.'!U68/'Tablas turistas zona y tip.'!U81-1,"-")</f>
        <v>3.2827359180687576E-2</v>
      </c>
      <c r="M68" s="183">
        <f>IFERROR('Tablas turistas zona y tip.'!W68/'Tablas turistas zona y tip.'!W81-1,"-")</f>
        <v>0.18529111338100113</v>
      </c>
      <c r="N68" s="183">
        <f>IFERROR('Tablas turistas zona y tip.'!Y68/'Tablas turistas zona y tip.'!Y81-1,"-")</f>
        <v>-6.0159607120933045E-2</v>
      </c>
      <c r="O68" s="183">
        <f>IFERROR('Tablas turistas zona y tip.'!AA68/'Tablas turistas zona y tip.'!AA81-1,"-")</f>
        <v>4.5131890281307596E-2</v>
      </c>
    </row>
    <row r="69" spans="2:15" hidden="1" outlineLevel="1">
      <c r="B69" s="95" t="s">
        <v>49</v>
      </c>
      <c r="C69" s="183">
        <f>IFERROR('Tablas turistas zona y tip.'!C69/'Tablas turistas zona y tip.'!C82-1,"-")</f>
        <v>0.90476190476190466</v>
      </c>
      <c r="D69" s="184">
        <f>IFERROR('Tablas turistas zona y tip.'!E69/'Tablas turistas zona y tip.'!E82-1,"-")</f>
        <v>-0.1063829787234043</v>
      </c>
      <c r="E69" s="184">
        <f>IFERROR('Tablas turistas zona y tip.'!G69/'Tablas turistas zona y tip.'!G82-1,"-")</f>
        <v>-7.6923076923076872E-2</v>
      </c>
      <c r="F69" s="184">
        <f>IFERROR('Tablas turistas zona y tip.'!I69/'Tablas turistas zona y tip.'!I82-1,"-")</f>
        <v>-0.10280373831775702</v>
      </c>
      <c r="G69" s="183">
        <f>IFERROR('Tablas turistas zona y tip.'!K69/'Tablas turistas zona y tip.'!K82-1,"-")</f>
        <v>0.55913978494623651</v>
      </c>
      <c r="H69" s="183">
        <f>IFERROR('Tablas turistas zona y tip.'!M69/'Tablas turistas zona y tip.'!M82-1,"-")</f>
        <v>0.22131147540983598</v>
      </c>
      <c r="I69" s="183">
        <f>IFERROR('Tablas turistas zona y tip.'!O69/'Tablas turistas zona y tip.'!O82-1,"-")</f>
        <v>0.45635910224438914</v>
      </c>
      <c r="J69" s="184">
        <f>IFERROR('Tablas turistas zona y tip.'!Q69/'Tablas turistas zona y tip.'!Q82-1,"-")</f>
        <v>0.51690438457474897</v>
      </c>
      <c r="K69" s="184">
        <f>IFERROR('Tablas turistas zona y tip.'!S69/'Tablas turistas zona y tip.'!S82-1,"-")</f>
        <v>-0.1076487252124646</v>
      </c>
      <c r="L69" s="184">
        <f>IFERROR('Tablas turistas zona y tip.'!U69/'Tablas turistas zona y tip.'!U82-1,"-")</f>
        <v>0.11769751262746597</v>
      </c>
      <c r="M69" s="183">
        <f>IFERROR('Tablas turistas zona y tip.'!W69/'Tablas turistas zona y tip.'!W82-1,"-")</f>
        <v>0.50964056177100692</v>
      </c>
      <c r="N69" s="183">
        <f>IFERROR('Tablas turistas zona y tip.'!Y69/'Tablas turistas zona y tip.'!Y82-1,"-")</f>
        <v>-0.10172464191756792</v>
      </c>
      <c r="O69" s="183">
        <f>IFERROR('Tablas turistas zona y tip.'!AA69/'Tablas turistas zona y tip.'!AA82-1,"-")</f>
        <v>0.13085212351716025</v>
      </c>
    </row>
    <row r="70" spans="2:15" hidden="1" outlineLevel="1">
      <c r="B70" s="95" t="s">
        <v>50</v>
      </c>
      <c r="C70" s="183">
        <f>IFERROR('Tablas turistas zona y tip.'!C70/'Tablas turistas zona y tip.'!C83-1,"-")</f>
        <v>-0.45132743362831862</v>
      </c>
      <c r="D70" s="184">
        <f>IFERROR('Tablas turistas zona y tip.'!E70/'Tablas turistas zona y tip.'!E83-1,"-")</f>
        <v>-0.46153846153846156</v>
      </c>
      <c r="E70" s="184" t="str">
        <f>IFERROR('Tablas turistas zona y tip.'!G70/'Tablas turistas zona y tip.'!G83-1,"-")</f>
        <v>-</v>
      </c>
      <c r="F70" s="184">
        <f>IFERROR('Tablas turistas zona y tip.'!I70/'Tablas turistas zona y tip.'!I83-1,"-")</f>
        <v>-3.8461538461538436E-2</v>
      </c>
      <c r="G70" s="183">
        <f>IFERROR('Tablas turistas zona y tip.'!K70/'Tablas turistas zona y tip.'!K83-1,"-")</f>
        <v>0.11053984575835485</v>
      </c>
      <c r="H70" s="183">
        <f>IFERROR('Tablas turistas zona y tip.'!M70/'Tablas turistas zona y tip.'!M83-1,"-")</f>
        <v>0.29059829059829068</v>
      </c>
      <c r="I70" s="183">
        <f>IFERROR('Tablas turistas zona y tip.'!O70/'Tablas turistas zona y tip.'!O83-1,"-")</f>
        <v>0.15217391304347827</v>
      </c>
      <c r="J70" s="184">
        <f>IFERROR('Tablas turistas zona y tip.'!Q70/'Tablas turistas zona y tip.'!Q83-1,"-")</f>
        <v>0.22637517630465442</v>
      </c>
      <c r="K70" s="184">
        <f>IFERROR('Tablas turistas zona y tip.'!S70/'Tablas turistas zona y tip.'!S83-1,"-")</f>
        <v>-5.7162534435261758E-2</v>
      </c>
      <c r="L70" s="184">
        <f>IFERROR('Tablas turistas zona y tip.'!U70/'Tablas turistas zona y tip.'!U83-1,"-")</f>
        <v>4.75942331075212E-2</v>
      </c>
      <c r="M70" s="183">
        <f>IFERROR('Tablas turistas zona y tip.'!W70/'Tablas turistas zona y tip.'!W83-1,"-")</f>
        <v>0.19719782517774997</v>
      </c>
      <c r="N70" s="183">
        <f>IFERROR('Tablas turistas zona y tip.'!Y70/'Tablas turistas zona y tip.'!Y83-1,"-")</f>
        <v>-5.0155889928155117E-2</v>
      </c>
      <c r="O70" s="183">
        <f>IFERROR('Tablas turistas zona y tip.'!AA70/'Tablas turistas zona y tip.'!AA83-1,"-")</f>
        <v>4.7125585985689611E-2</v>
      </c>
    </row>
    <row r="71" spans="2:15" hidden="1" outlineLevel="1">
      <c r="B71" s="95" t="s">
        <v>51</v>
      </c>
      <c r="C71" s="183">
        <f>IFERROR('Tablas turistas zona y tip.'!C71/'Tablas turistas zona y tip.'!C84-1,"-")</f>
        <v>-4.0540540540540571E-2</v>
      </c>
      <c r="D71" s="184">
        <f>IFERROR('Tablas turistas zona y tip.'!E71/'Tablas turistas zona y tip.'!E84-1,"-")</f>
        <v>1.53125</v>
      </c>
      <c r="E71" s="184" t="str">
        <f>IFERROR('Tablas turistas zona y tip.'!G71/'Tablas turistas zona y tip.'!G84-1,"-")</f>
        <v>-</v>
      </c>
      <c r="F71" s="184">
        <f>IFERROR('Tablas turistas zona y tip.'!I71/'Tablas turistas zona y tip.'!I84-1,"-")</f>
        <v>1.71875</v>
      </c>
      <c r="G71" s="183">
        <f>IFERROR('Tablas turistas zona y tip.'!K71/'Tablas turistas zona y tip.'!K84-1,"-")</f>
        <v>-0.19073569482288832</v>
      </c>
      <c r="H71" s="183">
        <f>IFERROR('Tablas turistas zona y tip.'!M71/'Tablas turistas zona y tip.'!M84-1,"-")</f>
        <v>-0.15671641791044777</v>
      </c>
      <c r="I71" s="183">
        <f>IFERROR('Tablas turistas zona y tip.'!O71/'Tablas turistas zona y tip.'!O84-1,"-")</f>
        <v>-0.18163672654690621</v>
      </c>
      <c r="J71" s="184">
        <f>IFERROR('Tablas turistas zona y tip.'!Q71/'Tablas turistas zona y tip.'!Q84-1,"-")</f>
        <v>-0.12314939434724093</v>
      </c>
      <c r="K71" s="184">
        <f>IFERROR('Tablas turistas zona y tip.'!S71/'Tablas turistas zona y tip.'!S84-1,"-")</f>
        <v>-0.14206615182864635</v>
      </c>
      <c r="L71" s="184">
        <f>IFERROR('Tablas turistas zona y tip.'!U71/'Tablas turistas zona y tip.'!U84-1,"-")</f>
        <v>-0.1332864839540876</v>
      </c>
      <c r="M71" s="183">
        <f>IFERROR('Tablas turistas zona y tip.'!W71/'Tablas turistas zona y tip.'!W84-1,"-")</f>
        <v>-0.11781206171107994</v>
      </c>
      <c r="N71" s="183">
        <f>IFERROR('Tablas turistas zona y tip.'!Y71/'Tablas turistas zona y tip.'!Y84-1,"-")</f>
        <v>-0.14148920966128342</v>
      </c>
      <c r="O71" s="183">
        <f>IFERROR('Tablas turistas zona y tip.'!AA71/'Tablas turistas zona y tip.'!AA84-1,"-")</f>
        <v>-0.1301625167735202</v>
      </c>
    </row>
    <row r="72" spans="2:15" collapsed="1">
      <c r="B72" s="180">
        <v>2006</v>
      </c>
      <c r="C72" s="188">
        <f>IFERROR('Tablas turistas zona y tip.'!C72/'Tablas turistas zona y tip.'!C85-1,"-")</f>
        <v>8.2767978290366306E-2</v>
      </c>
      <c r="D72" s="188">
        <f>IFERROR('Tablas turistas zona y tip.'!E72/'Tablas turistas zona y tip.'!E85-1,"-")</f>
        <v>0.29128440366972486</v>
      </c>
      <c r="E72" s="188">
        <f>IFERROR('Tablas turistas zona y tip.'!G72/'Tablas turistas zona y tip.'!G85-1,"-")</f>
        <v>1.2241379310344827</v>
      </c>
      <c r="F72" s="188">
        <f>IFERROR('Tablas turistas zona y tip.'!I72/'Tablas turistas zona y tip.'!I85-1,"-")</f>
        <v>0.40080971659919018</v>
      </c>
      <c r="G72" s="188">
        <f>IFERROR('Tablas turistas zona y tip.'!K72/'Tablas turistas zona y tip.'!K85-1,"-")</f>
        <v>0.4441087613293051</v>
      </c>
      <c r="H72" s="188">
        <f>IFERROR('Tablas turistas zona y tip.'!M72/'Tablas turistas zona y tip.'!M85-1,"-")</f>
        <v>-1.7699115044247371E-3</v>
      </c>
      <c r="I72" s="188">
        <f>IFERROR('Tablas turistas zona y tip.'!O72/'Tablas turistas zona y tip.'!O85-1,"-")</f>
        <v>0.27008979967764213</v>
      </c>
      <c r="J72" s="188">
        <f>IFERROR('Tablas turistas zona y tip.'!Q72/'Tablas turistas zona y tip.'!Q85-1,"-")</f>
        <v>0.17182753291051545</v>
      </c>
      <c r="K72" s="188">
        <f>IFERROR('Tablas turistas zona y tip.'!S72/'Tablas turistas zona y tip.'!S85-1,"-")</f>
        <v>-1.2542701269566137E-2</v>
      </c>
      <c r="L72" s="188">
        <f>IFERROR('Tablas turistas zona y tip.'!U72/'Tablas turistas zona y tip.'!U85-1,"-")</f>
        <v>6.4479260210329459E-2</v>
      </c>
      <c r="M72" s="188">
        <f>IFERROR('Tablas turistas zona y tip.'!W72/'Tablas turistas zona y tip.'!W85-1,"-")</f>
        <v>0.18359673931126275</v>
      </c>
      <c r="N72" s="188">
        <f>IFERROR('Tablas turistas zona y tip.'!Y72/'Tablas turistas zona y tip.'!Y85-1,"-")</f>
        <v>-1.1420734368181584E-2</v>
      </c>
      <c r="O72" s="188">
        <f>IFERROR('Tablas turistas zona y tip.'!AA72/'Tablas turistas zona y tip.'!AA85-1,"-")</f>
        <v>7.2123436553469089E-2</v>
      </c>
    </row>
    <row r="73" spans="2:15" hidden="1" outlineLevel="1">
      <c r="B73" s="95" t="s">
        <v>40</v>
      </c>
      <c r="C73" s="183">
        <f>IFERROR('Tablas turistas zona y tip.'!C73/'Tablas turistas zona y tip.'!C86-1,"-")</f>
        <v>0.5714285714285714</v>
      </c>
      <c r="D73" s="184">
        <f>IFERROR('Tablas turistas zona y tip.'!E73/'Tablas turistas zona y tip.'!E86-1,"-")</f>
        <v>2.1875</v>
      </c>
      <c r="E73" s="184" t="str">
        <f>IFERROR('Tablas turistas zona y tip.'!G73/'Tablas turistas zona y tip.'!G86-1,"-")</f>
        <v>-</v>
      </c>
      <c r="F73" s="184">
        <f>IFERROR('Tablas turistas zona y tip.'!I73/'Tablas turistas zona y tip.'!I86-1,"-")</f>
        <v>2.1875</v>
      </c>
      <c r="G73" s="183">
        <f>IFERROR('Tablas turistas zona y tip.'!K73/'Tablas turistas zona y tip.'!K86-1,"-")</f>
        <v>-0.1708185053380783</v>
      </c>
      <c r="H73" s="183">
        <f>IFERROR('Tablas turistas zona y tip.'!M73/'Tablas turistas zona y tip.'!M86-1,"-")</f>
        <v>-6.8322981366459645E-2</v>
      </c>
      <c r="I73" s="183">
        <f>IFERROR('Tablas turistas zona y tip.'!O73/'Tablas turistas zona y tip.'!O86-1,"-")</f>
        <v>-0.13348416289592757</v>
      </c>
      <c r="J73" s="184">
        <f>IFERROR('Tablas turistas zona y tip.'!Q73/'Tablas turistas zona y tip.'!Q86-1,"-")</f>
        <v>6.531373921156991E-3</v>
      </c>
      <c r="K73" s="184">
        <f>IFERROR('Tablas turistas zona y tip.'!S73/'Tablas turistas zona y tip.'!S86-1,"-")</f>
        <v>6.7240031274433676E-3</v>
      </c>
      <c r="L73" s="184">
        <f>IFERROR('Tablas turistas zona y tip.'!U73/'Tablas turistas zona y tip.'!U86-1,"-")</f>
        <v>6.6466953753978597E-3</v>
      </c>
      <c r="M73" s="183">
        <f>IFERROR('Tablas turistas zona y tip.'!W73/'Tablas turistas zona y tip.'!W86-1,"-")</f>
        <v>1.1817791147400003E-2</v>
      </c>
      <c r="N73" s="183">
        <f>IFERROR('Tablas turistas zona y tip.'!Y73/'Tablas turistas zona y tip.'!Y86-1,"-")</f>
        <v>4.8810250152531154E-3</v>
      </c>
      <c r="O73" s="183">
        <f>IFERROR('Tablas turistas zona y tip.'!AA73/'Tablas turistas zona y tip.'!AA86-1,"-")</f>
        <v>7.7609277430865653E-3</v>
      </c>
    </row>
    <row r="74" spans="2:15" hidden="1" outlineLevel="1">
      <c r="B74" s="95" t="s">
        <v>41</v>
      </c>
      <c r="C74" s="183">
        <f>IFERROR('Tablas turistas zona y tip.'!C74/'Tablas turistas zona y tip.'!C87-1,"-")</f>
        <v>0.25806451612903225</v>
      </c>
      <c r="D74" s="184">
        <f>IFERROR('Tablas turistas zona y tip.'!E74/'Tablas turistas zona y tip.'!E87-1,"-")</f>
        <v>2.7142857142857144</v>
      </c>
      <c r="E74" s="184" t="str">
        <f>IFERROR('Tablas turistas zona y tip.'!G74/'Tablas turistas zona y tip.'!G87-1,"-")</f>
        <v>-</v>
      </c>
      <c r="F74" s="184">
        <f>IFERROR('Tablas turistas zona y tip.'!I74/'Tablas turistas zona y tip.'!I87-1,"-")</f>
        <v>3.1428571428571432</v>
      </c>
      <c r="G74" s="183">
        <f>IFERROR('Tablas turistas zona y tip.'!K74/'Tablas turistas zona y tip.'!K87-1,"-")</f>
        <v>-0.23809523809523814</v>
      </c>
      <c r="H74" s="183">
        <f>IFERROR('Tablas turistas zona y tip.'!M74/'Tablas turistas zona y tip.'!M87-1,"-")</f>
        <v>0.31818181818181812</v>
      </c>
      <c r="I74" s="183">
        <f>IFERROR('Tablas turistas zona y tip.'!O74/'Tablas turistas zona y tip.'!O87-1,"-")</f>
        <v>-4.6875E-2</v>
      </c>
      <c r="J74" s="184">
        <f>IFERROR('Tablas turistas zona y tip.'!Q74/'Tablas turistas zona y tip.'!Q87-1,"-")</f>
        <v>-3.7061548643282594E-2</v>
      </c>
      <c r="K74" s="184">
        <f>IFERROR('Tablas turistas zona y tip.'!S74/'Tablas turistas zona y tip.'!S87-1,"-")</f>
        <v>-0.15477404009514106</v>
      </c>
      <c r="L74" s="184">
        <f>IFERROR('Tablas turistas zona y tip.'!U74/'Tablas turistas zona y tip.'!U87-1,"-")</f>
        <v>-0.10356080238026677</v>
      </c>
      <c r="M74" s="183">
        <f>IFERROR('Tablas turistas zona y tip.'!W74/'Tablas turistas zona y tip.'!W87-1,"-")</f>
        <v>-3.5795103888088819E-2</v>
      </c>
      <c r="N74" s="183">
        <f>IFERROR('Tablas turistas zona y tip.'!Y74/'Tablas turistas zona y tip.'!Y87-1,"-")</f>
        <v>-0.14340312396144894</v>
      </c>
      <c r="O74" s="183">
        <f>IFERROR('Tablas turistas zona y tip.'!AA74/'Tablas turistas zona y tip.'!AA87-1,"-")</f>
        <v>-9.5321261145325908E-2</v>
      </c>
    </row>
    <row r="75" spans="2:15" hidden="1" outlineLevel="1">
      <c r="B75" s="95" t="s">
        <v>42</v>
      </c>
      <c r="C75" s="183">
        <f>IFERROR('Tablas turistas zona y tip.'!C75/'Tablas turistas zona y tip.'!C88-1,"-")</f>
        <v>-0.14754098360655743</v>
      </c>
      <c r="D75" s="184">
        <f>IFERROR('Tablas turistas zona y tip.'!E75/'Tablas turistas zona y tip.'!E88-1,"-")</f>
        <v>-0.18181818181818177</v>
      </c>
      <c r="E75" s="184">
        <f>IFERROR('Tablas turistas zona y tip.'!G75/'Tablas turistas zona y tip.'!G88-1,"-")</f>
        <v>3</v>
      </c>
      <c r="F75" s="184">
        <f>IFERROR('Tablas turistas zona y tip.'!I75/'Tablas turistas zona y tip.'!I88-1,"-")</f>
        <v>0.30769230769230771</v>
      </c>
      <c r="G75" s="183">
        <f>IFERROR('Tablas turistas zona y tip.'!K75/'Tablas turistas zona y tip.'!K88-1,"-")</f>
        <v>-0.14184397163120566</v>
      </c>
      <c r="H75" s="183">
        <f>IFERROR('Tablas turistas zona y tip.'!M75/'Tablas turistas zona y tip.'!M88-1,"-")</f>
        <v>-0.1436170212765957</v>
      </c>
      <c r="I75" s="183">
        <f>IFERROR('Tablas turistas zona y tip.'!O75/'Tablas turistas zona y tip.'!O88-1,"-")</f>
        <v>-0.14255319148936174</v>
      </c>
      <c r="J75" s="184">
        <f>IFERROR('Tablas turistas zona y tip.'!Q75/'Tablas turistas zona y tip.'!Q88-1,"-")</f>
        <v>0.17316017316017307</v>
      </c>
      <c r="K75" s="184">
        <f>IFERROR('Tablas turistas zona y tip.'!S75/'Tablas turistas zona y tip.'!S88-1,"-")</f>
        <v>-8.5474132828223026E-2</v>
      </c>
      <c r="L75" s="184">
        <f>IFERROR('Tablas turistas zona y tip.'!U75/'Tablas turistas zona y tip.'!U88-1,"-")</f>
        <v>2.2002352452777929E-2</v>
      </c>
      <c r="M75" s="183">
        <f>IFERROR('Tablas turistas zona y tip.'!W75/'Tablas turistas zona y tip.'!W88-1,"-")</f>
        <v>0.15434033218426824</v>
      </c>
      <c r="N75" s="183">
        <f>IFERROR('Tablas turistas zona y tip.'!Y75/'Tablas turistas zona y tip.'!Y88-1,"-")</f>
        <v>-8.4596690197893731E-2</v>
      </c>
      <c r="O75" s="183">
        <f>IFERROR('Tablas turistas zona y tip.'!AA75/'Tablas turistas zona y tip.'!AA88-1,"-")</f>
        <v>1.6907408640085109E-2</v>
      </c>
    </row>
    <row r="76" spans="2:15" hidden="1" outlineLevel="1">
      <c r="B76" s="95" t="s">
        <v>43</v>
      </c>
      <c r="C76" s="183">
        <f>IFERROR('Tablas turistas zona y tip.'!C76/'Tablas turistas zona y tip.'!C89-1,"-")</f>
        <v>-0.45999999999999996</v>
      </c>
      <c r="D76" s="184">
        <f>IFERROR('Tablas turistas zona y tip.'!E76/'Tablas turistas zona y tip.'!E89-1,"-")</f>
        <v>-0.88888888888888884</v>
      </c>
      <c r="E76" s="184" t="str">
        <f>IFERROR('Tablas turistas zona y tip.'!G76/'Tablas turistas zona y tip.'!G89-1,"-")</f>
        <v>-</v>
      </c>
      <c r="F76" s="184">
        <f>IFERROR('Tablas turistas zona y tip.'!I76/'Tablas turistas zona y tip.'!I89-1,"-")</f>
        <v>-0.55555555555555558</v>
      </c>
      <c r="G76" s="183">
        <f>IFERROR('Tablas turistas zona y tip.'!K76/'Tablas turistas zona y tip.'!K89-1,"-")</f>
        <v>0.55813953488372103</v>
      </c>
      <c r="H76" s="183">
        <f>IFERROR('Tablas turistas zona y tip.'!M76/'Tablas turistas zona y tip.'!M89-1,"-")</f>
        <v>0.99009900990099009</v>
      </c>
      <c r="I76" s="183">
        <f>IFERROR('Tablas turistas zona y tip.'!O76/'Tablas turistas zona y tip.'!O89-1,"-")</f>
        <v>0.79144385026737973</v>
      </c>
      <c r="J76" s="184">
        <f>IFERROR('Tablas turistas zona y tip.'!Q76/'Tablas turistas zona y tip.'!Q89-1,"-")</f>
        <v>4.3979969518832984E-2</v>
      </c>
      <c r="K76" s="184">
        <f>IFERROR('Tablas turistas zona y tip.'!S76/'Tablas turistas zona y tip.'!S89-1,"-")</f>
        <v>0.27975959674292361</v>
      </c>
      <c r="L76" s="184">
        <f>IFERROR('Tablas turistas zona y tip.'!U76/'Tablas turistas zona y tip.'!U89-1,"-")</f>
        <v>0.16870064608758084</v>
      </c>
      <c r="M76" s="183">
        <f>IFERROR('Tablas turistas zona y tip.'!W76/'Tablas turistas zona y tip.'!W89-1,"-")</f>
        <v>4.6222034613761176E-2</v>
      </c>
      <c r="N76" s="183">
        <f>IFERROR('Tablas turistas zona y tip.'!Y76/'Tablas turistas zona y tip.'!Y89-1,"-")</f>
        <v>0.29397223806807382</v>
      </c>
      <c r="O76" s="183">
        <f>IFERROR('Tablas turistas zona y tip.'!AA76/'Tablas turistas zona y tip.'!AA89-1,"-")</f>
        <v>0.17655296588976688</v>
      </c>
    </row>
    <row r="77" spans="2:15" hidden="1" outlineLevel="1">
      <c r="B77" s="95" t="s">
        <v>44</v>
      </c>
      <c r="C77" s="183">
        <f>IFERROR('Tablas turistas zona y tip.'!C77/'Tablas turistas zona y tip.'!C90-1,"-")</f>
        <v>8.3333333333333259E-2</v>
      </c>
      <c r="D77" s="184">
        <f>IFERROR('Tablas turistas zona y tip.'!E77/'Tablas turistas zona y tip.'!E90-1,"-")</f>
        <v>0.125</v>
      </c>
      <c r="E77" s="184">
        <f>IFERROR('Tablas turistas zona y tip.'!G77/'Tablas turistas zona y tip.'!G90-1,"-")</f>
        <v>-1</v>
      </c>
      <c r="F77" s="184">
        <f>IFERROR('Tablas turistas zona y tip.'!I77/'Tablas turistas zona y tip.'!I90-1,"-")</f>
        <v>-0.18181818181818177</v>
      </c>
      <c r="G77" s="183">
        <f>IFERROR('Tablas turistas zona y tip.'!K77/'Tablas turistas zona y tip.'!K90-1,"-")</f>
        <v>2.564102564102555E-2</v>
      </c>
      <c r="H77" s="183">
        <f>IFERROR('Tablas turistas zona y tip.'!M77/'Tablas turistas zona y tip.'!M90-1,"-")</f>
        <v>0.61956521739130443</v>
      </c>
      <c r="I77" s="183">
        <f>IFERROR('Tablas turistas zona y tip.'!O77/'Tablas turistas zona y tip.'!O90-1,"-")</f>
        <v>0.2870813397129186</v>
      </c>
      <c r="J77" s="184">
        <f>IFERROR('Tablas turistas zona y tip.'!Q77/'Tablas turistas zona y tip.'!Q90-1,"-")</f>
        <v>-6.9689336691855619E-2</v>
      </c>
      <c r="K77" s="184">
        <f>IFERROR('Tablas turistas zona y tip.'!S77/'Tablas turistas zona y tip.'!S90-1,"-")</f>
        <v>4.5423071596731646E-2</v>
      </c>
      <c r="L77" s="184">
        <f>IFERROR('Tablas turistas zona y tip.'!U77/'Tablas turistas zona y tip.'!U90-1,"-")</f>
        <v>-3.3375052148520989E-4</v>
      </c>
      <c r="M77" s="183">
        <f>IFERROR('Tablas turistas zona y tip.'!W77/'Tablas turistas zona y tip.'!W90-1,"-")</f>
        <v>-6.5989847715736016E-2</v>
      </c>
      <c r="N77" s="183">
        <f>IFERROR('Tablas turistas zona y tip.'!Y77/'Tablas turistas zona y tip.'!Y90-1,"-")</f>
        <v>5.2214324767632547E-2</v>
      </c>
      <c r="O77" s="183">
        <f>IFERROR('Tablas turistas zona y tip.'!AA77/'Tablas turistas zona y tip.'!AA90-1,"-")</f>
        <v>4.6564823135364364E-3</v>
      </c>
    </row>
    <row r="78" spans="2:15" hidden="1" outlineLevel="1">
      <c r="B78" s="95" t="s">
        <v>45</v>
      </c>
      <c r="C78" s="183">
        <f>IFERROR('Tablas turistas zona y tip.'!C78/'Tablas turistas zona y tip.'!C91-1,"-")</f>
        <v>0.46875</v>
      </c>
      <c r="D78" s="184">
        <f>IFERROR('Tablas turistas zona y tip.'!E78/'Tablas turistas zona y tip.'!E91-1,"-")</f>
        <v>0.375</v>
      </c>
      <c r="E78" s="184" t="str">
        <f>IFERROR('Tablas turistas zona y tip.'!G78/'Tablas turistas zona y tip.'!G91-1,"-")</f>
        <v>-</v>
      </c>
      <c r="F78" s="184">
        <f>IFERROR('Tablas turistas zona y tip.'!I78/'Tablas turistas zona y tip.'!I91-1,"-")</f>
        <v>1.125</v>
      </c>
      <c r="G78" s="183">
        <f>IFERROR('Tablas turistas zona y tip.'!K78/'Tablas turistas zona y tip.'!K91-1,"-")</f>
        <v>-3.0769230769230771E-2</v>
      </c>
      <c r="H78" s="183">
        <f>IFERROR('Tablas turistas zona y tip.'!M78/'Tablas turistas zona y tip.'!M91-1,"-")</f>
        <v>0.63207547169811318</v>
      </c>
      <c r="I78" s="183">
        <f>IFERROR('Tablas turistas zona y tip.'!O78/'Tablas turistas zona y tip.'!O91-1,"-")</f>
        <v>0.20265780730897021</v>
      </c>
      <c r="J78" s="184">
        <f>IFERROR('Tablas turistas zona y tip.'!Q78/'Tablas turistas zona y tip.'!Q91-1,"-")</f>
        <v>-0.16610906657745061</v>
      </c>
      <c r="K78" s="184">
        <f>IFERROR('Tablas turistas zona y tip.'!S78/'Tablas turistas zona y tip.'!S91-1,"-")</f>
        <v>-4.2275828460038967E-2</v>
      </c>
      <c r="L78" s="184">
        <f>IFERROR('Tablas turistas zona y tip.'!U78/'Tablas turistas zona y tip.'!U91-1,"-")</f>
        <v>-9.4459326096151153E-2</v>
      </c>
      <c r="M78" s="183">
        <f>IFERROR('Tablas turistas zona y tip.'!W78/'Tablas turistas zona y tip.'!W91-1,"-")</f>
        <v>-0.15789473684210531</v>
      </c>
      <c r="N78" s="183">
        <f>IFERROR('Tablas turistas zona y tip.'!Y78/'Tablas turistas zona y tip.'!Y91-1,"-")</f>
        <v>-3.2956458984844894E-2</v>
      </c>
      <c r="O78" s="183">
        <f>IFERROR('Tablas turistas zona y tip.'!AA78/'Tablas turistas zona y tip.'!AA91-1,"-")</f>
        <v>-8.6390858401596993E-2</v>
      </c>
    </row>
    <row r="79" spans="2:15" hidden="1" outlineLevel="1">
      <c r="B79" s="95" t="s">
        <v>46</v>
      </c>
      <c r="C79" s="183">
        <f>IFERROR('Tablas turistas zona y tip.'!C79/'Tablas turistas zona y tip.'!C92-1,"-")</f>
        <v>9.0909090909090828E-2</v>
      </c>
      <c r="D79" s="184">
        <f>IFERROR('Tablas turistas zona y tip.'!E79/'Tablas turistas zona y tip.'!E92-1,"-")</f>
        <v>2.125</v>
      </c>
      <c r="E79" s="184" t="str">
        <f>IFERROR('Tablas turistas zona y tip.'!G79/'Tablas turistas zona y tip.'!G92-1,"-")</f>
        <v>-</v>
      </c>
      <c r="F79" s="184">
        <f>IFERROR('Tablas turistas zona y tip.'!I79/'Tablas turistas zona y tip.'!I92-1,"-")</f>
        <v>2.875</v>
      </c>
      <c r="G79" s="183">
        <f>IFERROR('Tablas turistas zona y tip.'!K79/'Tablas turistas zona y tip.'!K92-1,"-")</f>
        <v>1.3333333333333419E-2</v>
      </c>
      <c r="H79" s="183">
        <f>IFERROR('Tablas turistas zona y tip.'!M79/'Tablas turistas zona y tip.'!M92-1,"-")</f>
        <v>0.43478260869565211</v>
      </c>
      <c r="I79" s="183">
        <f>IFERROR('Tablas turistas zona y tip.'!O79/'Tablas turistas zona y tip.'!O92-1,"-")</f>
        <v>0.21527777777777768</v>
      </c>
      <c r="J79" s="184">
        <f>IFERROR('Tablas turistas zona y tip.'!Q79/'Tablas turistas zona y tip.'!Q92-1,"-")</f>
        <v>4.6914357682619645E-2</v>
      </c>
      <c r="K79" s="184">
        <f>IFERROR('Tablas turistas zona y tip.'!S79/'Tablas turistas zona y tip.'!S92-1,"-")</f>
        <v>-0.21640625000000002</v>
      </c>
      <c r="L79" s="184">
        <f>IFERROR('Tablas turistas zona y tip.'!U79/'Tablas turistas zona y tip.'!U92-1,"-")</f>
        <v>-0.11559787849566061</v>
      </c>
      <c r="M79" s="183">
        <f>IFERROR('Tablas turistas zona y tip.'!W79/'Tablas turistas zona y tip.'!W92-1,"-")</f>
        <v>5.1640340218712E-2</v>
      </c>
      <c r="N79" s="183">
        <f>IFERROR('Tablas turistas zona y tip.'!Y79/'Tablas turistas zona y tip.'!Y92-1,"-")</f>
        <v>-0.2065908652919638</v>
      </c>
      <c r="O79" s="183">
        <f>IFERROR('Tablas turistas zona y tip.'!AA79/'Tablas turistas zona y tip.'!AA92-1,"-")</f>
        <v>-0.10635538261997401</v>
      </c>
    </row>
    <row r="80" spans="2:15" hidden="1" outlineLevel="1">
      <c r="B80" s="95" t="s">
        <v>47</v>
      </c>
      <c r="C80" s="183">
        <f>IFERROR('Tablas turistas zona y tip.'!C80/'Tablas turistas zona y tip.'!C93-1,"-")</f>
        <v>0.21428571428571419</v>
      </c>
      <c r="D80" s="184">
        <f>IFERROR('Tablas turistas zona y tip.'!E80/'Tablas turistas zona y tip.'!E93-1,"-")</f>
        <v>3.6363636363636367</v>
      </c>
      <c r="E80" s="184" t="str">
        <f>IFERROR('Tablas turistas zona y tip.'!G80/'Tablas turistas zona y tip.'!G93-1,"-")</f>
        <v>-</v>
      </c>
      <c r="F80" s="184">
        <f>IFERROR('Tablas turistas zona y tip.'!I80/'Tablas turistas zona y tip.'!I93-1,"-")</f>
        <v>3.6363636363636367</v>
      </c>
      <c r="G80" s="183">
        <f>IFERROR('Tablas turistas zona y tip.'!K80/'Tablas turistas zona y tip.'!K93-1,"-")</f>
        <v>3.5714285714285809E-2</v>
      </c>
      <c r="H80" s="183">
        <f>IFERROR('Tablas turistas zona y tip.'!M80/'Tablas turistas zona y tip.'!M93-1,"-")</f>
        <v>4.705882352941182E-2</v>
      </c>
      <c r="I80" s="183">
        <f>IFERROR('Tablas turistas zona y tip.'!O80/'Tablas turistas zona y tip.'!O93-1,"-")</f>
        <v>3.9145907473309594E-2</v>
      </c>
      <c r="J80" s="184">
        <f>IFERROR('Tablas turistas zona y tip.'!Q80/'Tablas turistas zona y tip.'!Q93-1,"-")</f>
        <v>-1.554519209415961E-3</v>
      </c>
      <c r="K80" s="184">
        <f>IFERROR('Tablas turistas zona y tip.'!S80/'Tablas turistas zona y tip.'!S93-1,"-")</f>
        <v>-2.9416466826538756E-2</v>
      </c>
      <c r="L80" s="184">
        <f>IFERROR('Tablas turistas zona y tip.'!U80/'Tablas turistas zona y tip.'!U93-1,"-")</f>
        <v>-1.7754229410671174E-2</v>
      </c>
      <c r="M80" s="183">
        <f>IFERROR('Tablas turistas zona y tip.'!W80/'Tablas turistas zona y tip.'!W93-1,"-")</f>
        <v>1.0311447811447882E-2</v>
      </c>
      <c r="N80" s="183">
        <f>IFERROR('Tablas turistas zona y tip.'!Y80/'Tablas turistas zona y tip.'!Y93-1,"-")</f>
        <v>-2.8391167192429068E-2</v>
      </c>
      <c r="O80" s="183">
        <f>IFERROR('Tablas turistas zona y tip.'!AA80/'Tablas turistas zona y tip.'!AA93-1,"-")</f>
        <v>-1.181031373963215E-2</v>
      </c>
    </row>
    <row r="81" spans="2:15" hidden="1" outlineLevel="1">
      <c r="B81" s="95" t="s">
        <v>48</v>
      </c>
      <c r="C81" s="183">
        <f>IFERROR('Tablas turistas zona y tip.'!C81/'Tablas turistas zona y tip.'!C94-1,"-")</f>
        <v>3.0303030303030276E-2</v>
      </c>
      <c r="D81" s="184">
        <f>IFERROR('Tablas turistas zona y tip.'!E81/'Tablas turistas zona y tip.'!E94-1,"-")</f>
        <v>2</v>
      </c>
      <c r="E81" s="184">
        <f>IFERROR('Tablas turistas zona y tip.'!G81/'Tablas turistas zona y tip.'!G94-1,"-")</f>
        <v>-1</v>
      </c>
      <c r="F81" s="184">
        <f>IFERROR('Tablas turistas zona y tip.'!I81/'Tablas turistas zona y tip.'!I94-1,"-")</f>
        <v>1.1923076923076925</v>
      </c>
      <c r="G81" s="183">
        <f>IFERROR('Tablas turistas zona y tip.'!K81/'Tablas turistas zona y tip.'!K94-1,"-")</f>
        <v>-0.2558139534883721</v>
      </c>
      <c r="H81" s="183">
        <f>IFERROR('Tablas turistas zona y tip.'!M81/'Tablas turistas zona y tip.'!M94-1,"-")</f>
        <v>0</v>
      </c>
      <c r="I81" s="183">
        <f>IFERROR('Tablas turistas zona y tip.'!O81/'Tablas turistas zona y tip.'!O94-1,"-")</f>
        <v>-0.18032786885245899</v>
      </c>
      <c r="J81" s="184">
        <f>IFERROR('Tablas turistas zona y tip.'!Q81/'Tablas turistas zona y tip.'!Q94-1,"-")</f>
        <v>-0.11158882157514172</v>
      </c>
      <c r="K81" s="184">
        <f>IFERROR('Tablas turistas zona y tip.'!S81/'Tablas turistas zona y tip.'!S94-1,"-")</f>
        <v>-0.30437622468974523</v>
      </c>
      <c r="L81" s="184">
        <f>IFERROR('Tablas turistas zona y tip.'!U81/'Tablas turistas zona y tip.'!U94-1,"-")</f>
        <v>-0.2354051597566944</v>
      </c>
      <c r="M81" s="183">
        <f>IFERROR('Tablas turistas zona y tip.'!W81/'Tablas turistas zona y tip.'!W94-1,"-")</f>
        <v>-0.11048518989642009</v>
      </c>
      <c r="N81" s="183">
        <f>IFERROR('Tablas turistas zona y tip.'!Y81/'Tablas turistas zona y tip.'!Y94-1,"-")</f>
        <v>-0.30078334585255928</v>
      </c>
      <c r="O81" s="183">
        <f>IFERROR('Tablas turistas zona y tip.'!AA81/'Tablas turistas zona y tip.'!AA94-1,"-")</f>
        <v>-0.23013088652003777</v>
      </c>
    </row>
    <row r="82" spans="2:15" hidden="1" outlineLevel="1">
      <c r="B82" s="95" t="s">
        <v>49</v>
      </c>
      <c r="C82" s="183">
        <f>IFERROR('Tablas turistas zona y tip.'!C82/'Tablas turistas zona y tip.'!C95-1,"-")</f>
        <v>-0.28813559322033899</v>
      </c>
      <c r="D82" s="184">
        <f>IFERROR('Tablas turistas zona y tip.'!E82/'Tablas turistas zona y tip.'!E95-1,"-")</f>
        <v>3.2727272727272725</v>
      </c>
      <c r="E82" s="184" t="str">
        <f>IFERROR('Tablas turistas zona y tip.'!G82/'Tablas turistas zona y tip.'!G95-1,"-")</f>
        <v>-</v>
      </c>
      <c r="F82" s="184">
        <f>IFERROR('Tablas turistas zona y tip.'!I82/'Tablas turistas zona y tip.'!I95-1,"-")</f>
        <v>3.8636363636363633</v>
      </c>
      <c r="G82" s="183">
        <f>IFERROR('Tablas turistas zona y tip.'!K82/'Tablas turistas zona y tip.'!K95-1,"-")</f>
        <v>-9.9999999999999978E-2</v>
      </c>
      <c r="H82" s="183">
        <f>IFERROR('Tablas turistas zona y tip.'!M82/'Tablas turistas zona y tip.'!M95-1,"-")</f>
        <v>-0.36458333333333337</v>
      </c>
      <c r="I82" s="183">
        <f>IFERROR('Tablas turistas zona y tip.'!O82/'Tablas turistas zona y tip.'!O95-1,"-")</f>
        <v>-0.20119521912350602</v>
      </c>
      <c r="J82" s="184">
        <f>IFERROR('Tablas turistas zona y tip.'!Q82/'Tablas turistas zona y tip.'!Q95-1,"-")</f>
        <v>-0.16644649933949807</v>
      </c>
      <c r="K82" s="184">
        <f>IFERROR('Tablas turistas zona y tip.'!S82/'Tablas turistas zona y tip.'!S95-1,"-")</f>
        <v>-0.22721511694895724</v>
      </c>
      <c r="L82" s="184">
        <f>IFERROR('Tablas turistas zona y tip.'!U82/'Tablas turistas zona y tip.'!U95-1,"-")</f>
        <v>-0.20633840102866652</v>
      </c>
      <c r="M82" s="183">
        <f>IFERROR('Tablas turistas zona y tip.'!W82/'Tablas turistas zona y tip.'!W95-1,"-")</f>
        <v>-0.14838840462193392</v>
      </c>
      <c r="N82" s="183">
        <f>IFERROR('Tablas turistas zona y tip.'!Y82/'Tablas turistas zona y tip.'!Y95-1,"-")</f>
        <v>-0.2287228046443468</v>
      </c>
      <c r="O82" s="183">
        <f>IFERROR('Tablas turistas zona y tip.'!AA82/'Tablas turistas zona y tip.'!AA95-1,"-")</f>
        <v>-0.20001448855404236</v>
      </c>
    </row>
    <row r="83" spans="2:15" hidden="1" outlineLevel="1">
      <c r="B83" s="95" t="s">
        <v>50</v>
      </c>
      <c r="C83" s="183">
        <f>IFERROR('Tablas turistas zona y tip.'!C83/'Tablas turistas zona y tip.'!C96-1,"-")</f>
        <v>1.9736842105263159</v>
      </c>
      <c r="D83" s="184">
        <f>IFERROR('Tablas turistas zona y tip.'!E83/'Tablas turistas zona y tip.'!E96-1,"-")</f>
        <v>0.52941176470588225</v>
      </c>
      <c r="E83" s="184">
        <f>IFERROR('Tablas turistas zona y tip.'!G83/'Tablas turistas zona y tip.'!G96-1,"-")</f>
        <v>-1</v>
      </c>
      <c r="F83" s="184">
        <f>IFERROR('Tablas turistas zona y tip.'!I83/'Tablas turistas zona y tip.'!I96-1,"-")</f>
        <v>8.3333333333333259E-2</v>
      </c>
      <c r="G83" s="183">
        <f>IFERROR('Tablas turistas zona y tip.'!K83/'Tablas turistas zona y tip.'!K96-1,"-")</f>
        <v>0.14411764705882346</v>
      </c>
      <c r="H83" s="183">
        <f>IFERROR('Tablas turistas zona y tip.'!M83/'Tablas turistas zona y tip.'!M96-1,"-")</f>
        <v>-0.1333333333333333</v>
      </c>
      <c r="I83" s="183">
        <f>IFERROR('Tablas turistas zona y tip.'!O83/'Tablas turistas zona y tip.'!O96-1,"-")</f>
        <v>6.5263157894736912E-2</v>
      </c>
      <c r="J83" s="184">
        <f>IFERROR('Tablas turistas zona y tip.'!Q83/'Tablas turistas zona y tip.'!Q96-1,"-")</f>
        <v>-0.16011846001974339</v>
      </c>
      <c r="K83" s="184">
        <f>IFERROR('Tablas turistas zona y tip.'!S83/'Tablas turistas zona y tip.'!S96-1,"-")</f>
        <v>-0.19279519679786528</v>
      </c>
      <c r="L83" s="184">
        <f>IFERROR('Tablas turistas zona y tip.'!U83/'Tablas turistas zona y tip.'!U96-1,"-")</f>
        <v>-0.18102283234938477</v>
      </c>
      <c r="M83" s="183">
        <f>IFERROR('Tablas turistas zona y tip.'!W83/'Tablas turistas zona y tip.'!W96-1,"-")</f>
        <v>-0.12417582417582418</v>
      </c>
      <c r="N83" s="183">
        <f>IFERROR('Tablas turistas zona y tip.'!Y83/'Tablas turistas zona y tip.'!Y96-1,"-")</f>
        <v>-0.19253502626970231</v>
      </c>
      <c r="O83" s="183">
        <f>IFERROR('Tablas turistas zona y tip.'!AA83/'Tablas turistas zona y tip.'!AA96-1,"-")</f>
        <v>-0.16696355165798848</v>
      </c>
    </row>
    <row r="84" spans="2:15" hidden="1" outlineLevel="1">
      <c r="B84" s="95" t="s">
        <v>51</v>
      </c>
      <c r="C84" s="183">
        <f>IFERROR('Tablas turistas zona y tip.'!C84/'Tablas turistas zona y tip.'!C97-1,"-")</f>
        <v>0.25423728813559321</v>
      </c>
      <c r="D84" s="184">
        <f>IFERROR('Tablas turistas zona y tip.'!E84/'Tablas turistas zona y tip.'!E97-1,"-")</f>
        <v>0.68421052631578938</v>
      </c>
      <c r="E84" s="184" t="str">
        <f>IFERROR('Tablas turistas zona y tip.'!G84/'Tablas turistas zona y tip.'!G97-1,"-")</f>
        <v>-</v>
      </c>
      <c r="F84" s="184">
        <f>IFERROR('Tablas turistas zona y tip.'!I84/'Tablas turistas zona y tip.'!I97-1,"-")</f>
        <v>0.68421052631578938</v>
      </c>
      <c r="G84" s="183">
        <f>IFERROR('Tablas turistas zona y tip.'!K84/'Tablas turistas zona y tip.'!K97-1,"-")</f>
        <v>0.30141843971631199</v>
      </c>
      <c r="H84" s="183">
        <f>IFERROR('Tablas turistas zona y tip.'!M84/'Tablas turistas zona y tip.'!M97-1,"-")</f>
        <v>0.13559322033898313</v>
      </c>
      <c r="I84" s="183">
        <f>IFERROR('Tablas turistas zona y tip.'!O84/'Tablas turistas zona y tip.'!O97-1,"-")</f>
        <v>0.25249999999999995</v>
      </c>
      <c r="J84" s="184">
        <f>IFERROR('Tablas turistas zona y tip.'!Q84/'Tablas turistas zona y tip.'!Q97-1,"-")</f>
        <v>0.27498927498927506</v>
      </c>
      <c r="K84" s="184">
        <f>IFERROR('Tablas turistas zona y tip.'!S84/'Tablas turistas zona y tip.'!S97-1,"-")</f>
        <v>-0.13943573667711595</v>
      </c>
      <c r="L84" s="184">
        <f>IFERROR('Tablas turistas zona y tip.'!U84/'Tablas turistas zona y tip.'!U97-1,"-")</f>
        <v>1.3452559943024411E-2</v>
      </c>
      <c r="M84" s="183">
        <f>IFERROR('Tablas turistas zona y tip.'!W84/'Tablas turistas zona y tip.'!W97-1,"-")</f>
        <v>0.27777777777777768</v>
      </c>
      <c r="N84" s="183">
        <f>IFERROR('Tablas turistas zona y tip.'!Y84/'Tablas turistas zona y tip.'!Y97-1,"-")</f>
        <v>-0.1354256765105647</v>
      </c>
      <c r="O84" s="183">
        <f>IFERROR('Tablas turistas zona y tip.'!AA84/'Tablas turistas zona y tip.'!AA97-1,"-")</f>
        <v>2.2798322531452531E-2</v>
      </c>
    </row>
    <row r="85" spans="2:15" collapsed="1">
      <c r="B85" s="180">
        <v>2005</v>
      </c>
      <c r="C85" s="188">
        <f>IFERROR('Tablas turistas zona y tip.'!C85/'Tablas turistas zona y tip.'!C98-1,"-")</f>
        <v>0.21217105263157898</v>
      </c>
      <c r="D85" s="188">
        <f>IFERROR('Tablas turistas zona y tip.'!E85/'Tablas turistas zona y tip.'!E98-1,"-")</f>
        <v>1.3695652173913042</v>
      </c>
      <c r="E85" s="188">
        <f>IFERROR('Tablas turistas zona y tip.'!G85/'Tablas turistas zona y tip.'!G98-1,"-")</f>
        <v>1.5217391304347827</v>
      </c>
      <c r="F85" s="188">
        <f>IFERROR('Tablas turistas zona y tip.'!I85/'Tablas turistas zona y tip.'!I98-1,"-")</f>
        <v>1.3864734299516908</v>
      </c>
      <c r="G85" s="188">
        <f>IFERROR('Tablas turistas zona y tip.'!K85/'Tablas turistas zona y tip.'!K98-1,"-")</f>
        <v>-2.539565697460433E-2</v>
      </c>
      <c r="H85" s="188">
        <f>IFERROR('Tablas turistas zona y tip.'!M85/'Tablas turistas zona y tip.'!M98-1,"-")</f>
        <v>0.12624584717607967</v>
      </c>
      <c r="I85" s="188">
        <f>IFERROR('Tablas turistas zona y tip.'!O85/'Tablas turistas zona y tip.'!O98-1,"-")</f>
        <v>2.8659403126480409E-2</v>
      </c>
      <c r="J85" s="188">
        <f>IFERROR('Tablas turistas zona y tip.'!Q85/'Tablas turistas zona y tip.'!Q98-1,"-")</f>
        <v>-1.6373676300982076E-2</v>
      </c>
      <c r="K85" s="188">
        <f>IFERROR('Tablas turistas zona y tip.'!S85/'Tablas turistas zona y tip.'!S98-1,"-")</f>
        <v>-0.10365156985512547</v>
      </c>
      <c r="L85" s="188">
        <f>IFERROR('Tablas turistas zona y tip.'!U85/'Tablas turistas zona y tip.'!U98-1,"-")</f>
        <v>-6.9146804835924058E-2</v>
      </c>
      <c r="M85" s="188">
        <f>IFERROR('Tablas turistas zona y tip.'!W85/'Tablas turistas zona y tip.'!W98-1,"-")</f>
        <v>-1.0290606734173036E-2</v>
      </c>
      <c r="N85" s="188">
        <f>IFERROR('Tablas turistas zona y tip.'!Y85/'Tablas turistas zona y tip.'!Y98-1,"-")</f>
        <v>-9.9346449265597658E-2</v>
      </c>
      <c r="O85" s="188">
        <f>IFERROR('Tablas turistas zona y tip.'!AA85/'Tablas turistas zona y tip.'!AA98-1,"-")</f>
        <v>-6.323646244333625E-2</v>
      </c>
    </row>
    <row r="86" spans="2:15" hidden="1" outlineLevel="1">
      <c r="B86" s="95" t="s">
        <v>40</v>
      </c>
      <c r="C86" s="183">
        <f>IFERROR('Tablas turistas zona y tip.'!C86/'Tablas turistas zona y tip.'!C99-1,"-")</f>
        <v>-4.1095890410958957E-2</v>
      </c>
      <c r="D86" s="184">
        <f>IFERROR('Tablas turistas zona y tip.'!E86/'Tablas turistas zona y tip.'!E99-1,"-")</f>
        <v>-0.73770491803278682</v>
      </c>
      <c r="E86" s="184">
        <f>IFERROR('Tablas turistas zona y tip.'!G86/'Tablas turistas zona y tip.'!G99-1,"-")</f>
        <v>-1</v>
      </c>
      <c r="F86" s="184">
        <f>IFERROR('Tablas turistas zona y tip.'!I86/'Tablas turistas zona y tip.'!I99-1,"-")</f>
        <v>-0.84313725490196079</v>
      </c>
      <c r="G86" s="183">
        <f>IFERROR('Tablas turistas zona y tip.'!K86/'Tablas turistas zona y tip.'!K99-1,"-")</f>
        <v>0.10629921259842523</v>
      </c>
      <c r="H86" s="183">
        <f>IFERROR('Tablas turistas zona y tip.'!M86/'Tablas turistas zona y tip.'!M99-1,"-")</f>
        <v>-0.25116279069767444</v>
      </c>
      <c r="I86" s="183">
        <f>IFERROR('Tablas turistas zona y tip.'!O86/'Tablas turistas zona y tip.'!O99-1,"-")</f>
        <v>-5.7569296375266532E-2</v>
      </c>
      <c r="J86" s="184">
        <f>IFERROR('Tablas turistas zona y tip.'!Q86/'Tablas turistas zona y tip.'!Q99-1,"-")</f>
        <v>0.17871872422326085</v>
      </c>
      <c r="K86" s="184">
        <f>IFERROR('Tablas turistas zona y tip.'!S86/'Tablas turistas zona y tip.'!S99-1,"-")</f>
        <v>-0.13604431234801406</v>
      </c>
      <c r="L86" s="184">
        <f>IFERROR('Tablas turistas zona y tip.'!U86/'Tablas turistas zona y tip.'!U99-1,"-")</f>
        <v>-3.2339885859226425E-2</v>
      </c>
      <c r="M86" s="183">
        <f>IFERROR('Tablas turistas zona y tip.'!W86/'Tablas turistas zona y tip.'!W99-1,"-")</f>
        <v>0.15627329192546591</v>
      </c>
      <c r="N86" s="183">
        <f>IFERROR('Tablas turistas zona y tip.'!Y86/'Tablas turistas zona y tip.'!Y99-1,"-")</f>
        <v>-0.14390180203708536</v>
      </c>
      <c r="O86" s="183">
        <f>IFERROR('Tablas turistas zona y tip.'!AA86/'Tablas turistas zona y tip.'!AA99-1,"-")</f>
        <v>-4.0486176495763027E-2</v>
      </c>
    </row>
    <row r="87" spans="2:15" hidden="1" outlineLevel="1">
      <c r="B87" s="95" t="s">
        <v>41</v>
      </c>
      <c r="C87" s="183">
        <f>IFERROR('Tablas turistas zona y tip.'!C87/'Tablas turistas zona y tip.'!C100-1,"-")</f>
        <v>0.40909090909090917</v>
      </c>
      <c r="D87" s="184">
        <f>IFERROR('Tablas turistas zona y tip.'!E87/'Tablas turistas zona y tip.'!E100-1,"-")</f>
        <v>-0.64102564102564097</v>
      </c>
      <c r="E87" s="184" t="str">
        <f>IFERROR('Tablas turistas zona y tip.'!G87/'Tablas turistas zona y tip.'!G100-1,"-")</f>
        <v>-</v>
      </c>
      <c r="F87" s="184">
        <f>IFERROR('Tablas turistas zona y tip.'!I87/'Tablas turistas zona y tip.'!I100-1,"-")</f>
        <v>-0.64102564102564097</v>
      </c>
      <c r="G87" s="183">
        <f>IFERROR('Tablas turistas zona y tip.'!K87/'Tablas turistas zona y tip.'!K100-1,"-")</f>
        <v>0.52727272727272734</v>
      </c>
      <c r="H87" s="183">
        <f>IFERROR('Tablas turistas zona y tip.'!M87/'Tablas turistas zona y tip.'!M100-1,"-")</f>
        <v>-2.9411764705882359E-2</v>
      </c>
      <c r="I87" s="183">
        <f>IFERROR('Tablas turistas zona y tip.'!O87/'Tablas turistas zona y tip.'!O100-1,"-")</f>
        <v>0.27574750830564776</v>
      </c>
      <c r="J87" s="184">
        <f>IFERROR('Tablas turistas zona y tip.'!Q87/'Tablas turistas zona y tip.'!Q100-1,"-")</f>
        <v>0.4395046046363924</v>
      </c>
      <c r="K87" s="184">
        <f>IFERROR('Tablas turistas zona y tip.'!S87/'Tablas turistas zona y tip.'!S100-1,"-")</f>
        <v>2.7404433583522403E-2</v>
      </c>
      <c r="L87" s="184">
        <f>IFERROR('Tablas turistas zona y tip.'!U87/'Tablas turistas zona y tip.'!U100-1,"-")</f>
        <v>0.17357512953367871</v>
      </c>
      <c r="M87" s="183">
        <f>IFERROR('Tablas turistas zona y tip.'!W87/'Tablas turistas zona y tip.'!W100-1,"-")</f>
        <v>0.43096850161907563</v>
      </c>
      <c r="N87" s="183">
        <f>IFERROR('Tablas turistas zona y tip.'!Y87/'Tablas turistas zona y tip.'!Y100-1,"-")</f>
        <v>2.6086956521739202E-2</v>
      </c>
      <c r="O87" s="183">
        <f>IFERROR('Tablas turistas zona y tip.'!AA87/'Tablas turistas zona y tip.'!AA100-1,"-")</f>
        <v>0.17458432304038007</v>
      </c>
    </row>
    <row r="88" spans="2:15" hidden="1" outlineLevel="1">
      <c r="B88" s="95" t="s">
        <v>42</v>
      </c>
      <c r="C88" s="183">
        <f>IFERROR('Tablas turistas zona y tip.'!C88/'Tablas turistas zona y tip.'!C101-1,"-")</f>
        <v>0.48780487804878048</v>
      </c>
      <c r="D88" s="184">
        <f>IFERROR('Tablas turistas zona y tip.'!E88/'Tablas turistas zona y tip.'!E101-1,"-")</f>
        <v>1.5384615384615383</v>
      </c>
      <c r="E88" s="184" t="str">
        <f>IFERROR('Tablas turistas zona y tip.'!G88/'Tablas turistas zona y tip.'!G101-1,"-")</f>
        <v>-</v>
      </c>
      <c r="F88" s="184">
        <f>IFERROR('Tablas turistas zona y tip.'!I88/'Tablas turistas zona y tip.'!I101-1,"-")</f>
        <v>2</v>
      </c>
      <c r="G88" s="183">
        <f>IFERROR('Tablas turistas zona y tip.'!K88/'Tablas turistas zona y tip.'!K101-1,"-")</f>
        <v>0.59322033898305082</v>
      </c>
      <c r="H88" s="183">
        <f>IFERROR('Tablas turistas zona y tip.'!M88/'Tablas turistas zona y tip.'!M101-1,"-")</f>
        <v>0.93814432989690721</v>
      </c>
      <c r="I88" s="183">
        <f>IFERROR('Tablas turistas zona y tip.'!O88/'Tablas turistas zona y tip.'!O101-1,"-")</f>
        <v>0.71532846715328469</v>
      </c>
      <c r="J88" s="184">
        <f>IFERROR('Tablas turistas zona y tip.'!Q88/'Tablas turistas zona y tip.'!Q101-1,"-")</f>
        <v>0.14443597560975618</v>
      </c>
      <c r="K88" s="184">
        <f>IFERROR('Tablas turistas zona y tip.'!S88/'Tablas turistas zona y tip.'!S101-1,"-")</f>
        <v>-0.13990428673251198</v>
      </c>
      <c r="L88" s="184">
        <f>IFERROR('Tablas turistas zona y tip.'!U88/'Tablas turistas zona y tip.'!U101-1,"-")</f>
        <v>-4.0878624991704804E-2</v>
      </c>
      <c r="M88" s="183">
        <f>IFERROR('Tablas turistas zona y tip.'!W88/'Tablas turistas zona y tip.'!W101-1,"-")</f>
        <v>0.16481109691549545</v>
      </c>
      <c r="N88" s="183">
        <f>IFERROR('Tablas turistas zona y tip.'!Y88/'Tablas turistas zona y tip.'!Y101-1,"-")</f>
        <v>-0.12875579753982658</v>
      </c>
      <c r="O88" s="183">
        <f>IFERROR('Tablas turistas zona y tip.'!AA88/'Tablas turistas zona y tip.'!AA101-1,"-")</f>
        <v>-2.4290446190816439E-2</v>
      </c>
    </row>
    <row r="89" spans="2:15" hidden="1" outlineLevel="1">
      <c r="B89" s="95" t="s">
        <v>43</v>
      </c>
      <c r="C89" s="183">
        <f>IFERROR('Tablas turistas zona y tip.'!C89/'Tablas turistas zona y tip.'!C102-1,"-")</f>
        <v>0.35135135135135132</v>
      </c>
      <c r="D89" s="184">
        <f>IFERROR('Tablas turistas zona y tip.'!E89/'Tablas turistas zona y tip.'!E102-1,"-")</f>
        <v>0.125</v>
      </c>
      <c r="E89" s="184" t="str">
        <f>IFERROR('Tablas turistas zona y tip.'!G89/'Tablas turistas zona y tip.'!G102-1,"-")</f>
        <v>-</v>
      </c>
      <c r="F89" s="184">
        <f>IFERROR('Tablas turistas zona y tip.'!I89/'Tablas turistas zona y tip.'!I102-1,"-")</f>
        <v>0.125</v>
      </c>
      <c r="G89" s="183">
        <f>IFERROR('Tablas turistas zona y tip.'!K89/'Tablas turistas zona y tip.'!K102-1,"-")</f>
        <v>-0.46913580246913578</v>
      </c>
      <c r="H89" s="183">
        <f>IFERROR('Tablas turistas zona y tip.'!M89/'Tablas turistas zona y tip.'!M102-1,"-")</f>
        <v>-0.33986928104575165</v>
      </c>
      <c r="I89" s="183">
        <f>IFERROR('Tablas turistas zona y tip.'!O89/'Tablas turistas zona y tip.'!O102-1,"-")</f>
        <v>-0.40634920634920635</v>
      </c>
      <c r="J89" s="184">
        <f>IFERROR('Tablas turistas zona y tip.'!Q89/'Tablas turistas zona y tip.'!Q102-1,"-")</f>
        <v>0.29892533936651589</v>
      </c>
      <c r="K89" s="184">
        <f>IFERROR('Tablas turistas zona y tip.'!S89/'Tablas turistas zona y tip.'!S102-1,"-")</f>
        <v>-0.2948735475051264</v>
      </c>
      <c r="L89" s="184">
        <f>IFERROR('Tablas turistas zona y tip.'!U89/'Tablas turistas zona y tip.'!U102-1,"-")</f>
        <v>-0.10137314533222741</v>
      </c>
      <c r="M89" s="183">
        <f>IFERROR('Tablas turistas zona y tip.'!W89/'Tablas turistas zona y tip.'!W102-1,"-")</f>
        <v>0.26582954849051554</v>
      </c>
      <c r="N89" s="183">
        <f>IFERROR('Tablas turistas zona y tip.'!Y89/'Tablas turistas zona y tip.'!Y102-1,"-")</f>
        <v>-0.29579539367970009</v>
      </c>
      <c r="O89" s="183">
        <f>IFERROR('Tablas turistas zona y tip.'!AA89/'Tablas turistas zona y tip.'!AA102-1,"-")</f>
        <v>-0.10828650432610831</v>
      </c>
    </row>
    <row r="90" spans="2:15" hidden="1" outlineLevel="1">
      <c r="B90" s="95" t="s">
        <v>44</v>
      </c>
      <c r="C90" s="183">
        <f>IFERROR('Tablas turistas zona y tip.'!C90/'Tablas turistas zona y tip.'!C103-1,"-")</f>
        <v>0.63636363636363646</v>
      </c>
      <c r="D90" s="184">
        <f>IFERROR('Tablas turistas zona y tip.'!E90/'Tablas turistas zona y tip.'!E103-1,"-")</f>
        <v>-0.33333333333333337</v>
      </c>
      <c r="E90" s="184" t="str">
        <f>IFERROR('Tablas turistas zona y tip.'!G90/'Tablas turistas zona y tip.'!G103-1,"-")</f>
        <v>-</v>
      </c>
      <c r="F90" s="184">
        <f>IFERROR('Tablas turistas zona y tip.'!I90/'Tablas turistas zona y tip.'!I103-1,"-")</f>
        <v>-8.333333333333337E-2</v>
      </c>
      <c r="G90" s="183">
        <f>IFERROR('Tablas turistas zona y tip.'!K90/'Tablas turistas zona y tip.'!K103-1,"-")</f>
        <v>-0.47058823529411764</v>
      </c>
      <c r="H90" s="183">
        <f>IFERROR('Tablas turistas zona y tip.'!M90/'Tablas turistas zona y tip.'!M103-1,"-")</f>
        <v>-0.5892857142857143</v>
      </c>
      <c r="I90" s="183">
        <f>IFERROR('Tablas turistas zona y tip.'!O90/'Tablas turistas zona y tip.'!O103-1,"-")</f>
        <v>-0.53033707865168545</v>
      </c>
      <c r="J90" s="184">
        <f>IFERROR('Tablas turistas zona y tip.'!Q90/'Tablas turistas zona y tip.'!Q103-1,"-")</f>
        <v>0.39461358313817341</v>
      </c>
      <c r="K90" s="184">
        <f>IFERROR('Tablas turistas zona y tip.'!S90/'Tablas turistas zona y tip.'!S103-1,"-")</f>
        <v>-0.18397559046219913</v>
      </c>
      <c r="L90" s="184">
        <f>IFERROR('Tablas turistas zona y tip.'!U90/'Tablas turistas zona y tip.'!U103-1,"-")</f>
        <v>-2.2829188748471285E-2</v>
      </c>
      <c r="M90" s="183">
        <f>IFERROR('Tablas turistas zona y tip.'!W90/'Tablas turistas zona y tip.'!W103-1,"-")</f>
        <v>0.34159629528738766</v>
      </c>
      <c r="N90" s="183">
        <f>IFERROR('Tablas turistas zona y tip.'!Y90/'Tablas turistas zona y tip.'!Y103-1,"-")</f>
        <v>-0.19365149344208088</v>
      </c>
      <c r="O90" s="183">
        <f>IFERROR('Tablas turistas zona y tip.'!AA90/'Tablas turistas zona y tip.'!AA103-1,"-")</f>
        <v>-3.9469554300062826E-2</v>
      </c>
    </row>
    <row r="91" spans="2:15" hidden="1" outlineLevel="1">
      <c r="B91" s="95" t="s">
        <v>45</v>
      </c>
      <c r="C91" s="183">
        <f>IFERROR('Tablas turistas zona y tip.'!C91/'Tablas turistas zona y tip.'!C104-1,"-")</f>
        <v>1.4615384615384617</v>
      </c>
      <c r="D91" s="184">
        <f>IFERROR('Tablas turistas zona y tip.'!E91/'Tablas turistas zona y tip.'!E104-1,"-")</f>
        <v>0.14285714285714279</v>
      </c>
      <c r="E91" s="184">
        <f>IFERROR('Tablas turistas zona y tip.'!G91/'Tablas turistas zona y tip.'!G104-1,"-")</f>
        <v>-1</v>
      </c>
      <c r="F91" s="184">
        <f>IFERROR('Tablas turistas zona y tip.'!I91/'Tablas turistas zona y tip.'!I104-1,"-")</f>
        <v>-0.74193548387096775</v>
      </c>
      <c r="G91" s="183">
        <f>IFERROR('Tablas turistas zona y tip.'!K91/'Tablas turistas zona y tip.'!K104-1,"-")</f>
        <v>-0.1294642857142857</v>
      </c>
      <c r="H91" s="183">
        <f>IFERROR('Tablas turistas zona y tip.'!M91/'Tablas turistas zona y tip.'!M104-1,"-")</f>
        <v>-0.64900662251655628</v>
      </c>
      <c r="I91" s="183">
        <f>IFERROR('Tablas turistas zona y tip.'!O91/'Tablas turistas zona y tip.'!O104-1,"-")</f>
        <v>-0.42775665399239549</v>
      </c>
      <c r="J91" s="184">
        <f>IFERROR('Tablas turistas zona y tip.'!Q91/'Tablas turistas zona y tip.'!Q104-1,"-")</f>
        <v>0.17630853994490359</v>
      </c>
      <c r="K91" s="184">
        <f>IFERROR('Tablas turistas zona y tip.'!S91/'Tablas turistas zona y tip.'!S104-1,"-")</f>
        <v>-0.16661590009137983</v>
      </c>
      <c r="L91" s="184">
        <f>IFERROR('Tablas turistas zona y tip.'!U91/'Tablas turistas zona y tip.'!U104-1,"-")</f>
        <v>-4.9896189136695468E-2</v>
      </c>
      <c r="M91" s="183">
        <f>IFERROR('Tablas turistas zona y tip.'!W91/'Tablas turistas zona y tip.'!W104-1,"-")</f>
        <v>0.16654149455501321</v>
      </c>
      <c r="N91" s="183">
        <f>IFERROR('Tablas turistas zona y tip.'!Y91/'Tablas turistas zona y tip.'!Y104-1,"-")</f>
        <v>-0.18289926289926295</v>
      </c>
      <c r="O91" s="183">
        <f>IFERROR('Tablas turistas zona y tip.'!AA91/'Tablas turistas zona y tip.'!AA104-1,"-")</f>
        <v>-6.2834655828656216E-2</v>
      </c>
    </row>
    <row r="92" spans="2:15" hidden="1" outlineLevel="1">
      <c r="B92" s="95" t="s">
        <v>46</v>
      </c>
      <c r="C92" s="183">
        <f>IFERROR('Tablas turistas zona y tip.'!C92/'Tablas turistas zona y tip.'!C105-1,"-")</f>
        <v>-0.10810810810810811</v>
      </c>
      <c r="D92" s="184">
        <f>IFERROR('Tablas turistas zona y tip.'!E92/'Tablas turistas zona y tip.'!E105-1,"-")</f>
        <v>3</v>
      </c>
      <c r="E92" s="184" t="str">
        <f>IFERROR('Tablas turistas zona y tip.'!G92/'Tablas turistas zona y tip.'!G105-1,"-")</f>
        <v>-</v>
      </c>
      <c r="F92" s="184">
        <f>IFERROR('Tablas turistas zona y tip.'!I92/'Tablas turistas zona y tip.'!I105-1,"-")</f>
        <v>3</v>
      </c>
      <c r="G92" s="183">
        <f>IFERROR('Tablas turistas zona y tip.'!K92/'Tablas turistas zona y tip.'!K105-1,"-")</f>
        <v>-0.16666666666666663</v>
      </c>
      <c r="H92" s="183">
        <f>IFERROR('Tablas turistas zona y tip.'!M92/'Tablas turistas zona y tip.'!M105-1,"-")</f>
        <v>-0.30303030303030298</v>
      </c>
      <c r="I92" s="183">
        <f>IFERROR('Tablas turistas zona y tip.'!O92/'Tablas turistas zona y tip.'!O105-1,"-")</f>
        <v>-0.23809523809523814</v>
      </c>
      <c r="J92" s="184">
        <f>IFERROR('Tablas turistas zona y tip.'!Q92/'Tablas turistas zona y tip.'!Q105-1,"-")</f>
        <v>-0.1586754966887417</v>
      </c>
      <c r="K92" s="184">
        <f>IFERROR('Tablas turistas zona y tip.'!S92/'Tablas turistas zona y tip.'!S105-1,"-")</f>
        <v>-0.23192319231923197</v>
      </c>
      <c r="L92" s="184">
        <f>IFERROR('Tablas turistas zona y tip.'!U92/'Tablas turistas zona y tip.'!U105-1,"-")</f>
        <v>-0.20544009194521595</v>
      </c>
      <c r="M92" s="183">
        <f>IFERROR('Tablas turistas zona y tip.'!W92/'Tablas turistas zona y tip.'!W105-1,"-")</f>
        <v>-0.15676229508196726</v>
      </c>
      <c r="N92" s="183">
        <f>IFERROR('Tablas turistas zona y tip.'!Y92/'Tablas turistas zona y tip.'!Y105-1,"-")</f>
        <v>-0.23296378418329633</v>
      </c>
      <c r="O92" s="183">
        <f>IFERROR('Tablas turistas zona y tip.'!AA92/'Tablas turistas zona y tip.'!AA105-1,"-")</f>
        <v>-0.20508013871965503</v>
      </c>
    </row>
    <row r="93" spans="2:15" hidden="1" outlineLevel="1">
      <c r="B93" s="95" t="s">
        <v>47</v>
      </c>
      <c r="C93" s="183">
        <f>IFERROR('Tablas turistas zona y tip.'!C93/'Tablas turistas zona y tip.'!C106-1,"-")</f>
        <v>0.61538461538461542</v>
      </c>
      <c r="D93" s="184">
        <f>IFERROR('Tablas turistas zona y tip.'!E93/'Tablas turistas zona y tip.'!E106-1,"-")</f>
        <v>1.75</v>
      </c>
      <c r="E93" s="184" t="str">
        <f>IFERROR('Tablas turistas zona y tip.'!G93/'Tablas turistas zona y tip.'!G106-1,"-")</f>
        <v>-</v>
      </c>
      <c r="F93" s="184">
        <f>IFERROR('Tablas turistas zona y tip.'!I93/'Tablas turistas zona y tip.'!I106-1,"-")</f>
        <v>1.75</v>
      </c>
      <c r="G93" s="183">
        <f>IFERROR('Tablas turistas zona y tip.'!K93/'Tablas turistas zona y tip.'!K106-1,"-")</f>
        <v>0</v>
      </c>
      <c r="H93" s="183">
        <f>IFERROR('Tablas turistas zona y tip.'!M93/'Tablas turistas zona y tip.'!M106-1,"-")</f>
        <v>-0.4178082191780822</v>
      </c>
      <c r="I93" s="183">
        <f>IFERROR('Tablas turistas zona y tip.'!O93/'Tablas turistas zona y tip.'!O106-1,"-")</f>
        <v>-0.17836257309941517</v>
      </c>
      <c r="J93" s="184">
        <f>IFERROR('Tablas turistas zona y tip.'!Q93/'Tablas turistas zona y tip.'!Q106-1,"-")</f>
        <v>-0.15293453724604966</v>
      </c>
      <c r="K93" s="184">
        <f>IFERROR('Tablas turistas zona y tip.'!S93/'Tablas turistas zona y tip.'!S106-1,"-")</f>
        <v>-0.26618958235570156</v>
      </c>
      <c r="L93" s="184">
        <f>IFERROR('Tablas turistas zona y tip.'!U93/'Tablas turistas zona y tip.'!U106-1,"-")</f>
        <v>-0.22268786127167628</v>
      </c>
      <c r="M93" s="183">
        <f>IFERROR('Tablas turistas zona y tip.'!W93/'Tablas turistas zona y tip.'!W106-1,"-")</f>
        <v>-0.14254781667268135</v>
      </c>
      <c r="N93" s="183">
        <f>IFERROR('Tablas turistas zona y tip.'!Y93/'Tablas turistas zona y tip.'!Y106-1,"-")</f>
        <v>-0.26874279123414069</v>
      </c>
      <c r="O93" s="183">
        <f>IFERROR('Tablas turistas zona y tip.'!AA93/'Tablas turistas zona y tip.'!AA106-1,"-")</f>
        <v>-0.21953278919223196</v>
      </c>
    </row>
    <row r="94" spans="2:15" hidden="1" outlineLevel="1">
      <c r="B94" s="95" t="s">
        <v>48</v>
      </c>
      <c r="C94" s="183">
        <f>IFERROR('Tablas turistas zona y tip.'!C94/'Tablas turistas zona y tip.'!C107-1,"-")</f>
        <v>0.4042553191489362</v>
      </c>
      <c r="D94" s="184">
        <f>IFERROR('Tablas turistas zona y tip.'!E94/'Tablas turistas zona y tip.'!E107-1,"-")</f>
        <v>0.89999999999999991</v>
      </c>
      <c r="E94" s="184" t="str">
        <f>IFERROR('Tablas turistas zona y tip.'!G94/'Tablas turistas zona y tip.'!G107-1,"-")</f>
        <v>-</v>
      </c>
      <c r="F94" s="184">
        <f>IFERROR('Tablas turistas zona y tip.'!I94/'Tablas turistas zona y tip.'!I107-1,"-")</f>
        <v>1.6</v>
      </c>
      <c r="G94" s="183">
        <f>IFERROR('Tablas turistas zona y tip.'!K94/'Tablas turistas zona y tip.'!K107-1,"-")</f>
        <v>0.45410628019323673</v>
      </c>
      <c r="H94" s="183">
        <f>IFERROR('Tablas turistas zona y tip.'!M94/'Tablas turistas zona y tip.'!M107-1,"-")</f>
        <v>-0.36040609137055835</v>
      </c>
      <c r="I94" s="183">
        <f>IFERROR('Tablas turistas zona y tip.'!O94/'Tablas turistas zona y tip.'!O107-1,"-")</f>
        <v>5.6930693069306981E-2</v>
      </c>
      <c r="J94" s="184">
        <f>IFERROR('Tablas turistas zona y tip.'!Q94/'Tablas turistas zona y tip.'!Q107-1,"-")</f>
        <v>5.4182117840955835E-2</v>
      </c>
      <c r="K94" s="184">
        <f>IFERROR('Tablas turistas zona y tip.'!S94/'Tablas turistas zona y tip.'!S107-1,"-")</f>
        <v>8.1214689265536766E-2</v>
      </c>
      <c r="L94" s="184">
        <f>IFERROR('Tablas turistas zona y tip.'!U94/'Tablas turistas zona y tip.'!U107-1,"-")</f>
        <v>7.1385767790262067E-2</v>
      </c>
      <c r="M94" s="183">
        <f>IFERROR('Tablas turistas zona y tip.'!W94/'Tablas turistas zona y tip.'!W107-1,"-")</f>
        <v>7.5224697147323161E-2</v>
      </c>
      <c r="N94" s="183">
        <f>IFERROR('Tablas turistas zona y tip.'!Y94/'Tablas turistas zona y tip.'!Y107-1,"-")</f>
        <v>7.2011963648912936E-2</v>
      </c>
      <c r="O94" s="183">
        <f>IFERROR('Tablas turistas zona y tip.'!AA94/'Tablas turistas zona y tip.'!AA107-1,"-")</f>
        <v>7.3202519730649396E-2</v>
      </c>
    </row>
    <row r="95" spans="2:15" hidden="1" outlineLevel="1">
      <c r="B95" s="95" t="s">
        <v>49</v>
      </c>
      <c r="C95" s="183">
        <f>IFERROR('Tablas turistas zona y tip.'!C95/'Tablas turistas zona y tip.'!C108-1,"-")</f>
        <v>0.28260869565217384</v>
      </c>
      <c r="D95" s="184">
        <f>IFERROR('Tablas turistas zona y tip.'!E95/'Tablas turistas zona y tip.'!E108-1,"-")</f>
        <v>-0.5</v>
      </c>
      <c r="E95" s="184">
        <f>IFERROR('Tablas turistas zona y tip.'!G95/'Tablas turistas zona y tip.'!G108-1,"-")</f>
        <v>-1</v>
      </c>
      <c r="F95" s="184">
        <f>IFERROR('Tablas turistas zona y tip.'!I95/'Tablas turistas zona y tip.'!I108-1,"-")</f>
        <v>-0.55102040816326525</v>
      </c>
      <c r="G95" s="183">
        <f>IFERROR('Tablas turistas zona y tip.'!K95/'Tablas turistas zona y tip.'!K108-1,"-")</f>
        <v>0.13138686131386867</v>
      </c>
      <c r="H95" s="183">
        <f>IFERROR('Tablas turistas zona y tip.'!M95/'Tablas turistas zona y tip.'!M108-1,"-")</f>
        <v>6.6666666666666652E-2</v>
      </c>
      <c r="I95" s="183">
        <f>IFERROR('Tablas turistas zona y tip.'!O95/'Tablas turistas zona y tip.'!O108-1,"-")</f>
        <v>0.10572687224669597</v>
      </c>
      <c r="J95" s="184">
        <f>IFERROR('Tablas turistas zona y tip.'!Q95/'Tablas turistas zona y tip.'!Q108-1,"-")</f>
        <v>-4.7599077374711696E-2</v>
      </c>
      <c r="K95" s="184">
        <f>IFERROR('Tablas turistas zona y tip.'!S95/'Tablas turistas zona y tip.'!S108-1,"-")</f>
        <v>9.4727547931382494E-2</v>
      </c>
      <c r="L95" s="184">
        <f>IFERROR('Tablas turistas zona y tip.'!U95/'Tablas turistas zona y tip.'!U108-1,"-")</f>
        <v>4.1269591242025783E-2</v>
      </c>
      <c r="M95" s="183">
        <f>IFERROR('Tablas turistas zona y tip.'!W95/'Tablas turistas zona y tip.'!W108-1,"-")</f>
        <v>-3.8963569062926195E-2</v>
      </c>
      <c r="N95" s="183">
        <f>IFERROR('Tablas turistas zona y tip.'!Y95/'Tablas turistas zona y tip.'!Y108-1,"-")</f>
        <v>9.3430297054110767E-2</v>
      </c>
      <c r="O95" s="183">
        <f>IFERROR('Tablas turistas zona y tip.'!AA95/'Tablas turistas zona y tip.'!AA108-1,"-")</f>
        <v>4.2125924807489001E-2</v>
      </c>
    </row>
    <row r="96" spans="2:15" hidden="1" outlineLevel="1">
      <c r="B96" s="95" t="s">
        <v>50</v>
      </c>
      <c r="C96" s="183">
        <f>IFERROR('Tablas turistas zona y tip.'!C96/'Tablas turistas zona y tip.'!C109-1,"-")</f>
        <v>5.555555555555558E-2</v>
      </c>
      <c r="D96" s="184">
        <f>IFERROR('Tablas turistas zona y tip.'!E96/'Tablas turistas zona y tip.'!E109-1,"-")</f>
        <v>-0.26086956521739135</v>
      </c>
      <c r="E96" s="184">
        <f>IFERROR('Tablas turistas zona y tip.'!G96/'Tablas turistas zona y tip.'!G109-1,"-")</f>
        <v>0.39999999999999991</v>
      </c>
      <c r="F96" s="184">
        <f>IFERROR('Tablas turistas zona y tip.'!I96/'Tablas turistas zona y tip.'!I109-1,"-")</f>
        <v>-0.1428571428571429</v>
      </c>
      <c r="G96" s="183">
        <f>IFERROR('Tablas turistas zona y tip.'!K96/'Tablas turistas zona y tip.'!K109-1,"-")</f>
        <v>0.45299145299145294</v>
      </c>
      <c r="H96" s="183">
        <f>IFERROR('Tablas turistas zona y tip.'!M96/'Tablas turistas zona y tip.'!M109-1,"-")</f>
        <v>-0.26630434782608692</v>
      </c>
      <c r="I96" s="183">
        <f>IFERROR('Tablas turistas zona y tip.'!O96/'Tablas turistas zona y tip.'!O109-1,"-")</f>
        <v>0.13636363636363646</v>
      </c>
      <c r="J96" s="184">
        <f>IFERROR('Tablas turistas zona y tip.'!Q96/'Tablas turistas zona y tip.'!Q109-1,"-")</f>
        <v>4.6271431522412643E-2</v>
      </c>
      <c r="K96" s="184">
        <f>IFERROR('Tablas turistas zona y tip.'!S96/'Tablas turistas zona y tip.'!S109-1,"-")</f>
        <v>-7.4024503243076301E-2</v>
      </c>
      <c r="L96" s="184">
        <f>IFERROR('Tablas turistas zona y tip.'!U96/'Tablas turistas zona y tip.'!U109-1,"-")</f>
        <v>-3.401126837982682E-2</v>
      </c>
      <c r="M96" s="183">
        <f>IFERROR('Tablas turistas zona y tip.'!W96/'Tablas turistas zona y tip.'!W109-1,"-")</f>
        <v>6.3498246980911555E-2</v>
      </c>
      <c r="N96" s="183">
        <f>IFERROR('Tablas turistas zona y tip.'!Y96/'Tablas turistas zona y tip.'!Y109-1,"-")</f>
        <v>-7.7358109472833725E-2</v>
      </c>
      <c r="O96" s="183">
        <f>IFERROR('Tablas turistas zona y tip.'!AA96/'Tablas turistas zona y tip.'!AA109-1,"-")</f>
        <v>-2.9263101888800214E-2</v>
      </c>
    </row>
    <row r="97" spans="2:15" hidden="1" outlineLevel="1">
      <c r="B97" s="95" t="s">
        <v>51</v>
      </c>
      <c r="C97" s="183">
        <f>IFERROR('Tablas turistas zona y tip.'!C97/'Tablas turistas zona y tip.'!C110-1,"-")</f>
        <v>0.59459459459459452</v>
      </c>
      <c r="D97" s="184">
        <f>IFERROR('Tablas turistas zona y tip.'!E97/'Tablas turistas zona y tip.'!E110-1,"-")</f>
        <v>0.35714285714285721</v>
      </c>
      <c r="E97" s="184">
        <f>IFERROR('Tablas turistas zona y tip.'!G97/'Tablas turistas zona y tip.'!G110-1,"-")</f>
        <v>-1</v>
      </c>
      <c r="F97" s="184">
        <f>IFERROR('Tablas turistas zona y tip.'!I97/'Tablas turistas zona y tip.'!I110-1,"-")</f>
        <v>-0.3214285714285714</v>
      </c>
      <c r="G97" s="183">
        <f>IFERROR('Tablas turistas zona y tip.'!K97/'Tablas turistas zona y tip.'!K110-1,"-")</f>
        <v>0.22077922077922074</v>
      </c>
      <c r="H97" s="183">
        <f>IFERROR('Tablas turistas zona y tip.'!M97/'Tablas turistas zona y tip.'!M110-1,"-")</f>
        <v>-0.22368421052631582</v>
      </c>
      <c r="I97" s="183">
        <f>IFERROR('Tablas turistas zona y tip.'!O97/'Tablas turistas zona y tip.'!O110-1,"-")</f>
        <v>4.4386422976501416E-2</v>
      </c>
      <c r="J97" s="184">
        <f>IFERROR('Tablas turistas zona y tip.'!Q97/'Tablas turistas zona y tip.'!Q110-1,"-")</f>
        <v>2.4615384615384706E-2</v>
      </c>
      <c r="K97" s="184">
        <f>IFERROR('Tablas turistas zona y tip.'!S97/'Tablas turistas zona y tip.'!S110-1,"-")</f>
        <v>-0.11408575872028437</v>
      </c>
      <c r="L97" s="184">
        <f>IFERROR('Tablas turistas zona y tip.'!U97/'Tablas turistas zona y tip.'!U110-1,"-")</f>
        <v>-6.7517709563164163E-2</v>
      </c>
      <c r="M97" s="183">
        <f>IFERROR('Tablas turistas zona y tip.'!W97/'Tablas turistas zona y tip.'!W110-1,"-")</f>
        <v>3.9321192052980125E-2</v>
      </c>
      <c r="N97" s="183">
        <f>IFERROR('Tablas turistas zona y tip.'!Y97/'Tablas turistas zona y tip.'!Y110-1,"-")</f>
        <v>-0.11725567190226871</v>
      </c>
      <c r="O97" s="183">
        <f>IFERROR('Tablas turistas zona y tip.'!AA97/'Tablas turistas zona y tip.'!AA110-1,"-")</f>
        <v>-6.3214285714285667E-2</v>
      </c>
    </row>
    <row r="98" spans="2:15" collapsed="1">
      <c r="B98" s="180">
        <v>2004</v>
      </c>
      <c r="C98" s="188">
        <f>IFERROR('Tablas turistas zona y tip.'!C98/'Tablas turistas zona y tip.'!C111-1,"-")</f>
        <v>0.3246187363834423</v>
      </c>
      <c r="D98" s="188">
        <f>IFERROR('Tablas turistas zona y tip.'!E98/'Tablas turistas zona y tip.'!E111-1,"-")</f>
        <v>-0.22362869198312241</v>
      </c>
      <c r="E98" s="188">
        <f>IFERROR('Tablas turistas zona y tip.'!G98/'Tablas turistas zona y tip.'!G111-1,"-")</f>
        <v>-0.7415730337078652</v>
      </c>
      <c r="F98" s="188">
        <f>IFERROR('Tablas turistas zona y tip.'!I98/'Tablas turistas zona y tip.'!I111-1,"-")</f>
        <v>-0.36503067484662577</v>
      </c>
      <c r="G98" s="188">
        <f>IFERROR('Tablas turistas zona y tip.'!K98/'Tablas turistas zona y tip.'!K111-1,"-")</f>
        <v>0.11581108829568798</v>
      </c>
      <c r="H98" s="188">
        <f>IFERROR('Tablas turistas zona y tip.'!M98/'Tablas turistas zona y tip.'!M111-1,"-")</f>
        <v>-0.27817745803357319</v>
      </c>
      <c r="I98" s="188">
        <f>IFERROR('Tablas turistas zona y tip.'!O98/'Tablas turistas zona y tip.'!O111-1,"-")</f>
        <v>-6.5929203539823011E-2</v>
      </c>
      <c r="J98" s="188">
        <f>IFERROR('Tablas turistas zona y tip.'!Q98/'Tablas turistas zona y tip.'!Q111-1,"-")</f>
        <v>9.6850861556743828E-2</v>
      </c>
      <c r="K98" s="188">
        <f>IFERROR('Tablas turistas zona y tip.'!S98/'Tablas turistas zona y tip.'!S111-1,"-")</f>
        <v>-0.11853687030434867</v>
      </c>
      <c r="L98" s="188">
        <f>IFERROR('Tablas turistas zona y tip.'!U98/'Tablas turistas zona y tip.'!U111-1,"-")</f>
        <v>-4.4346293251995461E-2</v>
      </c>
      <c r="M98" s="188">
        <f>IFERROR('Tablas turistas zona y tip.'!W98/'Tablas turistas zona y tip.'!W111-1,"-")</f>
        <v>9.820266165196001E-2</v>
      </c>
      <c r="N98" s="188">
        <f>IFERROR('Tablas turistas zona y tip.'!Y98/'Tablas turistas zona y tip.'!Y111-1,"-")</f>
        <v>-0.12236370087121062</v>
      </c>
      <c r="O98" s="188">
        <f>IFERROR('Tablas turistas zona y tip.'!AA98/'Tablas turistas zona y tip.'!AA111-1,"-")</f>
        <v>-4.4555150154364287E-2</v>
      </c>
    </row>
    <row r="99" spans="2:15" hidden="1" outlineLevel="1">
      <c r="B99" s="95" t="s">
        <v>40</v>
      </c>
      <c r="C99" s="183">
        <f>IFERROR('Tablas turistas zona y tip.'!C99/'Tablas turistas zona y tip.'!C112-1,"-")</f>
        <v>0.21666666666666656</v>
      </c>
      <c r="D99" s="184">
        <f>IFERROR('Tablas turistas zona y tip.'!E99/'Tablas turistas zona y tip.'!E112-1,"-")</f>
        <v>0.79411764705882359</v>
      </c>
      <c r="E99" s="184">
        <f>IFERROR('Tablas turistas zona y tip.'!G99/'Tablas turistas zona y tip.'!G112-1,"-")</f>
        <v>0.32258064516129026</v>
      </c>
      <c r="F99" s="184">
        <f>IFERROR('Tablas turistas zona y tip.'!I99/'Tablas turistas zona y tip.'!I112-1,"-")</f>
        <v>0.56923076923076921</v>
      </c>
      <c r="G99" s="183">
        <f>IFERROR('Tablas turistas zona y tip.'!K99/'Tablas turistas zona y tip.'!K112-1,"-")</f>
        <v>-0.1149825783972126</v>
      </c>
      <c r="H99" s="183">
        <f>IFERROR('Tablas turistas zona y tip.'!M99/'Tablas turistas zona y tip.'!M112-1,"-")</f>
        <v>-0.21532846715328469</v>
      </c>
      <c r="I99" s="183">
        <f>IFERROR('Tablas turistas zona y tip.'!O99/'Tablas turistas zona y tip.'!O112-1,"-")</f>
        <v>-0.16399286987522277</v>
      </c>
      <c r="J99" s="184">
        <f>IFERROR('Tablas turistas zona y tip.'!Q99/'Tablas turistas zona y tip.'!Q112-1,"-")</f>
        <v>-9.9529586531319603E-2</v>
      </c>
      <c r="K99" s="184">
        <f>IFERROR('Tablas turistas zona y tip.'!S99/'Tablas turistas zona y tip.'!S112-1,"-")</f>
        <v>-8.7861983980283442E-2</v>
      </c>
      <c r="L99" s="184">
        <f>IFERROR('Tablas turistas zona y tip.'!U99/'Tablas turistas zona y tip.'!U112-1,"-")</f>
        <v>-9.1739345071581324E-2</v>
      </c>
      <c r="M99" s="183">
        <f>IFERROR('Tablas turistas zona y tip.'!W99/'Tablas turistas zona y tip.'!W112-1,"-")</f>
        <v>-8.9366515837104088E-2</v>
      </c>
      <c r="N99" s="183">
        <f>IFERROR('Tablas turistas zona y tip.'!Y99/'Tablas turistas zona y tip.'!Y112-1,"-")</f>
        <v>-9.0498812351543889E-2</v>
      </c>
      <c r="O99" s="183">
        <f>IFERROR('Tablas turistas zona y tip.'!AA99/'Tablas turistas zona y tip.'!AA112-1,"-")</f>
        <v>-9.0109034267912724E-2</v>
      </c>
    </row>
    <row r="100" spans="2:15" hidden="1" outlineLevel="1">
      <c r="B100" s="95" t="s">
        <v>41</v>
      </c>
      <c r="C100" s="183">
        <f>IFERROR('Tablas turistas zona y tip.'!C100/'Tablas turistas zona y tip.'!C113-1,"-")</f>
        <v>-0.15384615384615385</v>
      </c>
      <c r="D100" s="184">
        <f>IFERROR('Tablas turistas zona y tip.'!E100/'Tablas turistas zona y tip.'!E113-1,"-")</f>
        <v>0.77272727272727271</v>
      </c>
      <c r="E100" s="184" t="str">
        <f>IFERROR('Tablas turistas zona y tip.'!G100/'Tablas turistas zona y tip.'!G113-1,"-")</f>
        <v>-</v>
      </c>
      <c r="F100" s="184">
        <f>IFERROR('Tablas turistas zona y tip.'!I100/'Tablas turistas zona y tip.'!I113-1,"-")</f>
        <v>0.77272727272727271</v>
      </c>
      <c r="G100" s="183">
        <f>IFERROR('Tablas turistas zona y tip.'!K100/'Tablas turistas zona y tip.'!K113-1,"-")</f>
        <v>-0.12234042553191493</v>
      </c>
      <c r="H100" s="183">
        <f>IFERROR('Tablas turistas zona y tip.'!M100/'Tablas turistas zona y tip.'!M113-1,"-")</f>
        <v>-0.4285714285714286</v>
      </c>
      <c r="I100" s="183">
        <f>IFERROR('Tablas turistas zona y tip.'!O100/'Tablas turistas zona y tip.'!O113-1,"-")</f>
        <v>-0.29342723004694837</v>
      </c>
      <c r="J100" s="184">
        <f>IFERROR('Tablas turistas zona y tip.'!Q100/'Tablas turistas zona y tip.'!Q113-1,"-")</f>
        <v>-0.25992949471210336</v>
      </c>
      <c r="K100" s="184">
        <f>IFERROR('Tablas turistas zona y tip.'!S100/'Tablas turistas zona y tip.'!S113-1,"-")</f>
        <v>-0.27536048570705796</v>
      </c>
      <c r="L100" s="184">
        <f>IFERROR('Tablas turistas zona y tip.'!U100/'Tablas turistas zona y tip.'!U113-1,"-")</f>
        <v>-0.26996135186251136</v>
      </c>
      <c r="M100" s="183">
        <f>IFERROR('Tablas turistas zona y tip.'!W100/'Tablas turistas zona y tip.'!W113-1,"-")</f>
        <v>-0.24795218065087443</v>
      </c>
      <c r="N100" s="183">
        <f>IFERROR('Tablas turistas zona y tip.'!Y100/'Tablas turistas zona y tip.'!Y113-1,"-")</f>
        <v>-0.27983791748526521</v>
      </c>
      <c r="O100" s="183">
        <f>IFERROR('Tablas turistas zona y tip.'!AA100/'Tablas turistas zona y tip.'!AA113-1,"-")</f>
        <v>-0.26846220677671595</v>
      </c>
    </row>
    <row r="101" spans="2:15" hidden="1" outlineLevel="1">
      <c r="B101" s="95" t="s">
        <v>42</v>
      </c>
      <c r="C101" s="183">
        <f>IFERROR('Tablas turistas zona y tip.'!C101/'Tablas turistas zona y tip.'!C114-1,"-")</f>
        <v>1.4117647058823528</v>
      </c>
      <c r="D101" s="184">
        <f>IFERROR('Tablas turistas zona y tip.'!E101/'Tablas turistas zona y tip.'!E114-1,"-")</f>
        <v>1.6</v>
      </c>
      <c r="E101" s="184" t="str">
        <f>IFERROR('Tablas turistas zona y tip.'!G101/'Tablas turistas zona y tip.'!G114-1,"-")</f>
        <v>-</v>
      </c>
      <c r="F101" s="184">
        <f>IFERROR('Tablas turistas zona y tip.'!I101/'Tablas turistas zona y tip.'!I114-1,"-")</f>
        <v>1.6</v>
      </c>
      <c r="G101" s="183">
        <f>IFERROR('Tablas turistas zona y tip.'!K101/'Tablas turistas zona y tip.'!K114-1,"-")</f>
        <v>0.26428571428571423</v>
      </c>
      <c r="H101" s="183">
        <f>IFERROR('Tablas turistas zona y tip.'!M101/'Tablas turistas zona y tip.'!M114-1,"-")</f>
        <v>-0.48404255319148937</v>
      </c>
      <c r="I101" s="183">
        <f>IFERROR('Tablas turistas zona y tip.'!O101/'Tablas turistas zona y tip.'!O114-1,"-")</f>
        <v>-0.16463414634146345</v>
      </c>
      <c r="J101" s="184">
        <f>IFERROR('Tablas turistas zona y tip.'!Q101/'Tablas turistas zona y tip.'!Q114-1,"-")</f>
        <v>8.2061855670103157E-2</v>
      </c>
      <c r="K101" s="184">
        <f>IFERROR('Tablas turistas zona y tip.'!S101/'Tablas turistas zona y tip.'!S114-1,"-")</f>
        <v>9.6950742767787368E-2</v>
      </c>
      <c r="L101" s="184">
        <f>IFERROR('Tablas turistas zona y tip.'!U101/'Tablas turistas zona y tip.'!U114-1,"-")</f>
        <v>9.1719191480112983E-2</v>
      </c>
      <c r="M101" s="183">
        <f>IFERROR('Tablas turistas zona y tip.'!W101/'Tablas turistas zona y tip.'!W114-1,"-")</f>
        <v>9.3176376695929708E-2</v>
      </c>
      <c r="N101" s="183">
        <f>IFERROR('Tablas turistas zona y tip.'!Y101/'Tablas turistas zona y tip.'!Y114-1,"-")</f>
        <v>8.5001640958319635E-2</v>
      </c>
      <c r="O101" s="183">
        <f>IFERROR('Tablas turistas zona y tip.'!AA101/'Tablas turistas zona y tip.'!AA114-1,"-")</f>
        <v>8.7896559033420418E-2</v>
      </c>
    </row>
    <row r="102" spans="2:15" hidden="1" outlineLevel="1">
      <c r="B102" s="95" t="s">
        <v>43</v>
      </c>
      <c r="C102" s="183">
        <f>IFERROR('Tablas turistas zona y tip.'!C102/'Tablas turistas zona y tip.'!C115-1,"-")</f>
        <v>0.76190476190476186</v>
      </c>
      <c r="D102" s="184">
        <f>IFERROR('Tablas turistas zona y tip.'!E102/'Tablas turistas zona y tip.'!E115-1,"-")</f>
        <v>-0.11111111111111116</v>
      </c>
      <c r="E102" s="184" t="str">
        <f>IFERROR('Tablas turistas zona y tip.'!G102/'Tablas turistas zona y tip.'!G115-1,"-")</f>
        <v>-</v>
      </c>
      <c r="F102" s="184">
        <f>IFERROR('Tablas turistas zona y tip.'!I102/'Tablas turistas zona y tip.'!I115-1,"-")</f>
        <v>-0.11111111111111116</v>
      </c>
      <c r="G102" s="183">
        <f>IFERROR('Tablas turistas zona y tip.'!K102/'Tablas turistas zona y tip.'!K115-1,"-")</f>
        <v>-0.39552238805970152</v>
      </c>
      <c r="H102" s="183">
        <f>IFERROR('Tablas turistas zona y tip.'!M102/'Tablas turistas zona y tip.'!M115-1,"-")</f>
        <v>-0.17741935483870963</v>
      </c>
      <c r="I102" s="183">
        <f>IFERROR('Tablas turistas zona y tip.'!O102/'Tablas turistas zona y tip.'!O115-1,"-")</f>
        <v>-0.30616740088105732</v>
      </c>
      <c r="J102" s="184">
        <f>IFERROR('Tablas turistas zona y tip.'!Q102/'Tablas turistas zona y tip.'!Q115-1,"-")</f>
        <v>-8.7719298245614086E-2</v>
      </c>
      <c r="K102" s="184">
        <f>IFERROR('Tablas turistas zona y tip.'!S102/'Tablas turistas zona y tip.'!S115-1,"-")</f>
        <v>5.7539395691773798E-2</v>
      </c>
      <c r="L102" s="184">
        <f>IFERROR('Tablas turistas zona y tip.'!U102/'Tablas turistas zona y tip.'!U115-1,"-")</f>
        <v>5.3738534235152624E-3</v>
      </c>
      <c r="M102" s="183">
        <f>IFERROR('Tablas turistas zona y tip.'!W102/'Tablas turistas zona y tip.'!W115-1,"-")</f>
        <v>-0.10325826545280303</v>
      </c>
      <c r="N102" s="183">
        <f>IFERROR('Tablas turistas zona y tip.'!Y102/'Tablas turistas zona y tip.'!Y115-1,"-")</f>
        <v>5.1386737998029064E-2</v>
      </c>
      <c r="O102" s="183">
        <f>IFERROR('Tablas turistas zona y tip.'!AA102/'Tablas turistas zona y tip.'!AA115-1,"-")</f>
        <v>-5.8526203777600205E-3</v>
      </c>
    </row>
    <row r="103" spans="2:15" hidden="1" outlineLevel="1">
      <c r="B103" s="95" t="s">
        <v>44</v>
      </c>
      <c r="C103" s="183">
        <f>IFERROR('Tablas turistas zona y tip.'!C103/'Tablas turistas zona y tip.'!C116-1,"-")</f>
        <v>0.5714285714285714</v>
      </c>
      <c r="D103" s="184" t="str">
        <f>IFERROR('Tablas turistas zona y tip.'!E103/'Tablas turistas zona y tip.'!E116-1,"-")</f>
        <v>-</v>
      </c>
      <c r="E103" s="184">
        <f>IFERROR('Tablas turistas zona y tip.'!G103/'Tablas turistas zona y tip.'!G116-1,"-")</f>
        <v>-1</v>
      </c>
      <c r="F103" s="184">
        <f>IFERROR('Tablas turistas zona y tip.'!I103/'Tablas turistas zona y tip.'!I116-1,"-")</f>
        <v>-0.4285714285714286</v>
      </c>
      <c r="G103" s="183">
        <f>IFERROR('Tablas turistas zona y tip.'!K103/'Tablas turistas zona y tip.'!K116-1,"-")</f>
        <v>5.741626794258381E-2</v>
      </c>
      <c r="H103" s="183">
        <f>IFERROR('Tablas turistas zona y tip.'!M103/'Tablas turistas zona y tip.'!M116-1,"-")</f>
        <v>0.13131313131313127</v>
      </c>
      <c r="I103" s="183">
        <f>IFERROR('Tablas turistas zona y tip.'!O103/'Tablas turistas zona y tip.'!O116-1,"-")</f>
        <v>9.3366093366093361E-2</v>
      </c>
      <c r="J103" s="184">
        <f>IFERROR('Tablas turistas zona y tip.'!Q103/'Tablas turistas zona y tip.'!Q116-1,"-")</f>
        <v>-0.20186915887850465</v>
      </c>
      <c r="K103" s="184">
        <f>IFERROR('Tablas turistas zona y tip.'!S103/'Tablas turistas zona y tip.'!S116-1,"-")</f>
        <v>-5.3886453544317314E-2</v>
      </c>
      <c r="L103" s="184">
        <f>IFERROR('Tablas turistas zona y tip.'!U103/'Tablas turistas zona y tip.'!U116-1,"-")</f>
        <v>-0.10034475170542068</v>
      </c>
      <c r="M103" s="183">
        <f>IFERROR('Tablas turistas zona y tip.'!W103/'Tablas turistas zona y tip.'!W116-1,"-")</f>
        <v>-0.18476571174772372</v>
      </c>
      <c r="N103" s="183">
        <f>IFERROR('Tablas turistas zona y tip.'!Y103/'Tablas turistas zona y tip.'!Y116-1,"-")</f>
        <v>-5.2131216046803153E-2</v>
      </c>
      <c r="O103" s="183">
        <f>IFERROR('Tablas turistas zona y tip.'!AA103/'Tablas turistas zona y tip.'!AA116-1,"-")</f>
        <v>-9.4564831261101268E-2</v>
      </c>
    </row>
    <row r="104" spans="2:15" hidden="1" outlineLevel="1">
      <c r="B104" s="95" t="s">
        <v>45</v>
      </c>
      <c r="C104" s="183">
        <f>IFERROR('Tablas turistas zona y tip.'!C104/'Tablas turistas zona y tip.'!C117-1,"-")</f>
        <v>-0.5357142857142857</v>
      </c>
      <c r="D104" s="184">
        <f>IFERROR('Tablas turistas zona y tip.'!E104/'Tablas turistas zona y tip.'!E117-1,"-")</f>
        <v>0.39999999999999991</v>
      </c>
      <c r="E104" s="184">
        <f>IFERROR('Tablas turistas zona y tip.'!G104/'Tablas turistas zona y tip.'!G117-1,"-")</f>
        <v>1.4</v>
      </c>
      <c r="F104" s="184">
        <f>IFERROR('Tablas turistas zona y tip.'!I104/'Tablas turistas zona y tip.'!I117-1,"-")</f>
        <v>1.0666666666666669</v>
      </c>
      <c r="G104" s="183">
        <f>IFERROR('Tablas turistas zona y tip.'!K104/'Tablas turistas zona y tip.'!K117-1,"-")</f>
        <v>0.21739130434782616</v>
      </c>
      <c r="H104" s="183">
        <f>IFERROR('Tablas turistas zona y tip.'!M104/'Tablas turistas zona y tip.'!M117-1,"-")</f>
        <v>-6.2111801242236031E-2</v>
      </c>
      <c r="I104" s="183">
        <f>IFERROR('Tablas turistas zona y tip.'!O104/'Tablas turistas zona y tip.'!O117-1,"-")</f>
        <v>3.9525691699604737E-2</v>
      </c>
      <c r="J104" s="184">
        <f>IFERROR('Tablas turistas zona y tip.'!Q104/'Tablas turistas zona y tip.'!Q117-1,"-")</f>
        <v>-9.8616530684639936E-2</v>
      </c>
      <c r="K104" s="184">
        <f>IFERROR('Tablas turistas zona y tip.'!S104/'Tablas turistas zona y tip.'!S117-1,"-")</f>
        <v>-0.19349819849328531</v>
      </c>
      <c r="L104" s="184">
        <f>IFERROR('Tablas turistas zona y tip.'!U104/'Tablas turistas zona y tip.'!U117-1,"-")</f>
        <v>-0.16352941176470592</v>
      </c>
      <c r="M104" s="183">
        <f>IFERROR('Tablas turistas zona y tip.'!W104/'Tablas turistas zona y tip.'!W117-1,"-")</f>
        <v>-9.0350128095644799E-2</v>
      </c>
      <c r="N104" s="183">
        <f>IFERROR('Tablas turistas zona y tip.'!Y104/'Tablas turistas zona y tip.'!Y117-1,"-")</f>
        <v>-0.18885522959183676</v>
      </c>
      <c r="O104" s="183">
        <f>IFERROR('Tablas turistas zona y tip.'!AA104/'Tablas turistas zona y tip.'!AA117-1,"-")</f>
        <v>-0.15750856024783955</v>
      </c>
    </row>
    <row r="105" spans="2:15" hidden="1" outlineLevel="1">
      <c r="B105" s="95" t="s">
        <v>46</v>
      </c>
      <c r="C105" s="183">
        <f>IFERROR('Tablas turistas zona y tip.'!C105/'Tablas turistas zona y tip.'!C118-1,"-")</f>
        <v>0.76190476190476186</v>
      </c>
      <c r="D105" s="184">
        <f>IFERROR('Tablas turistas zona y tip.'!E105/'Tablas turistas zona y tip.'!E118-1,"-")</f>
        <v>-0.7142857142857143</v>
      </c>
      <c r="E105" s="184" t="str">
        <f>IFERROR('Tablas turistas zona y tip.'!G105/'Tablas turistas zona y tip.'!G118-1,"-")</f>
        <v>-</v>
      </c>
      <c r="F105" s="184">
        <f>IFERROR('Tablas turistas zona y tip.'!I105/'Tablas turistas zona y tip.'!I118-1,"-")</f>
        <v>-0.7142857142857143</v>
      </c>
      <c r="G105" s="183">
        <f>IFERROR('Tablas turistas zona y tip.'!K105/'Tablas turistas zona y tip.'!K118-1,"-")</f>
        <v>-1.098901098901095E-2</v>
      </c>
      <c r="H105" s="183">
        <f>IFERROR('Tablas turistas zona y tip.'!M105/'Tablas turistas zona y tip.'!M118-1,"-")</f>
        <v>-0.13157894736842102</v>
      </c>
      <c r="I105" s="183">
        <f>IFERROR('Tablas turistas zona y tip.'!O105/'Tablas turistas zona y tip.'!O118-1,"-")</f>
        <v>-7.8048780487804836E-2</v>
      </c>
      <c r="J105" s="184">
        <f>IFERROR('Tablas turistas zona y tip.'!Q105/'Tablas turistas zona y tip.'!Q118-1,"-")</f>
        <v>0.22287010042112088</v>
      </c>
      <c r="K105" s="184">
        <f>IFERROR('Tablas turistas zona y tip.'!S105/'Tablas turistas zona y tip.'!S118-1,"-")</f>
        <v>0.1049229239184486</v>
      </c>
      <c r="L105" s="184">
        <f>IFERROR('Tablas turistas zona y tip.'!U105/'Tablas turistas zona y tip.'!U118-1,"-")</f>
        <v>0.14484649122807025</v>
      </c>
      <c r="M105" s="183">
        <f>IFERROR('Tablas turistas zona y tip.'!W105/'Tablas turistas zona y tip.'!W118-1,"-")</f>
        <v>0.21771678103555825</v>
      </c>
      <c r="N105" s="183">
        <f>IFERROR('Tablas turistas zona y tip.'!Y105/'Tablas turistas zona y tip.'!Y118-1,"-")</f>
        <v>0.1005368472425574</v>
      </c>
      <c r="O105" s="183">
        <f>IFERROR('Tablas turistas zona y tip.'!AA105/'Tablas turistas zona y tip.'!AA118-1,"-")</f>
        <v>0.14070351758793964</v>
      </c>
    </row>
    <row r="106" spans="2:15" hidden="1" outlineLevel="1">
      <c r="B106" s="95" t="s">
        <v>47</v>
      </c>
      <c r="C106" s="183">
        <f>IFERROR('Tablas turistas zona y tip.'!C106/'Tablas turistas zona y tip.'!C119-1,"-")</f>
        <v>0</v>
      </c>
      <c r="D106" s="184">
        <f>IFERROR('Tablas turistas zona y tip.'!E106/'Tablas turistas zona y tip.'!E119-1,"-")</f>
        <v>0.33333333333333326</v>
      </c>
      <c r="E106" s="184" t="str">
        <f>IFERROR('Tablas turistas zona y tip.'!G106/'Tablas turistas zona y tip.'!G119-1,"-")</f>
        <v>-</v>
      </c>
      <c r="F106" s="184">
        <f>IFERROR('Tablas turistas zona y tip.'!I106/'Tablas turistas zona y tip.'!I119-1,"-")</f>
        <v>0.33333333333333326</v>
      </c>
      <c r="G106" s="183">
        <f>IFERROR('Tablas turistas zona y tip.'!K106/'Tablas turistas zona y tip.'!K119-1,"-")</f>
        <v>0.45185185185185195</v>
      </c>
      <c r="H106" s="183">
        <f>IFERROR('Tablas turistas zona y tip.'!M106/'Tablas turistas zona y tip.'!M119-1,"-")</f>
        <v>0</v>
      </c>
      <c r="I106" s="183">
        <f>IFERROR('Tablas turistas zona y tip.'!O106/'Tablas turistas zona y tip.'!O119-1,"-")</f>
        <v>0.21708185053380791</v>
      </c>
      <c r="J106" s="184">
        <f>IFERROR('Tablas turistas zona y tip.'!Q106/'Tablas turistas zona y tip.'!Q119-1,"-")</f>
        <v>8.6450030656039178E-2</v>
      </c>
      <c r="K106" s="184">
        <f>IFERROR('Tablas turistas zona y tip.'!S106/'Tablas turistas zona y tip.'!S119-1,"-")</f>
        <v>4.4096031357177878E-2</v>
      </c>
      <c r="L106" s="184">
        <f>IFERROR('Tablas turistas zona y tip.'!U106/'Tablas turistas zona y tip.'!U119-1,"-")</f>
        <v>5.9967833346097787E-2</v>
      </c>
      <c r="M106" s="183">
        <f>IFERROR('Tablas turistas zona y tip.'!W106/'Tablas turistas zona y tip.'!W119-1,"-")</f>
        <v>9.5906664030057431E-2</v>
      </c>
      <c r="N106" s="183">
        <f>IFERROR('Tablas turistas zona y tip.'!Y106/'Tablas turistas zona y tip.'!Y119-1,"-")</f>
        <v>4.3321299638989119E-2</v>
      </c>
      <c r="O106" s="183">
        <f>IFERROR('Tablas turistas zona y tip.'!AA106/'Tablas turistas zona y tip.'!AA119-1,"-")</f>
        <v>6.3215381162564421E-2</v>
      </c>
    </row>
    <row r="107" spans="2:15" hidden="1" outlineLevel="1">
      <c r="B107" s="95" t="s">
        <v>48</v>
      </c>
      <c r="C107" s="183">
        <f>IFERROR('Tablas turistas zona y tip.'!C107/'Tablas turistas zona y tip.'!C120-1,"-")</f>
        <v>1.0434782608695654</v>
      </c>
      <c r="D107" s="184">
        <f>IFERROR('Tablas turistas zona y tip.'!E107/'Tablas turistas zona y tip.'!E120-1,"-")</f>
        <v>-0.64285714285714279</v>
      </c>
      <c r="E107" s="184" t="str">
        <f>IFERROR('Tablas turistas zona y tip.'!G107/'Tablas turistas zona y tip.'!G120-1,"-")</f>
        <v>-</v>
      </c>
      <c r="F107" s="184">
        <f>IFERROR('Tablas turistas zona y tip.'!I107/'Tablas turistas zona y tip.'!I120-1,"-")</f>
        <v>-0.64285714285714279</v>
      </c>
      <c r="G107" s="183">
        <f>IFERROR('Tablas turistas zona y tip.'!K107/'Tablas turistas zona y tip.'!K120-1,"-")</f>
        <v>0.39864864864864868</v>
      </c>
      <c r="H107" s="183">
        <f>IFERROR('Tablas turistas zona y tip.'!M107/'Tablas turistas zona y tip.'!M120-1,"-")</f>
        <v>0.11299435028248594</v>
      </c>
      <c r="I107" s="183">
        <f>IFERROR('Tablas turistas zona y tip.'!O107/'Tablas turistas zona y tip.'!O120-1,"-")</f>
        <v>0.24307692307692297</v>
      </c>
      <c r="J107" s="184">
        <f>IFERROR('Tablas turistas zona y tip.'!Q107/'Tablas turistas zona y tip.'!Q120-1,"-")</f>
        <v>-0.15948051948051944</v>
      </c>
      <c r="K107" s="184">
        <f>IFERROR('Tablas turistas zona y tip.'!S107/'Tablas turistas zona y tip.'!S120-1,"-")</f>
        <v>2.5096525096525157E-2</v>
      </c>
      <c r="L107" s="184">
        <f>IFERROR('Tablas turistas zona y tip.'!U107/'Tablas turistas zona y tip.'!U120-1,"-")</f>
        <v>-5.0700419540638531E-2</v>
      </c>
      <c r="M107" s="183">
        <f>IFERROR('Tablas turistas zona y tip.'!W107/'Tablas turistas zona y tip.'!W120-1,"-")</f>
        <v>-0.14328757951121529</v>
      </c>
      <c r="N107" s="183">
        <f>IFERROR('Tablas turistas zona y tip.'!Y107/'Tablas turistas zona y tip.'!Y120-1,"-")</f>
        <v>2.6934435912581156E-2</v>
      </c>
      <c r="O107" s="183">
        <f>IFERROR('Tablas turistas zona y tip.'!AA107/'Tablas turistas zona y tip.'!AA120-1,"-")</f>
        <v>-4.3493316711683661E-2</v>
      </c>
    </row>
    <row r="108" spans="2:15" hidden="1" outlineLevel="1">
      <c r="B108" s="95" t="s">
        <v>49</v>
      </c>
      <c r="C108" s="183">
        <f>IFERROR('Tablas turistas zona y tip.'!C108/'Tablas turistas zona y tip.'!C121-1,"-")</f>
        <v>6.9767441860465018E-2</v>
      </c>
      <c r="D108" s="184">
        <f>IFERROR('Tablas turistas zona y tip.'!E108/'Tablas turistas zona y tip.'!E121-1,"-")</f>
        <v>-0.18518518518518523</v>
      </c>
      <c r="E108" s="184">
        <f>IFERROR('Tablas turistas zona y tip.'!G108/'Tablas turistas zona y tip.'!G121-1,"-")</f>
        <v>-0.2857142857142857</v>
      </c>
      <c r="F108" s="184">
        <f>IFERROR('Tablas turistas zona y tip.'!I108/'Tablas turistas zona y tip.'!I121-1,"-")</f>
        <v>-0.19672131147540983</v>
      </c>
      <c r="G108" s="183">
        <f>IFERROR('Tablas turistas zona y tip.'!K108/'Tablas turistas zona y tip.'!K121-1,"-")</f>
        <v>-0.15170278637770895</v>
      </c>
      <c r="H108" s="183">
        <f>IFERROR('Tablas turistas zona y tip.'!M108/'Tablas turistas zona y tip.'!M121-1,"-")</f>
        <v>0.16883116883116878</v>
      </c>
      <c r="I108" s="183">
        <f>IFERROR('Tablas turistas zona y tip.'!O108/'Tablas turistas zona y tip.'!O121-1,"-")</f>
        <v>-4.8218029350104774E-2</v>
      </c>
      <c r="J108" s="184">
        <f>IFERROR('Tablas turistas zona y tip.'!Q108/'Tablas turistas zona y tip.'!Q121-1,"-")</f>
        <v>-1.1606217616580317E-2</v>
      </c>
      <c r="K108" s="184">
        <f>IFERROR('Tablas turistas zona y tip.'!S108/'Tablas turistas zona y tip.'!S121-1,"-")</f>
        <v>-0.10700608245100252</v>
      </c>
      <c r="L108" s="184">
        <f>IFERROR('Tablas turistas zona y tip.'!U108/'Tablas turistas zona y tip.'!U121-1,"-")</f>
        <v>-7.3414580748741187E-2</v>
      </c>
      <c r="M108" s="183">
        <f>IFERROR('Tablas turistas zona y tip.'!W108/'Tablas turistas zona y tip.'!W121-1,"-")</f>
        <v>-2.1353670162059135E-2</v>
      </c>
      <c r="N108" s="183">
        <f>IFERROR('Tablas turistas zona y tip.'!Y108/'Tablas turistas zona y tip.'!Y121-1,"-")</f>
        <v>-0.10244496072574405</v>
      </c>
      <c r="O108" s="183">
        <f>IFERROR('Tablas turistas zona y tip.'!AA108/'Tablas turistas zona y tip.'!AA121-1,"-")</f>
        <v>-7.2668720246429563E-2</v>
      </c>
    </row>
    <row r="109" spans="2:15" hidden="1" outlineLevel="1">
      <c r="B109" s="95" t="s">
        <v>50</v>
      </c>
      <c r="C109" s="183">
        <f>IFERROR('Tablas turistas zona y tip.'!C109/'Tablas turistas zona y tip.'!C122-1,"-")</f>
        <v>-9.9999999999999978E-2</v>
      </c>
      <c r="D109" s="184">
        <f>IFERROR('Tablas turistas zona y tip.'!E109/'Tablas turistas zona y tip.'!E122-1,"-")</f>
        <v>0.27777777777777768</v>
      </c>
      <c r="E109" s="184" t="str">
        <f>IFERROR('Tablas turistas zona y tip.'!G109/'Tablas turistas zona y tip.'!G122-1,"-")</f>
        <v>-</v>
      </c>
      <c r="F109" s="184">
        <f>IFERROR('Tablas turistas zona y tip.'!I109/'Tablas turistas zona y tip.'!I122-1,"-")</f>
        <v>0.55555555555555558</v>
      </c>
      <c r="G109" s="183">
        <f>IFERROR('Tablas turistas zona y tip.'!K109/'Tablas turistas zona y tip.'!K122-1,"-")</f>
        <v>8.6206896551723755E-3</v>
      </c>
      <c r="H109" s="183">
        <f>IFERROR('Tablas turistas zona y tip.'!M109/'Tablas turistas zona y tip.'!M122-1,"-")</f>
        <v>-0.28682170542635654</v>
      </c>
      <c r="I109" s="183">
        <f>IFERROR('Tablas turistas zona y tip.'!O109/'Tablas turistas zona y tip.'!O122-1,"-")</f>
        <v>-0.14693877551020407</v>
      </c>
      <c r="J109" s="184">
        <f>IFERROR('Tablas turistas zona y tip.'!Q109/'Tablas turistas zona y tip.'!Q122-1,"-")</f>
        <v>-5.35679374389052E-2</v>
      </c>
      <c r="K109" s="184">
        <f>IFERROR('Tablas turistas zona y tip.'!S109/'Tablas turistas zona y tip.'!S122-1,"-")</f>
        <v>0.25848665457372366</v>
      </c>
      <c r="L109" s="184">
        <f>IFERROR('Tablas turistas zona y tip.'!U109/'Tablas turistas zona y tip.'!U122-1,"-")</f>
        <v>0.13410737941245232</v>
      </c>
      <c r="M109" s="183">
        <f>IFERROR('Tablas turistas zona y tip.'!W109/'Tablas turistas zona y tip.'!W122-1,"-")</f>
        <v>-5.013876040703058E-2</v>
      </c>
      <c r="N109" s="183">
        <f>IFERROR('Tablas turistas zona y tip.'!Y109/'Tablas turistas zona y tip.'!Y122-1,"-")</f>
        <v>0.24147442326980939</v>
      </c>
      <c r="O109" s="183">
        <f>IFERROR('Tablas turistas zona y tip.'!AA109/'Tablas turistas zona y tip.'!AA122-1,"-")</f>
        <v>0.12368283386891865</v>
      </c>
    </row>
    <row r="110" spans="2:15" hidden="1" outlineLevel="1">
      <c r="B110" s="95" t="s">
        <v>51</v>
      </c>
      <c r="C110" s="183">
        <f>IFERROR('Tablas turistas zona y tip.'!C110/'Tablas turistas zona y tip.'!C123-1,"-")</f>
        <v>-0.75657894736842102</v>
      </c>
      <c r="D110" s="184">
        <f>IFERROR('Tablas turistas zona y tip.'!E110/'Tablas turistas zona y tip.'!E123-1,"-")</f>
        <v>-0.30000000000000004</v>
      </c>
      <c r="E110" s="184">
        <f>IFERROR('Tablas turistas zona y tip.'!G110/'Tablas turistas zona y tip.'!G123-1,"-")</f>
        <v>3.666666666666667</v>
      </c>
      <c r="F110" s="184">
        <f>IFERROR('Tablas turistas zona y tip.'!I110/'Tablas turistas zona y tip.'!I123-1,"-")</f>
        <v>0.21739130434782616</v>
      </c>
      <c r="G110" s="183">
        <f>IFERROR('Tablas turistas zona y tip.'!K110/'Tablas turistas zona y tip.'!K123-1,"-")</f>
        <v>6.944444444444442E-2</v>
      </c>
      <c r="H110" s="183">
        <f>IFERROR('Tablas turistas zona y tip.'!M110/'Tablas turistas zona y tip.'!M123-1,"-")</f>
        <v>0.13432835820895517</v>
      </c>
      <c r="I110" s="183">
        <f>IFERROR('Tablas turistas zona y tip.'!O110/'Tablas turistas zona y tip.'!O123-1,"-")</f>
        <v>9.4285714285714306E-2</v>
      </c>
      <c r="J110" s="184">
        <f>IFERROR('Tablas turistas zona y tip.'!Q110/'Tablas turistas zona y tip.'!Q123-1,"-")</f>
        <v>-5.2470485351989726E-3</v>
      </c>
      <c r="K110" s="184">
        <f>IFERROR('Tablas turistas zona y tip.'!S110/'Tablas turistas zona y tip.'!S123-1,"-")</f>
        <v>0.49883449883449882</v>
      </c>
      <c r="L110" s="184">
        <f>IFERROR('Tablas turistas zona y tip.'!U110/'Tablas turistas zona y tip.'!U123-1,"-")</f>
        <v>0.28090737240075625</v>
      </c>
      <c r="M110" s="183">
        <f>IFERROR('Tablas turistas zona y tip.'!W110/'Tablas turistas zona y tip.'!W123-1,"-")</f>
        <v>-2.6199113260781948E-2</v>
      </c>
      <c r="N110" s="183">
        <f>IFERROR('Tablas turistas zona y tip.'!Y110/'Tablas turistas zona y tip.'!Y123-1,"-")</f>
        <v>0.49243040859514897</v>
      </c>
      <c r="O110" s="183">
        <f>IFERROR('Tablas turistas zona y tip.'!AA110/'Tablas turistas zona y tip.'!AA123-1,"-")</f>
        <v>0.26069338135974784</v>
      </c>
    </row>
    <row r="111" spans="2:15" collapsed="1">
      <c r="B111" s="180">
        <v>2003</v>
      </c>
      <c r="C111" s="188">
        <f>IFERROR('Tablas turistas zona y tip.'!C111/'Tablas turistas zona y tip.'!C124-1,"-")</f>
        <v>-7.6458752515090489E-2</v>
      </c>
      <c r="D111" s="188">
        <f>IFERROR('Tablas turistas zona y tip.'!E111/'Tablas turistas zona y tip.'!E124-1,"-")</f>
        <v>0.15609756097560967</v>
      </c>
      <c r="E111" s="188">
        <f>IFERROR('Tablas turistas zona y tip.'!G111/'Tablas turistas zona y tip.'!G124-1,"-")</f>
        <v>0.23611111111111116</v>
      </c>
      <c r="F111" s="188">
        <f>IFERROR('Tablas turistas zona y tip.'!I111/'Tablas turistas zona y tip.'!I124-1,"-")</f>
        <v>0.17689530685920585</v>
      </c>
      <c r="G111" s="188">
        <f>IFERROR('Tablas turistas zona y tip.'!K111/'Tablas turistas zona y tip.'!K124-1,"-")</f>
        <v>5.7827344072696185E-3</v>
      </c>
      <c r="H111" s="188">
        <f>IFERROR('Tablas turistas zona y tip.'!M111/'Tablas turistas zona y tip.'!M124-1,"-")</f>
        <v>-0.12724989535370446</v>
      </c>
      <c r="I111" s="188">
        <f>IFERROR('Tablas turistas zona y tip.'!O111/'Tablas turistas zona y tip.'!O124-1,"-")</f>
        <v>-6.0291060291060239E-2</v>
      </c>
      <c r="J111" s="188">
        <f>IFERROR('Tablas turistas zona y tip.'!Q111/'Tablas turistas zona y tip.'!Q124-1,"-")</f>
        <v>-5.4956798956654063E-2</v>
      </c>
      <c r="K111" s="188">
        <f>IFERROR('Tablas turistas zona y tip.'!S111/'Tablas turistas zona y tip.'!S124-1,"-")</f>
        <v>7.621038531402613E-3</v>
      </c>
      <c r="L111" s="188">
        <f>IFERROR('Tablas turistas zona y tip.'!U111/'Tablas turistas zona y tip.'!U124-1,"-")</f>
        <v>-1.4848780487804913E-2</v>
      </c>
      <c r="M111" s="188">
        <f>IFERROR('Tablas turistas zona y tip.'!W111/'Tablas turistas zona y tip.'!W124-1,"-")</f>
        <v>-5.18772501285788E-2</v>
      </c>
      <c r="N111" s="188">
        <f>IFERROR('Tablas turistas zona y tip.'!Y111/'Tablas turistas zona y tip.'!Y124-1,"-")</f>
        <v>4.5938774701992369E-3</v>
      </c>
      <c r="O111" s="188">
        <f>IFERROR('Tablas turistas zona y tip.'!AA111/'Tablas turistas zona y tip.'!AA124-1,"-")</f>
        <v>-1.6079430629997393E-2</v>
      </c>
    </row>
    <row r="112" spans="2:15" hidden="1" outlineLevel="1">
      <c r="B112" s="95" t="s">
        <v>40</v>
      </c>
      <c r="C112" s="183">
        <f>IFERROR('Tablas turistas zona y tip.'!C112/'Tablas turistas zona y tip.'!C125-1,"-")</f>
        <v>-0.36170212765957444</v>
      </c>
      <c r="D112" s="184">
        <f>IFERROR('Tablas turistas zona y tip.'!E112/'Tablas turistas zona y tip.'!E125-1,"-")</f>
        <v>-0.44262295081967218</v>
      </c>
      <c r="E112" s="184">
        <f>IFERROR('Tablas turistas zona y tip.'!G112/'Tablas turistas zona y tip.'!G125-1,"-")</f>
        <v>2.875</v>
      </c>
      <c r="F112" s="184">
        <f>IFERROR('Tablas turistas zona y tip.'!I112/'Tablas turistas zona y tip.'!I125-1,"-")</f>
        <v>-5.7971014492753659E-2</v>
      </c>
      <c r="G112" s="183">
        <f>IFERROR('Tablas turistas zona y tip.'!K112/'Tablas turistas zona y tip.'!K125-1,"-")</f>
        <v>0.45685279187817263</v>
      </c>
      <c r="H112" s="183">
        <f>IFERROR('Tablas turistas zona y tip.'!M112/'Tablas turistas zona y tip.'!M125-1,"-")</f>
        <v>-0.13291139240506333</v>
      </c>
      <c r="I112" s="183">
        <f>IFERROR('Tablas turistas zona y tip.'!O112/'Tablas turistas zona y tip.'!O125-1,"-")</f>
        <v>9.3567251461988299E-2</v>
      </c>
      <c r="J112" s="184">
        <f>IFERROR('Tablas turistas zona y tip.'!Q112/'Tablas turistas zona y tip.'!Q125-1,"-")</f>
        <v>-6.6774491682070281E-2</v>
      </c>
      <c r="K112" s="184">
        <f>IFERROR('Tablas turistas zona y tip.'!S112/'Tablas turistas zona y tip.'!S125-1,"-")</f>
        <v>0.14975913856616607</v>
      </c>
      <c r="L112" s="184">
        <f>IFERROR('Tablas turistas zona y tip.'!U112/'Tablas turistas zona y tip.'!U125-1,"-")</f>
        <v>6.745125592833312E-2</v>
      </c>
      <c r="M112" s="183">
        <f>IFERROR('Tablas turistas zona y tip.'!W112/'Tablas turistas zona y tip.'!W125-1,"-")</f>
        <v>-5.555555555555558E-2</v>
      </c>
      <c r="N112" s="183">
        <f>IFERROR('Tablas turistas zona y tip.'!Y112/'Tablas turistas zona y tip.'!Y125-1,"-")</f>
        <v>0.14061230018965043</v>
      </c>
      <c r="O112" s="183">
        <f>IFERROR('Tablas turistas zona y tip.'!AA112/'Tablas turistas zona y tip.'!AA125-1,"-")</f>
        <v>6.4500082904990874E-2</v>
      </c>
    </row>
    <row r="113" spans="2:15" hidden="1" outlineLevel="1">
      <c r="B113" s="95" t="s">
        <v>41</v>
      </c>
      <c r="C113" s="183">
        <f>IFERROR('Tablas turistas zona y tip.'!C113/'Tablas turistas zona y tip.'!C126-1,"-")</f>
        <v>-0.53982300884955747</v>
      </c>
      <c r="D113" s="184">
        <f>IFERROR('Tablas turistas zona y tip.'!E113/'Tablas turistas zona y tip.'!E126-1,"-")</f>
        <v>-0.18518518518518523</v>
      </c>
      <c r="E113" s="184">
        <f>IFERROR('Tablas turistas zona y tip.'!G113/'Tablas turistas zona y tip.'!G126-1,"-")</f>
        <v>-1</v>
      </c>
      <c r="F113" s="184">
        <f>IFERROR('Tablas turistas zona y tip.'!I113/'Tablas turistas zona y tip.'!I126-1,"-")</f>
        <v>-0.29032258064516125</v>
      </c>
      <c r="G113" s="183">
        <f>IFERROR('Tablas turistas zona y tip.'!K113/'Tablas turistas zona y tip.'!K126-1,"-")</f>
        <v>-0.23886639676113364</v>
      </c>
      <c r="H113" s="183">
        <f>IFERROR('Tablas turistas zona y tip.'!M113/'Tablas turistas zona y tip.'!M126-1,"-")</f>
        <v>7.6923076923076872E-2</v>
      </c>
      <c r="I113" s="183">
        <f>IFERROR('Tablas turistas zona y tip.'!O113/'Tablas turistas zona y tip.'!O126-1,"-")</f>
        <v>-8.9743589743589758E-2</v>
      </c>
      <c r="J113" s="184">
        <f>IFERROR('Tablas turistas zona y tip.'!Q113/'Tablas turistas zona y tip.'!Q126-1,"-")</f>
        <v>-0.17586674414100334</v>
      </c>
      <c r="K113" s="184">
        <f>IFERROR('Tablas turistas zona y tip.'!S113/'Tablas turistas zona y tip.'!S126-1,"-")</f>
        <v>0.13363923143102951</v>
      </c>
      <c r="L113" s="184">
        <f>IFERROR('Tablas turistas zona y tip.'!U113/'Tablas turistas zona y tip.'!U126-1,"-")</f>
        <v>1.9774244047128242E-3</v>
      </c>
      <c r="M113" s="183">
        <f>IFERROR('Tablas turistas zona y tip.'!W113/'Tablas turistas zona y tip.'!W126-1,"-")</f>
        <v>-0.17842851946162241</v>
      </c>
      <c r="N113" s="183">
        <f>IFERROR('Tablas turistas zona y tip.'!Y113/'Tablas turistas zona y tip.'!Y126-1,"-")</f>
        <v>0.13126823169884716</v>
      </c>
      <c r="O113" s="183">
        <f>IFERROR('Tablas turistas zona y tip.'!AA113/'Tablas turistas zona y tip.'!AA126-1,"-")</f>
        <v>-2.8353154288414117E-3</v>
      </c>
    </row>
    <row r="114" spans="2:15" hidden="1" outlineLevel="1">
      <c r="B114" s="95" t="s">
        <v>42</v>
      </c>
      <c r="C114" s="183">
        <f>IFERROR('Tablas turistas zona y tip.'!C114/'Tablas turistas zona y tip.'!C127-1,"-")</f>
        <v>-0.45161290322580649</v>
      </c>
      <c r="D114" s="184">
        <f>IFERROR('Tablas turistas zona y tip.'!E114/'Tablas turistas zona y tip.'!E127-1,"-")</f>
        <v>1.5</v>
      </c>
      <c r="E114" s="184" t="str">
        <f>IFERROR('Tablas turistas zona y tip.'!G114/'Tablas turistas zona y tip.'!G127-1,"-")</f>
        <v>-</v>
      </c>
      <c r="F114" s="184">
        <f>IFERROR('Tablas turistas zona y tip.'!I114/'Tablas turistas zona y tip.'!I127-1,"-")</f>
        <v>1.5</v>
      </c>
      <c r="G114" s="183">
        <f>IFERROR('Tablas turistas zona y tip.'!K114/'Tablas turistas zona y tip.'!K127-1,"-")</f>
        <v>-0.29648241206030146</v>
      </c>
      <c r="H114" s="183">
        <f>IFERROR('Tablas turistas zona y tip.'!M114/'Tablas turistas zona y tip.'!M127-1,"-")</f>
        <v>-0.1454545454545455</v>
      </c>
      <c r="I114" s="183">
        <f>IFERROR('Tablas turistas zona y tip.'!O114/'Tablas turistas zona y tip.'!O127-1,"-")</f>
        <v>-0.21718377088305485</v>
      </c>
      <c r="J114" s="184">
        <f>IFERROR('Tablas turistas zona y tip.'!Q114/'Tablas turistas zona y tip.'!Q127-1,"-")</f>
        <v>-0.24372368626227969</v>
      </c>
      <c r="K114" s="184">
        <f>IFERROR('Tablas turistas zona y tip.'!S114/'Tablas turistas zona y tip.'!S127-1,"-")</f>
        <v>1.6231555051078317E-2</v>
      </c>
      <c r="L114" s="184">
        <f>IFERROR('Tablas turistas zona y tip.'!U114/'Tablas turistas zona y tip.'!U127-1,"-")</f>
        <v>-9.3279905406293162E-2</v>
      </c>
      <c r="M114" s="183">
        <f>IFERROR('Tablas turistas zona y tip.'!W114/'Tablas turistas zona y tip.'!W127-1,"-")</f>
        <v>-0.2457486832204665</v>
      </c>
      <c r="N114" s="183">
        <f>IFERROR('Tablas turistas zona y tip.'!Y114/'Tablas turistas zona y tip.'!Y127-1,"-")</f>
        <v>1.2292358803986714E-2</v>
      </c>
      <c r="O114" s="183">
        <f>IFERROR('Tablas turistas zona y tip.'!AA114/'Tablas turistas zona y tip.'!AA127-1,"-")</f>
        <v>-9.7097288676236015E-2</v>
      </c>
    </row>
    <row r="115" spans="2:15" hidden="1" outlineLevel="1">
      <c r="B115" s="95" t="s">
        <v>43</v>
      </c>
      <c r="C115" s="183">
        <f>IFERROR('Tablas turistas zona y tip.'!C115/'Tablas turistas zona y tip.'!C128-1,"-")</f>
        <v>-0.52272727272727271</v>
      </c>
      <c r="D115" s="184">
        <f>IFERROR('Tablas turistas zona y tip.'!E115/'Tablas turistas zona y tip.'!E128-1,"-")</f>
        <v>3.5</v>
      </c>
      <c r="E115" s="184" t="str">
        <f>IFERROR('Tablas turistas zona y tip.'!G115/'Tablas turistas zona y tip.'!G128-1,"-")</f>
        <v>-</v>
      </c>
      <c r="F115" s="184">
        <f>IFERROR('Tablas turistas zona y tip.'!I115/'Tablas turistas zona y tip.'!I128-1,"-")</f>
        <v>3.5</v>
      </c>
      <c r="G115" s="183">
        <f>IFERROR('Tablas turistas zona y tip.'!K115/'Tablas turistas zona y tip.'!K128-1,"-")</f>
        <v>0.97058823529411775</v>
      </c>
      <c r="H115" s="183">
        <f>IFERROR('Tablas turistas zona y tip.'!M115/'Tablas turistas zona y tip.'!M128-1,"-")</f>
        <v>-0.3007518796992481</v>
      </c>
      <c r="I115" s="183">
        <f>IFERROR('Tablas turistas zona y tip.'!O115/'Tablas turistas zona y tip.'!O128-1,"-")</f>
        <v>0.12935323383084585</v>
      </c>
      <c r="J115" s="184">
        <f>IFERROR('Tablas turistas zona y tip.'!Q115/'Tablas turistas zona y tip.'!Q128-1,"-")</f>
        <v>-0.10257003936096321</v>
      </c>
      <c r="K115" s="184">
        <f>IFERROR('Tablas turistas zona y tip.'!S115/'Tablas turistas zona y tip.'!S128-1,"-")</f>
        <v>-2.1917420814479671E-2</v>
      </c>
      <c r="L115" s="184">
        <f>IFERROR('Tablas turistas zona y tip.'!U115/'Tablas turistas zona y tip.'!U128-1,"-")</f>
        <v>-5.2497585813361392E-2</v>
      </c>
      <c r="M115" s="183">
        <f>IFERROR('Tablas turistas zona y tip.'!W115/'Tablas turistas zona y tip.'!W128-1,"-")</f>
        <v>-7.2650522106198601E-2</v>
      </c>
      <c r="N115" s="183">
        <f>IFERROR('Tablas turistas zona y tip.'!Y115/'Tablas turistas zona y tip.'!Y128-1,"-")</f>
        <v>-3.2025074952303112E-2</v>
      </c>
      <c r="O115" s="183">
        <f>IFERROR('Tablas turistas zona y tip.'!AA115/'Tablas turistas zona y tip.'!AA128-1,"-")</f>
        <v>-4.7470225525804599E-2</v>
      </c>
    </row>
    <row r="116" spans="2:15" hidden="1" outlineLevel="1">
      <c r="B116" s="95" t="s">
        <v>44</v>
      </c>
      <c r="C116" s="183">
        <f>IFERROR('Tablas turistas zona y tip.'!C116/'Tablas turistas zona y tip.'!C129-1,"-")</f>
        <v>-0.125</v>
      </c>
      <c r="D116" s="184">
        <f>IFERROR('Tablas turistas zona y tip.'!E116/'Tablas turistas zona y tip.'!E129-1,"-")</f>
        <v>-1</v>
      </c>
      <c r="E116" s="184">
        <f>IFERROR('Tablas turistas zona y tip.'!G116/'Tablas turistas zona y tip.'!G129-1,"-")</f>
        <v>2</v>
      </c>
      <c r="F116" s="184">
        <f>IFERROR('Tablas turistas zona y tip.'!I116/'Tablas turistas zona y tip.'!I129-1,"-")</f>
        <v>1.1000000000000001</v>
      </c>
      <c r="G116" s="183">
        <f>IFERROR('Tablas turistas zona y tip.'!K116/'Tablas turistas zona y tip.'!K129-1,"-")</f>
        <v>-3.686635944700456E-2</v>
      </c>
      <c r="H116" s="183">
        <f>IFERROR('Tablas turistas zona y tip.'!M116/'Tablas turistas zona y tip.'!M129-1,"-")</f>
        <v>-0.49360613810741683</v>
      </c>
      <c r="I116" s="183">
        <f>IFERROR('Tablas turistas zona y tip.'!O116/'Tablas turistas zona y tip.'!O129-1,"-")</f>
        <v>-0.33059210526315785</v>
      </c>
      <c r="J116" s="184">
        <f>IFERROR('Tablas turistas zona y tip.'!Q116/'Tablas turistas zona y tip.'!Q129-1,"-")</f>
        <v>-8.5274631331481054E-2</v>
      </c>
      <c r="K116" s="184">
        <f>IFERROR('Tablas turistas zona y tip.'!S116/'Tablas turistas zona y tip.'!S129-1,"-")</f>
        <v>-1.0055038103302327E-2</v>
      </c>
      <c r="L116" s="184">
        <f>IFERROR('Tablas turistas zona y tip.'!U116/'Tablas turistas zona y tip.'!U129-1,"-")</f>
        <v>-3.4968500035393202E-2</v>
      </c>
      <c r="M116" s="183">
        <f>IFERROR('Tablas turistas zona y tip.'!W116/'Tablas turistas zona y tip.'!W129-1,"-")</f>
        <v>-8.3825025432349931E-2</v>
      </c>
      <c r="N116" s="183">
        <f>IFERROR('Tablas turistas zona y tip.'!Y116/'Tablas turistas zona y tip.'!Y129-1,"-")</f>
        <v>-2.7828559821247212E-2</v>
      </c>
      <c r="O116" s="183">
        <f>IFERROR('Tablas turistas zona y tip.'!AA116/'Tablas turistas zona y tip.'!AA129-1,"-")</f>
        <v>-4.6473816137118096E-2</v>
      </c>
    </row>
    <row r="117" spans="2:15" hidden="1" outlineLevel="1">
      <c r="B117" s="95" t="s">
        <v>45</v>
      </c>
      <c r="C117" s="183">
        <f>IFERROR('Tablas turistas zona y tip.'!C117/'Tablas turistas zona y tip.'!C130-1,"-")</f>
        <v>-0.55555555555555558</v>
      </c>
      <c r="D117" s="184">
        <f>IFERROR('Tablas turistas zona y tip.'!E117/'Tablas turistas zona y tip.'!E130-1,"-")</f>
        <v>-0.2857142857142857</v>
      </c>
      <c r="E117" s="184">
        <f>IFERROR('Tablas turistas zona y tip.'!G117/'Tablas turistas zona y tip.'!G130-1,"-")</f>
        <v>-0.375</v>
      </c>
      <c r="F117" s="184">
        <f>IFERROR('Tablas turistas zona y tip.'!I117/'Tablas turistas zona y tip.'!I130-1,"-")</f>
        <v>-0.34782608695652173</v>
      </c>
      <c r="G117" s="183">
        <f>IFERROR('Tablas turistas zona y tip.'!K117/'Tablas turistas zona y tip.'!K130-1,"-")</f>
        <v>-0.14814814814814814</v>
      </c>
      <c r="H117" s="183">
        <f>IFERROR('Tablas turistas zona y tip.'!M117/'Tablas turistas zona y tip.'!M130-1,"-")</f>
        <v>-0.34285714285714286</v>
      </c>
      <c r="I117" s="183">
        <f>IFERROR('Tablas turistas zona y tip.'!O117/'Tablas turistas zona y tip.'!O130-1,"-")</f>
        <v>-0.28328611898016998</v>
      </c>
      <c r="J117" s="184">
        <f>IFERROR('Tablas turistas zona y tip.'!Q117/'Tablas turistas zona y tip.'!Q130-1,"-")</f>
        <v>0.11511075949367089</v>
      </c>
      <c r="K117" s="184">
        <f>IFERROR('Tablas turistas zona y tip.'!S117/'Tablas turistas zona y tip.'!S130-1,"-")</f>
        <v>0.36112349531876942</v>
      </c>
      <c r="L117" s="184">
        <f>IFERROR('Tablas turistas zona y tip.'!U117/'Tablas turistas zona y tip.'!U130-1,"-")</f>
        <v>0.27245508982035926</v>
      </c>
      <c r="M117" s="183">
        <f>IFERROR('Tablas turistas zona y tip.'!W117/'Tablas turistas zona y tip.'!W130-1,"-")</f>
        <v>9.6031448895544713E-2</v>
      </c>
      <c r="N117" s="183">
        <f>IFERROR('Tablas turistas zona y tip.'!Y117/'Tablas turistas zona y tip.'!Y130-1,"-")</f>
        <v>0.32348596750369274</v>
      </c>
      <c r="O117" s="183">
        <f>IFERROR('Tablas turistas zona y tip.'!AA117/'Tablas turistas zona y tip.'!AA130-1,"-")</f>
        <v>0.24149797570850207</v>
      </c>
    </row>
    <row r="118" spans="2:15" hidden="1" outlineLevel="1">
      <c r="B118" s="95" t="s">
        <v>46</v>
      </c>
      <c r="C118" s="183">
        <f>IFERROR('Tablas turistas zona y tip.'!C118/'Tablas turistas zona y tip.'!C131-1,"-")</f>
        <v>5.0000000000000044E-2</v>
      </c>
      <c r="D118" s="184">
        <f>IFERROR('Tablas turistas zona y tip.'!E118/'Tablas turistas zona y tip.'!E131-1,"-")</f>
        <v>-0.30000000000000004</v>
      </c>
      <c r="E118" s="184" t="str">
        <f>IFERROR('Tablas turistas zona y tip.'!G118/'Tablas turistas zona y tip.'!G131-1,"-")</f>
        <v>-</v>
      </c>
      <c r="F118" s="184">
        <f>IFERROR('Tablas turistas zona y tip.'!I118/'Tablas turistas zona y tip.'!I131-1,"-")</f>
        <v>-0.30000000000000004</v>
      </c>
      <c r="G118" s="183">
        <f>IFERROR('Tablas turistas zona y tip.'!K118/'Tablas turistas zona y tip.'!K131-1,"-")</f>
        <v>-0.35</v>
      </c>
      <c r="H118" s="183">
        <f>IFERROR('Tablas turistas zona y tip.'!M118/'Tablas turistas zona y tip.'!M131-1,"-")</f>
        <v>-0.36312849162011174</v>
      </c>
      <c r="I118" s="183">
        <f>IFERROR('Tablas turistas zona y tip.'!O118/'Tablas turistas zona y tip.'!O131-1,"-")</f>
        <v>-0.35736677115987459</v>
      </c>
      <c r="J118" s="184">
        <f>IFERROR('Tablas turistas zona y tip.'!Q118/'Tablas turistas zona y tip.'!Q131-1,"-")</f>
        <v>-0.21088957055214719</v>
      </c>
      <c r="K118" s="184">
        <f>IFERROR('Tablas turistas zona y tip.'!S118/'Tablas turistas zona y tip.'!S131-1,"-")</f>
        <v>-0.1076763792338411</v>
      </c>
      <c r="L118" s="184">
        <f>IFERROR('Tablas turistas zona y tip.'!U118/'Tablas turistas zona y tip.'!U131-1,"-")</f>
        <v>-0.14550735500796397</v>
      </c>
      <c r="M118" s="183">
        <f>IFERROR('Tablas turistas zona y tip.'!W118/'Tablas turistas zona y tip.'!W131-1,"-")</f>
        <v>-0.21460068593826553</v>
      </c>
      <c r="N118" s="183">
        <f>IFERROR('Tablas turistas zona y tip.'!Y118/'Tablas turistas zona y tip.'!Y131-1,"-")</f>
        <v>-0.11426512968299707</v>
      </c>
      <c r="O118" s="183">
        <f>IFERROR('Tablas turistas zona y tip.'!AA118/'Tablas turistas zona y tip.'!AA131-1,"-")</f>
        <v>-0.15142442387951371</v>
      </c>
    </row>
    <row r="119" spans="2:15" hidden="1" outlineLevel="1">
      <c r="B119" s="95" t="s">
        <v>47</v>
      </c>
      <c r="C119" s="183">
        <f>IFERROR('Tablas turistas zona y tip.'!C119/'Tablas turistas zona y tip.'!C132-1,"-")</f>
        <v>-0.16129032258064513</v>
      </c>
      <c r="D119" s="184">
        <f>IFERROR('Tablas turistas zona y tip.'!E119/'Tablas turistas zona y tip.'!E132-1,"-")</f>
        <v>-0.76923076923076916</v>
      </c>
      <c r="E119" s="184" t="str">
        <f>IFERROR('Tablas turistas zona y tip.'!G119/'Tablas turistas zona y tip.'!G132-1,"-")</f>
        <v>-</v>
      </c>
      <c r="F119" s="184">
        <f>IFERROR('Tablas turistas zona y tip.'!I119/'Tablas turistas zona y tip.'!I132-1,"-")</f>
        <v>-0.76923076923076916</v>
      </c>
      <c r="G119" s="183">
        <f>IFERROR('Tablas turistas zona y tip.'!K119/'Tablas turistas zona y tip.'!K132-1,"-")</f>
        <v>-0.11184210526315785</v>
      </c>
      <c r="H119" s="183">
        <f>IFERROR('Tablas turistas zona y tip.'!M119/'Tablas turistas zona y tip.'!M132-1,"-")</f>
        <v>-0.24742268041237114</v>
      </c>
      <c r="I119" s="183">
        <f>IFERROR('Tablas turistas zona y tip.'!O119/'Tablas turistas zona y tip.'!O132-1,"-")</f>
        <v>-0.18786127167630062</v>
      </c>
      <c r="J119" s="184">
        <f>IFERROR('Tablas turistas zona y tip.'!Q119/'Tablas turistas zona y tip.'!Q132-1,"-")</f>
        <v>0.13949697251979498</v>
      </c>
      <c r="K119" s="184">
        <f>IFERROR('Tablas turistas zona y tip.'!S119/'Tablas turistas zona y tip.'!S132-1,"-")</f>
        <v>0.12637969094922741</v>
      </c>
      <c r="L119" s="184">
        <f>IFERROR('Tablas turistas zona y tip.'!U119/'Tablas turistas zona y tip.'!U132-1,"-")</f>
        <v>0.13125974701091669</v>
      </c>
      <c r="M119" s="183">
        <f>IFERROR('Tablas turistas zona y tip.'!W119/'Tablas turistas zona y tip.'!W132-1,"-")</f>
        <v>0.12628062360801784</v>
      </c>
      <c r="N119" s="183">
        <f>IFERROR('Tablas turistas zona y tip.'!Y119/'Tablas turistas zona y tip.'!Y132-1,"-")</f>
        <v>0.11663531308787967</v>
      </c>
      <c r="O119" s="183">
        <f>IFERROR('Tablas turistas zona y tip.'!AA119/'Tablas turistas zona y tip.'!AA132-1,"-")</f>
        <v>0.12026483405967148</v>
      </c>
    </row>
    <row r="120" spans="2:15" hidden="1" outlineLevel="1">
      <c r="B120" s="95" t="s">
        <v>48</v>
      </c>
      <c r="C120" s="183">
        <f>IFERROR('Tablas turistas zona y tip.'!C120/'Tablas turistas zona y tip.'!C133-1,"-")</f>
        <v>-0.57407407407407407</v>
      </c>
      <c r="D120" s="184">
        <f>IFERROR('Tablas turistas zona y tip.'!E120/'Tablas turistas zona y tip.'!E133-1,"-")</f>
        <v>1.1538461538461537</v>
      </c>
      <c r="E120" s="184" t="str">
        <f>IFERROR('Tablas turistas zona y tip.'!G120/'Tablas turistas zona y tip.'!G133-1,"-")</f>
        <v>-</v>
      </c>
      <c r="F120" s="184">
        <f>IFERROR('Tablas turistas zona y tip.'!I120/'Tablas turistas zona y tip.'!I133-1,"-")</f>
        <v>1.1538461538461537</v>
      </c>
      <c r="G120" s="183">
        <f>IFERROR('Tablas turistas zona y tip.'!K120/'Tablas turistas zona y tip.'!K133-1,"-")</f>
        <v>-0.3179723502304147</v>
      </c>
      <c r="H120" s="183">
        <f>IFERROR('Tablas turistas zona y tip.'!M120/'Tablas turistas zona y tip.'!M133-1,"-")</f>
        <v>-0.2168141592920354</v>
      </c>
      <c r="I120" s="183">
        <f>IFERROR('Tablas turistas zona y tip.'!O120/'Tablas turistas zona y tip.'!O133-1,"-")</f>
        <v>-0.26636568848758468</v>
      </c>
      <c r="J120" s="184">
        <f>IFERROR('Tablas turistas zona y tip.'!Q120/'Tablas turistas zona y tip.'!Q133-1,"-")</f>
        <v>0.2913685152057246</v>
      </c>
      <c r="K120" s="184">
        <f>IFERROR('Tablas turistas zona y tip.'!S120/'Tablas turistas zona y tip.'!S133-1,"-")</f>
        <v>6.9557362240288967E-2</v>
      </c>
      <c r="L120" s="184">
        <f>IFERROR('Tablas turistas zona y tip.'!U120/'Tablas turistas zona y tip.'!U133-1,"-")</f>
        <v>0.15072416332542349</v>
      </c>
      <c r="M120" s="183">
        <f>IFERROR('Tablas turistas zona y tip.'!W120/'Tablas turistas zona y tip.'!W133-1,"-")</f>
        <v>0.25609756097560976</v>
      </c>
      <c r="N120" s="183">
        <f>IFERROR('Tablas turistas zona y tip.'!Y120/'Tablas turistas zona y tip.'!Y133-1,"-")</f>
        <v>6.1442006269592397E-2</v>
      </c>
      <c r="O120" s="183">
        <f>IFERROR('Tablas turistas zona y tip.'!AA120/'Tablas turistas zona y tip.'!AA133-1,"-")</f>
        <v>0.13416071007776287</v>
      </c>
    </row>
    <row r="121" spans="2:15" hidden="1" outlineLevel="1">
      <c r="B121" s="95" t="s">
        <v>49</v>
      </c>
      <c r="C121" s="183">
        <f>IFERROR('Tablas turistas zona y tip.'!C121/'Tablas turistas zona y tip.'!C134-1,"-")</f>
        <v>-0.41891891891891897</v>
      </c>
      <c r="D121" s="184">
        <f>IFERROR('Tablas turistas zona y tip.'!E121/'Tablas turistas zona y tip.'!E134-1,"-")</f>
        <v>8.0000000000000071E-2</v>
      </c>
      <c r="E121" s="184" t="str">
        <f>IFERROR('Tablas turistas zona y tip.'!G121/'Tablas turistas zona y tip.'!G134-1,"-")</f>
        <v>-</v>
      </c>
      <c r="F121" s="184">
        <f>IFERROR('Tablas turistas zona y tip.'!I121/'Tablas turistas zona y tip.'!I134-1,"-")</f>
        <v>0.21999999999999997</v>
      </c>
      <c r="G121" s="183">
        <f>IFERROR('Tablas turistas zona y tip.'!K121/'Tablas turistas zona y tip.'!K134-1,"-")</f>
        <v>0.34024896265560156</v>
      </c>
      <c r="H121" s="183">
        <f>IFERROR('Tablas turistas zona y tip.'!M121/'Tablas turistas zona y tip.'!M134-1,"-")</f>
        <v>-0.51875000000000004</v>
      </c>
      <c r="I121" s="183">
        <f>IFERROR('Tablas turistas zona y tip.'!O121/'Tablas turistas zona y tip.'!O134-1,"-")</f>
        <v>-0.14973262032085566</v>
      </c>
      <c r="J121" s="184">
        <f>IFERROR('Tablas turistas zona y tip.'!Q121/'Tablas turistas zona y tip.'!Q134-1,"-")</f>
        <v>-0.19138595609183839</v>
      </c>
      <c r="K121" s="184">
        <f>IFERROR('Tablas turistas zona y tip.'!S121/'Tablas turistas zona y tip.'!S134-1,"-")</f>
        <v>-0.12815476775017187</v>
      </c>
      <c r="L121" s="184">
        <f>IFERROR('Tablas turistas zona y tip.'!U121/'Tablas turistas zona y tip.'!U134-1,"-")</f>
        <v>-0.15151702786377708</v>
      </c>
      <c r="M121" s="183">
        <f>IFERROR('Tablas turistas zona y tip.'!W121/'Tablas turistas zona y tip.'!W134-1,"-")</f>
        <v>-0.1716677195198989</v>
      </c>
      <c r="N121" s="183">
        <f>IFERROR('Tablas turistas zona y tip.'!Y121/'Tablas turistas zona y tip.'!Y134-1,"-")</f>
        <v>-0.1393887460725507</v>
      </c>
      <c r="O121" s="183">
        <f>IFERROR('Tablas turistas zona y tip.'!AA121/'Tablas turistas zona y tip.'!AA134-1,"-")</f>
        <v>-0.1515295515295515</v>
      </c>
    </row>
    <row r="122" spans="2:15" hidden="1" outlineLevel="1">
      <c r="B122" s="95" t="s">
        <v>50</v>
      </c>
      <c r="C122" s="183">
        <f>IFERROR('Tablas turistas zona y tip.'!C122/'Tablas turistas zona y tip.'!C135-1,"-")</f>
        <v>-0.2857142857142857</v>
      </c>
      <c r="D122" s="184">
        <f>IFERROR('Tablas turistas zona y tip.'!E122/'Tablas turistas zona y tip.'!E135-1,"-")</f>
        <v>-0.21739130434782605</v>
      </c>
      <c r="E122" s="184" t="str">
        <f>IFERROR('Tablas turistas zona y tip.'!G122/'Tablas turistas zona y tip.'!G135-1,"-")</f>
        <v>-</v>
      </c>
      <c r="F122" s="184">
        <f>IFERROR('Tablas turistas zona y tip.'!I122/'Tablas turistas zona y tip.'!I135-1,"-")</f>
        <v>-0.21739130434782605</v>
      </c>
      <c r="G122" s="183">
        <f>IFERROR('Tablas turistas zona y tip.'!K122/'Tablas turistas zona y tip.'!K135-1,"-")</f>
        <v>0.14285714285714279</v>
      </c>
      <c r="H122" s="183">
        <f>IFERROR('Tablas turistas zona y tip.'!M122/'Tablas turistas zona y tip.'!M135-1,"-")</f>
        <v>0.26470588235294112</v>
      </c>
      <c r="I122" s="183">
        <f>IFERROR('Tablas turistas zona y tip.'!O122/'Tablas turistas zona y tip.'!O135-1,"-")</f>
        <v>0.20393120393120401</v>
      </c>
      <c r="J122" s="184">
        <f>IFERROR('Tablas turistas zona y tip.'!Q122/'Tablas turistas zona y tip.'!Q135-1,"-")</f>
        <v>-5.3654024051803861E-2</v>
      </c>
      <c r="K122" s="184">
        <f>IFERROR('Tablas turistas zona y tip.'!S122/'Tablas turistas zona y tip.'!S135-1,"-")</f>
        <v>0.10131278538812793</v>
      </c>
      <c r="L122" s="184">
        <f>IFERROR('Tablas turistas zona y tip.'!U122/'Tablas turistas zona y tip.'!U135-1,"-")</f>
        <v>3.3835495045516861E-2</v>
      </c>
      <c r="M122" s="183">
        <f>IFERROR('Tablas turistas zona y tip.'!W122/'Tablas turistas zona y tip.'!W135-1,"-")</f>
        <v>-4.9586776859504078E-2</v>
      </c>
      <c r="N122" s="183">
        <f>IFERROR('Tablas turistas zona y tip.'!Y122/'Tablas turistas zona y tip.'!Y135-1,"-")</f>
        <v>0.10593455352190784</v>
      </c>
      <c r="O122" s="183">
        <f>IFERROR('Tablas turistas zona y tip.'!AA122/'Tablas turistas zona y tip.'!AA135-1,"-")</f>
        <v>3.7367237770369766E-2</v>
      </c>
    </row>
    <row r="123" spans="2:15" hidden="1" outlineLevel="1">
      <c r="B123" s="95" t="s">
        <v>51</v>
      </c>
      <c r="C123" s="183">
        <f>IFERROR('Tablas turistas zona y tip.'!C123/'Tablas turistas zona y tip.'!C136-1,"-")</f>
        <v>1.5333333333333332</v>
      </c>
      <c r="D123" s="184">
        <f>IFERROR('Tablas turistas zona y tip.'!E123/'Tablas turistas zona y tip.'!E136-1,"-")</f>
        <v>-0.375</v>
      </c>
      <c r="E123" s="184" t="str">
        <f>IFERROR('Tablas turistas zona y tip.'!G123/'Tablas turistas zona y tip.'!G136-1,"-")</f>
        <v>-</v>
      </c>
      <c r="F123" s="184">
        <f>IFERROR('Tablas turistas zona y tip.'!I123/'Tablas turistas zona y tip.'!I136-1,"-")</f>
        <v>-0.28125</v>
      </c>
      <c r="G123" s="183">
        <f>IFERROR('Tablas turistas zona y tip.'!K123/'Tablas turistas zona y tip.'!K136-1,"-")</f>
        <v>-0.1074380165289256</v>
      </c>
      <c r="H123" s="183">
        <f>IFERROR('Tablas turistas zona y tip.'!M123/'Tablas turistas zona y tip.'!M136-1,"-")</f>
        <v>-0.50915750915750912</v>
      </c>
      <c r="I123" s="183">
        <f>IFERROR('Tablas turistas zona y tip.'!O123/'Tablas turistas zona y tip.'!O136-1,"-")</f>
        <v>-0.32038834951456308</v>
      </c>
      <c r="J123" s="184">
        <f>IFERROR('Tablas turistas zona y tip.'!Q123/'Tablas turistas zona y tip.'!Q136-1,"-")</f>
        <v>4.4769301050707977E-2</v>
      </c>
      <c r="K123" s="184">
        <f>IFERROR('Tablas turistas zona y tip.'!S123/'Tablas turistas zona y tip.'!S136-1,"-")</f>
        <v>-0.19759519038076157</v>
      </c>
      <c r="L123" s="184">
        <f>IFERROR('Tablas turistas zona y tip.'!U123/'Tablas turistas zona y tip.'!U136-1,"-")</f>
        <v>-0.10815139509398974</v>
      </c>
      <c r="M123" s="183">
        <f>IFERROR('Tablas turistas zona y tip.'!W123/'Tablas turistas zona y tip.'!W136-1,"-")</f>
        <v>5.3056027164685826E-2</v>
      </c>
      <c r="N123" s="183">
        <f>IFERROR('Tablas turistas zona y tip.'!Y123/'Tablas turistas zona y tip.'!Y136-1,"-")</f>
        <v>-0.20817220933230218</v>
      </c>
      <c r="O123" s="183">
        <f>IFERROR('Tablas turistas zona y tip.'!AA123/'Tablas turistas zona y tip.'!AA136-1,"-")</f>
        <v>-0.1094627105052125</v>
      </c>
    </row>
    <row r="124" spans="2:15" collapsed="1">
      <c r="B124" s="180">
        <v>2002</v>
      </c>
      <c r="C124" s="188">
        <f>IFERROR('Tablas turistas zona y tip.'!C124/'Tablas turistas zona y tip.'!C137-1,"-")</f>
        <v>-0.24237804878048785</v>
      </c>
      <c r="D124" s="188">
        <f>IFERROR('Tablas turistas zona y tip.'!E124/'Tablas turistas zona y tip.'!E137-1,"-")</f>
        <v>-0.15637860082304522</v>
      </c>
      <c r="E124" s="188">
        <f>IFERROR('Tablas turistas zona y tip.'!G124/'Tablas turistas zona y tip.'!G137-1,"-")</f>
        <v>1.0571428571428569</v>
      </c>
      <c r="F124" s="188">
        <f>IFERROR('Tablas turistas zona y tip.'!I124/'Tablas turistas zona y tip.'!I137-1,"-")</f>
        <v>-3.597122302158251E-3</v>
      </c>
      <c r="G124" s="188">
        <f>IFERROR('Tablas turistas zona y tip.'!K124/'Tablas turistas zona y tip.'!K137-1,"-")</f>
        <v>5.8163689239718597E-3</v>
      </c>
      <c r="H124" s="188">
        <f>IFERROR('Tablas turistas zona y tip.'!M124/'Tablas turistas zona y tip.'!M137-1,"-")</f>
        <v>-0.27606060606060601</v>
      </c>
      <c r="I124" s="188">
        <f>IFERROR('Tablas turistas zona y tip.'!O124/'Tablas turistas zona y tip.'!O137-1,"-")</f>
        <v>-0.15717539863325736</v>
      </c>
      <c r="J124" s="188">
        <f>IFERROR('Tablas turistas zona y tip.'!Q124/'Tablas turistas zona y tip.'!Q137-1,"-")</f>
        <v>-5.4447984105778779E-2</v>
      </c>
      <c r="K124" s="188">
        <f>IFERROR('Tablas turistas zona y tip.'!S124/'Tablas turistas zona y tip.'!S137-1,"-")</f>
        <v>3.9834121222353636E-2</v>
      </c>
      <c r="L124" s="188">
        <f>IFERROR('Tablas turistas zona y tip.'!U124/'Tablas turistas zona y tip.'!U137-1,"-")</f>
        <v>3.891507894015156E-3</v>
      </c>
      <c r="M124" s="188">
        <f>IFERROR('Tablas turistas zona y tip.'!W124/'Tablas turistas zona y tip.'!W137-1,"-")</f>
        <v>-5.3698896820246644E-2</v>
      </c>
      <c r="N124" s="188">
        <f>IFERROR('Tablas turistas zona y tip.'!Y124/'Tablas turistas zona y tip.'!Y137-1,"-")</f>
        <v>2.957096113268709E-2</v>
      </c>
      <c r="O124" s="188">
        <f>IFERROR('Tablas turistas zona y tip.'!AA124/'Tablas turistas zona y tip.'!AA137-1,"-")</f>
        <v>-2.5603625823980014E-3</v>
      </c>
    </row>
    <row r="125" spans="2:15" hidden="1" outlineLevel="1">
      <c r="B125" s="95" t="s">
        <v>40</v>
      </c>
      <c r="C125" s="183">
        <f>IFERROR('Tablas turistas zona y tip.'!C125/'Tablas turistas zona y tip.'!C138-1,"-")</f>
        <v>0.11904761904761907</v>
      </c>
      <c r="D125" s="184">
        <f>IFERROR('Tablas turistas zona y tip.'!E125/'Tablas turistas zona y tip.'!E138-1,"-")</f>
        <v>3.3898305084745672E-2</v>
      </c>
      <c r="E125" s="184">
        <f>IFERROR('Tablas turistas zona y tip.'!G125/'Tablas turistas zona y tip.'!G138-1,"-")</f>
        <v>0.33333333333333326</v>
      </c>
      <c r="F125" s="184">
        <f>IFERROR('Tablas turistas zona y tip.'!I125/'Tablas turistas zona y tip.'!I138-1,"-")</f>
        <v>6.1538461538461542E-2</v>
      </c>
      <c r="G125" s="183">
        <f>IFERROR('Tablas turistas zona y tip.'!K125/'Tablas turistas zona y tip.'!K138-1,"-")</f>
        <v>-0.1652542372881356</v>
      </c>
      <c r="H125" s="183">
        <f>IFERROR('Tablas turistas zona y tip.'!M125/'Tablas turistas zona y tip.'!M138-1,"-")</f>
        <v>0.34468085106382973</v>
      </c>
      <c r="I125" s="183">
        <f>IFERROR('Tablas turistas zona y tip.'!O125/'Tablas turistas zona y tip.'!O138-1,"-")</f>
        <v>8.9171974522292974E-2</v>
      </c>
      <c r="J125" s="184">
        <f>IFERROR('Tablas turistas zona y tip.'!Q125/'Tablas turistas zona y tip.'!Q138-1,"-")</f>
        <v>7.8226208271051423E-2</v>
      </c>
      <c r="K125" s="184">
        <f>IFERROR('Tablas turistas zona y tip.'!S125/'Tablas turistas zona y tip.'!S138-1,"-")</f>
        <v>-0.14861278648974663</v>
      </c>
      <c r="L125" s="184">
        <f>IFERROR('Tablas turistas zona y tip.'!U125/'Tablas turistas zona y tip.'!U138-1,"-")</f>
        <v>-7.4609882964889462E-2</v>
      </c>
      <c r="M125" s="183">
        <f>IFERROR('Tablas turistas zona y tip.'!W125/'Tablas turistas zona y tip.'!W138-1,"-")</f>
        <v>6.5331208741179259E-2</v>
      </c>
      <c r="N125" s="183">
        <f>IFERROR('Tablas turistas zona y tip.'!Y125/'Tablas turistas zona y tip.'!Y138-1,"-")</f>
        <v>-0.13468526550228577</v>
      </c>
      <c r="O125" s="183">
        <f>IFERROR('Tablas turistas zona y tip.'!AA125/'Tablas turistas zona y tip.'!AA138-1,"-")</f>
        <v>-6.669761683689257E-2</v>
      </c>
    </row>
    <row r="126" spans="2:15" hidden="1" outlineLevel="1">
      <c r="B126" s="95" t="s">
        <v>41</v>
      </c>
      <c r="C126" s="183">
        <f>IFERROR('Tablas turistas zona y tip.'!C126/'Tablas turistas zona y tip.'!C139-1,"-")</f>
        <v>1.6904761904761907</v>
      </c>
      <c r="D126" s="184">
        <f>IFERROR('Tablas turistas zona y tip.'!E126/'Tablas turistas zona y tip.'!E139-1,"-")</f>
        <v>0.35000000000000009</v>
      </c>
      <c r="E126" s="184">
        <f>IFERROR('Tablas turistas zona y tip.'!G126/'Tablas turistas zona y tip.'!G139-1,"-")</f>
        <v>-0.19999999999999996</v>
      </c>
      <c r="F126" s="184">
        <f>IFERROR('Tablas turistas zona y tip.'!I126/'Tablas turistas zona y tip.'!I139-1,"-")</f>
        <v>0.24</v>
      </c>
      <c r="G126" s="183">
        <f>IFERROR('Tablas turistas zona y tip.'!K126/'Tablas turistas zona y tip.'!K139-1,"-")</f>
        <v>-0.1333333333333333</v>
      </c>
      <c r="H126" s="183">
        <f>IFERROR('Tablas turistas zona y tip.'!M126/'Tablas turistas zona y tip.'!M139-1,"-")</f>
        <v>0.14507772020725396</v>
      </c>
      <c r="I126" s="183">
        <f>IFERROR('Tablas turistas zona y tip.'!O126/'Tablas turistas zona y tip.'!O139-1,"-")</f>
        <v>-2.0920502092050208E-2</v>
      </c>
      <c r="J126" s="184">
        <f>IFERROR('Tablas turistas zona y tip.'!Q126/'Tablas turistas zona y tip.'!Q139-1,"-")</f>
        <v>5.9729064039408808E-2</v>
      </c>
      <c r="K126" s="184">
        <f>IFERROR('Tablas turistas zona y tip.'!S126/'Tablas turistas zona y tip.'!S139-1,"-")</f>
        <v>-5.1801495581237256E-2</v>
      </c>
      <c r="L126" s="184">
        <f>IFERROR('Tablas turistas zona y tip.'!U126/'Tablas turistas zona y tip.'!U139-1,"-")</f>
        <v>-7.3607589760366077E-3</v>
      </c>
      <c r="M126" s="183">
        <f>IFERROR('Tablas turistas zona y tip.'!W126/'Tablas turistas zona y tip.'!W139-1,"-")</f>
        <v>5.345851695727144E-2</v>
      </c>
      <c r="N126" s="183">
        <f>IFERROR('Tablas turistas zona y tip.'!Y126/'Tablas turistas zona y tip.'!Y139-1,"-")</f>
        <v>-4.6868793856745694E-2</v>
      </c>
      <c r="O126" s="183">
        <f>IFERROR('Tablas turistas zona y tip.'!AA126/'Tablas turistas zona y tip.'!AA139-1,"-")</f>
        <v>-5.8722204823050683E-3</v>
      </c>
    </row>
    <row r="127" spans="2:15" hidden="1" outlineLevel="1">
      <c r="B127" s="95" t="s">
        <v>42</v>
      </c>
      <c r="C127" s="183">
        <f>IFERROR('Tablas turistas zona y tip.'!C127/'Tablas turistas zona y tip.'!C140-1,"-")</f>
        <v>-0.39215686274509809</v>
      </c>
      <c r="D127" s="184">
        <f>IFERROR('Tablas turistas zona y tip.'!E127/'Tablas turistas zona y tip.'!E140-1,"-")</f>
        <v>-0.95348837209302328</v>
      </c>
      <c r="E127" s="184" t="str">
        <f>IFERROR('Tablas turistas zona y tip.'!G127/'Tablas turistas zona y tip.'!G140-1,"-")</f>
        <v>-</v>
      </c>
      <c r="F127" s="184">
        <f>IFERROR('Tablas turistas zona y tip.'!I127/'Tablas turistas zona y tip.'!I140-1,"-")</f>
        <v>-0.95348837209302328</v>
      </c>
      <c r="G127" s="183">
        <f>IFERROR('Tablas turistas zona y tip.'!K127/'Tablas turistas zona y tip.'!K140-1,"-")</f>
        <v>-0.16033755274261607</v>
      </c>
      <c r="H127" s="183">
        <f>IFERROR('Tablas turistas zona y tip.'!M127/'Tablas turistas zona y tip.'!M140-1,"-")</f>
        <v>-5.1724137931034475E-2</v>
      </c>
      <c r="I127" s="183">
        <f>IFERROR('Tablas turistas zona y tip.'!O127/'Tablas turistas zona y tip.'!O140-1,"-")</f>
        <v>-0.10660980810234544</v>
      </c>
      <c r="J127" s="184">
        <f>IFERROR('Tablas turistas zona y tip.'!Q127/'Tablas turistas zona y tip.'!Q140-1,"-")</f>
        <v>-0.12390710382513659</v>
      </c>
      <c r="K127" s="184">
        <f>IFERROR('Tablas turistas zona y tip.'!S127/'Tablas turistas zona y tip.'!S140-1,"-")</f>
        <v>-0.12067072562131953</v>
      </c>
      <c r="L127" s="184">
        <f>IFERROR('Tablas turistas zona y tip.'!U127/'Tablas turistas zona y tip.'!U140-1,"-")</f>
        <v>-0.12203702635676794</v>
      </c>
      <c r="M127" s="183">
        <f>IFERROR('Tablas turistas zona y tip.'!W127/'Tablas turistas zona y tip.'!W140-1,"-")</f>
        <v>-0.13148608025094755</v>
      </c>
      <c r="N127" s="183">
        <f>IFERROR('Tablas turistas zona y tip.'!Y127/'Tablas turistas zona y tip.'!Y140-1,"-")</f>
        <v>-0.11911033069944399</v>
      </c>
      <c r="O127" s="183">
        <f>IFERROR('Tablas turistas zona y tip.'!AA127/'Tablas turistas zona y tip.'!AA140-1,"-")</f>
        <v>-0.12439950843481173</v>
      </c>
    </row>
    <row r="128" spans="2:15" hidden="1" outlineLevel="1">
      <c r="B128" s="95" t="s">
        <v>43</v>
      </c>
      <c r="C128" s="183">
        <f>IFERROR('Tablas turistas zona y tip.'!C128/'Tablas turistas zona y tip.'!C141-1,"-")</f>
        <v>-0.12</v>
      </c>
      <c r="D128" s="184">
        <f>IFERROR('Tablas turistas zona y tip.'!E128/'Tablas turistas zona y tip.'!E141-1,"-")</f>
        <v>-0.9</v>
      </c>
      <c r="E128" s="184">
        <f>IFERROR('Tablas turistas zona y tip.'!G128/'Tablas turistas zona y tip.'!G141-1,"-")</f>
        <v>-1</v>
      </c>
      <c r="F128" s="184">
        <f>IFERROR('Tablas turistas zona y tip.'!I128/'Tablas turistas zona y tip.'!I141-1,"-")</f>
        <v>-0.9375</v>
      </c>
      <c r="G128" s="183">
        <f>IFERROR('Tablas turistas zona y tip.'!K128/'Tablas turistas zona y tip.'!K141-1,"-")</f>
        <v>-0.31658291457286436</v>
      </c>
      <c r="H128" s="183">
        <f>IFERROR('Tablas turistas zona y tip.'!M128/'Tablas turistas zona y tip.'!M141-1,"-")</f>
        <v>-0.18654434250764529</v>
      </c>
      <c r="I128" s="183">
        <f>IFERROR('Tablas turistas zona y tip.'!O128/'Tablas turistas zona y tip.'!O141-1,"-")</f>
        <v>-0.23574144486692017</v>
      </c>
      <c r="J128" s="184">
        <f>IFERROR('Tablas turistas zona y tip.'!Q128/'Tablas turistas zona y tip.'!Q141-1,"-")</f>
        <v>-5.3058539793904846E-2</v>
      </c>
      <c r="K128" s="184">
        <f>IFERROR('Tablas turistas zona y tip.'!S128/'Tablas turistas zona y tip.'!S141-1,"-")</f>
        <v>-8.901197990467602E-2</v>
      </c>
      <c r="L128" s="184">
        <f>IFERROR('Tablas turistas zona y tip.'!U128/'Tablas turistas zona y tip.'!U141-1,"-")</f>
        <v>-7.5705939629990282E-2</v>
      </c>
      <c r="M128" s="183">
        <f>IFERROR('Tablas turistas zona y tip.'!W128/'Tablas turistas zona y tip.'!W141-1,"-")</f>
        <v>-6.8115942028985521E-2</v>
      </c>
      <c r="N128" s="183">
        <f>IFERROR('Tablas turistas zona y tip.'!Y128/'Tablas turistas zona y tip.'!Y141-1,"-")</f>
        <v>-9.4297704270550509E-2</v>
      </c>
      <c r="O128" s="183">
        <f>IFERROR('Tablas turistas zona y tip.'!AA128/'Tablas turistas zona y tip.'!AA141-1,"-")</f>
        <v>-8.4519022579647385E-2</v>
      </c>
    </row>
    <row r="129" spans="2:15" hidden="1" outlineLevel="1">
      <c r="B129" s="95" t="s">
        <v>44</v>
      </c>
      <c r="C129" s="183">
        <f>IFERROR('Tablas turistas zona y tip.'!C129/'Tablas turistas zona y tip.'!C142-1,"-")</f>
        <v>-0.44827586206896552</v>
      </c>
      <c r="D129" s="184">
        <f>IFERROR('Tablas turistas zona y tip.'!E129/'Tablas turistas zona y tip.'!E142-1,"-")</f>
        <v>-0.75</v>
      </c>
      <c r="E129" s="184">
        <f>IFERROR('Tablas turistas zona y tip.'!G129/'Tablas turistas zona y tip.'!G142-1,"-")</f>
        <v>0.16666666666666674</v>
      </c>
      <c r="F129" s="184">
        <f>IFERROR('Tablas turistas zona y tip.'!I129/'Tablas turistas zona y tip.'!I142-1,"-")</f>
        <v>-0.44444444444444442</v>
      </c>
      <c r="G129" s="183">
        <f>IFERROR('Tablas turistas zona y tip.'!K129/'Tablas turistas zona y tip.'!K142-1,"-")</f>
        <v>0.528169014084507</v>
      </c>
      <c r="H129" s="183">
        <f>IFERROR('Tablas turistas zona y tip.'!M129/'Tablas turistas zona y tip.'!M142-1,"-")</f>
        <v>0.45353159851301106</v>
      </c>
      <c r="I129" s="183">
        <f>IFERROR('Tablas turistas zona y tip.'!O129/'Tablas turistas zona y tip.'!O142-1,"-")</f>
        <v>0.47931873479318732</v>
      </c>
      <c r="J129" s="184">
        <f>IFERROR('Tablas turistas zona y tip.'!Q129/'Tablas turistas zona y tip.'!Q142-1,"-")</f>
        <v>-2.5411372630701923E-2</v>
      </c>
      <c r="K129" s="184">
        <f>IFERROR('Tablas turistas zona y tip.'!S129/'Tablas turistas zona y tip.'!S142-1,"-")</f>
        <v>0.27762001352265053</v>
      </c>
      <c r="L129" s="184">
        <f>IFERROR('Tablas turistas zona y tip.'!U129/'Tablas turistas zona y tip.'!U142-1,"-")</f>
        <v>0.15833060019678591</v>
      </c>
      <c r="M129" s="183">
        <f>IFERROR('Tablas turistas zona y tip.'!W129/'Tablas turistas zona y tip.'!W142-1,"-")</f>
        <v>-1.3844301765650102E-2</v>
      </c>
      <c r="N129" s="183">
        <f>IFERROR('Tablas turistas zona y tip.'!Y129/'Tablas turistas zona y tip.'!Y142-1,"-")</f>
        <v>0.2837027379400261</v>
      </c>
      <c r="O129" s="183">
        <f>IFERROR('Tablas turistas zona y tip.'!AA129/'Tablas turistas zona y tip.'!AA142-1,"-")</f>
        <v>0.16650861387703486</v>
      </c>
    </row>
    <row r="130" spans="2:15" hidden="1" outlineLevel="1">
      <c r="B130" s="95" t="s">
        <v>45</v>
      </c>
      <c r="C130" s="183">
        <f>IFERROR('Tablas turistas zona y tip.'!C130/'Tablas turistas zona y tip.'!C143-1,"-")</f>
        <v>1.625</v>
      </c>
      <c r="D130" s="184">
        <f>IFERROR('Tablas turistas zona y tip.'!E130/'Tablas turistas zona y tip.'!E143-1,"-")</f>
        <v>-0.7407407407407407</v>
      </c>
      <c r="E130" s="184">
        <f>IFERROR('Tablas turistas zona y tip.'!G130/'Tablas turistas zona y tip.'!G143-1,"-")</f>
        <v>7</v>
      </c>
      <c r="F130" s="184">
        <f>IFERROR('Tablas turistas zona y tip.'!I130/'Tablas turistas zona y tip.'!I143-1,"-")</f>
        <v>-0.2068965517241379</v>
      </c>
      <c r="G130" s="183">
        <f>IFERROR('Tablas turistas zona y tip.'!K130/'Tablas turistas zona y tip.'!K143-1,"-")</f>
        <v>0.22727272727272729</v>
      </c>
      <c r="H130" s="183">
        <f>IFERROR('Tablas turistas zona y tip.'!M130/'Tablas turistas zona y tip.'!M143-1,"-")</f>
        <v>0.101123595505618</v>
      </c>
      <c r="I130" s="183">
        <f>IFERROR('Tablas turistas zona y tip.'!O130/'Tablas turistas zona y tip.'!O143-1,"-")</f>
        <v>0.13687600644122377</v>
      </c>
      <c r="J130" s="184">
        <f>IFERROR('Tablas turistas zona y tip.'!Q130/'Tablas turistas zona y tip.'!Q143-1,"-")</f>
        <v>-0.20050600885515502</v>
      </c>
      <c r="K130" s="184">
        <f>IFERROR('Tablas turistas zona y tip.'!S130/'Tablas turistas zona y tip.'!S143-1,"-")</f>
        <v>-0.11097899326198968</v>
      </c>
      <c r="L130" s="184">
        <f>IFERROR('Tablas turistas zona y tip.'!U130/'Tablas turistas zona y tip.'!U143-1,"-")</f>
        <v>-0.14546783625730997</v>
      </c>
      <c r="M130" s="183">
        <f>IFERROR('Tablas turistas zona y tip.'!W130/'Tablas turistas zona y tip.'!W143-1,"-")</f>
        <v>-0.18455197679743551</v>
      </c>
      <c r="N130" s="183">
        <f>IFERROR('Tablas turistas zona y tip.'!Y130/'Tablas turistas zona y tip.'!Y143-1,"-")</f>
        <v>-0.1006736882057121</v>
      </c>
      <c r="O130" s="183">
        <f>IFERROR('Tablas turistas zona y tip.'!AA130/'Tablas turistas zona y tip.'!AA143-1,"-")</f>
        <v>-0.13282621416032769</v>
      </c>
    </row>
    <row r="131" spans="2:15" hidden="1" outlineLevel="1">
      <c r="B131" s="95" t="s">
        <v>46</v>
      </c>
      <c r="C131" s="183">
        <f>IFERROR('Tablas turistas zona y tip.'!C131/'Tablas turistas zona y tip.'!C144-1,"-")</f>
        <v>-0.39393939393939392</v>
      </c>
      <c r="D131" s="184">
        <f>IFERROR('Tablas turistas zona y tip.'!E131/'Tablas turistas zona y tip.'!E144-1,"-")</f>
        <v>0.4285714285714286</v>
      </c>
      <c r="E131" s="184" t="str">
        <f>IFERROR('Tablas turistas zona y tip.'!G131/'Tablas turistas zona y tip.'!G144-1,"-")</f>
        <v>-</v>
      </c>
      <c r="F131" s="184">
        <f>IFERROR('Tablas turistas zona y tip.'!I131/'Tablas turistas zona y tip.'!I144-1,"-")</f>
        <v>0.4285714285714286</v>
      </c>
      <c r="G131" s="183">
        <f>IFERROR('Tablas turistas zona y tip.'!K131/'Tablas turistas zona y tip.'!K144-1,"-")</f>
        <v>4.4776119402984982E-2</v>
      </c>
      <c r="H131" s="183">
        <f>IFERROR('Tablas turistas zona y tip.'!M131/'Tablas turistas zona y tip.'!M144-1,"-")</f>
        <v>7.8313253012048278E-2</v>
      </c>
      <c r="I131" s="183">
        <f>IFERROR('Tablas turistas zona y tip.'!O131/'Tablas turistas zona y tip.'!O144-1,"-")</f>
        <v>6.3333333333333242E-2</v>
      </c>
      <c r="J131" s="184">
        <f>IFERROR('Tablas turistas zona y tip.'!Q131/'Tablas turistas zona y tip.'!Q144-1,"-")</f>
        <v>-3.4789045151739417E-2</v>
      </c>
      <c r="K131" s="184">
        <f>IFERROR('Tablas turistas zona y tip.'!S131/'Tablas turistas zona y tip.'!S144-1,"-")</f>
        <v>7.9169992019153979E-2</v>
      </c>
      <c r="L131" s="184">
        <f>IFERROR('Tablas turistas zona y tip.'!U131/'Tablas turistas zona y tip.'!U144-1,"-")</f>
        <v>3.4405892614847833E-2</v>
      </c>
      <c r="M131" s="183">
        <f>IFERROR('Tablas turistas zona y tip.'!W131/'Tablas turistas zona y tip.'!W144-1,"-")</f>
        <v>-3.4303288384196828E-2</v>
      </c>
      <c r="N131" s="183">
        <f>IFERROR('Tablas turistas zona y tip.'!Y131/'Tablas turistas zona y tip.'!Y144-1,"-")</f>
        <v>7.9147877468511929E-2</v>
      </c>
      <c r="O131" s="183">
        <f>IFERROR('Tablas turistas zona y tip.'!AA131/'Tablas turistas zona y tip.'!AA144-1,"-")</f>
        <v>3.4152749108650848E-2</v>
      </c>
    </row>
    <row r="132" spans="2:15" hidden="1" outlineLevel="1">
      <c r="B132" s="95" t="s">
        <v>47</v>
      </c>
      <c r="C132" s="183">
        <f>IFERROR('Tablas turistas zona y tip.'!C132/'Tablas turistas zona y tip.'!C145-1,"-")</f>
        <v>-0.55714285714285716</v>
      </c>
      <c r="D132" s="184">
        <f>IFERROR('Tablas turistas zona y tip.'!E132/'Tablas turistas zona y tip.'!E145-1,"-")</f>
        <v>-7.1428571428571397E-2</v>
      </c>
      <c r="E132" s="184" t="str">
        <f>IFERROR('Tablas turistas zona y tip.'!G132/'Tablas turistas zona y tip.'!G145-1,"-")</f>
        <v>-</v>
      </c>
      <c r="F132" s="184">
        <f>IFERROR('Tablas turistas zona y tip.'!I132/'Tablas turistas zona y tip.'!I145-1,"-")</f>
        <v>-7.1428571428571397E-2</v>
      </c>
      <c r="G132" s="183">
        <f>IFERROR('Tablas turistas zona y tip.'!K132/'Tablas turistas zona y tip.'!K145-1,"-")</f>
        <v>-4.4025157232704393E-2</v>
      </c>
      <c r="H132" s="183">
        <f>IFERROR('Tablas turistas zona y tip.'!M132/'Tablas turistas zona y tip.'!M145-1,"-")</f>
        <v>-0.10599078341013823</v>
      </c>
      <c r="I132" s="183">
        <f>IFERROR('Tablas turistas zona y tip.'!O132/'Tablas turistas zona y tip.'!O145-1,"-")</f>
        <v>-7.9787234042553168E-2</v>
      </c>
      <c r="J132" s="184">
        <f>IFERROR('Tablas turistas zona y tip.'!Q132/'Tablas turistas zona y tip.'!Q145-1,"-")</f>
        <v>-5.6678383128295207E-2</v>
      </c>
      <c r="K132" s="184">
        <f>IFERROR('Tablas turistas zona y tip.'!S132/'Tablas turistas zona y tip.'!S145-1,"-")</f>
        <v>-2.4363979001211455E-2</v>
      </c>
      <c r="L132" s="184">
        <f>IFERROR('Tablas turistas zona y tip.'!U132/'Tablas turistas zona y tip.'!U145-1,"-")</f>
        <v>-3.6641348802270213E-2</v>
      </c>
      <c r="M132" s="183">
        <f>IFERROR('Tablas turistas zona y tip.'!W132/'Tablas turistas zona y tip.'!W145-1,"-")</f>
        <v>-6.3607924921793568E-2</v>
      </c>
      <c r="N132" s="183">
        <f>IFERROR('Tablas turistas zona y tip.'!Y132/'Tablas turistas zona y tip.'!Y145-1,"-")</f>
        <v>-2.6680617316243826E-2</v>
      </c>
      <c r="O132" s="183">
        <f>IFERROR('Tablas turistas zona y tip.'!AA132/'Tablas turistas zona y tip.'!AA145-1,"-")</f>
        <v>-4.0913109878627174E-2</v>
      </c>
    </row>
    <row r="133" spans="2:15" hidden="1" outlineLevel="1">
      <c r="B133" s="95" t="s">
        <v>48</v>
      </c>
      <c r="C133" s="183">
        <f>IFERROR('Tablas turistas zona y tip.'!C133/'Tablas turistas zona y tip.'!C146-1,"-")</f>
        <v>0.28571428571428581</v>
      </c>
      <c r="D133" s="184">
        <f>IFERROR('Tablas turistas zona y tip.'!E133/'Tablas turistas zona y tip.'!E146-1,"-")</f>
        <v>-0.40909090909090906</v>
      </c>
      <c r="E133" s="184" t="str">
        <f>IFERROR('Tablas turistas zona y tip.'!G133/'Tablas turistas zona y tip.'!G146-1,"-")</f>
        <v>-</v>
      </c>
      <c r="F133" s="184">
        <f>IFERROR('Tablas turistas zona y tip.'!I133/'Tablas turistas zona y tip.'!I146-1,"-")</f>
        <v>-0.40909090909090906</v>
      </c>
      <c r="G133" s="183">
        <f>IFERROR('Tablas turistas zona y tip.'!K133/'Tablas turistas zona y tip.'!K146-1,"-")</f>
        <v>0.39102564102564097</v>
      </c>
      <c r="H133" s="183">
        <f>IFERROR('Tablas turistas zona y tip.'!M133/'Tablas turistas zona y tip.'!M146-1,"-")</f>
        <v>-1.7391304347826098E-2</v>
      </c>
      <c r="I133" s="183">
        <f>IFERROR('Tablas turistas zona y tip.'!O133/'Tablas turistas zona y tip.'!O146-1,"-")</f>
        <v>0.1476683937823835</v>
      </c>
      <c r="J133" s="184">
        <f>IFERROR('Tablas turistas zona y tip.'!Q133/'Tablas turistas zona y tip.'!Q146-1,"-")</f>
        <v>-9.1241617557407007E-2</v>
      </c>
      <c r="K133" s="184">
        <f>IFERROR('Tablas turistas zona y tip.'!S133/'Tablas turistas zona y tip.'!S146-1,"-")</f>
        <v>-6.87417377719024E-2</v>
      </c>
      <c r="L133" s="184">
        <f>IFERROR('Tablas turistas zona y tip.'!U133/'Tablas turistas zona y tip.'!U146-1,"-")</f>
        <v>-7.7103156622866598E-2</v>
      </c>
      <c r="M133" s="183">
        <f>IFERROR('Tablas turistas zona y tip.'!W133/'Tablas turistas zona y tip.'!W146-1,"-")</f>
        <v>-7.4888154055631206E-2</v>
      </c>
      <c r="N133" s="183">
        <f>IFERROR('Tablas turistas zona y tip.'!Y133/'Tablas turistas zona y tip.'!Y146-1,"-")</f>
        <v>-6.7360542626593412E-2</v>
      </c>
      <c r="O133" s="183">
        <f>IFERROR('Tablas turistas zona y tip.'!AA133/'Tablas turistas zona y tip.'!AA146-1,"-")</f>
        <v>-7.0186970493718914E-2</v>
      </c>
    </row>
    <row r="134" spans="2:15" hidden="1" outlineLevel="1">
      <c r="B134" s="95" t="s">
        <v>49</v>
      </c>
      <c r="C134" s="183">
        <f>IFERROR('Tablas turistas zona y tip.'!C134/'Tablas turistas zona y tip.'!C147-1,"-")</f>
        <v>-0.10843373493975905</v>
      </c>
      <c r="D134" s="184">
        <f>IFERROR('Tablas turistas zona y tip.'!E134/'Tablas turistas zona y tip.'!E147-1,"-")</f>
        <v>0.72413793103448265</v>
      </c>
      <c r="E134" s="184" t="str">
        <f>IFERROR('Tablas turistas zona y tip.'!G134/'Tablas turistas zona y tip.'!G147-1,"-")</f>
        <v>-</v>
      </c>
      <c r="F134" s="184">
        <f>IFERROR('Tablas turistas zona y tip.'!I134/'Tablas turistas zona y tip.'!I147-1,"-")</f>
        <v>0.72413793103448265</v>
      </c>
      <c r="G134" s="183">
        <f>IFERROR('Tablas turistas zona y tip.'!K134/'Tablas turistas zona y tip.'!K147-1,"-")</f>
        <v>-0.43294117647058827</v>
      </c>
      <c r="H134" s="183">
        <f>IFERROR('Tablas turistas zona y tip.'!M134/'Tablas turistas zona y tip.'!M147-1,"-")</f>
        <v>-0.14209115281501339</v>
      </c>
      <c r="I134" s="183">
        <f>IFERROR('Tablas turistas zona y tip.'!O134/'Tablas turistas zona y tip.'!O147-1,"-")</f>
        <v>-0.29699248120300747</v>
      </c>
      <c r="J134" s="184">
        <f>IFERROR('Tablas turistas zona y tip.'!Q134/'Tablas turistas zona y tip.'!Q147-1,"-")</f>
        <v>3.9909376089229731E-2</v>
      </c>
      <c r="K134" s="184">
        <f>IFERROR('Tablas turistas zona y tip.'!S134/'Tablas turistas zona y tip.'!S147-1,"-")</f>
        <v>0.23775373769296215</v>
      </c>
      <c r="L134" s="184">
        <f>IFERROR('Tablas turistas zona y tip.'!U134/'Tablas turistas zona y tip.'!U147-1,"-")</f>
        <v>0.15646258503401356</v>
      </c>
      <c r="M134" s="183">
        <f>IFERROR('Tablas turistas zona y tip.'!W134/'Tablas turistas zona y tip.'!W147-1,"-")</f>
        <v>9.0836653386454635E-3</v>
      </c>
      <c r="N134" s="183">
        <f>IFERROR('Tablas turistas zona y tip.'!Y134/'Tablas turistas zona y tip.'!Y147-1,"-")</f>
        <v>0.22127906976744183</v>
      </c>
      <c r="O134" s="183">
        <f>IFERROR('Tablas turistas zona y tip.'!AA134/'Tablas turistas zona y tip.'!AA147-1,"-")</f>
        <v>0.13176470588235301</v>
      </c>
    </row>
    <row r="135" spans="2:15" hidden="1" outlineLevel="1">
      <c r="B135" s="95" t="s">
        <v>50</v>
      </c>
      <c r="C135" s="183">
        <f>IFERROR('Tablas turistas zona y tip.'!C135/'Tablas turistas zona y tip.'!C148-1,"-")</f>
        <v>-1.7543859649122862E-2</v>
      </c>
      <c r="D135" s="184">
        <f>IFERROR('Tablas turistas zona y tip.'!E135/'Tablas turistas zona y tip.'!E148-1,"-")</f>
        <v>-0.5106382978723405</v>
      </c>
      <c r="E135" s="184">
        <f>IFERROR('Tablas turistas zona y tip.'!G135/'Tablas turistas zona y tip.'!G148-1,"-")</f>
        <v>-1</v>
      </c>
      <c r="F135" s="184">
        <f>IFERROR('Tablas turistas zona y tip.'!I135/'Tablas turistas zona y tip.'!I148-1,"-")</f>
        <v>-0.58181818181818179</v>
      </c>
      <c r="G135" s="183">
        <f>IFERROR('Tablas turistas zona y tip.'!K135/'Tablas turistas zona y tip.'!K148-1,"-")</f>
        <v>-0.19444444444444442</v>
      </c>
      <c r="H135" s="183">
        <f>IFERROR('Tablas turistas zona y tip.'!M135/'Tablas turistas zona y tip.'!M148-1,"-")</f>
        <v>-0.34824281150159742</v>
      </c>
      <c r="I135" s="183">
        <f>IFERROR('Tablas turistas zona y tip.'!O135/'Tablas turistas zona y tip.'!O148-1,"-")</f>
        <v>-0.27964601769911501</v>
      </c>
      <c r="J135" s="184">
        <f>IFERROR('Tablas turistas zona y tip.'!Q135/'Tablas turistas zona y tip.'!Q148-1,"-")</f>
        <v>0.19026646113190937</v>
      </c>
      <c r="K135" s="184">
        <f>IFERROR('Tablas turistas zona y tip.'!S135/'Tablas turistas zona y tip.'!S148-1,"-")</f>
        <v>-9.7837281153450029E-2</v>
      </c>
      <c r="L135" s="184">
        <f>IFERROR('Tablas turistas zona y tip.'!U135/'Tablas turistas zona y tip.'!U148-1,"-")</f>
        <v>8.4491022828825368E-3</v>
      </c>
      <c r="M135" s="183">
        <f>IFERROR('Tablas turistas zona y tip.'!W135/'Tablas turistas zona y tip.'!W148-1,"-")</f>
        <v>0.16132325913824785</v>
      </c>
      <c r="N135" s="183">
        <f>IFERROR('Tablas turistas zona y tip.'!Y135/'Tablas turistas zona y tip.'!Y148-1,"-")</f>
        <v>-0.10841884040054395</v>
      </c>
      <c r="O135" s="183">
        <f>IFERROR('Tablas turistas zona y tip.'!AA135/'Tablas turistas zona y tip.'!AA148-1,"-")</f>
        <v>-6.699522562759852E-3</v>
      </c>
    </row>
    <row r="136" spans="2:15" hidden="1" outlineLevel="1">
      <c r="B136" s="95" t="s">
        <v>51</v>
      </c>
      <c r="C136" s="183">
        <f>IFERROR('Tablas turistas zona y tip.'!C136/'Tablas turistas zona y tip.'!C149-1,"-")</f>
        <v>-0.1428571428571429</v>
      </c>
      <c r="D136" s="184">
        <f>IFERROR('Tablas turistas zona y tip.'!E136/'Tablas turistas zona y tip.'!E149-1,"-")</f>
        <v>-0.52941176470588236</v>
      </c>
      <c r="E136" s="184">
        <f>IFERROR('Tablas turistas zona y tip.'!G136/'Tablas turistas zona y tip.'!G149-1,"-")</f>
        <v>-1</v>
      </c>
      <c r="F136" s="184">
        <f>IFERROR('Tablas turistas zona y tip.'!I136/'Tablas turistas zona y tip.'!I149-1,"-")</f>
        <v>-0.55555555555555558</v>
      </c>
      <c r="G136" s="183">
        <f>IFERROR('Tablas turistas zona y tip.'!K136/'Tablas turistas zona y tip.'!K149-1,"-")</f>
        <v>-8.1967213114754189E-3</v>
      </c>
      <c r="H136" s="183">
        <f>IFERROR('Tablas turistas zona y tip.'!M136/'Tablas turistas zona y tip.'!M149-1,"-")</f>
        <v>0.25229357798165131</v>
      </c>
      <c r="I136" s="183">
        <f>IFERROR('Tablas turistas zona y tip.'!O136/'Tablas turistas zona y tip.'!O149-1,"-")</f>
        <v>0.11471861471861478</v>
      </c>
      <c r="J136" s="184">
        <f>IFERROR('Tablas turistas zona y tip.'!Q136/'Tablas turistas zona y tip.'!Q149-1,"-")</f>
        <v>0.27489807804309851</v>
      </c>
      <c r="K136" s="184">
        <f>IFERROR('Tablas turistas zona y tip.'!S136/'Tablas turistas zona y tip.'!S149-1,"-")</f>
        <v>2.6467361492046093E-2</v>
      </c>
      <c r="L136" s="184">
        <f>IFERROR('Tablas turistas zona y tip.'!U136/'Tablas turistas zona y tip.'!U149-1,"-")</f>
        <v>0.10600410218161471</v>
      </c>
      <c r="M136" s="183">
        <f>IFERROR('Tablas turistas zona y tip.'!W136/'Tablas turistas zona y tip.'!W149-1,"-")</f>
        <v>0.23480083857442358</v>
      </c>
      <c r="N136" s="183">
        <f>IFERROR('Tablas turistas zona y tip.'!Y136/'Tablas turistas zona y tip.'!Y149-1,"-")</f>
        <v>3.2472717593824862E-2</v>
      </c>
      <c r="O136" s="183">
        <f>IFERROR('Tablas turistas zona y tip.'!AA136/'Tablas turistas zona y tip.'!AA149-1,"-")</f>
        <v>0.10061782877316849</v>
      </c>
    </row>
    <row r="137" spans="2:15" collapsed="1">
      <c r="B137" s="180">
        <v>2001</v>
      </c>
      <c r="C137" s="188">
        <f>IFERROR('Tablas turistas zona y tip.'!C137/'Tablas turistas zona y tip.'!C150-1,"-")</f>
        <v>3.3070866141732269E-2</v>
      </c>
      <c r="D137" s="188">
        <f>IFERROR('Tablas turistas zona y tip.'!E137/'Tablas turistas zona y tip.'!E150-1,"-")</f>
        <v>-0.33967391304347827</v>
      </c>
      <c r="E137" s="188">
        <f>IFERROR('Tablas turistas zona y tip.'!G137/'Tablas turistas zona y tip.'!G150-1,"-")</f>
        <v>-0.18604651162790697</v>
      </c>
      <c r="F137" s="188">
        <f>IFERROR('Tablas turistas zona y tip.'!I137/'Tablas turistas zona y tip.'!I150-1,"-")</f>
        <v>-0.32360097323600978</v>
      </c>
      <c r="G137" s="188">
        <f>IFERROR('Tablas turistas zona y tip.'!K137/'Tablas turistas zona y tip.'!K150-1,"-")</f>
        <v>-8.9981096408317529E-2</v>
      </c>
      <c r="H137" s="188">
        <f>IFERROR('Tablas turistas zona y tip.'!M137/'Tablas turistas zona y tip.'!M150-1,"-")</f>
        <v>2.5481665630826544E-2</v>
      </c>
      <c r="I137" s="188">
        <f>IFERROR('Tablas turistas zona y tip.'!O137/'Tablas turistas zona y tip.'!O150-1,"-")</f>
        <v>-2.6607538802660757E-2</v>
      </c>
      <c r="J137" s="188">
        <f>IFERROR('Tablas turistas zona y tip.'!Q137/'Tablas turistas zona y tip.'!Q150-1,"-")</f>
        <v>-1.2599144272885665E-2</v>
      </c>
      <c r="K137" s="188">
        <f>IFERROR('Tablas turistas zona y tip.'!S137/'Tablas turistas zona y tip.'!S150-1,"-")</f>
        <v>-1.5049472021285482E-2</v>
      </c>
      <c r="L137" s="188">
        <f>IFERROR('Tablas turistas zona y tip.'!U137/'Tablas turistas zona y tip.'!U150-1,"-")</f>
        <v>-1.4116783716454084E-2</v>
      </c>
      <c r="M137" s="188">
        <f>IFERROR('Tablas turistas zona y tip.'!W137/'Tablas turistas zona y tip.'!W150-1,"-")</f>
        <v>-1.8143009605122717E-2</v>
      </c>
      <c r="N137" s="188">
        <f>IFERROR('Tablas turistas zona y tip.'!Y137/'Tablas turistas zona y tip.'!Y150-1,"-")</f>
        <v>-1.3812238004764943E-2</v>
      </c>
      <c r="O137" s="188">
        <f>IFERROR('Tablas turistas zona y tip.'!AA137/'Tablas turistas zona y tip.'!AA150-1,"-")</f>
        <v>-1.5487871018637245E-2</v>
      </c>
    </row>
    <row r="138" spans="2:15" hidden="1" outlineLevel="1">
      <c r="B138" s="95" t="s">
        <v>40</v>
      </c>
      <c r="C138" s="183">
        <f>IFERROR('Tablas turistas zona y tip.'!C138/'Tablas turistas zona y tip.'!C151-1,"-")</f>
        <v>0.39999999999999991</v>
      </c>
      <c r="D138" s="184">
        <f>IFERROR('Tablas turistas zona y tip.'!E138/'Tablas turistas zona y tip.'!E151-1,"-")</f>
        <v>0.31111111111111112</v>
      </c>
      <c r="E138" s="184" t="str">
        <f>IFERROR('Tablas turistas zona y tip.'!G138/'Tablas turistas zona y tip.'!G151-1,"-")</f>
        <v>-</v>
      </c>
      <c r="F138" s="184">
        <f>IFERROR('Tablas turistas zona y tip.'!I138/'Tablas turistas zona y tip.'!I151-1,"-")</f>
        <v>0.44444444444444442</v>
      </c>
      <c r="G138" s="183">
        <f>IFERROR('Tablas turistas zona y tip.'!K138/'Tablas turistas zona y tip.'!K151-1,"-")</f>
        <v>0.17999999999999994</v>
      </c>
      <c r="H138" s="183">
        <f>IFERROR('Tablas turistas zona y tip.'!M138/'Tablas turistas zona y tip.'!M151-1,"-")</f>
        <v>-0.1607142857142857</v>
      </c>
      <c r="I138" s="183">
        <f>IFERROR('Tablas turistas zona y tip.'!O138/'Tablas turistas zona y tip.'!O151-1,"-")</f>
        <v>-1.8750000000000044E-2</v>
      </c>
      <c r="J138" s="184">
        <f>IFERROR('Tablas turistas zona y tip.'!Q138/'Tablas turistas zona y tip.'!Q151-1,"-")</f>
        <v>0.26226415094339628</v>
      </c>
      <c r="K138" s="184">
        <f>IFERROR('Tablas turistas zona y tip.'!S138/'Tablas turistas zona y tip.'!S151-1,"-")</f>
        <v>0.39868398852707942</v>
      </c>
      <c r="L138" s="184">
        <f>IFERROR('Tablas turistas zona y tip.'!U138/'Tablas turistas zona y tip.'!U151-1,"-")</f>
        <v>0.35104864390029644</v>
      </c>
      <c r="M138" s="183">
        <f>IFERROR('Tablas turistas zona y tip.'!W138/'Tablas turistas zona y tip.'!W151-1,"-")</f>
        <v>0.26054519368723095</v>
      </c>
      <c r="N138" s="183">
        <f>IFERROR('Tablas turistas zona y tip.'!Y138/'Tablas turistas zona y tip.'!Y151-1,"-")</f>
        <v>0.37441598195585635</v>
      </c>
      <c r="O138" s="183">
        <f>IFERROR('Tablas turistas zona y tip.'!AA138/'Tablas turistas zona y tip.'!AA151-1,"-")</f>
        <v>0.33347090383821709</v>
      </c>
    </row>
    <row r="139" spans="2:15" hidden="1" outlineLevel="1">
      <c r="B139" s="95" t="s">
        <v>41</v>
      </c>
      <c r="C139" s="183">
        <f>IFERROR('Tablas turistas zona y tip.'!C139/'Tablas turistas zona y tip.'!C152-1,"-")</f>
        <v>-0.43243243243243246</v>
      </c>
      <c r="D139" s="184">
        <f>IFERROR('Tablas turistas zona y tip.'!E139/'Tablas turistas zona y tip.'!E152-1,"-")</f>
        <v>-0.53488372093023262</v>
      </c>
      <c r="E139" s="184">
        <f>IFERROR('Tablas turistas zona y tip.'!G139/'Tablas turistas zona y tip.'!G152-1,"-")</f>
        <v>0.25</v>
      </c>
      <c r="F139" s="184">
        <f>IFERROR('Tablas turistas zona y tip.'!I139/'Tablas turistas zona y tip.'!I152-1,"-")</f>
        <v>-0.46808510638297873</v>
      </c>
      <c r="G139" s="183">
        <f>IFERROR('Tablas turistas zona y tip.'!K139/'Tablas turistas zona y tip.'!K152-1,"-")</f>
        <v>-0.21487603305785119</v>
      </c>
      <c r="H139" s="183">
        <f>IFERROR('Tablas turistas zona y tip.'!M139/'Tablas turistas zona y tip.'!M152-1,"-")</f>
        <v>-0.36092715231788075</v>
      </c>
      <c r="I139" s="183">
        <f>IFERROR('Tablas turistas zona y tip.'!O139/'Tablas turistas zona y tip.'!O152-1,"-")</f>
        <v>-0.28120300751879701</v>
      </c>
      <c r="J139" s="184">
        <f>IFERROR('Tablas turistas zona y tip.'!Q139/'Tablas turistas zona y tip.'!Q152-1,"-")</f>
        <v>-0.11962414166967839</v>
      </c>
      <c r="K139" s="184">
        <f>IFERROR('Tablas turistas zona y tip.'!S139/'Tablas turistas zona y tip.'!S152-1,"-")</f>
        <v>6.5633149811648694E-2</v>
      </c>
      <c r="L139" s="184">
        <f>IFERROR('Tablas turistas zona y tip.'!U139/'Tablas turistas zona y tip.'!U152-1,"-")</f>
        <v>-1.6806046960437415E-2</v>
      </c>
      <c r="M139" s="183">
        <f>IFERROR('Tablas turistas zona y tip.'!W139/'Tablas turistas zona y tip.'!W152-1,"-")</f>
        <v>-0.13219155304289987</v>
      </c>
      <c r="N139" s="183">
        <f>IFERROR('Tablas turistas zona y tip.'!Y139/'Tablas turistas zona y tip.'!Y152-1,"-")</f>
        <v>4.7863485016648166E-2</v>
      </c>
      <c r="O139" s="183">
        <f>IFERROR('Tablas turistas zona y tip.'!AA139/'Tablas turistas zona y tip.'!AA152-1,"-")</f>
        <v>-3.4034185448494902E-2</v>
      </c>
    </row>
    <row r="140" spans="2:15" hidden="1" outlineLevel="1">
      <c r="B140" s="95" t="s">
        <v>42</v>
      </c>
      <c r="C140" s="183">
        <f>IFERROR('Tablas turistas zona y tip.'!C140/'Tablas turistas zona y tip.'!C153-1,"-")</f>
        <v>0.27499999999999991</v>
      </c>
      <c r="D140" s="184">
        <f>IFERROR('Tablas turistas zona y tip.'!E140/'Tablas turistas zona y tip.'!E153-1,"-")</f>
        <v>0.10256410256410264</v>
      </c>
      <c r="E140" s="184">
        <f>IFERROR('Tablas turistas zona y tip.'!G140/'Tablas turistas zona y tip.'!G153-1,"-")</f>
        <v>-1</v>
      </c>
      <c r="F140" s="184">
        <f>IFERROR('Tablas turistas zona y tip.'!I140/'Tablas turistas zona y tip.'!I153-1,"-")</f>
        <v>-0.20370370370370372</v>
      </c>
      <c r="G140" s="183">
        <f>IFERROR('Tablas turistas zona y tip.'!K140/'Tablas turistas zona y tip.'!K153-1,"-")</f>
        <v>0.1732673267326732</v>
      </c>
      <c r="H140" s="183">
        <f>IFERROR('Tablas turistas zona y tip.'!M140/'Tablas turistas zona y tip.'!M153-1,"-")</f>
        <v>-0.27950310559006208</v>
      </c>
      <c r="I140" s="183">
        <f>IFERROR('Tablas turistas zona y tip.'!O140/'Tablas turistas zona y tip.'!O153-1,"-")</f>
        <v>-0.10496183206106868</v>
      </c>
      <c r="J140" s="184">
        <f>IFERROR('Tablas turistas zona y tip.'!Q140/'Tablas turistas zona y tip.'!Q153-1,"-")</f>
        <v>8.460512668543485E-2</v>
      </c>
      <c r="K140" s="184">
        <f>IFERROR('Tablas turistas zona y tip.'!S140/'Tablas turistas zona y tip.'!S153-1,"-")</f>
        <v>3.1610378912685366E-2</v>
      </c>
      <c r="L140" s="184">
        <f>IFERROR('Tablas turistas zona y tip.'!U140/'Tablas turistas zona y tip.'!U153-1,"-")</f>
        <v>5.333819330538847E-2</v>
      </c>
      <c r="M140" s="183">
        <f>IFERROR('Tablas turistas zona y tip.'!W140/'Tablas turistas zona y tip.'!W153-1,"-")</f>
        <v>8.8335704125177772E-2</v>
      </c>
      <c r="N140" s="183">
        <f>IFERROR('Tablas turistas zona y tip.'!Y140/'Tablas turistas zona y tip.'!Y153-1,"-")</f>
        <v>2.0101502637078328E-2</v>
      </c>
      <c r="O140" s="183">
        <f>IFERROR('Tablas turistas zona y tip.'!AA140/'Tablas turistas zona y tip.'!AA153-1,"-")</f>
        <v>4.8187833011300363E-2</v>
      </c>
    </row>
    <row r="141" spans="2:15" hidden="1" outlineLevel="1">
      <c r="B141" s="95" t="s">
        <v>43</v>
      </c>
      <c r="C141" s="183">
        <f>IFERROR('Tablas turistas zona y tip.'!C141/'Tablas turistas zona y tip.'!C154-1,"-")</f>
        <v>0.5625</v>
      </c>
      <c r="D141" s="184">
        <f>IFERROR('Tablas turistas zona y tip.'!E141/'Tablas turistas zona y tip.'!E154-1,"-")</f>
        <v>4</v>
      </c>
      <c r="E141" s="184">
        <f>IFERROR('Tablas turistas zona y tip.'!G141/'Tablas turistas zona y tip.'!G154-1,"-")</f>
        <v>0.5</v>
      </c>
      <c r="F141" s="184">
        <f>IFERROR('Tablas turistas zona y tip.'!I141/'Tablas turistas zona y tip.'!I154-1,"-")</f>
        <v>1.6666666666666665</v>
      </c>
      <c r="G141" s="183">
        <f>IFERROR('Tablas turistas zona y tip.'!K141/'Tablas turistas zona y tip.'!K154-1,"-")</f>
        <v>-7.0093457943925186E-2</v>
      </c>
      <c r="H141" s="183">
        <f>IFERROR('Tablas turistas zona y tip.'!M141/'Tablas turistas zona y tip.'!M154-1,"-")</f>
        <v>0.17204301075268824</v>
      </c>
      <c r="I141" s="183">
        <f>IFERROR('Tablas turistas zona y tip.'!O141/'Tablas turistas zona y tip.'!O154-1,"-")</f>
        <v>6.6937119675456458E-2</v>
      </c>
      <c r="J141" s="184">
        <f>IFERROR('Tablas turistas zona y tip.'!Q141/'Tablas turistas zona y tip.'!Q154-1,"-")</f>
        <v>5.2133794694348312E-2</v>
      </c>
      <c r="K141" s="184">
        <f>IFERROR('Tablas turistas zona y tip.'!S141/'Tablas turistas zona y tip.'!S154-1,"-")</f>
        <v>0.10489610019925988</v>
      </c>
      <c r="L141" s="184">
        <f>IFERROR('Tablas turistas zona y tip.'!U141/'Tablas turistas zona y tip.'!U154-1,"-")</f>
        <v>8.4763665170319413E-2</v>
      </c>
      <c r="M141" s="183">
        <f>IFERROR('Tablas turistas zona y tip.'!W141/'Tablas turistas zona y tip.'!W154-1,"-")</f>
        <v>5.3435114503816772E-2</v>
      </c>
      <c r="N141" s="183">
        <f>IFERROR('Tablas turistas zona y tip.'!Y141/'Tablas turistas zona y tip.'!Y154-1,"-")</f>
        <v>0.10789005879939828</v>
      </c>
      <c r="O141" s="183">
        <f>IFERROR('Tablas turistas zona y tip.'!AA141/'Tablas turistas zona y tip.'!AA154-1,"-")</f>
        <v>8.6905362245755624E-2</v>
      </c>
    </row>
    <row r="142" spans="2:15" hidden="1" outlineLevel="1">
      <c r="B142" s="95" t="s">
        <v>44</v>
      </c>
      <c r="C142" s="183">
        <f>IFERROR('Tablas turistas zona y tip.'!C142/'Tablas turistas zona y tip.'!C155-1,"-")</f>
        <v>0.15999999999999992</v>
      </c>
      <c r="D142" s="184">
        <f>IFERROR('Tablas turistas zona y tip.'!E142/'Tablas turistas zona y tip.'!E155-1,"-")</f>
        <v>0.33333333333333326</v>
      </c>
      <c r="E142" s="184">
        <f>IFERROR('Tablas turistas zona y tip.'!G142/'Tablas turistas zona y tip.'!G155-1,"-")</f>
        <v>0.5</v>
      </c>
      <c r="F142" s="184">
        <f>IFERROR('Tablas turistas zona y tip.'!I142/'Tablas turistas zona y tip.'!I155-1,"-")</f>
        <v>0.38461538461538458</v>
      </c>
      <c r="G142" s="183">
        <f>IFERROR('Tablas turistas zona y tip.'!K142/'Tablas turistas zona y tip.'!K155-1,"-")</f>
        <v>2.8985507246376718E-2</v>
      </c>
      <c r="H142" s="183">
        <f>IFERROR('Tablas turistas zona y tip.'!M142/'Tablas turistas zona y tip.'!M155-1,"-")</f>
        <v>-0.25895316804407709</v>
      </c>
      <c r="I142" s="183">
        <f>IFERROR('Tablas turistas zona y tip.'!O142/'Tablas turistas zona y tip.'!O155-1,"-")</f>
        <v>-0.17964071856287422</v>
      </c>
      <c r="J142" s="184">
        <f>IFERROR('Tablas turistas zona y tip.'!Q142/'Tablas turistas zona y tip.'!Q155-1,"-")</f>
        <v>9.6740273396425103E-3</v>
      </c>
      <c r="K142" s="184">
        <f>IFERROR('Tablas turistas zona y tip.'!S142/'Tablas turistas zona y tip.'!S155-1,"-")</f>
        <v>-0.24540816326530612</v>
      </c>
      <c r="L142" s="184">
        <f>IFERROR('Tablas turistas zona y tip.'!U142/'Tablas turistas zona y tip.'!U155-1,"-")</f>
        <v>-0.16207488835451733</v>
      </c>
      <c r="M142" s="183">
        <f>IFERROR('Tablas turistas zona y tip.'!W142/'Tablas turistas zona y tip.'!W155-1,"-")</f>
        <v>1.1568906028008863E-2</v>
      </c>
      <c r="N142" s="183">
        <f>IFERROR('Tablas turistas zona y tip.'!Y142/'Tablas turistas zona y tip.'!Y155-1,"-")</f>
        <v>-0.24559850496705027</v>
      </c>
      <c r="O142" s="183">
        <f>IFERROR('Tablas turistas zona y tip.'!AA142/'Tablas turistas zona y tip.'!AA155-1,"-")</f>
        <v>-0.16165363720683712</v>
      </c>
    </row>
    <row r="143" spans="2:15" hidden="1" outlineLevel="1">
      <c r="B143" s="95" t="s">
        <v>45</v>
      </c>
      <c r="C143" s="183">
        <f>IFERROR('Tablas turistas zona y tip.'!C143/'Tablas turistas zona y tip.'!C156-1,"-")</f>
        <v>-0.4</v>
      </c>
      <c r="D143" s="184">
        <f>IFERROR('Tablas turistas zona y tip.'!E143/'Tablas turistas zona y tip.'!E156-1,"-")</f>
        <v>2.375</v>
      </c>
      <c r="E143" s="184">
        <f>IFERROR('Tablas turistas zona y tip.'!G143/'Tablas turistas zona y tip.'!G156-1,"-")</f>
        <v>-0.5</v>
      </c>
      <c r="F143" s="184">
        <f>IFERROR('Tablas turistas zona y tip.'!I143/'Tablas turistas zona y tip.'!I156-1,"-")</f>
        <v>1.4166666666666665</v>
      </c>
      <c r="G143" s="183">
        <f>IFERROR('Tablas turistas zona y tip.'!K143/'Tablas turistas zona y tip.'!K156-1,"-")</f>
        <v>0.51724137931034475</v>
      </c>
      <c r="H143" s="183">
        <f>IFERROR('Tablas turistas zona y tip.'!M143/'Tablas turistas zona y tip.'!M156-1,"-")</f>
        <v>6.7873303167420573E-3</v>
      </c>
      <c r="I143" s="183">
        <f>IFERROR('Tablas turistas zona y tip.'!O143/'Tablas turistas zona y tip.'!O156-1,"-")</f>
        <v>0.11290322580645151</v>
      </c>
      <c r="J143" s="184">
        <f>IFERROR('Tablas turistas zona y tip.'!Q143/'Tablas turistas zona y tip.'!Q156-1,"-")</f>
        <v>0.31832395247029388</v>
      </c>
      <c r="K143" s="184">
        <f>IFERROR('Tablas turistas zona y tip.'!S143/'Tablas turistas zona y tip.'!S156-1,"-")</f>
        <v>-0.16130640737970581</v>
      </c>
      <c r="L143" s="184">
        <f>IFERROR('Tablas turistas zona y tip.'!U143/'Tablas turistas zona y tip.'!U156-1,"-")</f>
        <v>-2.4598930481283476E-2</v>
      </c>
      <c r="M143" s="183">
        <f>IFERROR('Tablas turistas zona y tip.'!W143/'Tablas turistas zona y tip.'!W156-1,"-")</f>
        <v>0.32049989921386812</v>
      </c>
      <c r="N143" s="183">
        <f>IFERROR('Tablas turistas zona y tip.'!Y143/'Tablas turistas zona y tip.'!Y156-1,"-")</f>
        <v>-0.15546117477361965</v>
      </c>
      <c r="O143" s="183">
        <f>IFERROR('Tablas turistas zona y tip.'!AA143/'Tablas turistas zona y tip.'!AA156-1,"-")</f>
        <v>-2.006880733944949E-2</v>
      </c>
    </row>
    <row r="144" spans="2:15" hidden="1" outlineLevel="1">
      <c r="B144" s="95" t="s">
        <v>46</v>
      </c>
      <c r="C144" s="183">
        <f>IFERROR('Tablas turistas zona y tip.'!C144/'Tablas turistas zona y tip.'!C157-1,"-")</f>
        <v>6.4516129032258007E-2</v>
      </c>
      <c r="D144" s="184">
        <f>IFERROR('Tablas turistas zona y tip.'!E144/'Tablas turistas zona y tip.'!E157-1,"-")</f>
        <v>0.16666666666666674</v>
      </c>
      <c r="E144" s="184" t="str">
        <f>IFERROR('Tablas turistas zona y tip.'!G144/'Tablas turistas zona y tip.'!G157-1,"-")</f>
        <v>-</v>
      </c>
      <c r="F144" s="184">
        <f>IFERROR('Tablas turistas zona y tip.'!I144/'Tablas turistas zona y tip.'!I157-1,"-")</f>
        <v>0.16666666666666674</v>
      </c>
      <c r="G144" s="183">
        <f>IFERROR('Tablas turistas zona y tip.'!K144/'Tablas turistas zona y tip.'!K157-1,"-")</f>
        <v>0.44086021505376349</v>
      </c>
      <c r="H144" s="183">
        <f>IFERROR('Tablas turistas zona y tip.'!M144/'Tablas turistas zona y tip.'!M157-1,"-")</f>
        <v>0.5660377358490567</v>
      </c>
      <c r="I144" s="183">
        <f>IFERROR('Tablas turistas zona y tip.'!O144/'Tablas turistas zona y tip.'!O157-1,"-")</f>
        <v>0.50753768844221114</v>
      </c>
      <c r="J144" s="184">
        <f>IFERROR('Tablas turistas zona y tip.'!Q144/'Tablas turistas zona y tip.'!Q157-1,"-")</f>
        <v>0.11285008237232286</v>
      </c>
      <c r="K144" s="184">
        <f>IFERROR('Tablas turistas zona y tip.'!S144/'Tablas turistas zona y tip.'!S157-1,"-")</f>
        <v>1.3098318240621021E-2</v>
      </c>
      <c r="L144" s="184">
        <f>IFERROR('Tablas turistas zona y tip.'!U144/'Tablas turistas zona y tip.'!U157-1,"-")</f>
        <v>5.0071239568491688E-2</v>
      </c>
      <c r="M144" s="183">
        <f>IFERROR('Tablas turistas zona y tip.'!W144/'Tablas turistas zona y tip.'!W157-1,"-")</f>
        <v>0.12062566277836684</v>
      </c>
      <c r="N144" s="183">
        <f>IFERROR('Tablas turistas zona y tip.'!Y144/'Tablas turistas zona y tip.'!Y157-1,"-")</f>
        <v>2.2416534181240122E-2</v>
      </c>
      <c r="O144" s="183">
        <f>IFERROR('Tablas turistas zona y tip.'!AA144/'Tablas turistas zona y tip.'!AA157-1,"-")</f>
        <v>5.9232756907175554E-2</v>
      </c>
    </row>
    <row r="145" spans="2:15" hidden="1" outlineLevel="1">
      <c r="B145" s="95" t="s">
        <v>47</v>
      </c>
      <c r="C145" s="183">
        <f>IFERROR('Tablas turistas zona y tip.'!C145/'Tablas turistas zona y tip.'!C158-1,"-")</f>
        <v>2.1818181818181817</v>
      </c>
      <c r="D145" s="184">
        <f>IFERROR('Tablas turistas zona y tip.'!E145/'Tablas turistas zona y tip.'!E158-1,"-")</f>
        <v>-0.46153846153846156</v>
      </c>
      <c r="E145" s="184">
        <f>IFERROR('Tablas turistas zona y tip.'!G145/'Tablas turistas zona y tip.'!G158-1,"-")</f>
        <v>-1</v>
      </c>
      <c r="F145" s="184">
        <f>IFERROR('Tablas turistas zona y tip.'!I145/'Tablas turistas zona y tip.'!I158-1,"-")</f>
        <v>-0.53333333333333333</v>
      </c>
      <c r="G145" s="183">
        <f>IFERROR('Tablas turistas zona y tip.'!K145/'Tablas turistas zona y tip.'!K158-1,"-")</f>
        <v>7.4324324324324342E-2</v>
      </c>
      <c r="H145" s="183">
        <f>IFERROR('Tablas turistas zona y tip.'!M145/'Tablas turistas zona y tip.'!M158-1,"-")</f>
        <v>0.4370860927152318</v>
      </c>
      <c r="I145" s="183">
        <f>IFERROR('Tablas turistas zona y tip.'!O145/'Tablas turistas zona y tip.'!O158-1,"-")</f>
        <v>0.25752508361204018</v>
      </c>
      <c r="J145" s="184">
        <f>IFERROR('Tablas turistas zona y tip.'!Q145/'Tablas turistas zona y tip.'!Q158-1,"-")</f>
        <v>-6.8549212195621045E-2</v>
      </c>
      <c r="K145" s="184">
        <f>IFERROR('Tablas turistas zona y tip.'!S145/'Tablas turistas zona y tip.'!S158-1,"-")</f>
        <v>3.1375815632375348E-2</v>
      </c>
      <c r="L145" s="184">
        <f>IFERROR('Tablas turistas zona y tip.'!U145/'Tablas turistas zona y tip.'!U158-1,"-")</f>
        <v>-9.0157154673283779E-3</v>
      </c>
      <c r="M145" s="183">
        <f>IFERROR('Tablas turistas zona y tip.'!W145/'Tablas turistas zona y tip.'!W158-1,"-")</f>
        <v>-5.665945307889042E-2</v>
      </c>
      <c r="N145" s="183">
        <f>IFERROR('Tablas turistas zona y tip.'!Y145/'Tablas turistas zona y tip.'!Y158-1,"-")</f>
        <v>3.9141070943191192E-2</v>
      </c>
      <c r="O145" s="183">
        <f>IFERROR('Tablas turistas zona y tip.'!AA145/'Tablas turistas zona y tip.'!AA158-1,"-")</f>
        <v>0</v>
      </c>
    </row>
    <row r="146" spans="2:15" hidden="1" outlineLevel="1">
      <c r="B146" s="95" t="s">
        <v>48</v>
      </c>
      <c r="C146" s="183">
        <f>IFERROR('Tablas turistas zona y tip.'!C146/'Tablas turistas zona y tip.'!C159-1,"-")</f>
        <v>-0.1428571428571429</v>
      </c>
      <c r="D146" s="184">
        <f>IFERROR('Tablas turistas zona y tip.'!E146/'Tablas turistas zona y tip.'!E159-1,"-")</f>
        <v>-0.15384615384615385</v>
      </c>
      <c r="E146" s="184" t="str">
        <f>IFERROR('Tablas turistas zona y tip.'!G146/'Tablas turistas zona y tip.'!G159-1,"-")</f>
        <v>-</v>
      </c>
      <c r="F146" s="184">
        <f>IFERROR('Tablas turistas zona y tip.'!I146/'Tablas turistas zona y tip.'!I159-1,"-")</f>
        <v>-0.15384615384615385</v>
      </c>
      <c r="G146" s="183">
        <f>IFERROR('Tablas turistas zona y tip.'!K146/'Tablas turistas zona y tip.'!K159-1,"-")</f>
        <v>-0.38582677165354329</v>
      </c>
      <c r="H146" s="183">
        <f>IFERROR('Tablas turistas zona y tip.'!M146/'Tablas turistas zona y tip.'!M159-1,"-")</f>
        <v>-0.12878787878787878</v>
      </c>
      <c r="I146" s="183">
        <f>IFERROR('Tablas turistas zona y tip.'!O146/'Tablas turistas zona y tip.'!O159-1,"-")</f>
        <v>-0.25482625482625487</v>
      </c>
      <c r="J146" s="184">
        <f>IFERROR('Tablas turistas zona y tip.'!Q146/'Tablas turistas zona y tip.'!Q159-1,"-")</f>
        <v>-8.9715131335553089E-2</v>
      </c>
      <c r="K146" s="184">
        <f>IFERROR('Tablas turistas zona y tip.'!S146/'Tablas turistas zona y tip.'!S159-1,"-")</f>
        <v>-1.7939336716629284E-2</v>
      </c>
      <c r="L146" s="184">
        <f>IFERROR('Tablas turistas zona y tip.'!U146/'Tablas turistas zona y tip.'!U159-1,"-")</f>
        <v>-4.5896678435045746E-2</v>
      </c>
      <c r="M146" s="183">
        <f>IFERROR('Tablas turistas zona y tip.'!W146/'Tablas turistas zona y tip.'!W159-1,"-")</f>
        <v>-0.10357454228421969</v>
      </c>
      <c r="N146" s="183">
        <f>IFERROR('Tablas turistas zona y tip.'!Y146/'Tablas turistas zona y tip.'!Y159-1,"-")</f>
        <v>-2.1288771889664604E-2</v>
      </c>
      <c r="O146" s="183">
        <f>IFERROR('Tablas turistas zona y tip.'!AA146/'Tablas turistas zona y tip.'!AA159-1,"-")</f>
        <v>-5.3897180762852437E-2</v>
      </c>
    </row>
    <row r="147" spans="2:15" hidden="1" outlineLevel="1">
      <c r="B147" s="95" t="s">
        <v>49</v>
      </c>
      <c r="C147" s="183">
        <f>IFERROR('Tablas turistas zona y tip.'!C147/'Tablas turistas zona y tip.'!C160-1,"-")</f>
        <v>0.13698630136986312</v>
      </c>
      <c r="D147" s="184">
        <f>IFERROR('Tablas turistas zona y tip.'!E147/'Tablas turistas zona y tip.'!E160-1,"-")</f>
        <v>0.26086956521739135</v>
      </c>
      <c r="E147" s="184" t="str">
        <f>IFERROR('Tablas turistas zona y tip.'!G147/'Tablas turistas zona y tip.'!G160-1,"-")</f>
        <v>-</v>
      </c>
      <c r="F147" s="184">
        <f>IFERROR('Tablas turistas zona y tip.'!I147/'Tablas turistas zona y tip.'!I160-1,"-")</f>
        <v>0.26086956521739135</v>
      </c>
      <c r="G147" s="183">
        <f>IFERROR('Tablas turistas zona y tip.'!K147/'Tablas turistas zona y tip.'!K160-1,"-")</f>
        <v>1.0935960591133007</v>
      </c>
      <c r="H147" s="183">
        <f>IFERROR('Tablas turistas zona y tip.'!M147/'Tablas turistas zona y tip.'!M160-1,"-")</f>
        <v>0.84653465346534662</v>
      </c>
      <c r="I147" s="183">
        <f>IFERROR('Tablas turistas zona y tip.'!O147/'Tablas turistas zona y tip.'!O160-1,"-")</f>
        <v>0.97037037037037033</v>
      </c>
      <c r="J147" s="184">
        <f>IFERROR('Tablas turistas zona y tip.'!Q147/'Tablas turistas zona y tip.'!Q160-1,"-")</f>
        <v>0.20622240908135381</v>
      </c>
      <c r="K147" s="184">
        <f>IFERROR('Tablas turistas zona y tip.'!S147/'Tablas turistas zona y tip.'!S160-1,"-")</f>
        <v>0.13805505602434631</v>
      </c>
      <c r="L147" s="184">
        <f>IFERROR('Tablas turistas zona y tip.'!U147/'Tablas turistas zona y tip.'!U160-1,"-")</f>
        <v>0.1651092941765393</v>
      </c>
      <c r="M147" s="183">
        <f>IFERROR('Tablas turistas zona y tip.'!W147/'Tablas turistas zona y tip.'!W160-1,"-")</f>
        <v>0.24109968354430378</v>
      </c>
      <c r="N147" s="183">
        <f>IFERROR('Tablas turistas zona y tip.'!Y147/'Tablas turistas zona y tip.'!Y160-1,"-")</f>
        <v>0.15731395505315571</v>
      </c>
      <c r="O147" s="183">
        <f>IFERROR('Tablas turistas zona y tip.'!AA147/'Tablas turistas zona y tip.'!AA160-1,"-")</f>
        <v>0.19123888844398174</v>
      </c>
    </row>
    <row r="148" spans="2:15" hidden="1" outlineLevel="1">
      <c r="B148" s="95" t="s">
        <v>50</v>
      </c>
      <c r="C148" s="183">
        <f>IFERROR('Tablas turistas zona y tip.'!C148/'Tablas turistas zona y tip.'!C161-1,"-")</f>
        <v>7.547169811320753E-2</v>
      </c>
      <c r="D148" s="184">
        <f>IFERROR('Tablas turistas zona y tip.'!E148/'Tablas turistas zona y tip.'!E161-1,"-")</f>
        <v>-6.0000000000000053E-2</v>
      </c>
      <c r="E148" s="184">
        <f>IFERROR('Tablas turistas zona y tip.'!G148/'Tablas turistas zona y tip.'!G161-1,"-")</f>
        <v>0</v>
      </c>
      <c r="F148" s="184">
        <f>IFERROR('Tablas turistas zona y tip.'!I148/'Tablas turistas zona y tip.'!I161-1,"-")</f>
        <v>-5.1724137931034475E-2</v>
      </c>
      <c r="G148" s="183">
        <f>IFERROR('Tablas turistas zona y tip.'!K148/'Tablas turistas zona y tip.'!K161-1,"-")</f>
        <v>0.15596330275229353</v>
      </c>
      <c r="H148" s="183">
        <f>IFERROR('Tablas turistas zona y tip.'!M148/'Tablas turistas zona y tip.'!M161-1,"-")</f>
        <v>0.15073529411764697</v>
      </c>
      <c r="I148" s="183">
        <f>IFERROR('Tablas turistas zona y tip.'!O148/'Tablas turistas zona y tip.'!O161-1,"-")</f>
        <v>0.15306122448979598</v>
      </c>
      <c r="J148" s="184">
        <f>IFERROR('Tablas turistas zona y tip.'!Q148/'Tablas turistas zona y tip.'!Q161-1,"-")</f>
        <v>-3.9145154464663601E-2</v>
      </c>
      <c r="K148" s="184">
        <f>IFERROR('Tablas turistas zona y tip.'!S148/'Tablas turistas zona y tip.'!S161-1,"-")</f>
        <v>-8.1470970793425579E-2</v>
      </c>
      <c r="L148" s="184">
        <f>IFERROR('Tablas turistas zona y tip.'!U148/'Tablas turistas zona y tip.'!U161-1,"-")</f>
        <v>-6.6297504361677917E-2</v>
      </c>
      <c r="M148" s="183">
        <f>IFERROR('Tablas turistas zona y tip.'!W148/'Tablas turistas zona y tip.'!W161-1,"-")</f>
        <v>-2.972062611452353E-2</v>
      </c>
      <c r="N148" s="183">
        <f>IFERROR('Tablas turistas zona y tip.'!Y148/'Tablas turistas zona y tip.'!Y161-1,"-")</f>
        <v>-7.4167334325283329E-2</v>
      </c>
      <c r="O148" s="183">
        <f>IFERROR('Tablas turistas zona y tip.'!AA148/'Tablas turistas zona y tip.'!AA161-1,"-")</f>
        <v>-5.7893209518282029E-2</v>
      </c>
    </row>
    <row r="149" spans="2:15" hidden="1" outlineLevel="1">
      <c r="B149" s="95" t="s">
        <v>51</v>
      </c>
      <c r="C149" s="183">
        <f>IFERROR('Tablas turistas zona y tip.'!C149/'Tablas turistas zona y tip.'!C162-1,"-")</f>
        <v>-0.31372549019607843</v>
      </c>
      <c r="D149" s="184">
        <f>IFERROR('Tablas turistas zona y tip.'!E149/'Tablas turistas zona y tip.'!E162-1,"-")</f>
        <v>1.6153846153846154</v>
      </c>
      <c r="E149" s="184" t="str">
        <f>IFERROR('Tablas turistas zona y tip.'!G149/'Tablas turistas zona y tip.'!G162-1,"-")</f>
        <v>-</v>
      </c>
      <c r="F149" s="184">
        <f>IFERROR('Tablas turistas zona y tip.'!I149/'Tablas turistas zona y tip.'!I162-1,"-")</f>
        <v>1.7692307692307692</v>
      </c>
      <c r="G149" s="183">
        <f>IFERROR('Tablas turistas zona y tip.'!K149/'Tablas turistas zona y tip.'!K162-1,"-")</f>
        <v>1.6666666666666607E-2</v>
      </c>
      <c r="H149" s="183">
        <f>IFERROR('Tablas turistas zona y tip.'!M149/'Tablas turistas zona y tip.'!M162-1,"-")</f>
        <v>-6.8376068376068355E-2</v>
      </c>
      <c r="I149" s="183">
        <f>IFERROR('Tablas turistas zona y tip.'!O149/'Tablas turistas zona y tip.'!O162-1,"-")</f>
        <v>-2.5316455696202556E-2</v>
      </c>
      <c r="J149" s="184">
        <f>IFERROR('Tablas turistas zona y tip.'!Q149/'Tablas turistas zona y tip.'!Q162-1,"-")</f>
        <v>-0.26842778014486579</v>
      </c>
      <c r="K149" s="184">
        <f>IFERROR('Tablas turistas zona y tip.'!S149/'Tablas turistas zona y tip.'!S162-1,"-")</f>
        <v>-5.2002080083203284E-2</v>
      </c>
      <c r="L149" s="184">
        <f>IFERROR('Tablas turistas zona y tip.'!U149/'Tablas turistas zona y tip.'!U162-1,"-")</f>
        <v>-0.1340222832229937</v>
      </c>
      <c r="M149" s="183">
        <f>IFERROR('Tablas turistas zona y tip.'!W149/'Tablas turistas zona y tip.'!W162-1,"-")</f>
        <v>-0.24614776768075863</v>
      </c>
      <c r="N149" s="183">
        <f>IFERROR('Tablas turistas zona y tip.'!Y149/'Tablas turistas zona y tip.'!Y162-1,"-")</f>
        <v>-5.1980822609134503E-2</v>
      </c>
      <c r="O149" s="183">
        <f>IFERROR('Tablas turistas zona y tip.'!AA149/'Tablas turistas zona y tip.'!AA162-1,"-")</f>
        <v>-0.12765629812134283</v>
      </c>
    </row>
    <row r="150" spans="2:15" collapsed="1">
      <c r="B150" s="180">
        <v>2000</v>
      </c>
      <c r="C150" s="188">
        <f>IFERROR('Tablas turistas zona y tip.'!C150/'Tablas turistas zona y tip.'!C163-1,"-")</f>
        <v>5.6572379367720416E-2</v>
      </c>
      <c r="D150" s="188">
        <f>IFERROR('Tablas turistas zona y tip.'!E150/'Tablas turistas zona y tip.'!E163-1,"-")</f>
        <v>0.20655737704918042</v>
      </c>
      <c r="E150" s="188">
        <f>IFERROR('Tablas turistas zona y tip.'!G150/'Tablas turistas zona y tip.'!G163-1,"-")</f>
        <v>-8.5106382978723416E-2</v>
      </c>
      <c r="F150" s="188">
        <f>IFERROR('Tablas turistas zona y tip.'!I150/'Tablas turistas zona y tip.'!I163-1,"-")</f>
        <v>0.16761363636363646</v>
      </c>
      <c r="G150" s="188">
        <f>IFERROR('Tablas turistas zona y tip.'!K150/'Tablas turistas zona y tip.'!K163-1,"-")</f>
        <v>0.10715780661364582</v>
      </c>
      <c r="H150" s="188">
        <f>IFERROR('Tablas turistas zona y tip.'!M150/'Tablas turistas zona y tip.'!M163-1,"-")</f>
        <v>3.1084861672359132E-4</v>
      </c>
      <c r="I150" s="188">
        <f>IFERROR('Tablas turistas zona y tip.'!O150/'Tablas turistas zona y tip.'!O163-1,"-")</f>
        <v>4.584373885123072E-2</v>
      </c>
      <c r="J150" s="188">
        <f>IFERROR('Tablas turistas zona y tip.'!Q150/'Tablas turistas zona y tip.'!Q163-1,"-")</f>
        <v>2.9045282099474434E-2</v>
      </c>
      <c r="K150" s="188">
        <f>IFERROR('Tablas turistas zona y tip.'!S150/'Tablas turistas zona y tip.'!S163-1,"-")</f>
        <v>-4.366812227074246E-3</v>
      </c>
      <c r="L150" s="188">
        <f>IFERROR('Tablas turistas zona y tip.'!U150/'Tablas turistas zona y tip.'!U163-1,"-")</f>
        <v>8.0921479558728748E-3</v>
      </c>
      <c r="M150" s="188">
        <f>IFERROR('Tablas turistas zona y tip.'!W150/'Tablas turistas zona y tip.'!W163-1,"-")</f>
        <v>3.3280115871422211E-2</v>
      </c>
      <c r="N150" s="188">
        <f>IFERROR('Tablas turistas zona y tip.'!Y150/'Tablas turistas zona y tip.'!Y163-1,"-")</f>
        <v>-4.2541690857039738E-3</v>
      </c>
      <c r="O150" s="188">
        <f>IFERROR('Tablas turistas zona y tip.'!AA150/'Tablas turistas zona y tip.'!AA163-1,"-")</f>
        <v>9.9403083549629567E-3</v>
      </c>
    </row>
    <row r="151" spans="2:15" hidden="1" outlineLevel="1">
      <c r="B151" s="95" t="s">
        <v>40</v>
      </c>
      <c r="C151" s="183">
        <f>IFERROR('Tablas turistas zona y tip.'!C151/'Tablas turistas zona y tip.'!C164-1,"-")</f>
        <v>-0.57446808510638303</v>
      </c>
      <c r="D151" s="184">
        <f>IFERROR('Tablas turistas zona y tip.'!E151/'Tablas turistas zona y tip.'!E164-1,"-")</f>
        <v>-0.61538461538461542</v>
      </c>
      <c r="E151" s="184" t="str">
        <f>IFERROR('Tablas turistas zona y tip.'!G151/'Tablas turistas zona y tip.'!G164-1,"-")</f>
        <v>-</v>
      </c>
      <c r="F151" s="184">
        <f>IFERROR('Tablas turistas zona y tip.'!I151/'Tablas turistas zona y tip.'!I164-1,"-")</f>
        <v>-0.61538461538461542</v>
      </c>
      <c r="G151" s="183">
        <f>IFERROR('Tablas turistas zona y tip.'!K151/'Tablas turistas zona y tip.'!K164-1,"-")</f>
        <v>-0.1266375545851528</v>
      </c>
      <c r="H151" s="183">
        <f>IFERROR('Tablas turistas zona y tip.'!M151/'Tablas turistas zona y tip.'!M164-1,"-")</f>
        <v>0.22270742358078599</v>
      </c>
      <c r="I151" s="183">
        <f>IFERROR('Tablas turistas zona y tip.'!O151/'Tablas turistas zona y tip.'!O164-1,"-")</f>
        <v>4.8034934497816595E-2</v>
      </c>
      <c r="J151" s="184">
        <f>IFERROR('Tablas turistas zona y tip.'!Q151/'Tablas turistas zona y tip.'!Q164-1,"-")</f>
        <v>-0.21924871102381538</v>
      </c>
      <c r="K151" s="184">
        <f>IFERROR('Tablas turistas zona y tip.'!S151/'Tablas turistas zona y tip.'!S164-1,"-")</f>
        <v>-0.22815470764422452</v>
      </c>
      <c r="L151" s="184">
        <f>IFERROR('Tablas turistas zona y tip.'!U151/'Tablas turistas zona y tip.'!U164-1,"-")</f>
        <v>-0.22506807351940095</v>
      </c>
      <c r="M151" s="183">
        <f>IFERROR('Tablas turistas zona y tip.'!W151/'Tablas turistas zona y tip.'!W164-1,"-")</f>
        <v>-0.23574561403508776</v>
      </c>
      <c r="N151" s="183">
        <f>IFERROR('Tablas turistas zona y tip.'!Y151/'Tablas turistas zona y tip.'!Y164-1,"-")</f>
        <v>-0.21509863429438547</v>
      </c>
      <c r="O151" s="183">
        <f>IFERROR('Tablas turistas zona y tip.'!AA151/'Tablas turistas zona y tip.'!AA164-1,"-")</f>
        <v>-0.22264998395893487</v>
      </c>
    </row>
    <row r="152" spans="2:15" hidden="1" outlineLevel="1">
      <c r="B152" s="95" t="s">
        <v>41</v>
      </c>
      <c r="C152" s="183">
        <f>IFERROR('Tablas turistas zona y tip.'!C152/'Tablas turistas zona y tip.'!C165-1,"-")</f>
        <v>0.42307692307692313</v>
      </c>
      <c r="D152" s="184">
        <f>IFERROR('Tablas turistas zona y tip.'!E152/'Tablas turistas zona y tip.'!E165-1,"-")</f>
        <v>0.10256410256410264</v>
      </c>
      <c r="E152" s="184">
        <f>IFERROR('Tablas turistas zona y tip.'!G152/'Tablas turistas zona y tip.'!G165-1,"-")</f>
        <v>-0.5</v>
      </c>
      <c r="F152" s="184">
        <f>IFERROR('Tablas turistas zona y tip.'!I152/'Tablas turistas zona y tip.'!I165-1,"-")</f>
        <v>0</v>
      </c>
      <c r="G152" s="183">
        <f>IFERROR('Tablas turistas zona y tip.'!K152/'Tablas turistas zona y tip.'!K165-1,"-")</f>
        <v>0.90052356020942415</v>
      </c>
      <c r="H152" s="183">
        <f>IFERROR('Tablas turistas zona y tip.'!M152/'Tablas turistas zona y tip.'!M165-1,"-")</f>
        <v>-0.25980392156862742</v>
      </c>
      <c r="I152" s="183">
        <f>IFERROR('Tablas turistas zona y tip.'!O152/'Tablas turistas zona y tip.'!O165-1,"-")</f>
        <v>0.11018363939899833</v>
      </c>
      <c r="J152" s="184">
        <f>IFERROR('Tablas turistas zona y tip.'!Q152/'Tablas turistas zona y tip.'!Q165-1,"-")</f>
        <v>0.12365482233502534</v>
      </c>
      <c r="K152" s="184">
        <f>IFERROR('Tablas turistas zona y tip.'!S152/'Tablas turistas zona y tip.'!S165-1,"-")</f>
        <v>-5.3223593964334737E-2</v>
      </c>
      <c r="L152" s="184">
        <f>IFERROR('Tablas turistas zona y tip.'!U152/'Tablas turistas zona y tip.'!U165-1,"-")</f>
        <v>1.8092509209987728E-2</v>
      </c>
      <c r="M152" s="183">
        <f>IFERROR('Tablas turistas zona y tip.'!W152/'Tablas turistas zona y tip.'!W165-1,"-")</f>
        <v>0.15498367582101014</v>
      </c>
      <c r="N152" s="183">
        <f>IFERROR('Tablas turistas zona y tip.'!Y152/'Tablas turistas zona y tip.'!Y165-1,"-")</f>
        <v>-6.4624967557747159E-2</v>
      </c>
      <c r="O152" s="183">
        <f>IFERROR('Tablas turistas zona y tip.'!AA152/'Tablas turistas zona y tip.'!AA165-1,"-")</f>
        <v>2.3929373499574025E-2</v>
      </c>
    </row>
    <row r="153" spans="2:15" hidden="1" outlineLevel="1">
      <c r="B153" s="95" t="s">
        <v>42</v>
      </c>
      <c r="C153" s="183">
        <f>IFERROR('Tablas turistas zona y tip.'!C153/'Tablas turistas zona y tip.'!C166-1,"-")</f>
        <v>-0.32203389830508478</v>
      </c>
      <c r="D153" s="184">
        <f>IFERROR('Tablas turistas zona y tip.'!E153/'Tablas turistas zona y tip.'!E166-1,"-")</f>
        <v>-0.49350649350649356</v>
      </c>
      <c r="E153" s="184" t="str">
        <f>IFERROR('Tablas turistas zona y tip.'!G153/'Tablas turistas zona y tip.'!G166-1,"-")</f>
        <v>-</v>
      </c>
      <c r="F153" s="184">
        <f>IFERROR('Tablas turistas zona y tip.'!I153/'Tablas turistas zona y tip.'!I166-1,"-")</f>
        <v>-0.29870129870129869</v>
      </c>
      <c r="G153" s="183">
        <f>IFERROR('Tablas turistas zona y tip.'!K153/'Tablas turistas zona y tip.'!K166-1,"-")</f>
        <v>6.315789473684208E-2</v>
      </c>
      <c r="H153" s="183">
        <f>IFERROR('Tablas turistas zona y tip.'!M153/'Tablas turistas zona y tip.'!M166-1,"-")</f>
        <v>0.2432432432432432</v>
      </c>
      <c r="I153" s="183">
        <f>IFERROR('Tablas turistas zona y tip.'!O153/'Tablas turistas zona y tip.'!O166-1,"-")</f>
        <v>0.1670378619153674</v>
      </c>
      <c r="J153" s="184">
        <f>IFERROR('Tablas turistas zona y tip.'!Q153/'Tablas turistas zona y tip.'!Q166-1,"-")</f>
        <v>4.2155651636812896E-2</v>
      </c>
      <c r="K153" s="184">
        <f>IFERROR('Tablas turistas zona y tip.'!S153/'Tablas turistas zona y tip.'!S166-1,"-")</f>
        <v>0.16786916786916795</v>
      </c>
      <c r="L153" s="184">
        <f>IFERROR('Tablas turistas zona y tip.'!U153/'Tablas turistas zona y tip.'!U166-1,"-")</f>
        <v>0.11283126014061651</v>
      </c>
      <c r="M153" s="183">
        <f>IFERROR('Tablas turistas zona y tip.'!W153/'Tablas turistas zona y tip.'!W166-1,"-")</f>
        <v>3.3519553072625774E-2</v>
      </c>
      <c r="N153" s="183">
        <f>IFERROR('Tablas turistas zona y tip.'!Y153/'Tablas turistas zona y tip.'!Y166-1,"-")</f>
        <v>0.17189504373177833</v>
      </c>
      <c r="O153" s="183">
        <f>IFERROR('Tablas turistas zona y tip.'!AA153/'Tablas turistas zona y tip.'!AA166-1,"-")</f>
        <v>0.11068478897054046</v>
      </c>
    </row>
    <row r="154" spans="2:15" hidden="1" outlineLevel="1">
      <c r="B154" s="95" t="s">
        <v>43</v>
      </c>
      <c r="C154" s="183">
        <f>IFERROR('Tablas turistas zona y tip.'!C154/'Tablas turistas zona y tip.'!C167-1,"-")</f>
        <v>0.23076923076923084</v>
      </c>
      <c r="D154" s="184">
        <f>IFERROR('Tablas turistas zona y tip.'!E154/'Tablas turistas zona y tip.'!E167-1,"-")</f>
        <v>1</v>
      </c>
      <c r="E154" s="184" t="str">
        <f>IFERROR('Tablas turistas zona y tip.'!G154/'Tablas turistas zona y tip.'!G167-1,"-")</f>
        <v>-</v>
      </c>
      <c r="F154" s="184">
        <f>IFERROR('Tablas turistas zona y tip.'!I154/'Tablas turistas zona y tip.'!I167-1,"-")</f>
        <v>5</v>
      </c>
      <c r="G154" s="183">
        <f>IFERROR('Tablas turistas zona y tip.'!K154/'Tablas turistas zona y tip.'!K167-1,"-")</f>
        <v>-3.6036036036036001E-2</v>
      </c>
      <c r="H154" s="183">
        <f>IFERROR('Tablas turistas zona y tip.'!M154/'Tablas turistas zona y tip.'!M167-1,"-")</f>
        <v>0.61271676300578037</v>
      </c>
      <c r="I154" s="183">
        <f>IFERROR('Tablas turistas zona y tip.'!O154/'Tablas turistas zona y tip.'!O167-1,"-")</f>
        <v>0.2481012658227848</v>
      </c>
      <c r="J154" s="184">
        <f>IFERROR('Tablas turistas zona y tip.'!Q154/'Tablas turistas zona y tip.'!Q167-1,"-")</f>
        <v>0.16626311541565775</v>
      </c>
      <c r="K154" s="184">
        <f>IFERROR('Tablas turistas zona y tip.'!S154/'Tablas turistas zona y tip.'!S167-1,"-")</f>
        <v>0.15597235932872655</v>
      </c>
      <c r="L154" s="184">
        <f>IFERROR('Tablas turistas zona y tip.'!U154/'Tablas turistas zona y tip.'!U167-1,"-")</f>
        <v>0.15987748851454819</v>
      </c>
      <c r="M154" s="183">
        <f>IFERROR('Tablas turistas zona y tip.'!W154/'Tablas turistas zona y tip.'!W167-1,"-")</f>
        <v>0.15578522813208973</v>
      </c>
      <c r="N154" s="183">
        <f>IFERROR('Tablas turistas zona y tip.'!Y154/'Tablas turistas zona y tip.'!Y167-1,"-")</f>
        <v>0.16989281714925619</v>
      </c>
      <c r="O154" s="183">
        <f>IFERROR('Tablas turistas zona y tip.'!AA154/'Tablas turistas zona y tip.'!AA167-1,"-")</f>
        <v>0.16441573693482092</v>
      </c>
    </row>
    <row r="155" spans="2:15" hidden="1" outlineLevel="1">
      <c r="B155" s="95" t="s">
        <v>44</v>
      </c>
      <c r="C155" s="183">
        <f>IFERROR('Tablas turistas zona y tip.'!C155/'Tablas turistas zona y tip.'!C168-1,"-")</f>
        <v>-0.16666666666666663</v>
      </c>
      <c r="D155" s="184">
        <f>IFERROR('Tablas turistas zona y tip.'!E155/'Tablas turistas zona y tip.'!E168-1,"-")</f>
        <v>0</v>
      </c>
      <c r="E155" s="184" t="str">
        <f>IFERROR('Tablas turistas zona y tip.'!G155/'Tablas turistas zona y tip.'!G168-1,"-")</f>
        <v>-</v>
      </c>
      <c r="F155" s="184">
        <f>IFERROR('Tablas turistas zona y tip.'!I155/'Tablas turistas zona y tip.'!I168-1,"-")</f>
        <v>0.44444444444444442</v>
      </c>
      <c r="G155" s="183">
        <f>IFERROR('Tablas turistas zona y tip.'!K155/'Tablas turistas zona y tip.'!K168-1,"-")</f>
        <v>-6.7567567567567544E-2</v>
      </c>
      <c r="H155" s="183">
        <f>IFERROR('Tablas turistas zona y tip.'!M155/'Tablas turistas zona y tip.'!M168-1,"-")</f>
        <v>0.83333333333333326</v>
      </c>
      <c r="I155" s="183">
        <f>IFERROR('Tablas turistas zona y tip.'!O155/'Tablas turistas zona y tip.'!O168-1,"-")</f>
        <v>0.44797687861271673</v>
      </c>
      <c r="J155" s="184">
        <f>IFERROR('Tablas turistas zona y tip.'!Q155/'Tablas turistas zona y tip.'!Q168-1,"-")</f>
        <v>0.10658599022573889</v>
      </c>
      <c r="K155" s="184">
        <f>IFERROR('Tablas turistas zona y tip.'!S155/'Tablas turistas zona y tip.'!S168-1,"-")</f>
        <v>-5.084745762711862E-2</v>
      </c>
      <c r="L155" s="184">
        <f>IFERROR('Tablas turistas zona y tip.'!U155/'Tablas turistas zona y tip.'!U168-1,"-")</f>
        <v>-4.5821365066338604E-3</v>
      </c>
      <c r="M155" s="183">
        <f>IFERROR('Tablas turistas zona y tip.'!W155/'Tablas turistas zona y tip.'!W168-1,"-")</f>
        <v>9.8795718108831476E-2</v>
      </c>
      <c r="N155" s="183">
        <f>IFERROR('Tablas turistas zona y tip.'!Y155/'Tablas turistas zona y tip.'!Y168-1,"-")</f>
        <v>-3.3830656656846925E-2</v>
      </c>
      <c r="O155" s="183">
        <f>IFERROR('Tablas turistas zona y tip.'!AA155/'Tablas turistas zona y tip.'!AA168-1,"-")</f>
        <v>5.7972945958553179E-3</v>
      </c>
    </row>
    <row r="156" spans="2:15" hidden="1" outlineLevel="1">
      <c r="B156" s="95" t="s">
        <v>45</v>
      </c>
      <c r="C156" s="183">
        <f>IFERROR('Tablas turistas zona y tip.'!C156/'Tablas turistas zona y tip.'!C169-1,"-")</f>
        <v>0.4285714285714286</v>
      </c>
      <c r="D156" s="184">
        <f>IFERROR('Tablas turistas zona y tip.'!E156/'Tablas turistas zona y tip.'!E169-1,"-")</f>
        <v>-0.33333333333333337</v>
      </c>
      <c r="E156" s="184" t="str">
        <f>IFERROR('Tablas turistas zona y tip.'!G156/'Tablas turistas zona y tip.'!G169-1,"-")</f>
        <v>-</v>
      </c>
      <c r="F156" s="184">
        <f>IFERROR('Tablas turistas zona y tip.'!I156/'Tablas turistas zona y tip.'!I169-1,"-")</f>
        <v>0</v>
      </c>
      <c r="G156" s="183">
        <f>IFERROR('Tablas turistas zona y tip.'!K156/'Tablas turistas zona y tip.'!K169-1,"-")</f>
        <v>0.36470588235294121</v>
      </c>
      <c r="H156" s="183">
        <f>IFERROR('Tablas turistas zona y tip.'!M156/'Tablas turistas zona y tip.'!M169-1,"-")</f>
        <v>0.86497890295358659</v>
      </c>
      <c r="I156" s="183">
        <f>IFERROR('Tablas turistas zona y tip.'!O156/'Tablas turistas zona y tip.'!O169-1,"-")</f>
        <v>0.73291925465838514</v>
      </c>
      <c r="J156" s="184">
        <f>IFERROR('Tablas turistas zona y tip.'!Q156/'Tablas turistas zona y tip.'!Q169-1,"-")</f>
        <v>0.39043478260869557</v>
      </c>
      <c r="K156" s="184">
        <f>IFERROR('Tablas turistas zona y tip.'!S156/'Tablas turistas zona y tip.'!S169-1,"-")</f>
        <v>0.19636110558759201</v>
      </c>
      <c r="L156" s="184">
        <f>IFERROR('Tablas turistas zona y tip.'!U156/'Tablas turistas zona y tip.'!U169-1,"-")</f>
        <v>0.24592833876221509</v>
      </c>
      <c r="M156" s="183">
        <f>IFERROR('Tablas turistas zona y tip.'!W156/'Tablas turistas zona y tip.'!W169-1,"-")</f>
        <v>0.38769230769230778</v>
      </c>
      <c r="N156" s="183">
        <f>IFERROR('Tablas turistas zona y tip.'!Y156/'Tablas turistas zona y tip.'!Y169-1,"-")</f>
        <v>0.21214181641573582</v>
      </c>
      <c r="O156" s="183">
        <f>IFERROR('Tablas turistas zona y tip.'!AA156/'Tablas turistas zona y tip.'!AA169-1,"-")</f>
        <v>0.25739005046863728</v>
      </c>
    </row>
    <row r="157" spans="2:15" hidden="1" outlineLevel="1">
      <c r="B157" s="95" t="s">
        <v>46</v>
      </c>
      <c r="C157" s="183">
        <f>IFERROR('Tablas turistas zona y tip.'!C157/'Tablas turistas zona y tip.'!C170-1,"-")</f>
        <v>0.29166666666666674</v>
      </c>
      <c r="D157" s="184">
        <f>IFERROR('Tablas turistas zona y tip.'!E157/'Tablas turistas zona y tip.'!E170-1,"-")</f>
        <v>-0.64705882352941169</v>
      </c>
      <c r="E157" s="184" t="str">
        <f>IFERROR('Tablas turistas zona y tip.'!G157/'Tablas turistas zona y tip.'!G170-1,"-")</f>
        <v>-</v>
      </c>
      <c r="F157" s="184">
        <f>IFERROR('Tablas turistas zona y tip.'!I157/'Tablas turistas zona y tip.'!I170-1,"-")</f>
        <v>-0.64705882352941169</v>
      </c>
      <c r="G157" s="183">
        <f>IFERROR('Tablas turistas zona y tip.'!K157/'Tablas turistas zona y tip.'!K170-1,"-")</f>
        <v>-0.27906976744186052</v>
      </c>
      <c r="H157" s="183">
        <f>IFERROR('Tablas turistas zona y tip.'!M157/'Tablas turistas zona y tip.'!M170-1,"-")</f>
        <v>1.2553191489361701</v>
      </c>
      <c r="I157" s="183">
        <f>IFERROR('Tablas turistas zona y tip.'!O157/'Tablas turistas zona y tip.'!O170-1,"-")</f>
        <v>0.13068181818181812</v>
      </c>
      <c r="J157" s="184">
        <f>IFERROR('Tablas turistas zona y tip.'!Q157/'Tablas turistas zona y tip.'!Q170-1,"-")</f>
        <v>0.35289747399702831</v>
      </c>
      <c r="K157" s="184">
        <f>IFERROR('Tablas turistas zona y tip.'!S157/'Tablas turistas zona y tip.'!S170-1,"-")</f>
        <v>0.24752874722614493</v>
      </c>
      <c r="L157" s="184">
        <f>IFERROR('Tablas turistas zona y tip.'!U157/'Tablas turistas zona y tip.'!U170-1,"-")</f>
        <v>0.28461236762975561</v>
      </c>
      <c r="M157" s="183">
        <f>IFERROR('Tablas turistas zona y tip.'!W157/'Tablas turistas zona y tip.'!W170-1,"-")</f>
        <v>0.31795946890286508</v>
      </c>
      <c r="N157" s="183">
        <f>IFERROR('Tablas turistas zona y tip.'!Y157/'Tablas turistas zona y tip.'!Y170-1,"-")</f>
        <v>0.25699440447641897</v>
      </c>
      <c r="O157" s="183">
        <f>IFERROR('Tablas turistas zona y tip.'!AA157/'Tablas turistas zona y tip.'!AA170-1,"-")</f>
        <v>0.2791762013729977</v>
      </c>
    </row>
    <row r="158" spans="2:15" hidden="1" outlineLevel="1">
      <c r="B158" s="95" t="s">
        <v>47</v>
      </c>
      <c r="C158" s="183">
        <f>IFERROR('Tablas turistas zona y tip.'!C158/'Tablas turistas zona y tip.'!C171-1,"-")</f>
        <v>-0.5</v>
      </c>
      <c r="D158" s="184">
        <f>IFERROR('Tablas turistas zona y tip.'!E158/'Tablas turistas zona y tip.'!E171-1,"-")</f>
        <v>0.625</v>
      </c>
      <c r="E158" s="184" t="str">
        <f>IFERROR('Tablas turistas zona y tip.'!G158/'Tablas turistas zona y tip.'!G171-1,"-")</f>
        <v>-</v>
      </c>
      <c r="F158" s="184">
        <f>IFERROR('Tablas turistas zona y tip.'!I158/'Tablas turistas zona y tip.'!I171-1,"-")</f>
        <v>0.875</v>
      </c>
      <c r="G158" s="183">
        <f>IFERROR('Tablas turistas zona y tip.'!K158/'Tablas turistas zona y tip.'!K171-1,"-")</f>
        <v>-0.30188679245283023</v>
      </c>
      <c r="H158" s="183">
        <f>IFERROR('Tablas turistas zona y tip.'!M158/'Tablas turistas zona y tip.'!M171-1,"-")</f>
        <v>8.6330935251798468E-2</v>
      </c>
      <c r="I158" s="183">
        <f>IFERROR('Tablas turistas zona y tip.'!O158/'Tablas turistas zona y tip.'!O171-1,"-")</f>
        <v>-0.14814814814814814</v>
      </c>
      <c r="J158" s="184">
        <f>IFERROR('Tablas turistas zona y tip.'!Q158/'Tablas turistas zona y tip.'!Q171-1,"-")</f>
        <v>0.32546786004882011</v>
      </c>
      <c r="K158" s="184">
        <f>IFERROR('Tablas turistas zona y tip.'!S158/'Tablas turistas zona y tip.'!S171-1,"-")</f>
        <v>0.17696078431372553</v>
      </c>
      <c r="L158" s="184">
        <f>IFERROR('Tablas turistas zona y tip.'!U158/'Tablas turistas zona y tip.'!U171-1,"-")</f>
        <v>0.23279290302844902</v>
      </c>
      <c r="M158" s="183">
        <f>IFERROR('Tablas turistas zona y tip.'!W158/'Tablas turistas zona y tip.'!W171-1,"-")</f>
        <v>0.28391007830260162</v>
      </c>
      <c r="N158" s="183">
        <f>IFERROR('Tablas turistas zona y tip.'!Y158/'Tablas turistas zona y tip.'!Y171-1,"-")</f>
        <v>0.1755871544975236</v>
      </c>
      <c r="O158" s="183">
        <f>IFERROR('Tablas turistas zona y tip.'!AA158/'Tablas turistas zona y tip.'!AA171-1,"-")</f>
        <v>0.21755725190839703</v>
      </c>
    </row>
    <row r="159" spans="2:15" hidden="1" outlineLevel="1">
      <c r="B159" s="95" t="s">
        <v>48</v>
      </c>
      <c r="C159" s="183">
        <f>IFERROR('Tablas turistas zona y tip.'!C159/'Tablas turistas zona y tip.'!C172-1,"-")</f>
        <v>0.53125</v>
      </c>
      <c r="D159" s="184">
        <f>IFERROR('Tablas turistas zona y tip.'!E159/'Tablas turistas zona y tip.'!E172-1,"-")</f>
        <v>-3.703703703703709E-2</v>
      </c>
      <c r="E159" s="184" t="str">
        <f>IFERROR('Tablas turistas zona y tip.'!G159/'Tablas turistas zona y tip.'!G172-1,"-")</f>
        <v>-</v>
      </c>
      <c r="F159" s="184">
        <f>IFERROR('Tablas turistas zona y tip.'!I159/'Tablas turistas zona y tip.'!I172-1,"-")</f>
        <v>-3.703703703703709E-2</v>
      </c>
      <c r="G159" s="183">
        <f>IFERROR('Tablas turistas zona y tip.'!K159/'Tablas turistas zona y tip.'!K172-1,"-")</f>
        <v>0.35828877005347604</v>
      </c>
      <c r="H159" s="183">
        <f>IFERROR('Tablas turistas zona y tip.'!M159/'Tablas turistas zona y tip.'!M172-1,"-")</f>
        <v>0.84615384615384626</v>
      </c>
      <c r="I159" s="183">
        <f>IFERROR('Tablas turistas zona y tip.'!O159/'Tablas turistas zona y tip.'!O172-1,"-")</f>
        <v>0.56969696969696959</v>
      </c>
      <c r="J159" s="184">
        <f>IFERROR('Tablas turistas zona y tip.'!Q159/'Tablas turistas zona y tip.'!Q172-1,"-")</f>
        <v>0.39979285344381155</v>
      </c>
      <c r="K159" s="184">
        <f>IFERROR('Tablas turistas zona y tip.'!S159/'Tablas turistas zona y tip.'!S172-1,"-")</f>
        <v>0.25433012583271641</v>
      </c>
      <c r="L159" s="184">
        <f>IFERROR('Tablas turistas zona y tip.'!U159/'Tablas turistas zona y tip.'!U172-1,"-")</f>
        <v>0.30724310068757643</v>
      </c>
      <c r="M159" s="183">
        <f>IFERROR('Tablas turistas zona y tip.'!W159/'Tablas turistas zona y tip.'!W172-1,"-")</f>
        <v>0.39605647517039921</v>
      </c>
      <c r="N159" s="183">
        <f>IFERROR('Tablas turistas zona y tip.'!Y159/'Tablas turistas zona y tip.'!Y172-1,"-")</f>
        <v>0.26659901420701648</v>
      </c>
      <c r="O159" s="183">
        <f>IFERROR('Tablas turistas zona y tip.'!AA159/'Tablas turistas zona y tip.'!AA172-1,"-")</f>
        <v>0.31491913501726332</v>
      </c>
    </row>
    <row r="160" spans="2:15" hidden="1" outlineLevel="1">
      <c r="B160" s="95" t="s">
        <v>49</v>
      </c>
      <c r="C160" s="183">
        <f>IFERROR('Tablas turistas zona y tip.'!C160/'Tablas turistas zona y tip.'!C173-1,"-")</f>
        <v>0.87179487179487181</v>
      </c>
      <c r="D160" s="184">
        <f>IFERROR('Tablas turistas zona y tip.'!E160/'Tablas turistas zona y tip.'!E173-1,"-")</f>
        <v>-0.5490196078431373</v>
      </c>
      <c r="E160" s="184">
        <f>IFERROR('Tablas turistas zona y tip.'!G160/'Tablas turistas zona y tip.'!G173-1,"-")</f>
        <v>-1</v>
      </c>
      <c r="F160" s="184">
        <f>IFERROR('Tablas turistas zona y tip.'!I160/'Tablas turistas zona y tip.'!I173-1,"-")</f>
        <v>-0.59649122807017552</v>
      </c>
      <c r="G160" s="183">
        <f>IFERROR('Tablas turistas zona y tip.'!K160/'Tablas turistas zona y tip.'!K173-1,"-")</f>
        <v>-0.10176991150442483</v>
      </c>
      <c r="H160" s="183">
        <f>IFERROR('Tablas turistas zona y tip.'!M160/'Tablas turistas zona y tip.'!M173-1,"-")</f>
        <v>-2.4154589371980673E-2</v>
      </c>
      <c r="I160" s="183">
        <f>IFERROR('Tablas turistas zona y tip.'!O160/'Tablas turistas zona y tip.'!O173-1,"-")</f>
        <v>-6.4665127020785196E-2</v>
      </c>
      <c r="J160" s="184">
        <f>IFERROR('Tablas turistas zona y tip.'!Q160/'Tablas turistas zona y tip.'!Q173-1,"-")</f>
        <v>0.21693527756459452</v>
      </c>
      <c r="K160" s="184">
        <f>IFERROR('Tablas turistas zona y tip.'!S160/'Tablas turistas zona y tip.'!S173-1,"-")</f>
        <v>9.1005131300935682E-2</v>
      </c>
      <c r="L160" s="184">
        <f>IFERROR('Tablas turistas zona y tip.'!U160/'Tablas turistas zona y tip.'!U173-1,"-")</f>
        <v>0.13773137161841476</v>
      </c>
      <c r="M160" s="183">
        <f>IFERROR('Tablas turistas zona y tip.'!W160/'Tablas turistas zona y tip.'!W173-1,"-")</f>
        <v>0.19668639053254444</v>
      </c>
      <c r="N160" s="183">
        <f>IFERROR('Tablas turistas zona y tip.'!Y160/'Tablas turistas zona y tip.'!Y173-1,"-")</f>
        <v>8.6562362918555236E-2</v>
      </c>
      <c r="O160" s="183">
        <f>IFERROR('Tablas turistas zona y tip.'!AA160/'Tablas turistas zona y tip.'!AA173-1,"-")</f>
        <v>0.12861532899493855</v>
      </c>
    </row>
    <row r="161" spans="2:15" hidden="1" outlineLevel="1">
      <c r="B161" s="95" t="s">
        <v>50</v>
      </c>
      <c r="C161" s="183">
        <f>IFERROR('Tablas turistas zona y tip.'!C161/'Tablas turistas zona y tip.'!C174-1,"-")</f>
        <v>0.60606060606060597</v>
      </c>
      <c r="D161" s="184">
        <f>IFERROR('Tablas turistas zona y tip.'!E161/'Tablas turistas zona y tip.'!E174-1,"-")</f>
        <v>-0.29577464788732399</v>
      </c>
      <c r="E161" s="184">
        <f>IFERROR('Tablas turistas zona y tip.'!G161/'Tablas turistas zona y tip.'!G174-1,"-")</f>
        <v>1</v>
      </c>
      <c r="F161" s="184">
        <f>IFERROR('Tablas turistas zona y tip.'!I161/'Tablas turistas zona y tip.'!I174-1,"-")</f>
        <v>-0.22666666666666668</v>
      </c>
      <c r="G161" s="183">
        <f>IFERROR('Tablas turistas zona y tip.'!K161/'Tablas turistas zona y tip.'!K174-1,"-")</f>
        <v>-9.1666666666666674E-2</v>
      </c>
      <c r="H161" s="183">
        <f>IFERROR('Tablas turistas zona y tip.'!M161/'Tablas turistas zona y tip.'!M174-1,"-")</f>
        <v>0.95683453237410077</v>
      </c>
      <c r="I161" s="183">
        <f>IFERROR('Tablas turistas zona y tip.'!O161/'Tablas turistas zona y tip.'!O174-1,"-")</f>
        <v>0.29287598944591031</v>
      </c>
      <c r="J161" s="184">
        <f>IFERROR('Tablas turistas zona y tip.'!Q161/'Tablas turistas zona y tip.'!Q174-1,"-")</f>
        <v>0.23233376792698834</v>
      </c>
      <c r="K161" s="184">
        <f>IFERROR('Tablas turistas zona y tip.'!S161/'Tablas turistas zona y tip.'!S174-1,"-")</f>
        <v>0.25979442872039327</v>
      </c>
      <c r="L161" s="184">
        <f>IFERROR('Tablas turistas zona y tip.'!U161/'Tablas turistas zona y tip.'!U174-1,"-")</f>
        <v>0.24981039059537347</v>
      </c>
      <c r="M161" s="183">
        <f>IFERROR('Tablas turistas zona y tip.'!W161/'Tablas turistas zona y tip.'!W174-1,"-")</f>
        <v>0.20770519262981568</v>
      </c>
      <c r="N161" s="183">
        <f>IFERROR('Tablas turistas zona y tip.'!Y161/'Tablas turistas zona y tip.'!Y174-1,"-")</f>
        <v>0.27435822637106178</v>
      </c>
      <c r="O161" s="183">
        <f>IFERROR('Tablas turistas zona y tip.'!AA161/'Tablas turistas zona y tip.'!AA174-1,"-")</f>
        <v>0.24911644766651553</v>
      </c>
    </row>
    <row r="162" spans="2:15" hidden="1" outlineLevel="1">
      <c r="B162" s="95" t="s">
        <v>51</v>
      </c>
      <c r="C162" s="183">
        <f>IFERROR('Tablas turistas zona y tip.'!C162/'Tablas turistas zona y tip.'!C175-1,"-")</f>
        <v>2.5172413793103448</v>
      </c>
      <c r="D162" s="184">
        <f>IFERROR('Tablas turistas zona y tip.'!E162/'Tablas turistas zona y tip.'!E175-1,"-")</f>
        <v>0.52941176470588225</v>
      </c>
      <c r="E162" s="184" t="str">
        <f>IFERROR('Tablas turistas zona y tip.'!G162/'Tablas turistas zona y tip.'!G175-1,"-")</f>
        <v>-</v>
      </c>
      <c r="F162" s="184">
        <f>IFERROR('Tablas turistas zona y tip.'!I162/'Tablas turistas zona y tip.'!I175-1,"-")</f>
        <v>0.52941176470588225</v>
      </c>
      <c r="G162" s="183">
        <f>IFERROR('Tablas turistas zona y tip.'!K162/'Tablas turistas zona y tip.'!K175-1,"-")</f>
        <v>0.12149532710280364</v>
      </c>
      <c r="H162" s="183">
        <f>IFERROR('Tablas turistas zona y tip.'!M162/'Tablas turistas zona y tip.'!M175-1,"-")</f>
        <v>0.29281767955801108</v>
      </c>
      <c r="I162" s="183">
        <f>IFERROR('Tablas turistas zona y tip.'!O162/'Tablas turistas zona y tip.'!O175-1,"-")</f>
        <v>0.19999999999999996</v>
      </c>
      <c r="J162" s="184">
        <f>IFERROR('Tablas turistas zona y tip.'!Q162/'Tablas turistas zona y tip.'!Q175-1,"-")</f>
        <v>0.23299185710533221</v>
      </c>
      <c r="K162" s="184">
        <f>IFERROR('Tablas turistas zona y tip.'!S162/'Tablas turistas zona y tip.'!S175-1,"-")</f>
        <v>0.20018723669839278</v>
      </c>
      <c r="L162" s="184">
        <f>IFERROR('Tablas turistas zona y tip.'!U162/'Tablas turistas zona y tip.'!U175-1,"-")</f>
        <v>0.21241190289741585</v>
      </c>
      <c r="M162" s="183">
        <f>IFERROR('Tablas turistas zona y tip.'!W162/'Tablas turistas zona y tip.'!W175-1,"-")</f>
        <v>0.24465207769854924</v>
      </c>
      <c r="N162" s="183">
        <f>IFERROR('Tablas turistas zona y tip.'!Y162/'Tablas turistas zona y tip.'!Y175-1,"-")</f>
        <v>0.20273141122913496</v>
      </c>
      <c r="O162" s="183">
        <f>IFERROR('Tablas turistas zona y tip.'!AA162/'Tablas turistas zona y tip.'!AA175-1,"-")</f>
        <v>0.21872947358543682</v>
      </c>
    </row>
    <row r="163" spans="2:15" collapsed="1">
      <c r="B163" s="180">
        <v>1999</v>
      </c>
      <c r="C163" s="188">
        <f>IFERROR('Tablas turistas zona y tip.'!C163/'Tablas turistas zona y tip.'!C176-1,"-")</f>
        <v>0.11918063314711369</v>
      </c>
      <c r="D163" s="188">
        <f>IFERROR('Tablas turistas zona y tip.'!E163/'Tablas turistas zona y tip.'!E176-1,"-")</f>
        <v>-0.32967032967032972</v>
      </c>
      <c r="E163" s="188">
        <f>IFERROR('Tablas turistas zona y tip.'!G163/'Tablas turistas zona y tip.'!G176-1,"-")</f>
        <v>1.6111111111111112</v>
      </c>
      <c r="F163" s="188">
        <f>IFERROR('Tablas turistas zona y tip.'!I163/'Tablas turistas zona y tip.'!I176-1,"-")</f>
        <v>-0.2558139534883721</v>
      </c>
      <c r="G163" s="188">
        <f>IFERROR('Tablas turistas zona y tip.'!K163/'Tablas turistas zona y tip.'!K176-1,"-")</f>
        <v>5.103387593488784E-2</v>
      </c>
      <c r="H163" s="188">
        <f>IFERROR('Tablas turistas zona y tip.'!M163/'Tablas turistas zona y tip.'!M176-1,"-")</f>
        <v>0.36313559322033906</v>
      </c>
      <c r="I163" s="188">
        <f>IFERROR('Tablas turistas zona y tip.'!O163/'Tablas turistas zona y tip.'!O176-1,"-")</f>
        <v>0.21001510900064746</v>
      </c>
      <c r="J163" s="188">
        <f>IFERROR('Tablas turistas zona y tip.'!Q163/'Tablas turistas zona y tip.'!Q176-1,"-")</f>
        <v>0.17919146316437518</v>
      </c>
      <c r="K163" s="188">
        <f>IFERROR('Tablas turistas zona y tip.'!S163/'Tablas turistas zona y tip.'!S176-1,"-")</f>
        <v>0.10663490827474065</v>
      </c>
      <c r="L163" s="188">
        <f>IFERROR('Tablas turistas zona y tip.'!U163/'Tablas turistas zona y tip.'!U176-1,"-")</f>
        <v>0.13262186158640565</v>
      </c>
      <c r="M163" s="188">
        <f>IFERROR('Tablas turistas zona y tip.'!W163/'Tablas turistas zona y tip.'!W176-1,"-")</f>
        <v>0.16851620348110385</v>
      </c>
      <c r="N163" s="188">
        <f>IFERROR('Tablas turistas zona y tip.'!Y163/'Tablas turistas zona y tip.'!Y176-1,"-")</f>
        <v>0.11368500847230889</v>
      </c>
      <c r="O163" s="188">
        <f>IFERROR('Tablas turistas zona y tip.'!AA163/'Tablas turistas zona y tip.'!AA176-1,"-")</f>
        <v>0.13380475515000101</v>
      </c>
    </row>
    <row r="164" spans="2:15" hidden="1" outlineLevel="1">
      <c r="B164" s="95" t="s">
        <v>40</v>
      </c>
      <c r="C164" s="183">
        <f>IFERROR('Tablas turistas zona y tip.'!C164/'Tablas turistas zona y tip.'!C177-1,"-")</f>
        <v>1.7647058823529411</v>
      </c>
      <c r="D164" s="184">
        <f>IFERROR('Tablas turistas zona y tip.'!E164/'Tablas turistas zona y tip.'!E177-1,"-")</f>
        <v>0.31460674157303381</v>
      </c>
      <c r="E164" s="184" t="str">
        <f>IFERROR('Tablas turistas zona y tip.'!G164/'Tablas turistas zona y tip.'!G177-1,"-")</f>
        <v>-</v>
      </c>
      <c r="F164" s="184">
        <f>IFERROR('Tablas turistas zona y tip.'!I164/'Tablas turistas zona y tip.'!I177-1,"-")</f>
        <v>0.31460674157303381</v>
      </c>
      <c r="G164" s="183">
        <f>IFERROR('Tablas turistas zona y tip.'!K164/'Tablas turistas zona y tip.'!K177-1,"-")</f>
        <v>0.50657894736842102</v>
      </c>
      <c r="H164" s="183">
        <f>IFERROR('Tablas turistas zona y tip.'!M164/'Tablas turistas zona y tip.'!M177-1,"-")</f>
        <v>0.52666666666666662</v>
      </c>
      <c r="I164" s="183">
        <f>IFERROR('Tablas turistas zona y tip.'!O164/'Tablas turistas zona y tip.'!O177-1,"-")</f>
        <v>0.51655629139072845</v>
      </c>
      <c r="J164" s="184">
        <f>IFERROR('Tablas turistas zona y tip.'!Q164/'Tablas turistas zona y tip.'!Q177-1,"-")</f>
        <v>0.19233021077283374</v>
      </c>
      <c r="K164" s="184">
        <f>IFERROR('Tablas turistas zona y tip.'!S164/'Tablas turistas zona y tip.'!S177-1,"-")</f>
        <v>0.15577965081276335</v>
      </c>
      <c r="L164" s="184">
        <f>IFERROR('Tablas turistas zona y tip.'!U164/'Tablas turistas zona y tip.'!U177-1,"-")</f>
        <v>0.16819085487077534</v>
      </c>
      <c r="M164" s="183">
        <f>IFERROR('Tablas turistas zona y tip.'!W164/'Tablas turistas zona y tip.'!W177-1,"-")</f>
        <v>0.22977346278317157</v>
      </c>
      <c r="N164" s="183">
        <f>IFERROR('Tablas turistas zona y tip.'!Y164/'Tablas turistas zona y tip.'!Y177-1,"-")</f>
        <v>0.16396820724168393</v>
      </c>
      <c r="O164" s="183">
        <f>IFERROR('Tablas turistas zona y tip.'!AA164/'Tablas turistas zona y tip.'!AA177-1,"-")</f>
        <v>0.18720243763092737</v>
      </c>
    </row>
    <row r="165" spans="2:15" hidden="1" outlineLevel="1">
      <c r="B165" s="95" t="s">
        <v>41</v>
      </c>
      <c r="C165" s="183">
        <f>IFERROR('Tablas turistas zona y tip.'!C165/'Tablas turistas zona y tip.'!C178-1,"-")</f>
        <v>0.13043478260869557</v>
      </c>
      <c r="D165" s="184">
        <f>IFERROR('Tablas turistas zona y tip.'!E165/'Tablas turistas zona y tip.'!E178-1,"-")</f>
        <v>-0.390625</v>
      </c>
      <c r="E165" s="184" t="str">
        <f>IFERROR('Tablas turistas zona y tip.'!G165/'Tablas turistas zona y tip.'!G178-1,"-")</f>
        <v>-</v>
      </c>
      <c r="F165" s="184">
        <f>IFERROR('Tablas turistas zona y tip.'!I165/'Tablas turistas zona y tip.'!I178-1,"-")</f>
        <v>-0.265625</v>
      </c>
      <c r="G165" s="183">
        <f>IFERROR('Tablas turistas zona y tip.'!K165/'Tablas turistas zona y tip.'!K178-1,"-")</f>
        <v>-9.0476190476190488E-2</v>
      </c>
      <c r="H165" s="183">
        <f>IFERROR('Tablas turistas zona y tip.'!M165/'Tablas turistas zona y tip.'!M178-1,"-")</f>
        <v>1.2054054054054055</v>
      </c>
      <c r="I165" s="183">
        <f>IFERROR('Tablas turistas zona y tip.'!O165/'Tablas turistas zona y tip.'!O178-1,"-")</f>
        <v>0.51645569620253173</v>
      </c>
      <c r="J165" s="184">
        <f>IFERROR('Tablas turistas zona y tip.'!Q165/'Tablas turistas zona y tip.'!Q178-1,"-")</f>
        <v>0.48388068695390185</v>
      </c>
      <c r="K165" s="184">
        <f>IFERROR('Tablas turistas zona y tip.'!S165/'Tablas turistas zona y tip.'!S178-1,"-")</f>
        <v>0.2680466168029223</v>
      </c>
      <c r="L165" s="184">
        <f>IFERROR('Tablas turistas zona y tip.'!U165/'Tablas turistas zona y tip.'!U178-1,"-")</f>
        <v>0.3470445522717247</v>
      </c>
      <c r="M165" s="183">
        <f>IFERROR('Tablas turistas zona y tip.'!W165/'Tablas turistas zona y tip.'!W178-1,"-")</f>
        <v>0.43088760648529822</v>
      </c>
      <c r="N165" s="183">
        <f>IFERROR('Tablas turistas zona y tip.'!Y165/'Tablas turistas zona y tip.'!Y178-1,"-")</f>
        <v>0.29861813279406801</v>
      </c>
      <c r="O165" s="183">
        <f>IFERROR('Tablas turistas zona y tip.'!AA165/'Tablas turistas zona y tip.'!AA178-1,"-")</f>
        <v>0.34889794212890424</v>
      </c>
    </row>
    <row r="166" spans="2:15" hidden="1" outlineLevel="1">
      <c r="B166" s="95" t="s">
        <v>42</v>
      </c>
      <c r="C166" s="183">
        <f>IFERROR('Tablas turistas zona y tip.'!C166/'Tablas turistas zona y tip.'!C179-1,"-")</f>
        <v>0.90322580645161299</v>
      </c>
      <c r="D166" s="184">
        <f>IFERROR('Tablas turistas zona y tip.'!E166/'Tablas turistas zona y tip.'!E179-1,"-")</f>
        <v>0.35087719298245612</v>
      </c>
      <c r="E166" s="184" t="str">
        <f>IFERROR('Tablas turistas zona y tip.'!G166/'Tablas turistas zona y tip.'!G179-1,"-")</f>
        <v>-</v>
      </c>
      <c r="F166" s="184">
        <f>IFERROR('Tablas turistas zona y tip.'!I166/'Tablas turistas zona y tip.'!I179-1,"-")</f>
        <v>0.35087719298245612</v>
      </c>
      <c r="G166" s="183">
        <f>IFERROR('Tablas turistas zona y tip.'!K166/'Tablas turistas zona y tip.'!K179-1,"-")</f>
        <v>-0.11214953271028039</v>
      </c>
      <c r="H166" s="183">
        <f>IFERROR('Tablas turistas zona y tip.'!M166/'Tablas turistas zona y tip.'!M179-1,"-")</f>
        <v>0.1212121212121211</v>
      </c>
      <c r="I166" s="183">
        <f>IFERROR('Tablas turistas zona y tip.'!O166/'Tablas turistas zona y tip.'!O179-1,"-")</f>
        <v>8.9887640449437534E-3</v>
      </c>
      <c r="J166" s="184">
        <f>IFERROR('Tablas turistas zona y tip.'!Q166/'Tablas turistas zona y tip.'!Q179-1,"-")</f>
        <v>0.61455996010969827</v>
      </c>
      <c r="K166" s="184">
        <f>IFERROR('Tablas turistas zona y tip.'!S166/'Tablas turistas zona y tip.'!S179-1,"-")</f>
        <v>8.7485288348371881E-2</v>
      </c>
      <c r="L166" s="184">
        <f>IFERROR('Tablas turistas zona y tip.'!U166/'Tablas turistas zona y tip.'!U179-1,"-")</f>
        <v>0.26882827243094876</v>
      </c>
      <c r="M166" s="183">
        <f>IFERROR('Tablas turistas zona y tip.'!W166/'Tablas turistas zona y tip.'!W179-1,"-")</f>
        <v>0.5770925110132159</v>
      </c>
      <c r="N166" s="183">
        <f>IFERROR('Tablas turistas zona y tip.'!Y166/'Tablas turistas zona y tip.'!Y179-1,"-")</f>
        <v>8.8474232038588507E-2</v>
      </c>
      <c r="O166" s="183">
        <f>IFERROR('Tablas turistas zona y tip.'!AA166/'Tablas turistas zona y tip.'!AA179-1,"-")</f>
        <v>0.26134033303256499</v>
      </c>
    </row>
    <row r="167" spans="2:15" hidden="1" outlineLevel="1">
      <c r="B167" s="95" t="s">
        <v>43</v>
      </c>
      <c r="C167" s="183">
        <f>IFERROR('Tablas turistas zona y tip.'!C167/'Tablas turistas zona y tip.'!C180-1,"-")</f>
        <v>2.25</v>
      </c>
      <c r="D167" s="184">
        <f>IFERROR('Tablas turistas zona y tip.'!E167/'Tablas turistas zona y tip.'!E180-1,"-")</f>
        <v>-0.7142857142857143</v>
      </c>
      <c r="E167" s="184" t="str">
        <f>IFERROR('Tablas turistas zona y tip.'!G167/'Tablas turistas zona y tip.'!G180-1,"-")</f>
        <v>-</v>
      </c>
      <c r="F167" s="184">
        <f>IFERROR('Tablas turistas zona y tip.'!I167/'Tablas turistas zona y tip.'!I180-1,"-")</f>
        <v>-0.7142857142857143</v>
      </c>
      <c r="G167" s="183">
        <f>IFERROR('Tablas turistas zona y tip.'!K167/'Tablas turistas zona y tip.'!K180-1,"-")</f>
        <v>0.4701986754966887</v>
      </c>
      <c r="H167" s="183">
        <f>IFERROR('Tablas turistas zona y tip.'!M167/'Tablas turistas zona y tip.'!M180-1,"-")</f>
        <v>0.24460431654676262</v>
      </c>
      <c r="I167" s="183">
        <f>IFERROR('Tablas turistas zona y tip.'!O167/'Tablas turistas zona y tip.'!O180-1,"-")</f>
        <v>0.36206896551724133</v>
      </c>
      <c r="J167" s="184">
        <f>IFERROR('Tablas turistas zona y tip.'!Q167/'Tablas turistas zona y tip.'!Q180-1,"-")</f>
        <v>0.10789865871833082</v>
      </c>
      <c r="K167" s="184">
        <f>IFERROR('Tablas turistas zona y tip.'!S167/'Tablas turistas zona y tip.'!S180-1,"-")</f>
        <v>3.4729315628192037E-2</v>
      </c>
      <c r="L167" s="184">
        <f>IFERROR('Tablas turistas zona y tip.'!U167/'Tablas turistas zona y tip.'!U180-1,"-")</f>
        <v>6.1328421280745449E-2</v>
      </c>
      <c r="M167" s="183">
        <f>IFERROR('Tablas turistas zona y tip.'!W167/'Tablas turistas zona y tip.'!W180-1,"-")</f>
        <v>0.12666856006816252</v>
      </c>
      <c r="N167" s="183">
        <f>IFERROR('Tablas turistas zona y tip.'!Y167/'Tablas turistas zona y tip.'!Y180-1,"-")</f>
        <v>3.9580908032595952E-2</v>
      </c>
      <c r="O167" s="183">
        <f>IFERROR('Tablas turistas zona y tip.'!AA167/'Tablas turistas zona y tip.'!AA180-1,"-")</f>
        <v>7.1743234738829376E-2</v>
      </c>
    </row>
    <row r="168" spans="2:15" hidden="1" outlineLevel="1">
      <c r="B168" s="95" t="s">
        <v>44</v>
      </c>
      <c r="C168" s="183">
        <f>IFERROR('Tablas turistas zona y tip.'!C168/'Tablas turistas zona y tip.'!C181-1,"-")</f>
        <v>0.25</v>
      </c>
      <c r="D168" s="184">
        <f>IFERROR('Tablas turistas zona y tip.'!E168/'Tablas turistas zona y tip.'!E181-1,"-")</f>
        <v>3.5</v>
      </c>
      <c r="E168" s="184" t="str">
        <f>IFERROR('Tablas turistas zona y tip.'!G168/'Tablas turistas zona y tip.'!G181-1,"-")</f>
        <v>-</v>
      </c>
      <c r="F168" s="184">
        <f>IFERROR('Tablas turistas zona y tip.'!I168/'Tablas turistas zona y tip.'!I181-1,"-")</f>
        <v>3.5</v>
      </c>
      <c r="G168" s="183">
        <f>IFERROR('Tablas turistas zona y tip.'!K168/'Tablas turistas zona y tip.'!K181-1,"-")</f>
        <v>0.3214285714285714</v>
      </c>
      <c r="H168" s="183">
        <f>IFERROR('Tablas turistas zona y tip.'!M168/'Tablas turistas zona y tip.'!M181-1,"-")</f>
        <v>0.48872180451127822</v>
      </c>
      <c r="I168" s="183">
        <f>IFERROR('Tablas turistas zona y tip.'!O168/'Tablas turistas zona y tip.'!O181-1,"-")</f>
        <v>0.41224489795918373</v>
      </c>
      <c r="J168" s="184">
        <f>IFERROR('Tablas turistas zona y tip.'!Q168/'Tablas turistas zona y tip.'!Q181-1,"-")</f>
        <v>0.75602778912954638</v>
      </c>
      <c r="K168" s="184">
        <f>IFERROR('Tablas turistas zona y tip.'!S168/'Tablas turistas zona y tip.'!S181-1,"-")</f>
        <v>0.59410220781225886</v>
      </c>
      <c r="L168" s="184">
        <f>IFERROR('Tablas turistas zona y tip.'!U168/'Tablas turistas zona y tip.'!U181-1,"-")</f>
        <v>0.63850291349170774</v>
      </c>
      <c r="M168" s="183">
        <f>IFERROR('Tablas turistas zona y tip.'!W168/'Tablas turistas zona y tip.'!W181-1,"-")</f>
        <v>0.73462282398452605</v>
      </c>
      <c r="N168" s="183">
        <f>IFERROR('Tablas turistas zona y tip.'!Y168/'Tablas turistas zona y tip.'!Y181-1,"-")</f>
        <v>0.59198184568835099</v>
      </c>
      <c r="O168" s="183">
        <f>IFERROR('Tablas turistas zona y tip.'!AA168/'Tablas turistas zona y tip.'!AA181-1,"-")</f>
        <v>0.63208265361609572</v>
      </c>
    </row>
    <row r="169" spans="2:15" hidden="1" outlineLevel="1">
      <c r="B169" s="95" t="s">
        <v>45</v>
      </c>
      <c r="C169" s="183">
        <f>IFERROR('Tablas turistas zona y tip.'!C169/'Tablas turistas zona y tip.'!C182-1,"-")</f>
        <v>0.16666666666666674</v>
      </c>
      <c r="D169" s="184">
        <f>IFERROR('Tablas turistas zona y tip.'!E169/'Tablas turistas zona y tip.'!E182-1,"-")</f>
        <v>9.0909090909090828E-2</v>
      </c>
      <c r="E169" s="184">
        <f>IFERROR('Tablas turistas zona y tip.'!G169/'Tablas turistas zona y tip.'!G182-1,"-")</f>
        <v>-1</v>
      </c>
      <c r="F169" s="184">
        <f>IFERROR('Tablas turistas zona y tip.'!I169/'Tablas turistas zona y tip.'!I182-1,"-")</f>
        <v>-0.25</v>
      </c>
      <c r="G169" s="183">
        <f>IFERROR('Tablas turistas zona y tip.'!K169/'Tablas turistas zona y tip.'!K182-1,"-")</f>
        <v>-0.38405797101449279</v>
      </c>
      <c r="H169" s="183">
        <f>IFERROR('Tablas turistas zona y tip.'!M169/'Tablas turistas zona y tip.'!M182-1,"-")</f>
        <v>-0.1189591078066915</v>
      </c>
      <c r="I169" s="183">
        <f>IFERROR('Tablas turistas zona y tip.'!O169/'Tablas turistas zona y tip.'!O182-1,"-")</f>
        <v>-0.20884520884520885</v>
      </c>
      <c r="J169" s="184">
        <f>IFERROR('Tablas turistas zona y tip.'!Q169/'Tablas turistas zona y tip.'!Q182-1,"-")</f>
        <v>0.43690129112869647</v>
      </c>
      <c r="K169" s="184">
        <f>IFERROR('Tablas turistas zona y tip.'!S169/'Tablas turistas zona y tip.'!S182-1,"-")</f>
        <v>0.16533426022477116</v>
      </c>
      <c r="L169" s="184">
        <f>IFERROR('Tablas turistas zona y tip.'!U169/'Tablas turistas zona y tip.'!U182-1,"-")</f>
        <v>0.22443799854967361</v>
      </c>
      <c r="M169" s="183">
        <f>IFERROR('Tablas turistas zona y tip.'!W169/'Tablas turistas zona y tip.'!W182-1,"-")</f>
        <v>0.38888888888888884</v>
      </c>
      <c r="N169" s="183">
        <f>IFERROR('Tablas turistas zona y tip.'!Y169/'Tablas turistas zona y tip.'!Y182-1,"-")</f>
        <v>0.15609208309938238</v>
      </c>
      <c r="O169" s="183">
        <f>IFERROR('Tablas turistas zona y tip.'!AA169/'Tablas turistas zona y tip.'!AA182-1,"-")</f>
        <v>0.20829340534889806</v>
      </c>
    </row>
    <row r="170" spans="2:15" hidden="1" outlineLevel="1">
      <c r="B170" s="95" t="s">
        <v>46</v>
      </c>
      <c r="C170" s="183">
        <f>IFERROR('Tablas turistas zona y tip.'!C170/'Tablas turistas zona y tip.'!C183-1,"-")</f>
        <v>1</v>
      </c>
      <c r="D170" s="184">
        <f>IFERROR('Tablas turistas zona y tip.'!E170/'Tablas turistas zona y tip.'!E183-1,"-")</f>
        <v>-0.41379310344827591</v>
      </c>
      <c r="E170" s="184" t="str">
        <f>IFERROR('Tablas turistas zona y tip.'!G170/'Tablas turistas zona y tip.'!G183-1,"-")</f>
        <v>-</v>
      </c>
      <c r="F170" s="184">
        <f>IFERROR('Tablas turistas zona y tip.'!I170/'Tablas turistas zona y tip.'!I183-1,"-")</f>
        <v>-0.41379310344827591</v>
      </c>
      <c r="G170" s="183">
        <f>IFERROR('Tablas turistas zona y tip.'!K170/'Tablas turistas zona y tip.'!K183-1,"-")</f>
        <v>-0.1283783783783784</v>
      </c>
      <c r="H170" s="183">
        <f>IFERROR('Tablas turistas zona y tip.'!M170/'Tablas turistas zona y tip.'!M183-1,"-")</f>
        <v>-0.55238095238095242</v>
      </c>
      <c r="I170" s="183">
        <f>IFERROR('Tablas turistas zona y tip.'!O170/'Tablas turistas zona y tip.'!O183-1,"-")</f>
        <v>-0.30434782608695654</v>
      </c>
      <c r="J170" s="184">
        <f>IFERROR('Tablas turistas zona y tip.'!Q170/'Tablas turistas zona y tip.'!Q183-1,"-")</f>
        <v>-6.8189685012114865E-2</v>
      </c>
      <c r="K170" s="184">
        <f>IFERROR('Tablas turistas zona y tip.'!S170/'Tablas turistas zona y tip.'!S183-1,"-")</f>
        <v>-5.3284950343773896E-2</v>
      </c>
      <c r="L170" s="184">
        <f>IFERROR('Tablas turistas zona y tip.'!U170/'Tablas turistas zona y tip.'!U183-1,"-")</f>
        <v>-5.8584615384615346E-2</v>
      </c>
      <c r="M170" s="183">
        <f>IFERROR('Tablas turistas zona y tip.'!W170/'Tablas turistas zona y tip.'!W183-1,"-")</f>
        <v>-7.0175438596491224E-2</v>
      </c>
      <c r="N170" s="183">
        <f>IFERROR('Tablas turistas zona y tip.'!Y170/'Tablas turistas zona y tip.'!Y183-1,"-")</f>
        <v>-6.3096798352368477E-2</v>
      </c>
      <c r="O170" s="183">
        <f>IFERROR('Tablas turistas zona y tip.'!AA170/'Tablas turistas zona y tip.'!AA183-1,"-")</f>
        <v>-6.5684760660410957E-2</v>
      </c>
    </row>
    <row r="171" spans="2:15" hidden="1" outlineLevel="1">
      <c r="B171" s="95" t="s">
        <v>47</v>
      </c>
      <c r="C171" s="183">
        <f>IFERROR('Tablas turistas zona y tip.'!C171/'Tablas turistas zona y tip.'!C184-1,"-")</f>
        <v>1</v>
      </c>
      <c r="D171" s="184">
        <f>IFERROR('Tablas turistas zona y tip.'!E171/'Tablas turistas zona y tip.'!E184-1,"-")</f>
        <v>-0.6097560975609756</v>
      </c>
      <c r="E171" s="184">
        <f>IFERROR('Tablas turistas zona y tip.'!G171/'Tablas turistas zona y tip.'!G184-1,"-")</f>
        <v>-1</v>
      </c>
      <c r="F171" s="184">
        <f>IFERROR('Tablas turistas zona y tip.'!I171/'Tablas turistas zona y tip.'!I184-1,"-")</f>
        <v>-0.65957446808510634</v>
      </c>
      <c r="G171" s="183">
        <f>IFERROR('Tablas turistas zona y tip.'!K171/'Tablas turistas zona y tip.'!K184-1,"-")</f>
        <v>0.59398496240601495</v>
      </c>
      <c r="H171" s="183">
        <f>IFERROR('Tablas turistas zona y tip.'!M171/'Tablas turistas zona y tip.'!M184-1,"-")</f>
        <v>0.1120000000000001</v>
      </c>
      <c r="I171" s="183">
        <f>IFERROR('Tablas turistas zona y tip.'!O171/'Tablas turistas zona y tip.'!O184-1,"-")</f>
        <v>0.36046511627906974</v>
      </c>
      <c r="J171" s="184">
        <f>IFERROR('Tablas turistas zona y tip.'!Q171/'Tablas turistas zona y tip.'!Q184-1,"-")</f>
        <v>0.15182755388940961</v>
      </c>
      <c r="K171" s="184">
        <f>IFERROR('Tablas turistas zona y tip.'!S171/'Tablas turistas zona y tip.'!S184-1,"-")</f>
        <v>0.13881652400446587</v>
      </c>
      <c r="L171" s="184">
        <f>IFERROR('Tablas turistas zona y tip.'!U171/'Tablas turistas zona y tip.'!U184-1,"-")</f>
        <v>0.14367346938775505</v>
      </c>
      <c r="M171" s="183">
        <f>IFERROR('Tablas turistas zona y tip.'!W171/'Tablas turistas zona y tip.'!W184-1,"-")</f>
        <v>0.16544009420076544</v>
      </c>
      <c r="N171" s="183">
        <f>IFERROR('Tablas turistas zona y tip.'!Y171/'Tablas turistas zona y tip.'!Y184-1,"-")</f>
        <v>0.13696639418710266</v>
      </c>
      <c r="O171" s="183">
        <f>IFERROR('Tablas turistas zona y tip.'!AA171/'Tablas turistas zona y tip.'!AA184-1,"-")</f>
        <v>0.1478319478768817</v>
      </c>
    </row>
    <row r="172" spans="2:15" hidden="1" outlineLevel="1">
      <c r="B172" s="95" t="s">
        <v>48</v>
      </c>
      <c r="C172" s="183">
        <f>IFERROR('Tablas turistas zona y tip.'!C172/'Tablas turistas zona y tip.'!C185-1,"-")</f>
        <v>-0.37254901960784315</v>
      </c>
      <c r="D172" s="184">
        <f>IFERROR('Tablas turistas zona y tip.'!E172/'Tablas turistas zona y tip.'!E185-1,"-")</f>
        <v>-0.4375</v>
      </c>
      <c r="E172" s="184">
        <f>IFERROR('Tablas turistas zona y tip.'!G172/'Tablas turistas zona y tip.'!G185-1,"-")</f>
        <v>-1</v>
      </c>
      <c r="F172" s="184">
        <f>IFERROR('Tablas turistas zona y tip.'!I172/'Tablas turistas zona y tip.'!I185-1,"-")</f>
        <v>-0.48076923076923073</v>
      </c>
      <c r="G172" s="183">
        <f>IFERROR('Tablas turistas zona y tip.'!K172/'Tablas turistas zona y tip.'!K185-1,"-")</f>
        <v>0.55833333333333335</v>
      </c>
      <c r="H172" s="183">
        <f>IFERROR('Tablas turistas zona y tip.'!M172/'Tablas turistas zona y tip.'!M185-1,"-")</f>
        <v>-0.22282608695652173</v>
      </c>
      <c r="I172" s="183">
        <f>IFERROR('Tablas turistas zona y tip.'!O172/'Tablas turistas zona y tip.'!O185-1,"-")</f>
        <v>8.5526315789473673E-2</v>
      </c>
      <c r="J172" s="184">
        <f>IFERROR('Tablas turistas zona y tip.'!Q172/'Tablas turistas zona y tip.'!Q185-1,"-")</f>
        <v>0.16150375939849626</v>
      </c>
      <c r="K172" s="184">
        <f>IFERROR('Tablas turistas zona y tip.'!S172/'Tablas turistas zona y tip.'!S185-1,"-")</f>
        <v>0.15945760384483343</v>
      </c>
      <c r="L172" s="184">
        <f>IFERROR('Tablas turistas zona y tip.'!U172/'Tablas turistas zona y tip.'!U185-1,"-")</f>
        <v>0.16020107092121072</v>
      </c>
      <c r="M172" s="183">
        <f>IFERROR('Tablas turistas zona y tip.'!W172/'Tablas turistas zona y tip.'!W185-1,"-")</f>
        <v>0.15914221218961622</v>
      </c>
      <c r="N172" s="183">
        <f>IFERROR('Tablas turistas zona y tip.'!Y172/'Tablas turistas zona y tip.'!Y185-1,"-")</f>
        <v>0.14699035583638187</v>
      </c>
      <c r="O172" s="183">
        <f>IFERROR('Tablas turistas zona y tip.'!AA172/'Tablas turistas zona y tip.'!AA185-1,"-")</f>
        <v>0.15149612889725894</v>
      </c>
    </row>
    <row r="173" spans="2:15" hidden="1" outlineLevel="1">
      <c r="B173" s="95" t="s">
        <v>49</v>
      </c>
      <c r="C173" s="183">
        <f>IFERROR('Tablas turistas zona y tip.'!C173/'Tablas turistas zona y tip.'!C186-1,"-")</f>
        <v>0.25806451612903225</v>
      </c>
      <c r="D173" s="184">
        <f>IFERROR('Tablas turistas zona y tip.'!E173/'Tablas turistas zona y tip.'!E186-1,"-")</f>
        <v>0.24390243902439024</v>
      </c>
      <c r="E173" s="184">
        <f>IFERROR('Tablas turistas zona y tip.'!G173/'Tablas turistas zona y tip.'!G186-1,"-")</f>
        <v>-0.25</v>
      </c>
      <c r="F173" s="184">
        <f>IFERROR('Tablas turistas zona y tip.'!I173/'Tablas turistas zona y tip.'!I186-1,"-")</f>
        <v>0.16326530612244894</v>
      </c>
      <c r="G173" s="183">
        <f>IFERROR('Tablas turistas zona y tip.'!K173/'Tablas turistas zona y tip.'!K186-1,"-")</f>
        <v>0.29885057471264376</v>
      </c>
      <c r="H173" s="183">
        <f>IFERROR('Tablas turistas zona y tip.'!M173/'Tablas turistas zona y tip.'!M186-1,"-")</f>
        <v>0.19653179190751446</v>
      </c>
      <c r="I173" s="183">
        <f>IFERROR('Tablas turistas zona y tip.'!O173/'Tablas turistas zona y tip.'!O186-1,"-")</f>
        <v>0.24783861671469731</v>
      </c>
      <c r="J173" s="184">
        <f>IFERROR('Tablas turistas zona y tip.'!Q173/'Tablas turistas zona y tip.'!Q186-1,"-")</f>
        <v>-8.1100141043723539E-2</v>
      </c>
      <c r="K173" s="184">
        <f>IFERROR('Tablas turistas zona y tip.'!S173/'Tablas turistas zona y tip.'!S186-1,"-")</f>
        <v>6.3904945407835534E-2</v>
      </c>
      <c r="L173" s="184">
        <f>IFERROR('Tablas turistas zona y tip.'!U173/'Tablas turistas zona y tip.'!U186-1,"-")</f>
        <v>5.0562869681358702E-3</v>
      </c>
      <c r="M173" s="183">
        <f>IFERROR('Tablas turistas zona y tip.'!W173/'Tablas turistas zona y tip.'!W186-1,"-")</f>
        <v>-6.1111111111111116E-2</v>
      </c>
      <c r="N173" s="183">
        <f>IFERROR('Tablas turistas zona y tip.'!Y173/'Tablas turistas zona y tip.'!Y186-1,"-")</f>
        <v>6.7093150257450551E-2</v>
      </c>
      <c r="O173" s="183">
        <f>IFERROR('Tablas turistas zona y tip.'!AA173/'Tablas turistas zona y tip.'!AA186-1,"-")</f>
        <v>1.4208451737097727E-2</v>
      </c>
    </row>
    <row r="174" spans="2:15" hidden="1" outlineLevel="1">
      <c r="B174" s="95" t="s">
        <v>50</v>
      </c>
      <c r="C174" s="183">
        <f>IFERROR('Tablas turistas zona y tip.'!C174/'Tablas turistas zona y tip.'!C187-1,"-")</f>
        <v>-0.13157894736842102</v>
      </c>
      <c r="D174" s="184">
        <f>IFERROR('Tablas turistas zona y tip.'!E174/'Tablas turistas zona y tip.'!E187-1,"-")</f>
        <v>3.1764705882352944</v>
      </c>
      <c r="E174" s="184">
        <f>IFERROR('Tablas turistas zona y tip.'!G174/'Tablas turistas zona y tip.'!G187-1,"-")</f>
        <v>-0.66666666666666674</v>
      </c>
      <c r="F174" s="184">
        <f>IFERROR('Tablas turistas zona y tip.'!I174/'Tablas turistas zona y tip.'!I187-1,"-")</f>
        <v>1.5862068965517242</v>
      </c>
      <c r="G174" s="183">
        <f>IFERROR('Tablas turistas zona y tip.'!K174/'Tablas turistas zona y tip.'!K187-1,"-")</f>
        <v>0.518987341772152</v>
      </c>
      <c r="H174" s="183">
        <f>IFERROR('Tablas turistas zona y tip.'!M174/'Tablas turistas zona y tip.'!M187-1,"-")</f>
        <v>-0.30845771144278611</v>
      </c>
      <c r="I174" s="183">
        <f>IFERROR('Tablas turistas zona y tip.'!O174/'Tablas turistas zona y tip.'!O187-1,"-")</f>
        <v>5.5710306406685284E-2</v>
      </c>
      <c r="J174" s="184">
        <f>IFERROR('Tablas turistas zona y tip.'!Q174/'Tablas turistas zona y tip.'!Q187-1,"-")</f>
        <v>0.1099855282199711</v>
      </c>
      <c r="K174" s="184">
        <f>IFERROR('Tablas turistas zona y tip.'!S174/'Tablas turistas zona y tip.'!S187-1,"-")</f>
        <v>1.4918693122483173E-3</v>
      </c>
      <c r="L174" s="184">
        <f>IFERROR('Tablas turistas zona y tip.'!U174/'Tablas turistas zona y tip.'!U187-1,"-")</f>
        <v>3.8393384524512797E-2</v>
      </c>
      <c r="M174" s="183">
        <f>IFERROR('Tablas turistas zona y tip.'!W174/'Tablas turistas zona y tip.'!W187-1,"-")</f>
        <v>0.13931297709923673</v>
      </c>
      <c r="N174" s="183">
        <f>IFERROR('Tablas turistas zona y tip.'!Y174/'Tablas turistas zona y tip.'!Y187-1,"-")</f>
        <v>-8.6755349913244517E-3</v>
      </c>
      <c r="O174" s="183">
        <f>IFERROR('Tablas turistas zona y tip.'!AA174/'Tablas turistas zona y tip.'!AA187-1,"-")</f>
        <v>4.2611489040060402E-2</v>
      </c>
    </row>
    <row r="175" spans="2:15" hidden="1" outlineLevel="1">
      <c r="B175" s="95" t="s">
        <v>51</v>
      </c>
      <c r="C175" s="183">
        <f>IFERROR('Tablas turistas zona y tip.'!C175/'Tablas turistas zona y tip.'!C188-1,"-")</f>
        <v>-0.25641025641025639</v>
      </c>
      <c r="D175" s="184">
        <f>IFERROR('Tablas turistas zona y tip.'!E175/'Tablas turistas zona y tip.'!E188-1,"-")</f>
        <v>-0.43333333333333335</v>
      </c>
      <c r="E175" s="184">
        <f>IFERROR('Tablas turistas zona y tip.'!G175/'Tablas turistas zona y tip.'!G188-1,"-")</f>
        <v>-1</v>
      </c>
      <c r="F175" s="184">
        <f>IFERROR('Tablas turistas zona y tip.'!I175/'Tablas turistas zona y tip.'!I188-1,"-")</f>
        <v>-0.5</v>
      </c>
      <c r="G175" s="183">
        <f>IFERROR('Tablas turistas zona y tip.'!K175/'Tablas turistas zona y tip.'!K188-1,"-")</f>
        <v>0.33749999999999991</v>
      </c>
      <c r="H175" s="183">
        <f>IFERROR('Tablas turistas zona y tip.'!M175/'Tablas turistas zona y tip.'!M188-1,"-")</f>
        <v>-0.16972477064220182</v>
      </c>
      <c r="I175" s="183">
        <f>IFERROR('Tablas turistas zona y tip.'!O175/'Tablas turistas zona y tip.'!O188-1,"-")</f>
        <v>4.4973544973544888E-2</v>
      </c>
      <c r="J175" s="184">
        <f>IFERROR('Tablas turistas zona y tip.'!Q175/'Tablas turistas zona y tip.'!Q188-1,"-")</f>
        <v>0.2852802160702228</v>
      </c>
      <c r="K175" s="184">
        <f>IFERROR('Tablas turistas zona y tip.'!S175/'Tablas turistas zona y tip.'!S188-1,"-")</f>
        <v>9.3312862504264737E-2</v>
      </c>
      <c r="L175" s="184">
        <f>IFERROR('Tablas turistas zona y tip.'!U175/'Tablas turistas zona y tip.'!U188-1,"-")</f>
        <v>0.15775158658204891</v>
      </c>
      <c r="M175" s="183">
        <f>IFERROR('Tablas turistas zona y tip.'!W175/'Tablas turistas zona y tip.'!W188-1,"-")</f>
        <v>0.27452209338765288</v>
      </c>
      <c r="N175" s="183">
        <f>IFERROR('Tablas turistas zona y tip.'!Y175/'Tablas turistas zona y tip.'!Y188-1,"-")</f>
        <v>8.3168967784352343E-2</v>
      </c>
      <c r="O175" s="183">
        <f>IFERROR('Tablas turistas zona y tip.'!AA175/'Tablas turistas zona y tip.'!AA188-1,"-")</f>
        <v>0.14900269541778965</v>
      </c>
    </row>
    <row r="176" spans="2:15" collapsed="1">
      <c r="B176" s="180">
        <v>1998</v>
      </c>
      <c r="C176" s="188">
        <f>IFERROR('Tablas turistas zona y tip.'!C176/'Tablas turistas zona y tip.'!C189-1,"-")</f>
        <v>0.42440318302387259</v>
      </c>
      <c r="D176" s="188">
        <f>IFERROR('Tablas turistas zona y tip.'!E176/'Tablas turistas zona y tip.'!E189-1,"-")</f>
        <v>4.3577981651376163E-2</v>
      </c>
      <c r="E176" s="188">
        <f>IFERROR('Tablas turistas zona y tip.'!G176/'Tablas turistas zona y tip.'!G189-1,"-")</f>
        <v>-0.53846153846153844</v>
      </c>
      <c r="F176" s="188">
        <f>IFERROR('Tablas turistas zona y tip.'!I176/'Tablas turistas zona y tip.'!I189-1,"-")</f>
        <v>-4.2105263157894424E-3</v>
      </c>
      <c r="G176" s="188">
        <f>IFERROR('Tablas turistas zona y tip.'!K176/'Tablas turistas zona y tip.'!K189-1,"-")</f>
        <v>0.21550802139037439</v>
      </c>
      <c r="H176" s="188">
        <f>IFERROR('Tablas turistas zona y tip.'!M176/'Tablas turistas zona y tip.'!M189-1,"-")</f>
        <v>0.1168954093705632</v>
      </c>
      <c r="I176" s="188">
        <f>IFERROR('Tablas turistas zona y tip.'!O176/'Tablas turistas zona y tip.'!O189-1,"-")</f>
        <v>0.16319357268390666</v>
      </c>
      <c r="J176" s="188">
        <f>IFERROR('Tablas turistas zona y tip.'!Q176/'Tablas turistas zona y tip.'!Q189-1,"-")</f>
        <v>0.24836685026258487</v>
      </c>
      <c r="K176" s="188">
        <f>IFERROR('Tablas turistas zona y tip.'!S176/'Tablas turistas zona y tip.'!S189-1,"-")</f>
        <v>0.14524399680004207</v>
      </c>
      <c r="L176" s="188">
        <f>IFERROR('Tablas turistas zona y tip.'!U176/'Tablas turistas zona y tip.'!U189-1,"-")</f>
        <v>0.18016064396370757</v>
      </c>
      <c r="M176" s="188">
        <f>IFERROR('Tablas turistas zona y tip.'!W176/'Tablas turistas zona y tip.'!W189-1,"-")</f>
        <v>0.24634450357159987</v>
      </c>
      <c r="N176" s="188">
        <f>IFERROR('Tablas turistas zona y tip.'!Y176/'Tablas turistas zona y tip.'!Y189-1,"-")</f>
        <v>0.14413989260615034</v>
      </c>
      <c r="O176" s="188">
        <f>IFERROR('Tablas turistas zona y tip.'!AA176/'Tablas turistas zona y tip.'!AA189-1,"-")</f>
        <v>0.17963553416971223</v>
      </c>
    </row>
    <row r="177" spans="2:15" hidden="1" outlineLevel="1">
      <c r="B177" s="95" t="s">
        <v>40</v>
      </c>
      <c r="C177" s="183">
        <f>IFERROR('Tablas turistas zona y tip.'!C177/'Tablas turistas zona y tip.'!C190-1,"-")</f>
        <v>-0.2153846153846154</v>
      </c>
      <c r="D177" s="184">
        <f>IFERROR('Tablas turistas zona y tip.'!E177/'Tablas turistas zona y tip.'!E190-1,"-")</f>
        <v>-4.3010752688172005E-2</v>
      </c>
      <c r="E177" s="184" t="str">
        <f>IFERROR('Tablas turistas zona y tip.'!G177/'Tablas turistas zona y tip.'!G190-1,"-")</f>
        <v>-</v>
      </c>
      <c r="F177" s="184">
        <f>IFERROR('Tablas turistas zona y tip.'!I177/'Tablas turistas zona y tip.'!I190-1,"-")</f>
        <v>-4.3010752688172005E-2</v>
      </c>
      <c r="G177" s="183">
        <f>IFERROR('Tablas turistas zona y tip.'!K177/'Tablas turistas zona y tip.'!K190-1,"-")</f>
        <v>-7.878787878787874E-2</v>
      </c>
      <c r="H177" s="183">
        <f>IFERROR('Tablas turistas zona y tip.'!M177/'Tablas turistas zona y tip.'!M190-1,"-")</f>
        <v>-0.40239043824701193</v>
      </c>
      <c r="I177" s="183">
        <f>IFERROR('Tablas turistas zona y tip.'!O177/'Tablas turistas zona y tip.'!O190-1,"-")</f>
        <v>-0.27403846153846156</v>
      </c>
      <c r="J177" s="184">
        <f>IFERROR('Tablas turistas zona y tip.'!Q177/'Tablas turistas zona y tip.'!Q190-1,"-")</f>
        <v>0.28759894459102897</v>
      </c>
      <c r="K177" s="184">
        <f>IFERROR('Tablas turistas zona y tip.'!S177/'Tablas turistas zona y tip.'!S190-1,"-")</f>
        <v>5.2931854199683048E-2</v>
      </c>
      <c r="L177" s="184">
        <f>IFERROR('Tablas turistas zona y tip.'!U177/'Tablas turistas zona y tip.'!U190-1,"-")</f>
        <v>0.12239205623117266</v>
      </c>
      <c r="M177" s="183">
        <f>IFERROR('Tablas turistas zona y tip.'!W177/'Tablas turistas zona y tip.'!W190-1,"-")</f>
        <v>0.24596774193548376</v>
      </c>
      <c r="N177" s="183">
        <f>IFERROR('Tablas turistas zona y tip.'!Y177/'Tablas turistas zona y tip.'!Y190-1,"-")</f>
        <v>3.5512879134278252E-2</v>
      </c>
      <c r="O177" s="183">
        <f>IFERROR('Tablas turistas zona y tip.'!AA177/'Tablas turistas zona y tip.'!AA190-1,"-")</f>
        <v>0.10118485897032614</v>
      </c>
    </row>
    <row r="178" spans="2:15" hidden="1" outlineLevel="1">
      <c r="B178" s="95" t="s">
        <v>41</v>
      </c>
      <c r="C178" s="183">
        <f>IFERROR('Tablas turistas zona y tip.'!C178/'Tablas turistas zona y tip.'!C191-1,"-")</f>
        <v>-0.47727272727272729</v>
      </c>
      <c r="D178" s="184">
        <f>IFERROR('Tablas turistas zona y tip.'!E178/'Tablas turistas zona y tip.'!E191-1,"-")</f>
        <v>7</v>
      </c>
      <c r="E178" s="184">
        <f>IFERROR('Tablas turistas zona y tip.'!G178/'Tablas turistas zona y tip.'!G191-1,"-")</f>
        <v>-1</v>
      </c>
      <c r="F178" s="184">
        <f>IFERROR('Tablas turistas zona y tip.'!I178/'Tablas turistas zona y tip.'!I191-1,"-")</f>
        <v>4.333333333333333</v>
      </c>
      <c r="G178" s="183">
        <f>IFERROR('Tablas turistas zona y tip.'!K178/'Tablas turistas zona y tip.'!K191-1,"-")</f>
        <v>-0.39306358381502893</v>
      </c>
      <c r="H178" s="183">
        <f>IFERROR('Tablas turistas zona y tip.'!M178/'Tablas turistas zona y tip.'!M191-1,"-")</f>
        <v>0.30281690140845074</v>
      </c>
      <c r="I178" s="183">
        <f>IFERROR('Tablas turistas zona y tip.'!O178/'Tablas turistas zona y tip.'!O191-1,"-")</f>
        <v>-0.19057377049180324</v>
      </c>
      <c r="J178" s="184">
        <f>IFERROR('Tablas turistas zona y tip.'!Q178/'Tablas turistas zona y tip.'!Q191-1,"-")</f>
        <v>6.2760166506564241E-2</v>
      </c>
      <c r="K178" s="184">
        <f>IFERROR('Tablas turistas zona y tip.'!S178/'Tablas turistas zona y tip.'!S191-1,"-")</f>
        <v>-4.1673612268711469E-2</v>
      </c>
      <c r="L178" s="184">
        <f>IFERROR('Tablas turistas zona y tip.'!U178/'Tablas turistas zona y tip.'!U191-1,"-")</f>
        <v>-5.9197544398158497E-3</v>
      </c>
      <c r="M178" s="183">
        <f>IFERROR('Tablas turistas zona y tip.'!W178/'Tablas turistas zona y tip.'!W191-1,"-")</f>
        <v>2.0757363253856909E-2</v>
      </c>
      <c r="N178" s="183">
        <f>IFERROR('Tablas turistas zona y tip.'!Y178/'Tablas turistas zona y tip.'!Y191-1,"-")</f>
        <v>-3.4336859235150508E-2</v>
      </c>
      <c r="O178" s="183">
        <f>IFERROR('Tablas turistas zona y tip.'!AA178/'Tablas turistas zona y tip.'!AA191-1,"-")</f>
        <v>-1.4109165808444901E-2</v>
      </c>
    </row>
    <row r="179" spans="2:15" hidden="1" outlineLevel="1">
      <c r="B179" s="95" t="s">
        <v>42</v>
      </c>
      <c r="C179" s="183">
        <f>IFERROR('Tablas turistas zona y tip.'!C179/'Tablas turistas zona y tip.'!C192-1,"-")</f>
        <v>-6.0606060606060552E-2</v>
      </c>
      <c r="D179" s="184">
        <f>IFERROR('Tablas turistas zona y tip.'!E179/'Tablas turistas zona y tip.'!E192-1,"-")</f>
        <v>2.8</v>
      </c>
      <c r="E179" s="184">
        <f>IFERROR('Tablas turistas zona y tip.'!G179/'Tablas turistas zona y tip.'!G192-1,"-")</f>
        <v>-1</v>
      </c>
      <c r="F179" s="184">
        <f>IFERROR('Tablas turistas zona y tip.'!I179/'Tablas turistas zona y tip.'!I192-1,"-")</f>
        <v>1.4782608695652173</v>
      </c>
      <c r="G179" s="183">
        <f>IFERROR('Tablas turistas zona y tip.'!K179/'Tablas turistas zona y tip.'!K192-1,"-")</f>
        <v>-0.10460251046025104</v>
      </c>
      <c r="H179" s="183">
        <f>IFERROR('Tablas turistas zona y tip.'!M179/'Tablas turistas zona y tip.'!M192-1,"-")</f>
        <v>1.0810810810810811</v>
      </c>
      <c r="I179" s="183">
        <f>IFERROR('Tablas turistas zona y tip.'!O179/'Tablas turistas zona y tip.'!O192-1,"-")</f>
        <v>0.27142857142857135</v>
      </c>
      <c r="J179" s="184">
        <f>IFERROR('Tablas turistas zona y tip.'!Q179/'Tablas turistas zona y tip.'!Q192-1,"-")</f>
        <v>0.35415259959486822</v>
      </c>
      <c r="K179" s="184">
        <f>IFERROR('Tablas turistas zona y tip.'!S179/'Tablas turistas zona y tip.'!S192-1,"-")</f>
        <v>0.26271466314398939</v>
      </c>
      <c r="L179" s="184">
        <f>IFERROR('Tablas turistas zona y tip.'!U179/'Tablas turistas zona y tip.'!U192-1,"-")</f>
        <v>0.29274783765801726</v>
      </c>
      <c r="M179" s="183">
        <f>IFERROR('Tablas turistas zona y tip.'!W179/'Tablas turistas zona y tip.'!W192-1,"-")</f>
        <v>0.32748538011695905</v>
      </c>
      <c r="N179" s="183">
        <f>IFERROR('Tablas turistas zona y tip.'!Y179/'Tablas turistas zona y tip.'!Y192-1,"-")</f>
        <v>0.27578947368421058</v>
      </c>
      <c r="O179" s="183">
        <f>IFERROR('Tablas turistas zona y tip.'!AA179/'Tablas turistas zona y tip.'!AA192-1,"-")</f>
        <v>0.29361205432937187</v>
      </c>
    </row>
    <row r="180" spans="2:15" hidden="1" outlineLevel="1">
      <c r="B180" s="95" t="s">
        <v>43</v>
      </c>
      <c r="C180" s="183">
        <f>IFERROR('Tablas turistas zona y tip.'!C180/'Tablas turistas zona y tip.'!C193-1,"-")</f>
        <v>-0.77777777777777779</v>
      </c>
      <c r="D180" s="184">
        <f>IFERROR('Tablas turistas zona y tip.'!E180/'Tablas turistas zona y tip.'!E193-1,"-")</f>
        <v>-0.46153846153846156</v>
      </c>
      <c r="E180" s="184">
        <f>IFERROR('Tablas turistas zona y tip.'!G180/'Tablas turistas zona y tip.'!G193-1,"-")</f>
        <v>-1</v>
      </c>
      <c r="F180" s="184">
        <f>IFERROR('Tablas turistas zona y tip.'!I180/'Tablas turistas zona y tip.'!I193-1,"-")</f>
        <v>-0.61111111111111116</v>
      </c>
      <c r="G180" s="183">
        <f>IFERROR('Tablas turistas zona y tip.'!K180/'Tablas turistas zona y tip.'!K193-1,"-")</f>
        <v>-0.33185840707964598</v>
      </c>
      <c r="H180" s="183">
        <f>IFERROR('Tablas turistas zona y tip.'!M180/'Tablas turistas zona y tip.'!M193-1,"-")</f>
        <v>0.10317460317460325</v>
      </c>
      <c r="I180" s="183">
        <f>IFERROR('Tablas turistas zona y tip.'!O180/'Tablas turistas zona y tip.'!O193-1,"-")</f>
        <v>-0.17613636363636365</v>
      </c>
      <c r="J180" s="184">
        <f>IFERROR('Tablas turistas zona y tip.'!Q180/'Tablas turistas zona y tip.'!Q193-1,"-")</f>
        <v>0.22311337951148369</v>
      </c>
      <c r="K180" s="184">
        <f>IFERROR('Tablas turistas zona y tip.'!S180/'Tablas turistas zona y tip.'!S193-1,"-")</f>
        <v>0.20492307692307699</v>
      </c>
      <c r="L180" s="184">
        <f>IFERROR('Tablas turistas zona y tip.'!U180/'Tablas turistas zona y tip.'!U193-1,"-")</f>
        <v>0.21147282751378316</v>
      </c>
      <c r="M180" s="183">
        <f>IFERROR('Tablas turistas zona y tip.'!W180/'Tablas turistas zona y tip.'!W193-1,"-")</f>
        <v>0.16666666666666674</v>
      </c>
      <c r="N180" s="183">
        <f>IFERROR('Tablas turistas zona y tip.'!Y180/'Tablas turistas zona y tip.'!Y193-1,"-")</f>
        <v>0.20115860966839794</v>
      </c>
      <c r="O180" s="183">
        <f>IFERROR('Tablas turistas zona y tip.'!AA180/'Tablas turistas zona y tip.'!AA193-1,"-")</f>
        <v>0.18818544366899292</v>
      </c>
    </row>
    <row r="181" spans="2:15" hidden="1" outlineLevel="1">
      <c r="B181" s="95" t="s">
        <v>44</v>
      </c>
      <c r="C181" s="183">
        <f>IFERROR('Tablas turistas zona y tip.'!C181/'Tablas turistas zona y tip.'!C194-1,"-")</f>
        <v>-0.36842105263157898</v>
      </c>
      <c r="D181" s="184">
        <f>IFERROR('Tablas turistas zona y tip.'!E181/'Tablas turistas zona y tip.'!E194-1,"-")</f>
        <v>-0.8666666666666667</v>
      </c>
      <c r="E181" s="184">
        <f>IFERROR('Tablas turistas zona y tip.'!G181/'Tablas turistas zona y tip.'!G194-1,"-")</f>
        <v>-1</v>
      </c>
      <c r="F181" s="184">
        <f>IFERROR('Tablas turistas zona y tip.'!I181/'Tablas turistas zona y tip.'!I194-1,"-")</f>
        <v>-0.90476190476190477</v>
      </c>
      <c r="G181" s="183">
        <f>IFERROR('Tablas turistas zona y tip.'!K181/'Tablas turistas zona y tip.'!K194-1,"-")</f>
        <v>-7.4380165289256173E-2</v>
      </c>
      <c r="H181" s="183">
        <f>IFERROR('Tablas turistas zona y tip.'!M181/'Tablas turistas zona y tip.'!M194-1,"-")</f>
        <v>0.16666666666666674</v>
      </c>
      <c r="I181" s="183">
        <f>IFERROR('Tablas turistas zona y tip.'!O181/'Tablas turistas zona y tip.'!O194-1,"-")</f>
        <v>4.2553191489361764E-2</v>
      </c>
      <c r="J181" s="184">
        <f>IFERROR('Tablas turistas zona y tip.'!Q181/'Tablas turistas zona y tip.'!Q194-1,"-")</f>
        <v>0.19540791402051783</v>
      </c>
      <c r="K181" s="184">
        <f>IFERROR('Tablas turistas zona y tip.'!S181/'Tablas turistas zona y tip.'!S194-1,"-")</f>
        <v>0.22577592732778196</v>
      </c>
      <c r="L181" s="184">
        <f>IFERROR('Tablas turistas zona y tip.'!U181/'Tablas turistas zona y tip.'!U194-1,"-")</f>
        <v>0.21729641249488463</v>
      </c>
      <c r="M181" s="183">
        <f>IFERROR('Tablas turistas zona y tip.'!W181/'Tablas turistas zona y tip.'!W194-1,"-")</f>
        <v>0.16389013957676712</v>
      </c>
      <c r="N181" s="183">
        <f>IFERROR('Tablas turistas zona y tip.'!Y181/'Tablas turistas zona y tip.'!Y194-1,"-")</f>
        <v>0.2231680236861584</v>
      </c>
      <c r="O181" s="183">
        <f>IFERROR('Tablas turistas zona y tip.'!AA181/'Tablas turistas zona y tip.'!AA194-1,"-")</f>
        <v>0.20590163934426231</v>
      </c>
    </row>
    <row r="182" spans="2:15" hidden="1" outlineLevel="1">
      <c r="B182" s="95" t="s">
        <v>45</v>
      </c>
      <c r="C182" s="183">
        <f>IFERROR('Tablas turistas zona y tip.'!C182/'Tablas turistas zona y tip.'!C195-1,"-")</f>
        <v>-0.25</v>
      </c>
      <c r="D182" s="184">
        <f>IFERROR('Tablas turistas zona y tip.'!E182/'Tablas turistas zona y tip.'!E195-1,"-")</f>
        <v>-0.15384615384615385</v>
      </c>
      <c r="E182" s="184">
        <f>IFERROR('Tablas turistas zona y tip.'!G182/'Tablas turistas zona y tip.'!G195-1,"-")</f>
        <v>-0.5</v>
      </c>
      <c r="F182" s="184">
        <f>IFERROR('Tablas turistas zona y tip.'!I182/'Tablas turistas zona y tip.'!I195-1,"-")</f>
        <v>-0.30434782608695654</v>
      </c>
      <c r="G182" s="183">
        <f>IFERROR('Tablas turistas zona y tip.'!K182/'Tablas turistas zona y tip.'!K195-1,"-")</f>
        <v>-0.33009708737864074</v>
      </c>
      <c r="H182" s="183">
        <f>IFERROR('Tablas turistas zona y tip.'!M182/'Tablas turistas zona y tip.'!M195-1,"-")</f>
        <v>0.54597701149425282</v>
      </c>
      <c r="I182" s="183">
        <f>IFERROR('Tablas turistas zona y tip.'!O182/'Tablas turistas zona y tip.'!O195-1,"-")</f>
        <v>7.1052631578947478E-2</v>
      </c>
      <c r="J182" s="184">
        <f>IFERROR('Tablas turistas zona y tip.'!Q182/'Tablas turistas zona y tip.'!Q195-1,"-")</f>
        <v>-0.19429530201342282</v>
      </c>
      <c r="K182" s="184">
        <f>IFERROR('Tablas turistas zona y tip.'!S182/'Tablas turistas zona y tip.'!S195-1,"-")</f>
        <v>0.25743006993007</v>
      </c>
      <c r="L182" s="184">
        <f>IFERROR('Tablas turistas zona y tip.'!U182/'Tablas turistas zona y tip.'!U195-1,"-")</f>
        <v>0.12068264932954076</v>
      </c>
      <c r="M182" s="183">
        <f>IFERROR('Tablas turistas zona y tip.'!W182/'Tablas turistas zona y tip.'!W195-1,"-")</f>
        <v>-0.20334261838440115</v>
      </c>
      <c r="N182" s="183">
        <f>IFERROR('Tablas turistas zona y tip.'!Y182/'Tablas turistas zona y tip.'!Y195-1,"-")</f>
        <v>0.26347900113507383</v>
      </c>
      <c r="O182" s="183">
        <f>IFERROR('Tablas turistas zona y tip.'!AA182/'Tablas turistas zona y tip.'!AA195-1,"-")</f>
        <v>0.1167428738204106</v>
      </c>
    </row>
    <row r="183" spans="2:15" hidden="1" outlineLevel="1">
      <c r="B183" s="95" t="s">
        <v>46</v>
      </c>
      <c r="C183" s="183">
        <f>IFERROR('Tablas turistas zona y tip.'!C183/'Tablas turistas zona y tip.'!C196-1,"-")</f>
        <v>-0.19999999999999996</v>
      </c>
      <c r="D183" s="184">
        <f>IFERROR('Tablas turistas zona y tip.'!E183/'Tablas turistas zona y tip.'!E196-1,"-")</f>
        <v>1.0714285714285716</v>
      </c>
      <c r="E183" s="184">
        <f>IFERROR('Tablas turistas zona y tip.'!G183/'Tablas turistas zona y tip.'!G196-1,"-")</f>
        <v>-1</v>
      </c>
      <c r="F183" s="184">
        <f>IFERROR('Tablas turistas zona y tip.'!I183/'Tablas turistas zona y tip.'!I196-1,"-")</f>
        <v>0.8125</v>
      </c>
      <c r="G183" s="183">
        <f>IFERROR('Tablas turistas zona y tip.'!K183/'Tablas turistas zona y tip.'!K196-1,"-")</f>
        <v>-3.2679738562091498E-2</v>
      </c>
      <c r="H183" s="183">
        <f>IFERROR('Tablas turistas zona y tip.'!M183/'Tablas turistas zona y tip.'!M196-1,"-")</f>
        <v>-0.22222222222222221</v>
      </c>
      <c r="I183" s="183">
        <f>IFERROR('Tablas turistas zona y tip.'!O183/'Tablas turistas zona y tip.'!O196-1,"-")</f>
        <v>-0.12152777777777779</v>
      </c>
      <c r="J183" s="184">
        <f>IFERROR('Tablas turistas zona y tip.'!Q183/'Tablas turistas zona y tip.'!Q196-1,"-")</f>
        <v>0.56415809420682184</v>
      </c>
      <c r="K183" s="184">
        <f>IFERROR('Tablas turistas zona y tip.'!S183/'Tablas turistas zona y tip.'!S196-1,"-")</f>
        <v>0.57948717948717943</v>
      </c>
      <c r="L183" s="184">
        <f>IFERROR('Tablas turistas zona y tip.'!U183/'Tablas turistas zona y tip.'!U196-1,"-")</f>
        <v>0.5740023246803565</v>
      </c>
      <c r="M183" s="183">
        <f>IFERROR('Tablas turistas zona y tip.'!W183/'Tablas turistas zona y tip.'!W196-1,"-")</f>
        <v>0.5170034499753573</v>
      </c>
      <c r="N183" s="183">
        <f>IFERROR('Tablas turistas zona y tip.'!Y183/'Tablas turistas zona y tip.'!Y196-1,"-")</f>
        <v>0.54721900347624564</v>
      </c>
      <c r="O183" s="183">
        <f>IFERROR('Tablas turistas zona y tip.'!AA183/'Tablas turistas zona y tip.'!AA196-1,"-")</f>
        <v>0.53603357051632905</v>
      </c>
    </row>
    <row r="184" spans="2:15" hidden="1" outlineLevel="1">
      <c r="B184" s="95" t="s">
        <v>47</v>
      </c>
      <c r="C184" s="183">
        <f>IFERROR('Tablas turistas zona y tip.'!C184/'Tablas turistas zona y tip.'!C197-1,"-")</f>
        <v>0.22222222222222232</v>
      </c>
      <c r="D184" s="184">
        <f>IFERROR('Tablas turistas zona y tip.'!E184/'Tablas turistas zona y tip.'!E197-1,"-")</f>
        <v>0.70833333333333326</v>
      </c>
      <c r="E184" s="184">
        <f>IFERROR('Tablas turistas zona y tip.'!G184/'Tablas turistas zona y tip.'!G197-1,"-")</f>
        <v>-0.53846153846153844</v>
      </c>
      <c r="F184" s="184">
        <f>IFERROR('Tablas turistas zona y tip.'!I184/'Tablas turistas zona y tip.'!I197-1,"-")</f>
        <v>0.27027027027027017</v>
      </c>
      <c r="G184" s="183">
        <f>IFERROR('Tablas turistas zona y tip.'!K184/'Tablas turistas zona y tip.'!K197-1,"-")</f>
        <v>-0.2528089887640449</v>
      </c>
      <c r="H184" s="183">
        <f>IFERROR('Tablas turistas zona y tip.'!M184/'Tablas turistas zona y tip.'!M197-1,"-")</f>
        <v>0.10619469026548667</v>
      </c>
      <c r="I184" s="183">
        <f>IFERROR('Tablas turistas zona y tip.'!O184/'Tablas turistas zona y tip.'!O197-1,"-")</f>
        <v>-0.11340206185567014</v>
      </c>
      <c r="J184" s="184">
        <f>IFERROR('Tablas turistas zona y tip.'!Q184/'Tablas turistas zona y tip.'!Q197-1,"-")</f>
        <v>0.31134780827529696</v>
      </c>
      <c r="K184" s="184">
        <f>IFERROR('Tablas turistas zona y tip.'!S184/'Tablas turistas zona y tip.'!S197-1,"-")</f>
        <v>0.31780284453163321</v>
      </c>
      <c r="L184" s="184">
        <f>IFERROR('Tablas turistas zona y tip.'!U184/'Tablas turistas zona y tip.'!U197-1,"-")</f>
        <v>0.31538579536738753</v>
      </c>
      <c r="M184" s="183">
        <f>IFERROR('Tablas turistas zona y tip.'!W184/'Tablas turistas zona y tip.'!W197-1,"-")</f>
        <v>0.36043251902282747</v>
      </c>
      <c r="N184" s="183">
        <f>IFERROR('Tablas turistas zona y tip.'!Y184/'Tablas turistas zona y tip.'!Y197-1,"-")</f>
        <v>0.23513574153017736</v>
      </c>
      <c r="O184" s="183">
        <f>IFERROR('Tablas turistas zona y tip.'!AA184/'Tablas turistas zona y tip.'!AA197-1,"-")</f>
        <v>0.280126545872879</v>
      </c>
    </row>
    <row r="185" spans="2:15" hidden="1" outlineLevel="1">
      <c r="B185" s="95" t="s">
        <v>48</v>
      </c>
      <c r="C185" s="183">
        <f>IFERROR('Tablas turistas zona y tip.'!C185/'Tablas turistas zona y tip.'!C198-1,"-")</f>
        <v>1.8333333333333335</v>
      </c>
      <c r="D185" s="184">
        <f>IFERROR('Tablas turistas zona y tip.'!E185/'Tablas turistas zona y tip.'!E198-1,"-")</f>
        <v>1</v>
      </c>
      <c r="E185" s="184">
        <f>IFERROR('Tablas turistas zona y tip.'!G185/'Tablas turistas zona y tip.'!G198-1,"-")</f>
        <v>-0.69230769230769229</v>
      </c>
      <c r="F185" s="184">
        <f>IFERROR('Tablas turistas zona y tip.'!I185/'Tablas turistas zona y tip.'!I198-1,"-")</f>
        <v>0.40540540540540548</v>
      </c>
      <c r="G185" s="183">
        <f>IFERROR('Tablas turistas zona y tip.'!K185/'Tablas turistas zona y tip.'!K198-1,"-")</f>
        <v>-0.3258426966292135</v>
      </c>
      <c r="H185" s="183">
        <f>IFERROR('Tablas turistas zona y tip.'!M185/'Tablas turistas zona y tip.'!M198-1,"-")</f>
        <v>0.62831858407079655</v>
      </c>
      <c r="I185" s="183">
        <f>IFERROR('Tablas turistas zona y tip.'!O185/'Tablas turistas zona y tip.'!O198-1,"-")</f>
        <v>4.4673539518900407E-2</v>
      </c>
      <c r="J185" s="184">
        <f>IFERROR('Tablas turistas zona y tip.'!Q185/'Tablas turistas zona y tip.'!Q198-1,"-")</f>
        <v>0.3621466612044244</v>
      </c>
      <c r="K185" s="184">
        <f>IFERROR('Tablas turistas zona y tip.'!S185/'Tablas turistas zona y tip.'!S198-1,"-")</f>
        <v>0.42864149092692494</v>
      </c>
      <c r="L185" s="184">
        <f>IFERROR('Tablas turistas zona y tip.'!U185/'Tablas turistas zona y tip.'!U198-1,"-")</f>
        <v>0.40374290535358193</v>
      </c>
      <c r="M185" s="183">
        <f>IFERROR('Tablas turistas zona y tip.'!W185/'Tablas turistas zona y tip.'!W198-1,"-")</f>
        <v>0.33183013904547165</v>
      </c>
      <c r="N185" s="183">
        <f>IFERROR('Tablas turistas zona y tip.'!Y185/'Tablas turistas zona y tip.'!Y198-1,"-")</f>
        <v>0.43054234062797336</v>
      </c>
      <c r="O185" s="183">
        <f>IFERROR('Tablas turistas zona y tip.'!AA185/'Tablas turistas zona y tip.'!AA198-1,"-")</f>
        <v>0.39227967953386744</v>
      </c>
    </row>
    <row r="186" spans="2:15" hidden="1" outlineLevel="1">
      <c r="B186" s="95" t="s">
        <v>49</v>
      </c>
      <c r="C186" s="183">
        <f>IFERROR('Tablas turistas zona y tip.'!C186/'Tablas turistas zona y tip.'!C199-1,"-")</f>
        <v>-0.16216216216216217</v>
      </c>
      <c r="D186" s="184">
        <f>IFERROR('Tablas turistas zona y tip.'!E186/'Tablas turistas zona y tip.'!E199-1,"-")</f>
        <v>2.4166666666666665</v>
      </c>
      <c r="E186" s="184">
        <f>IFERROR('Tablas turistas zona y tip.'!G186/'Tablas turistas zona y tip.'!G199-1,"-")</f>
        <v>1</v>
      </c>
      <c r="F186" s="184">
        <f>IFERROR('Tablas turistas zona y tip.'!I186/'Tablas turistas zona y tip.'!I199-1,"-")</f>
        <v>2.0625</v>
      </c>
      <c r="G186" s="183">
        <f>IFERROR('Tablas turistas zona y tip.'!K186/'Tablas turistas zona y tip.'!K199-1,"-")</f>
        <v>-0.37184115523465699</v>
      </c>
      <c r="H186" s="183">
        <f>IFERROR('Tablas turistas zona y tip.'!M186/'Tablas turistas zona y tip.'!M199-1,"-")</f>
        <v>7.4534161490683148E-2</v>
      </c>
      <c r="I186" s="183">
        <f>IFERROR('Tablas turistas zona y tip.'!O186/'Tablas turistas zona y tip.'!O199-1,"-")</f>
        <v>-0.20776255707762559</v>
      </c>
      <c r="J186" s="184">
        <f>IFERROR('Tablas turistas zona y tip.'!Q186/'Tablas turistas zona y tip.'!Q199-1,"-")</f>
        <v>0.34237929946355328</v>
      </c>
      <c r="K186" s="184">
        <f>IFERROR('Tablas turistas zona y tip.'!S186/'Tablas turistas zona y tip.'!S199-1,"-")</f>
        <v>5.9544062606328607E-2</v>
      </c>
      <c r="L186" s="184">
        <f>IFERROR('Tablas turistas zona y tip.'!U186/'Tablas turistas zona y tip.'!U199-1,"-")</f>
        <v>0.15861611583950475</v>
      </c>
      <c r="M186" s="183">
        <f>IFERROR('Tablas turistas zona y tip.'!W186/'Tablas turistas zona y tip.'!W199-1,"-")</f>
        <v>0.28755364806866957</v>
      </c>
      <c r="N186" s="183">
        <f>IFERROR('Tablas turistas zona y tip.'!Y186/'Tablas turistas zona y tip.'!Y199-1,"-")</f>
        <v>6.0565944067516142E-2</v>
      </c>
      <c r="O186" s="183">
        <f>IFERROR('Tablas turistas zona y tip.'!AA186/'Tablas turistas zona y tip.'!AA199-1,"-")</f>
        <v>0.14374082616900807</v>
      </c>
    </row>
    <row r="187" spans="2:15" hidden="1" outlineLevel="1">
      <c r="B187" s="95" t="s">
        <v>50</v>
      </c>
      <c r="C187" s="183">
        <f>IFERROR('Tablas turistas zona y tip.'!C187/'Tablas turistas zona y tip.'!C200-1,"-")</f>
        <v>5.555555555555558E-2</v>
      </c>
      <c r="D187" s="184">
        <f>IFERROR('Tablas turistas zona y tip.'!E187/'Tablas turistas zona y tip.'!E200-1,"-")</f>
        <v>0.21428571428571419</v>
      </c>
      <c r="E187" s="184">
        <f>IFERROR('Tablas turistas zona y tip.'!G187/'Tablas turistas zona y tip.'!G200-1,"-")</f>
        <v>-0.33333333333333337</v>
      </c>
      <c r="F187" s="184">
        <f>IFERROR('Tablas turistas zona y tip.'!I187/'Tablas turistas zona y tip.'!I200-1,"-")</f>
        <v>-9.375E-2</v>
      </c>
      <c r="G187" s="183">
        <f>IFERROR('Tablas turistas zona y tip.'!K187/'Tablas turistas zona y tip.'!K200-1,"-")</f>
        <v>-0.18556701030927836</v>
      </c>
      <c r="H187" s="183">
        <f>IFERROR('Tablas turistas zona y tip.'!M187/'Tablas turistas zona y tip.'!M200-1,"-")</f>
        <v>0.20359281437125754</v>
      </c>
      <c r="I187" s="183">
        <f>IFERROR('Tablas turistas zona y tip.'!O187/'Tablas turistas zona y tip.'!O200-1,"-")</f>
        <v>-5.5401662049860967E-3</v>
      </c>
      <c r="J187" s="184">
        <f>IFERROR('Tablas turistas zona y tip.'!Q187/'Tablas turistas zona y tip.'!Q200-1,"-")</f>
        <v>0.30920803334596436</v>
      </c>
      <c r="K187" s="184">
        <f>IFERROR('Tablas turistas zona y tip.'!S187/'Tablas turistas zona y tip.'!S200-1,"-")</f>
        <v>0.38548987184787098</v>
      </c>
      <c r="L187" s="184">
        <f>IFERROR('Tablas turistas zona y tip.'!U187/'Tablas turistas zona y tip.'!U200-1,"-")</f>
        <v>0.35856626989434259</v>
      </c>
      <c r="M187" s="183">
        <f>IFERROR('Tablas turistas zona y tip.'!W187/'Tablas turistas zona y tip.'!W200-1,"-")</f>
        <v>0.27228581338883107</v>
      </c>
      <c r="N187" s="183">
        <f>IFERROR('Tablas turistas zona y tip.'!Y187/'Tablas turistas zona y tip.'!Y200-1,"-")</f>
        <v>0.37686641449333069</v>
      </c>
      <c r="O187" s="183">
        <f>IFERROR('Tablas turistas zona y tip.'!AA187/'Tablas turistas zona y tip.'!AA200-1,"-")</f>
        <v>0.33873007842145197</v>
      </c>
    </row>
    <row r="188" spans="2:15" hidden="1" outlineLevel="1">
      <c r="B188" s="95" t="s">
        <v>51</v>
      </c>
      <c r="C188" s="183">
        <f>IFERROR('Tablas turistas zona y tip.'!C188/'Tablas turistas zona y tip.'!C201-1,"-")</f>
        <v>0.11428571428571432</v>
      </c>
      <c r="D188" s="184">
        <f>IFERROR('Tablas turistas zona y tip.'!E188/'Tablas turistas zona y tip.'!E201-1,"-")</f>
        <v>0</v>
      </c>
      <c r="E188" s="184">
        <f>IFERROR('Tablas turistas zona y tip.'!G188/'Tablas turistas zona y tip.'!G201-1,"-")</f>
        <v>-0.5</v>
      </c>
      <c r="F188" s="184">
        <f>IFERROR('Tablas turistas zona y tip.'!I188/'Tablas turistas zona y tip.'!I201-1,"-")</f>
        <v>-0.10526315789473684</v>
      </c>
      <c r="G188" s="183">
        <f>IFERROR('Tablas turistas zona y tip.'!K188/'Tablas turistas zona y tip.'!K201-1,"-")</f>
        <v>-0.32773109243697474</v>
      </c>
      <c r="H188" s="183">
        <f>IFERROR('Tablas turistas zona y tip.'!M188/'Tablas turistas zona y tip.'!M201-1,"-")</f>
        <v>-0.90707587382779198</v>
      </c>
      <c r="I188" s="183">
        <f>IFERROR('Tablas turistas zona y tip.'!O188/'Tablas turistas zona y tip.'!O201-1,"-")</f>
        <v>-0.85371517027863775</v>
      </c>
      <c r="J188" s="184">
        <f>IFERROR('Tablas turistas zona y tip.'!Q188/'Tablas turistas zona y tip.'!Q201-1,"-")</f>
        <v>0.26257459505541347</v>
      </c>
      <c r="K188" s="184">
        <f>IFERROR('Tablas turistas zona y tip.'!S188/'Tablas turistas zona y tip.'!S201-1,"-")</f>
        <v>5.6216216216216308E-2</v>
      </c>
      <c r="L188" s="184">
        <f>IFERROR('Tablas turistas zona y tip.'!U188/'Tablas turistas zona y tip.'!U201-1,"-")</f>
        <v>0.11752786220871325</v>
      </c>
      <c r="M188" s="183">
        <f>IFERROR('Tablas turistas zona y tip.'!W188/'Tablas turistas zona y tip.'!W201-1,"-")</f>
        <v>0.20460551151377881</v>
      </c>
      <c r="N188" s="183">
        <f>IFERROR('Tablas turistas zona y tip.'!Y188/'Tablas turistas zona y tip.'!Y201-1,"-")</f>
        <v>6.4939611412567766E-2</v>
      </c>
      <c r="O188" s="183">
        <f>IFERROR('Tablas turistas zona y tip.'!AA188/'Tablas turistas zona y tip.'!AA201-1,"-")</f>
        <v>0.10918440564458254</v>
      </c>
    </row>
    <row r="189" spans="2:15" collapsed="1">
      <c r="B189" s="180">
        <v>1997</v>
      </c>
      <c r="C189" s="188">
        <f>IFERROR('Tablas turistas zona y tip.'!C189/'Tablas turistas zona y tip.'!C202-1,"-")</f>
        <v>-0.16407982261640797</v>
      </c>
      <c r="D189" s="188">
        <f>IFERROR('Tablas turistas zona y tip.'!E189/'Tablas turistas zona y tip.'!E202-1,"-")</f>
        <v>0.58545454545454545</v>
      </c>
      <c r="E189" s="188">
        <f>IFERROR('Tablas turistas zona y tip.'!G189/'Tablas turistas zona y tip.'!G202-1,"-")</f>
        <v>-0.5714285714285714</v>
      </c>
      <c r="F189" s="188">
        <f>IFERROR('Tablas turistas zona y tip.'!I189/'Tablas turistas zona y tip.'!I202-1,"-")</f>
        <v>0.29781420765027322</v>
      </c>
      <c r="G189" s="188">
        <f>IFERROR('Tablas turistas zona y tip.'!K189/'Tablas turistas zona y tip.'!K202-1,"-")</f>
        <v>-0.25823086076953594</v>
      </c>
      <c r="H189" s="188">
        <f>IFERROR('Tablas turistas zona y tip.'!M189/'Tablas turistas zona y tip.'!M202-1,"-")</f>
        <v>-0.46546926385024034</v>
      </c>
      <c r="I189" s="188">
        <f>IFERROR('Tablas turistas zona y tip.'!O189/'Tablas turistas zona y tip.'!O202-1,"-")</f>
        <v>-0.38476984862527031</v>
      </c>
      <c r="J189" s="188">
        <f>IFERROR('Tablas turistas zona y tip.'!Q189/'Tablas turistas zona y tip.'!Q202-1,"-")</f>
        <v>0.24350928610111189</v>
      </c>
      <c r="K189" s="188">
        <f>IFERROR('Tablas turistas zona y tip.'!S189/'Tablas turistas zona y tip.'!S202-1,"-")</f>
        <v>0.20793663366336634</v>
      </c>
      <c r="L189" s="188">
        <f>IFERROR('Tablas turistas zona y tip.'!U189/'Tablas turistas zona y tip.'!U202-1,"-")</f>
        <v>0.21975115324389516</v>
      </c>
      <c r="M189" s="188">
        <f>IFERROR('Tablas turistas zona y tip.'!W189/'Tablas turistas zona y tip.'!W202-1,"-")</f>
        <v>0.21012937286070654</v>
      </c>
      <c r="N189" s="188">
        <f>IFERROR('Tablas turistas zona y tip.'!Y189/'Tablas turistas zona y tip.'!Y202-1,"-")</f>
        <v>0.20192853091321616</v>
      </c>
      <c r="O189" s="188">
        <f>IFERROR('Tablas turistas zona y tip.'!AA189/'Tablas turistas zona y tip.'!AA202-1,"-")</f>
        <v>0.20476405395917952</v>
      </c>
    </row>
    <row r="190" spans="2:15" hidden="1" outlineLevel="1">
      <c r="B190" s="95" t="s">
        <v>40</v>
      </c>
      <c r="C190" s="183">
        <f>IFERROR('Tablas turistas zona y tip.'!C190/'Tablas turistas zona y tip.'!C203-1,"-")</f>
        <v>0.38297872340425543</v>
      </c>
      <c r="D190" s="184">
        <f>IFERROR('Tablas turistas zona y tip.'!E190/'Tablas turistas zona y tip.'!E203-1,"-")</f>
        <v>1.5135135135135136</v>
      </c>
      <c r="E190" s="184">
        <f>IFERROR('Tablas turistas zona y tip.'!G190/'Tablas turistas zona y tip.'!G203-1,"-")</f>
        <v>-1</v>
      </c>
      <c r="F190" s="184">
        <f>IFERROR('Tablas turistas zona y tip.'!I190/'Tablas turistas zona y tip.'!I203-1,"-")</f>
        <v>1.1627906976744184</v>
      </c>
      <c r="G190" s="183">
        <f>IFERROR('Tablas turistas zona y tip.'!K190/'Tablas turistas zona y tip.'!K203-1,"-")</f>
        <v>-8.8397790055248615E-2</v>
      </c>
      <c r="H190" s="183">
        <f>IFERROR('Tablas turistas zona y tip.'!M190/'Tablas turistas zona y tip.'!M203-1,"-")</f>
        <v>0.14090909090909087</v>
      </c>
      <c r="I190" s="183">
        <f>IFERROR('Tablas turistas zona y tip.'!O190/'Tablas turistas zona y tip.'!O203-1,"-")</f>
        <v>3.7406483790523692E-2</v>
      </c>
      <c r="J190" s="184">
        <f>IFERROR('Tablas turistas zona y tip.'!Q190/'Tablas turistas zona y tip.'!Q203-1,"-")</f>
        <v>0.14156626506024095</v>
      </c>
      <c r="K190" s="184">
        <f>IFERROR('Tablas turistas zona y tip.'!S190/'Tablas turistas zona y tip.'!S203-1,"-")</f>
        <v>9.7009735744089109E-2</v>
      </c>
      <c r="L190" s="184">
        <f>IFERROR('Tablas turistas zona y tip.'!U190/'Tablas turistas zona y tip.'!U203-1,"-")</f>
        <v>0.10983159980188217</v>
      </c>
      <c r="M190" s="183">
        <f>IFERROR('Tablas turistas zona y tip.'!W190/'Tablas turistas zona y tip.'!W203-1,"-")</f>
        <v>0.1597817614964927</v>
      </c>
      <c r="N190" s="183">
        <f>IFERROR('Tablas turistas zona y tip.'!Y190/'Tablas turistas zona y tip.'!Y203-1,"-")</f>
        <v>9.7524255603880894E-2</v>
      </c>
      <c r="O190" s="183">
        <f>IFERROR('Tablas turistas zona y tip.'!AA190/'Tablas turistas zona y tip.'!AA203-1,"-")</f>
        <v>0.11622191011235961</v>
      </c>
    </row>
    <row r="191" spans="2:15" hidden="1" outlineLevel="1">
      <c r="B191" s="95" t="s">
        <v>41</v>
      </c>
      <c r="C191" s="183">
        <f>IFERROR('Tablas turistas zona y tip.'!C191/'Tablas turistas zona y tip.'!C204-1,"-")</f>
        <v>1.3157894736842106</v>
      </c>
      <c r="D191" s="184">
        <f>IFERROR('Tablas turistas zona y tip.'!E191/'Tablas turistas zona y tip.'!E204-1,"-")</f>
        <v>-0.33333333333333337</v>
      </c>
      <c r="E191" s="184">
        <f>IFERROR('Tablas turistas zona y tip.'!G191/'Tablas turistas zona y tip.'!G204-1,"-")</f>
        <v>0</v>
      </c>
      <c r="F191" s="184">
        <f>IFERROR('Tablas turistas zona y tip.'!I191/'Tablas turistas zona y tip.'!I204-1,"-")</f>
        <v>-0.25</v>
      </c>
      <c r="G191" s="183">
        <f>IFERROR('Tablas turistas zona y tip.'!K191/'Tablas turistas zona y tip.'!K204-1,"-")</f>
        <v>0.44166666666666665</v>
      </c>
      <c r="H191" s="183">
        <f>IFERROR('Tablas turistas zona y tip.'!M191/'Tablas turistas zona y tip.'!M204-1,"-")</f>
        <v>-0.35746606334841624</v>
      </c>
      <c r="I191" s="183">
        <f>IFERROR('Tablas turistas zona y tip.'!O191/'Tablas turistas zona y tip.'!O204-1,"-")</f>
        <v>5.8568329718004408E-2</v>
      </c>
      <c r="J191" s="184">
        <f>IFERROR('Tablas turistas zona y tip.'!Q191/'Tablas turistas zona y tip.'!Q204-1,"-")</f>
        <v>0.26745129870129869</v>
      </c>
      <c r="K191" s="184">
        <f>IFERROR('Tablas turistas zona y tip.'!S191/'Tablas turistas zona y tip.'!S204-1,"-")</f>
        <v>0.12678437265214115</v>
      </c>
      <c r="L191" s="184">
        <f>IFERROR('Tablas turistas zona y tip.'!U191/'Tablas turistas zona y tip.'!U204-1,"-")</f>
        <v>0.1712891628145865</v>
      </c>
      <c r="M191" s="183">
        <f>IFERROR('Tablas turistas zona y tip.'!W191/'Tablas turistas zona y tip.'!W204-1,"-")</f>
        <v>0.29448075526506901</v>
      </c>
      <c r="N191" s="183">
        <f>IFERROR('Tablas turistas zona y tip.'!Y191/'Tablas turistas zona y tip.'!Y204-1,"-")</f>
        <v>0.10740673995314465</v>
      </c>
      <c r="O191" s="183">
        <f>IFERROR('Tablas turistas zona y tip.'!AA191/'Tablas turistas zona y tip.'!AA204-1,"-")</f>
        <v>0.16945682283511987</v>
      </c>
    </row>
    <row r="192" spans="2:15" hidden="1" outlineLevel="1">
      <c r="B192" s="95" t="s">
        <v>42</v>
      </c>
      <c r="C192" s="183">
        <f>IFERROR('Tablas turistas zona y tip.'!C192/'Tablas turistas zona y tip.'!C205-1,"-")</f>
        <v>6.4516129032258007E-2</v>
      </c>
      <c r="D192" s="184">
        <f>IFERROR('Tablas turistas zona y tip.'!E192/'Tablas turistas zona y tip.'!E205-1,"-")</f>
        <v>0</v>
      </c>
      <c r="E192" s="184" t="str">
        <f>IFERROR('Tablas turistas zona y tip.'!G192/'Tablas turistas zona y tip.'!G205-1,"-")</f>
        <v>-</v>
      </c>
      <c r="F192" s="184">
        <f>IFERROR('Tablas turistas zona y tip.'!I192/'Tablas turistas zona y tip.'!I205-1,"-")</f>
        <v>0.53333333333333344</v>
      </c>
      <c r="G192" s="183">
        <f>IFERROR('Tablas turistas zona y tip.'!K192/'Tablas turistas zona y tip.'!K205-1,"-")</f>
        <v>-0.58578856152512992</v>
      </c>
      <c r="H192" s="183">
        <f>IFERROR('Tablas turistas zona y tip.'!M192/'Tablas turistas zona y tip.'!M205-1,"-")</f>
        <v>-0.11904761904761907</v>
      </c>
      <c r="I192" s="183">
        <f>IFERROR('Tablas turistas zona y tip.'!O192/'Tablas turistas zona y tip.'!O205-1,"-")</f>
        <v>-0.50213371266002849</v>
      </c>
      <c r="J192" s="184">
        <f>IFERROR('Tablas turistas zona y tip.'!Q192/'Tablas turistas zona y tip.'!Q205-1,"-")</f>
        <v>-1.985440105890135E-2</v>
      </c>
      <c r="K192" s="184">
        <f>IFERROR('Tablas turistas zona y tip.'!S192/'Tablas turistas zona y tip.'!S205-1,"-")</f>
        <v>7.6430856736580122E-2</v>
      </c>
      <c r="L192" s="184">
        <f>IFERROR('Tablas turistas zona y tip.'!U192/'Tablas turistas zona y tip.'!U205-1,"-")</f>
        <v>4.278445883441262E-2</v>
      </c>
      <c r="M192" s="183">
        <f>IFERROR('Tablas turistas zona y tip.'!W192/'Tablas turistas zona y tip.'!W205-1,"-")</f>
        <v>-0.10864197530864195</v>
      </c>
      <c r="N192" s="183">
        <f>IFERROR('Tablas turistas zona y tip.'!Y192/'Tablas turistas zona y tip.'!Y205-1,"-")</f>
        <v>7.3539638386648232E-2</v>
      </c>
      <c r="O192" s="183">
        <f>IFERROR('Tablas turistas zona y tip.'!AA192/'Tablas turistas zona y tip.'!AA205-1,"-")</f>
        <v>2.8732574225815988E-3</v>
      </c>
    </row>
    <row r="193" spans="2:15" hidden="1" outlineLevel="1">
      <c r="B193" s="95" t="s">
        <v>43</v>
      </c>
      <c r="C193" s="183">
        <f>IFERROR('Tablas turistas zona y tip.'!C193/'Tablas turistas zona y tip.'!C206-1,"-")</f>
        <v>0.5</v>
      </c>
      <c r="D193" s="184">
        <f>IFERROR('Tablas turistas zona y tip.'!E193/'Tablas turistas zona y tip.'!E206-1,"-")</f>
        <v>12</v>
      </c>
      <c r="E193" s="184" t="str">
        <f>IFERROR('Tablas turistas zona y tip.'!G193/'Tablas turistas zona y tip.'!G206-1,"-")</f>
        <v>-</v>
      </c>
      <c r="F193" s="184">
        <f>IFERROR('Tablas turistas zona y tip.'!I193/'Tablas turistas zona y tip.'!I206-1,"-")</f>
        <v>17</v>
      </c>
      <c r="G193" s="183">
        <f>IFERROR('Tablas turistas zona y tip.'!K193/'Tablas turistas zona y tip.'!K206-1,"-")</f>
        <v>0.28409090909090917</v>
      </c>
      <c r="H193" s="183">
        <f>IFERROR('Tablas turistas zona y tip.'!M193/'Tablas turistas zona y tip.'!M206-1,"-")</f>
        <v>4.1322314049586861E-2</v>
      </c>
      <c r="I193" s="183">
        <f>IFERROR('Tablas turistas zona y tip.'!O193/'Tablas turistas zona y tip.'!O206-1,"-")</f>
        <v>0.18518518518518512</v>
      </c>
      <c r="J193" s="184">
        <f>IFERROR('Tablas turistas zona y tip.'!Q193/'Tablas turistas zona y tip.'!Q206-1,"-")</f>
        <v>0.23391812865497075</v>
      </c>
      <c r="K193" s="184">
        <f>IFERROR('Tablas turistas zona y tip.'!S193/'Tablas turistas zona y tip.'!S206-1,"-")</f>
        <v>-4.9892808419411461E-2</v>
      </c>
      <c r="L193" s="184">
        <f>IFERROR('Tablas turistas zona y tip.'!U193/'Tablas turistas zona y tip.'!U206-1,"-")</f>
        <v>3.5898830568398044E-2</v>
      </c>
      <c r="M193" s="183">
        <f>IFERROR('Tablas turistas zona y tip.'!W193/'Tablas turistas zona y tip.'!W206-1,"-")</f>
        <v>0.24504950495049505</v>
      </c>
      <c r="N193" s="183">
        <f>IFERROR('Tablas turistas zona y tip.'!Y193/'Tablas turistas zona y tip.'!Y206-1,"-")</f>
        <v>-4.6839299314546889E-2</v>
      </c>
      <c r="O193" s="183">
        <f>IFERROR('Tablas turistas zona y tip.'!AA193/'Tablas turistas zona y tip.'!AA206-1,"-")</f>
        <v>4.5336112558624242E-2</v>
      </c>
    </row>
    <row r="194" spans="2:15" hidden="1" outlineLevel="1">
      <c r="B194" s="95" t="s">
        <v>44</v>
      </c>
      <c r="C194" s="183">
        <f>IFERROR('Tablas turistas zona y tip.'!C194/'Tablas turistas zona y tip.'!C207-1,"-")</f>
        <v>1</v>
      </c>
      <c r="D194" s="184">
        <f>IFERROR('Tablas turistas zona y tip.'!E194/'Tablas turistas zona y tip.'!E207-1,"-")</f>
        <v>0.5</v>
      </c>
      <c r="E194" s="184">
        <f>IFERROR('Tablas turistas zona y tip.'!G194/'Tablas turistas zona y tip.'!G207-1,"-")</f>
        <v>0.5</v>
      </c>
      <c r="F194" s="184">
        <f>IFERROR('Tablas turistas zona y tip.'!I194/'Tablas turistas zona y tip.'!I207-1,"-")</f>
        <v>0.5</v>
      </c>
      <c r="G194" s="183">
        <f>IFERROR('Tablas turistas zona y tip.'!K194/'Tablas turistas zona y tip.'!K207-1,"-")</f>
        <v>-0.3045977011494253</v>
      </c>
      <c r="H194" s="183">
        <f>IFERROR('Tablas turistas zona y tip.'!M194/'Tablas turistas zona y tip.'!M207-1,"-")</f>
        <v>-0.36312849162011174</v>
      </c>
      <c r="I194" s="183">
        <f>IFERROR('Tablas turistas zona y tip.'!O194/'Tablas turistas zona y tip.'!O207-1,"-")</f>
        <v>-0.33427762039660058</v>
      </c>
      <c r="J194" s="184">
        <f>IFERROR('Tablas turistas zona y tip.'!Q194/'Tablas turistas zona y tip.'!Q207-1,"-")</f>
        <v>5.5698813821557502E-2</v>
      </c>
      <c r="K194" s="184">
        <f>IFERROR('Tablas turistas zona y tip.'!S194/'Tablas turistas zona y tip.'!S207-1,"-")</f>
        <v>-1.820884429580083E-2</v>
      </c>
      <c r="L194" s="184">
        <f>IFERROR('Tablas turistas zona y tip.'!U194/'Tablas turistas zona y tip.'!U207-1,"-")</f>
        <v>1.3659336156262025E-3</v>
      </c>
      <c r="M194" s="183">
        <f>IFERROR('Tablas turistas zona y tip.'!W194/'Tablas turistas zona y tip.'!W207-1,"-")</f>
        <v>3.6881419234360502E-2</v>
      </c>
      <c r="N194" s="183">
        <f>IFERROR('Tablas turistas zona y tip.'!Y194/'Tablas turistas zona y tip.'!Y207-1,"-")</f>
        <v>-2.8930817610062887E-2</v>
      </c>
      <c r="O194" s="183">
        <f>IFERROR('Tablas turistas zona y tip.'!AA194/'Tablas turistas zona y tip.'!AA207-1,"-")</f>
        <v>-1.0639678214610093E-2</v>
      </c>
    </row>
    <row r="195" spans="2:15" hidden="1" outlineLevel="1">
      <c r="B195" s="95" t="s">
        <v>45</v>
      </c>
      <c r="C195" s="183">
        <f>IFERROR('Tablas turistas zona y tip.'!C195/'Tablas turistas zona y tip.'!C208-1,"-")</f>
        <v>0.14285714285714279</v>
      </c>
      <c r="D195" s="184">
        <f>IFERROR('Tablas turistas zona y tip.'!E195/'Tablas turistas zona y tip.'!E208-1,"-")</f>
        <v>0.18181818181818188</v>
      </c>
      <c r="E195" s="184" t="str">
        <f>IFERROR('Tablas turistas zona y tip.'!G195/'Tablas turistas zona y tip.'!G208-1,"-")</f>
        <v>-</v>
      </c>
      <c r="F195" s="184">
        <f>IFERROR('Tablas turistas zona y tip.'!I195/'Tablas turistas zona y tip.'!I208-1,"-")</f>
        <v>1.0909090909090908</v>
      </c>
      <c r="G195" s="183">
        <f>IFERROR('Tablas turistas zona y tip.'!K195/'Tablas turistas zona y tip.'!K208-1,"-")</f>
        <v>0.17714285714285705</v>
      </c>
      <c r="H195" s="183">
        <f>IFERROR('Tablas turistas zona y tip.'!M195/'Tablas turistas zona y tip.'!M208-1,"-")</f>
        <v>-0.43137254901960786</v>
      </c>
      <c r="I195" s="183">
        <f>IFERROR('Tablas turistas zona y tip.'!O195/'Tablas turistas zona y tip.'!O208-1,"-")</f>
        <v>-0.20997920997920994</v>
      </c>
      <c r="J195" s="184">
        <f>IFERROR('Tablas turistas zona y tip.'!Q195/'Tablas turistas zona y tip.'!Q208-1,"-")</f>
        <v>8.9579524680073019E-2</v>
      </c>
      <c r="K195" s="184">
        <f>IFERROR('Tablas turistas zona y tip.'!S195/'Tablas turistas zona y tip.'!S208-1,"-")</f>
        <v>-0.12493625701172872</v>
      </c>
      <c r="L195" s="184">
        <f>IFERROR('Tablas turistas zona y tip.'!U195/'Tablas turistas zona y tip.'!U208-1,"-")</f>
        <v>-6.9477266282257255E-2</v>
      </c>
      <c r="M195" s="183">
        <f>IFERROR('Tablas turistas zona y tip.'!W195/'Tablas turistas zona y tip.'!W208-1,"-")</f>
        <v>9.5625635808748832E-2</v>
      </c>
      <c r="N195" s="183">
        <f>IFERROR('Tablas turistas zona y tip.'!Y195/'Tablas turistas zona y tip.'!Y208-1,"-")</f>
        <v>-0.13521472392638034</v>
      </c>
      <c r="O195" s="183">
        <f>IFERROR('Tablas turistas zona y tip.'!AA195/'Tablas turistas zona y tip.'!AA208-1,"-")</f>
        <v>-7.3880529777457404E-2</v>
      </c>
    </row>
    <row r="196" spans="2:15" hidden="1" outlineLevel="1">
      <c r="B196" s="95" t="s">
        <v>46</v>
      </c>
      <c r="C196" s="183">
        <f>IFERROR('Tablas turistas zona y tip.'!C196/'Tablas turistas zona y tip.'!C209-1,"-")</f>
        <v>-0.55882352941176472</v>
      </c>
      <c r="D196" s="184">
        <f>IFERROR('Tablas turistas zona y tip.'!E196/'Tablas turistas zona y tip.'!E209-1,"-")</f>
        <v>0.75</v>
      </c>
      <c r="E196" s="184">
        <f>IFERROR('Tablas turistas zona y tip.'!G196/'Tablas turistas zona y tip.'!G209-1,"-")</f>
        <v>-0.8</v>
      </c>
      <c r="F196" s="184">
        <f>IFERROR('Tablas turistas zona y tip.'!I196/'Tablas turistas zona y tip.'!I209-1,"-")</f>
        <v>-0.11111111111111116</v>
      </c>
      <c r="G196" s="183">
        <f>IFERROR('Tablas turistas zona y tip.'!K196/'Tablas turistas zona y tip.'!K209-1,"-")</f>
        <v>-0.14525139664804465</v>
      </c>
      <c r="H196" s="183">
        <f>IFERROR('Tablas turistas zona y tip.'!M196/'Tablas turistas zona y tip.'!M209-1,"-")</f>
        <v>7.1428571428571397E-2</v>
      </c>
      <c r="I196" s="183">
        <f>IFERROR('Tablas turistas zona y tip.'!O196/'Tablas turistas zona y tip.'!O209-1,"-")</f>
        <v>-5.573770491803276E-2</v>
      </c>
      <c r="J196" s="184">
        <f>IFERROR('Tablas turistas zona y tip.'!Q196/'Tablas turistas zona y tip.'!Q209-1,"-")</f>
        <v>-0.20146995244271504</v>
      </c>
      <c r="K196" s="184">
        <f>IFERROR('Tablas turistas zona y tip.'!S196/'Tablas turistas zona y tip.'!S209-1,"-")</f>
        <v>-0.35530921820303385</v>
      </c>
      <c r="L196" s="184">
        <f>IFERROR('Tablas turistas zona y tip.'!U196/'Tablas turistas zona y tip.'!U209-1,"-")</f>
        <v>-0.30757880617035549</v>
      </c>
      <c r="M196" s="183">
        <f>IFERROR('Tablas turistas zona y tip.'!W196/'Tablas turistas zona y tip.'!W209-1,"-")</f>
        <v>-0.19928966061562747</v>
      </c>
      <c r="N196" s="183">
        <f>IFERROR('Tablas turistas zona y tip.'!Y196/'Tablas turistas zona y tip.'!Y209-1,"-")</f>
        <v>-0.34596438044713906</v>
      </c>
      <c r="O196" s="183">
        <f>IFERROR('Tablas turistas zona y tip.'!AA196/'Tablas turistas zona y tip.'!AA209-1,"-")</f>
        <v>-0.29838709677419351</v>
      </c>
    </row>
    <row r="197" spans="2:15" hidden="1" outlineLevel="1">
      <c r="B197" s="95" t="s">
        <v>47</v>
      </c>
      <c r="C197" s="183">
        <f>IFERROR('Tablas turistas zona y tip.'!C197/'Tablas turistas zona y tip.'!C210-1,"-")</f>
        <v>-0.33333333333333337</v>
      </c>
      <c r="D197" s="184">
        <f>IFERROR('Tablas turistas zona y tip.'!E197/'Tablas turistas zona y tip.'!E210-1,"-")</f>
        <v>0.71428571428571419</v>
      </c>
      <c r="E197" s="184" t="str">
        <f>IFERROR('Tablas turistas zona y tip.'!G197/'Tablas turistas zona y tip.'!G210-1,"-")</f>
        <v>-</v>
      </c>
      <c r="F197" s="184">
        <f>IFERROR('Tablas turistas zona y tip.'!I197/'Tablas turistas zona y tip.'!I210-1,"-")</f>
        <v>1.6428571428571428</v>
      </c>
      <c r="G197" s="183">
        <f>IFERROR('Tablas turistas zona y tip.'!K197/'Tablas turistas zona y tip.'!K210-1,"-")</f>
        <v>-0.40666666666666662</v>
      </c>
      <c r="H197" s="183">
        <f>IFERROR('Tablas turistas zona y tip.'!M197/'Tablas turistas zona y tip.'!M210-1,"-")</f>
        <v>-0.13740458015267176</v>
      </c>
      <c r="I197" s="183">
        <f>IFERROR('Tablas turistas zona y tip.'!O197/'Tablas turistas zona y tip.'!O210-1,"-")</f>
        <v>-0.32482598607888635</v>
      </c>
      <c r="J197" s="184">
        <f>IFERROR('Tablas turistas zona y tip.'!Q197/'Tablas turistas zona y tip.'!Q210-1,"-")</f>
        <v>9.5601436265709161E-2</v>
      </c>
      <c r="K197" s="184">
        <f>IFERROR('Tablas turistas zona y tip.'!S197/'Tablas turistas zona y tip.'!S210-1,"-")</f>
        <v>-2.7658559847401065E-2</v>
      </c>
      <c r="L197" s="184">
        <f>IFERROR('Tablas turistas zona y tip.'!U197/'Tablas turistas zona y tip.'!U210-1,"-")</f>
        <v>1.5104328869510963E-2</v>
      </c>
      <c r="M197" s="183">
        <f>IFERROR('Tablas turistas zona y tip.'!W197/'Tablas turistas zona y tip.'!W210-1,"-")</f>
        <v>-2.8026469443363178E-2</v>
      </c>
      <c r="N197" s="183">
        <f>IFERROR('Tablas turistas zona y tip.'!Y197/'Tablas turistas zona y tip.'!Y210-1,"-")</f>
        <v>3.0520231213872817E-2</v>
      </c>
      <c r="O197" s="183">
        <f>IFERROR('Tablas turistas zona y tip.'!AA197/'Tablas turistas zona y tip.'!AA210-1,"-")</f>
        <v>8.7032201914707397E-3</v>
      </c>
    </row>
    <row r="198" spans="2:15" hidden="1" outlineLevel="1">
      <c r="B198" s="95" t="s">
        <v>48</v>
      </c>
      <c r="C198" s="183">
        <f>IFERROR('Tablas turistas zona y tip.'!C198/'Tablas turistas zona y tip.'!C211-1,"-")</f>
        <v>-0.47058823529411764</v>
      </c>
      <c r="D198" s="184">
        <f>IFERROR('Tablas turistas zona y tip.'!E198/'Tablas turistas zona y tip.'!E211-1,"-")</f>
        <v>2</v>
      </c>
      <c r="E198" s="184">
        <f>IFERROR('Tablas turistas zona y tip.'!G198/'Tablas turistas zona y tip.'!G211-1,"-")</f>
        <v>1.6</v>
      </c>
      <c r="F198" s="184">
        <f>IFERROR('Tablas turistas zona y tip.'!I198/'Tablas turistas zona y tip.'!I211-1,"-")</f>
        <v>1.8461538461538463</v>
      </c>
      <c r="G198" s="183">
        <f>IFERROR('Tablas turistas zona y tip.'!K198/'Tablas turistas zona y tip.'!K211-1,"-")</f>
        <v>1.7142857142857126E-2</v>
      </c>
      <c r="H198" s="183">
        <f>IFERROR('Tablas turistas zona y tip.'!M198/'Tablas turistas zona y tip.'!M211-1,"-")</f>
        <v>-2.5862068965517238E-2</v>
      </c>
      <c r="I198" s="183">
        <f>IFERROR('Tablas turistas zona y tip.'!O198/'Tablas turistas zona y tip.'!O211-1,"-")</f>
        <v>0</v>
      </c>
      <c r="J198" s="184">
        <f>IFERROR('Tablas turistas zona y tip.'!Q198/'Tablas turistas zona y tip.'!Q211-1,"-")</f>
        <v>0.15087223008015083</v>
      </c>
      <c r="K198" s="184">
        <f>IFERROR('Tablas turistas zona y tip.'!S198/'Tablas turistas zona y tip.'!S211-1,"-")</f>
        <v>-0.41525666762259827</v>
      </c>
      <c r="L198" s="184">
        <f>IFERROR('Tablas turistas zona y tip.'!U198/'Tablas turistas zona y tip.'!U211-1,"-")</f>
        <v>-0.28323254535459041</v>
      </c>
      <c r="M198" s="183">
        <f>IFERROR('Tablas turistas zona y tip.'!W198/'Tablas turistas zona y tip.'!W211-1,"-")</f>
        <v>0.13815226689478188</v>
      </c>
      <c r="N198" s="183">
        <f>IFERROR('Tablas turistas zona y tip.'!Y198/'Tablas turistas zona y tip.'!Y211-1,"-")</f>
        <v>-0.40747004933051445</v>
      </c>
      <c r="O198" s="183">
        <f>IFERROR('Tablas turistas zona y tip.'!AA198/'Tablas turistas zona y tip.'!AA211-1,"-")</f>
        <v>-0.27223576804834093</v>
      </c>
    </row>
    <row r="199" spans="2:15" hidden="1" outlineLevel="1">
      <c r="B199" s="95" t="s">
        <v>49</v>
      </c>
      <c r="C199" s="183">
        <f>IFERROR('Tablas turistas zona y tip.'!C199/'Tablas turistas zona y tip.'!C212-1,"-")</f>
        <v>0</v>
      </c>
      <c r="D199" s="184">
        <f>IFERROR('Tablas turistas zona y tip.'!E199/'Tablas turistas zona y tip.'!E212-1,"-")</f>
        <v>-0.69230769230769229</v>
      </c>
      <c r="E199" s="184">
        <f>IFERROR('Tablas turistas zona y tip.'!G199/'Tablas turistas zona y tip.'!G212-1,"-")</f>
        <v>-0.85185185185185186</v>
      </c>
      <c r="F199" s="184">
        <f>IFERROR('Tablas turistas zona y tip.'!I199/'Tablas turistas zona y tip.'!I212-1,"-")</f>
        <v>-0.75757575757575757</v>
      </c>
      <c r="G199" s="183">
        <f>IFERROR('Tablas turistas zona y tip.'!K199/'Tablas turistas zona y tip.'!K212-1,"-")</f>
        <v>-0.42291666666666672</v>
      </c>
      <c r="H199" s="183">
        <f>IFERROR('Tablas turistas zona y tip.'!M199/'Tablas turistas zona y tip.'!M212-1,"-")</f>
        <v>-0.22222222222222221</v>
      </c>
      <c r="I199" s="183">
        <f>IFERROR('Tablas turistas zona y tip.'!O199/'Tablas turistas zona y tip.'!O212-1,"-")</f>
        <v>-0.36244541484716153</v>
      </c>
      <c r="J199" s="184">
        <f>IFERROR('Tablas turistas zona y tip.'!Q199/'Tablas turistas zona y tip.'!Q212-1,"-")</f>
        <v>0.11899717514124286</v>
      </c>
      <c r="K199" s="184">
        <f>IFERROR('Tablas turistas zona y tip.'!S199/'Tablas turistas zona y tip.'!S212-1,"-")</f>
        <v>-0.21637115051326494</v>
      </c>
      <c r="L199" s="184">
        <f>IFERROR('Tablas turistas zona y tip.'!U199/'Tablas turistas zona y tip.'!U212-1,"-")</f>
        <v>-0.12445562760089035</v>
      </c>
      <c r="M199" s="183">
        <f>IFERROR('Tablas turistas zona y tip.'!W199/'Tablas turistas zona y tip.'!W212-1,"-")</f>
        <v>3.1582054309327035E-2</v>
      </c>
      <c r="N199" s="183">
        <f>IFERROR('Tablas turistas zona y tip.'!Y199/'Tablas turistas zona y tip.'!Y212-1,"-")</f>
        <v>-0.21874595992243051</v>
      </c>
      <c r="O199" s="183">
        <f>IFERROR('Tablas turistas zona y tip.'!AA199/'Tablas turistas zona y tip.'!AA212-1,"-")</f>
        <v>-0.14249752764541945</v>
      </c>
    </row>
    <row r="200" spans="2:15" hidden="1" outlineLevel="1">
      <c r="B200" s="95" t="s">
        <v>50</v>
      </c>
      <c r="C200" s="183">
        <f>IFERROR('Tablas turistas zona y tip.'!C200/'Tablas turistas zona y tip.'!C213-1,"-")</f>
        <v>-0.19999999999999996</v>
      </c>
      <c r="D200" s="184">
        <f>IFERROR('Tablas turistas zona y tip.'!E200/'Tablas turistas zona y tip.'!E213-1,"-")</f>
        <v>-0.69565217391304346</v>
      </c>
      <c r="E200" s="184">
        <f>IFERROR('Tablas turistas zona y tip.'!G200/'Tablas turistas zona y tip.'!G213-1,"-")</f>
        <v>1.5714285714285716</v>
      </c>
      <c r="F200" s="184">
        <f>IFERROR('Tablas turistas zona y tip.'!I200/'Tablas turistas zona y tip.'!I213-1,"-")</f>
        <v>-0.39622641509433965</v>
      </c>
      <c r="G200" s="183">
        <f>IFERROR('Tablas turistas zona y tip.'!K200/'Tablas turistas zona y tip.'!K213-1,"-")</f>
        <v>-0.26235741444866922</v>
      </c>
      <c r="H200" s="183">
        <f>IFERROR('Tablas turistas zona y tip.'!M200/'Tablas turistas zona y tip.'!M213-1,"-")</f>
        <v>0.46491228070175428</v>
      </c>
      <c r="I200" s="183">
        <f>IFERROR('Tablas turistas zona y tip.'!O200/'Tablas turistas zona y tip.'!O213-1,"-")</f>
        <v>-4.2440318302387259E-2</v>
      </c>
      <c r="J200" s="184">
        <f>IFERROR('Tablas turistas zona y tip.'!Q200/'Tablas turistas zona y tip.'!Q213-1,"-")</f>
        <v>5.8988764044943798E-2</v>
      </c>
      <c r="K200" s="184">
        <f>IFERROR('Tablas turistas zona y tip.'!S200/'Tablas turistas zona y tip.'!S213-1,"-")</f>
        <v>-0.32627767720373202</v>
      </c>
      <c r="L200" s="184">
        <f>IFERROR('Tablas turistas zona y tip.'!U200/'Tablas turistas zona y tip.'!U213-1,"-")</f>
        <v>-0.22702367414452596</v>
      </c>
      <c r="M200" s="183">
        <f>IFERROR('Tablas turistas zona y tip.'!W200/'Tablas turistas zona y tip.'!W213-1,"-")</f>
        <v>1.3000702740688652E-2</v>
      </c>
      <c r="N200" s="183">
        <f>IFERROR('Tablas turistas zona y tip.'!Y200/'Tablas turistas zona y tip.'!Y213-1,"-")</f>
        <v>-0.31210627225417698</v>
      </c>
      <c r="O200" s="183">
        <f>IFERROR('Tablas turistas zona y tip.'!AA200/'Tablas turistas zona y tip.'!AA213-1,"-")</f>
        <v>-0.22093023255813948</v>
      </c>
    </row>
    <row r="201" spans="2:15" hidden="1" outlineLevel="1">
      <c r="B201" s="95" t="s">
        <v>51</v>
      </c>
      <c r="C201" s="183">
        <f>IFERROR('Tablas turistas zona y tip.'!C201/'Tablas turistas zona y tip.'!C214-1,"-")</f>
        <v>2.9411764705882248E-2</v>
      </c>
      <c r="D201" s="184">
        <f>IFERROR('Tablas turistas zona y tip.'!E201/'Tablas turistas zona y tip.'!E214-1,"-")</f>
        <v>-0.36170212765957444</v>
      </c>
      <c r="E201" s="184" t="str">
        <f>IFERROR('Tablas turistas zona y tip.'!G201/'Tablas turistas zona y tip.'!G214-1,"-")</f>
        <v>-</v>
      </c>
      <c r="F201" s="184">
        <f>IFERROR('Tablas turistas zona y tip.'!I201/'Tablas turistas zona y tip.'!I214-1,"-")</f>
        <v>-0.19148936170212771</v>
      </c>
      <c r="G201" s="183">
        <f>IFERROR('Tablas turistas zona y tip.'!K201/'Tablas turistas zona y tip.'!K214-1,"-")</f>
        <v>0.22051282051282062</v>
      </c>
      <c r="H201" s="183">
        <f>IFERROR('Tablas turistas zona y tip.'!M201/'Tablas turistas zona y tip.'!M214-1,"-")</f>
        <v>11.890109890109891</v>
      </c>
      <c r="I201" s="183">
        <f>IFERROR('Tablas turistas zona y tip.'!O201/'Tablas turistas zona y tip.'!O214-1,"-")</f>
        <v>5.8541114058355435</v>
      </c>
      <c r="J201" s="184">
        <f>IFERROR('Tablas turistas zona y tip.'!Q201/'Tablas turistas zona y tip.'!Q214-1,"-")</f>
        <v>-1.0961214165261413E-2</v>
      </c>
      <c r="K201" s="184">
        <f>IFERROR('Tablas turistas zona y tip.'!S201/'Tablas turistas zona y tip.'!S214-1,"-")</f>
        <v>-0.2685819715340011</v>
      </c>
      <c r="L201" s="184">
        <f>IFERROR('Tablas turistas zona y tip.'!U201/'Tablas turistas zona y tip.'!U214-1,"-")</f>
        <v>-0.20722891566265056</v>
      </c>
      <c r="M201" s="183">
        <f>IFERROR('Tablas turistas zona y tip.'!W201/'Tablas turistas zona y tip.'!W214-1,"-")</f>
        <v>3.7764350453173279E-4</v>
      </c>
      <c r="N201" s="183">
        <f>IFERROR('Tablas turistas zona y tip.'!Y201/'Tablas turistas zona y tip.'!Y214-1,"-")</f>
        <v>-0.26473616473616468</v>
      </c>
      <c r="O201" s="183">
        <f>IFERROR('Tablas turistas zona y tip.'!AA201/'Tablas turistas zona y tip.'!AA214-1,"-")</f>
        <v>-0.19735073910539447</v>
      </c>
    </row>
    <row r="202" spans="2:15" collapsed="1">
      <c r="B202" s="180">
        <v>1996</v>
      </c>
      <c r="C202" s="188">
        <f>IFERROR('Tablas turistas zona y tip.'!C202/'Tablas turistas zona y tip.'!C215-1,"-")</f>
        <v>0.13316582914572872</v>
      </c>
      <c r="D202" s="188">
        <f>IFERROR('Tablas turistas zona y tip.'!E202/'Tablas turistas zona y tip.'!E215-1,"-")</f>
        <v>0.1088709677419355</v>
      </c>
      <c r="E202" s="188">
        <f>IFERROR('Tablas turistas zona y tip.'!G202/'Tablas turistas zona y tip.'!G215-1,"-")</f>
        <v>0.44444444444444442</v>
      </c>
      <c r="F202" s="188">
        <f>IFERROR('Tablas turistas zona y tip.'!I202/'Tablas turistas zona y tip.'!I215-1,"-")</f>
        <v>0.17684887459807075</v>
      </c>
      <c r="G202" s="188">
        <f>IFERROR('Tablas turistas zona y tip.'!K202/'Tablas turistas zona y tip.'!K215-1,"-")</f>
        <v>-0.19069020866773678</v>
      </c>
      <c r="H202" s="188">
        <f>IFERROR('Tablas turistas zona y tip.'!M202/'Tablas turistas zona y tip.'!M215-1,"-")</f>
        <v>0.92923377257198636</v>
      </c>
      <c r="I202" s="188">
        <f>IFERROR('Tablas turistas zona y tip.'!O202/'Tablas turistas zona y tip.'!O215-1,"-")</f>
        <v>0.25367931835786206</v>
      </c>
      <c r="J202" s="188">
        <f>IFERROR('Tablas turistas zona y tip.'!Q202/'Tablas turistas zona y tip.'!Q215-1,"-")</f>
        <v>8.0027524514020287E-2</v>
      </c>
      <c r="K202" s="188">
        <f>IFERROR('Tablas turistas zona y tip.'!S202/'Tablas turistas zona y tip.'!S215-1,"-")</f>
        <v>-0.14277760425861297</v>
      </c>
      <c r="L202" s="188">
        <f>IFERROR('Tablas turistas zona y tip.'!U202/'Tablas turistas zona y tip.'!U215-1,"-")</f>
        <v>-7.9724256114659608E-2</v>
      </c>
      <c r="M202" s="188">
        <f>IFERROR('Tablas turistas zona y tip.'!W202/'Tablas turistas zona y tip.'!W215-1,"-")</f>
        <v>5.0940462762552263E-2</v>
      </c>
      <c r="N202" s="188">
        <f>IFERROR('Tablas turistas zona y tip.'!Y202/'Tablas turistas zona y tip.'!Y215-1,"-")</f>
        <v>-0.13887605444152551</v>
      </c>
      <c r="O202" s="188">
        <f>IFERROR('Tablas turistas zona y tip.'!AA202/'Tablas turistas zona y tip.'!AA215-1,"-")</f>
        <v>-8.1517032997402206E-2</v>
      </c>
    </row>
    <row r="203" spans="2:15" hidden="1" outlineLevel="1">
      <c r="B203" s="95" t="s">
        <v>40</v>
      </c>
      <c r="C203" s="183">
        <f>IFERROR('Tablas turistas zona y tip.'!C203/'Tablas turistas zona y tip.'!C216-1,"-")</f>
        <v>0.11904761904761907</v>
      </c>
      <c r="D203" s="184">
        <f>IFERROR('Tablas turistas zona y tip.'!E203/'Tablas turistas zona y tip.'!E216-1,"-")</f>
        <v>-7.4999999999999956E-2</v>
      </c>
      <c r="E203" s="184">
        <f>IFERROR('Tablas turistas zona y tip.'!G203/'Tablas turistas zona y tip.'!G216-1,"-")</f>
        <v>1</v>
      </c>
      <c r="F203" s="184">
        <f>IFERROR('Tablas turistas zona y tip.'!I203/'Tablas turistas zona y tip.'!I216-1,"-")</f>
        <v>0</v>
      </c>
      <c r="G203" s="183">
        <f>IFERROR('Tablas turistas zona y tip.'!K203/'Tablas turistas zona y tip.'!K216-1,"-")</f>
        <v>-0.37800687285223367</v>
      </c>
      <c r="H203" s="183">
        <f>IFERROR('Tablas turistas zona y tip.'!M203/'Tablas turistas zona y tip.'!M216-1,"-")</f>
        <v>4.2654028436019065E-2</v>
      </c>
      <c r="I203" s="183">
        <f>IFERROR('Tablas turistas zona y tip.'!O203/'Tablas turistas zona y tip.'!O216-1,"-")</f>
        <v>-0.20119521912350602</v>
      </c>
      <c r="J203" s="184">
        <f>IFERROR('Tablas turistas zona y tip.'!Q203/'Tablas turistas zona y tip.'!Q216-1,"-")</f>
        <v>4.779080252479706E-2</v>
      </c>
      <c r="K203" s="184">
        <f>IFERROR('Tablas turistas zona y tip.'!S203/'Tablas turistas zona y tip.'!S216-1,"-")</f>
        <v>0.35277516462841008</v>
      </c>
      <c r="L203" s="184">
        <f>IFERROR('Tablas turistas zona y tip.'!U203/'Tablas turistas zona y tip.'!U216-1,"-")</f>
        <v>0.24822256568778989</v>
      </c>
      <c r="M203" s="183">
        <f>IFERROR('Tablas turistas zona y tip.'!W203/'Tablas turistas zona y tip.'!W216-1,"-")</f>
        <v>-9.6487842531840506E-3</v>
      </c>
      <c r="N203" s="183">
        <f>IFERROR('Tablas turistas zona y tip.'!Y203/'Tablas turistas zona y tip.'!Y216-1,"-")</f>
        <v>0.33855799373040751</v>
      </c>
      <c r="O203" s="183">
        <f>IFERROR('Tablas turistas zona y tip.'!AA203/'Tablas turistas zona y tip.'!AA216-1,"-")</f>
        <v>0.21071276746492851</v>
      </c>
    </row>
    <row r="204" spans="2:15" hidden="1" outlineLevel="1">
      <c r="B204" s="95" t="s">
        <v>41</v>
      </c>
      <c r="C204" s="183">
        <f>IFERROR('Tablas turistas zona y tip.'!C204/'Tablas turistas zona y tip.'!C217-1,"-")</f>
        <v>0.58333333333333326</v>
      </c>
      <c r="D204" s="184">
        <f>IFERROR('Tablas turistas zona y tip.'!E204/'Tablas turistas zona y tip.'!E217-1,"-")</f>
        <v>-0.19999999999999996</v>
      </c>
      <c r="E204" s="184" t="str">
        <f>IFERROR('Tablas turistas zona y tip.'!G204/'Tablas turistas zona y tip.'!G217-1,"-")</f>
        <v>-</v>
      </c>
      <c r="F204" s="184">
        <f>IFERROR('Tablas turistas zona y tip.'!I204/'Tablas turistas zona y tip.'!I217-1,"-")</f>
        <v>6.6666666666666652E-2</v>
      </c>
      <c r="G204" s="183">
        <f>IFERROR('Tablas turistas zona y tip.'!K204/'Tablas turistas zona y tip.'!K217-1,"-")</f>
        <v>-0.20529801324503316</v>
      </c>
      <c r="H204" s="183">
        <f>IFERROR('Tablas turistas zona y tip.'!M204/'Tablas turistas zona y tip.'!M217-1,"-")</f>
        <v>0.54545454545454541</v>
      </c>
      <c r="I204" s="183">
        <f>IFERROR('Tablas turistas zona y tip.'!O204/'Tablas turistas zona y tip.'!O217-1,"-")</f>
        <v>3.5955056179775235E-2</v>
      </c>
      <c r="J204" s="184">
        <f>IFERROR('Tablas turistas zona y tip.'!Q204/'Tablas turistas zona y tip.'!Q217-1,"-")</f>
        <v>-0.15990453460620524</v>
      </c>
      <c r="K204" s="184">
        <f>IFERROR('Tablas turistas zona y tip.'!S204/'Tablas turistas zona y tip.'!S217-1,"-")</f>
        <v>0.26101373756513491</v>
      </c>
      <c r="L204" s="184">
        <f>IFERROR('Tablas turistas zona y tip.'!U204/'Tablas turistas zona y tip.'!U217-1,"-")</f>
        <v>8.8469601677148901E-2</v>
      </c>
      <c r="M204" s="183">
        <f>IFERROR('Tablas turistas zona y tip.'!W204/'Tablas turistas zona y tip.'!W217-1,"-")</f>
        <v>-0.15882712278558342</v>
      </c>
      <c r="N204" s="183">
        <f>IFERROR('Tablas turistas zona y tip.'!Y204/'Tablas turistas zona y tip.'!Y217-1,"-")</f>
        <v>0.27124856815578458</v>
      </c>
      <c r="O204" s="183">
        <f>IFERROR('Tablas turistas zona y tip.'!AA204/'Tablas turistas zona y tip.'!AA217-1,"-")</f>
        <v>8.6922372038224838E-2</v>
      </c>
    </row>
    <row r="205" spans="2:15" hidden="1" outlineLevel="1">
      <c r="B205" s="95" t="s">
        <v>42</v>
      </c>
      <c r="C205" s="183">
        <f>IFERROR('Tablas turistas zona y tip.'!C205/'Tablas turistas zona y tip.'!C218-1,"-")</f>
        <v>-0.46551724137931039</v>
      </c>
      <c r="D205" s="184">
        <f>IFERROR('Tablas turistas zona y tip.'!E205/'Tablas turistas zona y tip.'!E218-1,"-")</f>
        <v>0.25</v>
      </c>
      <c r="E205" s="184">
        <f>IFERROR('Tablas turistas zona y tip.'!G205/'Tablas turistas zona y tip.'!G218-1,"-")</f>
        <v>-1</v>
      </c>
      <c r="F205" s="184">
        <f>IFERROR('Tablas turistas zona y tip.'!I205/'Tablas turistas zona y tip.'!I218-1,"-")</f>
        <v>-0.21052631578947367</v>
      </c>
      <c r="G205" s="183">
        <f>IFERROR('Tablas turistas zona y tip.'!K205/'Tablas turistas zona y tip.'!K218-1,"-")</f>
        <v>1.1291512915129149</v>
      </c>
      <c r="H205" s="183">
        <f>IFERROR('Tablas turistas zona y tip.'!M205/'Tablas turistas zona y tip.'!M218-1,"-")</f>
        <v>-0.24096385542168675</v>
      </c>
      <c r="I205" s="183">
        <f>IFERROR('Tablas turistas zona y tip.'!O205/'Tablas turistas zona y tip.'!O218-1,"-")</f>
        <v>0.60869565217391308</v>
      </c>
      <c r="J205" s="184">
        <f>IFERROR('Tablas turistas zona y tip.'!Q205/'Tablas turistas zona y tip.'!Q218-1,"-")</f>
        <v>-5.2666227781434927E-3</v>
      </c>
      <c r="K205" s="184">
        <f>IFERROR('Tablas turistas zona y tip.'!S205/'Tablas turistas zona y tip.'!S218-1,"-")</f>
        <v>-5.2861952861952832E-2</v>
      </c>
      <c r="L205" s="184">
        <f>IFERROR('Tablas turistas zona y tip.'!U205/'Tablas turistas zona y tip.'!U218-1,"-")</f>
        <v>-3.6756515927823585E-2</v>
      </c>
      <c r="M205" s="183">
        <f>IFERROR('Tablas turistas zona y tip.'!W205/'Tablas turistas zona y tip.'!W218-1,"-")</f>
        <v>7.8721515241195528E-2</v>
      </c>
      <c r="N205" s="183">
        <f>IFERROR('Tablas turistas zona y tip.'!Y205/'Tablas turistas zona y tip.'!Y218-1,"-")</f>
        <v>-5.9054474071650542E-2</v>
      </c>
      <c r="O205" s="183">
        <f>IFERROR('Tablas turistas zona y tip.'!AA205/'Tablas turistas zona y tip.'!AA218-1,"-")</f>
        <v>-1.000842815002112E-2</v>
      </c>
    </row>
    <row r="206" spans="2:15" hidden="1" outlineLevel="1">
      <c r="B206" s="95" t="s">
        <v>43</v>
      </c>
      <c r="C206" s="183">
        <f>IFERROR('Tablas turistas zona y tip.'!C206/'Tablas turistas zona y tip.'!C219-1,"-")</f>
        <v>0.60000000000000009</v>
      </c>
      <c r="D206" s="184">
        <f>IFERROR('Tablas turistas zona y tip.'!E206/'Tablas turistas zona y tip.'!E219-1,"-")</f>
        <v>-0.91666666666666663</v>
      </c>
      <c r="E206" s="184">
        <f>IFERROR('Tablas turistas zona y tip.'!G206/'Tablas turistas zona y tip.'!G219-1,"-")</f>
        <v>-1</v>
      </c>
      <c r="F206" s="184">
        <f>IFERROR('Tablas turistas zona y tip.'!I206/'Tablas turistas zona y tip.'!I219-1,"-")</f>
        <v>-0.92307692307692313</v>
      </c>
      <c r="G206" s="183">
        <f>IFERROR('Tablas turistas zona y tip.'!K206/'Tablas turistas zona y tip.'!K219-1,"-")</f>
        <v>-0.2573839662447257</v>
      </c>
      <c r="H206" s="183">
        <f>IFERROR('Tablas turistas zona y tip.'!M206/'Tablas turistas zona y tip.'!M219-1,"-")</f>
        <v>-0.44239631336405527</v>
      </c>
      <c r="I206" s="183">
        <f>IFERROR('Tablas turistas zona y tip.'!O206/'Tablas turistas zona y tip.'!O219-1,"-")</f>
        <v>-0.3458149779735683</v>
      </c>
      <c r="J206" s="184">
        <f>IFERROR('Tablas turistas zona y tip.'!Q206/'Tablas turistas zona y tip.'!Q219-1,"-")</f>
        <v>-0.21670190274841439</v>
      </c>
      <c r="K206" s="184">
        <f>IFERROR('Tablas turistas zona y tip.'!S206/'Tablas turistas zona y tip.'!S219-1,"-")</f>
        <v>2.2926634768740017E-2</v>
      </c>
      <c r="L206" s="184">
        <f>IFERROR('Tablas turistas zona y tip.'!U206/'Tablas turistas zona y tip.'!U219-1,"-")</f>
        <v>-6.3661828367710727E-2</v>
      </c>
      <c r="M206" s="183">
        <f>IFERROR('Tablas turistas zona y tip.'!W206/'Tablas turistas zona y tip.'!W219-1,"-")</f>
        <v>-0.21856866537717601</v>
      </c>
      <c r="N206" s="183">
        <f>IFERROR('Tablas turistas zona y tip.'!Y206/'Tablas turistas zona y tip.'!Y219-1,"-")</f>
        <v>3.4390523500191783E-3</v>
      </c>
      <c r="O206" s="183">
        <f>IFERROR('Tablas turistas zona y tip.'!AA206/'Tablas turistas zona y tip.'!AA219-1,"-")</f>
        <v>-7.9174664107485637E-2</v>
      </c>
    </row>
    <row r="207" spans="2:15" hidden="1" outlineLevel="1">
      <c r="B207" s="95" t="s">
        <v>44</v>
      </c>
      <c r="C207" s="183">
        <f>IFERROR('Tablas turistas zona y tip.'!C207/'Tablas turistas zona y tip.'!C220-1,"-")</f>
        <v>5.555555555555558E-2</v>
      </c>
      <c r="D207" s="184">
        <f>IFERROR('Tablas turistas zona y tip.'!E207/'Tablas turistas zona y tip.'!E220-1,"-")</f>
        <v>0.66666666666666674</v>
      </c>
      <c r="E207" s="184">
        <f>IFERROR('Tablas turistas zona y tip.'!G207/'Tablas turistas zona y tip.'!G220-1,"-")</f>
        <v>0.33333333333333326</v>
      </c>
      <c r="F207" s="184">
        <f>IFERROR('Tablas turistas zona y tip.'!I207/'Tablas turistas zona y tip.'!I220-1,"-")</f>
        <v>0.55555555555555558</v>
      </c>
      <c r="G207" s="183">
        <f>IFERROR('Tablas turistas zona y tip.'!K207/'Tablas turistas zona y tip.'!K220-1,"-")</f>
        <v>-0.18309859154929575</v>
      </c>
      <c r="H207" s="183">
        <f>IFERROR('Tablas turistas zona y tip.'!M207/'Tablas turistas zona y tip.'!M220-1,"-")</f>
        <v>5.2941176470588269E-2</v>
      </c>
      <c r="I207" s="183">
        <f>IFERROR('Tablas turistas zona y tip.'!O207/'Tablas turistas zona y tip.'!O220-1,"-")</f>
        <v>-7.8328981723237545E-2</v>
      </c>
      <c r="J207" s="184">
        <f>IFERROR('Tablas turistas zona y tip.'!Q207/'Tablas turistas zona y tip.'!Q220-1,"-")</f>
        <v>-0.36551047120418845</v>
      </c>
      <c r="K207" s="184">
        <f>IFERROR('Tablas turistas zona y tip.'!S207/'Tablas turistas zona y tip.'!S220-1,"-")</f>
        <v>-0.13319375100660336</v>
      </c>
      <c r="L207" s="184">
        <f>IFERROR('Tablas turistas zona y tip.'!U207/'Tablas turistas zona y tip.'!U220-1,"-")</f>
        <v>-0.20982191041554232</v>
      </c>
      <c r="M207" s="183">
        <f>IFERROR('Tablas turistas zona y tip.'!W207/'Tablas turistas zona y tip.'!W220-1,"-")</f>
        <v>-0.34952930458548437</v>
      </c>
      <c r="N207" s="183">
        <f>IFERROR('Tablas turistas zona y tip.'!Y207/'Tablas turistas zona y tip.'!Y220-1,"-")</f>
        <v>-0.12801629583202756</v>
      </c>
      <c r="O207" s="183">
        <f>IFERROR('Tablas turistas zona y tip.'!AA207/'Tablas turistas zona y tip.'!AA220-1,"-")</f>
        <v>-0.20341085271317827</v>
      </c>
    </row>
    <row r="208" spans="2:15" hidden="1" outlineLevel="1">
      <c r="B208" s="95" t="s">
        <v>45</v>
      </c>
      <c r="C208" s="183">
        <f>IFERROR('Tablas turistas zona y tip.'!C208/'Tablas turistas zona y tip.'!C221-1,"-")</f>
        <v>0.21739130434782616</v>
      </c>
      <c r="D208" s="184">
        <f>IFERROR('Tablas turistas zona y tip.'!E208/'Tablas turistas zona y tip.'!E221-1,"-")</f>
        <v>0.10000000000000009</v>
      </c>
      <c r="E208" s="184" t="str">
        <f>IFERROR('Tablas turistas zona y tip.'!G208/'Tablas turistas zona y tip.'!G221-1,"-")</f>
        <v>-</v>
      </c>
      <c r="F208" s="184">
        <f>IFERROR('Tablas turistas zona y tip.'!I208/'Tablas turistas zona y tip.'!I221-1,"-")</f>
        <v>0.10000000000000009</v>
      </c>
      <c r="G208" s="183">
        <f>IFERROR('Tablas turistas zona y tip.'!K208/'Tablas turistas zona y tip.'!K221-1,"-")</f>
        <v>-0.647887323943662</v>
      </c>
      <c r="H208" s="183">
        <f>IFERROR('Tablas turistas zona y tip.'!M208/'Tablas turistas zona y tip.'!M221-1,"-")</f>
        <v>0.2803347280334727</v>
      </c>
      <c r="I208" s="183">
        <f>IFERROR('Tablas turistas zona y tip.'!O208/'Tablas turistas zona y tip.'!O221-1,"-")</f>
        <v>-0.34646739130434778</v>
      </c>
      <c r="J208" s="184">
        <f>IFERROR('Tablas turistas zona y tip.'!Q208/'Tablas turistas zona y tip.'!Q221-1,"-")</f>
        <v>-0.22433352240499149</v>
      </c>
      <c r="K208" s="184">
        <f>IFERROR('Tablas turistas zona y tip.'!S208/'Tablas turistas zona y tip.'!S221-1,"-")</f>
        <v>2.9801759222791047E-2</v>
      </c>
      <c r="L208" s="184">
        <f>IFERROR('Tablas turistas zona y tip.'!U208/'Tablas turistas zona y tip.'!U221-1,"-")</f>
        <v>-5.0614735708516601E-2</v>
      </c>
      <c r="M208" s="183">
        <f>IFERROR('Tablas turistas zona y tip.'!W208/'Tablas turistas zona y tip.'!W221-1,"-")</f>
        <v>-0.27292899408284022</v>
      </c>
      <c r="N208" s="183">
        <f>IFERROR('Tablas turistas zona y tip.'!Y208/'Tablas turistas zona y tip.'!Y221-1,"-")</f>
        <v>3.7423625254582538E-2</v>
      </c>
      <c r="O208" s="183">
        <f>IFERROR('Tablas turistas zona y tip.'!AA208/'Tablas turistas zona y tip.'!AA221-1,"-")</f>
        <v>-6.8250503693754183E-2</v>
      </c>
    </row>
    <row r="209" spans="2:15" hidden="1" outlineLevel="1">
      <c r="B209" s="95" t="s">
        <v>46</v>
      </c>
      <c r="C209" s="183">
        <f>IFERROR('Tablas turistas zona y tip.'!C209/'Tablas turistas zona y tip.'!C222-1,"-")</f>
        <v>1.8333333333333335</v>
      </c>
      <c r="D209" s="184">
        <f>IFERROR('Tablas turistas zona y tip.'!E209/'Tablas turistas zona y tip.'!E222-1,"-")</f>
        <v>-0.11111111111111116</v>
      </c>
      <c r="E209" s="184">
        <f>IFERROR('Tablas turistas zona y tip.'!G209/'Tablas turistas zona y tip.'!G222-1,"-")</f>
        <v>9</v>
      </c>
      <c r="F209" s="184">
        <f>IFERROR('Tablas turistas zona y tip.'!I209/'Tablas turistas zona y tip.'!I222-1,"-")</f>
        <v>0.8</v>
      </c>
      <c r="G209" s="183">
        <f>IFERROR('Tablas turistas zona y tip.'!K209/'Tablas turistas zona y tip.'!K222-1,"-")</f>
        <v>-0.21145374449339205</v>
      </c>
      <c r="H209" s="183">
        <f>IFERROR('Tablas turistas zona y tip.'!M209/'Tablas turistas zona y tip.'!M222-1,"-")</f>
        <v>-7.3529411764705843E-2</v>
      </c>
      <c r="I209" s="183">
        <f>IFERROR('Tablas turistas zona y tip.'!O209/'Tablas turistas zona y tip.'!O222-1,"-")</f>
        <v>-0.15977961432506882</v>
      </c>
      <c r="J209" s="184">
        <f>IFERROR('Tablas turistas zona y tip.'!Q209/'Tablas turistas zona y tip.'!Q222-1,"-")</f>
        <v>3.074866310160429E-2</v>
      </c>
      <c r="K209" s="184">
        <f>IFERROR('Tablas turistas zona y tip.'!S209/'Tablas turistas zona y tip.'!S222-1,"-")</f>
        <v>0.2280869357535229</v>
      </c>
      <c r="L209" s="184">
        <f>IFERROR('Tablas turistas zona y tip.'!U209/'Tablas turistas zona y tip.'!U222-1,"-")</f>
        <v>0.1592287358109159</v>
      </c>
      <c r="M209" s="183">
        <f>IFERROR('Tablas turistas zona y tip.'!W209/'Tablas turistas zona y tip.'!W222-1,"-")</f>
        <v>1.6853932584269593E-2</v>
      </c>
      <c r="N209" s="183">
        <f>IFERROR('Tablas turistas zona y tip.'!Y209/'Tablas turistas zona y tip.'!Y222-1,"-")</f>
        <v>0.22062904717853837</v>
      </c>
      <c r="O209" s="183">
        <f>IFERROR('Tablas turistas zona y tip.'!AA209/'Tablas turistas zona y tip.'!AA222-1,"-")</f>
        <v>0.14612676056338025</v>
      </c>
    </row>
    <row r="210" spans="2:15" hidden="1" outlineLevel="1">
      <c r="B210" s="95" t="s">
        <v>47</v>
      </c>
      <c r="C210" s="183">
        <f>IFERROR('Tablas turistas zona y tip.'!C210/'Tablas turistas zona y tip.'!C223-1,"-")</f>
        <v>0.17391304347826098</v>
      </c>
      <c r="D210" s="184">
        <f>IFERROR('Tablas turistas zona y tip.'!E210/'Tablas turistas zona y tip.'!E223-1,"-")</f>
        <v>0</v>
      </c>
      <c r="E210" s="184" t="str">
        <f>IFERROR('Tablas turistas zona y tip.'!G210/'Tablas turistas zona y tip.'!G223-1,"-")</f>
        <v>-</v>
      </c>
      <c r="F210" s="184">
        <f>IFERROR('Tablas turistas zona y tip.'!I210/'Tablas turistas zona y tip.'!I223-1,"-")</f>
        <v>0</v>
      </c>
      <c r="G210" s="183">
        <f>IFERROR('Tablas turistas zona y tip.'!K210/'Tablas turistas zona y tip.'!K223-1,"-")</f>
        <v>2.7397260273972712E-2</v>
      </c>
      <c r="H210" s="183">
        <f>IFERROR('Tablas turistas zona y tip.'!M210/'Tablas turistas zona y tip.'!M223-1,"-")</f>
        <v>-0.29189189189189191</v>
      </c>
      <c r="I210" s="183">
        <f>IFERROR('Tablas turistas zona y tip.'!O210/'Tablas turistas zona y tip.'!O223-1,"-")</f>
        <v>-9.6436058700209659E-2</v>
      </c>
      <c r="J210" s="184">
        <f>IFERROR('Tablas turistas zona y tip.'!Q210/'Tablas turistas zona y tip.'!Q223-1,"-")</f>
        <v>-0.16209101165851825</v>
      </c>
      <c r="K210" s="184">
        <f>IFERROR('Tablas turistas zona y tip.'!S210/'Tablas turistas zona y tip.'!S223-1,"-")</f>
        <v>-6.9860279441117723E-2</v>
      </c>
      <c r="L210" s="184">
        <f>IFERROR('Tablas turistas zona y tip.'!U210/'Tablas turistas zona y tip.'!U223-1,"-")</f>
        <v>-0.1040736607142857</v>
      </c>
      <c r="M210" s="183">
        <f>IFERROR('Tablas turistas zona y tip.'!W210/'Tablas turistas zona y tip.'!W223-1,"-")</f>
        <v>-0.14022757697456489</v>
      </c>
      <c r="N210" s="183">
        <f>IFERROR('Tablas turistas zona y tip.'!Y210/'Tablas turistas zona y tip.'!Y223-1,"-")</f>
        <v>-7.8610992756710685E-2</v>
      </c>
      <c r="O210" s="183">
        <f>IFERROR('Tablas turistas zona y tip.'!AA210/'Tablas turistas zona y tip.'!AA223-1,"-")</f>
        <v>-0.10257745378807603</v>
      </c>
    </row>
    <row r="211" spans="2:15" hidden="1" outlineLevel="1">
      <c r="B211" s="95" t="s">
        <v>48</v>
      </c>
      <c r="C211" s="183">
        <f>IFERROR('Tablas turistas zona y tip.'!C211/'Tablas turistas zona y tip.'!C224-1,"-")</f>
        <v>1.4285714285714284</v>
      </c>
      <c r="D211" s="184">
        <f>IFERROR('Tablas turistas zona y tip.'!E211/'Tablas turistas zona y tip.'!E224-1,"-")</f>
        <v>0</v>
      </c>
      <c r="E211" s="184">
        <f>IFERROR('Tablas turistas zona y tip.'!G211/'Tablas turistas zona y tip.'!G224-1,"-")</f>
        <v>-0.2857142857142857</v>
      </c>
      <c r="F211" s="184">
        <f>IFERROR('Tablas turistas zona y tip.'!I211/'Tablas turistas zona y tip.'!I224-1,"-")</f>
        <v>-0.1333333333333333</v>
      </c>
      <c r="G211" s="183">
        <f>IFERROR('Tablas turistas zona y tip.'!K211/'Tablas turistas zona y tip.'!K224-1,"-")</f>
        <v>-0.14215686274509809</v>
      </c>
      <c r="H211" s="183">
        <f>IFERROR('Tablas turistas zona y tip.'!M211/'Tablas turistas zona y tip.'!M224-1,"-")</f>
        <v>-0.348314606741573</v>
      </c>
      <c r="I211" s="183">
        <f>IFERROR('Tablas turistas zona y tip.'!O211/'Tablas turistas zona y tip.'!O224-1,"-")</f>
        <v>-0.23821989528795806</v>
      </c>
      <c r="J211" s="184">
        <f>IFERROR('Tablas turistas zona y tip.'!Q211/'Tablas turistas zona y tip.'!Q224-1,"-")</f>
        <v>-0.44994813278008294</v>
      </c>
      <c r="K211" s="184">
        <f>IFERROR('Tablas turistas zona y tip.'!S211/'Tablas turistas zona y tip.'!S224-1,"-")</f>
        <v>0.73785198106155003</v>
      </c>
      <c r="L211" s="184">
        <f>IFERROR('Tablas turistas zona y tip.'!U211/'Tablas turistas zona y tip.'!U224-1,"-")</f>
        <v>0.15580124539331552</v>
      </c>
      <c r="M211" s="183">
        <f>IFERROR('Tablas turistas zona y tip.'!W211/'Tablas turistas zona y tip.'!W224-1,"-")</f>
        <v>-0.42724154826065652</v>
      </c>
      <c r="N211" s="183">
        <f>IFERROR('Tablas turistas zona y tip.'!Y211/'Tablas turistas zona y tip.'!Y224-1,"-")</f>
        <v>0.69009051929490228</v>
      </c>
      <c r="O211" s="183">
        <f>IFERROR('Tablas turistas zona y tip.'!AA211/'Tablas turistas zona y tip.'!AA224-1,"-")</f>
        <v>0.13925120772946853</v>
      </c>
    </row>
    <row r="212" spans="2:15" hidden="1" outlineLevel="1">
      <c r="B212" s="95" t="s">
        <v>49</v>
      </c>
      <c r="C212" s="183">
        <f>IFERROR('Tablas turistas zona y tip.'!C212/'Tablas turistas zona y tip.'!C225-1,"-")</f>
        <v>8.8235294117646967E-2</v>
      </c>
      <c r="D212" s="184">
        <f>IFERROR('Tablas turistas zona y tip.'!E212/'Tablas turistas zona y tip.'!E225-1,"-")</f>
        <v>1.2941176470588234</v>
      </c>
      <c r="E212" s="184">
        <f>IFERROR('Tablas turistas zona y tip.'!G212/'Tablas turistas zona y tip.'!G225-1,"-")</f>
        <v>2.8571428571428572</v>
      </c>
      <c r="F212" s="184">
        <f>IFERROR('Tablas turistas zona y tip.'!I212/'Tablas turistas zona y tip.'!I225-1,"-")</f>
        <v>1.75</v>
      </c>
      <c r="G212" s="183">
        <f>IFERROR('Tablas turistas zona y tip.'!K212/'Tablas turistas zona y tip.'!K225-1,"-")</f>
        <v>0.4814814814814814</v>
      </c>
      <c r="H212" s="183">
        <f>IFERROR('Tablas turistas zona y tip.'!M212/'Tablas turistas zona y tip.'!M225-1,"-")</f>
        <v>-9.210526315789469E-2</v>
      </c>
      <c r="I212" s="183">
        <f>IFERROR('Tablas turistas zona y tip.'!O212/'Tablas turistas zona y tip.'!O225-1,"-")</f>
        <v>0.24456521739130443</v>
      </c>
      <c r="J212" s="184">
        <f>IFERROR('Tablas turistas zona y tip.'!Q212/'Tablas turistas zona y tip.'!Q225-1,"-")</f>
        <v>-0.23397349202055717</v>
      </c>
      <c r="K212" s="184">
        <f>IFERROR('Tablas turistas zona y tip.'!S212/'Tablas turistas zona y tip.'!S225-1,"-")</f>
        <v>0.36456248863016194</v>
      </c>
      <c r="L212" s="184">
        <f>IFERROR('Tablas turistas zona y tip.'!U212/'Tablas turistas zona y tip.'!U225-1,"-")</f>
        <v>0.12388514248422888</v>
      </c>
      <c r="M212" s="183">
        <f>IFERROR('Tablas turistas zona y tip.'!W212/'Tablas turistas zona y tip.'!W225-1,"-")</f>
        <v>-0.16797642436149307</v>
      </c>
      <c r="N212" s="183">
        <f>IFERROR('Tablas turistas zona y tip.'!Y212/'Tablas turistas zona y tip.'!Y225-1,"-")</f>
        <v>0.34944173063503148</v>
      </c>
      <c r="O212" s="183">
        <f>IFERROR('Tablas turistas zona y tip.'!AA212/'Tablas turistas zona y tip.'!AA225-1,"-")</f>
        <v>0.13453692370461034</v>
      </c>
    </row>
    <row r="213" spans="2:15" hidden="1" outlineLevel="1">
      <c r="B213" s="95" t="s">
        <v>50</v>
      </c>
      <c r="C213" s="183">
        <f>IFERROR('Tablas turistas zona y tip.'!C213/'Tablas turistas zona y tip.'!C226-1,"-")</f>
        <v>0.73076923076923084</v>
      </c>
      <c r="D213" s="184">
        <f>IFERROR('Tablas turistas zona y tip.'!E213/'Tablas turistas zona y tip.'!E226-1,"-")</f>
        <v>0.4375</v>
      </c>
      <c r="E213" s="184">
        <f>IFERROR('Tablas turistas zona y tip.'!G213/'Tablas turistas zona y tip.'!G226-1,"-")</f>
        <v>0</v>
      </c>
      <c r="F213" s="184">
        <f>IFERROR('Tablas turistas zona y tip.'!I213/'Tablas turistas zona y tip.'!I226-1,"-")</f>
        <v>0.35897435897435903</v>
      </c>
      <c r="G213" s="183">
        <f>IFERROR('Tablas turistas zona y tip.'!K213/'Tablas turistas zona y tip.'!K226-1,"-")</f>
        <v>-0.14610389610389607</v>
      </c>
      <c r="H213" s="183">
        <f>IFERROR('Tablas turistas zona y tip.'!M213/'Tablas turistas zona y tip.'!M226-1,"-")</f>
        <v>-0.54216867469879526</v>
      </c>
      <c r="I213" s="183">
        <f>IFERROR('Tablas turistas zona y tip.'!O213/'Tablas turistas zona y tip.'!O226-1,"-")</f>
        <v>-0.3231597845601436</v>
      </c>
      <c r="J213" s="184">
        <f>IFERROR('Tablas turistas zona y tip.'!Q213/'Tablas turistas zona y tip.'!Q226-1,"-")</f>
        <v>-0.28901569186875886</v>
      </c>
      <c r="K213" s="184">
        <f>IFERROR('Tablas turistas zona y tip.'!S213/'Tablas turistas zona y tip.'!S226-1,"-")</f>
        <v>0.22521753966899838</v>
      </c>
      <c r="L213" s="184">
        <f>IFERROR('Tablas turistas zona y tip.'!U213/'Tablas turistas zona y tip.'!U226-1,"-")</f>
        <v>3.2778133674994603E-2</v>
      </c>
      <c r="M213" s="183">
        <f>IFERROR('Tablas turistas zona y tip.'!W213/'Tablas turistas zona y tip.'!W226-1,"-")</f>
        <v>-0.26478946008783255</v>
      </c>
      <c r="N213" s="183">
        <f>IFERROR('Tablas turistas zona y tip.'!Y213/'Tablas turistas zona y tip.'!Y226-1,"-")</f>
        <v>0.19372241294752324</v>
      </c>
      <c r="O213" s="183">
        <f>IFERROR('Tablas turistas zona y tip.'!AA213/'Tablas turistas zona y tip.'!AA226-1,"-")</f>
        <v>1.6019223067681221E-2</v>
      </c>
    </row>
    <row r="214" spans="2:15" hidden="1" outlineLevel="1">
      <c r="B214" s="95" t="s">
        <v>51</v>
      </c>
      <c r="C214" s="183">
        <f>IFERROR('Tablas turistas zona y tip.'!C214/'Tablas turistas zona y tip.'!C227-1,"-")</f>
        <v>-0.15000000000000002</v>
      </c>
      <c r="D214" s="184">
        <f>IFERROR('Tablas turistas zona y tip.'!E214/'Tablas turistas zona y tip.'!E227-1,"-")</f>
        <v>2.9166666666666665</v>
      </c>
      <c r="E214" s="184">
        <f>IFERROR('Tablas turistas zona y tip.'!G214/'Tablas turistas zona y tip.'!G227-1,"-")</f>
        <v>-1</v>
      </c>
      <c r="F214" s="184">
        <f>IFERROR('Tablas turistas zona y tip.'!I214/'Tablas turistas zona y tip.'!I227-1,"-")</f>
        <v>2.3571428571428572</v>
      </c>
      <c r="G214" s="183">
        <f>IFERROR('Tablas turistas zona y tip.'!K214/'Tablas turistas zona y tip.'!K227-1,"-")</f>
        <v>-0.44759206798866857</v>
      </c>
      <c r="H214" s="183">
        <f>IFERROR('Tablas turistas zona y tip.'!M214/'Tablas turistas zona y tip.'!M227-1,"-")</f>
        <v>-0.15740740740740744</v>
      </c>
      <c r="I214" s="183">
        <f>IFERROR('Tablas turistas zona y tip.'!O214/'Tablas turistas zona y tip.'!O227-1,"-")</f>
        <v>-0.3374340949033392</v>
      </c>
      <c r="J214" s="184">
        <f>IFERROR('Tablas turistas zona y tip.'!Q214/'Tablas turistas zona y tip.'!Q227-1,"-")</f>
        <v>-0.17952265652023525</v>
      </c>
      <c r="K214" s="184">
        <f>IFERROR('Tablas turistas zona y tip.'!S214/'Tablas turistas zona y tip.'!S227-1,"-")</f>
        <v>0.38542997991601236</v>
      </c>
      <c r="L214" s="184">
        <f>IFERROR('Tablas turistas zona y tip.'!U214/'Tablas turistas zona y tip.'!U227-1,"-")</f>
        <v>0.19024856596558326</v>
      </c>
      <c r="M214" s="183">
        <f>IFERROR('Tablas turistas zona y tip.'!W214/'Tablas turistas zona y tip.'!W227-1,"-")</f>
        <v>-0.19660194174757284</v>
      </c>
      <c r="N214" s="183">
        <f>IFERROR('Tablas turistas zona y tip.'!Y214/'Tablas turistas zona y tip.'!Y227-1,"-")</f>
        <v>0.36435469710272161</v>
      </c>
      <c r="O214" s="183">
        <f>IFERROR('Tablas turistas zona y tip.'!AA214/'Tablas turistas zona y tip.'!AA227-1,"-")</f>
        <v>0.15871426982538095</v>
      </c>
    </row>
    <row r="215" spans="2:15" collapsed="1">
      <c r="B215" s="180">
        <v>1995</v>
      </c>
      <c r="C215" s="188">
        <f>IFERROR('Tablas turistas zona y tip.'!C215/'Tablas turistas zona y tip.'!C228-1,"-")</f>
        <v>0.20972644376899696</v>
      </c>
      <c r="D215" s="188">
        <f>IFERROR('Tablas turistas zona y tip.'!E215/'Tablas turistas zona y tip.'!E228-1,"-")</f>
        <v>0.3262032085561497</v>
      </c>
      <c r="E215" s="188">
        <f>IFERROR('Tablas turistas zona y tip.'!G215/'Tablas turistas zona y tip.'!G228-1,"-")</f>
        <v>0.65789473684210531</v>
      </c>
      <c r="F215" s="188">
        <f>IFERROR('Tablas turistas zona y tip.'!I215/'Tablas turistas zona y tip.'!I228-1,"-")</f>
        <v>0.38222222222222224</v>
      </c>
      <c r="G215" s="188">
        <f>IFERROR('Tablas turistas zona y tip.'!K215/'Tablas turistas zona y tip.'!K228-1,"-")</f>
        <v>-0.11480534242682583</v>
      </c>
      <c r="H215" s="188">
        <f>IFERROR('Tablas turistas zona y tip.'!M215/'Tablas turistas zona y tip.'!M228-1,"-")</f>
        <v>-0.12360992301112061</v>
      </c>
      <c r="I215" s="188">
        <f>IFERROR('Tablas turistas zona y tip.'!O215/'Tablas turistas zona y tip.'!O228-1,"-")</f>
        <v>-0.11831995902339076</v>
      </c>
      <c r="J215" s="188">
        <f>IFERROR('Tablas turistas zona y tip.'!Q215/'Tablas turistas zona y tip.'!Q228-1,"-")</f>
        <v>-0.20284687748553254</v>
      </c>
      <c r="K215" s="188">
        <f>IFERROR('Tablas turistas zona y tip.'!S215/'Tablas turistas zona y tip.'!S228-1,"-")</f>
        <v>0.17259554140127387</v>
      </c>
      <c r="L215" s="188">
        <f>IFERROR('Tablas turistas zona y tip.'!U215/'Tablas turistas zona y tip.'!U228-1,"-")</f>
        <v>3.4686331993431407E-2</v>
      </c>
      <c r="M215" s="188">
        <f>IFERROR('Tablas turistas zona y tip.'!W215/'Tablas turistas zona y tip.'!W228-1,"-")</f>
        <v>-0.18996937969182137</v>
      </c>
      <c r="N215" s="188">
        <f>IFERROR('Tablas turistas zona y tip.'!Y215/'Tablas turistas zona y tip.'!Y228-1,"-")</f>
        <v>0.16225297655578741</v>
      </c>
      <c r="O215" s="188">
        <f>IFERROR('Tablas turistas zona y tip.'!AA215/'Tablas turistas zona y tip.'!AA228-1,"-")</f>
        <v>2.7273071390718551E-2</v>
      </c>
    </row>
    <row r="216" spans="2:15" hidden="1" outlineLevel="1">
      <c r="B216" s="95" t="s">
        <v>40</v>
      </c>
      <c r="C216" s="183">
        <f>IFERROR('Tablas turistas zona y tip.'!C216/'Tablas turistas zona y tip.'!C229-1,"-")</f>
        <v>0.44827586206896552</v>
      </c>
      <c r="D216" s="184">
        <f>IFERROR('Tablas turistas zona y tip.'!E216/'Tablas turistas zona y tip.'!E229-1,"-")</f>
        <v>0.66666666666666674</v>
      </c>
      <c r="E216" s="184">
        <f>IFERROR('Tablas turistas zona y tip.'!G216/'Tablas turistas zona y tip.'!G229-1,"-")</f>
        <v>2</v>
      </c>
      <c r="F216" s="184">
        <f>IFERROR('Tablas turistas zona y tip.'!I216/'Tablas turistas zona y tip.'!I229-1,"-")</f>
        <v>0.72</v>
      </c>
      <c r="G216" s="183">
        <f>IFERROR('Tablas turistas zona y tip.'!K216/'Tablas turistas zona y tip.'!K229-1,"-")</f>
        <v>6.2043795620438047E-2</v>
      </c>
      <c r="H216" s="183">
        <f>IFERROR('Tablas turistas zona y tip.'!M216/'Tablas turistas zona y tip.'!M229-1,"-")</f>
        <v>0.14054054054054044</v>
      </c>
      <c r="I216" s="183">
        <f>IFERROR('Tablas turistas zona y tip.'!O216/'Tablas turistas zona y tip.'!O229-1,"-")</f>
        <v>9.3681917211329013E-2</v>
      </c>
      <c r="J216" s="184">
        <f>IFERROR('Tablas turistas zona y tip.'!Q216/'Tablas turistas zona y tip.'!Q229-1,"-")</f>
        <v>-0.16710476905745397</v>
      </c>
      <c r="K216" s="184">
        <f>IFERROR('Tablas turistas zona y tip.'!S216/'Tablas turistas zona y tip.'!S229-1,"-")</f>
        <v>-8.6267195150384612E-3</v>
      </c>
      <c r="L216" s="184">
        <f>IFERROR('Tablas turistas zona y tip.'!U216/'Tablas turistas zona y tip.'!U229-1,"-")</f>
        <v>-6.9332566168009202E-2</v>
      </c>
      <c r="M216" s="183">
        <f>IFERROR('Tablas turistas zona y tip.'!W216/'Tablas turistas zona y tip.'!W229-1,"-")</f>
        <v>-0.13344481605351166</v>
      </c>
      <c r="N216" s="183">
        <f>IFERROR('Tablas turistas zona y tip.'!Y216/'Tablas turistas zona y tip.'!Y229-1,"-")</f>
        <v>-2.0111731843575065E-3</v>
      </c>
      <c r="O216" s="183">
        <f>IFERROR('Tablas turistas zona y tip.'!AA216/'Tablas turistas zona y tip.'!AA229-1,"-")</f>
        <v>-5.4655056932350954E-2</v>
      </c>
    </row>
    <row r="217" spans="2:15" hidden="1" outlineLevel="1">
      <c r="B217" s="95" t="s">
        <v>41</v>
      </c>
      <c r="C217" s="183">
        <f>IFERROR('Tablas turistas zona y tip.'!C217/'Tablas turistas zona y tip.'!C230-1,"-")</f>
        <v>-4.0000000000000036E-2</v>
      </c>
      <c r="D217" s="184">
        <f>IFERROR('Tablas turistas zona y tip.'!E217/'Tablas turistas zona y tip.'!E230-1,"-")</f>
        <v>-0.69387755102040816</v>
      </c>
      <c r="E217" s="184">
        <f>IFERROR('Tablas turistas zona y tip.'!G217/'Tablas turistas zona y tip.'!G230-1,"-")</f>
        <v>-1</v>
      </c>
      <c r="F217" s="184">
        <f>IFERROR('Tablas turistas zona y tip.'!I217/'Tablas turistas zona y tip.'!I230-1,"-")</f>
        <v>-0.71153846153846156</v>
      </c>
      <c r="G217" s="183">
        <f>IFERROR('Tablas turistas zona y tip.'!K217/'Tablas turistas zona y tip.'!K230-1,"-")</f>
        <v>-0.14204545454545459</v>
      </c>
      <c r="H217" s="183">
        <f>IFERROR('Tablas turistas zona y tip.'!M217/'Tablas turistas zona y tip.'!M230-1,"-")</f>
        <v>-0.42105263157894735</v>
      </c>
      <c r="I217" s="183">
        <f>IFERROR('Tablas turistas zona y tip.'!O217/'Tablas turistas zona y tip.'!O230-1,"-")</f>
        <v>-0.25709515859766274</v>
      </c>
      <c r="J217" s="184">
        <f>IFERROR('Tablas turistas zona y tip.'!Q217/'Tablas turistas zona y tip.'!Q230-1,"-")</f>
        <v>-0.13327423167848695</v>
      </c>
      <c r="K217" s="184">
        <f>IFERROR('Tablas turistas zona y tip.'!S217/'Tablas turistas zona y tip.'!S230-1,"-")</f>
        <v>1.6125150421179235E-2</v>
      </c>
      <c r="L217" s="184">
        <f>IFERROR('Tablas turistas zona y tip.'!U217/'Tablas turistas zona y tip.'!U230-1,"-")</f>
        <v>-5.0935137286112209E-2</v>
      </c>
      <c r="M217" s="183">
        <f>IFERROR('Tablas turistas zona y tip.'!W217/'Tablas turistas zona y tip.'!W230-1,"-")</f>
        <v>-0.14068241469816278</v>
      </c>
      <c r="N217" s="183">
        <f>IFERROR('Tablas turistas zona y tip.'!Y217/'Tablas turistas zona y tip.'!Y230-1,"-")</f>
        <v>-9.0805902383654935E-3</v>
      </c>
      <c r="O217" s="183">
        <f>IFERROR('Tablas turistas zona y tip.'!AA217/'Tablas turistas zona y tip.'!AA230-1,"-")</f>
        <v>-7.0115642118076638E-2</v>
      </c>
    </row>
    <row r="218" spans="2:15" hidden="1" outlineLevel="1">
      <c r="B218" s="95" t="s">
        <v>42</v>
      </c>
      <c r="C218" s="183">
        <f>IFERROR('Tablas turistas zona y tip.'!C218/'Tablas turistas zona y tip.'!C231-1,"-")</f>
        <v>1.9</v>
      </c>
      <c r="D218" s="184">
        <f>IFERROR('Tablas turistas zona y tip.'!E218/'Tablas turistas zona y tip.'!E231-1,"-")</f>
        <v>0.71428571428571419</v>
      </c>
      <c r="E218" s="184">
        <f>IFERROR('Tablas turistas zona y tip.'!G218/'Tablas turistas zona y tip.'!G231-1,"-")</f>
        <v>1.3333333333333335</v>
      </c>
      <c r="F218" s="184">
        <f>IFERROR('Tablas turistas zona y tip.'!I218/'Tablas turistas zona y tip.'!I231-1,"-")</f>
        <v>0.89999999999999991</v>
      </c>
      <c r="G218" s="183">
        <f>IFERROR('Tablas turistas zona y tip.'!K218/'Tablas turistas zona y tip.'!K231-1,"-")</f>
        <v>0.23181818181818192</v>
      </c>
      <c r="H218" s="183">
        <f>IFERROR('Tablas turistas zona y tip.'!M218/'Tablas turistas zona y tip.'!M231-1,"-")</f>
        <v>0.12925170068027203</v>
      </c>
      <c r="I218" s="183">
        <f>IFERROR('Tablas turistas zona y tip.'!O218/'Tablas turistas zona y tip.'!O231-1,"-")</f>
        <v>0.19073569482288821</v>
      </c>
      <c r="J218" s="184">
        <f>IFERROR('Tablas turistas zona y tip.'!Q218/'Tablas turistas zona y tip.'!Q231-1,"-")</f>
        <v>-0.1067333137312555</v>
      </c>
      <c r="K218" s="184">
        <f>IFERROR('Tablas turistas zona y tip.'!S218/'Tablas turistas zona y tip.'!S231-1,"-")</f>
        <v>0.32088058705803868</v>
      </c>
      <c r="L218" s="184">
        <f>IFERROR('Tablas turistas zona y tip.'!U218/'Tablas turistas zona y tip.'!U231-1,"-")</f>
        <v>0.13674347936186382</v>
      </c>
      <c r="M218" s="183">
        <f>IFERROR('Tablas turistas zona y tip.'!W218/'Tablas turistas zona y tip.'!W231-1,"-")</f>
        <v>-7.3739035087719285E-2</v>
      </c>
      <c r="N218" s="183">
        <f>IFERROR('Tablas turistas zona y tip.'!Y218/'Tablas turistas zona y tip.'!Y231-1,"-")</f>
        <v>0.31547234775123734</v>
      </c>
      <c r="O218" s="183">
        <f>IFERROR('Tablas turistas zona y tip.'!AA218/'Tablas turistas zona y tip.'!AA231-1,"-")</f>
        <v>0.14430379746835453</v>
      </c>
    </row>
    <row r="219" spans="2:15" hidden="1" outlineLevel="1">
      <c r="B219" s="95" t="s">
        <v>43</v>
      </c>
      <c r="C219" s="183">
        <f>IFERROR('Tablas turistas zona y tip.'!C219/'Tablas turistas zona y tip.'!C232-1,"-")</f>
        <v>-0.16666666666666663</v>
      </c>
      <c r="D219" s="184">
        <f>IFERROR('Tablas turistas zona y tip.'!E219/'Tablas turistas zona y tip.'!E232-1,"-")</f>
        <v>9.0909090909090828E-2</v>
      </c>
      <c r="E219" s="184">
        <f>IFERROR('Tablas turistas zona y tip.'!G219/'Tablas turistas zona y tip.'!G232-1,"-")</f>
        <v>-0.66666666666666674</v>
      </c>
      <c r="F219" s="184">
        <f>IFERROR('Tablas turistas zona y tip.'!I219/'Tablas turistas zona y tip.'!I232-1,"-")</f>
        <v>-7.1428571428571397E-2</v>
      </c>
      <c r="G219" s="183">
        <f>IFERROR('Tablas turistas zona y tip.'!K219/'Tablas turistas zona y tip.'!K232-1,"-")</f>
        <v>-0.44496487119437944</v>
      </c>
      <c r="H219" s="183">
        <f>IFERROR('Tablas turistas zona y tip.'!M219/'Tablas turistas zona y tip.'!M232-1,"-")</f>
        <v>0.26900584795321647</v>
      </c>
      <c r="I219" s="183">
        <f>IFERROR('Tablas turistas zona y tip.'!O219/'Tablas turistas zona y tip.'!O232-1,"-")</f>
        <v>-0.24080267558528423</v>
      </c>
      <c r="J219" s="184">
        <f>IFERROR('Tablas turistas zona y tip.'!Q219/'Tablas turistas zona y tip.'!Q232-1,"-")</f>
        <v>0.40286702916460704</v>
      </c>
      <c r="K219" s="184">
        <f>IFERROR('Tablas turistas zona y tip.'!S219/'Tablas turistas zona y tip.'!S232-1,"-")</f>
        <v>0.23334152938283736</v>
      </c>
      <c r="L219" s="184">
        <f>IFERROR('Tablas turistas zona y tip.'!U219/'Tablas turistas zona y tip.'!U232-1,"-")</f>
        <v>0.28965517241379302</v>
      </c>
      <c r="M219" s="183">
        <f>IFERROR('Tablas turistas zona y tip.'!W219/'Tablas turistas zona y tip.'!W232-1,"-")</f>
        <v>0.2513110125050424</v>
      </c>
      <c r="N219" s="183">
        <f>IFERROR('Tablas turistas zona y tip.'!Y219/'Tablas turistas zona y tip.'!Y232-1,"-")</f>
        <v>0.23414289082763506</v>
      </c>
      <c r="O219" s="183">
        <f>IFERROR('Tablas turistas zona y tip.'!AA219/'Tablas turistas zona y tip.'!AA232-1,"-")</f>
        <v>0.24047619047619051</v>
      </c>
    </row>
    <row r="220" spans="2:15" hidden="1" outlineLevel="1">
      <c r="B220" s="95" t="s">
        <v>44</v>
      </c>
      <c r="C220" s="183">
        <f>IFERROR('Tablas turistas zona y tip.'!C220/'Tablas turistas zona y tip.'!C233-1,"-")</f>
        <v>-0.18181818181818177</v>
      </c>
      <c r="D220" s="184" t="str">
        <f>IFERROR('Tablas turistas zona y tip.'!E220/'Tablas turistas zona y tip.'!E233-1,"-")</f>
        <v>-</v>
      </c>
      <c r="E220" s="184" t="str">
        <f>IFERROR('Tablas turistas zona y tip.'!G220/'Tablas turistas zona y tip.'!G233-1,"-")</f>
        <v>-</v>
      </c>
      <c r="F220" s="184" t="str">
        <f>IFERROR('Tablas turistas zona y tip.'!I220/'Tablas turistas zona y tip.'!I233-1,"-")</f>
        <v>-</v>
      </c>
      <c r="G220" s="183">
        <f>IFERROR('Tablas turistas zona y tip.'!K220/'Tablas turistas zona y tip.'!K233-1,"-")</f>
        <v>0.8362068965517242</v>
      </c>
      <c r="H220" s="183">
        <f>IFERROR('Tablas turistas zona y tip.'!M220/'Tablas turistas zona y tip.'!M233-1,"-")</f>
        <v>0.29770992366412208</v>
      </c>
      <c r="I220" s="183">
        <f>IFERROR('Tablas turistas zona y tip.'!O220/'Tablas turistas zona y tip.'!O233-1,"-")</f>
        <v>0.5506072874493928</v>
      </c>
      <c r="J220" s="184">
        <f>IFERROR('Tablas turistas zona y tip.'!Q220/'Tablas turistas zona y tip.'!Q233-1,"-")</f>
        <v>-7.4699577784994586E-3</v>
      </c>
      <c r="K220" s="184">
        <f>IFERROR('Tablas turistas zona y tip.'!S220/'Tablas turistas zona y tip.'!S233-1,"-")</f>
        <v>0.534981458590853</v>
      </c>
      <c r="L220" s="184">
        <f>IFERROR('Tablas turistas zona y tip.'!U220/'Tablas turistas zona y tip.'!U233-1,"-")</f>
        <v>0.30053340819764185</v>
      </c>
      <c r="M220" s="183">
        <f>IFERROR('Tablas turistas zona y tip.'!W220/'Tablas turistas zona y tip.'!W233-1,"-")</f>
        <v>2.3624494870997825E-2</v>
      </c>
      <c r="N220" s="183">
        <f>IFERROR('Tablas turistas zona y tip.'!Y220/'Tablas turistas zona y tip.'!Y233-1,"-")</f>
        <v>0.52825670498084287</v>
      </c>
      <c r="O220" s="183">
        <f>IFERROR('Tablas turistas zona y tip.'!AA220/'Tablas turistas zona y tip.'!AA233-1,"-")</f>
        <v>0.3086703638577033</v>
      </c>
    </row>
    <row r="221" spans="2:15" hidden="1" outlineLevel="1">
      <c r="B221" s="95" t="s">
        <v>45</v>
      </c>
      <c r="C221" s="183">
        <f>IFERROR('Tablas turistas zona y tip.'!C221/'Tablas turistas zona y tip.'!C234-1,"-")</f>
        <v>1.0909090909090908</v>
      </c>
      <c r="D221" s="184">
        <f>IFERROR('Tablas turistas zona y tip.'!E221/'Tablas turistas zona y tip.'!E234-1,"-")</f>
        <v>9</v>
      </c>
      <c r="E221" s="184" t="str">
        <f>IFERROR('Tablas turistas zona y tip.'!G221/'Tablas turistas zona y tip.'!G234-1,"-")</f>
        <v>-</v>
      </c>
      <c r="F221" s="184">
        <f>IFERROR('Tablas turistas zona y tip.'!I221/'Tablas turistas zona y tip.'!I234-1,"-")</f>
        <v>9</v>
      </c>
      <c r="G221" s="183">
        <f>IFERROR('Tablas turistas zona y tip.'!K221/'Tablas turistas zona y tip.'!K234-1,"-")</f>
        <v>1.21875</v>
      </c>
      <c r="H221" s="183">
        <f>IFERROR('Tablas turistas zona y tip.'!M221/'Tablas turistas zona y tip.'!M234-1,"-")</f>
        <v>0.71942446043165464</v>
      </c>
      <c r="I221" s="183">
        <f>IFERROR('Tablas turistas zona y tip.'!O221/'Tablas turistas zona y tip.'!O234-1,"-")</f>
        <v>1.0275482093663912</v>
      </c>
      <c r="J221" s="184">
        <f>IFERROR('Tablas turistas zona y tip.'!Q221/'Tablas turistas zona y tip.'!Q234-1,"-")</f>
        <v>0.26018584703359537</v>
      </c>
      <c r="K221" s="184">
        <f>IFERROR('Tablas turistas zona y tip.'!S221/'Tablas turistas zona y tip.'!S234-1,"-")</f>
        <v>0.31146694214876036</v>
      </c>
      <c r="L221" s="184">
        <f>IFERROR('Tablas turistas zona y tip.'!U221/'Tablas turistas zona y tip.'!U234-1,"-")</f>
        <v>0.29479432953753193</v>
      </c>
      <c r="M221" s="183">
        <f>IFERROR('Tablas turistas zona y tip.'!W221/'Tablas turistas zona y tip.'!W234-1,"-")</f>
        <v>0.33684904416611738</v>
      </c>
      <c r="N221" s="183">
        <f>IFERROR('Tablas turistas zona y tip.'!Y221/'Tablas turistas zona y tip.'!Y234-1,"-")</f>
        <v>0.32100218597612251</v>
      </c>
      <c r="O221" s="183">
        <f>IFERROR('Tablas turistas zona y tip.'!AA221/'Tablas turistas zona y tip.'!AA234-1,"-")</f>
        <v>0.32635563968377679</v>
      </c>
    </row>
    <row r="222" spans="2:15" hidden="1" outlineLevel="1">
      <c r="B222" s="95" t="s">
        <v>46</v>
      </c>
      <c r="C222" s="183">
        <f>IFERROR('Tablas turistas zona y tip.'!C222/'Tablas turistas zona y tip.'!C235-1,"-")</f>
        <v>-0.33333333333333337</v>
      </c>
      <c r="D222" s="184">
        <f>IFERROR('Tablas turistas zona y tip.'!E222/'Tablas turistas zona y tip.'!E235-1,"-")</f>
        <v>3.5</v>
      </c>
      <c r="E222" s="184" t="str">
        <f>IFERROR('Tablas turistas zona y tip.'!G222/'Tablas turistas zona y tip.'!G235-1,"-")</f>
        <v>-</v>
      </c>
      <c r="F222" s="184">
        <f>IFERROR('Tablas turistas zona y tip.'!I222/'Tablas turistas zona y tip.'!I235-1,"-")</f>
        <v>4</v>
      </c>
      <c r="G222" s="183">
        <f>IFERROR('Tablas turistas zona y tip.'!K222/'Tablas turistas zona y tip.'!K235-1,"-")</f>
        <v>0.84552845528455278</v>
      </c>
      <c r="H222" s="183">
        <f>IFERROR('Tablas turistas zona y tip.'!M222/'Tablas turistas zona y tip.'!M235-1,"-")</f>
        <v>-0.60806916426512969</v>
      </c>
      <c r="I222" s="183">
        <f>IFERROR('Tablas turistas zona y tip.'!O222/'Tablas turistas zona y tip.'!O235-1,"-")</f>
        <v>-0.22765957446808516</v>
      </c>
      <c r="J222" s="184">
        <f>IFERROR('Tablas turistas zona y tip.'!Q222/'Tablas turistas zona y tip.'!Q235-1,"-")</f>
        <v>0.29262672811059898</v>
      </c>
      <c r="K222" s="184">
        <f>IFERROR('Tablas turistas zona y tip.'!S222/'Tablas turistas zona y tip.'!S235-1,"-")</f>
        <v>0.55361781076066796</v>
      </c>
      <c r="L222" s="184">
        <f>IFERROR('Tablas turistas zona y tip.'!U222/'Tablas turistas zona y tip.'!U235-1,"-")</f>
        <v>0.45136538027533279</v>
      </c>
      <c r="M222" s="183">
        <f>IFERROR('Tablas turistas zona y tip.'!W222/'Tablas turistas zona y tip.'!W235-1,"-")</f>
        <v>0.32623736029803085</v>
      </c>
      <c r="N222" s="183">
        <f>IFERROR('Tablas turistas zona y tip.'!Y222/'Tablas turistas zona y tip.'!Y235-1,"-")</f>
        <v>0.42143326758711375</v>
      </c>
      <c r="O222" s="183">
        <f>IFERROR('Tablas turistas zona y tip.'!AA222/'Tablas turistas zona y tip.'!AA235-1,"-")</f>
        <v>0.38508433245275353</v>
      </c>
    </row>
    <row r="223" spans="2:15" hidden="1" outlineLevel="1">
      <c r="B223" s="95" t="s">
        <v>47</v>
      </c>
      <c r="C223" s="183">
        <f>IFERROR('Tablas turistas zona y tip.'!C223/'Tablas turistas zona y tip.'!C236-1,"-")</f>
        <v>-0.14814814814814814</v>
      </c>
      <c r="D223" s="184">
        <f>IFERROR('Tablas turistas zona y tip.'!E223/'Tablas turistas zona y tip.'!E236-1,"-")</f>
        <v>0.27272727272727271</v>
      </c>
      <c r="E223" s="184" t="str">
        <f>IFERROR('Tablas turistas zona y tip.'!G223/'Tablas turistas zona y tip.'!G236-1,"-")</f>
        <v>-</v>
      </c>
      <c r="F223" s="184">
        <f>IFERROR('Tablas turistas zona y tip.'!I223/'Tablas turistas zona y tip.'!I236-1,"-")</f>
        <v>0.27272727272727271</v>
      </c>
      <c r="G223" s="183">
        <f>IFERROR('Tablas turistas zona y tip.'!K223/'Tablas turistas zona y tip.'!K236-1,"-")</f>
        <v>0.76969696969696977</v>
      </c>
      <c r="H223" s="183">
        <f>IFERROR('Tablas turistas zona y tip.'!M223/'Tablas turistas zona y tip.'!M236-1,"-")</f>
        <v>1.6056338028169015</v>
      </c>
      <c r="I223" s="183">
        <f>IFERROR('Tablas turistas zona y tip.'!O223/'Tablas turistas zona y tip.'!O236-1,"-")</f>
        <v>1.0211864406779663</v>
      </c>
      <c r="J223" s="184">
        <f>IFERROR('Tablas turistas zona y tip.'!Q223/'Tablas turistas zona y tip.'!Q236-1,"-")</f>
        <v>0.38996340825927867</v>
      </c>
      <c r="K223" s="184">
        <f>IFERROR('Tablas turistas zona y tip.'!S223/'Tablas turistas zona y tip.'!S236-1,"-")</f>
        <v>0.69766566265060237</v>
      </c>
      <c r="L223" s="184">
        <f>IFERROR('Tablas turistas zona y tip.'!U223/'Tablas turistas zona y tip.'!U236-1,"-")</f>
        <v>0.56883344276646963</v>
      </c>
      <c r="M223" s="183">
        <f>IFERROR('Tablas turistas zona y tip.'!W223/'Tablas turistas zona y tip.'!W236-1,"-")</f>
        <v>0.41209829867674852</v>
      </c>
      <c r="N223" s="183">
        <f>IFERROR('Tablas turistas zona y tip.'!Y223/'Tablas turistas zona y tip.'!Y236-1,"-")</f>
        <v>0.72130546387972139</v>
      </c>
      <c r="O223" s="183">
        <f>IFERROR('Tablas turistas zona y tip.'!AA223/'Tablas turistas zona y tip.'!AA236-1,"-")</f>
        <v>0.5862068965517242</v>
      </c>
    </row>
    <row r="224" spans="2:15" hidden="1" outlineLevel="1">
      <c r="B224" s="95" t="s">
        <v>48</v>
      </c>
      <c r="C224" s="183">
        <f>IFERROR('Tablas turistas zona y tip.'!C224/'Tablas turistas zona y tip.'!C237-1,"-")</f>
        <v>-0.22222222222222221</v>
      </c>
      <c r="D224" s="184">
        <f>IFERROR('Tablas turistas zona y tip.'!E224/'Tablas turistas zona y tip.'!E237-1,"-")</f>
        <v>3</v>
      </c>
      <c r="E224" s="184" t="str">
        <f>IFERROR('Tablas turistas zona y tip.'!G224/'Tablas turistas zona y tip.'!G237-1,"-")</f>
        <v>-</v>
      </c>
      <c r="F224" s="184">
        <f>IFERROR('Tablas turistas zona y tip.'!I224/'Tablas turistas zona y tip.'!I237-1,"-")</f>
        <v>6.5</v>
      </c>
      <c r="G224" s="183">
        <f>IFERROR('Tablas turistas zona y tip.'!K224/'Tablas turistas zona y tip.'!K237-1,"-")</f>
        <v>0.35099337748344372</v>
      </c>
      <c r="H224" s="183">
        <f>IFERROR('Tablas turistas zona y tip.'!M224/'Tablas turistas zona y tip.'!M237-1,"-")</f>
        <v>0.3484848484848484</v>
      </c>
      <c r="I224" s="183">
        <f>IFERROR('Tablas turistas zona y tip.'!O224/'Tablas turistas zona y tip.'!O237-1,"-")</f>
        <v>0.34982332155477036</v>
      </c>
      <c r="J224" s="184">
        <f>IFERROR('Tablas turistas zona y tip.'!Q224/'Tablas turistas zona y tip.'!Q237-1,"-")</f>
        <v>1.1140350877192984</v>
      </c>
      <c r="K224" s="184">
        <f>IFERROR('Tablas turistas zona y tip.'!S224/'Tablas turistas zona y tip.'!S237-1,"-")</f>
        <v>0.23135931267259902</v>
      </c>
      <c r="L224" s="184">
        <f>IFERROR('Tablas turistas zona y tip.'!U224/'Tablas turistas zona y tip.'!U237-1,"-")</f>
        <v>0.54810151485343295</v>
      </c>
      <c r="M224" s="183">
        <f>IFERROR('Tablas turistas zona y tip.'!W224/'Tablas turistas zona y tip.'!W237-1,"-")</f>
        <v>1.0461152882205513</v>
      </c>
      <c r="N224" s="183">
        <f>IFERROR('Tablas turistas zona y tip.'!Y224/'Tablas turistas zona y tip.'!Y237-1,"-")</f>
        <v>0.23798289590091426</v>
      </c>
      <c r="O224" s="183">
        <f>IFERROR('Tablas turistas zona y tip.'!AA224/'Tablas turistas zona y tip.'!AA237-1,"-")</f>
        <v>0.53731897512068327</v>
      </c>
    </row>
    <row r="225" spans="2:15" hidden="1" outlineLevel="1">
      <c r="B225" s="95" t="s">
        <v>49</v>
      </c>
      <c r="C225" s="183">
        <f>IFERROR('Tablas turistas zona y tip.'!C225/'Tablas turistas zona y tip.'!C238-1,"-")</f>
        <v>-2.8571428571428581E-2</v>
      </c>
      <c r="D225" s="184">
        <f>IFERROR('Tablas turistas zona y tip.'!E225/'Tablas turistas zona y tip.'!E238-1,"-")</f>
        <v>1.125</v>
      </c>
      <c r="E225" s="184" t="str">
        <f>IFERROR('Tablas turistas zona y tip.'!G225/'Tablas turistas zona y tip.'!G238-1,"-")</f>
        <v>-</v>
      </c>
      <c r="F225" s="184">
        <f>IFERROR('Tablas turistas zona y tip.'!I225/'Tablas turistas zona y tip.'!I238-1,"-")</f>
        <v>2</v>
      </c>
      <c r="G225" s="183">
        <f>IFERROR('Tablas turistas zona y tip.'!K225/'Tablas turistas zona y tip.'!K238-1,"-")</f>
        <v>0.87283236994219648</v>
      </c>
      <c r="H225" s="183">
        <f>IFERROR('Tablas turistas zona y tip.'!M225/'Tablas turistas zona y tip.'!M238-1,"-")</f>
        <v>0.12315270935960587</v>
      </c>
      <c r="I225" s="183">
        <f>IFERROR('Tablas turistas zona y tip.'!O225/'Tablas turistas zona y tip.'!O238-1,"-")</f>
        <v>0.46808510638297873</v>
      </c>
      <c r="J225" s="184">
        <f>IFERROR('Tablas turistas zona y tip.'!Q225/'Tablas turistas zona y tip.'!Q238-1,"-")</f>
        <v>0.36069193963930801</v>
      </c>
      <c r="K225" s="184">
        <f>IFERROR('Tablas turistas zona y tip.'!S225/'Tablas turistas zona y tip.'!S238-1,"-")</f>
        <v>0.29280338664158045</v>
      </c>
      <c r="L225" s="184">
        <f>IFERROR('Tablas turistas zona y tip.'!U225/'Tablas turistas zona y tip.'!U238-1,"-")</f>
        <v>0.31927105754053664</v>
      </c>
      <c r="M225" s="183">
        <f>IFERROR('Tablas turistas zona y tip.'!W225/'Tablas turistas zona y tip.'!W238-1,"-")</f>
        <v>0.38833958404364122</v>
      </c>
      <c r="N225" s="183">
        <f>IFERROR('Tablas turistas zona y tip.'!Y225/'Tablas turistas zona y tip.'!Y238-1,"-")</f>
        <v>0.2866442199775534</v>
      </c>
      <c r="O225" s="183">
        <f>IFERROR('Tablas turistas zona y tip.'!AA225/'Tablas turistas zona y tip.'!AA238-1,"-")</f>
        <v>0.3270167839740119</v>
      </c>
    </row>
    <row r="226" spans="2:15" hidden="1" outlineLevel="1">
      <c r="B226" s="95" t="s">
        <v>50</v>
      </c>
      <c r="C226" s="183">
        <f>IFERROR('Tablas turistas zona y tip.'!C226/'Tablas turistas zona y tip.'!C239-1,"-")</f>
        <v>-0.27777777777777779</v>
      </c>
      <c r="D226" s="184">
        <f>IFERROR('Tablas turistas zona y tip.'!E226/'Tablas turistas zona y tip.'!E239-1,"-")</f>
        <v>1.2857142857142856</v>
      </c>
      <c r="E226" s="184" t="str">
        <f>IFERROR('Tablas turistas zona y tip.'!G226/'Tablas turistas zona y tip.'!G239-1,"-")</f>
        <v>-</v>
      </c>
      <c r="F226" s="184">
        <f>IFERROR('Tablas turistas zona y tip.'!I226/'Tablas turistas zona y tip.'!I239-1,"-")</f>
        <v>1.7857142857142856</v>
      </c>
      <c r="G226" s="183">
        <f>IFERROR('Tablas turistas zona y tip.'!K226/'Tablas turistas zona y tip.'!K239-1,"-")</f>
        <v>0.40639269406392686</v>
      </c>
      <c r="H226" s="183">
        <f>IFERROR('Tablas turistas zona y tip.'!M226/'Tablas turistas zona y tip.'!M239-1,"-")</f>
        <v>0.29015544041450769</v>
      </c>
      <c r="I226" s="183">
        <f>IFERROR('Tablas turistas zona y tip.'!O226/'Tablas turistas zona y tip.'!O239-1,"-")</f>
        <v>0.35194174757281549</v>
      </c>
      <c r="J226" s="184">
        <f>IFERROR('Tablas turistas zona y tip.'!Q226/'Tablas turistas zona y tip.'!Q239-1,"-")</f>
        <v>0.29718726868985934</v>
      </c>
      <c r="K226" s="184">
        <f>IFERROR('Tablas turistas zona y tip.'!S226/'Tablas turistas zona y tip.'!S239-1,"-")</f>
        <v>0.45002474022761008</v>
      </c>
      <c r="L226" s="184">
        <f>IFERROR('Tablas turistas zona y tip.'!U226/'Tablas turistas zona y tip.'!U239-1,"-")</f>
        <v>0.38879003558718872</v>
      </c>
      <c r="M226" s="183">
        <f>IFERROR('Tablas turistas zona y tip.'!W226/'Tablas turistas zona y tip.'!W239-1,"-")</f>
        <v>0.30292830696735096</v>
      </c>
      <c r="N226" s="183">
        <f>IFERROR('Tablas turistas zona y tip.'!Y226/'Tablas turistas zona y tip.'!Y239-1,"-")</f>
        <v>0.4443919716646989</v>
      </c>
      <c r="O226" s="183">
        <f>IFERROR('Tablas turistas zona y tip.'!AA226/'Tablas turistas zona y tip.'!AA239-1,"-")</f>
        <v>0.38606716625034698</v>
      </c>
    </row>
    <row r="227" spans="2:15" hidden="1" outlineLevel="1">
      <c r="B227" s="95" t="s">
        <v>51</v>
      </c>
      <c r="C227" s="183">
        <f>IFERROR('Tablas turistas zona y tip.'!C227/'Tablas turistas zona y tip.'!C240-1,"-")</f>
        <v>0.21212121212121215</v>
      </c>
      <c r="D227" s="184">
        <f>IFERROR('Tablas turistas zona y tip.'!E227/'Tablas turistas zona y tip.'!E240-1,"-")</f>
        <v>9.0909090909090828E-2</v>
      </c>
      <c r="E227" s="184" t="str">
        <f>IFERROR('Tablas turistas zona y tip.'!G227/'Tablas turistas zona y tip.'!G240-1,"-")</f>
        <v>-</v>
      </c>
      <c r="F227" s="184">
        <f>IFERROR('Tablas turistas zona y tip.'!I227/'Tablas turistas zona y tip.'!I240-1,"-")</f>
        <v>0.27272727272727271</v>
      </c>
      <c r="G227" s="183">
        <f>IFERROR('Tablas turistas zona y tip.'!K227/'Tablas turistas zona y tip.'!K240-1,"-")</f>
        <v>0.26523297491039433</v>
      </c>
      <c r="H227" s="183">
        <f>IFERROR('Tablas turistas zona y tip.'!M227/'Tablas turistas zona y tip.'!M240-1,"-")</f>
        <v>6.4039408866995107E-2</v>
      </c>
      <c r="I227" s="183">
        <f>IFERROR('Tablas turistas zona y tip.'!O227/'Tablas turistas zona y tip.'!O240-1,"-")</f>
        <v>0.18049792531120334</v>
      </c>
      <c r="J227" s="184">
        <f>IFERROR('Tablas turistas zona y tip.'!Q227/'Tablas turistas zona y tip.'!Q240-1,"-")</f>
        <v>0.38856868395773292</v>
      </c>
      <c r="K227" s="184">
        <f>IFERROR('Tablas turistas zona y tip.'!S227/'Tablas turistas zona y tip.'!S240-1,"-")</f>
        <v>0.5117306099917196</v>
      </c>
      <c r="L227" s="184">
        <f>IFERROR('Tablas turistas zona y tip.'!U227/'Tablas turistas zona y tip.'!U240-1,"-")</f>
        <v>0.46678352322524108</v>
      </c>
      <c r="M227" s="183">
        <f>IFERROR('Tablas turistas zona y tip.'!W227/'Tablas turistas zona y tip.'!W240-1,"-")</f>
        <v>0.37047817047817055</v>
      </c>
      <c r="N227" s="183">
        <f>IFERROR('Tablas turistas zona y tip.'!Y227/'Tablas turistas zona y tip.'!Y240-1,"-")</f>
        <v>0.48849973863042351</v>
      </c>
      <c r="O227" s="183">
        <f>IFERROR('Tablas turistas zona y tip.'!AA227/'Tablas turistas zona y tip.'!AA240-1,"-")</f>
        <v>0.44294655753490608</v>
      </c>
    </row>
    <row r="228" spans="2:15" collapsed="1">
      <c r="B228" s="180">
        <v>1994</v>
      </c>
      <c r="C228" s="188">
        <f>IFERROR('Tablas turistas zona y tip.'!C228/'Tablas turistas zona y tip.'!C241-1,"-")</f>
        <v>0.12671232876712324</v>
      </c>
      <c r="D228" s="188">
        <f>IFERROR('Tablas turistas zona y tip.'!E228/'Tablas turistas zona y tip.'!E241-1,"-")</f>
        <v>0.33571428571428563</v>
      </c>
      <c r="E228" s="188">
        <f>IFERROR('Tablas turistas zona y tip.'!G228/'Tablas turistas zona y tip.'!G241-1,"-")</f>
        <v>2.8</v>
      </c>
      <c r="F228" s="188">
        <f>IFERROR('Tablas turistas zona y tip.'!I228/'Tablas turistas zona y tip.'!I241-1,"-")</f>
        <v>0.5</v>
      </c>
      <c r="G228" s="188">
        <f>IFERROR('Tablas turistas zona y tip.'!K228/'Tablas turistas zona y tip.'!K241-1,"-")</f>
        <v>0.29232464193903773</v>
      </c>
      <c r="H228" s="188">
        <f>IFERROR('Tablas turistas zona y tip.'!M228/'Tablas turistas zona y tip.'!M241-1,"-")</f>
        <v>7.791609036422309E-2</v>
      </c>
      <c r="I228" s="188">
        <f>IFERROR('Tablas turistas zona y tip.'!O228/'Tablas turistas zona y tip.'!O241-1,"-")</f>
        <v>0.19726083401471795</v>
      </c>
      <c r="J228" s="188">
        <f>IFERROR('Tablas turistas zona y tip.'!Q228/'Tablas turistas zona y tip.'!Q241-1,"-")</f>
        <v>0.20246025987731686</v>
      </c>
      <c r="K228" s="188">
        <f>IFERROR('Tablas turistas zona y tip.'!S228/'Tablas turistas zona y tip.'!S241-1,"-")</f>
        <v>0.32523001603781543</v>
      </c>
      <c r="L228" s="188">
        <f>IFERROR('Tablas turistas zona y tip.'!U228/'Tablas turistas zona y tip.'!U241-1,"-")</f>
        <v>0.27732595547548589</v>
      </c>
      <c r="M228" s="188">
        <f>IFERROR('Tablas turistas zona y tip.'!W228/'Tablas turistas zona y tip.'!W241-1,"-")</f>
        <v>0.20966633808286295</v>
      </c>
      <c r="N228" s="188">
        <f>IFERROR('Tablas turistas zona y tip.'!Y228/'Tablas turistas zona y tip.'!Y241-1,"-")</f>
        <v>0.31490709544656736</v>
      </c>
      <c r="O228" s="188">
        <f>IFERROR('Tablas turistas zona y tip.'!AA228/'Tablas turistas zona y tip.'!AA241-1,"-")</f>
        <v>0.27248205770434941</v>
      </c>
    </row>
    <row r="229" spans="2:15" hidden="1" outlineLevel="1">
      <c r="B229" s="95" t="s">
        <v>40</v>
      </c>
      <c r="C229" s="183">
        <f>IFERROR('Tablas turistas zona y tip.'!C229/'Tablas turistas zona y tip.'!C242-1,"-")</f>
        <v>0.61111111111111116</v>
      </c>
      <c r="D229" s="184">
        <f>IFERROR('Tablas turistas zona y tip.'!E229/'Tablas turistas zona y tip.'!E242-1,"-")</f>
        <v>0.26315789473684204</v>
      </c>
      <c r="E229" s="184" t="str">
        <f>IFERROR('Tablas turistas zona y tip.'!G229/'Tablas turistas zona y tip.'!G242-1,"-")</f>
        <v>-</v>
      </c>
      <c r="F229" s="184">
        <f>IFERROR('Tablas turistas zona y tip.'!I229/'Tablas turistas zona y tip.'!I242-1,"-")</f>
        <v>0.31578947368421062</v>
      </c>
      <c r="G229" s="183">
        <f>IFERROR('Tablas turistas zona y tip.'!K229/'Tablas turistas zona y tip.'!K242-1,"-")</f>
        <v>8.3003952569169925E-2</v>
      </c>
      <c r="H229" s="183">
        <f>IFERROR('Tablas turistas zona y tip.'!M229/'Tablas turistas zona y tip.'!M242-1,"-")</f>
        <v>-0.11904761904761907</v>
      </c>
      <c r="I229" s="183">
        <f>IFERROR('Tablas turistas zona y tip.'!O229/'Tablas turistas zona y tip.'!O242-1,"-")</f>
        <v>-8.6393088552916275E-3</v>
      </c>
      <c r="J229" s="184">
        <f>IFERROR('Tablas turistas zona y tip.'!Q229/'Tablas turistas zona y tip.'!Q242-1,"-")</f>
        <v>9.8144329896907134E-2</v>
      </c>
      <c r="K229" s="184">
        <f>IFERROR('Tablas turistas zona y tip.'!S229/'Tablas turistas zona y tip.'!S242-1,"-")</f>
        <v>5.1999018886436099E-2</v>
      </c>
      <c r="L229" s="184">
        <f>IFERROR('Tablas turistas zona y tip.'!U229/'Tablas turistas zona y tip.'!U242-1,"-")</f>
        <v>6.9209474007997596E-2</v>
      </c>
      <c r="M229" s="183">
        <f>IFERROR('Tablas turistas zona y tip.'!W229/'Tablas turistas zona y tip.'!W242-1,"-")</f>
        <v>0.10128913443830578</v>
      </c>
      <c r="N229" s="183">
        <f>IFERROR('Tablas turistas zona y tip.'!Y229/'Tablas turistas zona y tip.'!Y242-1,"-")</f>
        <v>4.3853510613482527E-2</v>
      </c>
      <c r="O229" s="183">
        <f>IFERROR('Tablas turistas zona y tip.'!AA229/'Tablas turistas zona y tip.'!AA242-1,"-")</f>
        <v>6.6123964581548123E-2</v>
      </c>
    </row>
    <row r="230" spans="2:15" hidden="1" outlineLevel="1">
      <c r="B230" s="95" t="s">
        <v>41</v>
      </c>
      <c r="C230" s="183">
        <f>IFERROR('Tablas turistas zona y tip.'!C230/'Tablas turistas zona y tip.'!C243-1,"-")</f>
        <v>0</v>
      </c>
      <c r="D230" s="184">
        <f>IFERROR('Tablas turistas zona y tip.'!E230/'Tablas turistas zona y tip.'!E243-1,"-")</f>
        <v>2.5</v>
      </c>
      <c r="E230" s="184" t="str">
        <f>IFERROR('Tablas turistas zona y tip.'!G230/'Tablas turistas zona y tip.'!G243-1,"-")</f>
        <v>-</v>
      </c>
      <c r="F230" s="184">
        <f>IFERROR('Tablas turistas zona y tip.'!I230/'Tablas turistas zona y tip.'!I243-1,"-")</f>
        <v>2.7142857142857144</v>
      </c>
      <c r="G230" s="183">
        <f>IFERROR('Tablas turistas zona y tip.'!K230/'Tablas turistas zona y tip.'!K243-1,"-")</f>
        <v>0.70873786407766981</v>
      </c>
      <c r="H230" s="183">
        <f>IFERROR('Tablas turistas zona y tip.'!M230/'Tablas turistas zona y tip.'!M243-1,"-")</f>
        <v>0.72727272727272729</v>
      </c>
      <c r="I230" s="183">
        <f>IFERROR('Tablas turistas zona y tip.'!O230/'Tablas turistas zona y tip.'!O243-1,"-")</f>
        <v>0.7163323782234956</v>
      </c>
      <c r="J230" s="184">
        <f>IFERROR('Tablas turistas zona y tip.'!Q230/'Tablas turistas zona y tip.'!Q243-1,"-")</f>
        <v>0.29407265774378577</v>
      </c>
      <c r="K230" s="184">
        <f>IFERROR('Tablas turistas zona y tip.'!S230/'Tablas turistas zona y tip.'!S243-1,"-")</f>
        <v>0.54690990320178701</v>
      </c>
      <c r="L230" s="184">
        <f>IFERROR('Tablas turistas zona y tip.'!U230/'Tablas turistas zona y tip.'!U243-1,"-")</f>
        <v>0.42218449349179399</v>
      </c>
      <c r="M230" s="183">
        <f>IFERROR('Tablas turistas zona y tip.'!W230/'Tablas turistas zona y tip.'!W243-1,"-")</f>
        <v>0.33216783216783208</v>
      </c>
      <c r="N230" s="183">
        <f>IFERROR('Tablas turistas zona y tip.'!Y230/'Tablas turistas zona y tip.'!Y243-1,"-")</f>
        <v>0.55708731000353473</v>
      </c>
      <c r="O230" s="183">
        <f>IFERROR('Tablas turistas zona y tip.'!AA230/'Tablas turistas zona y tip.'!AA243-1,"-")</f>
        <v>0.44401476533661444</v>
      </c>
    </row>
    <row r="231" spans="2:15" hidden="1" outlineLevel="1">
      <c r="B231" s="95" t="s">
        <v>42</v>
      </c>
      <c r="C231" s="183">
        <f>IFERROR('Tablas turistas zona y tip.'!C231/'Tablas turistas zona y tip.'!C244-1,"-")</f>
        <v>-0.2592592592592593</v>
      </c>
      <c r="D231" s="184">
        <f>IFERROR('Tablas turistas zona y tip.'!E231/'Tablas turistas zona y tip.'!E244-1,"-")</f>
        <v>-0.46153846153846156</v>
      </c>
      <c r="E231" s="184">
        <f>IFERROR('Tablas turistas zona y tip.'!G231/'Tablas turistas zona y tip.'!G244-1,"-")</f>
        <v>2</v>
      </c>
      <c r="F231" s="184">
        <f>IFERROR('Tablas turistas zona y tip.'!I231/'Tablas turistas zona y tip.'!I244-1,"-")</f>
        <v>-0.2857142857142857</v>
      </c>
      <c r="G231" s="183">
        <f>IFERROR('Tablas turistas zona y tip.'!K231/'Tablas turistas zona y tip.'!K244-1,"-")</f>
        <v>0.6058394160583942</v>
      </c>
      <c r="H231" s="183">
        <f>IFERROR('Tablas turistas zona y tip.'!M231/'Tablas turistas zona y tip.'!M244-1,"-")</f>
        <v>-0.671875</v>
      </c>
      <c r="I231" s="183">
        <f>IFERROR('Tablas turistas zona y tip.'!O231/'Tablas turistas zona y tip.'!O244-1,"-")</f>
        <v>-0.37264957264957266</v>
      </c>
      <c r="J231" s="184">
        <f>IFERROR('Tablas turistas zona y tip.'!Q231/'Tablas turistas zona y tip.'!Q244-1,"-")</f>
        <v>-0.17571497818710613</v>
      </c>
      <c r="K231" s="184">
        <f>IFERROR('Tablas turistas zona y tip.'!S231/'Tablas turistas zona y tip.'!S244-1,"-")</f>
        <v>-0.18191740949608881</v>
      </c>
      <c r="L231" s="184">
        <f>IFERROR('Tablas turistas zona y tip.'!U231/'Tablas turistas zona y tip.'!U244-1,"-")</f>
        <v>-0.17925802764210741</v>
      </c>
      <c r="M231" s="183">
        <f>IFERROR('Tablas turistas zona y tip.'!W231/'Tablas turistas zona y tip.'!W244-1,"-")</f>
        <v>-0.15221938182663253</v>
      </c>
      <c r="N231" s="183">
        <f>IFERROR('Tablas turistas zona y tip.'!Y231/'Tablas turistas zona y tip.'!Y244-1,"-")</f>
        <v>-0.21846619576185666</v>
      </c>
      <c r="O231" s="183">
        <f>IFERROR('Tablas turistas zona y tip.'!AA231/'Tablas turistas zona y tip.'!AA244-1,"-")</f>
        <v>-0.19065274660942533</v>
      </c>
    </row>
    <row r="232" spans="2:15" hidden="1" outlineLevel="1">
      <c r="B232" s="95" t="s">
        <v>43</v>
      </c>
      <c r="C232" s="183">
        <f>IFERROR('Tablas turistas zona y tip.'!C232/'Tablas turistas zona y tip.'!C245-1,"-")</f>
        <v>1.25</v>
      </c>
      <c r="D232" s="184">
        <f>IFERROR('Tablas turistas zona y tip.'!E232/'Tablas turistas zona y tip.'!E245-1,"-")</f>
        <v>-8.333333333333337E-2</v>
      </c>
      <c r="E232" s="184">
        <f>IFERROR('Tablas turistas zona y tip.'!G232/'Tablas turistas zona y tip.'!G245-1,"-")</f>
        <v>2</v>
      </c>
      <c r="F232" s="184">
        <f>IFERROR('Tablas turistas zona y tip.'!I232/'Tablas turistas zona y tip.'!I245-1,"-")</f>
        <v>7.6923076923076872E-2</v>
      </c>
      <c r="G232" s="183">
        <f>IFERROR('Tablas turistas zona y tip.'!K232/'Tablas turistas zona y tip.'!K245-1,"-")</f>
        <v>1.6358024691358026</v>
      </c>
      <c r="H232" s="183">
        <f>IFERROR('Tablas turistas zona y tip.'!M232/'Tablas turistas zona y tip.'!M245-1,"-")</f>
        <v>0.34645669291338588</v>
      </c>
      <c r="I232" s="183">
        <f>IFERROR('Tablas turistas zona y tip.'!O232/'Tablas turistas zona y tip.'!O245-1,"-")</f>
        <v>1.0692041522491351</v>
      </c>
      <c r="J232" s="184">
        <f>IFERROR('Tablas turistas zona y tip.'!Q232/'Tablas turistas zona y tip.'!Q245-1,"-")</f>
        <v>8.4137191854233739E-2</v>
      </c>
      <c r="K232" s="184">
        <f>IFERROR('Tablas turistas zona y tip.'!S232/'Tablas turistas zona y tip.'!S245-1,"-")</f>
        <v>1.3961605584642323E-2</v>
      </c>
      <c r="L232" s="184">
        <f>IFERROR('Tablas turistas zona y tip.'!U232/'Tablas turistas zona y tip.'!U245-1,"-")</f>
        <v>3.6242981112812656E-2</v>
      </c>
      <c r="M232" s="183">
        <f>IFERROR('Tablas turistas zona y tip.'!W232/'Tablas turistas zona y tip.'!W245-1,"-")</f>
        <v>0.21044921875</v>
      </c>
      <c r="N232" s="183">
        <f>IFERROR('Tablas turistas zona y tip.'!Y232/'Tablas turistas zona y tip.'!Y245-1,"-")</f>
        <v>2.464363372795364E-2</v>
      </c>
      <c r="O232" s="183">
        <f>IFERROR('Tablas turistas zona y tip.'!AA232/'Tablas turistas zona y tip.'!AA245-1,"-")</f>
        <v>8.6148375626313278E-2</v>
      </c>
    </row>
    <row r="233" spans="2:15" hidden="1" outlineLevel="1">
      <c r="B233" s="95" t="s">
        <v>44</v>
      </c>
      <c r="C233" s="183">
        <f>IFERROR('Tablas turistas zona y tip.'!C233/'Tablas turistas zona y tip.'!C246-1,"-")</f>
        <v>0.5714285714285714</v>
      </c>
      <c r="D233" s="184">
        <f>IFERROR('Tablas turistas zona y tip.'!E233/'Tablas turistas zona y tip.'!E246-1,"-")</f>
        <v>-1</v>
      </c>
      <c r="E233" s="184">
        <f>IFERROR('Tablas turistas zona y tip.'!G233/'Tablas turistas zona y tip.'!G246-1,"-")</f>
        <v>-1</v>
      </c>
      <c r="F233" s="184">
        <f>IFERROR('Tablas turistas zona y tip.'!I233/'Tablas turistas zona y tip.'!I246-1,"-")</f>
        <v>-1</v>
      </c>
      <c r="G233" s="183">
        <f>IFERROR('Tablas turistas zona y tip.'!K233/'Tablas turistas zona y tip.'!K246-1,"-")</f>
        <v>0.38095238095238093</v>
      </c>
      <c r="H233" s="183">
        <f>IFERROR('Tablas turistas zona y tip.'!M233/'Tablas turistas zona y tip.'!M246-1,"-")</f>
        <v>-5.7553956834532349E-2</v>
      </c>
      <c r="I233" s="183">
        <f>IFERROR('Tablas turistas zona y tip.'!O233/'Tablas turistas zona y tip.'!O246-1,"-")</f>
        <v>0.10762331838565031</v>
      </c>
      <c r="J233" s="184">
        <f>IFERROR('Tablas turistas zona y tip.'!Q233/'Tablas turistas zona y tip.'!Q246-1,"-")</f>
        <v>0.23258606885508404</v>
      </c>
      <c r="K233" s="184">
        <f>IFERROR('Tablas turistas zona y tip.'!S233/'Tablas turistas zona y tip.'!S246-1,"-")</f>
        <v>-0.38841850619897189</v>
      </c>
      <c r="L233" s="184">
        <f>IFERROR('Tablas turistas zona y tip.'!U233/'Tablas turistas zona y tip.'!U246-1,"-")</f>
        <v>-0.2181738366988587</v>
      </c>
      <c r="M233" s="183">
        <f>IFERROR('Tablas turistas zona y tip.'!W233/'Tablas turistas zona y tip.'!W246-1,"-")</f>
        <v>0.23778376298576376</v>
      </c>
      <c r="N233" s="183">
        <f>IFERROR('Tablas turistas zona y tip.'!Y233/'Tablas turistas zona y tip.'!Y246-1,"-")</f>
        <v>-0.3816997334912644</v>
      </c>
      <c r="O233" s="183">
        <f>IFERROR('Tablas turistas zona y tip.'!AA233/'Tablas turistas zona y tip.'!AA246-1,"-")</f>
        <v>-0.2095584304501229</v>
      </c>
    </row>
    <row r="234" spans="2:15" hidden="1" outlineLevel="1">
      <c r="B234" s="95" t="s">
        <v>45</v>
      </c>
      <c r="C234" s="183">
        <f>IFERROR('Tablas turistas zona y tip.'!C234/'Tablas turistas zona y tip.'!C247-1,"-")</f>
        <v>0.5714285714285714</v>
      </c>
      <c r="D234" s="184">
        <f>IFERROR('Tablas turistas zona y tip.'!E234/'Tablas turistas zona y tip.'!E247-1,"-")</f>
        <v>-0.90909090909090906</v>
      </c>
      <c r="E234" s="184" t="str">
        <f>IFERROR('Tablas turistas zona y tip.'!G234/'Tablas turistas zona y tip.'!G247-1,"-")</f>
        <v>-</v>
      </c>
      <c r="F234" s="184">
        <f>IFERROR('Tablas turistas zona y tip.'!I234/'Tablas turistas zona y tip.'!I247-1,"-")</f>
        <v>-0.90909090909090906</v>
      </c>
      <c r="G234" s="183">
        <f>IFERROR('Tablas turistas zona y tip.'!K234/'Tablas turistas zona y tip.'!K247-1,"-")</f>
        <v>0.94782608695652182</v>
      </c>
      <c r="H234" s="183">
        <f>IFERROR('Tablas turistas zona y tip.'!M234/'Tablas turistas zona y tip.'!M247-1,"-")</f>
        <v>-0.19186046511627908</v>
      </c>
      <c r="I234" s="183">
        <f>IFERROR('Tablas turistas zona y tip.'!O234/'Tablas turistas zona y tip.'!O247-1,"-")</f>
        <v>0.26480836236933802</v>
      </c>
      <c r="J234" s="184">
        <f>IFERROR('Tablas turistas zona y tip.'!Q234/'Tablas turistas zona y tip.'!Q247-1,"-")</f>
        <v>-2.7459158846020126E-2</v>
      </c>
      <c r="K234" s="184">
        <f>IFERROR('Tablas turistas zona y tip.'!S234/'Tablas turistas zona y tip.'!S247-1,"-")</f>
        <v>-0.33501259445843834</v>
      </c>
      <c r="L234" s="184">
        <f>IFERROR('Tablas turistas zona y tip.'!U234/'Tablas turistas zona y tip.'!U247-1,"-")</f>
        <v>-0.25880630436654894</v>
      </c>
      <c r="M234" s="183">
        <f>IFERROR('Tablas turistas zona y tip.'!W234/'Tablas turistas zona y tip.'!W247-1,"-")</f>
        <v>7.9734219269103068E-3</v>
      </c>
      <c r="N234" s="183">
        <f>IFERROR('Tablas turistas zona y tip.'!Y234/'Tablas turistas zona y tip.'!Y247-1,"-")</f>
        <v>-0.33224792274870873</v>
      </c>
      <c r="O234" s="183">
        <f>IFERROR('Tablas turistas zona y tip.'!AA234/'Tablas turistas zona y tip.'!AA247-1,"-")</f>
        <v>-0.24630748573346761</v>
      </c>
    </row>
    <row r="235" spans="2:15" hidden="1" outlineLevel="1">
      <c r="B235" s="95" t="s">
        <v>46</v>
      </c>
      <c r="C235" s="183">
        <f>IFERROR('Tablas turistas zona y tip.'!C235/'Tablas turistas zona y tip.'!C248-1,"-")</f>
        <v>-0.66666666666666674</v>
      </c>
      <c r="D235" s="184">
        <f>IFERROR('Tablas turistas zona y tip.'!E235/'Tablas turistas zona y tip.'!E248-1,"-")</f>
        <v>-0.93548387096774199</v>
      </c>
      <c r="E235" s="184" t="str">
        <f>IFERROR('Tablas turistas zona y tip.'!G235/'Tablas turistas zona y tip.'!G248-1,"-")</f>
        <v>-</v>
      </c>
      <c r="F235" s="184">
        <f>IFERROR('Tablas turistas zona y tip.'!I235/'Tablas turistas zona y tip.'!I248-1,"-")</f>
        <v>-0.93548387096774199</v>
      </c>
      <c r="G235" s="183">
        <f>IFERROR('Tablas turistas zona y tip.'!K235/'Tablas turistas zona y tip.'!K248-1,"-")</f>
        <v>0.29473684210526319</v>
      </c>
      <c r="H235" s="183">
        <f>IFERROR('Tablas turistas zona y tip.'!M235/'Tablas turistas zona y tip.'!M248-1,"-")</f>
        <v>2.2129629629629628</v>
      </c>
      <c r="I235" s="183">
        <f>IFERROR('Tablas turistas zona y tip.'!O235/'Tablas turistas zona y tip.'!O248-1,"-")</f>
        <v>1.3152709359605912</v>
      </c>
      <c r="J235" s="184">
        <f>IFERROR('Tablas turistas zona y tip.'!Q235/'Tablas turistas zona y tip.'!Q248-1,"-")</f>
        <v>-6.3646170442286931E-2</v>
      </c>
      <c r="K235" s="184">
        <f>IFERROR('Tablas turistas zona y tip.'!S235/'Tablas turistas zona y tip.'!S248-1,"-")</f>
        <v>-0.1591263650546022</v>
      </c>
      <c r="L235" s="184">
        <f>IFERROR('Tablas turistas zona y tip.'!U235/'Tablas turistas zona y tip.'!U248-1,"-")</f>
        <v>-0.12413520458588656</v>
      </c>
      <c r="M235" s="183">
        <f>IFERROR('Tablas turistas zona y tip.'!W235/'Tablas turistas zona y tip.'!W248-1,"-")</f>
        <v>-7.6204523107177957E-2</v>
      </c>
      <c r="N235" s="183">
        <f>IFERROR('Tablas turistas zona y tip.'!Y235/'Tablas turistas zona y tip.'!Y248-1,"-")</f>
        <v>-8.1798973739812819E-2</v>
      </c>
      <c r="O235" s="183">
        <f>IFERROR('Tablas turistas zona y tip.'!AA235/'Tablas turistas zona y tip.'!AA248-1,"-")</f>
        <v>-7.9670843463624408E-2</v>
      </c>
    </row>
    <row r="236" spans="2:15" hidden="1" outlineLevel="1">
      <c r="B236" s="95" t="s">
        <v>47</v>
      </c>
      <c r="C236" s="183">
        <f>IFERROR('Tablas turistas zona y tip.'!C236/'Tablas turistas zona y tip.'!C249-1,"-")</f>
        <v>1.4545454545454546</v>
      </c>
      <c r="D236" s="184">
        <f>IFERROR('Tablas turistas zona y tip.'!E236/'Tablas turistas zona y tip.'!E249-1,"-")</f>
        <v>0.10000000000000009</v>
      </c>
      <c r="E236" s="184" t="str">
        <f>IFERROR('Tablas turistas zona y tip.'!G236/'Tablas turistas zona y tip.'!G249-1,"-")</f>
        <v>-</v>
      </c>
      <c r="F236" s="184">
        <f>IFERROR('Tablas turistas zona y tip.'!I236/'Tablas turistas zona y tip.'!I249-1,"-")</f>
        <v>0.10000000000000009</v>
      </c>
      <c r="G236" s="183">
        <f>IFERROR('Tablas turistas zona y tip.'!K236/'Tablas turistas zona y tip.'!K249-1,"-")</f>
        <v>3.125E-2</v>
      </c>
      <c r="H236" s="183">
        <f>IFERROR('Tablas turistas zona y tip.'!M236/'Tablas turistas zona y tip.'!M249-1,"-")</f>
        <v>-0.61621621621621614</v>
      </c>
      <c r="I236" s="183">
        <f>IFERROR('Tablas turistas zona y tip.'!O236/'Tablas turistas zona y tip.'!O249-1,"-")</f>
        <v>-0.31594202898550727</v>
      </c>
      <c r="J236" s="184">
        <f>IFERROR('Tablas turistas zona y tip.'!Q236/'Tablas turistas zona y tip.'!Q249-1,"-")</f>
        <v>-1.0346611484738699E-2</v>
      </c>
      <c r="K236" s="184">
        <f>IFERROR('Tablas turistas zona y tip.'!S236/'Tablas turistas zona y tip.'!S249-1,"-")</f>
        <v>8.5854456255110456E-2</v>
      </c>
      <c r="L236" s="184">
        <f>IFERROR('Tablas turistas zona y tip.'!U236/'Tablas turistas zona y tip.'!U249-1,"-")</f>
        <v>4.3388901575702299E-2</v>
      </c>
      <c r="M236" s="183">
        <f>IFERROR('Tablas turistas zona y tip.'!W236/'Tablas turistas zona y tip.'!W249-1,"-")</f>
        <v>9.4607379375588607E-4</v>
      </c>
      <c r="N236" s="183">
        <f>IFERROR('Tablas turistas zona y tip.'!Y236/'Tablas turistas zona y tip.'!Y249-1,"-")</f>
        <v>3.6488027366020415E-2</v>
      </c>
      <c r="O236" s="183">
        <f>IFERROR('Tablas turistas zona y tip.'!AA236/'Tablas turistas zona y tip.'!AA249-1,"-")</f>
        <v>2.0653319283456373E-2</v>
      </c>
    </row>
    <row r="237" spans="2:15" hidden="1" outlineLevel="1">
      <c r="B237" s="95" t="s">
        <v>48</v>
      </c>
      <c r="C237" s="183">
        <f>IFERROR('Tablas turistas zona y tip.'!C237/'Tablas turistas zona y tip.'!C250-1,"-")</f>
        <v>-0.3571428571428571</v>
      </c>
      <c r="D237" s="184">
        <f>IFERROR('Tablas turistas zona y tip.'!E237/'Tablas turistas zona y tip.'!E250-1,"-")</f>
        <v>-0.89473684210526316</v>
      </c>
      <c r="E237" s="184" t="str">
        <f>IFERROR('Tablas turistas zona y tip.'!G237/'Tablas turistas zona y tip.'!G250-1,"-")</f>
        <v>-</v>
      </c>
      <c r="F237" s="184">
        <f>IFERROR('Tablas turistas zona y tip.'!I237/'Tablas turistas zona y tip.'!I250-1,"-")</f>
        <v>-0.89473684210526316</v>
      </c>
      <c r="G237" s="183">
        <f>IFERROR('Tablas turistas zona y tip.'!K237/'Tablas turistas zona y tip.'!K250-1,"-")</f>
        <v>9.4202898550724612E-2</v>
      </c>
      <c r="H237" s="183">
        <f>IFERROR('Tablas turistas zona y tip.'!M237/'Tablas turistas zona y tip.'!M250-1,"-")</f>
        <v>8.1967213114754189E-2</v>
      </c>
      <c r="I237" s="183">
        <f>IFERROR('Tablas turistas zona y tip.'!O237/'Tablas turistas zona y tip.'!O250-1,"-")</f>
        <v>8.8461538461538369E-2</v>
      </c>
      <c r="J237" s="184">
        <f>IFERROR('Tablas turistas zona y tip.'!Q237/'Tablas turistas zona y tip.'!Q250-1,"-")</f>
        <v>-0.15594632114761686</v>
      </c>
      <c r="K237" s="184">
        <f>IFERROR('Tablas turistas zona y tip.'!S237/'Tablas turistas zona y tip.'!S250-1,"-")</f>
        <v>1.0542635658914667E-2</v>
      </c>
      <c r="L237" s="184">
        <f>IFERROR('Tablas turistas zona y tip.'!U237/'Tablas turistas zona y tip.'!U250-1,"-")</f>
        <v>-5.6256962495358387E-2</v>
      </c>
      <c r="M237" s="183">
        <f>IFERROR('Tablas turistas zona y tip.'!W237/'Tablas turistas zona y tip.'!W250-1,"-")</f>
        <v>-0.14961636828644498</v>
      </c>
      <c r="N237" s="183">
        <f>IFERROR('Tablas turistas zona y tip.'!Y237/'Tablas turistas zona y tip.'!Y250-1,"-")</f>
        <v>1.3146100985957476E-2</v>
      </c>
      <c r="O237" s="183">
        <f>IFERROR('Tablas turistas zona y tip.'!AA237/'Tablas turistas zona y tip.'!AA250-1,"-")</f>
        <v>-5.3925873880203756E-2</v>
      </c>
    </row>
    <row r="238" spans="2:15" hidden="1" outlineLevel="1">
      <c r="B238" s="95" t="s">
        <v>49</v>
      </c>
      <c r="C238" s="183">
        <f>IFERROR('Tablas turistas zona y tip.'!C238/'Tablas turistas zona y tip.'!C251-1,"-")</f>
        <v>0.52173913043478271</v>
      </c>
      <c r="D238" s="184">
        <f>IFERROR('Tablas turistas zona y tip.'!E238/'Tablas turistas zona y tip.'!E251-1,"-")</f>
        <v>-0.81395348837209303</v>
      </c>
      <c r="E238" s="184" t="str">
        <f>IFERROR('Tablas turistas zona y tip.'!G238/'Tablas turistas zona y tip.'!G251-1,"-")</f>
        <v>-</v>
      </c>
      <c r="F238" s="184">
        <f>IFERROR('Tablas turistas zona y tip.'!I238/'Tablas turistas zona y tip.'!I251-1,"-")</f>
        <v>-0.81395348837209303</v>
      </c>
      <c r="G238" s="183">
        <f>IFERROR('Tablas turistas zona y tip.'!K238/'Tablas turistas zona y tip.'!K251-1,"-")</f>
        <v>-0.1262626262626263</v>
      </c>
      <c r="H238" s="183">
        <f>IFERROR('Tablas turistas zona y tip.'!M238/'Tablas turistas zona y tip.'!M251-1,"-")</f>
        <v>3.0456852791878264E-2</v>
      </c>
      <c r="I238" s="183">
        <f>IFERROR('Tablas turistas zona y tip.'!O238/'Tablas turistas zona y tip.'!O251-1,"-")</f>
        <v>-4.8101265822784844E-2</v>
      </c>
      <c r="J238" s="184">
        <f>IFERROR('Tablas turistas zona y tip.'!Q238/'Tablas turistas zona y tip.'!Q251-1,"-")</f>
        <v>-3.652482269503543E-2</v>
      </c>
      <c r="K238" s="184">
        <f>IFERROR('Tablas turistas zona y tip.'!S238/'Tablas turistas zona y tip.'!S251-1,"-")</f>
        <v>0.12605932203389836</v>
      </c>
      <c r="L238" s="184">
        <f>IFERROR('Tablas turistas zona y tip.'!U238/'Tablas turistas zona y tip.'!U251-1,"-")</f>
        <v>5.6549423893268669E-2</v>
      </c>
      <c r="M238" s="183">
        <f>IFERROR('Tablas turistas zona y tip.'!W238/'Tablas turistas zona y tip.'!W251-1,"-")</f>
        <v>-4.8962386511024691E-2</v>
      </c>
      <c r="N238" s="183">
        <f>IFERROR('Tablas turistas zona y tip.'!Y238/'Tablas turistas zona y tip.'!Y251-1,"-")</f>
        <v>0.12131890259249944</v>
      </c>
      <c r="O238" s="183">
        <f>IFERROR('Tablas turistas zona y tip.'!AA238/'Tablas turistas zona y tip.'!AA251-1,"-")</f>
        <v>4.6903783477398431E-2</v>
      </c>
    </row>
    <row r="239" spans="2:15" hidden="1" outlineLevel="1">
      <c r="B239" s="95" t="s">
        <v>50</v>
      </c>
      <c r="C239" s="183">
        <f>IFERROR('Tablas turistas zona y tip.'!C239/'Tablas turistas zona y tip.'!C252-1,"-")</f>
        <v>2.6</v>
      </c>
      <c r="D239" s="184">
        <f>IFERROR('Tablas turistas zona y tip.'!E239/'Tablas turistas zona y tip.'!E252-1,"-")</f>
        <v>0.27272727272727271</v>
      </c>
      <c r="E239" s="184">
        <f>IFERROR('Tablas turistas zona y tip.'!G239/'Tablas turistas zona y tip.'!G252-1,"-")</f>
        <v>-1</v>
      </c>
      <c r="F239" s="184">
        <f>IFERROR('Tablas turistas zona y tip.'!I239/'Tablas turistas zona y tip.'!I252-1,"-")</f>
        <v>-0.48148148148148151</v>
      </c>
      <c r="G239" s="183">
        <f>IFERROR('Tablas turistas zona y tip.'!K239/'Tablas turistas zona y tip.'!K252-1,"-")</f>
        <v>-0.15444015444015446</v>
      </c>
      <c r="H239" s="183">
        <f>IFERROR('Tablas turistas zona y tip.'!M239/'Tablas turistas zona y tip.'!M252-1,"-")</f>
        <v>0.15568862275449091</v>
      </c>
      <c r="I239" s="183">
        <f>IFERROR('Tablas turistas zona y tip.'!O239/'Tablas turistas zona y tip.'!O252-1,"-")</f>
        <v>-3.2863849765258246E-2</v>
      </c>
      <c r="J239" s="184">
        <f>IFERROR('Tablas turistas zona y tip.'!Q239/'Tablas turistas zona y tip.'!Q252-1,"-")</f>
        <v>0.27392739273927402</v>
      </c>
      <c r="K239" s="184">
        <f>IFERROR('Tablas turistas zona y tip.'!S239/'Tablas turistas zona y tip.'!S252-1,"-")</f>
        <v>-2.8598894496515315E-2</v>
      </c>
      <c r="L239" s="184">
        <f>IFERROR('Tablas turistas zona y tip.'!U239/'Tablas turistas zona y tip.'!U252-1,"-")</f>
        <v>7.3543457497612152E-2</v>
      </c>
      <c r="M239" s="183">
        <f>IFERROR('Tablas turistas zona y tip.'!W239/'Tablas turistas zona y tip.'!W252-1,"-")</f>
        <v>0.23740108288213246</v>
      </c>
      <c r="N239" s="183">
        <f>IFERROR('Tablas turistas zona y tip.'!Y239/'Tablas turistas zona y tip.'!Y252-1,"-")</f>
        <v>-2.5092081031307556E-2</v>
      </c>
      <c r="O239" s="183">
        <f>IFERROR('Tablas turistas zona y tip.'!AA239/'Tablas turistas zona y tip.'!AA252-1,"-")</f>
        <v>6.8346923647146118E-2</v>
      </c>
    </row>
    <row r="240" spans="2:15" hidden="1" outlineLevel="1">
      <c r="B240" s="95" t="s">
        <v>51</v>
      </c>
      <c r="C240" s="183">
        <f>IFERROR('Tablas turistas zona y tip.'!C240/'Tablas turistas zona y tip.'!C253-1,"-")</f>
        <v>0.1785714285714286</v>
      </c>
      <c r="D240" s="184">
        <f>IFERROR('Tablas turistas zona y tip.'!E240/'Tablas turistas zona y tip.'!E253-1,"-")</f>
        <v>0</v>
      </c>
      <c r="E240" s="184">
        <f>IFERROR('Tablas turistas zona y tip.'!G240/'Tablas turistas zona y tip.'!G253-1,"-")</f>
        <v>-1</v>
      </c>
      <c r="F240" s="184">
        <f>IFERROR('Tablas turistas zona y tip.'!I240/'Tablas turistas zona y tip.'!I253-1,"-")</f>
        <v>-0.38888888888888884</v>
      </c>
      <c r="G240" s="183">
        <f>IFERROR('Tablas turistas zona y tip.'!K240/'Tablas turistas zona y tip.'!K253-1,"-")</f>
        <v>-0.31280788177339902</v>
      </c>
      <c r="H240" s="183">
        <f>IFERROR('Tablas turistas zona y tip.'!M240/'Tablas turistas zona y tip.'!M253-1,"-")</f>
        <v>-0.24535315985130113</v>
      </c>
      <c r="I240" s="183">
        <f>IFERROR('Tablas turistas zona y tip.'!O240/'Tablas turistas zona y tip.'!O253-1,"-")</f>
        <v>-0.28592592592592592</v>
      </c>
      <c r="J240" s="184">
        <f>IFERROR('Tablas turistas zona y tip.'!Q240/'Tablas turistas zona y tip.'!Q253-1,"-")</f>
        <v>-0.17609814008705971</v>
      </c>
      <c r="K240" s="184">
        <f>IFERROR('Tablas turistas zona y tip.'!S240/'Tablas turistas zona y tip.'!S253-1,"-")</f>
        <v>-0.13034085453672584</v>
      </c>
      <c r="L240" s="184">
        <f>IFERROR('Tablas turistas zona y tip.'!U240/'Tablas turistas zona y tip.'!U253-1,"-")</f>
        <v>-0.14761691319288806</v>
      </c>
      <c r="M240" s="183">
        <f>IFERROR('Tablas turistas zona y tip.'!W240/'Tablas turistas zona y tip.'!W253-1,"-")</f>
        <v>-0.19078061911170929</v>
      </c>
      <c r="N240" s="183">
        <f>IFERROR('Tablas turistas zona y tip.'!Y240/'Tablas turistas zona y tip.'!Y253-1,"-")</f>
        <v>-0.13867627194957222</v>
      </c>
      <c r="O240" s="183">
        <f>IFERROR('Tablas turistas zona y tip.'!AA240/'Tablas turistas zona y tip.'!AA253-1,"-")</f>
        <v>-0.15956298893984355</v>
      </c>
    </row>
    <row r="241" spans="2:15" collapsed="1">
      <c r="B241" s="180">
        <v>1993</v>
      </c>
      <c r="C241" s="188">
        <f>IFERROR('Tablas turistas zona y tip.'!C241/'Tablas turistas zona y tip.'!C254-1,"-")</f>
        <v>0.1541501976284585</v>
      </c>
      <c r="D241" s="188">
        <f>IFERROR('Tablas turistas zona y tip.'!E241/'Tablas turistas zona y tip.'!E254-1,"-")</f>
        <v>-0.28934010152284262</v>
      </c>
      <c r="E241" s="188">
        <f>IFERROR('Tablas turistas zona y tip.'!G241/'Tablas turistas zona y tip.'!G254-1,"-")</f>
        <v>-0.61538461538461542</v>
      </c>
      <c r="F241" s="188">
        <f>IFERROR('Tablas turistas zona y tip.'!I241/'Tablas turistas zona y tip.'!I254-1,"-")</f>
        <v>-0.32735426008968604</v>
      </c>
      <c r="G241" s="188">
        <f>IFERROR('Tablas turistas zona y tip.'!K241/'Tablas turistas zona y tip.'!K254-1,"-")</f>
        <v>0.2304563940352462</v>
      </c>
      <c r="H241" s="188">
        <f>IFERROR('Tablas turistas zona y tip.'!M241/'Tablas turistas zona y tip.'!M254-1,"-")</f>
        <v>-5.1595977262789638E-2</v>
      </c>
      <c r="I241" s="188">
        <f>IFERROR('Tablas turistas zona y tip.'!O241/'Tablas turistas zona y tip.'!O254-1,"-")</f>
        <v>8.7111111111111139E-2</v>
      </c>
      <c r="J241" s="188">
        <f>IFERROR('Tablas turistas zona y tip.'!Q241/'Tablas turistas zona y tip.'!Q254-1,"-")</f>
        <v>1.6732052442745449E-2</v>
      </c>
      <c r="K241" s="188">
        <f>IFERROR('Tablas turistas zona y tip.'!S241/'Tablas turistas zona y tip.'!S254-1,"-")</f>
        <v>-9.9053195939009075E-2</v>
      </c>
      <c r="L241" s="188">
        <f>IFERROR('Tablas turistas zona y tip.'!U241/'Tablas turistas zona y tip.'!U254-1,"-")</f>
        <v>-5.715776319141963E-2</v>
      </c>
      <c r="M241" s="188">
        <f>IFERROR('Tablas turistas zona y tip.'!W241/'Tablas turistas zona y tip.'!W254-1,"-")</f>
        <v>3.0505448500892651E-2</v>
      </c>
      <c r="N241" s="188">
        <f>IFERROR('Tablas turistas zona y tip.'!Y241/'Tablas turistas zona y tip.'!Y254-1,"-")</f>
        <v>-9.7321119629946606E-2</v>
      </c>
      <c r="O241" s="188">
        <f>IFERROR('Tablas turistas zona y tip.'!AA241/'Tablas turistas zona y tip.'!AA254-1,"-")</f>
        <v>-4.980720162019292E-2</v>
      </c>
    </row>
    <row r="242" spans="2:15" hidden="1" outlineLevel="1">
      <c r="B242" s="95" t="s">
        <v>40</v>
      </c>
      <c r="C242" s="183">
        <f>IFERROR('Tablas turistas zona y tip.'!C242/'Tablas turistas zona y tip.'!C255-1,"-")</f>
        <v>0</v>
      </c>
      <c r="D242" s="184" t="str">
        <f>IFERROR('Tablas turistas zona y tip.'!E242/'Tablas turistas zona y tip.'!E255-1,"-")</f>
        <v>-</v>
      </c>
      <c r="E242" s="184">
        <f>IFERROR('Tablas turistas zona y tip.'!G242/'Tablas turistas zona y tip.'!G255-1,"-")</f>
        <v>-1</v>
      </c>
      <c r="F242" s="184">
        <f>IFERROR('Tablas turistas zona y tip.'!I242/'Tablas turistas zona y tip.'!I255-1,"-")</f>
        <v>2.8</v>
      </c>
      <c r="G242" s="183">
        <f>IFERROR('Tablas turistas zona y tip.'!K242/'Tablas turistas zona y tip.'!K255-1,"-")</f>
        <v>-0.21183800623052962</v>
      </c>
      <c r="H242" s="183">
        <f>IFERROR('Tablas turistas zona y tip.'!M242/'Tablas turistas zona y tip.'!M255-1,"-")</f>
        <v>-0.16000000000000003</v>
      </c>
      <c r="I242" s="183">
        <f>IFERROR('Tablas turistas zona y tip.'!O242/'Tablas turistas zona y tip.'!O255-1,"-")</f>
        <v>-0.18914185639229419</v>
      </c>
      <c r="J242" s="184">
        <f>IFERROR('Tablas turistas zona y tip.'!Q242/'Tablas turistas zona y tip.'!Q255-1,"-")</f>
        <v>0.11802674043337946</v>
      </c>
      <c r="K242" s="184">
        <f>IFERROR('Tablas turistas zona y tip.'!S242/'Tablas turistas zona y tip.'!S255-1,"-")</f>
        <v>-7.6766304347826053E-2</v>
      </c>
      <c r="L242" s="184">
        <f>IFERROR('Tablas turistas zona y tip.'!U242/'Tablas turistas zona y tip.'!U255-1,"-")</f>
        <v>-1.2604403948367482E-2</v>
      </c>
      <c r="M242" s="183">
        <f>IFERROR('Tablas turistas zona y tip.'!W242/'Tablas turistas zona y tip.'!W255-1,"-")</f>
        <v>0.10141987829614596</v>
      </c>
      <c r="N242" s="183">
        <f>IFERROR('Tablas turistas zona y tip.'!Y242/'Tablas turistas zona y tip.'!Y255-1,"-")</f>
        <v>7.6054216867469826E-2</v>
      </c>
      <c r="O242" s="183">
        <f>IFERROR('Tablas turistas zona y tip.'!AA242/'Tablas turistas zona y tip.'!AA255-1,"-")</f>
        <v>8.5749728640099221E-2</v>
      </c>
    </row>
    <row r="243" spans="2:15" hidden="1" outlineLevel="1">
      <c r="B243" s="95" t="s">
        <v>41</v>
      </c>
      <c r="C243" s="183">
        <f>IFERROR('Tablas turistas zona y tip.'!C243/'Tablas turistas zona y tip.'!C256-1,"-")</f>
        <v>-3.8461538461538436E-2</v>
      </c>
      <c r="D243" s="184">
        <f>IFERROR('Tablas turistas zona y tip.'!E243/'Tablas turistas zona y tip.'!E256-1,"-")</f>
        <v>-0.41666666666666663</v>
      </c>
      <c r="E243" s="184" t="str">
        <f>IFERROR('Tablas turistas zona y tip.'!G243/'Tablas turistas zona y tip.'!G256-1,"-")</f>
        <v>-</v>
      </c>
      <c r="F243" s="184">
        <f>IFERROR('Tablas turistas zona y tip.'!I243/'Tablas turistas zona y tip.'!I256-1,"-")</f>
        <v>-0.41666666666666663</v>
      </c>
      <c r="G243" s="183">
        <f>IFERROR('Tablas turistas zona y tip.'!K243/'Tablas turistas zona y tip.'!K256-1,"-")</f>
        <v>-3.2863849765258246E-2</v>
      </c>
      <c r="H243" s="183">
        <f>IFERROR('Tablas turistas zona y tip.'!M243/'Tablas turistas zona y tip.'!M256-1,"-")</f>
        <v>0.1171875</v>
      </c>
      <c r="I243" s="183">
        <f>IFERROR('Tablas turistas zona y tip.'!O243/'Tablas turistas zona y tip.'!O256-1,"-")</f>
        <v>2.346041055718473E-2</v>
      </c>
      <c r="J243" s="184">
        <f>IFERROR('Tablas turistas zona y tip.'!Q243/'Tablas turistas zona y tip.'!Q256-1,"-")</f>
        <v>0.18755676657584019</v>
      </c>
      <c r="K243" s="184">
        <f>IFERROR('Tablas turistas zona y tip.'!S243/'Tablas turistas zona y tip.'!S256-1,"-")</f>
        <v>-0.30342323651452285</v>
      </c>
      <c r="L243" s="184">
        <f>IFERROR('Tablas turistas zona y tip.'!U243/'Tablas turistas zona y tip.'!U256-1,"-")</f>
        <v>-0.12495873225486964</v>
      </c>
      <c r="M243" s="183">
        <f>IFERROR('Tablas turistas zona y tip.'!W243/'Tablas turistas zona y tip.'!W256-1,"-")</f>
        <v>0.14035087719298245</v>
      </c>
      <c r="N243" s="183">
        <f>IFERROR('Tablas turistas zona y tip.'!Y243/'Tablas turistas zona y tip.'!Y256-1,"-")</f>
        <v>-0.39434810533076425</v>
      </c>
      <c r="O243" s="183">
        <f>IFERROR('Tablas turistas zona y tip.'!AA243/'Tablas turistas zona y tip.'!AA256-1,"-")</f>
        <v>-0.20754979802200868</v>
      </c>
    </row>
    <row r="244" spans="2:15" hidden="1" outlineLevel="1">
      <c r="B244" s="95" t="s">
        <v>42</v>
      </c>
      <c r="C244" s="183">
        <f>IFERROR('Tablas turistas zona y tip.'!C244/'Tablas turistas zona y tip.'!C257-1,"-")</f>
        <v>-0.12903225806451613</v>
      </c>
      <c r="D244" s="184">
        <f>IFERROR('Tablas turistas zona y tip.'!E244/'Tablas turistas zona y tip.'!E257-1,"-")</f>
        <v>2.25</v>
      </c>
      <c r="E244" s="184" t="str">
        <f>IFERROR('Tablas turistas zona y tip.'!G244/'Tablas turistas zona y tip.'!G257-1,"-")</f>
        <v>-</v>
      </c>
      <c r="F244" s="184">
        <f>IFERROR('Tablas turistas zona y tip.'!I244/'Tablas turistas zona y tip.'!I257-1,"-")</f>
        <v>2.5</v>
      </c>
      <c r="G244" s="183">
        <f>IFERROR('Tablas turistas zona y tip.'!K244/'Tablas turistas zona y tip.'!K257-1,"-")</f>
        <v>-0.23463687150837986</v>
      </c>
      <c r="H244" s="183">
        <f>IFERROR('Tablas turistas zona y tip.'!M244/'Tablas turistas zona y tip.'!M257-1,"-")</f>
        <v>1.56</v>
      </c>
      <c r="I244" s="183">
        <f>IFERROR('Tablas turistas zona y tip.'!O244/'Tablas turistas zona y tip.'!O257-1,"-")</f>
        <v>0.65254237288135597</v>
      </c>
      <c r="J244" s="184">
        <f>IFERROR('Tablas turistas zona y tip.'!Q244/'Tablas turistas zona y tip.'!Q257-1,"-")</f>
        <v>0.80568927789934364</v>
      </c>
      <c r="K244" s="184">
        <f>IFERROR('Tablas turistas zona y tip.'!S244/'Tablas turistas zona y tip.'!S257-1,"-")</f>
        <v>0.27068885806749887</v>
      </c>
      <c r="L244" s="184">
        <f>IFERROR('Tablas turistas zona y tip.'!U244/'Tablas turistas zona y tip.'!U257-1,"-")</f>
        <v>0.45560429587051887</v>
      </c>
      <c r="M244" s="183">
        <f>IFERROR('Tablas turistas zona y tip.'!W244/'Tablas turistas zona y tip.'!W257-1,"-")</f>
        <v>0.72188875550220089</v>
      </c>
      <c r="N244" s="183">
        <f>IFERROR('Tablas turistas zona y tip.'!Y244/'Tablas turistas zona y tip.'!Y257-1,"-")</f>
        <v>0.32103976894023556</v>
      </c>
      <c r="O244" s="183">
        <f>IFERROR('Tablas turistas zona y tip.'!AA244/'Tablas turistas zona y tip.'!AA257-1,"-")</f>
        <v>0.46414285714285719</v>
      </c>
    </row>
    <row r="245" spans="2:15" hidden="1" outlineLevel="1">
      <c r="B245" s="95" t="s">
        <v>43</v>
      </c>
      <c r="C245" s="183">
        <f>IFERROR('Tablas turistas zona y tip.'!C245/'Tablas turistas zona y tip.'!C258-1,"-")</f>
        <v>-0.63636363636363635</v>
      </c>
      <c r="D245" s="184" t="str">
        <f>IFERROR('Tablas turistas zona y tip.'!E245/'Tablas turistas zona y tip.'!E258-1,"-")</f>
        <v>-</v>
      </c>
      <c r="E245" s="184">
        <f>IFERROR('Tablas turistas zona y tip.'!G245/'Tablas turistas zona y tip.'!G258-1,"-")</f>
        <v>0</v>
      </c>
      <c r="F245" s="184">
        <f>IFERROR('Tablas turistas zona y tip.'!I245/'Tablas turistas zona y tip.'!I258-1,"-")</f>
        <v>12</v>
      </c>
      <c r="G245" s="183">
        <f>IFERROR('Tablas turistas zona y tip.'!K245/'Tablas turistas zona y tip.'!K258-1,"-")</f>
        <v>-0.25345622119815669</v>
      </c>
      <c r="H245" s="183">
        <f>IFERROR('Tablas turistas zona y tip.'!M245/'Tablas turistas zona y tip.'!M258-1,"-")</f>
        <v>9.4827586206896575E-2</v>
      </c>
      <c r="I245" s="183">
        <f>IFERROR('Tablas turistas zona y tip.'!O245/'Tablas turistas zona y tip.'!O258-1,"-")</f>
        <v>-0.13213213213213215</v>
      </c>
      <c r="J245" s="184">
        <f>IFERROR('Tablas turistas zona y tip.'!Q245/'Tablas turistas zona y tip.'!Q258-1,"-")</f>
        <v>-0.30007501875468867</v>
      </c>
      <c r="K245" s="184">
        <f>IFERROR('Tablas turistas zona y tip.'!S245/'Tablas turistas zona y tip.'!S258-1,"-")</f>
        <v>-0.23497997329773035</v>
      </c>
      <c r="L245" s="184">
        <f>IFERROR('Tablas turistas zona y tip.'!U245/'Tablas turistas zona y tip.'!U258-1,"-")</f>
        <v>-0.25692249336199269</v>
      </c>
      <c r="M245" s="183">
        <f>IFERROR('Tablas turistas zona y tip.'!W245/'Tablas turistas zona y tip.'!W258-1,"-")</f>
        <v>-0.2950086058519793</v>
      </c>
      <c r="N245" s="183">
        <f>IFERROR('Tablas turistas zona y tip.'!Y245/'Tablas turistas zona y tip.'!Y258-1,"-")</f>
        <v>-0.22779850746268659</v>
      </c>
      <c r="O245" s="183">
        <f>IFERROR('Tablas turistas zona y tip.'!AA245/'Tablas turistas zona y tip.'!AA258-1,"-")</f>
        <v>-0.25142165759225654</v>
      </c>
    </row>
    <row r="246" spans="2:15" hidden="1" outlineLevel="1">
      <c r="B246" s="95" t="s">
        <v>44</v>
      </c>
      <c r="C246" s="183">
        <f>IFERROR('Tablas turistas zona y tip.'!C246/'Tablas turistas zona y tip.'!C259-1,"-")</f>
        <v>0.27272727272727271</v>
      </c>
      <c r="D246" s="184" t="str">
        <f>IFERROR('Tablas turistas zona y tip.'!E246/'Tablas turistas zona y tip.'!E259-1,"-")</f>
        <v>-</v>
      </c>
      <c r="E246" s="184" t="str">
        <f>IFERROR('Tablas turistas zona y tip.'!G246/'Tablas turistas zona y tip.'!G259-1,"-")</f>
        <v>-</v>
      </c>
      <c r="F246" s="184" t="str">
        <f>IFERROR('Tablas turistas zona y tip.'!I246/'Tablas turistas zona y tip.'!I259-1,"-")</f>
        <v>-</v>
      </c>
      <c r="G246" s="183">
        <f>IFERROR('Tablas turistas zona y tip.'!K246/'Tablas turistas zona y tip.'!K259-1,"-")</f>
        <v>-0.41258741258741261</v>
      </c>
      <c r="H246" s="183">
        <f>IFERROR('Tablas turistas zona y tip.'!M246/'Tablas turistas zona y tip.'!M259-1,"-")</f>
        <v>-0.66097560975609748</v>
      </c>
      <c r="I246" s="183">
        <f>IFERROR('Tablas turistas zona y tip.'!O246/'Tablas turistas zona y tip.'!O259-1,"-")</f>
        <v>-0.59674502712477395</v>
      </c>
      <c r="J246" s="184">
        <f>IFERROR('Tablas turistas zona y tip.'!Q246/'Tablas turistas zona y tip.'!Q259-1,"-")</f>
        <v>-6.7910447761194037E-2</v>
      </c>
      <c r="K246" s="184">
        <f>IFERROR('Tablas turistas zona y tip.'!S246/'Tablas turistas zona y tip.'!S259-1,"-")</f>
        <v>0.22255083179297608</v>
      </c>
      <c r="L246" s="184">
        <f>IFERROR('Tablas turistas zona y tip.'!U246/'Tablas turistas zona y tip.'!U259-1,"-")</f>
        <v>0.12632880098887522</v>
      </c>
      <c r="M246" s="183">
        <f>IFERROR('Tablas turistas zona y tip.'!W246/'Tablas turistas zona y tip.'!W259-1,"-")</f>
        <v>-8.2921665490472862E-2</v>
      </c>
      <c r="N246" s="183">
        <f>IFERROR('Tablas turistas zona y tip.'!Y246/'Tablas turistas zona y tip.'!Y259-1,"-")</f>
        <v>0.16048109965635748</v>
      </c>
      <c r="O246" s="183">
        <f>IFERROR('Tablas turistas zona y tip.'!AA246/'Tablas turistas zona y tip.'!AA259-1,"-")</f>
        <v>8.0771897388490776E-2</v>
      </c>
    </row>
    <row r="247" spans="2:15" hidden="1" outlineLevel="1">
      <c r="B247" s="95" t="s">
        <v>45</v>
      </c>
      <c r="C247" s="183">
        <f>IFERROR('Tablas turistas zona y tip.'!C247/'Tablas turistas zona y tip.'!C260-1,"-")</f>
        <v>0.39999999999999991</v>
      </c>
      <c r="D247" s="184">
        <f>IFERROR('Tablas turistas zona y tip.'!E247/'Tablas turistas zona y tip.'!E260-1,"-")</f>
        <v>1.2000000000000002</v>
      </c>
      <c r="E247" s="184" t="str">
        <f>IFERROR('Tablas turistas zona y tip.'!G247/'Tablas turistas zona y tip.'!G260-1,"-")</f>
        <v>-</v>
      </c>
      <c r="F247" s="184">
        <f>IFERROR('Tablas turistas zona y tip.'!I247/'Tablas turistas zona y tip.'!I260-1,"-")</f>
        <v>1.2000000000000002</v>
      </c>
      <c r="G247" s="183">
        <f>IFERROR('Tablas turistas zona y tip.'!K247/'Tablas turistas zona y tip.'!K260-1,"-")</f>
        <v>-0.12213740458015265</v>
      </c>
      <c r="H247" s="183">
        <f>IFERROR('Tablas turistas zona y tip.'!M247/'Tablas turistas zona y tip.'!M260-1,"-")</f>
        <v>0.54954954954954949</v>
      </c>
      <c r="I247" s="183">
        <f>IFERROR('Tablas turistas zona y tip.'!O247/'Tablas turistas zona y tip.'!O260-1,"-")</f>
        <v>0.18595041322314043</v>
      </c>
      <c r="J247" s="184">
        <f>IFERROR('Tablas turistas zona y tip.'!Q247/'Tablas turistas zona y tip.'!Q260-1,"-")</f>
        <v>2.7867095391211238E-2</v>
      </c>
      <c r="K247" s="184">
        <f>IFERROR('Tablas turistas zona y tip.'!S247/'Tablas turistas zona y tip.'!S260-1,"-")</f>
        <v>0.68968852776165601</v>
      </c>
      <c r="L247" s="184">
        <f>IFERROR('Tablas turistas zona y tip.'!U247/'Tablas turistas zona y tip.'!U260-1,"-")</f>
        <v>0.45720381526104426</v>
      </c>
      <c r="M247" s="183">
        <f>IFERROR('Tablas turistas zona y tip.'!W247/'Tablas turistas zona y tip.'!W260-1,"-")</f>
        <v>2.3809523809523725E-2</v>
      </c>
      <c r="N247" s="183">
        <f>IFERROR('Tablas turistas zona y tip.'!Y247/'Tablas turistas zona y tip.'!Y260-1,"-")</f>
        <v>0.68674242424242427</v>
      </c>
      <c r="O247" s="183">
        <f>IFERROR('Tablas turistas zona y tip.'!AA247/'Tablas turistas zona y tip.'!AA260-1,"-")</f>
        <v>0.44963503649635039</v>
      </c>
    </row>
    <row r="248" spans="2:15" hidden="1" outlineLevel="1">
      <c r="B248" s="95" t="s">
        <v>46</v>
      </c>
      <c r="C248" s="183">
        <f>IFERROR('Tablas turistas zona y tip.'!C248/'Tablas turistas zona y tip.'!C261-1,"-")</f>
        <v>2.6</v>
      </c>
      <c r="D248" s="184">
        <f>IFERROR('Tablas turistas zona y tip.'!E248/'Tablas turistas zona y tip.'!E261-1,"-")</f>
        <v>9.3333333333333339</v>
      </c>
      <c r="E248" s="184" t="str">
        <f>IFERROR('Tablas turistas zona y tip.'!G248/'Tablas turistas zona y tip.'!G261-1,"-")</f>
        <v>-</v>
      </c>
      <c r="F248" s="184">
        <f>IFERROR('Tablas turistas zona y tip.'!I248/'Tablas turistas zona y tip.'!I261-1,"-")</f>
        <v>9.3333333333333339</v>
      </c>
      <c r="G248" s="183">
        <f>IFERROR('Tablas turistas zona y tip.'!K248/'Tablas turistas zona y tip.'!K261-1,"-")</f>
        <v>0.55737704918032782</v>
      </c>
      <c r="H248" s="183">
        <f>IFERROR('Tablas turistas zona y tip.'!M248/'Tablas turistas zona y tip.'!M261-1,"-")</f>
        <v>9.3457943925232545E-3</v>
      </c>
      <c r="I248" s="183">
        <f>IFERROR('Tablas turistas zona y tip.'!O248/'Tablas turistas zona y tip.'!O261-1,"-")</f>
        <v>0.20833333333333326</v>
      </c>
      <c r="J248" s="184">
        <f>IFERROR('Tablas turistas zona y tip.'!Q248/'Tablas turistas zona y tip.'!Q261-1,"-")</f>
        <v>-0.10908217203267656</v>
      </c>
      <c r="K248" s="184">
        <f>IFERROR('Tablas turistas zona y tip.'!S248/'Tablas turistas zona y tip.'!S261-1,"-")</f>
        <v>-0.12479519388312399</v>
      </c>
      <c r="L248" s="184">
        <f>IFERROR('Tablas turistas zona y tip.'!U248/'Tablas turistas zona y tip.'!U261-1,"-")</f>
        <v>-0.11910151488768939</v>
      </c>
      <c r="M248" s="183">
        <f>IFERROR('Tablas turistas zona y tip.'!W248/'Tablas turistas zona y tip.'!W261-1,"-")</f>
        <v>-5.8333333333333348E-2</v>
      </c>
      <c r="N248" s="183">
        <f>IFERROR('Tablas turistas zona y tip.'!Y248/'Tablas turistas zona y tip.'!Y261-1,"-")</f>
        <v>-0.12098699920403289</v>
      </c>
      <c r="O248" s="183">
        <f>IFERROR('Tablas turistas zona y tip.'!AA248/'Tablas turistas zona y tip.'!AA261-1,"-")</f>
        <v>-9.8161578681059236E-2</v>
      </c>
    </row>
    <row r="249" spans="2:15" hidden="1" outlineLevel="1">
      <c r="B249" s="95" t="s">
        <v>47</v>
      </c>
      <c r="C249" s="183">
        <f>IFERROR('Tablas turistas zona y tip.'!C249/'Tablas turistas zona y tip.'!C262-1,"-")</f>
        <v>-0.3529411764705882</v>
      </c>
      <c r="D249" s="184">
        <f>IFERROR('Tablas turistas zona y tip.'!E249/'Tablas turistas zona y tip.'!E262-1,"-")</f>
        <v>4</v>
      </c>
      <c r="E249" s="184" t="str">
        <f>IFERROR('Tablas turistas zona y tip.'!G249/'Tablas turistas zona y tip.'!G262-1,"-")</f>
        <v>-</v>
      </c>
      <c r="F249" s="184">
        <f>IFERROR('Tablas turistas zona y tip.'!I249/'Tablas turistas zona y tip.'!I262-1,"-")</f>
        <v>4</v>
      </c>
      <c r="G249" s="183">
        <f>IFERROR('Tablas turistas zona y tip.'!K249/'Tablas turistas zona y tip.'!K262-1,"-")</f>
        <v>-0.19191919191919193</v>
      </c>
      <c r="H249" s="183">
        <f>IFERROR('Tablas turistas zona y tip.'!M249/'Tablas turistas zona y tip.'!M262-1,"-")</f>
        <v>-2.1164021164021163E-2</v>
      </c>
      <c r="I249" s="183">
        <f>IFERROR('Tablas turistas zona y tip.'!O249/'Tablas turistas zona y tip.'!O262-1,"-")</f>
        <v>-0.10852713178294571</v>
      </c>
      <c r="J249" s="184">
        <f>IFERROR('Tablas turistas zona y tip.'!Q249/'Tablas turistas zona y tip.'!Q262-1,"-")</f>
        <v>-0.16788635385277662</v>
      </c>
      <c r="K249" s="184">
        <f>IFERROR('Tablas turistas zona y tip.'!S249/'Tablas turistas zona y tip.'!S262-1,"-")</f>
        <v>-0.20247799152266055</v>
      </c>
      <c r="L249" s="184">
        <f>IFERROR('Tablas turistas zona y tip.'!U249/'Tablas turistas zona y tip.'!U262-1,"-")</f>
        <v>-0.18756957328385904</v>
      </c>
      <c r="M249" s="183">
        <f>IFERROR('Tablas turistas zona y tip.'!W249/'Tablas turistas zona y tip.'!W262-1,"-")</f>
        <v>-0.16771653543307086</v>
      </c>
      <c r="N249" s="183">
        <f>IFERROR('Tablas turistas zona y tip.'!Y249/'Tablas turistas zona y tip.'!Y262-1,"-")</f>
        <v>-0.19195331695331697</v>
      </c>
      <c r="O249" s="183">
        <f>IFERROR('Tablas turistas zona y tip.'!AA249/'Tablas turistas zona y tip.'!AA262-1,"-")</f>
        <v>-0.18133195307108352</v>
      </c>
    </row>
    <row r="250" spans="2:15" hidden="1" outlineLevel="1">
      <c r="B250" s="95" t="s">
        <v>48</v>
      </c>
      <c r="C250" s="183">
        <f>IFERROR('Tablas turistas zona y tip.'!C250/'Tablas turistas zona y tip.'!C263-1,"-")</f>
        <v>-0.22222222222222221</v>
      </c>
      <c r="D250" s="184">
        <f>IFERROR('Tablas turistas zona y tip.'!E250/'Tablas turistas zona y tip.'!E263-1,"-")</f>
        <v>0.1875</v>
      </c>
      <c r="E250" s="184" t="str">
        <f>IFERROR('Tablas turistas zona y tip.'!G250/'Tablas turistas zona y tip.'!G263-1,"-")</f>
        <v>-</v>
      </c>
      <c r="F250" s="184">
        <f>IFERROR('Tablas turistas zona y tip.'!I250/'Tablas turistas zona y tip.'!I263-1,"-")</f>
        <v>0.1875</v>
      </c>
      <c r="G250" s="183">
        <f>IFERROR('Tablas turistas zona y tip.'!K250/'Tablas turistas zona y tip.'!K263-1,"-")</f>
        <v>-0.16867469879518071</v>
      </c>
      <c r="H250" s="183">
        <f>IFERROR('Tablas turistas zona y tip.'!M250/'Tablas turistas zona y tip.'!M263-1,"-")</f>
        <v>-0.22292993630573243</v>
      </c>
      <c r="I250" s="183">
        <f>IFERROR('Tablas turistas zona y tip.'!O250/'Tablas turistas zona y tip.'!O263-1,"-")</f>
        <v>-0.195046439628483</v>
      </c>
      <c r="J250" s="184">
        <f>IFERROR('Tablas turistas zona y tip.'!Q250/'Tablas turistas zona y tip.'!Q263-1,"-")</f>
        <v>-0.15816127775613553</v>
      </c>
      <c r="K250" s="184">
        <f>IFERROR('Tablas turistas zona y tip.'!S250/'Tablas turistas zona y tip.'!S263-1,"-")</f>
        <v>0.11746361746361744</v>
      </c>
      <c r="L250" s="184">
        <f>IFERROR('Tablas turistas zona y tip.'!U250/'Tablas turistas zona y tip.'!U263-1,"-")</f>
        <v>-1.2286814597469276E-2</v>
      </c>
      <c r="M250" s="183">
        <f>IFERROR('Tablas turistas zona y tip.'!W250/'Tablas turistas zona y tip.'!W263-1,"-")</f>
        <v>-0.15763016157989229</v>
      </c>
      <c r="N250" s="183">
        <f>IFERROR('Tablas turistas zona y tip.'!Y250/'Tablas turistas zona y tip.'!Y263-1,"-")</f>
        <v>9.9901413079198198E-2</v>
      </c>
      <c r="O250" s="183">
        <f>IFERROR('Tablas turistas zona y tip.'!AA250/'Tablas turistas zona y tip.'!AA263-1,"-")</f>
        <v>-2.3164035689773543E-2</v>
      </c>
    </row>
    <row r="251" spans="2:15" hidden="1" outlineLevel="1">
      <c r="B251" s="95" t="s">
        <v>49</v>
      </c>
      <c r="C251" s="183">
        <f>IFERROR('Tablas turistas zona y tip.'!C251/'Tablas turistas zona y tip.'!C264-1,"-")</f>
        <v>0.64285714285714279</v>
      </c>
      <c r="D251" s="184">
        <f>IFERROR('Tablas turistas zona y tip.'!E251/'Tablas turistas zona y tip.'!E264-1,"-")</f>
        <v>5.1428571428571432</v>
      </c>
      <c r="E251" s="184" t="str">
        <f>IFERROR('Tablas turistas zona y tip.'!G251/'Tablas turistas zona y tip.'!G264-1,"-")</f>
        <v>-</v>
      </c>
      <c r="F251" s="184">
        <f>IFERROR('Tablas turistas zona y tip.'!I251/'Tablas turistas zona y tip.'!I264-1,"-")</f>
        <v>5.1428571428571432</v>
      </c>
      <c r="G251" s="183">
        <f>IFERROR('Tablas turistas zona y tip.'!K251/'Tablas turistas zona y tip.'!K264-1,"-")</f>
        <v>0.25316455696202533</v>
      </c>
      <c r="H251" s="183">
        <f>IFERROR('Tablas turistas zona y tip.'!M251/'Tablas turistas zona y tip.'!M264-1,"-")</f>
        <v>-8.3720930232558111E-2</v>
      </c>
      <c r="I251" s="183">
        <f>IFERROR('Tablas turistas zona y tip.'!O251/'Tablas turistas zona y tip.'!O264-1,"-")</f>
        <v>5.8981233243967868E-2</v>
      </c>
      <c r="J251" s="184">
        <f>IFERROR('Tablas turistas zona y tip.'!Q251/'Tablas turistas zona y tip.'!Q264-1,"-")</f>
        <v>4.9107142857142794E-2</v>
      </c>
      <c r="K251" s="184">
        <f>IFERROR('Tablas turistas zona y tip.'!S251/'Tablas turistas zona y tip.'!S264-1,"-")</f>
        <v>0.11255156157925761</v>
      </c>
      <c r="L251" s="184">
        <f>IFERROR('Tablas turistas zona y tip.'!U251/'Tablas turistas zona y tip.'!U264-1,"-")</f>
        <v>8.4511673791515918E-2</v>
      </c>
      <c r="M251" s="183">
        <f>IFERROR('Tablas turistas zona y tip.'!W251/'Tablas turistas zona y tip.'!W264-1,"-")</f>
        <v>7.5688873386815514E-2</v>
      </c>
      <c r="N251" s="183">
        <f>IFERROR('Tablas turistas zona y tip.'!Y251/'Tablas turistas zona y tip.'!Y264-1,"-")</f>
        <v>0.10085896370185643</v>
      </c>
      <c r="O251" s="183">
        <f>IFERROR('Tablas turistas zona y tip.'!AA251/'Tablas turistas zona y tip.'!AA264-1,"-")</f>
        <v>8.9715873996293993E-2</v>
      </c>
    </row>
    <row r="252" spans="2:15" hidden="1" outlineLevel="1">
      <c r="B252" s="95" t="s">
        <v>50</v>
      </c>
      <c r="C252" s="183">
        <f>IFERROR('Tablas turistas zona y tip.'!C252/'Tablas turistas zona y tip.'!C265-1,"-")</f>
        <v>-0.77777777777777779</v>
      </c>
      <c r="D252" s="184">
        <f>IFERROR('Tablas turistas zona y tip.'!E252/'Tablas turistas zona y tip.'!E265-1,"-")</f>
        <v>0.10000000000000009</v>
      </c>
      <c r="E252" s="184" t="str">
        <f>IFERROR('Tablas turistas zona y tip.'!G252/'Tablas turistas zona y tip.'!G265-1,"-")</f>
        <v>-</v>
      </c>
      <c r="F252" s="184">
        <f>IFERROR('Tablas turistas zona y tip.'!I252/'Tablas turistas zona y tip.'!I265-1,"-")</f>
        <v>1.7000000000000002</v>
      </c>
      <c r="G252" s="183">
        <f>IFERROR('Tablas turistas zona y tip.'!K252/'Tablas turistas zona y tip.'!K265-1,"-")</f>
        <v>0.77397260273972601</v>
      </c>
      <c r="H252" s="183">
        <f>IFERROR('Tablas turistas zona y tip.'!M252/'Tablas turistas zona y tip.'!M265-1,"-")</f>
        <v>-0.3971119133574007</v>
      </c>
      <c r="I252" s="183">
        <f>IFERROR('Tablas turistas zona y tip.'!O252/'Tablas turistas zona y tip.'!O265-1,"-")</f>
        <v>7.0921985815601829E-3</v>
      </c>
      <c r="J252" s="184">
        <f>IFERROR('Tablas turistas zona y tip.'!Q252/'Tablas turistas zona y tip.'!Q265-1,"-")</f>
        <v>9.3862815884476536E-2</v>
      </c>
      <c r="K252" s="184">
        <f>IFERROR('Tablas turistas zona y tip.'!S252/'Tablas turistas zona y tip.'!S265-1,"-")</f>
        <v>0.22743362831858405</v>
      </c>
      <c r="L252" s="184">
        <f>IFERROR('Tablas turistas zona y tip.'!U252/'Tablas turistas zona y tip.'!U265-1,"-")</f>
        <v>0.17883280165134163</v>
      </c>
      <c r="M252" s="183">
        <f>IFERROR('Tablas turistas zona y tip.'!W252/'Tablas turistas zona y tip.'!W265-1,"-")</f>
        <v>0.12196261682242993</v>
      </c>
      <c r="N252" s="183">
        <f>IFERROR('Tablas turistas zona y tip.'!Y252/'Tablas turistas zona y tip.'!Y265-1,"-")</f>
        <v>0.18461958003817824</v>
      </c>
      <c r="O252" s="183">
        <f>IFERROR('Tablas turistas zona y tip.'!AA252/'Tablas turistas zona y tip.'!AA265-1,"-")</f>
        <v>0.16152918890993639</v>
      </c>
    </row>
    <row r="253" spans="2:15" hidden="1" outlineLevel="1">
      <c r="B253" s="95" t="s">
        <v>51</v>
      </c>
      <c r="C253" s="183">
        <f>IFERROR('Tablas turistas zona y tip.'!C253/'Tablas turistas zona y tip.'!C266-1,"-")</f>
        <v>0.39999999999999991</v>
      </c>
      <c r="D253" s="184">
        <f>IFERROR('Tablas turistas zona y tip.'!E253/'Tablas turistas zona y tip.'!E266-1,"-")</f>
        <v>0.10000000000000009</v>
      </c>
      <c r="E253" s="184">
        <f>IFERROR('Tablas turistas zona y tip.'!G253/'Tablas turistas zona y tip.'!G266-1,"-")</f>
        <v>1.3333333333333335</v>
      </c>
      <c r="F253" s="184">
        <f>IFERROR('Tablas turistas zona y tip.'!I253/'Tablas turistas zona y tip.'!I266-1,"-")</f>
        <v>0.38461538461538458</v>
      </c>
      <c r="G253" s="183">
        <f>IFERROR('Tablas turistas zona y tip.'!K253/'Tablas turistas zona y tip.'!K266-1,"-")</f>
        <v>1.475609756097561</v>
      </c>
      <c r="H253" s="183">
        <f>IFERROR('Tablas turistas zona y tip.'!M253/'Tablas turistas zona y tip.'!M266-1,"-")</f>
        <v>0.88111888111888104</v>
      </c>
      <c r="I253" s="183">
        <f>IFERROR('Tablas turistas zona y tip.'!O253/'Tablas turistas zona y tip.'!O266-1,"-")</f>
        <v>1.1986970684039089</v>
      </c>
      <c r="J253" s="184">
        <f>IFERROR('Tablas turistas zona y tip.'!Q253/'Tablas turistas zona y tip.'!Q266-1,"-")</f>
        <v>0.35495978552278817</v>
      </c>
      <c r="K253" s="184">
        <f>IFERROR('Tablas turistas zona y tip.'!S253/'Tablas turistas zona y tip.'!S266-1,"-")</f>
        <v>0.23254437869822486</v>
      </c>
      <c r="L253" s="184">
        <f>IFERROR('Tablas turistas zona y tip.'!U253/'Tablas turistas zona y tip.'!U266-1,"-")</f>
        <v>0.27607244995233549</v>
      </c>
      <c r="M253" s="183">
        <f>IFERROR('Tablas turistas zona y tip.'!W253/'Tablas turistas zona y tip.'!W266-1,"-")</f>
        <v>0.44341913550267109</v>
      </c>
      <c r="N253" s="183">
        <f>IFERROR('Tablas turistas zona y tip.'!Y253/'Tablas turistas zona y tip.'!Y266-1,"-")</f>
        <v>0.25978445830969932</v>
      </c>
      <c r="O253" s="183">
        <f>IFERROR('Tablas turistas zona y tip.'!AA253/'Tablas turistas zona y tip.'!AA266-1,"-")</f>
        <v>0.32748433303491487</v>
      </c>
    </row>
    <row r="254" spans="2:15" collapsed="1">
      <c r="B254" s="180">
        <v>1992</v>
      </c>
      <c r="C254" s="188">
        <f>IFERROR('Tablas turistas zona y tip.'!C254/'Tablas turistas zona y tip.'!C267-1,"-")</f>
        <v>-2.6923076923076938E-2</v>
      </c>
      <c r="D254" s="188">
        <f>IFERROR('Tablas turistas zona y tip.'!E254/'Tablas turistas zona y tip.'!E267-1,"-")</f>
        <v>1.4320987654320989</v>
      </c>
      <c r="E254" s="188">
        <f>IFERROR('Tablas turistas zona y tip.'!G254/'Tablas turistas zona y tip.'!G267-1,"-")</f>
        <v>1.8888888888888888</v>
      </c>
      <c r="F254" s="188">
        <f>IFERROR('Tablas turistas zona y tip.'!I254/'Tablas turistas zona y tip.'!I267-1,"-")</f>
        <v>1.4777777777777779</v>
      </c>
      <c r="G254" s="188">
        <f>IFERROR('Tablas turistas zona y tip.'!K254/'Tablas turistas zona y tip.'!K267-1,"-")</f>
        <v>5.531711969480213E-2</v>
      </c>
      <c r="H254" s="188">
        <f>IFERROR('Tablas turistas zona y tip.'!M254/'Tablas turistas zona y tip.'!M267-1,"-")</f>
        <v>3.9508340649692109E-3</v>
      </c>
      <c r="I254" s="188">
        <f>IFERROR('Tablas turistas zona y tip.'!O254/'Tablas turistas zona y tip.'!O267-1,"-")</f>
        <v>2.857142857142847E-2</v>
      </c>
      <c r="J254" s="188">
        <f>IFERROR('Tablas turistas zona y tip.'!Q254/'Tablas turistas zona y tip.'!Q267-1,"-")</f>
        <v>5.5158505519388612E-2</v>
      </c>
      <c r="K254" s="188">
        <f>IFERROR('Tablas turistas zona y tip.'!S254/'Tablas turistas zona y tip.'!S267-1,"-")</f>
        <v>9.1267453681611599E-2</v>
      </c>
      <c r="L254" s="188">
        <f>IFERROR('Tablas turistas zona y tip.'!U254/'Tablas turistas zona y tip.'!U267-1,"-")</f>
        <v>7.7920039757791271E-2</v>
      </c>
      <c r="M254" s="188">
        <f>IFERROR('Tablas turistas zona y tip.'!W254/'Tablas turistas zona y tip.'!W267-1,"-")</f>
        <v>5.8106963715718773E-2</v>
      </c>
      <c r="N254" s="188">
        <f>IFERROR('Tablas turistas zona y tip.'!Y254/'Tablas turistas zona y tip.'!Y267-1,"-")</f>
        <v>8.7648060848552145E-2</v>
      </c>
      <c r="O254" s="188">
        <f>IFERROR('Tablas turistas zona y tip.'!AA254/'Tablas turistas zona y tip.'!AA267-1,"-")</f>
        <v>7.6476819234369664E-2</v>
      </c>
    </row>
    <row r="255" spans="2:15" hidden="1" outlineLevel="1">
      <c r="B255" s="95" t="s">
        <v>40</v>
      </c>
      <c r="C255" s="183">
        <f>IFERROR('Tablas turistas zona y tip.'!C255/'Tablas turistas zona y tip.'!C268-1,"-")</f>
        <v>-0.3571428571428571</v>
      </c>
      <c r="D255" s="184">
        <f>IFERROR('Tablas turistas zona y tip.'!E255/'Tablas turistas zona y tip.'!E268-1,"-")</f>
        <v>-1</v>
      </c>
      <c r="E255" s="184">
        <f>IFERROR('Tablas turistas zona y tip.'!G255/'Tablas turistas zona y tip.'!G268-1,"-")</f>
        <v>0.66666666666666674</v>
      </c>
      <c r="F255" s="184">
        <f>IFERROR('Tablas turistas zona y tip.'!I255/'Tablas turistas zona y tip.'!I268-1,"-")</f>
        <v>-0.77272727272727271</v>
      </c>
      <c r="G255" s="183">
        <f>IFERROR('Tablas turistas zona y tip.'!K255/'Tablas turistas zona y tip.'!K268-1,"-")</f>
        <v>0.40789473684210531</v>
      </c>
      <c r="H255" s="183">
        <f>IFERROR('Tablas turistas zona y tip.'!M255/'Tablas turistas zona y tip.'!M268-1,"-")</f>
        <v>0.32978723404255317</v>
      </c>
      <c r="I255" s="183">
        <f>IFERROR('Tablas turistas zona y tip.'!O255/'Tablas turistas zona y tip.'!O268-1,"-")</f>
        <v>0.37259615384615374</v>
      </c>
      <c r="J255" s="184">
        <f>IFERROR('Tablas turistas zona y tip.'!Q255/'Tablas turistas zona y tip.'!Q268-1,"-")</f>
        <v>-6.4683053040103466E-2</v>
      </c>
      <c r="K255" s="184">
        <f>IFERROR('Tablas turistas zona y tip.'!S255/'Tablas turistas zona y tip.'!S268-1,"-")</f>
        <v>0.33012048192771082</v>
      </c>
      <c r="L255" s="184">
        <f>IFERROR('Tablas turistas zona y tip.'!U255/'Tablas turistas zona y tip.'!U268-1,"-")</f>
        <v>0.16776024117751365</v>
      </c>
      <c r="M255" s="183">
        <f>IFERROR('Tablas turistas zona y tip.'!W255/'Tablas turistas zona y tip.'!W268-1,"-")</f>
        <v>-4.9730146491904437E-2</v>
      </c>
      <c r="N255" s="183">
        <f>IFERROR('Tablas turistas zona y tip.'!Y255/'Tablas turistas zona y tip.'!Y268-1,"-")</f>
        <v>0.13471945314725153</v>
      </c>
      <c r="O255" s="183">
        <f>IFERROR('Tablas turistas zona y tip.'!AA255/'Tablas turistas zona y tip.'!AA268-1,"-")</f>
        <v>5.6347256347256458E-2</v>
      </c>
    </row>
    <row r="256" spans="2:15" hidden="1" outlineLevel="1">
      <c r="B256" s="95" t="s">
        <v>41</v>
      </c>
      <c r="C256" s="183">
        <f>IFERROR('Tablas turistas zona y tip.'!C256/'Tablas turistas zona y tip.'!C269-1,"-")</f>
        <v>0.30000000000000004</v>
      </c>
      <c r="D256" s="184">
        <f>IFERROR('Tablas turistas zona y tip.'!E256/'Tablas turistas zona y tip.'!E269-1,"-")</f>
        <v>1.4</v>
      </c>
      <c r="E256" s="184" t="str">
        <f>IFERROR('Tablas turistas zona y tip.'!G256/'Tablas turistas zona y tip.'!G269-1,"-")</f>
        <v>-</v>
      </c>
      <c r="F256" s="184">
        <f>IFERROR('Tablas turistas zona y tip.'!I256/'Tablas turistas zona y tip.'!I269-1,"-")</f>
        <v>1.4</v>
      </c>
      <c r="G256" s="183">
        <f>IFERROR('Tablas turistas zona y tip.'!K256/'Tablas turistas zona y tip.'!K269-1,"-")</f>
        <v>-4.6728971962616273E-3</v>
      </c>
      <c r="H256" s="183">
        <f>IFERROR('Tablas turistas zona y tip.'!M256/'Tablas turistas zona y tip.'!M269-1,"-")</f>
        <v>-0.17419354838709677</v>
      </c>
      <c r="I256" s="183">
        <f>IFERROR('Tablas turistas zona y tip.'!O256/'Tablas turistas zona y tip.'!O269-1,"-")</f>
        <v>-7.5880758807588045E-2</v>
      </c>
      <c r="J256" s="184">
        <f>IFERROR('Tablas turistas zona y tip.'!Q256/'Tablas turistas zona y tip.'!Q269-1,"-")</f>
        <v>-1.6525234479678463E-2</v>
      </c>
      <c r="K256" s="184">
        <f>IFERROR('Tablas turistas zona y tip.'!S256/'Tablas turistas zona y tip.'!S269-1,"-")</f>
        <v>0.31290432414027913</v>
      </c>
      <c r="L256" s="184">
        <f>IFERROR('Tablas turistas zona y tip.'!U256/'Tablas turistas zona y tip.'!U269-1,"-")</f>
        <v>0.17040185471406488</v>
      </c>
      <c r="M256" s="183">
        <f>IFERROR('Tablas turistas zona y tip.'!W256/'Tablas turistas zona y tip.'!W269-1,"-")</f>
        <v>1.0068465565847839E-2</v>
      </c>
      <c r="N256" s="183">
        <f>IFERROR('Tablas turistas zona y tip.'!Y256/'Tablas turistas zona y tip.'!Y269-1,"-")</f>
        <v>0.510672703751617</v>
      </c>
      <c r="O256" s="183">
        <f>IFERROR('Tablas turistas zona y tip.'!AA256/'Tablas turistas zona y tip.'!AA269-1,"-")</f>
        <v>0.28771300448430503</v>
      </c>
    </row>
    <row r="257" spans="2:15" hidden="1" outlineLevel="1">
      <c r="B257" s="95" t="s">
        <v>42</v>
      </c>
      <c r="C257" s="183">
        <f>IFERROR('Tablas turistas zona y tip.'!C257/'Tablas turistas zona y tip.'!C270-1,"-")</f>
        <v>0.82352941176470584</v>
      </c>
      <c r="D257" s="184">
        <f>IFERROR('Tablas turistas zona y tip.'!E257/'Tablas turistas zona y tip.'!E270-1,"-")</f>
        <v>3</v>
      </c>
      <c r="E257" s="184" t="str">
        <f>IFERROR('Tablas turistas zona y tip.'!G257/'Tablas turistas zona y tip.'!G270-1,"-")</f>
        <v>-</v>
      </c>
      <c r="F257" s="184">
        <f>IFERROR('Tablas turistas zona y tip.'!I257/'Tablas turistas zona y tip.'!I270-1,"-")</f>
        <v>3</v>
      </c>
      <c r="G257" s="183">
        <f>IFERROR('Tablas turistas zona y tip.'!K257/'Tablas turistas zona y tip.'!K270-1,"-")</f>
        <v>0.75490196078431371</v>
      </c>
      <c r="H257" s="183">
        <f>IFERROR('Tablas turistas zona y tip.'!M257/'Tablas turistas zona y tip.'!M270-1,"-")</f>
        <v>0.92307692307692313</v>
      </c>
      <c r="I257" s="183">
        <f>IFERROR('Tablas turistas zona y tip.'!O257/'Tablas turistas zona y tip.'!O270-1,"-")</f>
        <v>0.83419689119170992</v>
      </c>
      <c r="J257" s="184">
        <f>IFERROR('Tablas turistas zona y tip.'!Q257/'Tablas turistas zona y tip.'!Q270-1,"-")</f>
        <v>0.13062840178129642</v>
      </c>
      <c r="K257" s="184">
        <f>IFERROR('Tablas turistas zona y tip.'!S257/'Tablas turistas zona y tip.'!S270-1,"-")</f>
        <v>0.53513129879347066</v>
      </c>
      <c r="L257" s="184">
        <f>IFERROR('Tablas turistas zona y tip.'!U257/'Tablas turistas zona y tip.'!U270-1,"-")</f>
        <v>0.36619136185162215</v>
      </c>
      <c r="M257" s="183">
        <f>IFERROR('Tablas turistas zona y tip.'!W257/'Tablas turistas zona y tip.'!W270-1,"-")</f>
        <v>0.16721158337225606</v>
      </c>
      <c r="N257" s="183">
        <f>IFERROR('Tablas turistas zona y tip.'!Y257/'Tablas turistas zona y tip.'!Y270-1,"-")</f>
        <v>0.54726710209694063</v>
      </c>
      <c r="O257" s="183">
        <f>IFERROR('Tablas turistas zona y tip.'!AA257/'Tablas turistas zona y tip.'!AA270-1,"-")</f>
        <v>0.38613861386138604</v>
      </c>
    </row>
    <row r="258" spans="2:15" hidden="1" outlineLevel="1">
      <c r="B258" s="95" t="s">
        <v>43</v>
      </c>
      <c r="C258" s="183">
        <f>IFERROR('Tablas turistas zona y tip.'!C258/'Tablas turistas zona y tip.'!C271-1,"-")</f>
        <v>0.46666666666666656</v>
      </c>
      <c r="D258" s="184">
        <f>IFERROR('Tablas turistas zona y tip.'!E258/'Tablas turistas zona y tip.'!E271-1,"-")</f>
        <v>-1</v>
      </c>
      <c r="E258" s="184" t="str">
        <f>IFERROR('Tablas turistas zona y tip.'!G258/'Tablas turistas zona y tip.'!G271-1,"-")</f>
        <v>-</v>
      </c>
      <c r="F258" s="184">
        <f>IFERROR('Tablas turistas zona y tip.'!I258/'Tablas turistas zona y tip.'!I271-1,"-")</f>
        <v>-0.66666666666666674</v>
      </c>
      <c r="G258" s="183">
        <f>IFERROR('Tablas turistas zona y tip.'!K258/'Tablas turistas zona y tip.'!K271-1,"-")</f>
        <v>1.2371134020618557</v>
      </c>
      <c r="H258" s="183">
        <f>IFERROR('Tablas turistas zona y tip.'!M258/'Tablas turistas zona y tip.'!M271-1,"-")</f>
        <v>-0.36612021857923494</v>
      </c>
      <c r="I258" s="183">
        <f>IFERROR('Tablas turistas zona y tip.'!O258/'Tablas turistas zona y tip.'!O271-1,"-")</f>
        <v>0.18928571428571428</v>
      </c>
      <c r="J258" s="184">
        <f>IFERROR('Tablas turistas zona y tip.'!Q258/'Tablas turistas zona y tip.'!Q271-1,"-")</f>
        <v>0.53483016695451924</v>
      </c>
      <c r="K258" s="184">
        <f>IFERROR('Tablas turistas zona y tip.'!S258/'Tablas turistas zona y tip.'!S271-1,"-")</f>
        <v>0.70393240168995774</v>
      </c>
      <c r="L258" s="184">
        <f>IFERROR('Tablas turistas zona y tip.'!U258/'Tablas turistas zona y tip.'!U271-1,"-")</f>
        <v>0.64291649356044878</v>
      </c>
      <c r="M258" s="183">
        <f>IFERROR('Tablas turistas zona y tip.'!W258/'Tablas turistas zona y tip.'!W271-1,"-")</f>
        <v>0.56857451403887693</v>
      </c>
      <c r="N258" s="183">
        <f>IFERROR('Tablas turistas zona y tip.'!Y258/'Tablas turistas zona y tip.'!Y271-1,"-")</f>
        <v>0.64417177914110435</v>
      </c>
      <c r="O258" s="183">
        <f>IFERROR('Tablas turistas zona y tip.'!AA258/'Tablas turistas zona y tip.'!AA271-1,"-")</f>
        <v>0.61678403755868549</v>
      </c>
    </row>
    <row r="259" spans="2:15" hidden="1" outlineLevel="1">
      <c r="B259" s="95" t="s">
        <v>44</v>
      </c>
      <c r="C259" s="183">
        <f>IFERROR('Tablas turistas zona y tip.'!C259/'Tablas turistas zona y tip.'!C272-1,"-")</f>
        <v>0.83333333333333326</v>
      </c>
      <c r="D259" s="184">
        <f>IFERROR('Tablas turistas zona y tip.'!E259/'Tablas turistas zona y tip.'!E272-1,"-")</f>
        <v>-1</v>
      </c>
      <c r="E259" s="184" t="str">
        <f>IFERROR('Tablas turistas zona y tip.'!G259/'Tablas turistas zona y tip.'!G272-1,"-")</f>
        <v>-</v>
      </c>
      <c r="F259" s="184">
        <f>IFERROR('Tablas turistas zona y tip.'!I259/'Tablas turistas zona y tip.'!I272-1,"-")</f>
        <v>-1</v>
      </c>
      <c r="G259" s="183">
        <f>IFERROR('Tablas turistas zona y tip.'!K259/'Tablas turistas zona y tip.'!K272-1,"-")</f>
        <v>0.5714285714285714</v>
      </c>
      <c r="H259" s="183">
        <f>IFERROR('Tablas turistas zona y tip.'!M259/'Tablas turistas zona y tip.'!M272-1,"-")</f>
        <v>3.4565217391304346</v>
      </c>
      <c r="I259" s="183">
        <f>IFERROR('Tablas turistas zona y tip.'!O259/'Tablas turistas zona y tip.'!O272-1,"-")</f>
        <v>2.0218579234972678</v>
      </c>
      <c r="J259" s="184">
        <f>IFERROR('Tablas turistas zona y tip.'!Q259/'Tablas turistas zona y tip.'!Q272-1,"-")</f>
        <v>0.19589468987059355</v>
      </c>
      <c r="K259" s="184">
        <f>IFERROR('Tablas turistas zona y tip.'!S259/'Tablas turistas zona y tip.'!S272-1,"-")</f>
        <v>9.2506938020342488E-4</v>
      </c>
      <c r="L259" s="184">
        <f>IFERROR('Tablas turistas zona y tip.'!U259/'Tablas turistas zona y tip.'!U272-1,"-")</f>
        <v>5.8069578864765825E-2</v>
      </c>
      <c r="M259" s="183">
        <f>IFERROR('Tablas turistas zona y tip.'!W259/'Tablas turistas zona y tip.'!W272-1,"-")</f>
        <v>0.21162890123984601</v>
      </c>
      <c r="N259" s="183">
        <f>IFERROR('Tablas turistas zona y tip.'!Y259/'Tablas turistas zona y tip.'!Y272-1,"-")</f>
        <v>5.8759323267236763E-2</v>
      </c>
      <c r="O259" s="183">
        <f>IFERROR('Tablas turistas zona y tip.'!AA259/'Tablas turistas zona y tip.'!AA272-1,"-")</f>
        <v>0.10438999489535483</v>
      </c>
    </row>
    <row r="260" spans="2:15" hidden="1" outlineLevel="1">
      <c r="B260" s="95" t="s">
        <v>45</v>
      </c>
      <c r="C260" s="183">
        <f>IFERROR('Tablas turistas zona y tip.'!C260/'Tablas turistas zona y tip.'!C273-1,"-")</f>
        <v>-0.78260869565217395</v>
      </c>
      <c r="D260" s="184">
        <f>IFERROR('Tablas turistas zona y tip.'!E260/'Tablas turistas zona y tip.'!E273-1,"-")</f>
        <v>0.66666666666666674</v>
      </c>
      <c r="E260" s="184" t="str">
        <f>IFERROR('Tablas turistas zona y tip.'!G260/'Tablas turistas zona y tip.'!G273-1,"-")</f>
        <v>-</v>
      </c>
      <c r="F260" s="184">
        <f>IFERROR('Tablas turistas zona y tip.'!I260/'Tablas turistas zona y tip.'!I273-1,"-")</f>
        <v>0.66666666666666674</v>
      </c>
      <c r="G260" s="183">
        <f>IFERROR('Tablas turistas zona y tip.'!K260/'Tablas turistas zona y tip.'!K273-1,"-")</f>
        <v>0.59756097560975618</v>
      </c>
      <c r="H260" s="183">
        <f>IFERROR('Tablas turistas zona y tip.'!M260/'Tablas turistas zona y tip.'!M273-1,"-")</f>
        <v>-0.20714285714285718</v>
      </c>
      <c r="I260" s="183">
        <f>IFERROR('Tablas turistas zona y tip.'!O260/'Tablas turistas zona y tip.'!O273-1,"-")</f>
        <v>9.0090090090090058E-2</v>
      </c>
      <c r="J260" s="184">
        <f>IFERROR('Tablas turistas zona y tip.'!Q260/'Tablas turistas zona y tip.'!Q273-1,"-")</f>
        <v>0.20180334907685693</v>
      </c>
      <c r="K260" s="184">
        <f>IFERROR('Tablas turistas zona y tip.'!S260/'Tablas turistas zona y tip.'!S273-1,"-")</f>
        <v>2.3159144893111661E-2</v>
      </c>
      <c r="L260" s="184">
        <f>IFERROR('Tablas turistas zona y tip.'!U260/'Tablas turistas zona y tip.'!U273-1,"-")</f>
        <v>7.9528519170844136E-2</v>
      </c>
      <c r="M260" s="183">
        <f>IFERROR('Tablas turistas zona y tip.'!W260/'Tablas turistas zona y tip.'!W273-1,"-")</f>
        <v>0.20640131308986454</v>
      </c>
      <c r="N260" s="183">
        <f>IFERROR('Tablas turistas zona y tip.'!Y260/'Tablas turistas zona y tip.'!Y273-1,"-")</f>
        <v>1.6949152542372836E-2</v>
      </c>
      <c r="O260" s="183">
        <f>IFERROR('Tablas turistas zona y tip.'!AA260/'Tablas turistas zona y tip.'!AA273-1,"-")</f>
        <v>7.7467558002359382E-2</v>
      </c>
    </row>
    <row r="261" spans="2:15" hidden="1" outlineLevel="1">
      <c r="B261" s="95" t="s">
        <v>46</v>
      </c>
      <c r="C261" s="183">
        <f>IFERROR('Tablas turistas zona y tip.'!C261/'Tablas turistas zona y tip.'!C274-1,"-")</f>
        <v>0.36363636363636354</v>
      </c>
      <c r="D261" s="184" t="str">
        <f>IFERROR('Tablas turistas zona y tip.'!E261/'Tablas turistas zona y tip.'!E274-1,"-")</f>
        <v>-</v>
      </c>
      <c r="E261" s="184" t="str">
        <f>IFERROR('Tablas turistas zona y tip.'!G261/'Tablas turistas zona y tip.'!G274-1,"-")</f>
        <v>-</v>
      </c>
      <c r="F261" s="184" t="str">
        <f>IFERROR('Tablas turistas zona y tip.'!I261/'Tablas turistas zona y tip.'!I274-1,"-")</f>
        <v>-</v>
      </c>
      <c r="G261" s="183">
        <f>IFERROR('Tablas turistas zona y tip.'!K261/'Tablas turistas zona y tip.'!K274-1,"-")</f>
        <v>0.17307692307692313</v>
      </c>
      <c r="H261" s="183">
        <f>IFERROR('Tablas turistas zona y tip.'!M261/'Tablas turistas zona y tip.'!M274-1,"-")</f>
        <v>-0.26712328767123283</v>
      </c>
      <c r="I261" s="183">
        <f>IFERROR('Tablas turistas zona y tip.'!O261/'Tablas turistas zona y tip.'!O274-1,"-")</f>
        <v>-0.15151515151515149</v>
      </c>
      <c r="J261" s="184">
        <f>IFERROR('Tablas turistas zona y tip.'!Q261/'Tablas turistas zona y tip.'!Q274-1,"-")</f>
        <v>0.20567786790266518</v>
      </c>
      <c r="K261" s="184">
        <f>IFERROR('Tablas turistas zona y tip.'!S261/'Tablas turistas zona y tip.'!S274-1,"-")</f>
        <v>0.48439400081070128</v>
      </c>
      <c r="L261" s="184">
        <f>IFERROR('Tablas turistas zona y tip.'!U261/'Tablas turistas zona y tip.'!U274-1,"-")</f>
        <v>0.36966372525637969</v>
      </c>
      <c r="M261" s="183">
        <f>IFERROR('Tablas turistas zona y tip.'!W261/'Tablas turistas zona y tip.'!W274-1,"-")</f>
        <v>0.20737842370039128</v>
      </c>
      <c r="N261" s="183">
        <f>IFERROR('Tablas turistas zona y tip.'!Y261/'Tablas turistas zona y tip.'!Y274-1,"-")</f>
        <v>0.44240336777650202</v>
      </c>
      <c r="O261" s="183">
        <f>IFERROR('Tablas turistas zona y tip.'!AA261/'Tablas turistas zona y tip.'!AA274-1,"-")</f>
        <v>0.34688777828259876</v>
      </c>
    </row>
    <row r="262" spans="2:15" hidden="1" outlineLevel="1">
      <c r="B262" s="95" t="s">
        <v>47</v>
      </c>
      <c r="C262" s="183">
        <f>IFERROR('Tablas turistas zona y tip.'!C262/'Tablas turistas zona y tip.'!C275-1,"-")</f>
        <v>-0.15000000000000002</v>
      </c>
      <c r="D262" s="184" t="str">
        <f>IFERROR('Tablas turistas zona y tip.'!E262/'Tablas turistas zona y tip.'!E275-1,"-")</f>
        <v>-</v>
      </c>
      <c r="E262" s="184" t="str">
        <f>IFERROR('Tablas turistas zona y tip.'!G262/'Tablas turistas zona y tip.'!G275-1,"-")</f>
        <v>-</v>
      </c>
      <c r="F262" s="184" t="str">
        <f>IFERROR('Tablas turistas zona y tip.'!I262/'Tablas turistas zona y tip.'!I275-1,"-")</f>
        <v>-</v>
      </c>
      <c r="G262" s="183">
        <f>IFERROR('Tablas turistas zona y tip.'!K262/'Tablas turistas zona y tip.'!K275-1,"-")</f>
        <v>0.83333333333333326</v>
      </c>
      <c r="H262" s="183">
        <f>IFERROR('Tablas turistas zona y tip.'!M262/'Tablas turistas zona y tip.'!M275-1,"-")</f>
        <v>0.53658536585365857</v>
      </c>
      <c r="I262" s="183">
        <f>IFERROR('Tablas turistas zona y tip.'!O262/'Tablas turistas zona y tip.'!O275-1,"-")</f>
        <v>0.67532467532467533</v>
      </c>
      <c r="J262" s="184">
        <f>IFERROR('Tablas turistas zona y tip.'!Q262/'Tablas turistas zona y tip.'!Q275-1,"-")</f>
        <v>0.85543130990415328</v>
      </c>
      <c r="K262" s="184">
        <f>IFERROR('Tablas turistas zona y tip.'!S262/'Tablas turistas zona y tip.'!S275-1,"-")</f>
        <v>1.6124361158432707</v>
      </c>
      <c r="L262" s="184">
        <f>IFERROR('Tablas turistas zona y tip.'!U262/'Tablas turistas zona y tip.'!U275-1,"-")</f>
        <v>1.2217642209398187</v>
      </c>
      <c r="M262" s="183">
        <f>IFERROR('Tablas turistas zona y tip.'!W262/'Tablas turistas zona y tip.'!W275-1,"-")</f>
        <v>0.84057971014492749</v>
      </c>
      <c r="N262" s="183">
        <f>IFERROR('Tablas turistas zona y tip.'!Y262/'Tablas turistas zona y tip.'!Y275-1,"-")</f>
        <v>1.5104086353122592</v>
      </c>
      <c r="O262" s="183">
        <f>IFERROR('Tablas turistas zona y tip.'!AA262/'Tablas turistas zona y tip.'!AA275-1,"-")</f>
        <v>1.1651101979828167</v>
      </c>
    </row>
    <row r="263" spans="2:15" hidden="1" outlineLevel="1">
      <c r="B263" s="95" t="s">
        <v>48</v>
      </c>
      <c r="C263" s="183">
        <f>IFERROR('Tablas turistas zona y tip.'!C263/'Tablas turistas zona y tip.'!C276-1,"-")</f>
        <v>5</v>
      </c>
      <c r="D263" s="184">
        <f>IFERROR('Tablas turistas zona y tip.'!E263/'Tablas turistas zona y tip.'!E276-1,"-")</f>
        <v>15</v>
      </c>
      <c r="E263" s="184" t="str">
        <f>IFERROR('Tablas turistas zona y tip.'!G263/'Tablas turistas zona y tip.'!G276-1,"-")</f>
        <v>-</v>
      </c>
      <c r="F263" s="184">
        <f>IFERROR('Tablas turistas zona y tip.'!I263/'Tablas turistas zona y tip.'!I276-1,"-")</f>
        <v>15</v>
      </c>
      <c r="G263" s="183">
        <f>IFERROR('Tablas turistas zona y tip.'!K263/'Tablas turistas zona y tip.'!K276-1,"-")</f>
        <v>0.16083916083916083</v>
      </c>
      <c r="H263" s="183">
        <f>IFERROR('Tablas turistas zona y tip.'!M263/'Tablas turistas zona y tip.'!M276-1,"-")</f>
        <v>0.14598540145985406</v>
      </c>
      <c r="I263" s="183">
        <f>IFERROR('Tablas turistas zona y tip.'!O263/'Tablas turistas zona y tip.'!O276-1,"-")</f>
        <v>0.15357142857142847</v>
      </c>
      <c r="J263" s="184">
        <f>IFERROR('Tablas turistas zona y tip.'!Q263/'Tablas turistas zona y tip.'!Q276-1,"-")</f>
        <v>0.79636109167249836</v>
      </c>
      <c r="K263" s="184">
        <f>IFERROR('Tablas turistas zona y tip.'!S263/'Tablas turistas zona y tip.'!S276-1,"-")</f>
        <v>0.12295719844357977</v>
      </c>
      <c r="L263" s="184">
        <f>IFERROR('Tablas turistas zona y tip.'!U263/'Tablas turistas zona y tip.'!U276-1,"-")</f>
        <v>0.36359089772443109</v>
      </c>
      <c r="M263" s="183">
        <f>IFERROR('Tablas turistas zona y tip.'!W263/'Tablas turistas zona y tip.'!W276-1,"-")</f>
        <v>0.76377454084863827</v>
      </c>
      <c r="N263" s="183">
        <f>IFERROR('Tablas turistas zona y tip.'!Y263/'Tablas turistas zona y tip.'!Y276-1,"-")</f>
        <v>0.1241226449944588</v>
      </c>
      <c r="O263" s="183">
        <f>IFERROR('Tablas turistas zona y tip.'!AA263/'Tablas turistas zona y tip.'!AA276-1,"-")</f>
        <v>0.35977601493233791</v>
      </c>
    </row>
    <row r="264" spans="2:15" hidden="1" outlineLevel="1">
      <c r="B264" s="95" t="s">
        <v>49</v>
      </c>
      <c r="C264" s="183">
        <f>IFERROR('Tablas turistas zona y tip.'!C264/'Tablas turistas zona y tip.'!C277-1,"-")</f>
        <v>-0.5</v>
      </c>
      <c r="D264" s="184">
        <f>IFERROR('Tablas turistas zona y tip.'!E264/'Tablas turistas zona y tip.'!E277-1,"-")</f>
        <v>2.5</v>
      </c>
      <c r="E264" s="184" t="str">
        <f>IFERROR('Tablas turistas zona y tip.'!G264/'Tablas turistas zona y tip.'!G277-1,"-")</f>
        <v>-</v>
      </c>
      <c r="F264" s="184">
        <f>IFERROR('Tablas turistas zona y tip.'!I264/'Tablas turistas zona y tip.'!I277-1,"-")</f>
        <v>2.5</v>
      </c>
      <c r="G264" s="183">
        <f>IFERROR('Tablas turistas zona y tip.'!K264/'Tablas turistas zona y tip.'!K277-1,"-")</f>
        <v>-0.23671497584541068</v>
      </c>
      <c r="H264" s="183">
        <f>IFERROR('Tablas turistas zona y tip.'!M264/'Tablas turistas zona y tip.'!M277-1,"-")</f>
        <v>0.22857142857142865</v>
      </c>
      <c r="I264" s="183">
        <f>IFERROR('Tablas turistas zona y tip.'!O264/'Tablas turistas zona y tip.'!O277-1,"-")</f>
        <v>-2.3560209424083767E-2</v>
      </c>
      <c r="J264" s="184">
        <f>IFERROR('Tablas turistas zona y tip.'!Q264/'Tablas turistas zona y tip.'!Q277-1,"-")</f>
        <v>0.20592193808882908</v>
      </c>
      <c r="K264" s="184">
        <f>IFERROR('Tablas turistas zona y tip.'!S264/'Tablas turistas zona y tip.'!S277-1,"-")</f>
        <v>-0.19668639053254433</v>
      </c>
      <c r="L264" s="184">
        <f>IFERROR('Tablas turistas zona y tip.'!U264/'Tablas turistas zona y tip.'!U277-1,"-")</f>
        <v>-5.7638673690734388E-2</v>
      </c>
      <c r="M264" s="183">
        <f>IFERROR('Tablas turistas zona y tip.'!W264/'Tablas turistas zona y tip.'!W277-1,"-")</f>
        <v>0.16261151662611506</v>
      </c>
      <c r="N264" s="183">
        <f>IFERROR('Tablas turistas zona y tip.'!Y264/'Tablas turistas zona y tip.'!Y277-1,"-")</f>
        <v>-0.17977272727272731</v>
      </c>
      <c r="O264" s="183">
        <f>IFERROR('Tablas turistas zona y tip.'!AA264/'Tablas turistas zona y tip.'!AA277-1,"-")</f>
        <v>-5.6801631226332638E-2</v>
      </c>
    </row>
    <row r="265" spans="2:15" hidden="1" outlineLevel="1">
      <c r="B265" s="95" t="s">
        <v>50</v>
      </c>
      <c r="C265" s="183">
        <f>IFERROR('Tablas turistas zona y tip.'!C265/'Tablas turistas zona y tip.'!C278-1,"-")</f>
        <v>1.6470588235294117</v>
      </c>
      <c r="D265" s="184">
        <f>IFERROR('Tablas turistas zona y tip.'!E265/'Tablas turistas zona y tip.'!E278-1,"-")</f>
        <v>4</v>
      </c>
      <c r="E265" s="184" t="str">
        <f>IFERROR('Tablas turistas zona y tip.'!G265/'Tablas turistas zona y tip.'!G278-1,"-")</f>
        <v>-</v>
      </c>
      <c r="F265" s="184">
        <f>IFERROR('Tablas turistas zona y tip.'!I265/'Tablas turistas zona y tip.'!I278-1,"-")</f>
        <v>4</v>
      </c>
      <c r="G265" s="183">
        <f>IFERROR('Tablas turistas zona y tip.'!K265/'Tablas turistas zona y tip.'!K278-1,"-")</f>
        <v>-0.11515151515151512</v>
      </c>
      <c r="H265" s="183">
        <f>IFERROR('Tablas turistas zona y tip.'!M265/'Tablas turistas zona y tip.'!M278-1,"-")</f>
        <v>0.68902439024390238</v>
      </c>
      <c r="I265" s="183">
        <f>IFERROR('Tablas turistas zona y tip.'!O265/'Tablas turistas zona y tip.'!O278-1,"-")</f>
        <v>0.28571428571428581</v>
      </c>
      <c r="J265" s="184">
        <f>IFERROR('Tablas turistas zona y tip.'!Q265/'Tablas turistas zona y tip.'!Q278-1,"-")</f>
        <v>-0.11299176578225067</v>
      </c>
      <c r="K265" s="184">
        <f>IFERROR('Tablas turistas zona y tip.'!S265/'Tablas turistas zona y tip.'!S278-1,"-")</f>
        <v>0.14411069861626724</v>
      </c>
      <c r="L265" s="184">
        <f>IFERROR('Tablas turistas zona y tip.'!U265/'Tablas turistas zona y tip.'!U278-1,"-")</f>
        <v>3.4958244319285292E-2</v>
      </c>
      <c r="M265" s="183">
        <f>IFERROR('Tablas turistas zona y tip.'!W265/'Tablas turistas zona y tip.'!W278-1,"-")</f>
        <v>-9.7046413502109741E-2</v>
      </c>
      <c r="N265" s="183">
        <f>IFERROR('Tablas turistas zona y tip.'!Y265/'Tablas turistas zona y tip.'!Y278-1,"-")</f>
        <v>0.1726894787336104</v>
      </c>
      <c r="O265" s="183">
        <f>IFERROR('Tablas turistas zona y tip.'!AA265/'Tablas turistas zona y tip.'!AA278-1,"-")</f>
        <v>5.639439694378745E-2</v>
      </c>
    </row>
    <row r="266" spans="2:15" hidden="1" outlineLevel="1">
      <c r="B266" s="95" t="s">
        <v>51</v>
      </c>
      <c r="C266" s="183">
        <f>IFERROR('Tablas turistas zona y tip.'!C266/'Tablas turistas zona y tip.'!C279-1,"-")</f>
        <v>-4.7619047619047672E-2</v>
      </c>
      <c r="D266" s="184">
        <f>IFERROR('Tablas turistas zona y tip.'!E266/'Tablas turistas zona y tip.'!E279-1,"-")</f>
        <v>0</v>
      </c>
      <c r="E266" s="184">
        <f>IFERROR('Tablas turistas zona y tip.'!G266/'Tablas turistas zona y tip.'!G279-1,"-")</f>
        <v>2</v>
      </c>
      <c r="F266" s="184">
        <f>IFERROR('Tablas turistas zona y tip.'!I266/'Tablas turistas zona y tip.'!I279-1,"-")</f>
        <v>0.18181818181818188</v>
      </c>
      <c r="G266" s="183">
        <f>IFERROR('Tablas turistas zona y tip.'!K266/'Tablas turistas zona y tip.'!K279-1,"-")</f>
        <v>8.6092715231788075E-2</v>
      </c>
      <c r="H266" s="183">
        <f>IFERROR('Tablas turistas zona y tip.'!M266/'Tablas turistas zona y tip.'!M279-1,"-")</f>
        <v>-0.32863849765258213</v>
      </c>
      <c r="I266" s="183">
        <f>IFERROR('Tablas turistas zona y tip.'!O266/'Tablas turistas zona y tip.'!O279-1,"-")</f>
        <v>-0.15659340659340659</v>
      </c>
      <c r="J266" s="184">
        <f>IFERROR('Tablas turistas zona y tip.'!Q266/'Tablas turistas zona y tip.'!Q279-1,"-")</f>
        <v>0.35439360929557018</v>
      </c>
      <c r="K266" s="184">
        <f>IFERROR('Tablas turistas zona y tip.'!S266/'Tablas turistas zona y tip.'!S279-1,"-")</f>
        <v>0.34340222575516699</v>
      </c>
      <c r="L266" s="184">
        <f>IFERROR('Tablas turistas zona y tip.'!U266/'Tablas turistas zona y tip.'!U279-1,"-")</f>
        <v>0.34729000770613916</v>
      </c>
      <c r="M266" s="183">
        <f>IFERROR('Tablas turistas zona y tip.'!W266/'Tablas turistas zona y tip.'!W279-1,"-")</f>
        <v>0.32071840923669015</v>
      </c>
      <c r="N266" s="183">
        <f>IFERROR('Tablas turistas zona y tip.'!Y266/'Tablas turistas zona y tip.'!Y279-1,"-")</f>
        <v>0.29157509157509165</v>
      </c>
      <c r="O266" s="183">
        <f>IFERROR('Tablas turistas zona y tip.'!AA266/'Tablas turistas zona y tip.'!AA279-1,"-")</f>
        <v>0.3021683376078339</v>
      </c>
    </row>
    <row r="267" spans="2:15" collapsed="1">
      <c r="B267" s="180">
        <v>1991</v>
      </c>
      <c r="C267" s="188">
        <f>IFERROR('Tablas turistas zona y tip.'!C267/'Tablas turistas zona y tip.'!C280-1,"-")</f>
        <v>0.22641509433962259</v>
      </c>
      <c r="D267" s="188">
        <f>IFERROR('Tablas turistas zona y tip.'!E267/'Tablas turistas zona y tip.'!E280-1,"-")</f>
        <v>0.55769230769230771</v>
      </c>
      <c r="E267" s="188">
        <f>IFERROR('Tablas turistas zona y tip.'!G267/'Tablas turistas zona y tip.'!G280-1,"-")</f>
        <v>1.25</v>
      </c>
      <c r="F267" s="188">
        <f>IFERROR('Tablas turistas zona y tip.'!I267/'Tablas turistas zona y tip.'!I280-1,"-")</f>
        <v>0.60714285714285721</v>
      </c>
      <c r="G267" s="188">
        <f>IFERROR('Tablas turistas zona y tip.'!K267/'Tablas turistas zona y tip.'!K280-1,"-")</f>
        <v>0.27865853658536577</v>
      </c>
      <c r="H267" s="188">
        <f>IFERROR('Tablas turistas zona y tip.'!M267/'Tablas turistas zona y tip.'!M280-1,"-")</f>
        <v>0.2606530160486995</v>
      </c>
      <c r="I267" s="188">
        <f>IFERROR('Tablas turistas zona y tip.'!O267/'Tablas turistas zona y tip.'!O280-1,"-")</f>
        <v>0.26921961125616467</v>
      </c>
      <c r="J267" s="188">
        <f>IFERROR('Tablas turistas zona y tip.'!Q267/'Tablas turistas zona y tip.'!Q280-1,"-")</f>
        <v>0.22434481264890627</v>
      </c>
      <c r="K267" s="188">
        <f>IFERROR('Tablas turistas zona y tip.'!S267/'Tablas turistas zona y tip.'!S280-1,"-")</f>
        <v>0.25114214515626632</v>
      </c>
      <c r="L267" s="188">
        <f>IFERROR('Tablas turistas zona y tip.'!U267/'Tablas turistas zona y tip.'!U280-1,"-")</f>
        <v>0.24110113782077303</v>
      </c>
      <c r="M267" s="188">
        <f>IFERROR('Tablas turistas zona y tip.'!W267/'Tablas turistas zona y tip.'!W280-1,"-")</f>
        <v>0.22862059306094684</v>
      </c>
      <c r="N267" s="188">
        <f>IFERROR('Tablas turistas zona y tip.'!Y267/'Tablas turistas zona y tip.'!Y280-1,"-")</f>
        <v>0.25166728647576542</v>
      </c>
      <c r="O267" s="188">
        <f>IFERROR('Tablas turistas zona y tip.'!AA267/'Tablas turistas zona y tip.'!AA280-1,"-")</f>
        <v>0.24285101953340282</v>
      </c>
    </row>
    <row r="268" spans="2:15" hidden="1" outlineLevel="1">
      <c r="B268" s="95" t="s">
        <v>40</v>
      </c>
      <c r="C268" s="183">
        <f>IFERROR('Tablas turistas zona y tip.'!C268/'Tablas turistas zona y tip.'!C281-1,"-")</f>
        <v>0.55555555555555558</v>
      </c>
      <c r="D268" s="184" t="str">
        <f>IFERROR('Tablas turistas zona y tip.'!E268/'Tablas turistas zona y tip.'!E281-1,"-")</f>
        <v>-</v>
      </c>
      <c r="E268" s="184" t="str">
        <f>IFERROR('Tablas turistas zona y tip.'!G268/'Tablas turistas zona y tip.'!G281-1,"-")</f>
        <v>-</v>
      </c>
      <c r="F268" s="184" t="str">
        <f>IFERROR('Tablas turistas zona y tip.'!I268/'Tablas turistas zona y tip.'!I281-1,"-")</f>
        <v>-</v>
      </c>
      <c r="G268" s="183">
        <f>IFERROR('Tablas turistas zona y tip.'!K268/'Tablas turistas zona y tip.'!K281-1,"-")</f>
        <v>0.18134715025906734</v>
      </c>
      <c r="H268" s="183">
        <f>IFERROR('Tablas turistas zona y tip.'!M268/'Tablas turistas zona y tip.'!M281-1,"-")</f>
        <v>-0.1132075471698113</v>
      </c>
      <c r="I268" s="183">
        <f>IFERROR('Tablas turistas zona y tip.'!O268/'Tablas turistas zona y tip.'!O281-1,"-")</f>
        <v>2.716049382716057E-2</v>
      </c>
      <c r="J268" s="184">
        <f>IFERROR('Tablas turistas zona y tip.'!Q268/'Tablas turistas zona y tip.'!Q281-1,"-")</f>
        <v>0.86414790996784574</v>
      </c>
      <c r="K268" s="184">
        <f>IFERROR('Tablas turistas zona y tip.'!S268/'Tablas turistas zona y tip.'!S281-1,"-")</f>
        <v>0.34249898908208642</v>
      </c>
      <c r="L268" s="184">
        <f>IFERROR('Tablas turistas zona y tip.'!U268/'Tablas turistas zona y tip.'!U281-1,"-")</f>
        <v>0.51708366962604257</v>
      </c>
      <c r="M268" s="183">
        <f>IFERROR('Tablas turistas zona y tip.'!W268/'Tablas turistas zona y tip.'!W281-1,"-")</f>
        <v>0.78281786941580767</v>
      </c>
      <c r="N268" s="183">
        <f>IFERROR('Tablas turistas zona y tip.'!Y268/'Tablas turistas zona y tip.'!Y281-1,"-")</f>
        <v>0.30763500931098697</v>
      </c>
      <c r="O268" s="183">
        <f>IFERROR('Tablas turistas zona y tip.'!AA268/'Tablas turistas zona y tip.'!AA281-1,"-")</f>
        <v>0.4746376811594204</v>
      </c>
    </row>
    <row r="269" spans="2:15" hidden="1" outlineLevel="1">
      <c r="B269" s="95" t="s">
        <v>41</v>
      </c>
      <c r="C269" s="183">
        <f>IFERROR('Tablas turistas zona y tip.'!C269/'Tablas turistas zona y tip.'!C282-1,"-")</f>
        <v>-4.7619047619047672E-2</v>
      </c>
      <c r="D269" s="184" t="str">
        <f>IFERROR('Tablas turistas zona y tip.'!E269/'Tablas turistas zona y tip.'!E282-1,"-")</f>
        <v>-</v>
      </c>
      <c r="E269" s="184" t="str">
        <f>IFERROR('Tablas turistas zona y tip.'!G269/'Tablas turistas zona y tip.'!G282-1,"-")</f>
        <v>-</v>
      </c>
      <c r="F269" s="184" t="str">
        <f>IFERROR('Tablas turistas zona y tip.'!I269/'Tablas turistas zona y tip.'!I282-1,"-")</f>
        <v>-</v>
      </c>
      <c r="G269" s="183">
        <f>IFERROR('Tablas turistas zona y tip.'!K269/'Tablas turistas zona y tip.'!K282-1,"-")</f>
        <v>6.4676616915422924E-2</v>
      </c>
      <c r="H269" s="183">
        <f>IFERROR('Tablas turistas zona y tip.'!M269/'Tablas turistas zona y tip.'!M282-1,"-")</f>
        <v>0.8674698795180722</v>
      </c>
      <c r="I269" s="183">
        <f>IFERROR('Tablas turistas zona y tip.'!O269/'Tablas turistas zona y tip.'!O282-1,"-")</f>
        <v>0.29929577464788726</v>
      </c>
      <c r="J269" s="184">
        <f>IFERROR('Tablas turistas zona y tip.'!Q269/'Tablas turistas zona y tip.'!Q282-1,"-")</f>
        <v>1.1886608015640272</v>
      </c>
      <c r="K269" s="184">
        <f>IFERROR('Tablas turistas zona y tip.'!S269/'Tablas turistas zona y tip.'!S282-1,"-")</f>
        <v>0.68696151636990233</v>
      </c>
      <c r="L269" s="184">
        <f>IFERROR('Tablas turistas zona y tip.'!U269/'Tablas turistas zona y tip.'!U282-1,"-")</f>
        <v>0.87264833574529677</v>
      </c>
      <c r="M269" s="183">
        <f>IFERROR('Tablas turistas zona y tip.'!W269/'Tablas turistas zona y tip.'!W282-1,"-")</f>
        <v>0.99437751004016062</v>
      </c>
      <c r="N269" s="183">
        <f>IFERROR('Tablas turistas zona y tip.'!Y269/'Tablas turistas zona y tip.'!Y282-1,"-")</f>
        <v>0.69517543859649122</v>
      </c>
      <c r="O269" s="183">
        <f>IFERROR('Tablas turistas zona y tip.'!AA269/'Tablas turistas zona y tip.'!AA282-1,"-")</f>
        <v>0.81655262300423592</v>
      </c>
    </row>
    <row r="270" spans="2:15" hidden="1" outlineLevel="1">
      <c r="B270" s="95" t="s">
        <v>42</v>
      </c>
      <c r="C270" s="183">
        <f>IFERROR('Tablas turistas zona y tip.'!C270/'Tablas turistas zona y tip.'!C283-1,"-")</f>
        <v>-0.19047619047619047</v>
      </c>
      <c r="D270" s="184" t="str">
        <f>IFERROR('Tablas turistas zona y tip.'!E270/'Tablas turistas zona y tip.'!E283-1,"-")</f>
        <v>-</v>
      </c>
      <c r="E270" s="184" t="str">
        <f>IFERROR('Tablas turistas zona y tip.'!G270/'Tablas turistas zona y tip.'!G283-1,"-")</f>
        <v>-</v>
      </c>
      <c r="F270" s="184" t="str">
        <f>IFERROR('Tablas turistas zona y tip.'!I270/'Tablas turistas zona y tip.'!I283-1,"-")</f>
        <v>-</v>
      </c>
      <c r="G270" s="183">
        <f>IFERROR('Tablas turistas zona y tip.'!K270/'Tablas turistas zona y tip.'!K283-1,"-")</f>
        <v>-0.66112956810631229</v>
      </c>
      <c r="H270" s="183">
        <f>IFERROR('Tablas turistas zona y tip.'!M270/'Tablas turistas zona y tip.'!M283-1,"-")</f>
        <v>-0.33576642335766427</v>
      </c>
      <c r="I270" s="183">
        <f>IFERROR('Tablas turistas zona y tip.'!O270/'Tablas turistas zona y tip.'!O283-1,"-")</f>
        <v>-0.55936073059360725</v>
      </c>
      <c r="J270" s="184">
        <f>IFERROR('Tablas turistas zona y tip.'!Q270/'Tablas turistas zona y tip.'!Q283-1,"-")</f>
        <v>0.76970227670753055</v>
      </c>
      <c r="K270" s="184">
        <f>IFERROR('Tablas turistas zona y tip.'!S270/'Tablas turistas zona y tip.'!S283-1,"-")</f>
        <v>0.69861362266425564</v>
      </c>
      <c r="L270" s="184">
        <f>IFERROR('Tablas turistas zona y tip.'!U270/'Tablas turistas zona y tip.'!U283-1,"-")</f>
        <v>0.72759728668332735</v>
      </c>
      <c r="M270" s="183">
        <f>IFERROR('Tablas turistas zona y tip.'!W270/'Tablas turistas zona y tip.'!W283-1,"-")</f>
        <v>0.46243169398907114</v>
      </c>
      <c r="N270" s="183">
        <f>IFERROR('Tablas turistas zona y tip.'!Y270/'Tablas turistas zona y tip.'!Y283-1,"-")</f>
        <v>0.61971046770601346</v>
      </c>
      <c r="O270" s="183">
        <f>IFERROR('Tablas turistas zona y tip.'!AA270/'Tablas turistas zona y tip.'!AA283-1,"-")</f>
        <v>0.54907975460122693</v>
      </c>
    </row>
    <row r="271" spans="2:15" hidden="1" outlineLevel="1">
      <c r="B271" s="95" t="s">
        <v>43</v>
      </c>
      <c r="C271" s="183">
        <f>IFERROR('Tablas turistas zona y tip.'!C271/'Tablas turistas zona y tip.'!C284-1,"-")</f>
        <v>0.25</v>
      </c>
      <c r="D271" s="184">
        <f>IFERROR('Tablas turistas zona y tip.'!E271/'Tablas turistas zona y tip.'!E284-1,"-")</f>
        <v>0</v>
      </c>
      <c r="E271" s="184" t="str">
        <f>IFERROR('Tablas turistas zona y tip.'!G271/'Tablas turistas zona y tip.'!G284-1,"-")</f>
        <v>-</v>
      </c>
      <c r="F271" s="184">
        <f>IFERROR('Tablas turistas zona y tip.'!I271/'Tablas turistas zona y tip.'!I284-1,"-")</f>
        <v>0</v>
      </c>
      <c r="G271" s="183">
        <f>IFERROR('Tablas turistas zona y tip.'!K271/'Tablas turistas zona y tip.'!K284-1,"-")</f>
        <v>-0.33103448275862069</v>
      </c>
      <c r="H271" s="183">
        <f>IFERROR('Tablas turistas zona y tip.'!M271/'Tablas turistas zona y tip.'!M284-1,"-")</f>
        <v>-0.11165048543689315</v>
      </c>
      <c r="I271" s="183">
        <f>IFERROR('Tablas turistas zona y tip.'!O271/'Tablas turistas zona y tip.'!O284-1,"-")</f>
        <v>-0.20227920227920226</v>
      </c>
      <c r="J271" s="184">
        <f>IFERROR('Tablas turistas zona y tip.'!Q271/'Tablas turistas zona y tip.'!Q284-1,"-")</f>
        <v>0.11417575368826172</v>
      </c>
      <c r="K271" s="184">
        <f>IFERROR('Tablas turistas zona y tip.'!S271/'Tablas turistas zona y tip.'!S284-1,"-")</f>
        <v>0.34425513324595891</v>
      </c>
      <c r="L271" s="184">
        <f>IFERROR('Tablas turistas zona y tip.'!U271/'Tablas turistas zona y tip.'!U284-1,"-")</f>
        <v>0.25103950103950101</v>
      </c>
      <c r="M271" s="183">
        <f>IFERROR('Tablas turistas zona y tip.'!W271/'Tablas turistas zona y tip.'!W284-1,"-")</f>
        <v>7.7370564281558973E-2</v>
      </c>
      <c r="N271" s="183">
        <f>IFERROR('Tablas turistas zona y tip.'!Y271/'Tablas turistas zona y tip.'!Y284-1,"-")</f>
        <v>0.30661322645290578</v>
      </c>
      <c r="O271" s="183">
        <f>IFERROR('Tablas turistas zona y tip.'!AA271/'Tablas turistas zona y tip.'!AA284-1,"-")</f>
        <v>0.2130991931656383</v>
      </c>
    </row>
    <row r="272" spans="2:15" hidden="1" outlineLevel="1">
      <c r="B272" s="95" t="s">
        <v>44</v>
      </c>
      <c r="C272" s="183">
        <f>IFERROR('Tablas turistas zona y tip.'!C272/'Tablas turistas zona y tip.'!C285-1,"-")</f>
        <v>-0.5</v>
      </c>
      <c r="D272" s="184" t="str">
        <f>IFERROR('Tablas turistas zona y tip.'!E272/'Tablas turistas zona y tip.'!E285-1,"-")</f>
        <v>-</v>
      </c>
      <c r="E272" s="184" t="str">
        <f>IFERROR('Tablas turistas zona y tip.'!G272/'Tablas turistas zona y tip.'!G285-1,"-")</f>
        <v>-</v>
      </c>
      <c r="F272" s="184" t="str">
        <f>IFERROR('Tablas turistas zona y tip.'!I272/'Tablas turistas zona y tip.'!I285-1,"-")</f>
        <v>-</v>
      </c>
      <c r="G272" s="183">
        <f>IFERROR('Tablas turistas zona y tip.'!K272/'Tablas turistas zona y tip.'!K285-1,"-")</f>
        <v>-0.15740740740740744</v>
      </c>
      <c r="H272" s="183">
        <f>IFERROR('Tablas turistas zona y tip.'!M272/'Tablas turistas zona y tip.'!M285-1,"-")</f>
        <v>-0.40259740259740262</v>
      </c>
      <c r="I272" s="183">
        <f>IFERROR('Tablas turistas zona y tip.'!O272/'Tablas turistas zona y tip.'!O285-1,"-")</f>
        <v>-0.30152671755725191</v>
      </c>
      <c r="J272" s="184">
        <f>IFERROR('Tablas turistas zona y tip.'!Q272/'Tablas turistas zona y tip.'!Q285-1,"-")</f>
        <v>0.77857142857142847</v>
      </c>
      <c r="K272" s="184">
        <f>IFERROR('Tablas turistas zona y tip.'!S272/'Tablas turistas zona y tip.'!S285-1,"-")</f>
        <v>1.1838383838383839</v>
      </c>
      <c r="L272" s="184">
        <f>IFERROR('Tablas turistas zona y tip.'!U272/'Tablas turistas zona y tip.'!U285-1,"-")</f>
        <v>1.0471218206157964</v>
      </c>
      <c r="M272" s="183">
        <f>IFERROR('Tablas turistas zona y tip.'!W272/'Tablas turistas zona y tip.'!W285-1,"-")</f>
        <v>0.69492753623188408</v>
      </c>
      <c r="N272" s="183">
        <f>IFERROR('Tablas turistas zona y tip.'!Y272/'Tablas turistas zona y tip.'!Y285-1,"-")</f>
        <v>1.0909090909090908</v>
      </c>
      <c r="O272" s="183">
        <f>IFERROR('Tablas turistas zona y tip.'!AA272/'Tablas turistas zona y tip.'!AA285-1,"-")</f>
        <v>0.95460214517335995</v>
      </c>
    </row>
    <row r="273" spans="2:15" hidden="1" outlineLevel="1">
      <c r="B273" s="95" t="s">
        <v>45</v>
      </c>
      <c r="C273" s="183">
        <f>IFERROR('Tablas turistas zona y tip.'!C273/'Tablas turistas zona y tip.'!C286-1,"-")</f>
        <v>4.75</v>
      </c>
      <c r="D273" s="184" t="str">
        <f>IFERROR('Tablas turistas zona y tip.'!E273/'Tablas turistas zona y tip.'!E286-1,"-")</f>
        <v>-</v>
      </c>
      <c r="E273" s="184" t="str">
        <f>IFERROR('Tablas turistas zona y tip.'!G273/'Tablas turistas zona y tip.'!G286-1,"-")</f>
        <v>-</v>
      </c>
      <c r="F273" s="184" t="str">
        <f>IFERROR('Tablas turistas zona y tip.'!I273/'Tablas turistas zona y tip.'!I286-1,"-")</f>
        <v>-</v>
      </c>
      <c r="G273" s="183">
        <f>IFERROR('Tablas turistas zona y tip.'!K273/'Tablas turistas zona y tip.'!K286-1,"-")</f>
        <v>-4.6511627906976716E-2</v>
      </c>
      <c r="H273" s="183">
        <f>IFERROR('Tablas turistas zona y tip.'!M273/'Tablas turistas zona y tip.'!M286-1,"-")</f>
        <v>0.55555555555555558</v>
      </c>
      <c r="I273" s="183">
        <f>IFERROR('Tablas turistas zona y tip.'!O273/'Tablas turistas zona y tip.'!O286-1,"-")</f>
        <v>0.26136363636363646</v>
      </c>
      <c r="J273" s="184">
        <f>IFERROR('Tablas turistas zona y tip.'!Q273/'Tablas turistas zona y tip.'!Q286-1,"-")</f>
        <v>0.60509993108201243</v>
      </c>
      <c r="K273" s="184">
        <f>IFERROR('Tablas turistas zona y tip.'!S273/'Tablas turistas zona y tip.'!S286-1,"-")</f>
        <v>0.70101010101010108</v>
      </c>
      <c r="L273" s="184">
        <f>IFERROR('Tablas turistas zona y tip.'!U273/'Tablas turistas zona y tip.'!U286-1,"-")</f>
        <v>0.66953178014023984</v>
      </c>
      <c r="M273" s="183">
        <f>IFERROR('Tablas turistas zona y tip.'!W273/'Tablas turistas zona y tip.'!W286-1,"-")</f>
        <v>0.58144062297209609</v>
      </c>
      <c r="N273" s="183">
        <f>IFERROR('Tablas turistas zona y tip.'!Y273/'Tablas turistas zona y tip.'!Y286-1,"-")</f>
        <v>0.69673202614379082</v>
      </c>
      <c r="O273" s="183">
        <f>IFERROR('Tablas turistas zona y tip.'!AA273/'Tablas turistas zona y tip.'!AA286-1,"-")</f>
        <v>0.65811780047815693</v>
      </c>
    </row>
    <row r="274" spans="2:15" hidden="1" outlineLevel="1">
      <c r="B274" s="95" t="s">
        <v>46</v>
      </c>
      <c r="C274" s="183">
        <f>IFERROR('Tablas turistas zona y tip.'!C274/'Tablas turistas zona y tip.'!C287-1,"-")</f>
        <v>-0.57692307692307687</v>
      </c>
      <c r="D274" s="184">
        <f>IFERROR('Tablas turistas zona y tip.'!E274/'Tablas turistas zona y tip.'!E287-1,"-")</f>
        <v>-1</v>
      </c>
      <c r="E274" s="184" t="str">
        <f>IFERROR('Tablas turistas zona y tip.'!G274/'Tablas turistas zona y tip.'!G287-1,"-")</f>
        <v>-</v>
      </c>
      <c r="F274" s="184">
        <f>IFERROR('Tablas turistas zona y tip.'!I274/'Tablas turistas zona y tip.'!I287-1,"-")</f>
        <v>-1</v>
      </c>
      <c r="G274" s="183">
        <f>IFERROR('Tablas turistas zona y tip.'!K274/'Tablas turistas zona y tip.'!K287-1,"-")</f>
        <v>-0.76576576576576572</v>
      </c>
      <c r="H274" s="183">
        <f>IFERROR('Tablas turistas zona y tip.'!M274/'Tablas turistas zona y tip.'!M287-1,"-")</f>
        <v>2.0979020979021046E-2</v>
      </c>
      <c r="I274" s="183">
        <f>IFERROR('Tablas turistas zona y tip.'!O274/'Tablas turistas zona y tip.'!O287-1,"-")</f>
        <v>-0.45753424657534247</v>
      </c>
      <c r="J274" s="184">
        <f>IFERROR('Tablas turistas zona y tip.'!Q274/'Tablas turistas zona y tip.'!Q287-1,"-")</f>
        <v>0.48537005163511182</v>
      </c>
      <c r="K274" s="184">
        <f>IFERROR('Tablas turistas zona y tip.'!S274/'Tablas turistas zona y tip.'!S287-1,"-")</f>
        <v>0.13373161764705888</v>
      </c>
      <c r="L274" s="184">
        <f>IFERROR('Tablas turistas zona y tip.'!U274/'Tablas turistas zona y tip.'!U287-1,"-")</f>
        <v>0.25614140203714797</v>
      </c>
      <c r="M274" s="183">
        <f>IFERROR('Tablas turistas zona y tip.'!W274/'Tablas turistas zona y tip.'!W287-1,"-")</f>
        <v>0.25985915492957745</v>
      </c>
      <c r="N274" s="183">
        <f>IFERROR('Tablas turistas zona y tip.'!Y274/'Tablas turistas zona y tip.'!Y287-1,"-")</f>
        <v>0.12677878395860276</v>
      </c>
      <c r="O274" s="183">
        <f>IFERROR('Tablas turistas zona y tip.'!AA274/'Tablas turistas zona y tip.'!AA287-1,"-")</f>
        <v>0.17732013907461885</v>
      </c>
    </row>
    <row r="275" spans="2:15" hidden="1" outlineLevel="1">
      <c r="B275" s="95" t="s">
        <v>47</v>
      </c>
      <c r="C275" s="183">
        <f>IFERROR('Tablas turistas zona y tip.'!C275/'Tablas turistas zona y tip.'!C288-1,"-")</f>
        <v>-0.19999999999999996</v>
      </c>
      <c r="D275" s="184">
        <f>IFERROR('Tablas turistas zona y tip.'!E275/'Tablas turistas zona y tip.'!E288-1,"-")</f>
        <v>-1</v>
      </c>
      <c r="E275" s="184" t="str">
        <f>IFERROR('Tablas turistas zona y tip.'!G275/'Tablas turistas zona y tip.'!G288-1,"-")</f>
        <v>-</v>
      </c>
      <c r="F275" s="184">
        <f>IFERROR('Tablas turistas zona y tip.'!I275/'Tablas turistas zona y tip.'!I288-1,"-")</f>
        <v>-1</v>
      </c>
      <c r="G275" s="183">
        <f>IFERROR('Tablas turistas zona y tip.'!K275/'Tablas turistas zona y tip.'!K288-1,"-")</f>
        <v>-0.36842105263157898</v>
      </c>
      <c r="H275" s="183">
        <f>IFERROR('Tablas turistas zona y tip.'!M275/'Tablas turistas zona y tip.'!M288-1,"-")</f>
        <v>0.19417475728155331</v>
      </c>
      <c r="I275" s="183">
        <f>IFERROR('Tablas turistas zona y tip.'!O275/'Tablas turistas zona y tip.'!O288-1,"-")</f>
        <v>-0.15693430656934304</v>
      </c>
      <c r="J275" s="184">
        <f>IFERROR('Tablas turistas zona y tip.'!Q275/'Tablas turistas zona y tip.'!Q288-1,"-")</f>
        <v>0.46948356807511726</v>
      </c>
      <c r="K275" s="184">
        <f>IFERROR('Tablas turistas zona y tip.'!S275/'Tablas turistas zona y tip.'!S288-1,"-")</f>
        <v>-0.20081688223281147</v>
      </c>
      <c r="L275" s="184">
        <f>IFERROR('Tablas turistas zona y tip.'!U275/'Tablas turistas zona y tip.'!U288-1,"-")</f>
        <v>4.5239121068505028E-2</v>
      </c>
      <c r="M275" s="183">
        <f>IFERROR('Tablas turistas zona y tip.'!W275/'Tablas turistas zona y tip.'!W288-1,"-")</f>
        <v>0.31303520456707901</v>
      </c>
      <c r="N275" s="183">
        <f>IFERROR('Tablas turistas zona y tip.'!Y275/'Tablas turistas zona y tip.'!Y288-1,"-")</f>
        <v>-0.1749363867684478</v>
      </c>
      <c r="O275" s="183">
        <f>IFERROR('Tablas turistas zona y tip.'!AA275/'Tablas turistas zona y tip.'!AA288-1,"-")</f>
        <v>2.0587113991612727E-2</v>
      </c>
    </row>
    <row r="276" spans="2:15" hidden="1" outlineLevel="1">
      <c r="B276" s="95" t="s">
        <v>48</v>
      </c>
      <c r="C276" s="183">
        <f>IFERROR('Tablas turistas zona y tip.'!C276/'Tablas turistas zona y tip.'!C289-1,"-")</f>
        <v>-0.8</v>
      </c>
      <c r="D276" s="184" t="str">
        <f>IFERROR('Tablas turistas zona y tip.'!E276/'Tablas turistas zona y tip.'!E289-1,"-")</f>
        <v>-</v>
      </c>
      <c r="E276" s="184" t="str">
        <f>IFERROR('Tablas turistas zona y tip.'!G276/'Tablas turistas zona y tip.'!G289-1,"-")</f>
        <v>-</v>
      </c>
      <c r="F276" s="184" t="str">
        <f>IFERROR('Tablas turistas zona y tip.'!I276/'Tablas turistas zona y tip.'!I289-1,"-")</f>
        <v>-</v>
      </c>
      <c r="G276" s="183">
        <f>IFERROR('Tablas turistas zona y tip.'!K276/'Tablas turistas zona y tip.'!K289-1,"-")</f>
        <v>-0.39148936170212767</v>
      </c>
      <c r="H276" s="183">
        <f>IFERROR('Tablas turistas zona y tip.'!M276/'Tablas turistas zona y tip.'!M289-1,"-")</f>
        <v>-9.8684210526315819E-2</v>
      </c>
      <c r="I276" s="183">
        <f>IFERROR('Tablas turistas zona y tip.'!O276/'Tablas turistas zona y tip.'!O289-1,"-")</f>
        <v>-0.27648578811369506</v>
      </c>
      <c r="J276" s="184">
        <f>IFERROR('Tablas turistas zona y tip.'!Q276/'Tablas turistas zona y tip.'!Q289-1,"-")</f>
        <v>0.25903083700440521</v>
      </c>
      <c r="K276" s="184">
        <f>IFERROR('Tablas turistas zona y tip.'!S276/'Tablas turistas zona y tip.'!S289-1,"-")</f>
        <v>0.39522258414766553</v>
      </c>
      <c r="L276" s="184">
        <f>IFERROR('Tablas turistas zona y tip.'!U276/'Tablas turistas zona y tip.'!U289-1,"-")</f>
        <v>0.34329862277460532</v>
      </c>
      <c r="M276" s="183">
        <f>IFERROR('Tablas turistas zona y tip.'!W276/'Tablas turistas zona y tip.'!W289-1,"-")</f>
        <v>0.12785714285714289</v>
      </c>
      <c r="N276" s="183">
        <f>IFERROR('Tablas turistas zona y tip.'!Y276/'Tablas turistas zona y tip.'!Y289-1,"-")</f>
        <v>0.35757271815446345</v>
      </c>
      <c r="O276" s="183">
        <f>IFERROR('Tablas turistas zona y tip.'!AA276/'Tablas turistas zona y tip.'!AA289-1,"-")</f>
        <v>0.26281673541543893</v>
      </c>
    </row>
    <row r="277" spans="2:15" hidden="1" outlineLevel="1">
      <c r="B277" s="95" t="s">
        <v>49</v>
      </c>
      <c r="C277" s="183">
        <f>IFERROR('Tablas turistas zona y tip.'!C277/'Tablas turistas zona y tip.'!C290-1,"-")</f>
        <v>-0.17647058823529416</v>
      </c>
      <c r="D277" s="184">
        <f>IFERROR('Tablas turistas zona y tip.'!E277/'Tablas turistas zona y tip.'!E290-1,"-")</f>
        <v>-0.75</v>
      </c>
      <c r="E277" s="184" t="str">
        <f>IFERROR('Tablas turistas zona y tip.'!G277/'Tablas turistas zona y tip.'!G290-1,"-")</f>
        <v>-</v>
      </c>
      <c r="F277" s="184">
        <f>IFERROR('Tablas turistas zona y tip.'!I277/'Tablas turistas zona y tip.'!I290-1,"-")</f>
        <v>-0.75</v>
      </c>
      <c r="G277" s="183">
        <f>IFERROR('Tablas turistas zona y tip.'!K277/'Tablas turistas zona y tip.'!K290-1,"-")</f>
        <v>-0.38938053097345138</v>
      </c>
      <c r="H277" s="183">
        <f>IFERROR('Tablas turistas zona y tip.'!M277/'Tablas turistas zona y tip.'!M290-1,"-")</f>
        <v>-0.41275167785234901</v>
      </c>
      <c r="I277" s="183">
        <f>IFERROR('Tablas turistas zona y tip.'!O277/'Tablas turistas zona y tip.'!O290-1,"-")</f>
        <v>-0.40031397174254313</v>
      </c>
      <c r="J277" s="184">
        <f>IFERROR('Tablas turistas zona y tip.'!Q277/'Tablas turistas zona y tip.'!Q290-1,"-")</f>
        <v>0.35831809872029252</v>
      </c>
      <c r="K277" s="184">
        <f>IFERROR('Tablas turistas zona y tip.'!S277/'Tablas turistas zona y tip.'!S290-1,"-")</f>
        <v>0.38843246795925079</v>
      </c>
      <c r="L277" s="184">
        <f>IFERROR('Tablas turistas zona y tip.'!U277/'Tablas turistas zona y tip.'!U290-1,"-")</f>
        <v>0.37788215200683184</v>
      </c>
      <c r="M277" s="183">
        <f>IFERROR('Tablas turistas zona y tip.'!W277/'Tablas turistas zona y tip.'!W290-1,"-")</f>
        <v>0.21958456973293772</v>
      </c>
      <c r="N277" s="183">
        <f>IFERROR('Tablas turistas zona y tip.'!Y277/'Tablas turistas zona y tip.'!Y290-1,"-")</f>
        <v>0.31697096677641423</v>
      </c>
      <c r="O277" s="183">
        <f>IFERROR('Tablas turistas zona y tip.'!AA277/'Tablas turistas zona y tip.'!AA290-1,"-")</f>
        <v>0.28025358940891287</v>
      </c>
    </row>
    <row r="278" spans="2:15" hidden="1" outlineLevel="1">
      <c r="B278" s="95" t="s">
        <v>50</v>
      </c>
      <c r="C278" s="183">
        <f>IFERROR('Tablas turistas zona y tip.'!C278/'Tablas turistas zona y tip.'!C291-1,"-")</f>
        <v>1.8333333333333335</v>
      </c>
      <c r="D278" s="184">
        <f>IFERROR('Tablas turistas zona y tip.'!E278/'Tablas turistas zona y tip.'!E291-1,"-")</f>
        <v>-0.66666666666666674</v>
      </c>
      <c r="E278" s="184">
        <f>IFERROR('Tablas turistas zona y tip.'!G278/'Tablas turistas zona y tip.'!G291-1,"-")</f>
        <v>-1</v>
      </c>
      <c r="F278" s="184">
        <f>IFERROR('Tablas turistas zona y tip.'!I278/'Tablas turistas zona y tip.'!I291-1,"-")</f>
        <v>-0.875</v>
      </c>
      <c r="G278" s="183">
        <f>IFERROR('Tablas turistas zona y tip.'!K278/'Tablas turistas zona y tip.'!K291-1,"-")</f>
        <v>-0.36538461538461542</v>
      </c>
      <c r="H278" s="183">
        <f>IFERROR('Tablas turistas zona y tip.'!M278/'Tablas turistas zona y tip.'!M291-1,"-")</f>
        <v>-0.29004329004328999</v>
      </c>
      <c r="I278" s="183">
        <f>IFERROR('Tablas turistas zona y tip.'!O278/'Tablas turistas zona y tip.'!O291-1,"-")</f>
        <v>-0.32993890020366601</v>
      </c>
      <c r="J278" s="184">
        <f>IFERROR('Tablas turistas zona y tip.'!Q278/'Tablas turistas zona y tip.'!Q291-1,"-")</f>
        <v>0.16214779372674104</v>
      </c>
      <c r="K278" s="184">
        <f>IFERROR('Tablas turistas zona y tip.'!S278/'Tablas turistas zona y tip.'!S291-1,"-")</f>
        <v>0.1619607843137254</v>
      </c>
      <c r="L278" s="184">
        <f>IFERROR('Tablas turistas zona y tip.'!U278/'Tablas turistas zona y tip.'!U291-1,"-")</f>
        <v>0.16204017151884442</v>
      </c>
      <c r="M278" s="183">
        <f>IFERROR('Tablas turistas zona y tip.'!W278/'Tablas turistas zona y tip.'!W291-1,"-")</f>
        <v>0.10078959591267989</v>
      </c>
      <c r="N278" s="183">
        <f>IFERROR('Tablas turistas zona y tip.'!Y278/'Tablas turistas zona y tip.'!Y291-1,"-")</f>
        <v>0.12038695807954136</v>
      </c>
      <c r="O278" s="183">
        <f>IFERROR('Tablas turistas zona y tip.'!AA278/'Tablas turistas zona y tip.'!AA291-1,"-")</f>
        <v>0.11185275080906143</v>
      </c>
    </row>
    <row r="279" spans="2:15" hidden="1" outlineLevel="1">
      <c r="B279" s="95" t="s">
        <v>51</v>
      </c>
      <c r="C279" s="183">
        <f>IFERROR('Tablas turistas zona y tip.'!C279/'Tablas turistas zona y tip.'!C292-1,"-")</f>
        <v>0.61538461538461542</v>
      </c>
      <c r="D279" s="184" t="str">
        <f>IFERROR('Tablas turistas zona y tip.'!E279/'Tablas turistas zona y tip.'!E292-1,"-")</f>
        <v>-</v>
      </c>
      <c r="E279" s="184" t="str">
        <f>IFERROR('Tablas turistas zona y tip.'!G279/'Tablas turistas zona y tip.'!G292-1,"-")</f>
        <v>-</v>
      </c>
      <c r="F279" s="184" t="str">
        <f>IFERROR('Tablas turistas zona y tip.'!I279/'Tablas turistas zona y tip.'!I292-1,"-")</f>
        <v>-</v>
      </c>
      <c r="G279" s="183">
        <f>IFERROR('Tablas turistas zona y tip.'!K279/'Tablas turistas zona y tip.'!K292-1,"-")</f>
        <v>-0.48639455782312924</v>
      </c>
      <c r="H279" s="183">
        <f>IFERROR('Tablas turistas zona y tip.'!M279/'Tablas turistas zona y tip.'!M292-1,"-")</f>
        <v>-0.45524296675191811</v>
      </c>
      <c r="I279" s="183">
        <f>IFERROR('Tablas turistas zona y tip.'!O279/'Tablas turistas zona y tip.'!O292-1,"-")</f>
        <v>-0.46861313868613141</v>
      </c>
      <c r="J279" s="184">
        <f>IFERROR('Tablas turistas zona y tip.'!Q279/'Tablas turistas zona y tip.'!Q292-1,"-")</f>
        <v>-0.14789603960396036</v>
      </c>
      <c r="K279" s="184">
        <f>IFERROR('Tablas turistas zona y tip.'!S279/'Tablas turistas zona y tip.'!S292-1,"-")</f>
        <v>-0.15057393652937201</v>
      </c>
      <c r="L279" s="184">
        <f>IFERROR('Tablas turistas zona y tip.'!U279/'Tablas turistas zona y tip.'!U292-1,"-")</f>
        <v>-0.14962865880297072</v>
      </c>
      <c r="M279" s="183">
        <f>IFERROR('Tablas turistas zona y tip.'!W279/'Tablas turistas zona y tip.'!W292-1,"-")</f>
        <v>-0.18928757150286013</v>
      </c>
      <c r="N279" s="183">
        <f>IFERROR('Tablas turistas zona y tip.'!Y279/'Tablas turistas zona y tip.'!Y292-1,"-")</f>
        <v>-0.18580375782880998</v>
      </c>
      <c r="O279" s="183">
        <f>IFERROR('Tablas turistas zona y tip.'!AA279/'Tablas turistas zona y tip.'!AA292-1,"-")</f>
        <v>-0.18707354056103109</v>
      </c>
    </row>
    <row r="280" spans="2:15" collapsed="1">
      <c r="B280" s="180">
        <v>1990</v>
      </c>
      <c r="C280" s="188">
        <f>IFERROR('Tablas turistas zona y tip.'!C280/'Tablas turistas zona y tip.'!C293-1,"-")</f>
        <v>-4.5045045045045029E-2</v>
      </c>
      <c r="D280" s="188">
        <f>IFERROR('Tablas turistas zona y tip.'!E280/'Tablas turistas zona y tip.'!E293-1,"-")</f>
        <v>0.73333333333333339</v>
      </c>
      <c r="E280" s="188">
        <f>IFERROR('Tablas turistas zona y tip.'!G280/'Tablas turistas zona y tip.'!G293-1,"-")</f>
        <v>-0.6</v>
      </c>
      <c r="F280" s="188">
        <f>IFERROR('Tablas turistas zona y tip.'!I280/'Tablas turistas zona y tip.'!I293-1,"-")</f>
        <v>0.39999999999999991</v>
      </c>
      <c r="G280" s="188">
        <f>IFERROR('Tablas turistas zona y tip.'!K280/'Tablas turistas zona y tip.'!K293-1,"-")</f>
        <v>-0.35812133072407049</v>
      </c>
      <c r="H280" s="188">
        <f>IFERROR('Tablas turistas zona y tip.'!M280/'Tablas turistas zona y tip.'!M293-1,"-")</f>
        <v>-0.17863636363636359</v>
      </c>
      <c r="I280" s="188">
        <f>IFERROR('Tablas turistas zona y tip.'!O280/'Tablas turistas zona y tip.'!O293-1,"-")</f>
        <v>-0.2750788643533123</v>
      </c>
      <c r="J280" s="188">
        <f>IFERROR('Tablas turistas zona y tip.'!Q280/'Tablas turistas zona y tip.'!Q293-1,"-")</f>
        <v>0.44588500563697853</v>
      </c>
      <c r="K280" s="188">
        <f>IFERROR('Tablas turistas zona y tip.'!S280/'Tablas turistas zona y tip.'!S293-1,"-")</f>
        <v>0.39332344750262216</v>
      </c>
      <c r="L280" s="188">
        <f>IFERROR('Tablas turistas zona y tip.'!U280/'Tablas turistas zona y tip.'!U293-1,"-")</f>
        <v>0.41256448469563223</v>
      </c>
      <c r="M280" s="188">
        <f>IFERROR('Tablas turistas zona y tip.'!W280/'Tablas turistas zona y tip.'!W293-1,"-")</f>
        <v>0.33111383369733138</v>
      </c>
      <c r="N280" s="188">
        <f>IFERROR('Tablas turistas zona y tip.'!Y280/'Tablas turistas zona y tip.'!Y293-1,"-")</f>
        <v>0.35084899025419469</v>
      </c>
      <c r="O280" s="188">
        <f>IFERROR('Tablas turistas zona y tip.'!AA280/'Tablas turistas zona y tip.'!AA293-1,"-")</f>
        <v>0.34323079453857552</v>
      </c>
    </row>
    <row r="281" spans="2:15" hidden="1" outlineLevel="1">
      <c r="B281" s="95" t="s">
        <v>40</v>
      </c>
      <c r="C281" s="183">
        <f>IFERROR('Tablas turistas zona y tip.'!C281/'Tablas turistas zona y tip.'!C294-1,"-")</f>
        <v>0</v>
      </c>
      <c r="D281" s="184" t="str">
        <f>IFERROR('Tablas turistas zona y tip.'!E281/'Tablas turistas zona y tip.'!E294-1,"-")</f>
        <v>-</v>
      </c>
      <c r="E281" s="184" t="str">
        <f>IFERROR('Tablas turistas zona y tip.'!G281/'Tablas turistas zona y tip.'!G294-1,"-")</f>
        <v>-</v>
      </c>
      <c r="F281" s="184" t="str">
        <f>IFERROR('Tablas turistas zona y tip.'!I281/'Tablas turistas zona y tip.'!I294-1,"-")</f>
        <v>-</v>
      </c>
      <c r="G281" s="183">
        <f>IFERROR('Tablas turistas zona y tip.'!K281/'Tablas turistas zona y tip.'!K294-1,"-")</f>
        <v>-0.3774193548387097</v>
      </c>
      <c r="H281" s="183">
        <f>IFERROR('Tablas turistas zona y tip.'!M281/'Tablas turistas zona y tip.'!M294-1,"-")</f>
        <v>-0.29333333333333333</v>
      </c>
      <c r="I281" s="183">
        <f>IFERROR('Tablas turistas zona y tip.'!O281/'Tablas turistas zona y tip.'!O294-1,"-")</f>
        <v>-0.33606557377049184</v>
      </c>
      <c r="J281" s="184">
        <f>IFERROR('Tablas turistas zona y tip.'!Q281/'Tablas turistas zona y tip.'!Q294-1,"-")</f>
        <v>-0.20256410256410251</v>
      </c>
      <c r="K281" s="184">
        <f>IFERROR('Tablas turistas zona y tip.'!S281/'Tablas turistas zona y tip.'!S294-1,"-")</f>
        <v>7.3319755600813608E-3</v>
      </c>
      <c r="L281" s="184">
        <f>IFERROR('Tablas turistas zona y tip.'!U281/'Tablas turistas zona y tip.'!U294-1,"-")</f>
        <v>-7.4221668742216695E-2</v>
      </c>
      <c r="M281" s="183">
        <f>IFERROR('Tablas turistas zona y tip.'!W281/'Tablas turistas zona y tip.'!W294-1,"-")</f>
        <v>-0.22934322033898302</v>
      </c>
      <c r="N281" s="183">
        <f>IFERROR('Tablas turistas zona y tip.'!Y281/'Tablas turistas zona y tip.'!Y294-1,"-")</f>
        <v>-2.5408348457350294E-2</v>
      </c>
      <c r="O281" s="183">
        <f>IFERROR('Tablas turistas zona y tip.'!AA281/'Tablas turistas zona y tip.'!AA294-1,"-")</f>
        <v>-0.10833512814990309</v>
      </c>
    </row>
    <row r="282" spans="2:15" hidden="1" outlineLevel="1">
      <c r="B282" s="95" t="s">
        <v>41</v>
      </c>
      <c r="C282" s="183">
        <f>IFERROR('Tablas turistas zona y tip.'!C282/'Tablas turistas zona y tip.'!C295-1,"-")</f>
        <v>-8.6956521739130488E-2</v>
      </c>
      <c r="D282" s="184" t="str">
        <f>IFERROR('Tablas turistas zona y tip.'!E282/'Tablas turistas zona y tip.'!E295-1,"-")</f>
        <v>-</v>
      </c>
      <c r="E282" s="184" t="str">
        <f>IFERROR('Tablas turistas zona y tip.'!G282/'Tablas turistas zona y tip.'!G295-1,"-")</f>
        <v>-</v>
      </c>
      <c r="F282" s="184" t="str">
        <f>IFERROR('Tablas turistas zona y tip.'!I282/'Tablas turistas zona y tip.'!I295-1,"-")</f>
        <v>-</v>
      </c>
      <c r="G282" s="183">
        <f>IFERROR('Tablas turistas zona y tip.'!K282/'Tablas turistas zona y tip.'!K295-1,"-")</f>
        <v>-0.48984771573604058</v>
      </c>
      <c r="H282" s="183">
        <f>IFERROR('Tablas turistas zona y tip.'!M282/'Tablas turistas zona y tip.'!M295-1,"-")</f>
        <v>-0.71959459459459452</v>
      </c>
      <c r="I282" s="183">
        <f>IFERROR('Tablas turistas zona y tip.'!O282/'Tablas turistas zona y tip.'!O295-1,"-")</f>
        <v>-0.58840579710144936</v>
      </c>
      <c r="J282" s="184">
        <f>IFERROR('Tablas turistas zona y tip.'!Q282/'Tablas turistas zona y tip.'!Q295-1,"-")</f>
        <v>-0.37697929354445803</v>
      </c>
      <c r="K282" s="184">
        <f>IFERROR('Tablas turistas zona y tip.'!S282/'Tablas turistas zona y tip.'!S295-1,"-")</f>
        <v>-0.23740692071835301</v>
      </c>
      <c r="L282" s="184">
        <f>IFERROR('Tablas turistas zona y tip.'!U282/'Tablas turistas zona y tip.'!U295-1,"-")</f>
        <v>-0.295796178343949</v>
      </c>
      <c r="M282" s="183">
        <f>IFERROR('Tablas turistas zona y tip.'!W282/'Tablas turistas zona y tip.'!W295-1,"-")</f>
        <v>-0.39533754249635744</v>
      </c>
      <c r="N282" s="183">
        <f>IFERROR('Tablas turistas zona y tip.'!Y282/'Tablas turistas zona y tip.'!Y295-1,"-")</f>
        <v>-0.2927491275688251</v>
      </c>
      <c r="O282" s="183">
        <f>IFERROR('Tablas turistas zona y tip.'!AA282/'Tablas turistas zona y tip.'!AA295-1,"-")</f>
        <v>-0.33829236739974122</v>
      </c>
    </row>
    <row r="283" spans="2:15" hidden="1" outlineLevel="1">
      <c r="B283" s="95" t="s">
        <v>42</v>
      </c>
      <c r="C283" s="183">
        <f>IFERROR('Tablas turistas zona y tip.'!C283/'Tablas turistas zona y tip.'!C296-1,"-")</f>
        <v>-0.36363636363636365</v>
      </c>
      <c r="D283" s="184" t="str">
        <f>IFERROR('Tablas turistas zona y tip.'!E283/'Tablas turistas zona y tip.'!E296-1,"-")</f>
        <v>-</v>
      </c>
      <c r="E283" s="184" t="str">
        <f>IFERROR('Tablas turistas zona y tip.'!G283/'Tablas turistas zona y tip.'!G296-1,"-")</f>
        <v>-</v>
      </c>
      <c r="F283" s="184" t="str">
        <f>IFERROR('Tablas turistas zona y tip.'!I283/'Tablas turistas zona y tip.'!I296-1,"-")</f>
        <v>-</v>
      </c>
      <c r="G283" s="183">
        <f>IFERROR('Tablas turistas zona y tip.'!K283/'Tablas turistas zona y tip.'!K296-1,"-")</f>
        <v>-6.5217391304347783E-2</v>
      </c>
      <c r="H283" s="183">
        <f>IFERROR('Tablas turistas zona y tip.'!M283/'Tablas turistas zona y tip.'!M296-1,"-")</f>
        <v>-0.50181818181818183</v>
      </c>
      <c r="I283" s="183">
        <f>IFERROR('Tablas turistas zona y tip.'!O283/'Tablas turistas zona y tip.'!O296-1,"-")</f>
        <v>-0.26633165829145733</v>
      </c>
      <c r="J283" s="184">
        <f>IFERROR('Tablas turistas zona y tip.'!Q283/'Tablas turistas zona y tip.'!Q296-1,"-")</f>
        <v>-0.21132596685082872</v>
      </c>
      <c r="K283" s="184">
        <f>IFERROR('Tablas turistas zona y tip.'!S283/'Tablas turistas zona y tip.'!S296-1,"-")</f>
        <v>-0.14174857734092083</v>
      </c>
      <c r="L283" s="184">
        <f>IFERROR('Tablas turistas zona y tip.'!U283/'Tablas turistas zona y tip.'!U296-1,"-")</f>
        <v>-0.17154687962141379</v>
      </c>
      <c r="M283" s="183">
        <f>IFERROR('Tablas turistas zona y tip.'!W283/'Tablas turistas zona y tip.'!W296-1,"-")</f>
        <v>-0.18801996672212984</v>
      </c>
      <c r="N283" s="183">
        <f>IFERROR('Tablas turistas zona y tip.'!Y283/'Tablas turistas zona y tip.'!Y296-1,"-")</f>
        <v>-0.18659420289855078</v>
      </c>
      <c r="O283" s="183">
        <f>IFERROR('Tablas turistas zona y tip.'!AA283/'Tablas turistas zona y tip.'!AA296-1,"-")</f>
        <v>-0.18723510346547001</v>
      </c>
    </row>
    <row r="284" spans="2:15" hidden="1" outlineLevel="1">
      <c r="B284" s="95" t="s">
        <v>43</v>
      </c>
      <c r="C284" s="183">
        <f>IFERROR('Tablas turistas zona y tip.'!C284/'Tablas turistas zona y tip.'!C297-1,"-")</f>
        <v>0.33333333333333326</v>
      </c>
      <c r="D284" s="184">
        <f>IFERROR('Tablas turistas zona y tip.'!E284/'Tablas turistas zona y tip.'!E297-1,"-")</f>
        <v>-0.5</v>
      </c>
      <c r="E284" s="184" t="str">
        <f>IFERROR('Tablas turistas zona y tip.'!G284/'Tablas turistas zona y tip.'!G297-1,"-")</f>
        <v>-</v>
      </c>
      <c r="F284" s="184">
        <f>IFERROR('Tablas turistas zona y tip.'!I284/'Tablas turistas zona y tip.'!I297-1,"-")</f>
        <v>-0.5</v>
      </c>
      <c r="G284" s="183">
        <f>IFERROR('Tablas turistas zona y tip.'!K284/'Tablas turistas zona y tip.'!K297-1,"-")</f>
        <v>-0.49477351916376311</v>
      </c>
      <c r="H284" s="183">
        <f>IFERROR('Tablas turistas zona y tip.'!M284/'Tablas turistas zona y tip.'!M297-1,"-")</f>
        <v>-0.41477272727272729</v>
      </c>
      <c r="I284" s="183">
        <f>IFERROR('Tablas turistas zona y tip.'!O284/'Tablas turistas zona y tip.'!O297-1,"-")</f>
        <v>-0.45070422535211263</v>
      </c>
      <c r="J284" s="184">
        <f>IFERROR('Tablas turistas zona y tip.'!Q284/'Tablas turistas zona y tip.'!Q297-1,"-")</f>
        <v>-0.10761305094447626</v>
      </c>
      <c r="K284" s="184">
        <f>IFERROR('Tablas turistas zona y tip.'!S284/'Tablas turistas zona y tip.'!S297-1,"-")</f>
        <v>0.2346278317152104</v>
      </c>
      <c r="L284" s="184">
        <f>IFERROR('Tablas turistas zona y tip.'!U284/'Tablas turistas zona y tip.'!U297-1,"-")</f>
        <v>6.8592057761732939E-2</v>
      </c>
      <c r="M284" s="183">
        <f>IFERROR('Tablas turistas zona y tip.'!W284/'Tablas turistas zona y tip.'!W297-1,"-")</f>
        <v>-0.16105417276720346</v>
      </c>
      <c r="N284" s="183">
        <f>IFERROR('Tablas turistas zona y tip.'!Y284/'Tablas turistas zona y tip.'!Y297-1,"-")</f>
        <v>0.13100634632819586</v>
      </c>
      <c r="O284" s="183">
        <f>IFERROR('Tablas turistas zona y tip.'!AA284/'Tablas turistas zona y tip.'!AA297-1,"-")</f>
        <v>-9.6357226792009865E-3</v>
      </c>
    </row>
    <row r="285" spans="2:15" hidden="1" outlineLevel="1">
      <c r="B285" s="95" t="s">
        <v>44</v>
      </c>
      <c r="C285" s="183">
        <f>IFERROR('Tablas turistas zona y tip.'!C285/'Tablas turistas zona y tip.'!C298-1,"-")</f>
        <v>-0.5</v>
      </c>
      <c r="D285" s="184">
        <f>IFERROR('Tablas turistas zona y tip.'!E285/'Tablas turistas zona y tip.'!E298-1,"-")</f>
        <v>-1</v>
      </c>
      <c r="E285" s="184" t="str">
        <f>IFERROR('Tablas turistas zona y tip.'!G285/'Tablas turistas zona y tip.'!G298-1,"-")</f>
        <v>-</v>
      </c>
      <c r="F285" s="184">
        <f>IFERROR('Tablas turistas zona y tip.'!I285/'Tablas turistas zona y tip.'!I298-1,"-")</f>
        <v>-1</v>
      </c>
      <c r="G285" s="183">
        <f>IFERROR('Tablas turistas zona y tip.'!K285/'Tablas turistas zona y tip.'!K298-1,"-")</f>
        <v>-0.32919254658385089</v>
      </c>
      <c r="H285" s="183">
        <f>IFERROR('Tablas turistas zona y tip.'!M285/'Tablas turistas zona y tip.'!M298-1,"-")</f>
        <v>-0.43999999999999995</v>
      </c>
      <c r="I285" s="183">
        <f>IFERROR('Tablas turistas zona y tip.'!O285/'Tablas turistas zona y tip.'!O298-1,"-")</f>
        <v>-0.3990825688073395</v>
      </c>
      <c r="J285" s="184">
        <f>IFERROR('Tablas turistas zona y tip.'!Q285/'Tablas turistas zona y tip.'!Q298-1,"-")</f>
        <v>-0.11016949152542377</v>
      </c>
      <c r="K285" s="184">
        <f>IFERROR('Tablas turistas zona y tip.'!S285/'Tablas turistas zona y tip.'!S298-1,"-")</f>
        <v>0.47673031026252977</v>
      </c>
      <c r="L285" s="184">
        <f>IFERROR('Tablas turistas zona y tip.'!U285/'Tablas turistas zona y tip.'!U298-1,"-")</f>
        <v>0.20795601552393284</v>
      </c>
      <c r="M285" s="183">
        <f>IFERROR('Tablas turistas zona y tip.'!W285/'Tablas turistas zona y tip.'!W298-1,"-")</f>
        <v>-0.18197984588026084</v>
      </c>
      <c r="N285" s="183">
        <f>IFERROR('Tablas turistas zona y tip.'!Y285/'Tablas turistas zona y tip.'!Y298-1,"-")</f>
        <v>0.34751409533572519</v>
      </c>
      <c r="O285" s="183">
        <f>IFERROR('Tablas turistas zona y tip.'!AA285/'Tablas turistas zona y tip.'!AA298-1,"-")</f>
        <v>0.1019791094007696</v>
      </c>
    </row>
    <row r="286" spans="2:15" hidden="1" outlineLevel="1">
      <c r="B286" s="95" t="s">
        <v>45</v>
      </c>
      <c r="C286" s="183">
        <f>IFERROR('Tablas turistas zona y tip.'!C286/'Tablas turistas zona y tip.'!C299-1,"-")</f>
        <v>-0.55555555555555558</v>
      </c>
      <c r="D286" s="184" t="str">
        <f>IFERROR('Tablas turistas zona y tip.'!E286/'Tablas turistas zona y tip.'!E299-1,"-")</f>
        <v>-</v>
      </c>
      <c r="E286" s="184" t="str">
        <f>IFERROR('Tablas turistas zona y tip.'!G286/'Tablas turistas zona y tip.'!G299-1,"-")</f>
        <v>-</v>
      </c>
      <c r="F286" s="184" t="str">
        <f>IFERROR('Tablas turistas zona y tip.'!I286/'Tablas turistas zona y tip.'!I299-1,"-")</f>
        <v>-</v>
      </c>
      <c r="G286" s="183">
        <f>IFERROR('Tablas turistas zona y tip.'!K286/'Tablas turistas zona y tip.'!K299-1,"-")</f>
        <v>-0.66666666666666674</v>
      </c>
      <c r="H286" s="183">
        <f>IFERROR('Tablas turistas zona y tip.'!M286/'Tablas turistas zona y tip.'!M299-1,"-")</f>
        <v>-0.71875</v>
      </c>
      <c r="I286" s="183">
        <f>IFERROR('Tablas turistas zona y tip.'!O286/'Tablas turistas zona y tip.'!O299-1,"-")</f>
        <v>-0.69550173010380623</v>
      </c>
      <c r="J286" s="184">
        <f>IFERROR('Tablas turistas zona y tip.'!Q286/'Tablas turistas zona y tip.'!Q299-1,"-")</f>
        <v>0.1256788207913111</v>
      </c>
      <c r="K286" s="184">
        <f>IFERROR('Tablas turistas zona y tip.'!S286/'Tablas turistas zona y tip.'!S299-1,"-")</f>
        <v>0.13272311212814647</v>
      </c>
      <c r="L286" s="184">
        <f>IFERROR('Tablas turistas zona y tip.'!U286/'Tablas turistas zona y tip.'!U299-1,"-")</f>
        <v>0.13040143185885955</v>
      </c>
      <c r="M286" s="183">
        <f>IFERROR('Tablas turistas zona y tip.'!W286/'Tablas turistas zona y tip.'!W299-1,"-")</f>
        <v>-9.6401028277635081E-3</v>
      </c>
      <c r="N286" s="183">
        <f>IFERROR('Tablas turistas zona y tip.'!Y286/'Tablas turistas zona y tip.'!Y299-1,"-")</f>
        <v>4.0108769544527467E-2</v>
      </c>
      <c r="O286" s="183">
        <f>IFERROR('Tablas turistas zona y tip.'!AA286/'Tablas turistas zona y tip.'!AA299-1,"-")</f>
        <v>2.2899066251667488E-2</v>
      </c>
    </row>
    <row r="287" spans="2:15" hidden="1" outlineLevel="1">
      <c r="B287" s="95" t="s">
        <v>46</v>
      </c>
      <c r="C287" s="183">
        <f>IFERROR('Tablas turistas zona y tip.'!C287/'Tablas turistas zona y tip.'!C300-1,"-")</f>
        <v>2.25</v>
      </c>
      <c r="D287" s="184">
        <f>IFERROR('Tablas turistas zona y tip.'!E287/'Tablas turistas zona y tip.'!E300-1,"-")</f>
        <v>9</v>
      </c>
      <c r="E287" s="184" t="str">
        <f>IFERROR('Tablas turistas zona y tip.'!G287/'Tablas turistas zona y tip.'!G300-1,"-")</f>
        <v>-</v>
      </c>
      <c r="F287" s="184">
        <f>IFERROR('Tablas turistas zona y tip.'!I287/'Tablas turistas zona y tip.'!I300-1,"-")</f>
        <v>9</v>
      </c>
      <c r="G287" s="183">
        <f>IFERROR('Tablas turistas zona y tip.'!K287/'Tablas turistas zona y tip.'!K300-1,"-")</f>
        <v>-0.12598425196850394</v>
      </c>
      <c r="H287" s="183">
        <f>IFERROR('Tablas turistas zona y tip.'!M287/'Tablas turistas zona y tip.'!M300-1,"-")</f>
        <v>-0.6333333333333333</v>
      </c>
      <c r="I287" s="183">
        <f>IFERROR('Tablas turistas zona y tip.'!O287/'Tablas turistas zona y tip.'!O300-1,"-")</f>
        <v>-0.43322981366459623</v>
      </c>
      <c r="J287" s="184">
        <f>IFERROR('Tablas turistas zona y tip.'!Q287/'Tablas turistas zona y tip.'!Q300-1,"-")</f>
        <v>0.51302083333333326</v>
      </c>
      <c r="K287" s="184">
        <f>IFERROR('Tablas turistas zona y tip.'!S287/'Tablas turistas zona y tip.'!S300-1,"-")</f>
        <v>1.5660377358490565</v>
      </c>
      <c r="L287" s="184">
        <f>IFERROR('Tablas turistas zona y tip.'!U287/'Tablas turistas zona y tip.'!U300-1,"-")</f>
        <v>1.0655940594059405</v>
      </c>
      <c r="M287" s="183">
        <f>IFERROR('Tablas turistas zona y tip.'!W287/'Tablas turistas zona y tip.'!W300-1,"-")</f>
        <v>0.37730358874878767</v>
      </c>
      <c r="N287" s="183">
        <f>IFERROR('Tablas turistas zona y tip.'!Y287/'Tablas turistas zona y tip.'!Y300-1,"-")</f>
        <v>0.87318255250403887</v>
      </c>
      <c r="O287" s="183">
        <f>IFERROR('Tablas turistas zona y tip.'!AA287/'Tablas turistas zona y tip.'!AA300-1,"-")</f>
        <v>0.64786249449096522</v>
      </c>
    </row>
    <row r="288" spans="2:15" hidden="1" outlineLevel="1">
      <c r="B288" s="95" t="s">
        <v>47</v>
      </c>
      <c r="C288" s="183">
        <f>IFERROR('Tablas turistas zona y tip.'!C288/'Tablas turistas zona y tip.'!C301-1,"-")</f>
        <v>0.78571428571428581</v>
      </c>
      <c r="D288" s="184">
        <f>IFERROR('Tablas turistas zona y tip.'!E288/'Tablas turistas zona y tip.'!E301-1,"-")</f>
        <v>2</v>
      </c>
      <c r="E288" s="184" t="str">
        <f>IFERROR('Tablas turistas zona y tip.'!G288/'Tablas turistas zona y tip.'!G301-1,"-")</f>
        <v>-</v>
      </c>
      <c r="F288" s="184">
        <f>IFERROR('Tablas turistas zona y tip.'!I288/'Tablas turistas zona y tip.'!I301-1,"-")</f>
        <v>2</v>
      </c>
      <c r="G288" s="183">
        <f>IFERROR('Tablas turistas zona y tip.'!K288/'Tablas turistas zona y tip.'!K301-1,"-")</f>
        <v>-0.49557522123893805</v>
      </c>
      <c r="H288" s="183">
        <f>IFERROR('Tablas turistas zona y tip.'!M288/'Tablas turistas zona y tip.'!M301-1,"-")</f>
        <v>-0.65666666666666673</v>
      </c>
      <c r="I288" s="183">
        <f>IFERROR('Tablas turistas zona y tip.'!O288/'Tablas turistas zona y tip.'!O301-1,"-")</f>
        <v>-0.57120500782472616</v>
      </c>
      <c r="J288" s="184">
        <f>IFERROR('Tablas turistas zona y tip.'!Q288/'Tablas turistas zona y tip.'!Q301-1,"-")</f>
        <v>-6.2706270627062688E-2</v>
      </c>
      <c r="K288" s="184">
        <f>IFERROR('Tablas turistas zona y tip.'!S288/'Tablas turistas zona y tip.'!S301-1,"-")</f>
        <v>0.65988700564971747</v>
      </c>
      <c r="L288" s="184">
        <f>IFERROR('Tablas turistas zona y tip.'!U288/'Tablas turistas zona y tip.'!U301-1,"-")</f>
        <v>0.29375696767001114</v>
      </c>
      <c r="M288" s="183">
        <f>IFERROR('Tablas turistas zona y tip.'!W288/'Tablas turistas zona y tip.'!W301-1,"-")</f>
        <v>-0.16785431512272364</v>
      </c>
      <c r="N288" s="183">
        <f>IFERROR('Tablas turistas zona y tip.'!Y288/'Tablas turistas zona y tip.'!Y301-1,"-")</f>
        <v>0.32658227848101262</v>
      </c>
      <c r="O288" s="183">
        <f>IFERROR('Tablas turistas zona y tip.'!AA288/'Tablas turistas zona y tip.'!AA301-1,"-")</f>
        <v>7.1486928104575131E-2</v>
      </c>
    </row>
    <row r="289" spans="2:15" hidden="1" outlineLevel="1">
      <c r="B289" s="95" t="s">
        <v>48</v>
      </c>
      <c r="C289" s="183">
        <f>IFERROR('Tablas turistas zona y tip.'!C289/'Tablas turistas zona y tip.'!C302-1,"-")</f>
        <v>2.3333333333333335</v>
      </c>
      <c r="D289" s="184">
        <f>IFERROR('Tablas turistas zona y tip.'!E289/'Tablas turistas zona y tip.'!E302-1,"-")</f>
        <v>-1</v>
      </c>
      <c r="E289" s="184" t="str">
        <f>IFERROR('Tablas turistas zona y tip.'!G289/'Tablas turistas zona y tip.'!G302-1,"-")</f>
        <v>-</v>
      </c>
      <c r="F289" s="184">
        <f>IFERROR('Tablas turistas zona y tip.'!I289/'Tablas turistas zona y tip.'!I302-1,"-")</f>
        <v>-1</v>
      </c>
      <c r="G289" s="183">
        <f>IFERROR('Tablas turistas zona y tip.'!K289/'Tablas turistas zona y tip.'!K302-1,"-")</f>
        <v>-0.28353658536585369</v>
      </c>
      <c r="H289" s="183">
        <f>IFERROR('Tablas turistas zona y tip.'!M289/'Tablas turistas zona y tip.'!M302-1,"-")</f>
        <v>-0.47038327526132406</v>
      </c>
      <c r="I289" s="183">
        <f>IFERROR('Tablas turistas zona y tip.'!O289/'Tablas turistas zona y tip.'!O302-1,"-")</f>
        <v>-0.37073170731707317</v>
      </c>
      <c r="J289" s="184">
        <f>IFERROR('Tablas turistas zona y tip.'!Q289/'Tablas turistas zona y tip.'!Q302-1,"-")</f>
        <v>-0.16112342941611235</v>
      </c>
      <c r="K289" s="184">
        <f>IFERROR('Tablas turistas zona y tip.'!S289/'Tablas turistas zona y tip.'!S302-1,"-")</f>
        <v>0.10630630630630633</v>
      </c>
      <c r="L289" s="184">
        <f>IFERROR('Tablas turistas zona y tip.'!U289/'Tablas turistas zona y tip.'!U302-1,"-")</f>
        <v>-1.3585155732273035E-2</v>
      </c>
      <c r="M289" s="183">
        <f>IFERROR('Tablas turistas zona y tip.'!W289/'Tablas turistas zona y tip.'!W302-1,"-")</f>
        <v>-0.17550058892815079</v>
      </c>
      <c r="N289" s="183">
        <f>IFERROR('Tablas turistas zona y tip.'!Y289/'Tablas turistas zona y tip.'!Y302-1,"-")</f>
        <v>2.1516393442623016E-2</v>
      </c>
      <c r="O289" s="183">
        <f>IFERROR('Tablas turistas zona y tip.'!AA289/'Tablas turistas zona y tip.'!AA302-1,"-")</f>
        <v>-7.0136986301369886E-2</v>
      </c>
    </row>
    <row r="290" spans="2:15" hidden="1" outlineLevel="1">
      <c r="B290" s="95" t="s">
        <v>49</v>
      </c>
      <c r="C290" s="183">
        <f>IFERROR('Tablas turistas zona y tip.'!C290/'Tablas turistas zona y tip.'!C303-1,"-")</f>
        <v>1.125</v>
      </c>
      <c r="D290" s="184">
        <f>IFERROR('Tablas turistas zona y tip.'!E290/'Tablas turistas zona y tip.'!E303-1,"-")</f>
        <v>7</v>
      </c>
      <c r="E290" s="184" t="str">
        <f>IFERROR('Tablas turistas zona y tip.'!G290/'Tablas turistas zona y tip.'!G303-1,"-")</f>
        <v>-</v>
      </c>
      <c r="F290" s="184">
        <f>IFERROR('Tablas turistas zona y tip.'!I290/'Tablas turistas zona y tip.'!I303-1,"-")</f>
        <v>7</v>
      </c>
      <c r="G290" s="183">
        <f>IFERROR('Tablas turistas zona y tip.'!K290/'Tablas turistas zona y tip.'!K303-1,"-")</f>
        <v>-0.29813664596273293</v>
      </c>
      <c r="H290" s="183">
        <f>IFERROR('Tablas turistas zona y tip.'!M290/'Tablas turistas zona y tip.'!M303-1,"-")</f>
        <v>-4.4871794871794823E-2</v>
      </c>
      <c r="I290" s="183">
        <f>IFERROR('Tablas turistas zona y tip.'!O290/'Tablas turistas zona y tip.'!O303-1,"-")</f>
        <v>-0.19874213836477983</v>
      </c>
      <c r="J290" s="184">
        <f>IFERROR('Tablas turistas zona y tip.'!Q290/'Tablas turistas zona y tip.'!Q303-1,"-")</f>
        <v>0.21286031042128606</v>
      </c>
      <c r="K290" s="184">
        <f>IFERROR('Tablas turistas zona y tip.'!S290/'Tablas turistas zona y tip.'!S303-1,"-")</f>
        <v>1.0588633288227336</v>
      </c>
      <c r="L290" s="184">
        <f>IFERROR('Tablas turistas zona y tip.'!U290/'Tablas turistas zona y tip.'!U303-1,"-")</f>
        <v>0.65453903214411868</v>
      </c>
      <c r="M290" s="183">
        <f>IFERROR('Tablas turistas zona y tip.'!W290/'Tablas turistas zona y tip.'!W303-1,"-")</f>
        <v>9.120345385860773E-2</v>
      </c>
      <c r="N290" s="183">
        <f>IFERROR('Tablas turistas zona y tip.'!Y290/'Tablas turistas zona y tip.'!Y303-1,"-")</f>
        <v>0.86648044692737436</v>
      </c>
      <c r="O290" s="183">
        <f>IFERROR('Tablas turistas zona y tip.'!AA290/'Tablas turistas zona y tip.'!AA303-1,"-")</f>
        <v>0.47213834751578365</v>
      </c>
    </row>
    <row r="291" spans="2:15" hidden="1" outlineLevel="1">
      <c r="B291" s="95" t="s">
        <v>50</v>
      </c>
      <c r="C291" s="183">
        <f>IFERROR('Tablas turistas zona y tip.'!C291/'Tablas turistas zona y tip.'!C304-1,"-")</f>
        <v>-0.77777777777777779</v>
      </c>
      <c r="D291" s="184">
        <f>IFERROR('Tablas turistas zona y tip.'!E291/'Tablas turistas zona y tip.'!E304-1,"-")</f>
        <v>2</v>
      </c>
      <c r="E291" s="184">
        <f>IFERROR('Tablas turistas zona y tip.'!G291/'Tablas turistas zona y tip.'!G304-1,"-")</f>
        <v>1.5</v>
      </c>
      <c r="F291" s="184">
        <f>IFERROR('Tablas turistas zona y tip.'!I291/'Tablas turistas zona y tip.'!I304-1,"-")</f>
        <v>1.6666666666666665</v>
      </c>
      <c r="G291" s="183">
        <f>IFERROR('Tablas turistas zona y tip.'!K291/'Tablas turistas zona y tip.'!K304-1,"-")</f>
        <v>-0.4921875</v>
      </c>
      <c r="H291" s="183">
        <f>IFERROR('Tablas turistas zona y tip.'!M291/'Tablas turistas zona y tip.'!M304-1,"-")</f>
        <v>-0.4773755656108597</v>
      </c>
      <c r="I291" s="183">
        <f>IFERROR('Tablas turistas zona y tip.'!O291/'Tablas turistas zona y tip.'!O304-1,"-")</f>
        <v>-0.4853249475890985</v>
      </c>
      <c r="J291" s="184">
        <f>IFERROR('Tablas turistas zona y tip.'!Q291/'Tablas turistas zona y tip.'!Q304-1,"-")</f>
        <v>0.24240422721268162</v>
      </c>
      <c r="K291" s="184">
        <f>IFERROR('Tablas turistas zona y tip.'!S291/'Tablas turistas zona y tip.'!S304-1,"-")</f>
        <v>0.65799739921976585</v>
      </c>
      <c r="L291" s="184">
        <f>IFERROR('Tablas turistas zona y tip.'!U291/'Tablas turistas zona y tip.'!U304-1,"-")</f>
        <v>0.451834862385321</v>
      </c>
      <c r="M291" s="183">
        <f>IFERROR('Tablas turistas zona y tip.'!W291/'Tablas turistas zona y tip.'!W304-1,"-")</f>
        <v>4.7688564476885631E-2</v>
      </c>
      <c r="N291" s="183">
        <f>IFERROR('Tablas turistas zona y tip.'!Y291/'Tablas turistas zona y tip.'!Y304-1,"-")</f>
        <v>0.4067540322580645</v>
      </c>
      <c r="O291" s="183">
        <f>IFERROR('Tablas turistas zona y tip.'!AA291/'Tablas turistas zona y tip.'!AA304-1,"-")</f>
        <v>0.22406536271354294</v>
      </c>
    </row>
    <row r="292" spans="2:15" hidden="1" outlineLevel="1">
      <c r="B292" s="95" t="s">
        <v>51</v>
      </c>
      <c r="C292" s="183">
        <f>IFERROR('Tablas turistas zona y tip.'!C292/'Tablas turistas zona y tip.'!C305-1,"-")</f>
        <v>-0.23529411764705888</v>
      </c>
      <c r="D292" s="184">
        <f>IFERROR('Tablas turistas zona y tip.'!E292/'Tablas turistas zona y tip.'!E305-1,"-")</f>
        <v>-1</v>
      </c>
      <c r="E292" s="184" t="str">
        <f>IFERROR('Tablas turistas zona y tip.'!G292/'Tablas turistas zona y tip.'!G305-1,"-")</f>
        <v>-</v>
      </c>
      <c r="F292" s="184">
        <f>IFERROR('Tablas turistas zona y tip.'!I292/'Tablas turistas zona y tip.'!I305-1,"-")</f>
        <v>-1</v>
      </c>
      <c r="G292" s="183">
        <f>IFERROR('Tablas turistas zona y tip.'!K292/'Tablas turistas zona y tip.'!K305-1,"-")</f>
        <v>-0.54629629629629628</v>
      </c>
      <c r="H292" s="183">
        <f>IFERROR('Tablas turistas zona y tip.'!M292/'Tablas turistas zona y tip.'!M305-1,"-")</f>
        <v>-0.18541666666666667</v>
      </c>
      <c r="I292" s="183">
        <f>IFERROR('Tablas turistas zona y tip.'!O292/'Tablas turistas zona y tip.'!O305-1,"-")</f>
        <v>-0.39273049645390068</v>
      </c>
      <c r="J292" s="184">
        <f>IFERROR('Tablas turistas zona y tip.'!Q292/'Tablas turistas zona y tip.'!Q305-1,"-")</f>
        <v>-8.9064261555806046E-2</v>
      </c>
      <c r="K292" s="184">
        <f>IFERROR('Tablas turistas zona y tip.'!S292/'Tablas turistas zona y tip.'!S305-1,"-")</f>
        <v>0.43856240893637688</v>
      </c>
      <c r="L292" s="184">
        <f>IFERROR('Tablas turistas zona y tip.'!U292/'Tablas turistas zona y tip.'!U305-1,"-")</f>
        <v>0.19436472736759725</v>
      </c>
      <c r="M292" s="183">
        <f>IFERROR('Tablas turistas zona y tip.'!W292/'Tablas turistas zona y tip.'!W305-1,"-")</f>
        <v>-0.21188524590163937</v>
      </c>
      <c r="N292" s="183">
        <f>IFERROR('Tablas turistas zona y tip.'!Y292/'Tablas turistas zona y tip.'!Y305-1,"-")</f>
        <v>0.32059866089011413</v>
      </c>
      <c r="O292" s="183">
        <f>IFERROR('Tablas turistas zona y tip.'!AA292/'Tablas turistas zona y tip.'!AA305-1,"-")</f>
        <v>5.9650532235388631E-2</v>
      </c>
    </row>
    <row r="293" spans="2:15" collapsed="1">
      <c r="B293" s="180">
        <v>1989</v>
      </c>
      <c r="C293" s="188">
        <f>IFERROR('Tablas turistas zona y tip.'!C293/'Tablas turistas zona y tip.'!C306-1,"-")</f>
        <v>7.2463768115942129E-2</v>
      </c>
      <c r="D293" s="188">
        <f>IFERROR('Tablas turistas zona y tip.'!E293/'Tablas turistas zona y tip.'!E306-1,"-")</f>
        <v>-0.71698113207547176</v>
      </c>
      <c r="E293" s="188">
        <f>IFERROR('Tablas turistas zona y tip.'!G293/'Tablas turistas zona y tip.'!G306-1,"-")</f>
        <v>1.5</v>
      </c>
      <c r="F293" s="188">
        <f>IFERROR('Tablas turistas zona y tip.'!I293/'Tablas turistas zona y tip.'!I306-1,"-")</f>
        <v>-0.63636363636363635</v>
      </c>
      <c r="G293" s="188">
        <f>IFERROR('Tablas turistas zona y tip.'!K293/'Tablas turistas zona y tip.'!K306-1,"-")</f>
        <v>-0.40526070763500932</v>
      </c>
      <c r="H293" s="188">
        <f>IFERROR('Tablas turistas zona y tip.'!M293/'Tablas turistas zona y tip.'!M306-1,"-")</f>
        <v>-0.45395879870935718</v>
      </c>
      <c r="I293" s="188">
        <f>IFERROR('Tablas turistas zona y tip.'!O293/'Tablas turistas zona y tip.'!O306-1,"-")</f>
        <v>-0.42882882882882878</v>
      </c>
      <c r="J293" s="188">
        <f>IFERROR('Tablas turistas zona y tip.'!Q293/'Tablas turistas zona y tip.'!Q306-1,"-")</f>
        <v>-4.8113038812377051E-2</v>
      </c>
      <c r="K293" s="188">
        <f>IFERROR('Tablas turistas zona y tip.'!S293/'Tablas turistas zona y tip.'!S306-1,"-")</f>
        <v>0.29831893313298274</v>
      </c>
      <c r="L293" s="188">
        <f>IFERROR('Tablas turistas zona y tip.'!U293/'Tablas turistas zona y tip.'!U306-1,"-")</f>
        <v>0.14568283905539947</v>
      </c>
      <c r="M293" s="188">
        <f>IFERROR('Tablas turistas zona y tip.'!W293/'Tablas turistas zona y tip.'!W306-1,"-")</f>
        <v>-0.12201852025067816</v>
      </c>
      <c r="N293" s="188">
        <f>IFERROR('Tablas turistas zona y tip.'!Y293/'Tablas turistas zona y tip.'!Y306-1,"-")</f>
        <v>0.17884638161790822</v>
      </c>
      <c r="O293" s="188">
        <f>IFERROR('Tablas turistas zona y tip.'!AA293/'Tablas turistas zona y tip.'!AA306-1,"-")</f>
        <v>4.1125216758365335E-2</v>
      </c>
    </row>
    <row r="294" spans="2:15" hidden="1" outlineLevel="1">
      <c r="B294" s="95" t="s">
        <v>40</v>
      </c>
      <c r="C294" s="183">
        <f>IFERROR('Tablas turistas zona y tip.'!C294/'Tablas turistas zona y tip.'!C307-1,"-")</f>
        <v>0.19999999999999996</v>
      </c>
      <c r="D294" s="184" t="str">
        <f>IFERROR('Tablas turistas zona y tip.'!E294/'Tablas turistas zona y tip.'!E307-1,"-")</f>
        <v>-</v>
      </c>
      <c r="E294" s="184" t="str">
        <f>IFERROR('Tablas turistas zona y tip.'!G294/'Tablas turistas zona y tip.'!G307-1,"-")</f>
        <v>-</v>
      </c>
      <c r="F294" s="184" t="str">
        <f>IFERROR('Tablas turistas zona y tip.'!I294/'Tablas turistas zona y tip.'!I307-1,"-")</f>
        <v>-</v>
      </c>
      <c r="G294" s="183">
        <f>IFERROR('Tablas turistas zona y tip.'!K294/'Tablas turistas zona y tip.'!K307-1,"-")</f>
        <v>-0.19480519480519476</v>
      </c>
      <c r="H294" s="183">
        <f>IFERROR('Tablas turistas zona y tip.'!M294/'Tablas turistas zona y tip.'!M307-1,"-")</f>
        <v>2.7397260273972712E-2</v>
      </c>
      <c r="I294" s="183">
        <f>IFERROR('Tablas turistas zona y tip.'!O294/'Tablas turistas zona y tip.'!O307-1,"-")</f>
        <v>-9.8966026587887779E-2</v>
      </c>
      <c r="J294" s="184">
        <f>IFERROR('Tablas turistas zona y tip.'!Q294/'Tablas turistas zona y tip.'!Q307-1,"-")</f>
        <v>0.58375634517766506</v>
      </c>
      <c r="K294" s="184">
        <f>IFERROR('Tablas turistas zona y tip.'!S294/'Tablas turistas zona y tip.'!S307-1,"-")</f>
        <v>0.15042174320524837</v>
      </c>
      <c r="L294" s="184">
        <f>IFERROR('Tablas turistas zona y tip.'!U294/'Tablas turistas zona y tip.'!U307-1,"-")</f>
        <v>0.28727156139788401</v>
      </c>
      <c r="M294" s="183">
        <f>IFERROR('Tablas turistas zona y tip.'!W294/'Tablas turistas zona y tip.'!W307-1,"-")</f>
        <v>0.36317689530685926</v>
      </c>
      <c r="N294" s="183">
        <f>IFERROR('Tablas turistas zona y tip.'!Y294/'Tablas turistas zona y tip.'!Y307-1,"-")</f>
        <v>0.13561417971970324</v>
      </c>
      <c r="O294" s="183">
        <f>IFERROR('Tablas turistas zona y tip.'!AA294/'Tablas turistas zona y tip.'!AA307-1,"-")</f>
        <v>0.21831540278142225</v>
      </c>
    </row>
    <row r="295" spans="2:15" hidden="1" outlineLevel="1">
      <c r="B295" s="95" t="s">
        <v>41</v>
      </c>
      <c r="C295" s="183">
        <f>IFERROR('Tablas turistas zona y tip.'!C295/'Tablas turistas zona y tip.'!C308-1,"-")</f>
        <v>0.21052631578947367</v>
      </c>
      <c r="D295" s="184">
        <f>IFERROR('Tablas turistas zona y tip.'!E295/'Tablas turistas zona y tip.'!E308-1,"-")</f>
        <v>-1</v>
      </c>
      <c r="E295" s="184" t="str">
        <f>IFERROR('Tablas turistas zona y tip.'!G295/'Tablas turistas zona y tip.'!G308-1,"-")</f>
        <v>-</v>
      </c>
      <c r="F295" s="184">
        <f>IFERROR('Tablas turistas zona y tip.'!I295/'Tablas turistas zona y tip.'!I308-1,"-")</f>
        <v>-1</v>
      </c>
      <c r="G295" s="183">
        <f>IFERROR('Tablas turistas zona y tip.'!K295/'Tablas turistas zona y tip.'!K308-1,"-")</f>
        <v>-7.9439252336448551E-2</v>
      </c>
      <c r="H295" s="183">
        <f>IFERROR('Tablas turistas zona y tip.'!M295/'Tablas turistas zona y tip.'!M308-1,"-")</f>
        <v>0.48743718592964824</v>
      </c>
      <c r="I295" s="183">
        <f>IFERROR('Tablas turistas zona y tip.'!O295/'Tablas turistas zona y tip.'!O308-1,"-")</f>
        <v>0.1004784688995215</v>
      </c>
      <c r="J295" s="184">
        <f>IFERROR('Tablas turistas zona y tip.'!Q295/'Tablas turistas zona y tip.'!Q308-1,"-")</f>
        <v>0.97355769230769229</v>
      </c>
      <c r="K295" s="184">
        <f>IFERROR('Tablas turistas zona y tip.'!S295/'Tablas turistas zona y tip.'!S308-1,"-")</f>
        <v>0.36298507462686569</v>
      </c>
      <c r="L295" s="184">
        <f>IFERROR('Tablas turistas zona y tip.'!U295/'Tablas turistas zona y tip.'!U308-1,"-")</f>
        <v>0.56561627443159157</v>
      </c>
      <c r="M295" s="183">
        <f>IFERROR('Tablas turistas zona y tip.'!W295/'Tablas turistas zona y tip.'!W308-1,"-")</f>
        <v>0.60859375000000004</v>
      </c>
      <c r="N295" s="183">
        <f>IFERROR('Tablas turistas zona y tip.'!Y295/'Tablas turistas zona y tip.'!Y308-1,"-")</f>
        <v>0.37620064034151546</v>
      </c>
      <c r="O295" s="183">
        <f>IFERROR('Tablas turistas zona y tip.'!AA295/'Tablas turistas zona y tip.'!AA308-1,"-")</f>
        <v>0.4705136334812936</v>
      </c>
    </row>
    <row r="296" spans="2:15" hidden="1" outlineLevel="1">
      <c r="B296" s="95" t="s">
        <v>42</v>
      </c>
      <c r="C296" s="183">
        <f>IFERROR('Tablas turistas zona y tip.'!C296/'Tablas turistas zona y tip.'!C309-1,"-")</f>
        <v>4.5</v>
      </c>
      <c r="D296" s="184">
        <f>IFERROR('Tablas turistas zona y tip.'!E296/'Tablas turistas zona y tip.'!E309-1,"-")</f>
        <v>-1</v>
      </c>
      <c r="E296" s="184" t="str">
        <f>IFERROR('Tablas turistas zona y tip.'!G296/'Tablas turistas zona y tip.'!G309-1,"-")</f>
        <v>-</v>
      </c>
      <c r="F296" s="184">
        <f>IFERROR('Tablas turistas zona y tip.'!I296/'Tablas turistas zona y tip.'!I309-1,"-")</f>
        <v>-1</v>
      </c>
      <c r="G296" s="183">
        <f>IFERROR('Tablas turistas zona y tip.'!K296/'Tablas turistas zona y tip.'!K309-1,"-")</f>
        <v>-0.37475728155339805</v>
      </c>
      <c r="H296" s="183">
        <f>IFERROR('Tablas turistas zona y tip.'!M296/'Tablas turistas zona y tip.'!M309-1,"-")</f>
        <v>0.29107981220657275</v>
      </c>
      <c r="I296" s="183">
        <f>IFERROR('Tablas turistas zona y tip.'!O296/'Tablas turistas zona y tip.'!O309-1,"-")</f>
        <v>-0.17994505494505497</v>
      </c>
      <c r="J296" s="184">
        <f>IFERROR('Tablas turistas zona y tip.'!Q296/'Tablas turistas zona y tip.'!Q309-1,"-")</f>
        <v>-0.14014251781472686</v>
      </c>
      <c r="K296" s="184">
        <f>IFERROR('Tablas turistas zona y tip.'!S296/'Tablas turistas zona y tip.'!S309-1,"-")</f>
        <v>-5.1466803911477399E-3</v>
      </c>
      <c r="L296" s="184">
        <f>IFERROR('Tablas turistas zona y tip.'!U296/'Tablas turistas zona y tip.'!U309-1,"-")</f>
        <v>-6.7824648469809734E-2</v>
      </c>
      <c r="M296" s="183">
        <f>IFERROR('Tablas turistas zona y tip.'!W296/'Tablas turistas zona y tip.'!W309-1,"-")</f>
        <v>-0.18342391304347827</v>
      </c>
      <c r="N296" s="183">
        <f>IFERROR('Tablas turistas zona y tip.'!Y296/'Tablas turistas zona y tip.'!Y309-1,"-")</f>
        <v>2.4118738404452778E-2</v>
      </c>
      <c r="O296" s="183">
        <f>IFERROR('Tablas turistas zona y tip.'!AA296/'Tablas turistas zona y tip.'!AA309-1,"-")</f>
        <v>-8.0889092575618715E-2</v>
      </c>
    </row>
    <row r="297" spans="2:15" hidden="1" outlineLevel="1">
      <c r="B297" s="95" t="s">
        <v>43</v>
      </c>
      <c r="C297" s="183">
        <f>IFERROR('Tablas turistas zona y tip.'!C297/'Tablas turistas zona y tip.'!C310-1,"-")</f>
        <v>1.25</v>
      </c>
      <c r="D297" s="184" t="str">
        <f>IFERROR('Tablas turistas zona y tip.'!E297/'Tablas turistas zona y tip.'!E310-1,"-")</f>
        <v>-</v>
      </c>
      <c r="E297" s="184" t="str">
        <f>IFERROR('Tablas turistas zona y tip.'!G297/'Tablas turistas zona y tip.'!G310-1,"-")</f>
        <v>-</v>
      </c>
      <c r="F297" s="184" t="str">
        <f>IFERROR('Tablas turistas zona y tip.'!I297/'Tablas turistas zona y tip.'!I310-1,"-")</f>
        <v>-</v>
      </c>
      <c r="G297" s="183">
        <f>IFERROR('Tablas turistas zona y tip.'!K297/'Tablas turistas zona y tip.'!K310-1,"-")</f>
        <v>-0.18696883852691215</v>
      </c>
      <c r="H297" s="183">
        <f>IFERROR('Tablas turistas zona y tip.'!M297/'Tablas turistas zona y tip.'!M310-1,"-")</f>
        <v>0.41365461847389562</v>
      </c>
      <c r="I297" s="183">
        <f>IFERROR('Tablas turistas zona y tip.'!O297/'Tablas turistas zona y tip.'!O310-1,"-")</f>
        <v>6.1461794019933569E-2</v>
      </c>
      <c r="J297" s="184">
        <f>IFERROR('Tablas turistas zona y tip.'!Q297/'Tablas turistas zona y tip.'!Q310-1,"-")</f>
        <v>0.34799382716049387</v>
      </c>
      <c r="K297" s="184">
        <f>IFERROR('Tablas turistas zona y tip.'!S297/'Tablas turistas zona y tip.'!S310-1,"-")</f>
        <v>0.56060606060606055</v>
      </c>
      <c r="L297" s="184">
        <f>IFERROR('Tablas turistas zona y tip.'!U297/'Tablas turistas zona y tip.'!U310-1,"-")</f>
        <v>0.44967793880837359</v>
      </c>
      <c r="M297" s="183">
        <f>IFERROR('Tablas turistas zona y tip.'!W297/'Tablas turistas zona y tip.'!W310-1,"-")</f>
        <v>0.23956442831215963</v>
      </c>
      <c r="N297" s="183">
        <f>IFERROR('Tablas turistas zona y tip.'!Y297/'Tablas turistas zona y tip.'!Y310-1,"-")</f>
        <v>0.53514265831593599</v>
      </c>
      <c r="O297" s="183">
        <f>IFERROR('Tablas turistas zona y tip.'!AA297/'Tablas turistas zona y tip.'!AA310-1,"-")</f>
        <v>0.37702265372168275</v>
      </c>
    </row>
    <row r="298" spans="2:15" hidden="1" outlineLevel="1">
      <c r="B298" s="95" t="s">
        <v>44</v>
      </c>
      <c r="C298" s="183">
        <f>IFERROR('Tablas turistas zona y tip.'!C298/'Tablas turistas zona y tip.'!C311-1,"-")</f>
        <v>3</v>
      </c>
      <c r="D298" s="184" t="str">
        <f>IFERROR('Tablas turistas zona y tip.'!E298/'Tablas turistas zona y tip.'!E311-1,"-")</f>
        <v>-</v>
      </c>
      <c r="E298" s="184" t="str">
        <f>IFERROR('Tablas turistas zona y tip.'!G298/'Tablas turistas zona y tip.'!G311-1,"-")</f>
        <v>-</v>
      </c>
      <c r="F298" s="184" t="str">
        <f>IFERROR('Tablas turistas zona y tip.'!I298/'Tablas turistas zona y tip.'!I311-1,"-")</f>
        <v>-</v>
      </c>
      <c r="G298" s="183">
        <f>IFERROR('Tablas turistas zona y tip.'!K298/'Tablas turistas zona y tip.'!K311-1,"-")</f>
        <v>-0.38783269961977185</v>
      </c>
      <c r="H298" s="183">
        <f>IFERROR('Tablas turistas zona y tip.'!M298/'Tablas turistas zona y tip.'!M311-1,"-")</f>
        <v>0.49456521739130443</v>
      </c>
      <c r="I298" s="183">
        <f>IFERROR('Tablas turistas zona y tip.'!O298/'Tablas turistas zona y tip.'!O311-1,"-")</f>
        <v>-2.4608501118568271E-2</v>
      </c>
      <c r="J298" s="184">
        <f>IFERROR('Tablas turistas zona y tip.'!Q298/'Tablas turistas zona y tip.'!Q311-1,"-")</f>
        <v>-6.2872270019854404E-2</v>
      </c>
      <c r="K298" s="184">
        <f>IFERROR('Tablas turistas zona y tip.'!S298/'Tablas turistas zona y tip.'!S311-1,"-")</f>
        <v>7.2296865003198985E-2</v>
      </c>
      <c r="L298" s="184">
        <f>IFERROR('Tablas turistas zona y tip.'!U298/'Tablas turistas zona y tip.'!U311-1,"-")</f>
        <v>5.8555627846454961E-3</v>
      </c>
      <c r="M298" s="183">
        <f>IFERROR('Tablas turistas zona y tip.'!W298/'Tablas turistas zona y tip.'!W311-1,"-")</f>
        <v>-5.2247191011235983E-2</v>
      </c>
      <c r="N298" s="183">
        <f>IFERROR('Tablas turistas zona y tip.'!Y298/'Tablas turistas zona y tip.'!Y311-1,"-")</f>
        <v>0.11677160847166568</v>
      </c>
      <c r="O298" s="183">
        <f>IFERROR('Tablas turistas zona y tip.'!AA298/'Tablas turistas zona y tip.'!AA311-1,"-")</f>
        <v>3.1471505528777977E-2</v>
      </c>
    </row>
    <row r="299" spans="2:15" hidden="1" outlineLevel="1">
      <c r="B299" s="95" t="s">
        <v>45</v>
      </c>
      <c r="C299" s="183">
        <f>IFERROR('Tablas turistas zona y tip.'!C299/'Tablas turistas zona y tip.'!C312-1,"-")</f>
        <v>3.5</v>
      </c>
      <c r="D299" s="184">
        <f>IFERROR('Tablas turistas zona y tip.'!E299/'Tablas turistas zona y tip.'!E312-1,"-")</f>
        <v>-1</v>
      </c>
      <c r="E299" s="184" t="str">
        <f>IFERROR('Tablas turistas zona y tip.'!G299/'Tablas turistas zona y tip.'!G312-1,"-")</f>
        <v>-</v>
      </c>
      <c r="F299" s="184">
        <f>IFERROR('Tablas turistas zona y tip.'!I299/'Tablas turistas zona y tip.'!I312-1,"-")</f>
        <v>-1</v>
      </c>
      <c r="G299" s="183">
        <f>IFERROR('Tablas turistas zona y tip.'!K299/'Tablas turistas zona y tip.'!K312-1,"-")</f>
        <v>-0.24781341107871724</v>
      </c>
      <c r="H299" s="183">
        <f>IFERROR('Tablas turistas zona y tip.'!M299/'Tablas turistas zona y tip.'!M312-1,"-")</f>
        <v>0.10726643598615926</v>
      </c>
      <c r="I299" s="183">
        <f>IFERROR('Tablas turistas zona y tip.'!O299/'Tablas turistas zona y tip.'!O312-1,"-")</f>
        <v>-8.5443037974683556E-2</v>
      </c>
      <c r="J299" s="184">
        <f>IFERROR('Tablas turistas zona y tip.'!Q299/'Tablas turistas zona y tip.'!Q312-1,"-")</f>
        <v>-0.2738028169014084</v>
      </c>
      <c r="K299" s="184">
        <f>IFERROR('Tablas turistas zona y tip.'!S299/'Tablas turistas zona y tip.'!S312-1,"-")</f>
        <v>0.30577689243027883</v>
      </c>
      <c r="L299" s="184">
        <f>IFERROR('Tablas turistas zona y tip.'!U299/'Tablas turistas zona y tip.'!U312-1,"-")</f>
        <v>3.3835580227332906E-2</v>
      </c>
      <c r="M299" s="183">
        <f>IFERROR('Tablas turistas zona y tip.'!W299/'Tablas turistas zona y tip.'!W312-1,"-")</f>
        <v>-0.2663837812352664</v>
      </c>
      <c r="N299" s="183">
        <f>IFERROR('Tablas turistas zona y tip.'!Y299/'Tablas turistas zona y tip.'!Y312-1,"-")</f>
        <v>0.28080104484109714</v>
      </c>
      <c r="O299" s="183">
        <f>IFERROR('Tablas turistas zona y tip.'!AA299/'Tablas turistas zona y tip.'!AA312-1,"-")</f>
        <v>1.8107741059302906E-2</v>
      </c>
    </row>
    <row r="300" spans="2:15" hidden="1" outlineLevel="1">
      <c r="B300" s="95" t="s">
        <v>46</v>
      </c>
      <c r="C300" s="183">
        <f>IFERROR('Tablas turistas zona y tip.'!C300/'Tablas turistas zona y tip.'!C313-1,"-")</f>
        <v>0.14285714285714279</v>
      </c>
      <c r="D300" s="184">
        <f>IFERROR('Tablas turistas zona y tip.'!E300/'Tablas turistas zona y tip.'!E313-1,"-")</f>
        <v>-0.66666666666666674</v>
      </c>
      <c r="E300" s="184" t="str">
        <f>IFERROR('Tablas turistas zona y tip.'!G300/'Tablas turistas zona y tip.'!G313-1,"-")</f>
        <v>-</v>
      </c>
      <c r="F300" s="184">
        <f>IFERROR('Tablas turistas zona y tip.'!I300/'Tablas turistas zona y tip.'!I313-1,"-")</f>
        <v>-0.66666666666666674</v>
      </c>
      <c r="G300" s="183">
        <f>IFERROR('Tablas turistas zona y tip.'!K300/'Tablas turistas zona y tip.'!K313-1,"-")</f>
        <v>-0.21362229102167185</v>
      </c>
      <c r="H300" s="183">
        <f>IFERROR('Tablas turistas zona y tip.'!M300/'Tablas turistas zona y tip.'!M313-1,"-")</f>
        <v>0.56626506024096379</v>
      </c>
      <c r="I300" s="183">
        <f>IFERROR('Tablas turistas zona y tip.'!O300/'Tablas turistas zona y tip.'!O313-1,"-")</f>
        <v>0.12587412587412583</v>
      </c>
      <c r="J300" s="184">
        <f>IFERROR('Tablas turistas zona y tip.'!Q300/'Tablas turistas zona y tip.'!Q313-1,"-")</f>
        <v>-0.30685920577617332</v>
      </c>
      <c r="K300" s="184">
        <f>IFERROR('Tablas turistas zona y tip.'!S300/'Tablas turistas zona y tip.'!S313-1,"-")</f>
        <v>-0.33123028391167197</v>
      </c>
      <c r="L300" s="184">
        <f>IFERROR('Tablas turistas zona y tip.'!U300/'Tablas turistas zona y tip.'!U313-1,"-")</f>
        <v>-0.31986531986531985</v>
      </c>
      <c r="M300" s="183">
        <f>IFERROR('Tablas turistas zona y tip.'!W300/'Tablas turistas zona y tip.'!W313-1,"-")</f>
        <v>-0.28452463566967379</v>
      </c>
      <c r="N300" s="183">
        <f>IFERROR('Tablas turistas zona y tip.'!Y300/'Tablas turistas zona y tip.'!Y313-1,"-")</f>
        <v>-0.18391562294001318</v>
      </c>
      <c r="O300" s="183">
        <f>IFERROR('Tablas turistas zona y tip.'!AA300/'Tablas turistas zona y tip.'!AA313-1,"-")</f>
        <v>-0.23292765382014879</v>
      </c>
    </row>
    <row r="301" spans="2:15" hidden="1" outlineLevel="1">
      <c r="B301" s="95" t="s">
        <v>47</v>
      </c>
      <c r="C301" s="183">
        <f>IFERROR('Tablas turistas zona y tip.'!C301/'Tablas turistas zona y tip.'!C314-1,"-")</f>
        <v>-6.6666666666666652E-2</v>
      </c>
      <c r="D301" s="184">
        <f>IFERROR('Tablas turistas zona y tip.'!E301/'Tablas turistas zona y tip.'!E314-1,"-")</f>
        <v>-0.75</v>
      </c>
      <c r="E301" s="184" t="str">
        <f>IFERROR('Tablas turistas zona y tip.'!G301/'Tablas turistas zona y tip.'!G314-1,"-")</f>
        <v>-</v>
      </c>
      <c r="F301" s="184">
        <f>IFERROR('Tablas turistas zona y tip.'!I301/'Tablas turistas zona y tip.'!I314-1,"-")</f>
        <v>-0.75</v>
      </c>
      <c r="G301" s="183">
        <f>IFERROR('Tablas turistas zona y tip.'!K301/'Tablas turistas zona y tip.'!K314-1,"-")</f>
        <v>-0.31237322515212984</v>
      </c>
      <c r="H301" s="183">
        <f>IFERROR('Tablas turistas zona y tip.'!M301/'Tablas turistas zona y tip.'!M314-1,"-")</f>
        <v>0.40845070422535201</v>
      </c>
      <c r="I301" s="183">
        <f>IFERROR('Tablas turistas zona y tip.'!O301/'Tablas turistas zona y tip.'!O314-1,"-")</f>
        <v>-9.4900849858356895E-2</v>
      </c>
      <c r="J301" s="184">
        <f>IFERROR('Tablas turistas zona y tip.'!Q301/'Tablas turistas zona y tip.'!Q314-1,"-")</f>
        <v>-0.26929260450160775</v>
      </c>
      <c r="K301" s="184">
        <f>IFERROR('Tablas turistas zona y tip.'!S301/'Tablas turistas zona y tip.'!S314-1,"-")</f>
        <v>-0.17289719626168221</v>
      </c>
      <c r="L301" s="184">
        <f>IFERROR('Tablas turistas zona y tip.'!U301/'Tablas turistas zona y tip.'!U314-1,"-")</f>
        <v>-0.2247191011235955</v>
      </c>
      <c r="M301" s="183">
        <f>IFERROR('Tablas turistas zona y tip.'!W301/'Tablas turistas zona y tip.'!W314-1,"-")</f>
        <v>-0.28075170842824604</v>
      </c>
      <c r="N301" s="183">
        <f>IFERROR('Tablas turistas zona y tip.'!Y301/'Tablas turistas zona y tip.'!Y314-1,"-")</f>
        <v>-7.6383476227591562E-2</v>
      </c>
      <c r="O301" s="183">
        <f>IFERROR('Tablas turistas zona y tip.'!AA301/'Tablas turistas zona y tip.'!AA314-1,"-")</f>
        <v>-0.19447186574531095</v>
      </c>
    </row>
    <row r="302" spans="2:15" hidden="1" outlineLevel="1">
      <c r="B302" s="95" t="s">
        <v>48</v>
      </c>
      <c r="C302" s="183">
        <f>IFERROR('Tablas turistas zona y tip.'!C302/'Tablas turistas zona y tip.'!C315-1,"-")</f>
        <v>-0.18181818181818177</v>
      </c>
      <c r="D302" s="184">
        <f>IFERROR('Tablas turistas zona y tip.'!E302/'Tablas turistas zona y tip.'!E315-1,"-")</f>
        <v>1.6666666666666665</v>
      </c>
      <c r="E302" s="184" t="str">
        <f>IFERROR('Tablas turistas zona y tip.'!G302/'Tablas turistas zona y tip.'!G315-1,"-")</f>
        <v>-</v>
      </c>
      <c r="F302" s="184">
        <f>IFERROR('Tablas turistas zona y tip.'!I302/'Tablas turistas zona y tip.'!I315-1,"-")</f>
        <v>1.6666666666666665</v>
      </c>
      <c r="G302" s="183">
        <f>IFERROR('Tablas turistas zona y tip.'!K302/'Tablas turistas zona y tip.'!K315-1,"-")</f>
        <v>-0.27111111111111108</v>
      </c>
      <c r="H302" s="183">
        <f>IFERROR('Tablas turistas zona y tip.'!M302/'Tablas turistas zona y tip.'!M315-1,"-")</f>
        <v>0.61235955056179781</v>
      </c>
      <c r="I302" s="183">
        <f>IFERROR('Tablas turistas zona y tip.'!O302/'Tablas turistas zona y tip.'!O315-1,"-")</f>
        <v>-2.070063694267521E-2</v>
      </c>
      <c r="J302" s="184">
        <f>IFERROR('Tablas turistas zona y tip.'!Q302/'Tablas turistas zona y tip.'!Q315-1,"-")</f>
        <v>0.45640473627556521</v>
      </c>
      <c r="K302" s="184">
        <f>IFERROR('Tablas turistas zona y tip.'!S302/'Tablas turistas zona y tip.'!S315-1,"-")</f>
        <v>1.2026458208058699E-3</v>
      </c>
      <c r="L302" s="184">
        <f>IFERROR('Tablas turistas zona y tip.'!U302/'Tablas turistas zona y tip.'!U315-1,"-")</f>
        <v>0.16435185185185186</v>
      </c>
      <c r="M302" s="183">
        <f>IFERROR('Tablas turistas zona y tip.'!W302/'Tablas turistas zona y tip.'!W315-1,"-")</f>
        <v>0.21895190236898787</v>
      </c>
      <c r="N302" s="183">
        <f>IFERROR('Tablas turistas zona y tip.'!Y302/'Tablas turistas zona y tip.'!Y315-1,"-")</f>
        <v>6.0293318848452016E-2</v>
      </c>
      <c r="O302" s="183">
        <f>IFERROR('Tablas turistas zona y tip.'!AA302/'Tablas turistas zona y tip.'!AA315-1,"-")</f>
        <v>0.12863327149041437</v>
      </c>
    </row>
    <row r="303" spans="2:15" hidden="1" outlineLevel="1">
      <c r="B303" s="95" t="s">
        <v>49</v>
      </c>
      <c r="C303" s="183">
        <f>IFERROR('Tablas turistas zona y tip.'!C303/'Tablas turistas zona y tip.'!C316-1,"-")</f>
        <v>-0.51515151515151514</v>
      </c>
      <c r="D303" s="184">
        <f>IFERROR('Tablas turistas zona y tip.'!E303/'Tablas turistas zona y tip.'!E316-1,"-")</f>
        <v>0</v>
      </c>
      <c r="E303" s="184" t="str">
        <f>IFERROR('Tablas turistas zona y tip.'!G303/'Tablas turistas zona y tip.'!G316-1,"-")</f>
        <v>-</v>
      </c>
      <c r="F303" s="184">
        <f>IFERROR('Tablas turistas zona y tip.'!I303/'Tablas turistas zona y tip.'!I316-1,"-")</f>
        <v>0</v>
      </c>
      <c r="G303" s="183">
        <f>IFERROR('Tablas turistas zona y tip.'!K303/'Tablas turistas zona y tip.'!K316-1,"-")</f>
        <v>-0.23454833597464342</v>
      </c>
      <c r="H303" s="183">
        <f>IFERROR('Tablas turistas zona y tip.'!M303/'Tablas turistas zona y tip.'!M316-1,"-")</f>
        <v>0.11428571428571432</v>
      </c>
      <c r="I303" s="183">
        <f>IFERROR('Tablas turistas zona y tip.'!O303/'Tablas turistas zona y tip.'!O316-1,"-")</f>
        <v>-0.12733260153677273</v>
      </c>
      <c r="J303" s="184">
        <f>IFERROR('Tablas turistas zona y tip.'!Q303/'Tablas turistas zona y tip.'!Q316-1,"-")</f>
        <v>-1.1687363038714427E-2</v>
      </c>
      <c r="K303" s="184">
        <f>IFERROR('Tablas turistas zona y tip.'!S303/'Tablas turistas zona y tip.'!S316-1,"-")</f>
        <v>-9.2694904849600968E-2</v>
      </c>
      <c r="L303" s="184">
        <f>IFERROR('Tablas turistas zona y tip.'!U303/'Tablas turistas zona y tip.'!U316-1,"-")</f>
        <v>-5.5703802535023383E-2</v>
      </c>
      <c r="M303" s="183">
        <f>IFERROR('Tablas turistas zona y tip.'!W303/'Tablas turistas zona y tip.'!W316-1,"-")</f>
        <v>-8.8987217305801392E-2</v>
      </c>
      <c r="N303" s="183">
        <f>IFERROR('Tablas turistas zona y tip.'!Y303/'Tablas turistas zona y tip.'!Y316-1,"-")</f>
        <v>-6.2336301728653787E-2</v>
      </c>
      <c r="O303" s="183">
        <f>IFERROR('Tablas turistas zona y tip.'!AA303/'Tablas turistas zona y tip.'!AA316-1,"-")</f>
        <v>-7.6084199847831546E-2</v>
      </c>
    </row>
    <row r="304" spans="2:15" hidden="1" outlineLevel="1">
      <c r="B304" s="95" t="s">
        <v>50</v>
      </c>
      <c r="C304" s="183">
        <f>IFERROR('Tablas turistas zona y tip.'!C304/'Tablas turistas zona y tip.'!C317-1,"-")</f>
        <v>0.8</v>
      </c>
      <c r="D304" s="184">
        <f>IFERROR('Tablas turistas zona y tip.'!E304/'Tablas turistas zona y tip.'!E317-1,"-")</f>
        <v>-0.75</v>
      </c>
      <c r="E304" s="184" t="str">
        <f>IFERROR('Tablas turistas zona y tip.'!G304/'Tablas turistas zona y tip.'!G317-1,"-")</f>
        <v>-</v>
      </c>
      <c r="F304" s="184">
        <f>IFERROR('Tablas turistas zona y tip.'!I304/'Tablas turistas zona y tip.'!I317-1,"-")</f>
        <v>-0.25</v>
      </c>
      <c r="G304" s="183">
        <f>IFERROR('Tablas turistas zona y tip.'!K304/'Tablas turistas zona y tip.'!K317-1,"-")</f>
        <v>-5.8823529411764719E-2</v>
      </c>
      <c r="H304" s="183">
        <f>IFERROR('Tablas turistas zona y tip.'!M304/'Tablas turistas zona y tip.'!M317-1,"-")</f>
        <v>0.91341991341991347</v>
      </c>
      <c r="I304" s="183">
        <f>IFERROR('Tablas turistas zona y tip.'!O304/'Tablas turistas zona y tip.'!O317-1,"-")</f>
        <v>0.23096774193548386</v>
      </c>
      <c r="J304" s="184">
        <f>IFERROR('Tablas turistas zona y tip.'!Q304/'Tablas turistas zona y tip.'!Q317-1,"-")</f>
        <v>-4.6022353714660902E-3</v>
      </c>
      <c r="K304" s="184">
        <f>IFERROR('Tablas turistas zona y tip.'!S304/'Tablas turistas zona y tip.'!S317-1,"-")</f>
        <v>-0.22283981808994446</v>
      </c>
      <c r="L304" s="184">
        <f>IFERROR('Tablas turistas zona y tip.'!U304/'Tablas turistas zona y tip.'!U317-1,"-")</f>
        <v>-0.128</v>
      </c>
      <c r="M304" s="183">
        <f>IFERROR('Tablas turistas zona y tip.'!W304/'Tablas turistas zona y tip.'!W317-1,"-")</f>
        <v>-1.5804597701149392E-2</v>
      </c>
      <c r="N304" s="183">
        <f>IFERROR('Tablas turistas zona y tip.'!Y304/'Tablas turistas zona y tip.'!Y317-1,"-")</f>
        <v>-0.102262443438914</v>
      </c>
      <c r="O304" s="183">
        <f>IFERROR('Tablas turistas zona y tip.'!AA304/'Tablas turistas zona y tip.'!AA317-1,"-")</f>
        <v>-6.0260586319218268E-2</v>
      </c>
    </row>
    <row r="305" spans="2:15" hidden="1" outlineLevel="1">
      <c r="B305" s="95" t="s">
        <v>51</v>
      </c>
      <c r="C305" s="183">
        <f>IFERROR('Tablas turistas zona y tip.'!C305/'Tablas turistas zona y tip.'!C318-1,"-")</f>
        <v>0</v>
      </c>
      <c r="D305" s="184">
        <f>IFERROR('Tablas turistas zona y tip.'!E305/'Tablas turistas zona y tip.'!E318-1,"-")</f>
        <v>-0.75</v>
      </c>
      <c r="E305" s="184" t="str">
        <f>IFERROR('Tablas turistas zona y tip.'!G305/'Tablas turistas zona y tip.'!G318-1,"-")</f>
        <v>-</v>
      </c>
      <c r="F305" s="184">
        <f>IFERROR('Tablas turistas zona y tip.'!I305/'Tablas turistas zona y tip.'!I318-1,"-")</f>
        <v>-0.75</v>
      </c>
      <c r="G305" s="183">
        <f>IFERROR('Tablas turistas zona y tip.'!K305/'Tablas turistas zona y tip.'!K318-1,"-")</f>
        <v>-0.1074380165289256</v>
      </c>
      <c r="H305" s="183">
        <f>IFERROR('Tablas turistas zona y tip.'!M305/'Tablas turistas zona y tip.'!M318-1,"-")</f>
        <v>0.36363636363636354</v>
      </c>
      <c r="I305" s="183">
        <f>IFERROR('Tablas turistas zona y tip.'!O305/'Tablas turistas zona y tip.'!O318-1,"-")</f>
        <v>4.6382189239332128E-2</v>
      </c>
      <c r="J305" s="184">
        <f>IFERROR('Tablas turistas zona y tip.'!Q305/'Tablas turistas zona y tip.'!Q318-1,"-")</f>
        <v>0.14970836033700574</v>
      </c>
      <c r="K305" s="184">
        <f>IFERROR('Tablas turistas zona y tip.'!S305/'Tablas turistas zona y tip.'!S318-1,"-")</f>
        <v>-0.16470588235294115</v>
      </c>
      <c r="L305" s="184">
        <f>IFERROR('Tablas turistas zona y tip.'!U305/'Tablas turistas zona y tip.'!U318-1,"-")</f>
        <v>-4.3662674650698619E-2</v>
      </c>
      <c r="M305" s="183">
        <f>IFERROR('Tablas turistas zona y tip.'!W305/'Tablas turistas zona y tip.'!W318-1,"-")</f>
        <v>6.5502183406113579E-2</v>
      </c>
      <c r="N305" s="183">
        <f>IFERROR('Tablas turistas zona y tip.'!Y305/'Tablas turistas zona y tip.'!Y318-1,"-")</f>
        <v>-9.8686545970890993E-2</v>
      </c>
      <c r="O305" s="183">
        <f>IFERROR('Tablas turistas zona y tip.'!AA305/'Tablas turistas zona y tip.'!AA318-1,"-")</f>
        <v>-2.5063638143724254E-2</v>
      </c>
    </row>
    <row r="306" spans="2:15" collapsed="1">
      <c r="B306" s="180">
        <v>1988</v>
      </c>
      <c r="C306" s="188">
        <f>IFERROR('Tablas turistas zona y tip.'!C306/'Tablas turistas zona y tip.'!C319-1,"-")</f>
        <v>0.37999999999999989</v>
      </c>
      <c r="D306" s="188">
        <f>IFERROR('Tablas turistas zona y tip.'!E306/'Tablas turistas zona y tip.'!E319-1,"-")</f>
        <v>2.7857142857142856</v>
      </c>
      <c r="E306" s="188" t="str">
        <f>IFERROR('Tablas turistas zona y tip.'!G306/'Tablas turistas zona y tip.'!G319-1,"-")</f>
        <v>-</v>
      </c>
      <c r="F306" s="188">
        <f>IFERROR('Tablas turistas zona y tip.'!I306/'Tablas turistas zona y tip.'!I319-1,"-")</f>
        <v>2.9285714285714284</v>
      </c>
      <c r="G306" s="188">
        <f>IFERROR('Tablas turistas zona y tip.'!K306/'Tablas turistas zona y tip.'!K319-1,"-")</f>
        <v>-0.2123212321232123</v>
      </c>
      <c r="H306" s="188">
        <f>IFERROR('Tablas turistas zona y tip.'!M306/'Tablas turistas zona y tip.'!M319-1,"-")</f>
        <v>0.37555479685899629</v>
      </c>
      <c r="I306" s="188">
        <f>IFERROR('Tablas turistas zona y tip.'!O306/'Tablas turistas zona y tip.'!O319-1,"-")</f>
        <v>-6.9187641655731325E-3</v>
      </c>
      <c r="J306" s="188">
        <f>IFERROR('Tablas turistas zona y tip.'!Q306/'Tablas turistas zona y tip.'!Q319-1,"-")</f>
        <v>6.1783883015762431E-2</v>
      </c>
      <c r="K306" s="188">
        <f>IFERROR('Tablas turistas zona y tip.'!S306/'Tablas turistas zona y tip.'!S319-1,"-")</f>
        <v>3.4539713383531678E-2</v>
      </c>
      <c r="L306" s="188">
        <f>IFERROR('Tablas turistas zona y tip.'!U306/'Tablas turistas zona y tip.'!U319-1,"-")</f>
        <v>4.6369083612775475E-2</v>
      </c>
      <c r="M306" s="188">
        <f>IFERROR('Tablas turistas zona y tip.'!W306/'Tablas turistas zona y tip.'!W319-1,"-")</f>
        <v>-2.1932894675439352E-3</v>
      </c>
      <c r="N306" s="188">
        <f>IFERROR('Tablas turistas zona y tip.'!Y306/'Tablas turistas zona y tip.'!Y319-1,"-")</f>
        <v>7.7188058178106589E-2</v>
      </c>
      <c r="O306" s="188">
        <f>IFERROR('Tablas turistas zona y tip.'!AA306/'Tablas turistas zona y tip.'!AA319-1,"-")</f>
        <v>3.9338717931602263E-2</v>
      </c>
    </row>
    <row r="307" spans="2:15" hidden="1" outlineLevel="1">
      <c r="B307" s="95" t="s">
        <v>40</v>
      </c>
      <c r="C307" s="183">
        <f>IFERROR('Tablas turistas zona y tip.'!C307/'Tablas turistas zona y tip.'!C320-1,"-")</f>
        <v>7.1428571428571397E-2</v>
      </c>
      <c r="D307" s="184" t="str">
        <f>IFERROR('Tablas turistas zona y tip.'!E307/'Tablas turistas zona y tip.'!E320-1,"-")</f>
        <v>-</v>
      </c>
      <c r="E307" s="184" t="str">
        <f>IFERROR('Tablas turistas zona y tip.'!G307/'Tablas turistas zona y tip.'!G320-1,"-")</f>
        <v>-</v>
      </c>
      <c r="F307" s="184" t="str">
        <f>IFERROR('Tablas turistas zona y tip.'!I307/'Tablas turistas zona y tip.'!I320-1,"-")</f>
        <v>-</v>
      </c>
      <c r="G307" s="183">
        <f>IFERROR('Tablas turistas zona y tip.'!K307/'Tablas turistas zona y tip.'!K320-1,"-")</f>
        <v>-0.36885245901639341</v>
      </c>
      <c r="H307" s="183">
        <f>IFERROR('Tablas turistas zona y tip.'!M307/'Tablas turistas zona y tip.'!M320-1,"-")</f>
        <v>1.0380622837370179E-2</v>
      </c>
      <c r="I307" s="183">
        <f>IFERROR('Tablas turistas zona y tip.'!O307/'Tablas turistas zona y tip.'!O320-1,"-")</f>
        <v>-0.24694104560622909</v>
      </c>
      <c r="J307" s="184">
        <f>IFERROR('Tablas turistas zona y tip.'!Q307/'Tablas turistas zona y tip.'!Q320-1,"-")</f>
        <v>1.2332990750256956E-2</v>
      </c>
      <c r="K307" s="184">
        <f>IFERROR('Tablas turistas zona y tip.'!S307/'Tablas turistas zona y tip.'!S320-1,"-")</f>
        <v>0.26197516262566523</v>
      </c>
      <c r="L307" s="184">
        <f>IFERROR('Tablas turistas zona y tip.'!U307/'Tablas turistas zona y tip.'!U320-1,"-")</f>
        <v>0.17079579579579574</v>
      </c>
      <c r="M307" s="183">
        <f>IFERROR('Tablas turistas zona y tip.'!W307/'Tablas turistas zona y tip.'!W320-1,"-")</f>
        <v>-0.13274890419536634</v>
      </c>
      <c r="N307" s="183">
        <f>IFERROR('Tablas turistas zona y tip.'!Y307/'Tablas turistas zona y tip.'!Y320-1,"-")</f>
        <v>0.22525252525252526</v>
      </c>
      <c r="O307" s="183">
        <f>IFERROR('Tablas turistas zona y tip.'!AA307/'Tablas turistas zona y tip.'!AA320-1,"-")</f>
        <v>6.5417948001118331E-2</v>
      </c>
    </row>
    <row r="308" spans="2:15" hidden="1" outlineLevel="1">
      <c r="B308" s="95" t="s">
        <v>41</v>
      </c>
      <c r="C308" s="183">
        <f>IFERROR('Tablas turistas zona y tip.'!C308/'Tablas turistas zona y tip.'!C321-1,"-")</f>
        <v>-5.0000000000000044E-2</v>
      </c>
      <c r="D308" s="184" t="str">
        <f>IFERROR('Tablas turistas zona y tip.'!E308/'Tablas turistas zona y tip.'!E321-1,"-")</f>
        <v>-</v>
      </c>
      <c r="E308" s="184" t="str">
        <f>IFERROR('Tablas turistas zona y tip.'!G308/'Tablas turistas zona y tip.'!G321-1,"-")</f>
        <v>-</v>
      </c>
      <c r="F308" s="184" t="str">
        <f>IFERROR('Tablas turistas zona y tip.'!I308/'Tablas turistas zona y tip.'!I321-1,"-")</f>
        <v>-</v>
      </c>
      <c r="G308" s="183">
        <f>IFERROR('Tablas turistas zona y tip.'!K308/'Tablas turistas zona y tip.'!K321-1,"-")</f>
        <v>-0.17533718689788058</v>
      </c>
      <c r="H308" s="183">
        <f>IFERROR('Tablas turistas zona y tip.'!M308/'Tablas turistas zona y tip.'!M321-1,"-")</f>
        <v>-9.9547511312217174E-2</v>
      </c>
      <c r="I308" s="183">
        <f>IFERROR('Tablas turistas zona y tip.'!O308/'Tablas turistas zona y tip.'!O321-1,"-")</f>
        <v>-0.1527027027027027</v>
      </c>
      <c r="J308" s="184">
        <f>IFERROR('Tablas turistas zona y tip.'!Q308/'Tablas turistas zona y tip.'!Q321-1,"-")</f>
        <v>-0.14491264131551906</v>
      </c>
      <c r="K308" s="184">
        <f>IFERROR('Tablas turistas zona y tip.'!S308/'Tablas turistas zona y tip.'!S321-1,"-")</f>
        <v>0.34754625905068393</v>
      </c>
      <c r="L308" s="184">
        <f>IFERROR('Tablas turistas zona y tip.'!U308/'Tablas turistas zona y tip.'!U321-1,"-")</f>
        <v>0.13131768953068601</v>
      </c>
      <c r="M308" s="183">
        <f>IFERROR('Tablas turistas zona y tip.'!W308/'Tablas turistas zona y tip.'!W321-1,"-")</f>
        <v>-0.15343915343915349</v>
      </c>
      <c r="N308" s="183">
        <f>IFERROR('Tablas turistas zona y tip.'!Y308/'Tablas turistas zona y tip.'!Y321-1,"-")</f>
        <v>0.28005464480874309</v>
      </c>
      <c r="O308" s="183">
        <f>IFERROR('Tablas turistas zona y tip.'!AA308/'Tablas turistas zona y tip.'!AA321-1,"-")</f>
        <v>5.981182795698925E-2</v>
      </c>
    </row>
    <row r="309" spans="2:15" hidden="1" outlineLevel="1">
      <c r="B309" s="95" t="s">
        <v>42</v>
      </c>
      <c r="C309" s="183">
        <f>IFERROR('Tablas turistas zona y tip.'!C309/'Tablas turistas zona y tip.'!C322-1,"-")</f>
        <v>-0.7142857142857143</v>
      </c>
      <c r="D309" s="184" t="str">
        <f>IFERROR('Tablas turistas zona y tip.'!E309/'Tablas turistas zona y tip.'!E322-1,"-")</f>
        <v>-</v>
      </c>
      <c r="E309" s="184" t="str">
        <f>IFERROR('Tablas turistas zona y tip.'!G309/'Tablas turistas zona y tip.'!G322-1,"-")</f>
        <v>-</v>
      </c>
      <c r="F309" s="184" t="str">
        <f>IFERROR('Tablas turistas zona y tip.'!I309/'Tablas turistas zona y tip.'!I322-1,"-")</f>
        <v>-</v>
      </c>
      <c r="G309" s="183">
        <f>IFERROR('Tablas turistas zona y tip.'!K309/'Tablas turistas zona y tip.'!K322-1,"-")</f>
        <v>4.0404040404040442E-2</v>
      </c>
      <c r="H309" s="183">
        <f>IFERROR('Tablas turistas zona y tip.'!M309/'Tablas turistas zona y tip.'!M322-1,"-")</f>
        <v>-6.5789473684210509E-2</v>
      </c>
      <c r="I309" s="183">
        <f>IFERROR('Tablas turistas zona y tip.'!O309/'Tablas turistas zona y tip.'!O322-1,"-")</f>
        <v>6.9156293222683018E-3</v>
      </c>
      <c r="J309" s="184">
        <f>IFERROR('Tablas turistas zona y tip.'!Q309/'Tablas turistas zona y tip.'!Q322-1,"-")</f>
        <v>1.0119474313022701</v>
      </c>
      <c r="K309" s="184">
        <f>IFERROR('Tablas turistas zona y tip.'!S309/'Tablas turistas zona y tip.'!S322-1,"-")</f>
        <v>0.12572421784472776</v>
      </c>
      <c r="L309" s="184">
        <f>IFERROR('Tablas turistas zona y tip.'!U309/'Tablas turistas zona y tip.'!U322-1,"-")</f>
        <v>0.41513850955911047</v>
      </c>
      <c r="M309" s="183">
        <f>IFERROR('Tablas turistas zona y tip.'!W309/'Tablas turistas zona y tip.'!W322-1,"-")</f>
        <v>0.63192904656319282</v>
      </c>
      <c r="N309" s="183">
        <f>IFERROR('Tablas turistas zona y tip.'!Y309/'Tablas turistas zona y tip.'!Y322-1,"-")</f>
        <v>0.1033776867963152</v>
      </c>
      <c r="O309" s="183">
        <f>IFERROR('Tablas turistas zona y tip.'!AA309/'Tablas turistas zona y tip.'!AA322-1,"-")</f>
        <v>0.31962503779860896</v>
      </c>
    </row>
    <row r="310" spans="2:15" hidden="1" outlineLevel="1">
      <c r="B310" s="95" t="s">
        <v>43</v>
      </c>
      <c r="C310" s="183">
        <f>IFERROR('Tablas turistas zona y tip.'!C310/'Tablas turistas zona y tip.'!C323-1,"-")</f>
        <v>-0.66666666666666674</v>
      </c>
      <c r="D310" s="184" t="str">
        <f>IFERROR('Tablas turistas zona y tip.'!E310/'Tablas turistas zona y tip.'!E323-1,"-")</f>
        <v>-</v>
      </c>
      <c r="E310" s="184" t="str">
        <f>IFERROR('Tablas turistas zona y tip.'!G310/'Tablas turistas zona y tip.'!G323-1,"-")</f>
        <v>-</v>
      </c>
      <c r="F310" s="184" t="str">
        <f>IFERROR('Tablas turistas zona y tip.'!I310/'Tablas turistas zona y tip.'!I323-1,"-")</f>
        <v>-</v>
      </c>
      <c r="G310" s="183">
        <f>IFERROR('Tablas turistas zona y tip.'!K310/'Tablas turistas zona y tip.'!K323-1,"-")</f>
        <v>-0.19221967963386732</v>
      </c>
      <c r="H310" s="183">
        <f>IFERROR('Tablas turistas zona y tip.'!M310/'Tablas turistas zona y tip.'!M323-1,"-")</f>
        <v>0.24500000000000011</v>
      </c>
      <c r="I310" s="183">
        <f>IFERROR('Tablas turistas zona y tip.'!O310/'Tablas turistas zona y tip.'!O323-1,"-")</f>
        <v>-5.4945054945054972E-2</v>
      </c>
      <c r="J310" s="184">
        <f>IFERROR('Tablas turistas zona y tip.'!Q310/'Tablas turistas zona y tip.'!Q323-1,"-")</f>
        <v>1.7991360691144709</v>
      </c>
      <c r="K310" s="184">
        <f>IFERROR('Tablas turistas zona y tip.'!S310/'Tablas turistas zona y tip.'!S323-1,"-")</f>
        <v>-0.13411078717201164</v>
      </c>
      <c r="L310" s="184">
        <f>IFERROR('Tablas turistas zona y tip.'!U310/'Tablas turistas zona y tip.'!U323-1,"-")</f>
        <v>0.35367847411444142</v>
      </c>
      <c r="M310" s="183">
        <f>IFERROR('Tablas turistas zona y tip.'!W310/'Tablas turistas zona y tip.'!W323-1,"-")</f>
        <v>0.8125</v>
      </c>
      <c r="N310" s="183">
        <f>IFERROR('Tablas turistas zona y tip.'!Y310/'Tablas turistas zona y tip.'!Y323-1,"-")</f>
        <v>-8.5877862595419852E-2</v>
      </c>
      <c r="O310" s="183">
        <f>IFERROR('Tablas turistas zona y tip.'!AA310/'Tablas turistas zona y tip.'!AA323-1,"-")</f>
        <v>0.2439613526570048</v>
      </c>
    </row>
    <row r="311" spans="2:15" hidden="1" outlineLevel="1">
      <c r="B311" s="95" t="s">
        <v>44</v>
      </c>
      <c r="C311" s="183">
        <f>IFERROR('Tablas turistas zona y tip.'!C311/'Tablas turistas zona y tip.'!C324-1,"-")</f>
        <v>0</v>
      </c>
      <c r="D311" s="184">
        <f>IFERROR('Tablas turistas zona y tip.'!E311/'Tablas turistas zona y tip.'!E324-1,"-")</f>
        <v>-1</v>
      </c>
      <c r="E311" s="184" t="str">
        <f>IFERROR('Tablas turistas zona y tip.'!G311/'Tablas turistas zona y tip.'!G324-1,"-")</f>
        <v>-</v>
      </c>
      <c r="F311" s="184">
        <f>IFERROR('Tablas turistas zona y tip.'!I311/'Tablas turistas zona y tip.'!I324-1,"-")</f>
        <v>-1</v>
      </c>
      <c r="G311" s="183">
        <f>IFERROR('Tablas turistas zona y tip.'!K311/'Tablas turistas zona y tip.'!K324-1,"-")</f>
        <v>-0.29866666666666664</v>
      </c>
      <c r="H311" s="183">
        <f>IFERROR('Tablas turistas zona y tip.'!M311/'Tablas turistas zona y tip.'!M324-1,"-")</f>
        <v>0.33333333333333326</v>
      </c>
      <c r="I311" s="183">
        <f>IFERROR('Tablas turistas zona y tip.'!O311/'Tablas turistas zona y tip.'!O324-1,"-")</f>
        <v>-0.12865497076023391</v>
      </c>
      <c r="J311" s="184">
        <f>IFERROR('Tablas turistas zona y tip.'!Q311/'Tablas turistas zona y tip.'!Q324-1,"-")</f>
        <v>1.6416083916083917</v>
      </c>
      <c r="K311" s="184">
        <f>IFERROR('Tablas turistas zona y tip.'!S311/'Tablas turistas zona y tip.'!S324-1,"-")</f>
        <v>0.323454699407282</v>
      </c>
      <c r="L311" s="184">
        <f>IFERROR('Tablas turistas zona y tip.'!U311/'Tablas turistas zona y tip.'!U324-1,"-")</f>
        <v>0.75356531660011417</v>
      </c>
      <c r="M311" s="183">
        <f>IFERROR('Tablas turistas zona y tip.'!W311/'Tablas turistas zona y tip.'!W324-1,"-")</f>
        <v>0.85803757828810023</v>
      </c>
      <c r="N311" s="183">
        <f>IFERROR('Tablas turistas zona y tip.'!Y311/'Tablas turistas zona y tip.'!Y324-1,"-")</f>
        <v>0.32448824867323722</v>
      </c>
      <c r="O311" s="183">
        <f>IFERROR('Tablas turistas zona y tip.'!AA311/'Tablas turistas zona y tip.'!AA324-1,"-")</f>
        <v>0.54896794027228801</v>
      </c>
    </row>
    <row r="312" spans="2:15" hidden="1" outlineLevel="1">
      <c r="B312" s="95" t="s">
        <v>45</v>
      </c>
      <c r="C312" s="183">
        <f>IFERROR('Tablas turistas zona y tip.'!C312/'Tablas turistas zona y tip.'!C325-1,"-")</f>
        <v>-0.66666666666666674</v>
      </c>
      <c r="D312" s="184" t="str">
        <f>IFERROR('Tablas turistas zona y tip.'!E312/'Tablas turistas zona y tip.'!E325-1,"-")</f>
        <v>-</v>
      </c>
      <c r="E312" s="184" t="str">
        <f>IFERROR('Tablas turistas zona y tip.'!G312/'Tablas turistas zona y tip.'!G325-1,"-")</f>
        <v>-</v>
      </c>
      <c r="F312" s="184" t="str">
        <f>IFERROR('Tablas turistas zona y tip.'!I312/'Tablas turistas zona y tip.'!I325-1,"-")</f>
        <v>-</v>
      </c>
      <c r="G312" s="183">
        <f>IFERROR('Tablas turistas zona y tip.'!K312/'Tablas turistas zona y tip.'!K325-1,"-")</f>
        <v>0.40573770491803285</v>
      </c>
      <c r="H312" s="183">
        <f>IFERROR('Tablas turistas zona y tip.'!M312/'Tablas turistas zona y tip.'!M325-1,"-")</f>
        <v>0.39613526570048307</v>
      </c>
      <c r="I312" s="183">
        <f>IFERROR('Tablas turistas zona y tip.'!O312/'Tablas turistas zona y tip.'!O325-1,"-")</f>
        <v>0.40133037694013307</v>
      </c>
      <c r="J312" s="184">
        <f>IFERROR('Tablas turistas zona y tip.'!Q312/'Tablas turistas zona y tip.'!Q325-1,"-")</f>
        <v>1.2756410256410255</v>
      </c>
      <c r="K312" s="184">
        <f>IFERROR('Tablas turistas zona y tip.'!S312/'Tablas turistas zona y tip.'!S325-1,"-")</f>
        <v>0.20023909145248053</v>
      </c>
      <c r="L312" s="184">
        <f>IFERROR('Tablas turistas zona y tip.'!U312/'Tablas turistas zona y tip.'!U325-1,"-")</f>
        <v>0.54219323277619247</v>
      </c>
      <c r="M312" s="183">
        <f>IFERROR('Tablas turistas zona y tip.'!W312/'Tablas turistas zona y tip.'!W325-1,"-")</f>
        <v>1.0592233009708738</v>
      </c>
      <c r="N312" s="183">
        <f>IFERROR('Tablas turistas zona y tip.'!Y312/'Tablas turistas zona y tip.'!Y325-1,"-")</f>
        <v>0.22180851063829787</v>
      </c>
      <c r="O312" s="183">
        <f>IFERROR('Tablas turistas zona y tip.'!AA312/'Tablas turistas zona y tip.'!AA325-1,"-")</f>
        <v>0.51821305841924392</v>
      </c>
    </row>
    <row r="313" spans="2:15" hidden="1" outlineLevel="1">
      <c r="B313" s="95" t="s">
        <v>46</v>
      </c>
      <c r="C313" s="183">
        <f>IFERROR('Tablas turistas zona y tip.'!C313/'Tablas turistas zona y tip.'!C326-1,"-")</f>
        <v>0.16666666666666674</v>
      </c>
      <c r="D313" s="184" t="str">
        <f>IFERROR('Tablas turistas zona y tip.'!E313/'Tablas turistas zona y tip.'!E326-1,"-")</f>
        <v>-</v>
      </c>
      <c r="E313" s="184">
        <f>IFERROR('Tablas turistas zona y tip.'!G313/'Tablas turistas zona y tip.'!G326-1,"-")</f>
        <v>-1</v>
      </c>
      <c r="F313" s="184">
        <f>IFERROR('Tablas turistas zona y tip.'!I313/'Tablas turistas zona y tip.'!I326-1,"-")</f>
        <v>-0.91176470588235292</v>
      </c>
      <c r="G313" s="183">
        <f>IFERROR('Tablas turistas zona y tip.'!K313/'Tablas turistas zona y tip.'!K326-1,"-")</f>
        <v>-0.39171374764595102</v>
      </c>
      <c r="H313" s="183">
        <f>IFERROR('Tablas turistas zona y tip.'!M313/'Tablas turistas zona y tip.'!M326-1,"-")</f>
        <v>1.8295454545454546</v>
      </c>
      <c r="I313" s="183">
        <f>IFERROR('Tablas turistas zona y tip.'!O313/'Tablas turistas zona y tip.'!O326-1,"-")</f>
        <v>-7.5928917609046853E-2</v>
      </c>
      <c r="J313" s="184">
        <f>IFERROR('Tablas turistas zona y tip.'!Q313/'Tablas turistas zona y tip.'!Q326-1,"-")</f>
        <v>1.3624733475479744</v>
      </c>
      <c r="K313" s="184">
        <f>IFERROR('Tablas turistas zona y tip.'!S313/'Tablas turistas zona y tip.'!S326-1,"-")</f>
        <v>-0.12611991729841487</v>
      </c>
      <c r="L313" s="184">
        <f>IFERROR('Tablas turistas zona y tip.'!U313/'Tablas turistas zona y tip.'!U326-1,"-")</f>
        <v>0.23750000000000004</v>
      </c>
      <c r="M313" s="183">
        <f>IFERROR('Tablas turistas zona y tip.'!W313/'Tablas turistas zona y tip.'!W326-1,"-")</f>
        <v>0.43240556660039764</v>
      </c>
      <c r="N313" s="183">
        <f>IFERROR('Tablas turistas zona y tip.'!Y313/'Tablas turistas zona y tip.'!Y326-1,"-")</f>
        <v>-3.5600762873490122E-2</v>
      </c>
      <c r="O313" s="183">
        <f>IFERROR('Tablas turistas zona y tip.'!AA313/'Tablas turistas zona y tip.'!AA326-1,"-")</f>
        <v>0.14695618456766191</v>
      </c>
    </row>
    <row r="314" spans="2:15" hidden="1" outlineLevel="1">
      <c r="B314" s="95" t="s">
        <v>47</v>
      </c>
      <c r="C314" s="183">
        <f>IFERROR('Tablas turistas zona y tip.'!C314/'Tablas turistas zona y tip.'!C327-1,"-")</f>
        <v>-0.42307692307692313</v>
      </c>
      <c r="D314" s="184">
        <f>IFERROR('Tablas turistas zona y tip.'!E314/'Tablas turistas zona y tip.'!E327-1,"-")</f>
        <v>-0.87878787878787878</v>
      </c>
      <c r="E314" s="184">
        <f>IFERROR('Tablas turistas zona y tip.'!G314/'Tablas turistas zona y tip.'!G327-1,"-")</f>
        <v>-1</v>
      </c>
      <c r="F314" s="184">
        <f>IFERROR('Tablas turistas zona y tip.'!I314/'Tablas turistas zona y tip.'!I327-1,"-")</f>
        <v>-0.88235294117647056</v>
      </c>
      <c r="G314" s="183">
        <f>IFERROR('Tablas turistas zona y tip.'!K314/'Tablas turistas zona y tip.'!K327-1,"-")</f>
        <v>-4.2718446601941795E-2</v>
      </c>
      <c r="H314" s="183">
        <f>IFERROR('Tablas turistas zona y tip.'!M314/'Tablas turistas zona y tip.'!M327-1,"-")</f>
        <v>0.22413793103448265</v>
      </c>
      <c r="I314" s="183">
        <f>IFERROR('Tablas turistas zona y tip.'!O314/'Tablas turistas zona y tip.'!O327-1,"-")</f>
        <v>2.467343976777947E-2</v>
      </c>
      <c r="J314" s="184">
        <f>IFERROR('Tablas turistas zona y tip.'!Q314/'Tablas turistas zona y tip.'!Q327-1,"-")</f>
        <v>1.2056737588652484</v>
      </c>
      <c r="K314" s="184">
        <f>IFERROR('Tablas turistas zona y tip.'!S314/'Tablas turistas zona y tip.'!S327-1,"-")</f>
        <v>-0.12866449511400646</v>
      </c>
      <c r="L314" s="184">
        <f>IFERROR('Tablas turistas zona y tip.'!U314/'Tablas turistas zona y tip.'!U327-1,"-")</f>
        <v>0.29129464285714279</v>
      </c>
      <c r="M314" s="183">
        <f>IFERROR('Tablas turistas zona y tip.'!W314/'Tablas turistas zona y tip.'!W327-1,"-")</f>
        <v>0.54305799648506148</v>
      </c>
      <c r="N314" s="183">
        <f>IFERROR('Tablas turistas zona y tip.'!Y314/'Tablas turistas zona y tip.'!Y327-1,"-")</f>
        <v>-8.5531004989308657E-2</v>
      </c>
      <c r="O314" s="183">
        <f>IFERROR('Tablas turistas zona y tip.'!AA314/'Tablas turistas zona y tip.'!AA327-1,"-")</f>
        <v>0.19598583234946876</v>
      </c>
    </row>
    <row r="315" spans="2:15" hidden="1" outlineLevel="1">
      <c r="B315" s="95" t="s">
        <v>48</v>
      </c>
      <c r="C315" s="183">
        <f>IFERROR('Tablas turistas zona y tip.'!C315/'Tablas turistas zona y tip.'!C328-1,"-")</f>
        <v>-0.42105263157894735</v>
      </c>
      <c r="D315" s="184">
        <f>IFERROR('Tablas turistas zona y tip.'!E315/'Tablas turistas zona y tip.'!E328-1,"-")</f>
        <v>-0.90322580645161288</v>
      </c>
      <c r="E315" s="184" t="str">
        <f>IFERROR('Tablas turistas zona y tip.'!G315/'Tablas turistas zona y tip.'!G328-1,"-")</f>
        <v>-</v>
      </c>
      <c r="F315" s="184">
        <f>IFERROR('Tablas turistas zona y tip.'!I315/'Tablas turistas zona y tip.'!I328-1,"-")</f>
        <v>-0.90322580645161288</v>
      </c>
      <c r="G315" s="183">
        <f>IFERROR('Tablas turistas zona y tip.'!K315/'Tablas turistas zona y tip.'!K328-1,"-")</f>
        <v>2.0408163265306145E-2</v>
      </c>
      <c r="H315" s="183">
        <f>IFERROR('Tablas turistas zona y tip.'!M315/'Tablas turistas zona y tip.'!M328-1,"-")</f>
        <v>-0.22270742358078599</v>
      </c>
      <c r="I315" s="183">
        <f>IFERROR('Tablas turistas zona y tip.'!O315/'Tablas turistas zona y tip.'!O328-1,"-")</f>
        <v>-6.2686567164179086E-2</v>
      </c>
      <c r="J315" s="184">
        <f>IFERROR('Tablas turistas zona y tip.'!Q315/'Tablas turistas zona y tip.'!Q328-1,"-")</f>
        <v>0.74624060150375948</v>
      </c>
      <c r="K315" s="184">
        <f>IFERROR('Tablas turistas zona y tip.'!S315/'Tablas turistas zona y tip.'!S328-1,"-")</f>
        <v>0.26463878326996193</v>
      </c>
      <c r="L315" s="184">
        <f>IFERROR('Tablas turistas zona y tip.'!U315/'Tablas turistas zona y tip.'!U328-1,"-")</f>
        <v>0.40335679480238218</v>
      </c>
      <c r="M315" s="183">
        <f>IFERROR('Tablas turistas zona y tip.'!W315/'Tablas turistas zona y tip.'!W328-1,"-")</f>
        <v>0.36168132942326481</v>
      </c>
      <c r="N315" s="183">
        <f>IFERROR('Tablas turistas zona y tip.'!Y315/'Tablas turistas zona y tip.'!Y328-1,"-")</f>
        <v>0.1915857605177993</v>
      </c>
      <c r="O315" s="183">
        <f>IFERROR('Tablas turistas zona y tip.'!AA315/'Tablas turistas zona y tip.'!AA328-1,"-")</f>
        <v>0.25934579439252325</v>
      </c>
    </row>
    <row r="316" spans="2:15" hidden="1" outlineLevel="1">
      <c r="B316" s="95" t="s">
        <v>49</v>
      </c>
      <c r="C316" s="183">
        <f>IFERROR('Tablas turistas zona y tip.'!C316/'Tablas turistas zona y tip.'!C329-1,"-")</f>
        <v>1.75</v>
      </c>
      <c r="D316" s="184">
        <f>IFERROR('Tablas turistas zona y tip.'!E316/'Tablas turistas zona y tip.'!E329-1,"-")</f>
        <v>-0.9375</v>
      </c>
      <c r="E316" s="184">
        <f>IFERROR('Tablas turistas zona y tip.'!G316/'Tablas turistas zona y tip.'!G329-1,"-")</f>
        <v>-1</v>
      </c>
      <c r="F316" s="184">
        <f>IFERROR('Tablas turistas zona y tip.'!I316/'Tablas turistas zona y tip.'!I329-1,"-")</f>
        <v>-0.94736842105263164</v>
      </c>
      <c r="G316" s="183">
        <f>IFERROR('Tablas turistas zona y tip.'!K316/'Tablas turistas zona y tip.'!K329-1,"-")</f>
        <v>-4.3939393939393945E-2</v>
      </c>
      <c r="H316" s="183">
        <f>IFERROR('Tablas turistas zona y tip.'!M316/'Tablas turistas zona y tip.'!M329-1,"-")</f>
        <v>0.5135135135135136</v>
      </c>
      <c r="I316" s="183">
        <f>IFERROR('Tablas turistas zona y tip.'!O316/'Tablas turistas zona y tip.'!O329-1,"-")</f>
        <v>7.8106508875739555E-2</v>
      </c>
      <c r="J316" s="184">
        <f>IFERROR('Tablas turistas zona y tip.'!Q316/'Tablas turistas zona y tip.'!Q329-1,"-")</f>
        <v>0.3461160275319568</v>
      </c>
      <c r="K316" s="184">
        <f>IFERROR('Tablas turistas zona y tip.'!S316/'Tablas turistas zona y tip.'!S329-1,"-")</f>
        <v>-0.37297921478060048</v>
      </c>
      <c r="L316" s="184">
        <f>IFERROR('Tablas turistas zona y tip.'!U316/'Tablas turistas zona y tip.'!U329-1,"-")</f>
        <v>-0.17067773167358224</v>
      </c>
      <c r="M316" s="183">
        <f>IFERROR('Tablas turistas zona y tip.'!W316/'Tablas turistas zona y tip.'!W329-1,"-")</f>
        <v>0.19296187683284449</v>
      </c>
      <c r="N316" s="183">
        <f>IFERROR('Tablas turistas zona y tip.'!Y316/'Tablas turistas zona y tip.'!Y329-1,"-")</f>
        <v>-0.31503408683171874</v>
      </c>
      <c r="O316" s="183">
        <f>IFERROR('Tablas turistas zona y tip.'!AA316/'Tablas turistas zona y tip.'!AA329-1,"-")</f>
        <v>-0.12221727515583258</v>
      </c>
    </row>
    <row r="317" spans="2:15" hidden="1" outlineLevel="1">
      <c r="B317" s="95" t="s">
        <v>50</v>
      </c>
      <c r="C317" s="183">
        <f>IFERROR('Tablas turistas zona y tip.'!C317/'Tablas turistas zona y tip.'!C330-1,"-")</f>
        <v>-0.375</v>
      </c>
      <c r="D317" s="184">
        <f>IFERROR('Tablas turistas zona y tip.'!E317/'Tablas turistas zona y tip.'!E330-1,"-")</f>
        <v>-0.69230769230769229</v>
      </c>
      <c r="E317" s="184">
        <f>IFERROR('Tablas turistas zona y tip.'!G317/'Tablas turistas zona y tip.'!G330-1,"-")</f>
        <v>-1</v>
      </c>
      <c r="F317" s="184">
        <f>IFERROR('Tablas turistas zona y tip.'!I317/'Tablas turistas zona y tip.'!I330-1,"-")</f>
        <v>-0.72413793103448276</v>
      </c>
      <c r="G317" s="183">
        <f>IFERROR('Tablas turistas zona y tip.'!K317/'Tablas turistas zona y tip.'!K330-1,"-")</f>
        <v>-0.19764011799410031</v>
      </c>
      <c r="H317" s="183">
        <f>IFERROR('Tablas turistas zona y tip.'!M317/'Tablas turistas zona y tip.'!M330-1,"-")</f>
        <v>-0.24013157894736847</v>
      </c>
      <c r="I317" s="183">
        <f>IFERROR('Tablas turistas zona y tip.'!O317/'Tablas turistas zona y tip.'!O330-1,"-")</f>
        <v>-0.21079429735234212</v>
      </c>
      <c r="J317" s="184">
        <f>IFERROR('Tablas turistas zona y tip.'!Q317/'Tablas turistas zona y tip.'!Q330-1,"-")</f>
        <v>0.49263984298331698</v>
      </c>
      <c r="K317" s="184">
        <f>IFERROR('Tablas turistas zona y tip.'!S317/'Tablas turistas zona y tip.'!S330-1,"-")</f>
        <v>9.700665188470059E-2</v>
      </c>
      <c r="L317" s="184">
        <f>IFERROR('Tablas turistas zona y tip.'!U317/'Tablas turistas zona y tip.'!U330-1,"-")</f>
        <v>0.23981579879560755</v>
      </c>
      <c r="M317" s="183">
        <f>IFERROR('Tablas turistas zona y tip.'!W317/'Tablas turistas zona y tip.'!W330-1,"-")</f>
        <v>0.19519175729822558</v>
      </c>
      <c r="N317" s="183">
        <f>IFERROR('Tablas turistas zona y tip.'!Y317/'Tablas turistas zona y tip.'!Y330-1,"-")</f>
        <v>4.6897205116058771E-2</v>
      </c>
      <c r="O317" s="183">
        <f>IFERROR('Tablas turistas zona y tip.'!AA317/'Tablas turistas zona y tip.'!AA330-1,"-")</f>
        <v>0.11404872991187154</v>
      </c>
    </row>
    <row r="318" spans="2:15" hidden="1" outlineLevel="1">
      <c r="B318" s="95" t="s">
        <v>51</v>
      </c>
      <c r="C318" s="183">
        <f>IFERROR('Tablas turistas zona y tip.'!C318/'Tablas turistas zona y tip.'!C331-1,"-")</f>
        <v>-0.55263157894736836</v>
      </c>
      <c r="D318" s="184">
        <f>IFERROR('Tablas turistas zona y tip.'!E318/'Tablas turistas zona y tip.'!E331-1,"-")</f>
        <v>-0.33333333333333337</v>
      </c>
      <c r="E318" s="184">
        <f>IFERROR('Tablas turistas zona y tip.'!G318/'Tablas turistas zona y tip.'!G331-1,"-")</f>
        <v>-1</v>
      </c>
      <c r="F318" s="184">
        <f>IFERROR('Tablas turistas zona y tip.'!I318/'Tablas turistas zona y tip.'!I331-1,"-")</f>
        <v>-0.4285714285714286</v>
      </c>
      <c r="G318" s="183">
        <f>IFERROR('Tablas turistas zona y tip.'!K318/'Tablas turistas zona y tip.'!K331-1,"-")</f>
        <v>0.1016691957511382</v>
      </c>
      <c r="H318" s="183">
        <f>IFERROR('Tablas turistas zona y tip.'!M318/'Tablas turistas zona y tip.'!M331-1,"-")</f>
        <v>-0.13725490196078427</v>
      </c>
      <c r="I318" s="183">
        <f>IFERROR('Tablas turistas zona y tip.'!O318/'Tablas turistas zona y tip.'!O331-1,"-")</f>
        <v>1.0309278350515427E-2</v>
      </c>
      <c r="J318" s="184">
        <f>IFERROR('Tablas turistas zona y tip.'!Q318/'Tablas turistas zona y tip.'!Q331-1,"-")</f>
        <v>0.55387713997985899</v>
      </c>
      <c r="K318" s="184">
        <f>IFERROR('Tablas turistas zona y tip.'!S318/'Tablas turistas zona y tip.'!S331-1,"-")</f>
        <v>0.24306606152294497</v>
      </c>
      <c r="L318" s="184">
        <f>IFERROR('Tablas turistas zona y tip.'!U318/'Tablas turistas zona y tip.'!U331-1,"-")</f>
        <v>0.34677419354838701</v>
      </c>
      <c r="M318" s="183">
        <f>IFERROR('Tablas turistas zona y tip.'!W318/'Tablas turistas zona y tip.'!W331-1,"-")</f>
        <v>0.35023584905660377</v>
      </c>
      <c r="N318" s="183">
        <f>IFERROR('Tablas turistas zona y tip.'!Y318/'Tablas turistas zona y tip.'!Y331-1,"-")</f>
        <v>0.17767558528428085</v>
      </c>
      <c r="O318" s="183">
        <f>IFERROR('Tablas turistas zona y tip.'!AA318/'Tablas turistas zona y tip.'!AA331-1,"-")</f>
        <v>0.24926614481409004</v>
      </c>
    </row>
    <row r="319" spans="2:15" collapsed="1">
      <c r="B319" s="180">
        <v>1987</v>
      </c>
      <c r="C319" s="188">
        <f>IFERROR('Tablas turistas zona y tip.'!C319/'Tablas turistas zona y tip.'!C332-1,"-")</f>
        <v>-0.27184466019417475</v>
      </c>
      <c r="D319" s="188">
        <f>IFERROR('Tablas turistas zona y tip.'!E319/'Tablas turistas zona y tip.'!E332-1,"-")</f>
        <v>-0.76068376068376065</v>
      </c>
      <c r="E319" s="188">
        <f>IFERROR('Tablas turistas zona y tip.'!G319/'Tablas turistas zona y tip.'!G332-1,"-")</f>
        <v>-1</v>
      </c>
      <c r="F319" s="188">
        <f>IFERROR('Tablas turistas zona y tip.'!I319/'Tablas turistas zona y tip.'!I332-1,"-")</f>
        <v>-0.82389937106918243</v>
      </c>
      <c r="G319" s="188">
        <f>IFERROR('Tablas turistas zona y tip.'!K319/'Tablas turistas zona y tip.'!K332-1,"-")</f>
        <v>-0.11518494484101238</v>
      </c>
      <c r="H319" s="188">
        <f>IFERROR('Tablas turistas zona y tip.'!M319/'Tablas turistas zona y tip.'!M332-1,"-")</f>
        <v>9.6593036315986591E-2</v>
      </c>
      <c r="I319" s="188">
        <f>IFERROR('Tablas turistas zona y tip.'!O319/'Tablas turistas zona y tip.'!O332-1,"-")</f>
        <v>-5.1160158460667793E-2</v>
      </c>
      <c r="J319" s="188">
        <f>IFERROR('Tablas turistas zona y tip.'!Q319/'Tablas turistas zona y tip.'!Q332-1,"-")</f>
        <v>0.71855961705831151</v>
      </c>
      <c r="K319" s="188">
        <f>IFERROR('Tablas turistas zona y tip.'!S319/'Tablas turistas zona y tip.'!S332-1,"-")</f>
        <v>6.8518037892551176E-2</v>
      </c>
      <c r="L319" s="188">
        <f>IFERROR('Tablas turistas zona y tip.'!U319/'Tablas turistas zona y tip.'!U332-1,"-")</f>
        <v>0.2784903538672383</v>
      </c>
      <c r="M319" s="188">
        <f>IFERROR('Tablas turistas zona y tip.'!W319/'Tablas turistas zona y tip.'!W332-1,"-")</f>
        <v>0.36690693372456473</v>
      </c>
      <c r="N319" s="188">
        <f>IFERROR('Tablas turistas zona y tip.'!Y319/'Tablas turistas zona y tip.'!Y332-1,"-")</f>
        <v>6.9790718835304855E-2</v>
      </c>
      <c r="O319" s="188">
        <f>IFERROR('Tablas turistas zona y tip.'!AA319/'Tablas turistas zona y tip.'!AA332-1,"-")</f>
        <v>0.19348328332049824</v>
      </c>
    </row>
    <row r="320" spans="2:15" hidden="1" outlineLevel="1">
      <c r="B320" s="95" t="s">
        <v>40</v>
      </c>
      <c r="C320" s="183">
        <f>IFERROR('Tablas turistas zona y tip.'!C320/'Tablas turistas zona y tip.'!C333-1,"-")</f>
        <v>-0.39130434782608692</v>
      </c>
      <c r="D320" s="184">
        <f>IFERROR('Tablas turistas zona y tip.'!E320/'Tablas turistas zona y tip.'!E333-1,"-")</f>
        <v>-1</v>
      </c>
      <c r="E320" s="184" t="str">
        <f>IFERROR('Tablas turistas zona y tip.'!G320/'Tablas turistas zona y tip.'!G333-1,"-")</f>
        <v>-</v>
      </c>
      <c r="F320" s="184">
        <f>IFERROR('Tablas turistas zona y tip.'!I320/'Tablas turistas zona y tip.'!I333-1,"-")</f>
        <v>-1</v>
      </c>
      <c r="G320" s="183">
        <f>IFERROR('Tablas turistas zona y tip.'!K320/'Tablas turistas zona y tip.'!K333-1,"-")</f>
        <v>-8.5457271364317799E-2</v>
      </c>
      <c r="H320" s="183">
        <f>IFERROR('Tablas turistas zona y tip.'!M320/'Tablas turistas zona y tip.'!M333-1,"-")</f>
        <v>0.29596412556053808</v>
      </c>
      <c r="I320" s="183">
        <f>IFERROR('Tablas turistas zona y tip.'!O320/'Tablas turistas zona y tip.'!O333-1,"-")</f>
        <v>1.0112359550561889E-2</v>
      </c>
      <c r="J320" s="184">
        <f>IFERROR('Tablas turistas zona y tip.'!Q320/'Tablas turistas zona y tip.'!Q333-1,"-")</f>
        <v>6.1068702290076438E-2</v>
      </c>
      <c r="K320" s="184">
        <f>IFERROR('Tablas turistas zona y tip.'!S320/'Tablas turistas zona y tip.'!S333-1,"-")</f>
        <v>-4.1926345609065163E-2</v>
      </c>
      <c r="L320" s="184">
        <f>IFERROR('Tablas turistas zona y tip.'!U320/'Tablas turistas zona y tip.'!U333-1,"-")</f>
        <v>-6.7114093959731447E-3</v>
      </c>
      <c r="M320" s="183">
        <f>IFERROR('Tablas turistas zona y tip.'!W320/'Tablas turistas zona y tip.'!W333-1,"-")</f>
        <v>-8.0745341614907318E-3</v>
      </c>
      <c r="N320" s="183">
        <f>IFERROR('Tablas turistas zona y tip.'!Y320/'Tablas turistas zona y tip.'!Y333-1,"-")</f>
        <v>-4.0241448692153181E-3</v>
      </c>
      <c r="O320" s="183">
        <f>IFERROR('Tablas turistas zona y tip.'!AA320/'Tablas turistas zona y tip.'!AA333-1,"-")</f>
        <v>-5.8365758754863606E-3</v>
      </c>
    </row>
    <row r="321" spans="2:15" hidden="1" outlineLevel="1">
      <c r="B321" s="95" t="s">
        <v>41</v>
      </c>
      <c r="C321" s="183">
        <f>IFERROR('Tablas turistas zona y tip.'!C321/'Tablas turistas zona y tip.'!C334-1,"-")</f>
        <v>-0.19999999999999996</v>
      </c>
      <c r="D321" s="184" t="str">
        <f>IFERROR('Tablas turistas zona y tip.'!E321/'Tablas turistas zona y tip.'!E334-1,"-")</f>
        <v>-</v>
      </c>
      <c r="E321" s="184" t="str">
        <f>IFERROR('Tablas turistas zona y tip.'!G321/'Tablas turistas zona y tip.'!G334-1,"-")</f>
        <v>-</v>
      </c>
      <c r="F321" s="184" t="str">
        <f>IFERROR('Tablas turistas zona y tip.'!I321/'Tablas turistas zona y tip.'!I334-1,"-")</f>
        <v>-</v>
      </c>
      <c r="G321" s="183">
        <f>IFERROR('Tablas turistas zona y tip.'!K321/'Tablas turistas zona y tip.'!K334-1,"-")</f>
        <v>-4.06654343807763E-2</v>
      </c>
      <c r="H321" s="183">
        <f>IFERROR('Tablas turistas zona y tip.'!M321/'Tablas turistas zona y tip.'!M334-1,"-")</f>
        <v>0.13917525773195871</v>
      </c>
      <c r="I321" s="183">
        <f>IFERROR('Tablas turistas zona y tip.'!O321/'Tablas turistas zona y tip.'!O334-1,"-")</f>
        <v>6.8027210884353817E-3</v>
      </c>
      <c r="J321" s="184">
        <f>IFERROR('Tablas turistas zona y tip.'!Q321/'Tablas turistas zona y tip.'!Q334-1,"-")</f>
        <v>0.33470507544581629</v>
      </c>
      <c r="K321" s="184">
        <f>IFERROR('Tablas turistas zona y tip.'!S321/'Tablas turistas zona y tip.'!S334-1,"-")</f>
        <v>-8.8041085840058653E-2</v>
      </c>
      <c r="L321" s="184">
        <f>IFERROR('Tablas turistas zona y tip.'!U321/'Tablas turistas zona y tip.'!U334-1,"-")</f>
        <v>5.9273422562141409E-2</v>
      </c>
      <c r="M321" s="183">
        <f>IFERROR('Tablas turistas zona y tip.'!W321/'Tablas turistas zona y tip.'!W334-1,"-")</f>
        <v>0.16756756756756763</v>
      </c>
      <c r="N321" s="183">
        <f>IFERROR('Tablas turistas zona y tip.'!Y321/'Tablas turistas zona y tip.'!Y334-1,"-")</f>
        <v>-5.9730250481695557E-2</v>
      </c>
      <c r="O321" s="183">
        <f>IFERROR('Tablas turistas zona y tip.'!AA321/'Tablas turistas zona y tip.'!AA334-1,"-")</f>
        <v>4.3478260869565188E-2</v>
      </c>
    </row>
    <row r="322" spans="2:15" hidden="1" outlineLevel="1">
      <c r="B322" s="95" t="s">
        <v>42</v>
      </c>
      <c r="C322" s="183">
        <f>IFERROR('Tablas turistas zona y tip.'!C322/'Tablas turistas zona y tip.'!C335-1,"-")</f>
        <v>1.625</v>
      </c>
      <c r="D322" s="184">
        <f>IFERROR('Tablas turistas zona y tip.'!E322/'Tablas turistas zona y tip.'!E335-1,"-")</f>
        <v>-1</v>
      </c>
      <c r="E322" s="184">
        <f>IFERROR('Tablas turistas zona y tip.'!G322/'Tablas turistas zona y tip.'!G335-1,"-")</f>
        <v>-1</v>
      </c>
      <c r="F322" s="184">
        <f>IFERROR('Tablas turistas zona y tip.'!I322/'Tablas turistas zona y tip.'!I335-1,"-")</f>
        <v>-1</v>
      </c>
      <c r="G322" s="183">
        <f>IFERROR('Tablas turistas zona y tip.'!K322/'Tablas turistas zona y tip.'!K335-1,"-")</f>
        <v>0.18421052631578938</v>
      </c>
      <c r="H322" s="183">
        <f>IFERROR('Tablas turistas zona y tip.'!M322/'Tablas turistas zona y tip.'!M335-1,"-")</f>
        <v>-2.9787234042553234E-2</v>
      </c>
      <c r="I322" s="183">
        <f>IFERROR('Tablas turistas zona y tip.'!O322/'Tablas turistas zona y tip.'!O335-1,"-")</f>
        <v>0.10719754977029106</v>
      </c>
      <c r="J322" s="184">
        <f>IFERROR('Tablas turistas zona y tip.'!Q322/'Tablas turistas zona y tip.'!Q335-1,"-")</f>
        <v>0.18892045454545459</v>
      </c>
      <c r="K322" s="184">
        <f>IFERROR('Tablas turistas zona y tip.'!S322/'Tablas turistas zona y tip.'!S335-1,"-")</f>
        <v>0.42174629324546942</v>
      </c>
      <c r="L322" s="184">
        <f>IFERROR('Tablas turistas zona y tip.'!U322/'Tablas turistas zona y tip.'!U335-1,"-")</f>
        <v>0.33628779979144952</v>
      </c>
      <c r="M322" s="183">
        <f>IFERROR('Tablas turistas zona y tip.'!W322/'Tablas turistas zona y tip.'!W335-1,"-")</f>
        <v>0.19628647214854111</v>
      </c>
      <c r="N322" s="183">
        <f>IFERROR('Tablas turistas zona y tip.'!Y322/'Tablas turistas zona y tip.'!Y335-1,"-")</f>
        <v>0.346657477601654</v>
      </c>
      <c r="O322" s="183">
        <f>IFERROR('Tablas turistas zona y tip.'!AA322/'Tablas turistas zona y tip.'!AA335-1,"-")</f>
        <v>0.28079008520526716</v>
      </c>
    </row>
    <row r="323" spans="2:15" hidden="1" outlineLevel="1">
      <c r="B323" s="95" t="s">
        <v>43</v>
      </c>
      <c r="C323" s="183">
        <f>IFERROR('Tablas turistas zona y tip.'!C323/'Tablas turistas zona y tip.'!C336-1,"-")</f>
        <v>0.5</v>
      </c>
      <c r="D323" s="184">
        <f>IFERROR('Tablas turistas zona y tip.'!E323/'Tablas turistas zona y tip.'!E336-1,"-")</f>
        <v>-1</v>
      </c>
      <c r="E323" s="184" t="str">
        <f>IFERROR('Tablas turistas zona y tip.'!G323/'Tablas turistas zona y tip.'!G336-1,"-")</f>
        <v>-</v>
      </c>
      <c r="F323" s="184">
        <f>IFERROR('Tablas turistas zona y tip.'!I323/'Tablas turistas zona y tip.'!I336-1,"-")</f>
        <v>-1</v>
      </c>
      <c r="G323" s="183">
        <f>IFERROR('Tablas turistas zona y tip.'!K323/'Tablas turistas zona y tip.'!K336-1,"-")</f>
        <v>0.14999999999999991</v>
      </c>
      <c r="H323" s="183">
        <f>IFERROR('Tablas turistas zona y tip.'!M323/'Tablas turistas zona y tip.'!M336-1,"-")</f>
        <v>-1.4778325123152691E-2</v>
      </c>
      <c r="I323" s="183">
        <f>IFERROR('Tablas turistas zona y tip.'!O323/'Tablas turistas zona y tip.'!O336-1,"-")</f>
        <v>9.2624356775300232E-2</v>
      </c>
      <c r="J323" s="184">
        <f>IFERROR('Tablas turistas zona y tip.'!Q323/'Tablas turistas zona y tip.'!Q336-1,"-")</f>
        <v>-0.27315541601255888</v>
      </c>
      <c r="K323" s="184">
        <f>IFERROR('Tablas turistas zona y tip.'!S323/'Tablas turistas zona y tip.'!S336-1,"-")</f>
        <v>0.87688098495212041</v>
      </c>
      <c r="L323" s="184">
        <f>IFERROR('Tablas turistas zona y tip.'!U323/'Tablas turistas zona y tip.'!U336-1,"-")</f>
        <v>0.34137426900584789</v>
      </c>
      <c r="M323" s="183">
        <f>IFERROR('Tablas turistas zona y tip.'!W323/'Tablas turistas zona y tip.'!W336-1,"-")</f>
        <v>-0.11111111111111116</v>
      </c>
      <c r="N323" s="183">
        <f>IFERROR('Tablas turistas zona y tip.'!Y323/'Tablas turistas zona y tip.'!Y336-1,"-")</f>
        <v>0.68308351177730198</v>
      </c>
      <c r="O323" s="183">
        <f>IFERROR('Tablas turistas zona y tip.'!AA323/'Tablas turistas zona y tip.'!AA336-1,"-")</f>
        <v>0.2673469387755103</v>
      </c>
    </row>
    <row r="324" spans="2:15" hidden="1" outlineLevel="1">
      <c r="B324" s="95" t="s">
        <v>44</v>
      </c>
      <c r="C324" s="183">
        <f>IFERROR('Tablas turistas zona y tip.'!C324/'Tablas turistas zona y tip.'!C337-1,"-")</f>
        <v>0.19999999999999996</v>
      </c>
      <c r="D324" s="184" t="str">
        <f>IFERROR('Tablas turistas zona y tip.'!E324/'Tablas turistas zona y tip.'!E337-1,"-")</f>
        <v>-</v>
      </c>
      <c r="E324" s="184" t="str">
        <f>IFERROR('Tablas turistas zona y tip.'!G324/'Tablas turistas zona y tip.'!G337-1,"-")</f>
        <v>-</v>
      </c>
      <c r="F324" s="184" t="str">
        <f>IFERROR('Tablas turistas zona y tip.'!I324/'Tablas turistas zona y tip.'!I337-1,"-")</f>
        <v>-</v>
      </c>
      <c r="G324" s="183">
        <f>IFERROR('Tablas turistas zona y tip.'!K324/'Tablas turistas zona y tip.'!K337-1,"-")</f>
        <v>0.17554858934169282</v>
      </c>
      <c r="H324" s="183">
        <f>IFERROR('Tablas turistas zona y tip.'!M324/'Tablas turistas zona y tip.'!M337-1,"-")</f>
        <v>-0.29591836734693877</v>
      </c>
      <c r="I324" s="183">
        <f>IFERROR('Tablas turistas zona y tip.'!O324/'Tablas turistas zona y tip.'!O337-1,"-")</f>
        <v>-3.8834951456310218E-3</v>
      </c>
      <c r="J324" s="184">
        <f>IFERROR('Tablas turistas zona y tip.'!Q324/'Tablas turistas zona y tip.'!Q337-1,"-")</f>
        <v>-0.21857923497267762</v>
      </c>
      <c r="K324" s="184">
        <f>IFERROR('Tablas turistas zona y tip.'!S324/'Tablas turistas zona y tip.'!S337-1,"-")</f>
        <v>8.4745762711868622E-4</v>
      </c>
      <c r="L324" s="184">
        <f>IFERROR('Tablas turistas zona y tip.'!U324/'Tablas turistas zona y tip.'!U337-1,"-")</f>
        <v>-8.3158995815899583E-2</v>
      </c>
      <c r="M324" s="183">
        <f>IFERROR('Tablas turistas zona y tip.'!W324/'Tablas turistas zona y tip.'!W337-1,"-")</f>
        <v>-9.2803030303030276E-2</v>
      </c>
      <c r="N324" s="183">
        <f>IFERROR('Tablas turistas zona y tip.'!Y324/'Tablas turistas zona y tip.'!Y337-1,"-")</f>
        <v>-4.1424418604651181E-2</v>
      </c>
      <c r="O324" s="183">
        <f>IFERROR('Tablas turistas zona y tip.'!AA324/'Tablas turistas zona y tip.'!AA337-1,"-")</f>
        <v>-6.3733552631578982E-2</v>
      </c>
    </row>
    <row r="325" spans="2:15" hidden="1" outlineLevel="1">
      <c r="B325" s="95" t="s">
        <v>45</v>
      </c>
      <c r="C325" s="183">
        <f>IFERROR('Tablas turistas zona y tip.'!C325/'Tablas turistas zona y tip.'!C338-1,"-")</f>
        <v>-0.5714285714285714</v>
      </c>
      <c r="D325" s="184" t="str">
        <f>IFERROR('Tablas turistas zona y tip.'!E325/'Tablas turistas zona y tip.'!E338-1,"-")</f>
        <v>-</v>
      </c>
      <c r="E325" s="184">
        <f>IFERROR('Tablas turistas zona y tip.'!G325/'Tablas turistas zona y tip.'!G338-1,"-")</f>
        <v>-1</v>
      </c>
      <c r="F325" s="184">
        <f>IFERROR('Tablas turistas zona y tip.'!I325/'Tablas turistas zona y tip.'!I338-1,"-")</f>
        <v>-1</v>
      </c>
      <c r="G325" s="183">
        <f>IFERROR('Tablas turistas zona y tip.'!K325/'Tablas turistas zona y tip.'!K338-1,"-")</f>
        <v>-0.30085959885386815</v>
      </c>
      <c r="H325" s="183">
        <f>IFERROR('Tablas turistas zona y tip.'!M325/'Tablas turistas zona y tip.'!M338-1,"-")</f>
        <v>-0.11914893617021272</v>
      </c>
      <c r="I325" s="183">
        <f>IFERROR('Tablas turistas zona y tip.'!O325/'Tablas turistas zona y tip.'!O338-1,"-")</f>
        <v>-0.22773972602739723</v>
      </c>
      <c r="J325" s="184">
        <f>IFERROR('Tablas turistas zona y tip.'!Q325/'Tablas turistas zona y tip.'!Q338-1,"-")</f>
        <v>-8.2352941176470629E-2</v>
      </c>
      <c r="K325" s="184">
        <f>IFERROR('Tablas turistas zona y tip.'!S325/'Tablas turistas zona y tip.'!S338-1,"-")</f>
        <v>0.15220385674931136</v>
      </c>
      <c r="L325" s="184">
        <f>IFERROR('Tablas turistas zona y tip.'!U325/'Tablas turistas zona y tip.'!U338-1,"-")</f>
        <v>6.5595134665508148E-2</v>
      </c>
      <c r="M325" s="183">
        <f>IFERROR('Tablas turistas zona y tip.'!W325/'Tablas turistas zona y tip.'!W338-1,"-")</f>
        <v>-0.1508656224237428</v>
      </c>
      <c r="N325" s="183">
        <f>IFERROR('Tablas turistas zona y tip.'!Y325/'Tablas turistas zona y tip.'!Y338-1,"-")</f>
        <v>0.11374407582938395</v>
      </c>
      <c r="O325" s="183">
        <f>IFERROR('Tablas turistas zona y tip.'!AA325/'Tablas turistas zona y tip.'!AA338-1,"-")</f>
        <v>3.1023784901758056E-3</v>
      </c>
    </row>
    <row r="326" spans="2:15" hidden="1" outlineLevel="1">
      <c r="B326" s="95" t="s">
        <v>46</v>
      </c>
      <c r="C326" s="183">
        <f>IFERROR('Tablas turistas zona y tip.'!C326/'Tablas turistas zona y tip.'!C339-1,"-")</f>
        <v>-0.7</v>
      </c>
      <c r="D326" s="184">
        <f>IFERROR('Tablas turistas zona y tip.'!E326/'Tablas turistas zona y tip.'!E339-1,"-")</f>
        <v>-1</v>
      </c>
      <c r="E326" s="184" t="str">
        <f>IFERROR('Tablas turistas zona y tip.'!G326/'Tablas turistas zona y tip.'!G339-1,"-")</f>
        <v>-</v>
      </c>
      <c r="F326" s="184">
        <f>IFERROR('Tablas turistas zona y tip.'!I326/'Tablas turistas zona y tip.'!I339-1,"-")</f>
        <v>16</v>
      </c>
      <c r="G326" s="183">
        <f>IFERROR('Tablas turistas zona y tip.'!K326/'Tablas turistas zona y tip.'!K339-1,"-")</f>
        <v>0.11087866108786604</v>
      </c>
      <c r="H326" s="183">
        <f>IFERROR('Tablas turistas zona y tip.'!M326/'Tablas turistas zona y tip.'!M339-1,"-")</f>
        <v>-0.6271186440677966</v>
      </c>
      <c r="I326" s="183">
        <f>IFERROR('Tablas turistas zona y tip.'!O326/'Tablas turistas zona y tip.'!O339-1,"-")</f>
        <v>-0.13305322128851538</v>
      </c>
      <c r="J326" s="184">
        <f>IFERROR('Tablas turistas zona y tip.'!Q326/'Tablas turistas zona y tip.'!Q339-1,"-")</f>
        <v>-0.18576388888888884</v>
      </c>
      <c r="K326" s="184">
        <f>IFERROR('Tablas turistas zona y tip.'!S326/'Tablas turistas zona y tip.'!S339-1,"-")</f>
        <v>0.58233369683751368</v>
      </c>
      <c r="L326" s="184">
        <f>IFERROR('Tablas turistas zona y tip.'!U326/'Tablas turistas zona y tip.'!U339-1,"-")</f>
        <v>0.28600133958472873</v>
      </c>
      <c r="M326" s="183">
        <f>IFERROR('Tablas turistas zona y tip.'!W326/'Tablas turistas zona y tip.'!W339-1,"-")</f>
        <v>-6.505576208178443E-2</v>
      </c>
      <c r="N326" s="183">
        <f>IFERROR('Tablas turistas zona y tip.'!Y326/'Tablas turistas zona y tip.'!Y339-1,"-")</f>
        <v>0.36426712922810056</v>
      </c>
      <c r="O326" s="183">
        <f>IFERROR('Tablas turistas zona y tip.'!AA326/'Tablas turistas zona y tip.'!AA339-1,"-")</f>
        <v>0.15702108568864959</v>
      </c>
    </row>
    <row r="327" spans="2:15" hidden="1" outlineLevel="1">
      <c r="B327" s="95" t="s">
        <v>47</v>
      </c>
      <c r="C327" s="183">
        <f>IFERROR('Tablas turistas zona y tip.'!C327/'Tablas turistas zona y tip.'!C340-1,"-")</f>
        <v>4.0000000000000036E-2</v>
      </c>
      <c r="D327" s="184">
        <f>IFERROR('Tablas turistas zona y tip.'!E327/'Tablas turistas zona y tip.'!E340-1,"-")</f>
        <v>7.25</v>
      </c>
      <c r="E327" s="184">
        <f>IFERROR('Tablas turistas zona y tip.'!G327/'Tablas turistas zona y tip.'!G340-1,"-")</f>
        <v>-0.5</v>
      </c>
      <c r="F327" s="184">
        <f>IFERROR('Tablas turistas zona y tip.'!I327/'Tablas turistas zona y tip.'!I340-1,"-")</f>
        <v>4.666666666666667</v>
      </c>
      <c r="G327" s="183">
        <f>IFERROR('Tablas turistas zona y tip.'!K327/'Tablas turistas zona y tip.'!K340-1,"-")</f>
        <v>0.11713665943600859</v>
      </c>
      <c r="H327" s="183">
        <f>IFERROR('Tablas turistas zona y tip.'!M327/'Tablas turistas zona y tip.'!M340-1,"-")</f>
        <v>-0.36727272727272731</v>
      </c>
      <c r="I327" s="183">
        <f>IFERROR('Tablas turistas zona y tip.'!O327/'Tablas turistas zona y tip.'!O340-1,"-")</f>
        <v>-6.3858695652173947E-2</v>
      </c>
      <c r="J327" s="184">
        <f>IFERROR('Tablas turistas zona y tip.'!Q327/'Tablas turistas zona y tip.'!Q340-1,"-")</f>
        <v>-0.23577235772357719</v>
      </c>
      <c r="K327" s="184">
        <f>IFERROR('Tablas turistas zona y tip.'!S327/'Tablas turistas zona y tip.'!S340-1,"-")</f>
        <v>0.60732984293193715</v>
      </c>
      <c r="L327" s="184">
        <f>IFERROR('Tablas turistas zona y tip.'!U327/'Tablas turistas zona y tip.'!U340-1,"-")</f>
        <v>0.19307589880159792</v>
      </c>
      <c r="M327" s="183">
        <f>IFERROR('Tablas turistas zona y tip.'!W327/'Tablas turistas zona y tip.'!W340-1,"-")</f>
        <v>-7.3289902280130326E-2</v>
      </c>
      <c r="N327" s="183">
        <f>IFERROR('Tablas turistas zona y tip.'!Y327/'Tablas turistas zona y tip.'!Y340-1,"-")</f>
        <v>0.34644913627639151</v>
      </c>
      <c r="O327" s="183">
        <f>IFERROR('Tablas turistas zona y tip.'!AA327/'Tablas turistas zona y tip.'!AA340-1,"-")</f>
        <v>0.11938325991189425</v>
      </c>
    </row>
    <row r="328" spans="2:15" hidden="1" outlineLevel="1">
      <c r="B328" s="95" t="s">
        <v>48</v>
      </c>
      <c r="C328" s="183">
        <f>IFERROR('Tablas turistas zona y tip.'!C328/'Tablas turistas zona y tip.'!C341-1,"-")</f>
        <v>-0.29629629629629628</v>
      </c>
      <c r="D328" s="184">
        <f>IFERROR('Tablas turistas zona y tip.'!E328/'Tablas turistas zona y tip.'!E341-1,"-")</f>
        <v>5.2</v>
      </c>
      <c r="E328" s="184">
        <f>IFERROR('Tablas turistas zona y tip.'!G328/'Tablas turistas zona y tip.'!G341-1,"-")</f>
        <v>-1</v>
      </c>
      <c r="F328" s="184">
        <f>IFERROR('Tablas turistas zona y tip.'!I328/'Tablas turistas zona y tip.'!I341-1,"-")</f>
        <v>2.1</v>
      </c>
      <c r="G328" s="183">
        <f>IFERROR('Tablas turistas zona y tip.'!K328/'Tablas turistas zona y tip.'!K341-1,"-")</f>
        <v>-0.17723880597014929</v>
      </c>
      <c r="H328" s="183">
        <f>IFERROR('Tablas turistas zona y tip.'!M328/'Tablas turistas zona y tip.'!M341-1,"-")</f>
        <v>6.5116279069767469E-2</v>
      </c>
      <c r="I328" s="183">
        <f>IFERROR('Tablas turistas zona y tip.'!O328/'Tablas turistas zona y tip.'!O341-1,"-")</f>
        <v>-0.10785619174434091</v>
      </c>
      <c r="J328" s="184">
        <f>IFERROR('Tablas turistas zona y tip.'!Q328/'Tablas turistas zona y tip.'!Q341-1,"-")</f>
        <v>-0.36817102137767221</v>
      </c>
      <c r="K328" s="184">
        <f>IFERROR('Tablas turistas zona y tip.'!S328/'Tablas turistas zona y tip.'!S341-1,"-")</f>
        <v>0.35567010309278357</v>
      </c>
      <c r="L328" s="184">
        <f>IFERROR('Tablas turistas zona y tip.'!U328/'Tablas turistas zona y tip.'!U341-1,"-")</f>
        <v>1.9315673289183266E-2</v>
      </c>
      <c r="M328" s="183">
        <f>IFERROR('Tablas turistas zona y tip.'!W328/'Tablas turistas zona y tip.'!W341-1,"-")</f>
        <v>-0.27446808510638299</v>
      </c>
      <c r="N328" s="183">
        <f>IFERROR('Tablas turistas zona y tip.'!Y328/'Tablas turistas zona y tip.'!Y341-1,"-")</f>
        <v>0.29722921914357681</v>
      </c>
      <c r="O328" s="183">
        <f>IFERROR('Tablas turistas zona y tip.'!AA328/'Tablas turistas zona y tip.'!AA341-1,"-")</f>
        <v>-1.2687427912341454E-2</v>
      </c>
    </row>
    <row r="329" spans="2:15" hidden="1" outlineLevel="1">
      <c r="B329" s="95" t="s">
        <v>49</v>
      </c>
      <c r="C329" s="183">
        <f>IFERROR('Tablas turistas zona y tip.'!C329/'Tablas turistas zona y tip.'!C342-1,"-")</f>
        <v>-0.63636363636363635</v>
      </c>
      <c r="D329" s="184" t="str">
        <f>IFERROR('Tablas turistas zona y tip.'!E329/'Tablas turistas zona y tip.'!E342-1,"-")</f>
        <v>-</v>
      </c>
      <c r="E329" s="184">
        <f>IFERROR('Tablas turistas zona y tip.'!G329/'Tablas turistas zona y tip.'!G342-1,"-")</f>
        <v>0.5</v>
      </c>
      <c r="F329" s="184">
        <f>IFERROR('Tablas turistas zona y tip.'!I329/'Tablas turistas zona y tip.'!I342-1,"-")</f>
        <v>8.5</v>
      </c>
      <c r="G329" s="183">
        <f>IFERROR('Tablas turistas zona y tip.'!K329/'Tablas turistas zona y tip.'!K342-1,"-")</f>
        <v>0.13207547169811318</v>
      </c>
      <c r="H329" s="183">
        <f>IFERROR('Tablas turistas zona y tip.'!M329/'Tablas turistas zona y tip.'!M342-1,"-")</f>
        <v>-0.2857142857142857</v>
      </c>
      <c r="I329" s="183">
        <f>IFERROR('Tablas turistas zona y tip.'!O329/'Tablas turistas zona y tip.'!O342-1,"-")</f>
        <v>3.5629453681709222E-3</v>
      </c>
      <c r="J329" s="184">
        <f>IFERROR('Tablas turistas zona y tip.'!Q329/'Tablas turistas zona y tip.'!Q342-1,"-")</f>
        <v>4.7373841400617955E-2</v>
      </c>
      <c r="K329" s="184">
        <f>IFERROR('Tablas turistas zona y tip.'!S329/'Tablas turistas zona y tip.'!S342-1,"-")</f>
        <v>1.5722772277227723</v>
      </c>
      <c r="L329" s="184">
        <f>IFERROR('Tablas turistas zona y tip.'!U329/'Tablas turistas zona y tip.'!U342-1,"-")</f>
        <v>0.82483594144371519</v>
      </c>
      <c r="M329" s="183">
        <f>IFERROR('Tablas turistas zona y tip.'!W329/'Tablas turistas zona y tip.'!W342-1,"-")</f>
        <v>7.4354127284183891E-2</v>
      </c>
      <c r="N329" s="183">
        <f>IFERROR('Tablas turistas zona y tip.'!Y329/'Tablas turistas zona y tip.'!Y342-1,"-")</f>
        <v>1.1927616050354053</v>
      </c>
      <c r="O329" s="183">
        <f>IFERROR('Tablas turistas zona y tip.'!AA329/'Tablas turistas zona y tip.'!AA342-1,"-")</f>
        <v>0.57172848145556343</v>
      </c>
    </row>
    <row r="330" spans="2:15" hidden="1" outlineLevel="1">
      <c r="B330" s="95" t="s">
        <v>50</v>
      </c>
      <c r="C330" s="183">
        <f>IFERROR('Tablas turistas zona y tip.'!C330/'Tablas turistas zona y tip.'!C343-1,"-")</f>
        <v>-4.0000000000000036E-2</v>
      </c>
      <c r="D330" s="184">
        <f>IFERROR('Tablas turistas zona y tip.'!E330/'Tablas turistas zona y tip.'!E343-1,"-")</f>
        <v>1.3636363636363638</v>
      </c>
      <c r="E330" s="184">
        <f>IFERROR('Tablas turistas zona y tip.'!G330/'Tablas turistas zona y tip.'!G343-1,"-")</f>
        <v>0</v>
      </c>
      <c r="F330" s="184">
        <f>IFERROR('Tablas turistas zona y tip.'!I330/'Tablas turistas zona y tip.'!I343-1,"-")</f>
        <v>1.0714285714285716</v>
      </c>
      <c r="G330" s="183">
        <f>IFERROR('Tablas turistas zona y tip.'!K330/'Tablas turistas zona y tip.'!K343-1,"-")</f>
        <v>0.15502555366269166</v>
      </c>
      <c r="H330" s="183">
        <f>IFERROR('Tablas turistas zona y tip.'!M330/'Tablas turistas zona y tip.'!M343-1,"-")</f>
        <v>-0.10588235294117643</v>
      </c>
      <c r="I330" s="183">
        <f>IFERROR('Tablas turistas zona y tip.'!O330/'Tablas turistas zona y tip.'!O343-1,"-")</f>
        <v>5.9331175836030203E-2</v>
      </c>
      <c r="J330" s="184">
        <f>IFERROR('Tablas turistas zona y tip.'!Q330/'Tablas turistas zona y tip.'!Q343-1,"-")</f>
        <v>0.12596685082872927</v>
      </c>
      <c r="K330" s="184">
        <f>IFERROR('Tablas turistas zona y tip.'!S330/'Tablas turistas zona y tip.'!S343-1,"-")</f>
        <v>0.8909853249475892</v>
      </c>
      <c r="L330" s="184">
        <f>IFERROR('Tablas turistas zona y tip.'!U330/'Tablas turistas zona y tip.'!U343-1,"-")</f>
        <v>0.51855836471221095</v>
      </c>
      <c r="M330" s="183">
        <f>IFERROR('Tablas turistas zona y tip.'!W330/'Tablas turistas zona y tip.'!W343-1,"-")</f>
        <v>0.14332460732984287</v>
      </c>
      <c r="N330" s="183">
        <f>IFERROR('Tablas turistas zona y tip.'!Y330/'Tablas turistas zona y tip.'!Y343-1,"-")</f>
        <v>0.62760215882806469</v>
      </c>
      <c r="O330" s="183">
        <f>IFERROR('Tablas turistas zona y tip.'!AA330/'Tablas turistas zona y tip.'!AA343-1,"-")</f>
        <v>0.36566371681415921</v>
      </c>
    </row>
    <row r="331" spans="2:15" hidden="1" outlineLevel="1">
      <c r="B331" s="95" t="s">
        <v>51</v>
      </c>
      <c r="C331" s="183">
        <f>IFERROR('Tablas turistas zona y tip.'!C331/'Tablas turistas zona y tip.'!C344-1,"-")</f>
        <v>0.26666666666666661</v>
      </c>
      <c r="D331" s="184">
        <f>IFERROR('Tablas turistas zona y tip.'!E331/'Tablas turistas zona y tip.'!E344-1,"-")</f>
        <v>0.19999999999999996</v>
      </c>
      <c r="E331" s="184" t="str">
        <f>IFERROR('Tablas turistas zona y tip.'!G331/'Tablas turistas zona y tip.'!G344-1,"-")</f>
        <v>-</v>
      </c>
      <c r="F331" s="184">
        <f>IFERROR('Tablas turistas zona y tip.'!I331/'Tablas turistas zona y tip.'!I344-1,"-")</f>
        <v>0.39999999999999991</v>
      </c>
      <c r="G331" s="183">
        <f>IFERROR('Tablas turistas zona y tip.'!K331/'Tablas turistas zona y tip.'!K344-1,"-")</f>
        <v>0.16637168141592928</v>
      </c>
      <c r="H331" s="183">
        <f>IFERROR('Tablas turistas zona y tip.'!M331/'Tablas turistas zona y tip.'!M344-1,"-")</f>
        <v>9.9009900990099098E-3</v>
      </c>
      <c r="I331" s="183">
        <f>IFERROR('Tablas turistas zona y tip.'!O331/'Tablas turistas zona y tip.'!O344-1,"-")</f>
        <v>0.10113519091847256</v>
      </c>
      <c r="J331" s="184">
        <f>IFERROR('Tablas turistas zona y tip.'!Q331/'Tablas turistas zona y tip.'!Q344-1,"-")</f>
        <v>0.25537294563843238</v>
      </c>
      <c r="K331" s="184">
        <f>IFERROR('Tablas turistas zona y tip.'!S331/'Tablas turistas zona y tip.'!S344-1,"-")</f>
        <v>0.82596685082872923</v>
      </c>
      <c r="L331" s="184">
        <f>IFERROR('Tablas turistas zona y tip.'!U331/'Tablas turistas zona y tip.'!U344-1,"-")</f>
        <v>0.58550879062333516</v>
      </c>
      <c r="M331" s="183">
        <f>IFERROR('Tablas turistas zona y tip.'!W331/'Tablas turistas zona y tip.'!W344-1,"-")</f>
        <v>0.21926671459381741</v>
      </c>
      <c r="N331" s="183">
        <f>IFERROR('Tablas turistas zona y tip.'!Y331/'Tablas turistas zona y tip.'!Y344-1,"-")</f>
        <v>0.60536912751677852</v>
      </c>
      <c r="O331" s="183">
        <f>IFERROR('Tablas turistas zona y tip.'!AA331/'Tablas turistas zona y tip.'!AA344-1,"-")</f>
        <v>0.4189517528635891</v>
      </c>
    </row>
    <row r="332" spans="2:15" collapsed="1">
      <c r="B332" s="180">
        <v>1986</v>
      </c>
      <c r="C332" s="188">
        <f>IFERROR('Tablas turistas zona y tip.'!C332/'Tablas turistas zona y tip.'!C345-1,"-")</f>
        <v>-0.15918367346938778</v>
      </c>
      <c r="D332" s="188">
        <f>IFERROR('Tablas turistas zona y tip.'!E332/'Tablas turistas zona y tip.'!E345-1,"-")</f>
        <v>2.65625</v>
      </c>
      <c r="E332" s="188">
        <f>IFERROR('Tablas turistas zona y tip.'!G332/'Tablas turistas zona y tip.'!G345-1,"-")</f>
        <v>1.7999999999999998</v>
      </c>
      <c r="F332" s="188">
        <f>IFERROR('Tablas turistas zona y tip.'!I332/'Tablas turistas zona y tip.'!I345-1,"-")</f>
        <v>2.3829787234042552</v>
      </c>
      <c r="G332" s="188">
        <f>IFERROR('Tablas turistas zona y tip.'!K332/'Tablas turistas zona y tip.'!K345-1,"-")</f>
        <v>4.7586675730795447E-2</v>
      </c>
      <c r="H332" s="188">
        <f>IFERROR('Tablas turistas zona y tip.'!M332/'Tablas turistas zona y tip.'!M345-1,"-")</f>
        <v>-0.11409618573797675</v>
      </c>
      <c r="I332" s="188">
        <f>IFERROR('Tablas turistas zona y tip.'!O332/'Tablas turistas zona y tip.'!O345-1,"-")</f>
        <v>-7.1918193055399149E-3</v>
      </c>
      <c r="J332" s="188">
        <f>IFERROR('Tablas turistas zona y tip.'!Q332/'Tablas turistas zona y tip.'!Q345-1,"-")</f>
        <v>-2.1294718909710353E-2</v>
      </c>
      <c r="K332" s="188">
        <f>IFERROR('Tablas turistas zona y tip.'!S332/'Tablas turistas zona y tip.'!S345-1,"-")</f>
        <v>0.43704311502312398</v>
      </c>
      <c r="L332" s="188">
        <f>IFERROR('Tablas turistas zona y tip.'!U332/'Tablas turistas zona y tip.'!U345-1,"-")</f>
        <v>0.24822352837968253</v>
      </c>
      <c r="M332" s="188">
        <f>IFERROR('Tablas turistas zona y tip.'!W332/'Tablas turistas zona y tip.'!W345-1,"-")</f>
        <v>8.1023728377596083E-3</v>
      </c>
      <c r="N332" s="188">
        <f>IFERROR('Tablas turistas zona y tip.'!Y332/'Tablas turistas zona y tip.'!Y345-1,"-")</f>
        <v>0.33714563815549337</v>
      </c>
      <c r="O332" s="188">
        <f>IFERROR('Tablas turistas zona y tip.'!AA332/'Tablas turistas zona y tip.'!AA345-1,"-")</f>
        <v>0.1771859076557567</v>
      </c>
    </row>
    <row r="333" spans="2:15" hidden="1" outlineLevel="1">
      <c r="B333" s="95" t="s">
        <v>40</v>
      </c>
      <c r="C333" s="183">
        <f>IFERROR('Tablas turistas zona y tip.'!C333/'Tablas turistas zona y tip.'!C346-1,"-")</f>
        <v>-0.11538461538461542</v>
      </c>
      <c r="D333" s="184" t="str">
        <f>IFERROR('Tablas turistas zona y tip.'!E333/'Tablas turistas zona y tip.'!E346-1,"-")</f>
        <v>-</v>
      </c>
      <c r="E333" s="184" t="str">
        <f>IFERROR('Tablas turistas zona y tip.'!G333/'Tablas turistas zona y tip.'!G346-1,"-")</f>
        <v>-</v>
      </c>
      <c r="F333" s="184" t="str">
        <f>IFERROR('Tablas turistas zona y tip.'!I333/'Tablas turistas zona y tip.'!I346-1,"-")</f>
        <v>-</v>
      </c>
      <c r="G333" s="183">
        <f>IFERROR('Tablas turistas zona y tip.'!K333/'Tablas turistas zona y tip.'!K346-1,"-")</f>
        <v>0.51936218678815482</v>
      </c>
      <c r="H333" s="183">
        <f>IFERROR('Tablas turistas zona y tip.'!M333/'Tablas turistas zona y tip.'!M346-1,"-")</f>
        <v>-0.36647727272727271</v>
      </c>
      <c r="I333" s="183">
        <f>IFERROR('Tablas turistas zona y tip.'!O333/'Tablas turistas zona y tip.'!O346-1,"-")</f>
        <v>0.12515802781289498</v>
      </c>
      <c r="J333" s="184">
        <f>IFERROR('Tablas turistas zona y tip.'!Q333/'Tablas turistas zona y tip.'!Q346-1,"-")</f>
        <v>0.39150227617602429</v>
      </c>
      <c r="K333" s="184">
        <f>IFERROR('Tablas turistas zona y tip.'!S333/'Tablas turistas zona y tip.'!S346-1,"-")</f>
        <v>0.50725875320239111</v>
      </c>
      <c r="L333" s="184">
        <f>IFERROR('Tablas turistas zona y tip.'!U333/'Tablas turistas zona y tip.'!U346-1,"-")</f>
        <v>0.46557377049180326</v>
      </c>
      <c r="M333" s="183">
        <f>IFERROR('Tablas turistas zona y tip.'!W333/'Tablas turistas zona y tip.'!W346-1,"-")</f>
        <v>0.43238434163701078</v>
      </c>
      <c r="N333" s="183">
        <f>IFERROR('Tablas turistas zona y tip.'!Y333/'Tablas turistas zona y tip.'!Y346-1,"-")</f>
        <v>0.30531845042678918</v>
      </c>
      <c r="O333" s="183">
        <f>IFERROR('Tablas turistas zona y tip.'!AA333/'Tablas turistas zona y tip.'!AA346-1,"-")</f>
        <v>0.35927465054778995</v>
      </c>
    </row>
    <row r="334" spans="2:15" hidden="1" outlineLevel="1">
      <c r="B334" s="95" t="s">
        <v>41</v>
      </c>
      <c r="C334" s="183">
        <f>IFERROR('Tablas turistas zona y tip.'!C334/'Tablas turistas zona y tip.'!C347-1,"-")</f>
        <v>-0.30555555555555558</v>
      </c>
      <c r="D334" s="184" t="str">
        <f>IFERROR('Tablas turistas zona y tip.'!E334/'Tablas turistas zona y tip.'!E347-1,"-")</f>
        <v>-</v>
      </c>
      <c r="E334" s="184" t="str">
        <f>IFERROR('Tablas turistas zona y tip.'!G334/'Tablas turistas zona y tip.'!G347-1,"-")</f>
        <v>-</v>
      </c>
      <c r="F334" s="184" t="str">
        <f>IFERROR('Tablas turistas zona y tip.'!I334/'Tablas turistas zona y tip.'!I347-1,"-")</f>
        <v>-</v>
      </c>
      <c r="G334" s="183">
        <f>IFERROR('Tablas turistas zona y tip.'!K334/'Tablas turistas zona y tip.'!K347-1,"-")</f>
        <v>-0.244413407821229</v>
      </c>
      <c r="H334" s="183">
        <f>IFERROR('Tablas turistas zona y tip.'!M334/'Tablas turistas zona y tip.'!M347-1,"-")</f>
        <v>-0.31205673758865249</v>
      </c>
      <c r="I334" s="183">
        <f>IFERROR('Tablas turistas zona y tip.'!O334/'Tablas turistas zona y tip.'!O347-1,"-")</f>
        <v>-0.26352705410821642</v>
      </c>
      <c r="J334" s="184">
        <f>IFERROR('Tablas turistas zona y tip.'!Q334/'Tablas turistas zona y tip.'!Q347-1,"-")</f>
        <v>-0.13931523022432113</v>
      </c>
      <c r="K334" s="184">
        <f>IFERROR('Tablas turistas zona y tip.'!S334/'Tablas turistas zona y tip.'!S347-1,"-")</f>
        <v>0.54011299435028248</v>
      </c>
      <c r="L334" s="184">
        <f>IFERROR('Tablas turistas zona y tip.'!U334/'Tablas turistas zona y tip.'!U347-1,"-")</f>
        <v>0.20785219399538102</v>
      </c>
      <c r="M334" s="183">
        <f>IFERROR('Tablas turistas zona y tip.'!W334/'Tablas turistas zona y tip.'!W347-1,"-")</f>
        <v>-0.19011882426516569</v>
      </c>
      <c r="N334" s="183">
        <f>IFERROR('Tablas turistas zona y tip.'!Y334/'Tablas turistas zona y tip.'!Y347-1,"-")</f>
        <v>0.33419023136246784</v>
      </c>
      <c r="O334" s="183">
        <f>IFERROR('Tablas turistas zona y tip.'!AA334/'Tablas turistas zona y tip.'!AA347-1,"-")</f>
        <v>3.1091829356471479E-2</v>
      </c>
    </row>
    <row r="335" spans="2:15" hidden="1" outlineLevel="1">
      <c r="B335" s="95" t="s">
        <v>42</v>
      </c>
      <c r="C335" s="183">
        <f>IFERROR('Tablas turistas zona y tip.'!C335/'Tablas turistas zona y tip.'!C348-1,"-")</f>
        <v>-0.84615384615384615</v>
      </c>
      <c r="D335" s="184" t="str">
        <f>IFERROR('Tablas turistas zona y tip.'!E335/'Tablas turistas zona y tip.'!E348-1,"-")</f>
        <v>-</v>
      </c>
      <c r="E335" s="184">
        <f>IFERROR('Tablas turistas zona y tip.'!G335/'Tablas turistas zona y tip.'!G348-1,"-")</f>
        <v>-0.6</v>
      </c>
      <c r="F335" s="184">
        <f>IFERROR('Tablas turistas zona y tip.'!I335/'Tablas turistas zona y tip.'!I348-1,"-")</f>
        <v>-0.4</v>
      </c>
      <c r="G335" s="183">
        <f>IFERROR('Tablas turistas zona y tip.'!K335/'Tablas turistas zona y tip.'!K348-1,"-")</f>
        <v>-0.31587561374795414</v>
      </c>
      <c r="H335" s="183">
        <f>IFERROR('Tablas turistas zona y tip.'!M335/'Tablas turistas zona y tip.'!M348-1,"-")</f>
        <v>-0.24679487179487181</v>
      </c>
      <c r="I335" s="183">
        <f>IFERROR('Tablas turistas zona y tip.'!O335/'Tablas turistas zona y tip.'!O348-1,"-")</f>
        <v>-0.29252437703141931</v>
      </c>
      <c r="J335" s="184">
        <f>IFERROR('Tablas turistas zona y tip.'!Q335/'Tablas turistas zona y tip.'!Q348-1,"-")</f>
        <v>0.33333333333333326</v>
      </c>
      <c r="K335" s="184">
        <f>IFERROR('Tablas turistas zona y tip.'!S335/'Tablas turistas zona y tip.'!S348-1,"-")</f>
        <v>0.52704402515723281</v>
      </c>
      <c r="L335" s="184">
        <f>IFERROR('Tablas turistas zona y tip.'!U335/'Tablas turistas zona y tip.'!U348-1,"-")</f>
        <v>0.44973544973544977</v>
      </c>
      <c r="M335" s="183">
        <f>IFERROR('Tablas turistas zona y tip.'!W335/'Tablas turistas zona y tip.'!W348-1,"-")</f>
        <v>-5.0377833753148638E-2</v>
      </c>
      <c r="N335" s="183">
        <f>IFERROR('Tablas turistas zona y tip.'!Y335/'Tablas turistas zona y tip.'!Y348-1,"-")</f>
        <v>0.30485611510791366</v>
      </c>
      <c r="O335" s="183">
        <f>IFERROR('Tablas turistas zona y tip.'!AA335/'Tablas turistas zona y tip.'!AA348-1,"-")</f>
        <v>0.12114633087277471</v>
      </c>
    </row>
    <row r="336" spans="2:15" hidden="1" outlineLevel="1">
      <c r="B336" s="95" t="s">
        <v>43</v>
      </c>
      <c r="C336" s="183">
        <f>IFERROR('Tablas turistas zona y tip.'!C336/'Tablas turistas zona y tip.'!C349-1,"-")</f>
        <v>-0.55555555555555558</v>
      </c>
      <c r="D336" s="184">
        <f>IFERROR('Tablas turistas zona y tip.'!E336/'Tablas turistas zona y tip.'!E349-1,"-")</f>
        <v>-0.75</v>
      </c>
      <c r="E336" s="184">
        <f>IFERROR('Tablas turistas zona y tip.'!G336/'Tablas turistas zona y tip.'!G349-1,"-")</f>
        <v>-1</v>
      </c>
      <c r="F336" s="184">
        <f>IFERROR('Tablas turistas zona y tip.'!I336/'Tablas turistas zona y tip.'!I349-1,"-")</f>
        <v>-0.88888888888888884</v>
      </c>
      <c r="G336" s="183">
        <f>IFERROR('Tablas turistas zona y tip.'!K336/'Tablas turistas zona y tip.'!K349-1,"-")</f>
        <v>-0.4242424242424242</v>
      </c>
      <c r="H336" s="183">
        <f>IFERROR('Tablas turistas zona y tip.'!M336/'Tablas turistas zona y tip.'!M349-1,"-")</f>
        <v>-0.22813688212927752</v>
      </c>
      <c r="I336" s="183">
        <f>IFERROR('Tablas turistas zona y tip.'!O336/'Tablas turistas zona y tip.'!O349-1,"-")</f>
        <v>-0.36836403033586129</v>
      </c>
      <c r="J336" s="184">
        <f>IFERROR('Tablas turistas zona y tip.'!Q336/'Tablas turistas zona y tip.'!Q349-1,"-")</f>
        <v>0.16029143897996367</v>
      </c>
      <c r="K336" s="184">
        <f>IFERROR('Tablas turistas zona y tip.'!S336/'Tablas turistas zona y tip.'!S349-1,"-")</f>
        <v>-2.0107238605898137E-2</v>
      </c>
      <c r="L336" s="184">
        <f>IFERROR('Tablas turistas zona y tip.'!U336/'Tablas turistas zona y tip.'!U349-1,"-")</f>
        <v>5.6370656370656302E-2</v>
      </c>
      <c r="M336" s="183">
        <f>IFERROR('Tablas turistas zona y tip.'!W336/'Tablas turistas zona y tip.'!W349-1,"-")</f>
        <v>-0.1665312753858651</v>
      </c>
      <c r="N336" s="183">
        <f>IFERROR('Tablas turistas zona y tip.'!Y336/'Tablas turistas zona y tip.'!Y349-1,"-")</f>
        <v>-7.98029556650246E-2</v>
      </c>
      <c r="O336" s="183">
        <f>IFERROR('Tablas turistas zona y tip.'!AA336/'Tablas turistas zona y tip.'!AA349-1,"-")</f>
        <v>-0.12733748886910057</v>
      </c>
    </row>
    <row r="337" spans="2:15" hidden="1" outlineLevel="1">
      <c r="B337" s="95" t="s">
        <v>44</v>
      </c>
      <c r="C337" s="183">
        <f>IFERROR('Tablas turistas zona y tip.'!C337/'Tablas turistas zona y tip.'!C350-1,"-")</f>
        <v>-0.87804878048780488</v>
      </c>
      <c r="D337" s="184" t="str">
        <f>IFERROR('Tablas turistas zona y tip.'!E337/'Tablas turistas zona y tip.'!E350-1,"-")</f>
        <v>-</v>
      </c>
      <c r="E337" s="184" t="str">
        <f>IFERROR('Tablas turistas zona y tip.'!G337/'Tablas turistas zona y tip.'!G350-1,"-")</f>
        <v>-</v>
      </c>
      <c r="F337" s="184" t="str">
        <f>IFERROR('Tablas turistas zona y tip.'!I337/'Tablas turistas zona y tip.'!I350-1,"-")</f>
        <v>-</v>
      </c>
      <c r="G337" s="183">
        <f>IFERROR('Tablas turistas zona y tip.'!K337/'Tablas turistas zona y tip.'!K350-1,"-")</f>
        <v>-0.19240506329113927</v>
      </c>
      <c r="H337" s="183">
        <f>IFERROR('Tablas turistas zona y tip.'!M337/'Tablas turistas zona y tip.'!M350-1,"-")</f>
        <v>-0.234375</v>
      </c>
      <c r="I337" s="183">
        <f>IFERROR('Tablas turistas zona y tip.'!O337/'Tablas turistas zona y tip.'!O350-1,"-")</f>
        <v>-0.2089093701996928</v>
      </c>
      <c r="J337" s="184">
        <f>IFERROR('Tablas turistas zona y tip.'!Q337/'Tablas turistas zona y tip.'!Q350-1,"-")</f>
        <v>0.28196147110332759</v>
      </c>
      <c r="K337" s="184">
        <f>IFERROR('Tablas turistas zona y tip.'!S337/'Tablas turistas zona y tip.'!S350-1,"-")</f>
        <v>0.5108834827144686</v>
      </c>
      <c r="L337" s="184">
        <f>IFERROR('Tablas turistas zona y tip.'!U337/'Tablas turistas zona y tip.'!U350-1,"-")</f>
        <v>0.41420118343195256</v>
      </c>
      <c r="M337" s="183">
        <f>IFERROR('Tablas turistas zona y tip.'!W337/'Tablas turistas zona y tip.'!W350-1,"-")</f>
        <v>4.8659384309831077E-2</v>
      </c>
      <c r="N337" s="183">
        <f>IFERROR('Tablas turistas zona y tip.'!Y337/'Tablas turistas zona y tip.'!Y350-1,"-")</f>
        <v>0.32690453230472527</v>
      </c>
      <c r="O337" s="183">
        <f>IFERROR('Tablas turistas zona y tip.'!AA337/'Tablas turistas zona y tip.'!AA350-1,"-")</f>
        <v>0.18982387475538154</v>
      </c>
    </row>
    <row r="338" spans="2:15" hidden="1" outlineLevel="1">
      <c r="B338" s="95" t="s">
        <v>45</v>
      </c>
      <c r="C338" s="183">
        <f>IFERROR('Tablas turistas zona y tip.'!C338/'Tablas turistas zona y tip.'!C351-1,"-")</f>
        <v>-0.66666666666666674</v>
      </c>
      <c r="D338" s="184" t="str">
        <f>IFERROR('Tablas turistas zona y tip.'!E338/'Tablas turistas zona y tip.'!E351-1,"-")</f>
        <v>-</v>
      </c>
      <c r="E338" s="184">
        <f>IFERROR('Tablas turistas zona y tip.'!G338/'Tablas turistas zona y tip.'!G351-1,"-")</f>
        <v>-0.83333333333333337</v>
      </c>
      <c r="F338" s="184">
        <f>IFERROR('Tablas turistas zona y tip.'!I338/'Tablas turistas zona y tip.'!I351-1,"-")</f>
        <v>-0.83333333333333337</v>
      </c>
      <c r="G338" s="183">
        <f>IFERROR('Tablas turistas zona y tip.'!K338/'Tablas turistas zona y tip.'!K351-1,"-")</f>
        <v>-9.3506493506493538E-2</v>
      </c>
      <c r="H338" s="183">
        <f>IFERROR('Tablas turistas zona y tip.'!M338/'Tablas turistas zona y tip.'!M351-1,"-")</f>
        <v>2.1739130434782705E-2</v>
      </c>
      <c r="I338" s="183">
        <f>IFERROR('Tablas turistas zona y tip.'!O338/'Tablas turistas zona y tip.'!O351-1,"-")</f>
        <v>-5.0406504065040658E-2</v>
      </c>
      <c r="J338" s="184">
        <f>IFERROR('Tablas turistas zona y tip.'!Q338/'Tablas turistas zona y tip.'!Q351-1,"-")</f>
        <v>0.39116202945990186</v>
      </c>
      <c r="K338" s="184">
        <f>IFERROR('Tablas turistas zona y tip.'!S338/'Tablas turistas zona y tip.'!S351-1,"-")</f>
        <v>0.28952042628774421</v>
      </c>
      <c r="L338" s="184">
        <f>IFERROR('Tablas turistas zona y tip.'!U338/'Tablas turistas zona y tip.'!U351-1,"-")</f>
        <v>0.32527345998848589</v>
      </c>
      <c r="M338" s="183">
        <f>IFERROR('Tablas turistas zona y tip.'!W338/'Tablas turistas zona y tip.'!W351-1,"-")</f>
        <v>0.16859344894026984</v>
      </c>
      <c r="N338" s="183">
        <f>IFERROR('Tablas turistas zona y tip.'!Y338/'Tablas turistas zona y tip.'!Y351-1,"-")</f>
        <v>0.23935389133627027</v>
      </c>
      <c r="O338" s="183">
        <f>IFERROR('Tablas turistas zona y tip.'!AA338/'Tablas turistas zona y tip.'!AA351-1,"-")</f>
        <v>0.20874999999999999</v>
      </c>
    </row>
    <row r="339" spans="2:15" hidden="1" outlineLevel="1">
      <c r="B339" s="95" t="s">
        <v>46</v>
      </c>
      <c r="C339" s="183">
        <f>IFERROR('Tablas turistas zona y tip.'!C339/'Tablas turistas zona y tip.'!C352-1,"-")</f>
        <v>-0.375</v>
      </c>
      <c r="D339" s="184" t="str">
        <f>IFERROR('Tablas turistas zona y tip.'!E339/'Tablas turistas zona y tip.'!E352-1,"-")</f>
        <v>-</v>
      </c>
      <c r="E339" s="184" t="str">
        <f>IFERROR('Tablas turistas zona y tip.'!G339/'Tablas turistas zona y tip.'!G352-1,"-")</f>
        <v>-</v>
      </c>
      <c r="F339" s="184" t="str">
        <f>IFERROR('Tablas turistas zona y tip.'!I339/'Tablas turistas zona y tip.'!I352-1,"-")</f>
        <v>-</v>
      </c>
      <c r="G339" s="183">
        <f>IFERROR('Tablas turistas zona y tip.'!K339/'Tablas turistas zona y tip.'!K352-1,"-")</f>
        <v>-8.2533589251439499E-2</v>
      </c>
      <c r="H339" s="183">
        <f>IFERROR('Tablas turistas zona y tip.'!M339/'Tablas turistas zona y tip.'!M352-1,"-")</f>
        <v>-0.15107913669064743</v>
      </c>
      <c r="I339" s="183">
        <f>IFERROR('Tablas turistas zona y tip.'!O339/'Tablas turistas zona y tip.'!O352-1,"-")</f>
        <v>-0.1063829787234043</v>
      </c>
      <c r="J339" s="184">
        <f>IFERROR('Tablas turistas zona y tip.'!Q339/'Tablas turistas zona y tip.'!Q352-1,"-")</f>
        <v>-0.19888734353268434</v>
      </c>
      <c r="K339" s="184">
        <f>IFERROR('Tablas turistas zona y tip.'!S339/'Tablas turistas zona y tip.'!S352-1,"-")</f>
        <v>0.43505477308294216</v>
      </c>
      <c r="L339" s="184">
        <f>IFERROR('Tablas turistas zona y tip.'!U339/'Tablas turistas zona y tip.'!U352-1,"-")</f>
        <v>9.9410898379970636E-2</v>
      </c>
      <c r="M339" s="183">
        <f>IFERROR('Tablas turistas zona y tip.'!W339/'Tablas turistas zona y tip.'!W352-1,"-")</f>
        <v>-0.15408805031446537</v>
      </c>
      <c r="N339" s="183">
        <f>IFERROR('Tablas turistas zona y tip.'!Y339/'Tablas turistas zona y tip.'!Y352-1,"-")</f>
        <v>0.257360959651036</v>
      </c>
      <c r="O339" s="183">
        <f>IFERROR('Tablas turistas zona y tip.'!AA339/'Tablas turistas zona y tip.'!AA352-1,"-")</f>
        <v>1.8273184102329809E-2</v>
      </c>
    </row>
    <row r="340" spans="2:15" hidden="1" outlineLevel="1">
      <c r="B340" s="95" t="s">
        <v>47</v>
      </c>
      <c r="C340" s="183">
        <f>IFERROR('Tablas turistas zona y tip.'!C340/'Tablas turistas zona y tip.'!C353-1,"-")</f>
        <v>1.2727272727272729</v>
      </c>
      <c r="D340" s="184" t="str">
        <f>IFERROR('Tablas turistas zona y tip.'!E340/'Tablas turistas zona y tip.'!E353-1,"-")</f>
        <v>-</v>
      </c>
      <c r="E340" s="184">
        <f>IFERROR('Tablas turistas zona y tip.'!G340/'Tablas turistas zona y tip.'!G353-1,"-")</f>
        <v>0</v>
      </c>
      <c r="F340" s="184">
        <f>IFERROR('Tablas turistas zona y tip.'!I340/'Tablas turistas zona y tip.'!I353-1,"-")</f>
        <v>2</v>
      </c>
      <c r="G340" s="183">
        <f>IFERROR('Tablas turistas zona y tip.'!K340/'Tablas turistas zona y tip.'!K353-1,"-")</f>
        <v>-0.34794908062234797</v>
      </c>
      <c r="H340" s="183">
        <f>IFERROR('Tablas turistas zona y tip.'!M340/'Tablas turistas zona y tip.'!M353-1,"-")</f>
        <v>0.52777777777777768</v>
      </c>
      <c r="I340" s="183">
        <f>IFERROR('Tablas turistas zona y tip.'!O340/'Tablas turistas zona y tip.'!O353-1,"-")</f>
        <v>-0.17023675310033826</v>
      </c>
      <c r="J340" s="184">
        <f>IFERROR('Tablas turistas zona y tip.'!Q340/'Tablas turistas zona y tip.'!Q353-1,"-")</f>
        <v>0.83126550868486349</v>
      </c>
      <c r="K340" s="184">
        <f>IFERROR('Tablas turistas zona y tip.'!S340/'Tablas turistas zona y tip.'!S353-1,"-")</f>
        <v>0.29491525423728815</v>
      </c>
      <c r="L340" s="184">
        <f>IFERROR('Tablas turistas zona y tip.'!U340/'Tablas turistas zona y tip.'!U353-1,"-")</f>
        <v>0.51258811681772398</v>
      </c>
      <c r="M340" s="183">
        <f>IFERROR('Tablas turistas zona y tip.'!W340/'Tablas turistas zona y tip.'!W353-1,"-")</f>
        <v>9.5450490633363083E-2</v>
      </c>
      <c r="N340" s="183">
        <f>IFERROR('Tablas turistas zona y tip.'!Y340/'Tablas turistas zona y tip.'!Y353-1,"-")</f>
        <v>0.34974093264248696</v>
      </c>
      <c r="O340" s="183">
        <f>IFERROR('Tablas turistas zona y tip.'!AA340/'Tablas turistas zona y tip.'!AA353-1,"-")</f>
        <v>0.19915478077126259</v>
      </c>
    </row>
    <row r="341" spans="2:15" hidden="1" outlineLevel="1">
      <c r="B341" s="95" t="s">
        <v>48</v>
      </c>
      <c r="C341" s="183">
        <f>IFERROR('Tablas turistas zona y tip.'!C341/'Tablas turistas zona y tip.'!C354-1,"-")</f>
        <v>-0.32499999999999996</v>
      </c>
      <c r="D341" s="184">
        <f>IFERROR('Tablas turistas zona y tip.'!E341/'Tablas turistas zona y tip.'!E354-1,"-")</f>
        <v>-0.375</v>
      </c>
      <c r="E341" s="184">
        <f>IFERROR('Tablas turistas zona y tip.'!G341/'Tablas turistas zona y tip.'!G354-1,"-")</f>
        <v>-0.16666666666666663</v>
      </c>
      <c r="F341" s="184">
        <f>IFERROR('Tablas turistas zona y tip.'!I341/'Tablas turistas zona y tip.'!I354-1,"-")</f>
        <v>-0.2857142857142857</v>
      </c>
      <c r="G341" s="183">
        <f>IFERROR('Tablas turistas zona y tip.'!K341/'Tablas turistas zona y tip.'!K354-1,"-")</f>
        <v>-0.47859922178988323</v>
      </c>
      <c r="H341" s="183">
        <f>IFERROR('Tablas turistas zona y tip.'!M341/'Tablas turistas zona y tip.'!M354-1,"-")</f>
        <v>-0.18867924528301883</v>
      </c>
      <c r="I341" s="183">
        <f>IFERROR('Tablas turistas zona y tip.'!O341/'Tablas turistas zona y tip.'!O354-1,"-")</f>
        <v>-0.41918020108275333</v>
      </c>
      <c r="J341" s="184">
        <f>IFERROR('Tablas turistas zona y tip.'!Q341/'Tablas turistas zona y tip.'!Q354-1,"-")</f>
        <v>0.51711711711711716</v>
      </c>
      <c r="K341" s="184">
        <f>IFERROR('Tablas turistas zona y tip.'!S341/'Tablas turistas zona y tip.'!S354-1,"-")</f>
        <v>-0.14912280701754388</v>
      </c>
      <c r="L341" s="184">
        <f>IFERROR('Tablas turistas zona y tip.'!U341/'Tablas turistas zona y tip.'!U354-1,"-")</f>
        <v>6.9026548672566301E-2</v>
      </c>
      <c r="M341" s="183">
        <f>IFERROR('Tablas turistas zona y tip.'!W341/'Tablas turistas zona y tip.'!W354-1,"-")</f>
        <v>-0.13549969343960755</v>
      </c>
      <c r="N341" s="183">
        <f>IFERROR('Tablas turistas zona y tip.'!Y341/'Tablas turistas zona y tip.'!Y354-1,"-")</f>
        <v>-0.15591778880226792</v>
      </c>
      <c r="O341" s="183">
        <f>IFERROR('Tablas turistas zona y tip.'!AA341/'Tablas turistas zona y tip.'!AA354-1,"-")</f>
        <v>-0.1449704142011834</v>
      </c>
    </row>
    <row r="342" spans="2:15" hidden="1" outlineLevel="1">
      <c r="B342" s="95" t="s">
        <v>49</v>
      </c>
      <c r="C342" s="183">
        <f>IFERROR('Tablas turistas zona y tip.'!C342/'Tablas turistas zona y tip.'!C355-1,"-")</f>
        <v>-8.333333333333337E-2</v>
      </c>
      <c r="D342" s="184">
        <f>IFERROR('Tablas turistas zona y tip.'!E342/'Tablas turistas zona y tip.'!E355-1,"-")</f>
        <v>-1</v>
      </c>
      <c r="E342" s="184">
        <f>IFERROR('Tablas turistas zona y tip.'!G342/'Tablas turistas zona y tip.'!G355-1,"-")</f>
        <v>-0.6</v>
      </c>
      <c r="F342" s="184">
        <f>IFERROR('Tablas turistas zona y tip.'!I342/'Tablas turistas zona y tip.'!I355-1,"-")</f>
        <v>-0.89473684210526316</v>
      </c>
      <c r="G342" s="183">
        <f>IFERROR('Tablas turistas zona y tip.'!K342/'Tablas turistas zona y tip.'!K355-1,"-")</f>
        <v>-0.44317096466093597</v>
      </c>
      <c r="H342" s="183">
        <f>IFERROR('Tablas turistas zona y tip.'!M342/'Tablas turistas zona y tip.'!M355-1,"-")</f>
        <v>-0.40046296296296291</v>
      </c>
      <c r="I342" s="183">
        <f>IFERROR('Tablas turistas zona y tip.'!O342/'Tablas turistas zona y tip.'!O355-1,"-")</f>
        <v>-0.43069641649763357</v>
      </c>
      <c r="J342" s="184">
        <f>IFERROR('Tablas turistas zona y tip.'!Q342/'Tablas turistas zona y tip.'!Q355-1,"-")</f>
        <v>0.28950863213811417</v>
      </c>
      <c r="K342" s="184">
        <f>IFERROR('Tablas turistas zona y tip.'!S342/'Tablas turistas zona y tip.'!S355-1,"-")</f>
        <v>-0.23888470233609649</v>
      </c>
      <c r="L342" s="184">
        <f>IFERROR('Tablas turistas zona y tip.'!U342/'Tablas turistas zona y tip.'!U355-1,"-")</f>
        <v>-4.7596153846153899E-2</v>
      </c>
      <c r="M342" s="183">
        <f>IFERROR('Tablas turistas zona y tip.'!W342/'Tablas turistas zona y tip.'!W355-1,"-")</f>
        <v>-0.14216216216216215</v>
      </c>
      <c r="N342" s="183">
        <f>IFERROR('Tablas turistas zona y tip.'!Y342/'Tablas turistas zona y tip.'!Y355-1,"-")</f>
        <v>-0.27947845804988658</v>
      </c>
      <c r="O342" s="183">
        <f>IFERROR('Tablas turistas zona y tip.'!AA342/'Tablas turistas zona y tip.'!AA355-1,"-")</f>
        <v>-0.20918649695628111</v>
      </c>
    </row>
    <row r="343" spans="2:15" hidden="1" outlineLevel="1">
      <c r="B343" s="95" t="s">
        <v>50</v>
      </c>
      <c r="C343" s="183">
        <f>IFERROR('Tablas turistas zona y tip.'!C343/'Tablas turistas zona y tip.'!C356-1,"-")</f>
        <v>-0.35897435897435892</v>
      </c>
      <c r="D343" s="184">
        <f>IFERROR('Tablas turistas zona y tip.'!E343/'Tablas turistas zona y tip.'!E356-1,"-")</f>
        <v>-0.3125</v>
      </c>
      <c r="E343" s="184" t="str">
        <f>IFERROR('Tablas turistas zona y tip.'!G343/'Tablas turistas zona y tip.'!G356-1,"-")</f>
        <v>-</v>
      </c>
      <c r="F343" s="184">
        <f>IFERROR('Tablas turistas zona y tip.'!I343/'Tablas turistas zona y tip.'!I356-1,"-")</f>
        <v>-0.125</v>
      </c>
      <c r="G343" s="183">
        <f>IFERROR('Tablas turistas zona y tip.'!K343/'Tablas turistas zona y tip.'!K356-1,"-")</f>
        <v>-0.13293943870014768</v>
      </c>
      <c r="H343" s="183">
        <f>IFERROR('Tablas turistas zona y tip.'!M343/'Tablas turistas zona y tip.'!M356-1,"-")</f>
        <v>0.27819548872180455</v>
      </c>
      <c r="I343" s="183">
        <f>IFERROR('Tablas turistas zona y tip.'!O343/'Tablas turistas zona y tip.'!O356-1,"-")</f>
        <v>-1.6967126193001114E-2</v>
      </c>
      <c r="J343" s="184">
        <f>IFERROR('Tablas turistas zona y tip.'!Q343/'Tablas turistas zona y tip.'!Q356-1,"-")</f>
        <v>0.37957317073170738</v>
      </c>
      <c r="K343" s="184">
        <f>IFERROR('Tablas turistas zona y tip.'!S343/'Tablas turistas zona y tip.'!S356-1,"-")</f>
        <v>-0.16826503923278113</v>
      </c>
      <c r="L343" s="184">
        <f>IFERROR('Tablas turistas zona y tip.'!U343/'Tablas turistas zona y tip.'!U356-1,"-")</f>
        <v>3.1059345535219052E-2</v>
      </c>
      <c r="M343" s="183">
        <f>IFERROR('Tablas turistas zona y tip.'!W343/'Tablas turistas zona y tip.'!W356-1,"-")</f>
        <v>0.10086455331412103</v>
      </c>
      <c r="N343" s="183">
        <f>IFERROR('Tablas turistas zona y tip.'!Y343/'Tablas turistas zona y tip.'!Y356-1,"-")</f>
        <v>-8.2094833687190394E-2</v>
      </c>
      <c r="O343" s="183">
        <f>IFERROR('Tablas turistas zona y tip.'!AA343/'Tablas turistas zona y tip.'!AA356-1,"-")</f>
        <v>8.5683684398429882E-3</v>
      </c>
    </row>
    <row r="344" spans="2:15" hidden="1" outlineLevel="1">
      <c r="B344" s="95" t="s">
        <v>51</v>
      </c>
      <c r="C344" s="183">
        <f>IFERROR('Tablas turistas zona y tip.'!C344/'Tablas turistas zona y tip.'!C357-1,"-")</f>
        <v>-0.18918918918918914</v>
      </c>
      <c r="D344" s="184">
        <f>IFERROR('Tablas turistas zona y tip.'!E344/'Tablas turistas zona y tip.'!E357-1,"-")</f>
        <v>-0.61538461538461542</v>
      </c>
      <c r="E344" s="184">
        <f>IFERROR('Tablas turistas zona y tip.'!G344/'Tablas turistas zona y tip.'!G357-1,"-")</f>
        <v>-1</v>
      </c>
      <c r="F344" s="184">
        <f>IFERROR('Tablas turistas zona y tip.'!I344/'Tablas turistas zona y tip.'!I357-1,"-")</f>
        <v>-0.66666666666666674</v>
      </c>
      <c r="G344" s="183">
        <f>IFERROR('Tablas turistas zona y tip.'!K344/'Tablas turistas zona y tip.'!K357-1,"-")</f>
        <v>-0.28208386277001274</v>
      </c>
      <c r="H344" s="183">
        <f>IFERROR('Tablas turistas zona y tip.'!M344/'Tablas turistas zona y tip.'!M357-1,"-")</f>
        <v>5.2083333333333259E-2</v>
      </c>
      <c r="I344" s="183">
        <f>IFERROR('Tablas turistas zona y tip.'!O344/'Tablas turistas zona y tip.'!O357-1,"-")</f>
        <v>-0.17250213492741251</v>
      </c>
      <c r="J344" s="184">
        <f>IFERROR('Tablas turistas zona y tip.'!Q344/'Tablas turistas zona y tip.'!Q357-1,"-")</f>
        <v>0.42010771992818663</v>
      </c>
      <c r="K344" s="184">
        <f>IFERROR('Tablas turistas zona y tip.'!S344/'Tablas turistas zona y tip.'!S357-1,"-")</f>
        <v>5.232558139534893E-2</v>
      </c>
      <c r="L344" s="184">
        <f>IFERROR('Tablas turistas zona y tip.'!U344/'Tablas turistas zona y tip.'!U357-1,"-")</f>
        <v>0.18124606670862176</v>
      </c>
      <c r="M344" s="183">
        <f>IFERROR('Tablas turistas zona y tip.'!W344/'Tablas turistas zona y tip.'!W357-1,"-")</f>
        <v>-2.8673835125447855E-3</v>
      </c>
      <c r="N344" s="183">
        <f>IFERROR('Tablas turistas zona y tip.'!Y344/'Tablas turistas zona y tip.'!Y357-1,"-")</f>
        <v>5.0775740479548581E-2</v>
      </c>
      <c r="O344" s="183">
        <f>IFERROR('Tablas turistas zona y tip.'!AA344/'Tablas turistas zona y tip.'!AA357-1,"-")</f>
        <v>2.4173480270174297E-2</v>
      </c>
    </row>
    <row r="345" spans="2:15" collapsed="1">
      <c r="B345" s="180">
        <v>1985</v>
      </c>
      <c r="C345" s="188">
        <f>IFERROR('Tablas turistas zona y tip.'!C345/'Tablas turistas zona y tip.'!C358-1,"-")</f>
        <v>-0.40389294403892939</v>
      </c>
      <c r="D345" s="188">
        <f>IFERROR('Tablas turistas zona y tip.'!E345/'Tablas turistas zona y tip.'!E358-1,"-")</f>
        <v>-0.41818181818181821</v>
      </c>
      <c r="E345" s="188">
        <f>IFERROR('Tablas turistas zona y tip.'!G345/'Tablas turistas zona y tip.'!G358-1,"-")</f>
        <v>-0.5161290322580645</v>
      </c>
      <c r="F345" s="188">
        <f>IFERROR('Tablas turistas zona y tip.'!I345/'Tablas turistas zona y tip.'!I358-1,"-")</f>
        <v>-0.45348837209302328</v>
      </c>
      <c r="G345" s="188">
        <f>IFERROR('Tablas turistas zona y tip.'!K345/'Tablas turistas zona y tip.'!K358-1,"-")</f>
        <v>-0.2620092813244701</v>
      </c>
      <c r="H345" s="188">
        <f>IFERROR('Tablas turistas zona y tip.'!M345/'Tablas turistas zona y tip.'!M358-1,"-")</f>
        <v>-0.13857142857142857</v>
      </c>
      <c r="I345" s="188">
        <f>IFERROR('Tablas turistas zona y tip.'!O345/'Tablas turistas zona y tip.'!O358-1,"-")</f>
        <v>-0.22435282837967396</v>
      </c>
      <c r="J345" s="188">
        <f>IFERROR('Tablas turistas zona y tip.'!Q345/'Tablas turistas zona y tip.'!Q358-1,"-")</f>
        <v>0.2678185745140389</v>
      </c>
      <c r="K345" s="188">
        <f>IFERROR('Tablas turistas zona y tip.'!S345/'Tablas turistas zona y tip.'!S358-1,"-")</f>
        <v>0.17813516126197371</v>
      </c>
      <c r="L345" s="188">
        <f>IFERROR('Tablas turistas zona y tip.'!U345/'Tablas turistas zona y tip.'!U358-1,"-")</f>
        <v>0.21349869590674397</v>
      </c>
      <c r="M345" s="188">
        <f>IFERROR('Tablas turistas zona y tip.'!W345/'Tablas turistas zona y tip.'!W358-1,"-")</f>
        <v>-1.8678614248753722E-2</v>
      </c>
      <c r="N345" s="188">
        <f>IFERROR('Tablas turistas zona y tip.'!Y345/'Tablas turistas zona y tip.'!Y358-1,"-")</f>
        <v>0.1024076185366507</v>
      </c>
      <c r="O345" s="188">
        <f>IFERROR('Tablas turistas zona y tip.'!AA345/'Tablas turistas zona y tip.'!AA358-1,"-")</f>
        <v>4.0022108069445395E-2</v>
      </c>
    </row>
    <row r="346" spans="2:15" hidden="1" outlineLevel="1">
      <c r="B346" s="95" t="s">
        <v>40</v>
      </c>
      <c r="C346" s="183">
        <f>IFERROR('Tablas turistas zona y tip.'!C346/'Tablas turistas zona y tip.'!C359-1,"-")</f>
        <v>-0.46938775510204078</v>
      </c>
      <c r="D346" s="184">
        <f>IFERROR('Tablas turistas zona y tip.'!E346/'Tablas turistas zona y tip.'!E359-1,"-")</f>
        <v>-1</v>
      </c>
      <c r="E346" s="184" t="str">
        <f>IFERROR('Tablas turistas zona y tip.'!G346/'Tablas turistas zona y tip.'!G359-1,"-")</f>
        <v>-</v>
      </c>
      <c r="F346" s="184">
        <f>IFERROR('Tablas turistas zona y tip.'!I346/'Tablas turistas zona y tip.'!I359-1,"-")</f>
        <v>-1</v>
      </c>
      <c r="G346" s="183">
        <f>IFERROR('Tablas turistas zona y tip.'!K346/'Tablas turistas zona y tip.'!K359-1,"-")</f>
        <v>-9.6707818930041101E-2</v>
      </c>
      <c r="H346" s="183">
        <f>IFERROR('Tablas turistas zona y tip.'!M346/'Tablas turistas zona y tip.'!M359-1,"-")</f>
        <v>-9.9744245524296726E-2</v>
      </c>
      <c r="I346" s="183">
        <f>IFERROR('Tablas turistas zona y tip.'!O346/'Tablas turistas zona y tip.'!O359-1,"-")</f>
        <v>-9.806157354618017E-2</v>
      </c>
      <c r="J346" s="184">
        <f>IFERROR('Tablas turistas zona y tip.'!Q346/'Tablas turistas zona y tip.'!Q359-1,"-")</f>
        <v>-0.30485232067510548</v>
      </c>
      <c r="K346" s="184">
        <f>IFERROR('Tablas turistas zona y tip.'!S346/'Tablas turistas zona y tip.'!S359-1,"-")</f>
        <v>0.26868905742145177</v>
      </c>
      <c r="L346" s="184">
        <f>IFERROR('Tablas turistas zona y tip.'!U346/'Tablas turistas zona y tip.'!U359-1,"-")</f>
        <v>-2.1913415285943372E-2</v>
      </c>
      <c r="M346" s="183">
        <f>IFERROR('Tablas turistas zona y tip.'!W346/'Tablas turistas zona y tip.'!W359-1,"-")</f>
        <v>-0.24411566913248151</v>
      </c>
      <c r="N346" s="183">
        <f>IFERROR('Tablas turistas zona y tip.'!Y346/'Tablas turistas zona y tip.'!Y359-1,"-")</f>
        <v>0.15905631659056318</v>
      </c>
      <c r="O346" s="183">
        <f>IFERROR('Tablas turistas zona y tip.'!AA346/'Tablas turistas zona y tip.'!AA359-1,"-")</f>
        <v>-5.4980364155658656E-2</v>
      </c>
    </row>
    <row r="347" spans="2:15" hidden="1" outlineLevel="1">
      <c r="B347" s="95" t="s">
        <v>41</v>
      </c>
      <c r="C347" s="183">
        <f>IFERROR('Tablas turistas zona y tip.'!C347/'Tablas turistas zona y tip.'!C360-1,"-")</f>
        <v>0.33333333333333326</v>
      </c>
      <c r="D347" s="184" t="str">
        <f>IFERROR('Tablas turistas zona y tip.'!E347/'Tablas turistas zona y tip.'!E360-1,"-")</f>
        <v>-</v>
      </c>
      <c r="E347" s="184" t="str">
        <f>IFERROR('Tablas turistas zona y tip.'!G347/'Tablas turistas zona y tip.'!G360-1,"-")</f>
        <v>-</v>
      </c>
      <c r="F347" s="184" t="str">
        <f>IFERROR('Tablas turistas zona y tip.'!I347/'Tablas turistas zona y tip.'!I360-1,"-")</f>
        <v>-</v>
      </c>
      <c r="G347" s="183">
        <f>IFERROR('Tablas turistas zona y tip.'!K347/'Tablas turistas zona y tip.'!K360-1,"-")</f>
        <v>0.24090121317157709</v>
      </c>
      <c r="H347" s="183">
        <f>IFERROR('Tablas turistas zona y tip.'!M347/'Tablas turistas zona y tip.'!M360-1,"-")</f>
        <v>0.61142857142857143</v>
      </c>
      <c r="I347" s="183">
        <f>IFERROR('Tablas turistas zona y tip.'!O347/'Tablas turistas zona y tip.'!O360-1,"-")</f>
        <v>0.3271276595744681</v>
      </c>
      <c r="J347" s="184">
        <f>IFERROR('Tablas turistas zona y tip.'!Q347/'Tablas turistas zona y tip.'!Q360-1,"-")</f>
        <v>0.25854383358098065</v>
      </c>
      <c r="K347" s="184">
        <f>IFERROR('Tablas turistas zona y tip.'!S347/'Tablas turistas zona y tip.'!S360-1,"-")</f>
        <v>9.8014888337468964E-2</v>
      </c>
      <c r="L347" s="184">
        <f>IFERROR('Tablas turistas zona y tip.'!U347/'Tablas turistas zona y tip.'!U360-1,"-")</f>
        <v>0.17106152805949959</v>
      </c>
      <c r="M347" s="183">
        <f>IFERROR('Tablas turistas zona y tip.'!W347/'Tablas turistas zona y tip.'!W360-1,"-")</f>
        <v>0.25215348472983545</v>
      </c>
      <c r="N347" s="183">
        <f>IFERROR('Tablas turistas zona y tip.'!Y347/'Tablas turistas zona y tip.'!Y360-1,"-")</f>
        <v>0.18960244648318048</v>
      </c>
      <c r="O347" s="183">
        <f>IFERROR('Tablas turistas zona y tip.'!AA347/'Tablas turistas zona y tip.'!AA360-1,"-")</f>
        <v>0.22497785651018609</v>
      </c>
    </row>
    <row r="348" spans="2:15" hidden="1" outlineLevel="1">
      <c r="B348" s="95" t="s">
        <v>42</v>
      </c>
      <c r="C348" s="183">
        <f>IFERROR('Tablas turistas zona y tip.'!C348/'Tablas turistas zona y tip.'!C361-1,"-")</f>
        <v>2.0588235294117645</v>
      </c>
      <c r="D348" s="184" t="str">
        <f>IFERROR('Tablas turistas zona y tip.'!E348/'Tablas turistas zona y tip.'!E361-1,"-")</f>
        <v>-</v>
      </c>
      <c r="E348" s="184">
        <f>IFERROR('Tablas turistas zona y tip.'!G348/'Tablas turistas zona y tip.'!G361-1,"-")</f>
        <v>0.66666666666666674</v>
      </c>
      <c r="F348" s="184">
        <f>IFERROR('Tablas turistas zona y tip.'!I348/'Tablas turistas zona y tip.'!I361-1,"-")</f>
        <v>0.66666666666666674</v>
      </c>
      <c r="G348" s="183">
        <f>IFERROR('Tablas turistas zona y tip.'!K348/'Tablas turistas zona y tip.'!K361-1,"-")</f>
        <v>0.50122850122850116</v>
      </c>
      <c r="H348" s="183">
        <f>IFERROR('Tablas turistas zona y tip.'!M348/'Tablas turistas zona y tip.'!M361-1,"-")</f>
        <v>0.89090909090909087</v>
      </c>
      <c r="I348" s="183">
        <f>IFERROR('Tablas turistas zona y tip.'!O348/'Tablas turistas zona y tip.'!O361-1,"-")</f>
        <v>0.61363636363636354</v>
      </c>
      <c r="J348" s="184">
        <f>IFERROR('Tablas turistas zona y tip.'!Q348/'Tablas turistas zona y tip.'!Q361-1,"-")</f>
        <v>-0.39449541284403666</v>
      </c>
      <c r="K348" s="184">
        <f>IFERROR('Tablas turistas zona y tip.'!S348/'Tablas turistas zona y tip.'!S361-1,"-")</f>
        <v>-7.6655052264808399E-2</v>
      </c>
      <c r="L348" s="184">
        <f>IFERROR('Tablas turistas zona y tip.'!U348/'Tablas turistas zona y tip.'!U361-1,"-")</f>
        <v>-0.23658395845354874</v>
      </c>
      <c r="M348" s="183">
        <f>IFERROR('Tablas turistas zona y tip.'!W348/'Tablas turistas zona y tip.'!W361-1,"-")</f>
        <v>-8.101851851851849E-2</v>
      </c>
      <c r="N348" s="183">
        <f>IFERROR('Tablas turistas zona y tip.'!Y348/'Tablas turistas zona y tip.'!Y361-1,"-")</f>
        <v>8.0660835762876637E-2</v>
      </c>
      <c r="O348" s="183">
        <f>IFERROR('Tablas turistas zona y tip.'!AA348/'Tablas turistas zona y tip.'!AA361-1,"-")</f>
        <v>-9.4623655913979032E-3</v>
      </c>
    </row>
    <row r="349" spans="2:15" hidden="1" outlineLevel="1">
      <c r="B349" s="95" t="s">
        <v>43</v>
      </c>
      <c r="C349" s="183">
        <f>IFERROR('Tablas turistas zona y tip.'!C349/'Tablas turistas zona y tip.'!C362-1,"-")</f>
        <v>-0.51351351351351349</v>
      </c>
      <c r="D349" s="184">
        <f>IFERROR('Tablas turistas zona y tip.'!E349/'Tablas turistas zona y tip.'!E362-1,"-")</f>
        <v>0.33333333333333326</v>
      </c>
      <c r="E349" s="184">
        <f>IFERROR('Tablas turistas zona y tip.'!G349/'Tablas turistas zona y tip.'!G362-1,"-")</f>
        <v>0.66666666666666674</v>
      </c>
      <c r="F349" s="184">
        <f>IFERROR('Tablas turistas zona y tip.'!I349/'Tablas turistas zona y tip.'!I362-1,"-")</f>
        <v>0.5</v>
      </c>
      <c r="G349" s="183">
        <f>IFERROR('Tablas turistas zona y tip.'!K349/'Tablas turistas zona y tip.'!K362-1,"-")</f>
        <v>0.4285714285714286</v>
      </c>
      <c r="H349" s="183">
        <f>IFERROR('Tablas turistas zona y tip.'!M349/'Tablas turistas zona y tip.'!M362-1,"-")</f>
        <v>0.25837320574162681</v>
      </c>
      <c r="I349" s="183">
        <f>IFERROR('Tablas turistas zona y tip.'!O349/'Tablas turistas zona y tip.'!O362-1,"-")</f>
        <v>0.37555886736214594</v>
      </c>
      <c r="J349" s="184">
        <f>IFERROR('Tablas turistas zona y tip.'!Q349/'Tablas turistas zona y tip.'!Q362-1,"-")</f>
        <v>0.1831896551724137</v>
      </c>
      <c r="K349" s="184">
        <f>IFERROR('Tablas turistas zona y tip.'!S349/'Tablas turistas zona y tip.'!S362-1,"-")</f>
        <v>-9.466019417475724E-2</v>
      </c>
      <c r="L349" s="184">
        <f>IFERROR('Tablas turistas zona y tip.'!U349/'Tablas turistas zona y tip.'!U362-1,"-")</f>
        <v>5.4347826086955653E-3</v>
      </c>
      <c r="M349" s="183">
        <f>IFERROR('Tablas turistas zona y tip.'!W349/'Tablas turistas zona y tip.'!W362-1,"-")</f>
        <v>0.27432712215320909</v>
      </c>
      <c r="N349" s="183">
        <f>IFERROR('Tablas turistas zona y tip.'!Y349/'Tablas turistas zona y tip.'!Y362-1,"-")</f>
        <v>-2.0270270270270285E-2</v>
      </c>
      <c r="O349" s="183">
        <f>IFERROR('Tablas turistas zona y tip.'!AA349/'Tablas turistas zona y tip.'!AA362-1,"-")</f>
        <v>0.12187812187812197</v>
      </c>
    </row>
    <row r="350" spans="2:15" hidden="1" outlineLevel="1">
      <c r="B350" s="95" t="s">
        <v>44</v>
      </c>
      <c r="C350" s="183">
        <f>IFERROR('Tablas turistas zona y tip.'!C350/'Tablas turistas zona y tip.'!C363-1,"-")</f>
        <v>0.95238095238095233</v>
      </c>
      <c r="D350" s="184">
        <f>IFERROR('Tablas turistas zona y tip.'!E350/'Tablas turistas zona y tip.'!E363-1,"-")</f>
        <v>-1</v>
      </c>
      <c r="E350" s="184">
        <f>IFERROR('Tablas turistas zona y tip.'!G350/'Tablas turistas zona y tip.'!G363-1,"-")</f>
        <v>-1</v>
      </c>
      <c r="F350" s="184">
        <f>IFERROR('Tablas turistas zona y tip.'!I350/'Tablas turistas zona y tip.'!I363-1,"-")</f>
        <v>-1</v>
      </c>
      <c r="G350" s="183">
        <f>IFERROR('Tablas turistas zona y tip.'!K350/'Tablas turistas zona y tip.'!K363-1,"-")</f>
        <v>0.42086330935251803</v>
      </c>
      <c r="H350" s="183">
        <f>IFERROR('Tablas turistas zona y tip.'!M350/'Tablas turistas zona y tip.'!M363-1,"-")</f>
        <v>0.29292929292929304</v>
      </c>
      <c r="I350" s="183">
        <f>IFERROR('Tablas turistas zona y tip.'!O350/'Tablas turistas zona y tip.'!O363-1,"-")</f>
        <v>0.36764705882352944</v>
      </c>
      <c r="J350" s="184">
        <f>IFERROR('Tablas turistas zona y tip.'!Q350/'Tablas turistas zona y tip.'!Q363-1,"-")</f>
        <v>-9.5087163232963512E-2</v>
      </c>
      <c r="K350" s="184">
        <f>IFERROR('Tablas turistas zona y tip.'!S350/'Tablas turistas zona y tip.'!S363-1,"-")</f>
        <v>8.4722222222222143E-2</v>
      </c>
      <c r="L350" s="184">
        <f>IFERROR('Tablas turistas zona y tip.'!U350/'Tablas turistas zona y tip.'!U363-1,"-")</f>
        <v>7.4019245003698053E-4</v>
      </c>
      <c r="M350" s="183">
        <f>IFERROR('Tablas turistas zona y tip.'!W350/'Tablas turistas zona y tip.'!W363-1,"-")</f>
        <v>7.5854700854700807E-2</v>
      </c>
      <c r="N350" s="183">
        <f>IFERROR('Tablas turistas zona y tip.'!Y350/'Tablas turistas zona y tip.'!Y363-1,"-")</f>
        <v>0.12840043525571265</v>
      </c>
      <c r="O350" s="183">
        <f>IFERROR('Tablas turistas zona y tip.'!AA350/'Tablas turistas zona y tip.'!AA363-1,"-")</f>
        <v>0.10188679245283017</v>
      </c>
    </row>
    <row r="351" spans="2:15" hidden="1" outlineLevel="1">
      <c r="B351" s="95" t="s">
        <v>45</v>
      </c>
      <c r="C351" s="183">
        <f>IFERROR('Tablas turistas zona y tip.'!C351/'Tablas turistas zona y tip.'!C364-1,"-")</f>
        <v>1</v>
      </c>
      <c r="D351" s="184" t="str">
        <f>IFERROR('Tablas turistas zona y tip.'!E351/'Tablas turistas zona y tip.'!E364-1,"-")</f>
        <v>-</v>
      </c>
      <c r="E351" s="184">
        <f>IFERROR('Tablas turistas zona y tip.'!G351/'Tablas turistas zona y tip.'!G364-1,"-")</f>
        <v>1</v>
      </c>
      <c r="F351" s="184">
        <f>IFERROR('Tablas turistas zona y tip.'!I351/'Tablas turistas zona y tip.'!I364-1,"-")</f>
        <v>1</v>
      </c>
      <c r="G351" s="183">
        <f>IFERROR('Tablas turistas zona y tip.'!K351/'Tablas turistas zona y tip.'!K364-1,"-")</f>
        <v>0.25</v>
      </c>
      <c r="H351" s="183">
        <f>IFERROR('Tablas turistas zona y tip.'!M351/'Tablas turistas zona y tip.'!M364-1,"-")</f>
        <v>0.20418848167539272</v>
      </c>
      <c r="I351" s="183">
        <f>IFERROR('Tablas turistas zona y tip.'!O351/'Tablas turistas zona y tip.'!O364-1,"-")</f>
        <v>0.23246492985971945</v>
      </c>
      <c r="J351" s="184">
        <f>IFERROR('Tablas turistas zona y tip.'!Q351/'Tablas turistas zona y tip.'!Q364-1,"-")</f>
        <v>0.24693877551020416</v>
      </c>
      <c r="K351" s="184">
        <f>IFERROR('Tablas turistas zona y tip.'!S351/'Tablas turistas zona y tip.'!S364-1,"-")</f>
        <v>0.11045364891518727</v>
      </c>
      <c r="L351" s="184">
        <f>IFERROR('Tablas turistas zona y tip.'!U351/'Tablas turistas zona y tip.'!U364-1,"-")</f>
        <v>0.15492021276595747</v>
      </c>
      <c r="M351" s="183">
        <f>IFERROR('Tablas turistas zona y tip.'!W351/'Tablas turistas zona y tip.'!W364-1,"-")</f>
        <v>0.26739926739926734</v>
      </c>
      <c r="N351" s="183">
        <f>IFERROR('Tablas turistas zona y tip.'!Y351/'Tablas turistas zona y tip.'!Y364-1,"-")</f>
        <v>0.1274834437086092</v>
      </c>
      <c r="O351" s="183">
        <f>IFERROR('Tablas turistas zona y tip.'!AA351/'Tablas turistas zona y tip.'!AA364-1,"-")</f>
        <v>0.18401578687715836</v>
      </c>
    </row>
    <row r="352" spans="2:15" hidden="1" outlineLevel="1">
      <c r="B352" s="95" t="s">
        <v>46</v>
      </c>
      <c r="C352" s="183">
        <f>IFERROR('Tablas turistas zona y tip.'!C352/'Tablas turistas zona y tip.'!C365-1,"-")</f>
        <v>1</v>
      </c>
      <c r="D352" s="184" t="str">
        <f>IFERROR('Tablas turistas zona y tip.'!E352/'Tablas turistas zona y tip.'!E365-1,"-")</f>
        <v>-</v>
      </c>
      <c r="E352" s="184">
        <f>IFERROR('Tablas turistas zona y tip.'!G352/'Tablas turistas zona y tip.'!G365-1,"-")</f>
        <v>-1</v>
      </c>
      <c r="F352" s="184">
        <f>IFERROR('Tablas turistas zona y tip.'!I352/'Tablas turistas zona y tip.'!I365-1,"-")</f>
        <v>-1</v>
      </c>
      <c r="G352" s="183">
        <f>IFERROR('Tablas turistas zona y tip.'!K352/'Tablas turistas zona y tip.'!K365-1,"-")</f>
        <v>0.58358662613981771</v>
      </c>
      <c r="H352" s="183">
        <f>IFERROR('Tablas turistas zona y tip.'!M352/'Tablas turistas zona y tip.'!M365-1,"-")</f>
        <v>0.10317460317460325</v>
      </c>
      <c r="I352" s="183">
        <f>IFERROR('Tablas turistas zona y tip.'!O352/'Tablas turistas zona y tip.'!O365-1,"-")</f>
        <v>0.37521514629948371</v>
      </c>
      <c r="J352" s="184">
        <f>IFERROR('Tablas turistas zona y tip.'!Q352/'Tablas turistas zona y tip.'!Q365-1,"-")</f>
        <v>1.2681388012618298</v>
      </c>
      <c r="K352" s="184">
        <f>IFERROR('Tablas turistas zona y tip.'!S352/'Tablas turistas zona y tip.'!S365-1,"-")</f>
        <v>0.81534090909090917</v>
      </c>
      <c r="L352" s="184">
        <f>IFERROR('Tablas turistas zona y tip.'!U352/'Tablas turistas zona y tip.'!U365-1,"-")</f>
        <v>1.029895366218236</v>
      </c>
      <c r="M352" s="183">
        <f>IFERROR('Tablas turistas zona y tip.'!W352/'Tablas turistas zona y tip.'!W365-1,"-")</f>
        <v>0.9214501510574018</v>
      </c>
      <c r="N352" s="183">
        <f>IFERROR('Tablas turistas zona y tip.'!Y352/'Tablas turistas zona y tip.'!Y365-1,"-")</f>
        <v>0.50822368421052633</v>
      </c>
      <c r="O352" s="183">
        <f>IFERROR('Tablas turistas zona y tip.'!AA352/'Tablas turistas zona y tip.'!AA365-1,"-")</f>
        <v>0.7236220472440944</v>
      </c>
    </row>
    <row r="353" spans="2:15" hidden="1" outlineLevel="1">
      <c r="B353" s="95" t="s">
        <v>47</v>
      </c>
      <c r="C353" s="183">
        <f>IFERROR('Tablas turistas zona y tip.'!C353/'Tablas turistas zona y tip.'!C366-1,"-")</f>
        <v>-0.69444444444444442</v>
      </c>
      <c r="D353" s="184" t="str">
        <f>IFERROR('Tablas turistas zona y tip.'!E353/'Tablas turistas zona y tip.'!E366-1,"-")</f>
        <v>-</v>
      </c>
      <c r="E353" s="184" t="str">
        <f>IFERROR('Tablas turistas zona y tip.'!G353/'Tablas turistas zona y tip.'!G366-1,"-")</f>
        <v>-</v>
      </c>
      <c r="F353" s="184" t="str">
        <f>IFERROR('Tablas turistas zona y tip.'!I353/'Tablas turistas zona y tip.'!I366-1,"-")</f>
        <v>-</v>
      </c>
      <c r="G353" s="183">
        <f>IFERROR('Tablas turistas zona y tip.'!K353/'Tablas turistas zona y tip.'!K366-1,"-")</f>
        <v>0.65962441314553999</v>
      </c>
      <c r="H353" s="183">
        <f>IFERROR('Tablas turistas zona y tip.'!M353/'Tablas turistas zona y tip.'!M366-1,"-")</f>
        <v>-0.34065934065934067</v>
      </c>
      <c r="I353" s="183">
        <f>IFERROR('Tablas turistas zona y tip.'!O353/'Tablas turistas zona y tip.'!O366-1,"-")</f>
        <v>0.26895565092989981</v>
      </c>
      <c r="J353" s="184">
        <f>IFERROR('Tablas turistas zona y tip.'!Q353/'Tablas turistas zona y tip.'!Q366-1,"-")</f>
        <v>-0.33167495854063023</v>
      </c>
      <c r="K353" s="184">
        <f>IFERROR('Tablas turistas zona y tip.'!S353/'Tablas turistas zona y tip.'!S366-1,"-")</f>
        <v>-0.20911528150134051</v>
      </c>
      <c r="L353" s="184">
        <f>IFERROR('Tablas turistas zona y tip.'!U353/'Tablas turistas zona y tip.'!U366-1,"-")</f>
        <v>-0.26389918458117123</v>
      </c>
      <c r="M353" s="183">
        <f>IFERROR('Tablas turistas zona y tip.'!W353/'Tablas turistas zona y tip.'!W366-1,"-")</f>
        <v>5.258215962441315E-2</v>
      </c>
      <c r="N353" s="183">
        <f>IFERROR('Tablas turistas zona y tip.'!Y353/'Tablas turistas zona y tip.'!Y366-1,"-")</f>
        <v>-0.24239450441609423</v>
      </c>
      <c r="O353" s="183">
        <f>IFERROR('Tablas turistas zona y tip.'!AA353/'Tablas turistas zona y tip.'!AA366-1,"-")</f>
        <v>-9.1650671785028837E-2</v>
      </c>
    </row>
    <row r="354" spans="2:15" hidden="1" outlineLevel="1">
      <c r="B354" s="95" t="s">
        <v>48</v>
      </c>
      <c r="C354" s="183">
        <f>IFERROR('Tablas turistas zona y tip.'!C354/'Tablas turistas zona y tip.'!C367-1,"-")</f>
        <v>-6.9767441860465129E-2</v>
      </c>
      <c r="D354" s="184">
        <f>IFERROR('Tablas turistas zona y tip.'!E354/'Tablas turistas zona y tip.'!E367-1,"-")</f>
        <v>-0.80487804878048785</v>
      </c>
      <c r="E354" s="184">
        <f>IFERROR('Tablas turistas zona y tip.'!G354/'Tablas turistas zona y tip.'!G367-1,"-")</f>
        <v>1</v>
      </c>
      <c r="F354" s="184">
        <f>IFERROR('Tablas turistas zona y tip.'!I354/'Tablas turistas zona y tip.'!I367-1,"-")</f>
        <v>-0.68181818181818188</v>
      </c>
      <c r="G354" s="183">
        <f>IFERROR('Tablas turistas zona y tip.'!K354/'Tablas turistas zona y tip.'!K367-1,"-")</f>
        <v>0.88278388278388276</v>
      </c>
      <c r="H354" s="183">
        <f>IFERROR('Tablas turistas zona y tip.'!M354/'Tablas turistas zona y tip.'!M367-1,"-")</f>
        <v>-3.7593984962406291E-3</v>
      </c>
      <c r="I354" s="183">
        <f>IFERROR('Tablas turistas zona y tip.'!O354/'Tablas turistas zona y tip.'!O367-1,"-")</f>
        <v>0.5923645320197044</v>
      </c>
      <c r="J354" s="184">
        <f>IFERROR('Tablas turistas zona y tip.'!Q354/'Tablas turistas zona y tip.'!Q367-1,"-")</f>
        <v>-0.43076923076923079</v>
      </c>
      <c r="K354" s="184">
        <f>IFERROR('Tablas turistas zona y tip.'!S354/'Tablas turistas zona y tip.'!S367-1,"-")</f>
        <v>7.1428571428571397E-2</v>
      </c>
      <c r="L354" s="184">
        <f>IFERROR('Tablas turistas zona y tip.'!U354/'Tablas turistas zona y tip.'!U367-1,"-")</f>
        <v>-0.16871015203531148</v>
      </c>
      <c r="M354" s="183">
        <f>IFERROR('Tablas turistas zona y tip.'!W354/'Tablas turistas zona y tip.'!W367-1,"-")</f>
        <v>1.6199376947040545E-2</v>
      </c>
      <c r="N354" s="183">
        <f>IFERROR('Tablas turistas zona y tip.'!Y354/'Tablas turistas zona y tip.'!Y367-1,"-")</f>
        <v>5.851462865716428E-2</v>
      </c>
      <c r="O354" s="183">
        <f>IFERROR('Tablas turistas zona y tip.'!AA354/'Tablas turistas zona y tip.'!AA367-1,"-")</f>
        <v>3.539823008849563E-2</v>
      </c>
    </row>
    <row r="355" spans="2:15" hidden="1" outlineLevel="1">
      <c r="B355" s="95" t="s">
        <v>49</v>
      </c>
      <c r="C355" s="183">
        <f>IFERROR('Tablas turistas zona y tip.'!C355/'Tablas turistas zona y tip.'!C368-1,"-")</f>
        <v>-0.23404255319148937</v>
      </c>
      <c r="D355" s="184">
        <f>IFERROR('Tablas turistas zona y tip.'!E355/'Tablas turistas zona y tip.'!E368-1,"-")</f>
        <v>0.75</v>
      </c>
      <c r="E355" s="184">
        <f>IFERROR('Tablas turistas zona y tip.'!G355/'Tablas turistas zona y tip.'!G368-1,"-")</f>
        <v>0.66666666666666674</v>
      </c>
      <c r="F355" s="184">
        <f>IFERROR('Tablas turistas zona y tip.'!I355/'Tablas turistas zona y tip.'!I368-1,"-")</f>
        <v>0.72727272727272729</v>
      </c>
      <c r="G355" s="183">
        <f>IFERROR('Tablas turistas zona y tip.'!K355/'Tablas turistas zona y tip.'!K368-1,"-")</f>
        <v>0.12944983818770228</v>
      </c>
      <c r="H355" s="183">
        <f>IFERROR('Tablas turistas zona y tip.'!M355/'Tablas turistas zona y tip.'!M368-1,"-")</f>
        <v>9.0909090909090828E-2</v>
      </c>
      <c r="I355" s="183">
        <f>IFERROR('Tablas turistas zona y tip.'!O355/'Tablas turistas zona y tip.'!O368-1,"-")</f>
        <v>0.11791383219954654</v>
      </c>
      <c r="J355" s="184">
        <f>IFERROR('Tablas turistas zona y tip.'!Q355/'Tablas turistas zona y tip.'!Q368-1,"-")</f>
        <v>-0.25739644970414199</v>
      </c>
      <c r="K355" s="184">
        <f>IFERROR('Tablas turistas zona y tip.'!S355/'Tablas turistas zona y tip.'!S368-1,"-")</f>
        <v>0.14693171996542786</v>
      </c>
      <c r="L355" s="184">
        <f>IFERROR('Tablas turistas zona y tip.'!U355/'Tablas turistas zona y tip.'!U368-1,"-")</f>
        <v>-4.1916167664670656E-2</v>
      </c>
      <c r="M355" s="183">
        <f>IFERROR('Tablas turistas zona y tip.'!W355/'Tablas turistas zona y tip.'!W368-1,"-")</f>
        <v>-7.3146292585170358E-2</v>
      </c>
      <c r="N355" s="183">
        <f>IFERROR('Tablas turistas zona y tip.'!Y355/'Tablas turistas zona y tip.'!Y368-1,"-")</f>
        <v>0.13367609254498714</v>
      </c>
      <c r="O355" s="183">
        <f>IFERROR('Tablas turistas zona y tip.'!AA355/'Tablas turistas zona y tip.'!AA368-1,"-")</f>
        <v>1.7454954954954971E-2</v>
      </c>
    </row>
    <row r="356" spans="2:15" hidden="1" outlineLevel="1">
      <c r="B356" s="95" t="s">
        <v>50</v>
      </c>
      <c r="C356" s="183">
        <f>IFERROR('Tablas turistas zona y tip.'!C356/'Tablas turistas zona y tip.'!C369-1,"-")</f>
        <v>0.30000000000000004</v>
      </c>
      <c r="D356" s="184" t="str">
        <f>IFERROR('Tablas turistas zona y tip.'!E356/'Tablas turistas zona y tip.'!E369-1,"-")</f>
        <v>-</v>
      </c>
      <c r="E356" s="184" t="str">
        <f>IFERROR('Tablas turistas zona y tip.'!G356/'Tablas turistas zona y tip.'!G369-1,"-")</f>
        <v>-</v>
      </c>
      <c r="F356" s="184" t="str">
        <f>IFERROR('Tablas turistas zona y tip.'!I356/'Tablas turistas zona y tip.'!I369-1,"-")</f>
        <v>-</v>
      </c>
      <c r="G356" s="183">
        <f>IFERROR('Tablas turistas zona y tip.'!K356/'Tablas turistas zona y tip.'!K369-1,"-")</f>
        <v>-0.25027685492801777</v>
      </c>
      <c r="H356" s="183">
        <f>IFERROR('Tablas turistas zona y tip.'!M356/'Tablas turistas zona y tip.'!M369-1,"-")</f>
        <v>-0.3054830287206266</v>
      </c>
      <c r="I356" s="183">
        <f>IFERROR('Tablas turistas zona y tip.'!O356/'Tablas turistas zona y tip.'!O369-1,"-")</f>
        <v>-0.26671850699844479</v>
      </c>
      <c r="J356" s="184">
        <f>IFERROR('Tablas turistas zona y tip.'!Q356/'Tablas turistas zona y tip.'!Q369-1,"-")</f>
        <v>-0.29538131041890436</v>
      </c>
      <c r="K356" s="184">
        <f>IFERROR('Tablas turistas zona y tip.'!S356/'Tablas turistas zona y tip.'!S369-1,"-")</f>
        <v>-3.4511784511784493E-2</v>
      </c>
      <c r="L356" s="184">
        <f>IFERROR('Tablas turistas zona y tip.'!U356/'Tablas turistas zona y tip.'!U369-1,"-")</f>
        <v>-0.14912694667295889</v>
      </c>
      <c r="M356" s="183">
        <f>IFERROR('Tablas turistas zona y tip.'!W356/'Tablas turistas zona y tip.'!W369-1,"-")</f>
        <v>-0.25536480686695284</v>
      </c>
      <c r="N356" s="183">
        <f>IFERROR('Tablas turistas zona y tip.'!Y356/'Tablas turistas zona y tip.'!Y369-1,"-")</f>
        <v>-0.10057288351368554</v>
      </c>
      <c r="O356" s="183">
        <f>IFERROR('Tablas turistas zona y tip.'!AA356/'Tablas turistas zona y tip.'!AA369-1,"-")</f>
        <v>-0.18457059679767107</v>
      </c>
    </row>
    <row r="357" spans="2:15" hidden="1" outlineLevel="1">
      <c r="B357" s="95" t="s">
        <v>51</v>
      </c>
      <c r="C357" s="183">
        <f>IFERROR('Tablas turistas zona y tip.'!C357/'Tablas turistas zona y tip.'!C370-1,"-")</f>
        <v>-0.13953488372093026</v>
      </c>
      <c r="D357" s="184">
        <f>IFERROR('Tablas turistas zona y tip.'!E357/'Tablas turistas zona y tip.'!E370-1,"-")</f>
        <v>2.25</v>
      </c>
      <c r="E357" s="184">
        <f>IFERROR('Tablas turistas zona y tip.'!G357/'Tablas turistas zona y tip.'!G370-1,"-")</f>
        <v>-0.5</v>
      </c>
      <c r="F357" s="184">
        <f>IFERROR('Tablas turistas zona y tip.'!I357/'Tablas turistas zona y tip.'!I370-1,"-")</f>
        <v>0.875</v>
      </c>
      <c r="G357" s="183">
        <f>IFERROR('Tablas turistas zona y tip.'!K357/'Tablas turistas zona y tip.'!K370-1,"-")</f>
        <v>4.1005291005290934E-2</v>
      </c>
      <c r="H357" s="183">
        <f>IFERROR('Tablas turistas zona y tip.'!M357/'Tablas turistas zona y tip.'!M370-1,"-")</f>
        <v>-0.27819548872180455</v>
      </c>
      <c r="I357" s="183">
        <f>IFERROR('Tablas turistas zona y tip.'!O357/'Tablas turistas zona y tip.'!O370-1,"-")</f>
        <v>-9.0838509316770177E-2</v>
      </c>
      <c r="J357" s="184">
        <f>IFERROR('Tablas turistas zona y tip.'!Q357/'Tablas turistas zona y tip.'!Q370-1,"-")</f>
        <v>-0.45392156862745103</v>
      </c>
      <c r="K357" s="184">
        <f>IFERROR('Tablas turistas zona y tip.'!S357/'Tablas turistas zona y tip.'!S370-1,"-")</f>
        <v>-0.20185614849187938</v>
      </c>
      <c r="L357" s="184">
        <f>IFERROR('Tablas turistas zona y tip.'!U357/'Tablas turistas zona y tip.'!U370-1,"-")</f>
        <v>-0.31301340250756593</v>
      </c>
      <c r="M357" s="183">
        <f>IFERROR('Tablas turistas zona y tip.'!W357/'Tablas turistas zona y tip.'!W370-1,"-")</f>
        <v>-0.23477783872737246</v>
      </c>
      <c r="N357" s="183">
        <f>IFERROR('Tablas turistas zona y tip.'!Y357/'Tablas turistas zona y tip.'!Y370-1,"-")</f>
        <v>-0.22471295790049206</v>
      </c>
      <c r="O357" s="183">
        <f>IFERROR('Tablas turistas zona y tip.'!AA357/'Tablas turistas zona y tip.'!AA370-1,"-")</f>
        <v>-0.22973713033954002</v>
      </c>
    </row>
    <row r="358" spans="2:15" collapsed="1">
      <c r="B358" s="180">
        <v>1984</v>
      </c>
      <c r="C358" s="188">
        <f>IFERROR('Tablas turistas zona y tip.'!C358/'Tablas turistas zona y tip.'!C371-1,"-")</f>
        <v>6.2015503875969102E-2</v>
      </c>
      <c r="D358" s="188">
        <f>IFERROR('Tablas turistas zona y tip.'!E358/'Tablas turistas zona y tip.'!E371-1,"-")</f>
        <v>-0.16666666666666663</v>
      </c>
      <c r="E358" s="188">
        <f>IFERROR('Tablas turistas zona y tip.'!G358/'Tablas turistas zona y tip.'!G371-1,"-")</f>
        <v>0.29166666666666674</v>
      </c>
      <c r="F358" s="188">
        <f>IFERROR('Tablas turistas zona y tip.'!I358/'Tablas turistas zona y tip.'!I371-1,"-")</f>
        <v>-4.4444444444444398E-2</v>
      </c>
      <c r="G358" s="188">
        <f>IFERROR('Tablas turistas zona y tip.'!K358/'Tablas turistas zona y tip.'!K371-1,"-")</f>
        <v>0.24480874316939882</v>
      </c>
      <c r="H358" s="188">
        <f>IFERROR('Tablas turistas zona y tip.'!M358/'Tablas turistas zona y tip.'!M371-1,"-")</f>
        <v>2.011075488195857E-2</v>
      </c>
      <c r="I358" s="188">
        <f>IFERROR('Tablas turistas zona y tip.'!O358/'Tablas turistas zona y tip.'!O371-1,"-")</f>
        <v>0.16642944286295247</v>
      </c>
      <c r="J358" s="188">
        <f>IFERROR('Tablas turistas zona y tip.'!Q358/'Tablas turistas zona y tip.'!Q371-1,"-")</f>
        <v>-0.17117923472812713</v>
      </c>
      <c r="K358" s="188">
        <f>IFERROR('Tablas turistas zona y tip.'!S358/'Tablas turistas zona y tip.'!S371-1,"-")</f>
        <v>3.9367921081476132E-2</v>
      </c>
      <c r="L358" s="188">
        <f>IFERROR('Tablas turistas zona y tip.'!U358/'Tablas turistas zona y tip.'!U371-1,"-")</f>
        <v>-5.5265010560193062E-2</v>
      </c>
      <c r="M358" s="188">
        <f>IFERROR('Tablas turistas zona y tip.'!W358/'Tablas turistas zona y tip.'!W371-1,"-")</f>
        <v>3.2286654849329466E-3</v>
      </c>
      <c r="N358" s="188">
        <f>IFERROR('Tablas turistas zona y tip.'!Y358/'Tablas turistas zona y tip.'!Y371-1,"-")</f>
        <v>3.5270429771575351E-2</v>
      </c>
      <c r="O358" s="188">
        <f>IFERROR('Tablas turistas zona y tip.'!AA358/'Tablas turistas zona y tip.'!AA371-1,"-")</f>
        <v>1.8510546706844488E-2</v>
      </c>
    </row>
    <row r="359" spans="2:15" hidden="1" outlineLevel="1">
      <c r="B359" s="95" t="s">
        <v>40</v>
      </c>
      <c r="C359" s="183">
        <f>IFERROR('Tablas turistas zona y tip.'!C359/'Tablas turistas zona y tip.'!C372-1,"-")</f>
        <v>0.68965517241379315</v>
      </c>
      <c r="D359" s="184">
        <f>IFERROR('Tablas turistas zona y tip.'!E359/'Tablas turistas zona y tip.'!E372-1,"-")</f>
        <v>-0.6</v>
      </c>
      <c r="E359" s="184" t="str">
        <f>IFERROR('Tablas turistas zona y tip.'!G359/'Tablas turistas zona y tip.'!G372-1,"-")</f>
        <v>-</v>
      </c>
      <c r="F359" s="184">
        <f>IFERROR('Tablas turistas zona y tip.'!I359/'Tablas turistas zona y tip.'!I372-1,"-")</f>
        <v>-0.6</v>
      </c>
      <c r="G359" s="183">
        <f>IFERROR('Tablas turistas zona y tip.'!K359/'Tablas turistas zona y tip.'!K372-1,"-")</f>
        <v>-5.2631578947368474E-2</v>
      </c>
      <c r="H359" s="183">
        <f>IFERROR('Tablas turistas zona y tip.'!M359/'Tablas turistas zona y tip.'!M372-1,"-")</f>
        <v>0.29042904290429039</v>
      </c>
      <c r="I359" s="183">
        <f>IFERROR('Tablas turistas zona y tip.'!O359/'Tablas turistas zona y tip.'!O372-1,"-")</f>
        <v>7.475490196078427E-2</v>
      </c>
      <c r="J359" s="184">
        <f>IFERROR('Tablas turistas zona y tip.'!Q359/'Tablas turistas zona y tip.'!Q372-1,"-")</f>
        <v>0.18946047678795486</v>
      </c>
      <c r="K359" s="184">
        <f>IFERROR('Tablas turistas zona y tip.'!S359/'Tablas turistas zona y tip.'!S372-1,"-")</f>
        <v>-0.17293906810035842</v>
      </c>
      <c r="L359" s="184">
        <f>IFERROR('Tablas turistas zona y tip.'!U359/'Tablas turistas zona y tip.'!U372-1,"-")</f>
        <v>-2.195504443282803E-2</v>
      </c>
      <c r="M359" s="183">
        <f>IFERROR('Tablas turistas zona y tip.'!W359/'Tablas turistas zona y tip.'!W372-1,"-")</f>
        <v>0.10229799851742039</v>
      </c>
      <c r="N359" s="183">
        <f>IFERROR('Tablas turistas zona y tip.'!Y359/'Tablas turistas zona y tip.'!Y372-1,"-")</f>
        <v>-7.3995771670190225E-2</v>
      </c>
      <c r="O359" s="183">
        <f>IFERROR('Tablas turistas zona y tip.'!AA359/'Tablas turistas zona y tip.'!AA372-1,"-")</f>
        <v>1.1921965317919003E-2</v>
      </c>
    </row>
    <row r="360" spans="2:15" hidden="1" outlineLevel="1">
      <c r="B360" s="95" t="s">
        <v>41</v>
      </c>
      <c r="C360" s="183">
        <f>IFERROR('Tablas turistas zona y tip.'!C360/'Tablas turistas zona y tip.'!C373-1,"-")</f>
        <v>-0.44897959183673475</v>
      </c>
      <c r="D360" s="184" t="str">
        <f>IFERROR('Tablas turistas zona y tip.'!E360/'Tablas turistas zona y tip.'!E373-1,"-")</f>
        <v>-</v>
      </c>
      <c r="E360" s="184" t="str">
        <f>IFERROR('Tablas turistas zona y tip.'!G360/'Tablas turistas zona y tip.'!G373-1,"-")</f>
        <v>-</v>
      </c>
      <c r="F360" s="184" t="str">
        <f>IFERROR('Tablas turistas zona y tip.'!I360/'Tablas turistas zona y tip.'!I373-1,"-")</f>
        <v>-</v>
      </c>
      <c r="G360" s="183">
        <f>IFERROR('Tablas turistas zona y tip.'!K360/'Tablas turistas zona y tip.'!K373-1,"-")</f>
        <v>0.20208333333333339</v>
      </c>
      <c r="H360" s="183">
        <f>IFERROR('Tablas turistas zona y tip.'!M360/'Tablas turistas zona y tip.'!M373-1,"-")</f>
        <v>-0.24892703862660948</v>
      </c>
      <c r="I360" s="183">
        <f>IFERROR('Tablas turistas zona y tip.'!O360/'Tablas turistas zona y tip.'!O373-1,"-")</f>
        <v>5.4698457223001373E-2</v>
      </c>
      <c r="J360" s="184">
        <f>IFERROR('Tablas turistas zona y tip.'!Q360/'Tablas turistas zona y tip.'!Q373-1,"-")</f>
        <v>8.5483870967741904E-2</v>
      </c>
      <c r="K360" s="184">
        <f>IFERROR('Tablas turistas zona y tip.'!S360/'Tablas turistas zona y tip.'!S373-1,"-")</f>
        <v>0.39446366782006925</v>
      </c>
      <c r="L360" s="184">
        <f>IFERROR('Tablas turistas zona y tip.'!U360/'Tablas turistas zona y tip.'!U373-1,"-")</f>
        <v>0.23455759599332215</v>
      </c>
      <c r="M360" s="183">
        <f>IFERROR('Tablas turistas zona y tip.'!W360/'Tablas turistas zona y tip.'!W373-1,"-")</f>
        <v>0.11140121845082684</v>
      </c>
      <c r="N360" s="183">
        <f>IFERROR('Tablas turistas zona y tip.'!Y360/'Tablas turistas zona y tip.'!Y373-1,"-")</f>
        <v>0.20961775585696674</v>
      </c>
      <c r="O360" s="183">
        <f>IFERROR('Tablas turistas zona y tip.'!AA360/'Tablas turistas zona y tip.'!AA373-1,"-")</f>
        <v>0.15204081632653055</v>
      </c>
    </row>
    <row r="361" spans="2:15" hidden="1" outlineLevel="1">
      <c r="B361" s="95" t="s">
        <v>42</v>
      </c>
      <c r="C361" s="183">
        <f>IFERROR('Tablas turistas zona y tip.'!C361/'Tablas turistas zona y tip.'!C374-1,"-")</f>
        <v>-0.29166666666666663</v>
      </c>
      <c r="D361" s="184" t="str">
        <f>IFERROR('Tablas turistas zona y tip.'!E361/'Tablas turistas zona y tip.'!E374-1,"-")</f>
        <v>-</v>
      </c>
      <c r="E361" s="184" t="str">
        <f>IFERROR('Tablas turistas zona y tip.'!G361/'Tablas turistas zona y tip.'!G374-1,"-")</f>
        <v>-</v>
      </c>
      <c r="F361" s="184" t="str">
        <f>IFERROR('Tablas turistas zona y tip.'!I361/'Tablas turistas zona y tip.'!I374-1,"-")</f>
        <v>-</v>
      </c>
      <c r="G361" s="183">
        <f>IFERROR('Tablas turistas zona y tip.'!K361/'Tablas turistas zona y tip.'!K374-1,"-")</f>
        <v>-0.32279534109816976</v>
      </c>
      <c r="H361" s="183">
        <f>IFERROR('Tablas turistas zona y tip.'!M361/'Tablas turistas zona y tip.'!M374-1,"-")</f>
        <v>-0.68330134357005756</v>
      </c>
      <c r="I361" s="183">
        <f>IFERROR('Tablas turistas zona y tip.'!O361/'Tablas turistas zona y tip.'!O374-1,"-")</f>
        <v>-0.49019607843137258</v>
      </c>
      <c r="J361" s="184">
        <f>IFERROR('Tablas turistas zona y tip.'!Q361/'Tablas turistas zona y tip.'!Q374-1,"-")</f>
        <v>0.48551959114139698</v>
      </c>
      <c r="K361" s="184">
        <f>IFERROR('Tablas turistas zona y tip.'!S361/'Tablas turistas zona y tip.'!S374-1,"-")</f>
        <v>-6.2091503267973858E-2</v>
      </c>
      <c r="L361" s="184">
        <f>IFERROR('Tablas turistas zona y tip.'!U361/'Tablas turistas zona y tip.'!U374-1,"-")</f>
        <v>0.15149501661129561</v>
      </c>
      <c r="M361" s="183">
        <f>IFERROR('Tablas turistas zona y tip.'!W361/'Tablas turistas zona y tip.'!W374-1,"-")</f>
        <v>6.9306930693069368E-2</v>
      </c>
      <c r="N361" s="183">
        <f>IFERROR('Tablas turistas zona y tip.'!Y361/'Tablas turistas zona y tip.'!Y374-1,"-")</f>
        <v>-0.28492008339124397</v>
      </c>
      <c r="O361" s="183">
        <f>IFERROR('Tablas turistas zona y tip.'!AA361/'Tablas turistas zona y tip.'!AA374-1,"-")</f>
        <v>-0.12297246322142585</v>
      </c>
    </row>
    <row r="362" spans="2:15" hidden="1" outlineLevel="1">
      <c r="B362" s="95" t="s">
        <v>43</v>
      </c>
      <c r="C362" s="183">
        <f>IFERROR('Tablas turistas zona y tip.'!C362/'Tablas turistas zona y tip.'!C375-1,"-")</f>
        <v>5.166666666666667</v>
      </c>
      <c r="D362" s="184" t="str">
        <f>IFERROR('Tablas turistas zona y tip.'!E362/'Tablas turistas zona y tip.'!E375-1,"-")</f>
        <v>-</v>
      </c>
      <c r="E362" s="184">
        <f>IFERROR('Tablas turistas zona y tip.'!G362/'Tablas turistas zona y tip.'!G375-1,"-")</f>
        <v>-0.4</v>
      </c>
      <c r="F362" s="184">
        <f>IFERROR('Tablas turistas zona y tip.'!I362/'Tablas turistas zona y tip.'!I375-1,"-")</f>
        <v>0.19999999999999996</v>
      </c>
      <c r="G362" s="183">
        <f>IFERROR('Tablas turistas zona y tip.'!K362/'Tablas turistas zona y tip.'!K375-1,"-")</f>
        <v>4.5248868778280604E-2</v>
      </c>
      <c r="H362" s="183">
        <f>IFERROR('Tablas turistas zona y tip.'!M362/'Tablas turistas zona y tip.'!M375-1,"-")</f>
        <v>-0.33650793650793653</v>
      </c>
      <c r="I362" s="183">
        <f>IFERROR('Tablas turistas zona y tip.'!O362/'Tablas turistas zona y tip.'!O375-1,"-")</f>
        <v>-0.11360634081902243</v>
      </c>
      <c r="J362" s="184">
        <f>IFERROR('Tablas turistas zona y tip.'!Q362/'Tablas turistas zona y tip.'!Q375-1,"-")</f>
        <v>-0.18453427065026362</v>
      </c>
      <c r="K362" s="184">
        <f>IFERROR('Tablas turistas zona y tip.'!S362/'Tablas turistas zona y tip.'!S375-1,"-")</f>
        <v>0.44055944055944063</v>
      </c>
      <c r="L362" s="184">
        <f>IFERROR('Tablas turistas zona y tip.'!U362/'Tablas turistas zona y tip.'!U375-1,"-")</f>
        <v>0.12883435582822078</v>
      </c>
      <c r="M362" s="183">
        <f>IFERROR('Tablas turistas zona y tip.'!W362/'Tablas turistas zona y tip.'!W375-1,"-")</f>
        <v>-5.0147492625368773E-2</v>
      </c>
      <c r="N362" s="183">
        <f>IFERROR('Tablas turistas zona y tip.'!Y362/'Tablas turistas zona y tip.'!Y375-1,"-")</f>
        <v>0.16143497757847536</v>
      </c>
      <c r="O362" s="183">
        <f>IFERROR('Tablas turistas zona y tip.'!AA362/'Tablas turistas zona y tip.'!AA375-1,"-")</f>
        <v>4.8716605552645342E-2</v>
      </c>
    </row>
    <row r="363" spans="2:15" hidden="1" outlineLevel="1">
      <c r="B363" s="95" t="s">
        <v>44</v>
      </c>
      <c r="C363" s="183">
        <f>IFERROR('Tablas turistas zona y tip.'!C363/'Tablas turistas zona y tip.'!C376-1,"-")</f>
        <v>0.5</v>
      </c>
      <c r="D363" s="184">
        <f>IFERROR('Tablas turistas zona y tip.'!E363/'Tablas turistas zona y tip.'!E376-1,"-")</f>
        <v>2</v>
      </c>
      <c r="E363" s="184">
        <f>IFERROR('Tablas turistas zona y tip.'!G363/'Tablas turistas zona y tip.'!G376-1,"-")</f>
        <v>-0.875</v>
      </c>
      <c r="F363" s="184">
        <f>IFERROR('Tablas turistas zona y tip.'!I363/'Tablas turistas zona y tip.'!I376-1,"-")</f>
        <v>-0.30000000000000004</v>
      </c>
      <c r="G363" s="183">
        <f>IFERROR('Tablas turistas zona y tip.'!K363/'Tablas turistas zona y tip.'!K376-1,"-")</f>
        <v>-0.20343839541547282</v>
      </c>
      <c r="H363" s="183">
        <f>IFERROR('Tablas turistas zona y tip.'!M363/'Tablas turistas zona y tip.'!M376-1,"-")</f>
        <v>5.3191489361702038E-2</v>
      </c>
      <c r="I363" s="183">
        <f>IFERROR('Tablas turistas zona y tip.'!O363/'Tablas turistas zona y tip.'!O376-1,"-")</f>
        <v>-0.11359404096834269</v>
      </c>
      <c r="J363" s="184">
        <f>IFERROR('Tablas turistas zona y tip.'!Q363/'Tablas turistas zona y tip.'!Q376-1,"-")</f>
        <v>9.7391304347826058E-2</v>
      </c>
      <c r="K363" s="184">
        <f>IFERROR('Tablas turistas zona y tip.'!S363/'Tablas turistas zona y tip.'!S376-1,"-")</f>
        <v>-0.101123595505618</v>
      </c>
      <c r="L363" s="184">
        <f>IFERROR('Tablas turistas zona y tip.'!U363/'Tablas turistas zona y tip.'!U376-1,"-")</f>
        <v>-1.8168604651162767E-2</v>
      </c>
      <c r="M363" s="183">
        <f>IFERROR('Tablas turistas zona y tip.'!W363/'Tablas turistas zona y tip.'!W376-1,"-")</f>
        <v>-4.2553191489361764E-3</v>
      </c>
      <c r="N363" s="183">
        <f>IFERROR('Tablas turistas zona y tip.'!Y363/'Tablas turistas zona y tip.'!Y376-1,"-")</f>
        <v>-7.8234704112337017E-2</v>
      </c>
      <c r="O363" s="183">
        <f>IFERROR('Tablas turistas zona y tip.'!AA363/'Tablas turistas zona y tip.'!AA376-1,"-")</f>
        <v>-4.2333505420753759E-2</v>
      </c>
    </row>
    <row r="364" spans="2:15" hidden="1" outlineLevel="1">
      <c r="B364" s="95" t="s">
        <v>45</v>
      </c>
      <c r="C364" s="183">
        <f>IFERROR('Tablas turistas zona y tip.'!C364/'Tablas turistas zona y tip.'!C377-1,"-")</f>
        <v>0.3125</v>
      </c>
      <c r="D364" s="184" t="str">
        <f>IFERROR('Tablas turistas zona y tip.'!E364/'Tablas turistas zona y tip.'!E377-1,"-")</f>
        <v>-</v>
      </c>
      <c r="E364" s="184" t="str">
        <f>IFERROR('Tablas turistas zona y tip.'!G364/'Tablas turistas zona y tip.'!G377-1,"-")</f>
        <v>-</v>
      </c>
      <c r="F364" s="184" t="str">
        <f>IFERROR('Tablas turistas zona y tip.'!I364/'Tablas turistas zona y tip.'!I377-1,"-")</f>
        <v>-</v>
      </c>
      <c r="G364" s="183">
        <f>IFERROR('Tablas turistas zona y tip.'!K364/'Tablas turistas zona y tip.'!K377-1,"-")</f>
        <v>-0.16981132075471694</v>
      </c>
      <c r="H364" s="183">
        <f>IFERROR('Tablas turistas zona y tip.'!M364/'Tablas turistas zona y tip.'!M377-1,"-")</f>
        <v>-0.43988269794721413</v>
      </c>
      <c r="I364" s="183">
        <f>IFERROR('Tablas turistas zona y tip.'!O364/'Tablas turistas zona y tip.'!O377-1,"-")</f>
        <v>-0.2991573033707865</v>
      </c>
      <c r="J364" s="184">
        <f>IFERROR('Tablas turistas zona y tip.'!Q364/'Tablas turistas zona y tip.'!Q377-1,"-")</f>
        <v>-0.25531914893617025</v>
      </c>
      <c r="K364" s="184">
        <f>IFERROR('Tablas turistas zona y tip.'!S364/'Tablas turistas zona y tip.'!S377-1,"-")</f>
        <v>-8.7976539589442737E-3</v>
      </c>
      <c r="L364" s="184">
        <f>IFERROR('Tablas turistas zona y tip.'!U364/'Tablas turistas zona y tip.'!U377-1,"-")</f>
        <v>-0.1052944675788221</v>
      </c>
      <c r="M364" s="183">
        <f>IFERROR('Tablas turistas zona y tip.'!W364/'Tablas turistas zona y tip.'!W377-1,"-")</f>
        <v>-0.21626794258373205</v>
      </c>
      <c r="N364" s="183">
        <f>IFERROR('Tablas turistas zona y tip.'!Y364/'Tablas turistas zona y tip.'!Y377-1,"-")</f>
        <v>-0.11436950146627567</v>
      </c>
      <c r="O364" s="183">
        <f>IFERROR('Tablas turistas zona y tip.'!AA364/'Tablas turistas zona y tip.'!AA377-1,"-")</f>
        <v>-0.15857202158572026</v>
      </c>
    </row>
    <row r="365" spans="2:15" hidden="1" outlineLevel="1">
      <c r="B365" s="95" t="s">
        <v>46</v>
      </c>
      <c r="C365" s="183">
        <f>IFERROR('Tablas turistas zona y tip.'!C365/'Tablas turistas zona y tip.'!C378-1,"-")</f>
        <v>0.33333333333333326</v>
      </c>
      <c r="D365" s="184" t="str">
        <f>IFERROR('Tablas turistas zona y tip.'!E365/'Tablas turistas zona y tip.'!E378-1,"-")</f>
        <v>-</v>
      </c>
      <c r="E365" s="184" t="str">
        <f>IFERROR('Tablas turistas zona y tip.'!G365/'Tablas turistas zona y tip.'!G378-1,"-")</f>
        <v>-</v>
      </c>
      <c r="F365" s="184" t="str">
        <f>IFERROR('Tablas turistas zona y tip.'!I365/'Tablas turistas zona y tip.'!I378-1,"-")</f>
        <v>-</v>
      </c>
      <c r="G365" s="183">
        <f>IFERROR('Tablas turistas zona y tip.'!K365/'Tablas turistas zona y tip.'!K378-1,"-")</f>
        <v>0.2140221402214022</v>
      </c>
      <c r="H365" s="183">
        <f>IFERROR('Tablas turistas zona y tip.'!M365/'Tablas turistas zona y tip.'!M378-1,"-")</f>
        <v>0.24752475247524752</v>
      </c>
      <c r="I365" s="183">
        <f>IFERROR('Tablas turistas zona y tip.'!O365/'Tablas turistas zona y tip.'!O378-1,"-")</f>
        <v>0.22832980972515848</v>
      </c>
      <c r="J365" s="184">
        <f>IFERROR('Tablas turistas zona y tip.'!Q365/'Tablas turistas zona y tip.'!Q378-1,"-")</f>
        <v>-0.16797900262467191</v>
      </c>
      <c r="K365" s="184">
        <f>IFERROR('Tablas turistas zona y tip.'!S365/'Tablas turistas zona y tip.'!S378-1,"-")</f>
        <v>-0.44479495268138802</v>
      </c>
      <c r="L365" s="184">
        <f>IFERROR('Tablas turistas zona y tip.'!U365/'Tablas turistas zona y tip.'!U378-1,"-")</f>
        <v>-0.34088669950738915</v>
      </c>
      <c r="M365" s="183">
        <f>IFERROR('Tablas turistas zona y tip.'!W365/'Tablas turistas zona y tip.'!W378-1,"-")</f>
        <v>-3.0120481927711218E-3</v>
      </c>
      <c r="N365" s="183">
        <f>IFERROR('Tablas turistas zona y tip.'!Y365/'Tablas turistas zona y tip.'!Y378-1,"-")</f>
        <v>-0.27272727272727271</v>
      </c>
      <c r="O365" s="183">
        <f>IFERROR('Tablas turistas zona y tip.'!AA365/'Tablas turistas zona y tip.'!AA378-1,"-")</f>
        <v>-0.15333333333333332</v>
      </c>
    </row>
    <row r="366" spans="2:15" hidden="1" outlineLevel="1">
      <c r="B366" s="95" t="s">
        <v>47</v>
      </c>
      <c r="C366" s="183">
        <f>IFERROR('Tablas turistas zona y tip.'!C366/'Tablas turistas zona y tip.'!C379-1,"-")</f>
        <v>-0.25</v>
      </c>
      <c r="D366" s="184">
        <f>IFERROR('Tablas turistas zona y tip.'!E366/'Tablas turistas zona y tip.'!E379-1,"-")</f>
        <v>-1</v>
      </c>
      <c r="E366" s="184" t="str">
        <f>IFERROR('Tablas turistas zona y tip.'!G366/'Tablas turistas zona y tip.'!G379-1,"-")</f>
        <v>-</v>
      </c>
      <c r="F366" s="184">
        <f>IFERROR('Tablas turistas zona y tip.'!I366/'Tablas turistas zona y tip.'!I379-1,"-")</f>
        <v>-1</v>
      </c>
      <c r="G366" s="183">
        <f>IFERROR('Tablas turistas zona y tip.'!K366/'Tablas turistas zona y tip.'!K379-1,"-")</f>
        <v>7.0351758793969932E-2</v>
      </c>
      <c r="H366" s="183">
        <f>IFERROR('Tablas turistas zona y tip.'!M366/'Tablas turistas zona y tip.'!M379-1,"-")</f>
        <v>0.92253521126760574</v>
      </c>
      <c r="I366" s="183">
        <f>IFERROR('Tablas turistas zona y tip.'!O366/'Tablas turistas zona y tip.'!O379-1,"-")</f>
        <v>0.29444444444444451</v>
      </c>
      <c r="J366" s="184">
        <f>IFERROR('Tablas turistas zona y tip.'!Q366/'Tablas turistas zona y tip.'!Q379-1,"-")</f>
        <v>0.38940092165898621</v>
      </c>
      <c r="K366" s="184">
        <f>IFERROR('Tablas turistas zona y tip.'!S366/'Tablas turistas zona y tip.'!S379-1,"-")</f>
        <v>0.62882096069868987</v>
      </c>
      <c r="L366" s="184">
        <f>IFERROR('Tablas turistas zona y tip.'!U366/'Tablas turistas zona y tip.'!U379-1,"-")</f>
        <v>0.5123318385650224</v>
      </c>
      <c r="M366" s="183">
        <f>IFERROR('Tablas turistas zona y tip.'!W366/'Tablas turistas zona y tip.'!W379-1,"-")</f>
        <v>0.20611551528878813</v>
      </c>
      <c r="N366" s="183">
        <f>IFERROR('Tablas turistas zona y tip.'!Y366/'Tablas turistas zona y tip.'!Y379-1,"-")</f>
        <v>0.69833333333333325</v>
      </c>
      <c r="O366" s="183">
        <f>IFERROR('Tablas turistas zona y tip.'!AA366/'Tablas turistas zona y tip.'!AA379-1,"-")</f>
        <v>0.40525960890087664</v>
      </c>
    </row>
    <row r="367" spans="2:15" hidden="1" outlineLevel="1">
      <c r="B367" s="95" t="s">
        <v>48</v>
      </c>
      <c r="C367" s="183">
        <f>IFERROR('Tablas turistas zona y tip.'!C367/'Tablas turistas zona y tip.'!C380-1,"-")</f>
        <v>-8.5106382978723416E-2</v>
      </c>
      <c r="D367" s="184" t="str">
        <f>IFERROR('Tablas turistas zona y tip.'!E367/'Tablas turistas zona y tip.'!E380-1,"-")</f>
        <v>-</v>
      </c>
      <c r="E367" s="184" t="str">
        <f>IFERROR('Tablas turistas zona y tip.'!G367/'Tablas turistas zona y tip.'!G380-1,"-")</f>
        <v>-</v>
      </c>
      <c r="F367" s="184" t="str">
        <f>IFERROR('Tablas turistas zona y tip.'!I367/'Tablas turistas zona y tip.'!I380-1,"-")</f>
        <v>-</v>
      </c>
      <c r="G367" s="183">
        <f>IFERROR('Tablas turistas zona y tip.'!K367/'Tablas turistas zona y tip.'!K380-1,"-")</f>
        <v>-0.10784313725490191</v>
      </c>
      <c r="H367" s="183">
        <f>IFERROR('Tablas turistas zona y tip.'!M367/'Tablas turistas zona y tip.'!M380-1,"-")</f>
        <v>4.3137254901960853E-2</v>
      </c>
      <c r="I367" s="183">
        <f>IFERROR('Tablas turistas zona y tip.'!O367/'Tablas turistas zona y tip.'!O380-1,"-")</f>
        <v>-6.3437139561707045E-2</v>
      </c>
      <c r="J367" s="184">
        <f>IFERROR('Tablas turistas zona y tip.'!Q367/'Tablas turistas zona y tip.'!Q380-1,"-")</f>
        <v>0.16766467065868262</v>
      </c>
      <c r="K367" s="184">
        <f>IFERROR('Tablas turistas zona y tip.'!S367/'Tablas turistas zona y tip.'!S380-1,"-")</f>
        <v>9.0163934426229497E-2</v>
      </c>
      <c r="L367" s="184">
        <f>IFERROR('Tablas turistas zona y tip.'!U367/'Tablas turistas zona y tip.'!U380-1,"-")</f>
        <v>0.12589729431253449</v>
      </c>
      <c r="M367" s="183">
        <f>IFERROR('Tablas turistas zona y tip.'!W367/'Tablas turistas zona y tip.'!W380-1,"-")</f>
        <v>7.4297188755020116E-2</v>
      </c>
      <c r="N367" s="183">
        <f>IFERROR('Tablas turistas zona y tip.'!Y367/'Tablas turistas zona y tip.'!Y380-1,"-")</f>
        <v>8.2859463850528003E-2</v>
      </c>
      <c r="O367" s="183">
        <f>IFERROR('Tablas turistas zona y tip.'!AA367/'Tablas turistas zona y tip.'!AA380-1,"-")</f>
        <v>7.8165137614678804E-2</v>
      </c>
    </row>
    <row r="368" spans="2:15" hidden="1" outlineLevel="1">
      <c r="B368" s="95" t="s">
        <v>49</v>
      </c>
      <c r="C368" s="183">
        <f>IFERROR('Tablas turistas zona y tip.'!C368/'Tablas turistas zona y tip.'!C381-1,"-")</f>
        <v>0.95833333333333326</v>
      </c>
      <c r="D368" s="184" t="str">
        <f>IFERROR('Tablas turistas zona y tip.'!E368/'Tablas turistas zona y tip.'!E381-1,"-")</f>
        <v>-</v>
      </c>
      <c r="E368" s="184" t="str">
        <f>IFERROR('Tablas turistas zona y tip.'!G368/'Tablas turistas zona y tip.'!G381-1,"-")</f>
        <v>-</v>
      </c>
      <c r="F368" s="184" t="str">
        <f>IFERROR('Tablas turistas zona y tip.'!I368/'Tablas turistas zona y tip.'!I381-1,"-")</f>
        <v>-</v>
      </c>
      <c r="G368" s="183">
        <f>IFERROR('Tablas turistas zona y tip.'!K368/'Tablas turistas zona y tip.'!K381-1,"-")</f>
        <v>0.13882063882063878</v>
      </c>
      <c r="H368" s="183">
        <f>IFERROR('Tablas turistas zona y tip.'!M368/'Tablas turistas zona y tip.'!M381-1,"-")</f>
        <v>-0.19018404907975461</v>
      </c>
      <c r="I368" s="183">
        <f>IFERROR('Tablas turistas zona y tip.'!O368/'Tablas turistas zona y tip.'!O381-1,"-")</f>
        <v>1.534919416730629E-2</v>
      </c>
      <c r="J368" s="184">
        <f>IFERROR('Tablas turistas zona y tip.'!Q368/'Tablas turistas zona y tip.'!Q381-1,"-")</f>
        <v>-5.762081784386619E-2</v>
      </c>
      <c r="K368" s="184">
        <f>IFERROR('Tablas turistas zona y tip.'!S368/'Tablas turistas zona y tip.'!S381-1,"-")</f>
        <v>-7.291666666666663E-2</v>
      </c>
      <c r="L368" s="184">
        <f>IFERROR('Tablas turistas zona y tip.'!U368/'Tablas turistas zona y tip.'!U381-1,"-")</f>
        <v>-6.5834767641996583E-2</v>
      </c>
      <c r="M368" s="183">
        <f>IFERROR('Tablas turistas zona y tip.'!W368/'Tablas turistas zona y tip.'!W381-1,"-")</f>
        <v>4.2842215256008398E-2</v>
      </c>
      <c r="N368" s="183">
        <f>IFERROR('Tablas turistas zona y tip.'!Y368/'Tablas turistas zona y tip.'!Y381-1,"-")</f>
        <v>-0.10420264824409897</v>
      </c>
      <c r="O368" s="183">
        <f>IFERROR('Tablas turistas zona y tip.'!AA368/'Tablas turistas zona y tip.'!AA381-1,"-")</f>
        <v>-2.7115858668857795E-2</v>
      </c>
    </row>
    <row r="369" spans="2:15" hidden="1" outlineLevel="1">
      <c r="B369" s="95" t="s">
        <v>50</v>
      </c>
      <c r="C369" s="183">
        <f>IFERROR('Tablas turistas zona y tip.'!C369/'Tablas turistas zona y tip.'!C382-1,"-")</f>
        <v>-0.1428571428571429</v>
      </c>
      <c r="D369" s="184" t="str">
        <f>IFERROR('Tablas turistas zona y tip.'!E369/'Tablas turistas zona y tip.'!E382-1,"-")</f>
        <v>-</v>
      </c>
      <c r="E369" s="184">
        <f>IFERROR('Tablas turistas zona y tip.'!G369/'Tablas turistas zona y tip.'!G382-1,"-")</f>
        <v>-1</v>
      </c>
      <c r="F369" s="184">
        <f>IFERROR('Tablas turistas zona y tip.'!I369/'Tablas turistas zona y tip.'!I382-1,"-")</f>
        <v>-1</v>
      </c>
      <c r="G369" s="183">
        <f>IFERROR('Tablas turistas zona y tip.'!K369/'Tablas turistas zona y tip.'!K382-1,"-")</f>
        <v>-0.11383709519136409</v>
      </c>
      <c r="H369" s="183">
        <f>IFERROR('Tablas turistas zona y tip.'!M369/'Tablas turistas zona y tip.'!M382-1,"-")</f>
        <v>-0.26628352490421459</v>
      </c>
      <c r="I369" s="183">
        <f>IFERROR('Tablas turistas zona y tip.'!O369/'Tablas turistas zona y tip.'!O382-1,"-")</f>
        <v>-0.16547696301103176</v>
      </c>
      <c r="J369" s="184">
        <f>IFERROR('Tablas turistas zona y tip.'!Q369/'Tablas turistas zona y tip.'!Q382-1,"-")</f>
        <v>-5.1934826883910379E-2</v>
      </c>
      <c r="K369" s="184">
        <f>IFERROR('Tablas turistas zona y tip.'!S369/'Tablas turistas zona y tip.'!S382-1,"-")</f>
        <v>-0.17671517671517667</v>
      </c>
      <c r="L369" s="184">
        <f>IFERROR('Tablas turistas zona y tip.'!U369/'Tablas turistas zona y tip.'!U382-1,"-")</f>
        <v>-0.12618556701030925</v>
      </c>
      <c r="M369" s="183">
        <f>IFERROR('Tablas turistas zona y tip.'!W369/'Tablas turistas zona y tip.'!W382-1,"-")</f>
        <v>-8.4479371316306451E-2</v>
      </c>
      <c r="N369" s="183">
        <f>IFERROR('Tablas turistas zona y tip.'!Y369/'Tablas turistas zona y tip.'!Y382-1,"-")</f>
        <v>-0.20415400202634248</v>
      </c>
      <c r="O369" s="183">
        <f>IFERROR('Tablas turistas zona y tip.'!AA369/'Tablas turistas zona y tip.'!AA382-1,"-")</f>
        <v>-0.14339152119700749</v>
      </c>
    </row>
    <row r="370" spans="2:15" hidden="1" outlineLevel="1">
      <c r="B370" s="95" t="s">
        <v>51</v>
      </c>
      <c r="C370" s="183">
        <f>IFERROR('Tablas turistas zona y tip.'!C370/'Tablas turistas zona y tip.'!C383-1,"-")</f>
        <v>0.30303030303030298</v>
      </c>
      <c r="D370" s="184">
        <f>IFERROR('Tablas turistas zona y tip.'!E370/'Tablas turistas zona y tip.'!E383-1,"-")</f>
        <v>1</v>
      </c>
      <c r="E370" s="184" t="str">
        <f>IFERROR('Tablas turistas zona y tip.'!G370/'Tablas turistas zona y tip.'!G383-1,"-")</f>
        <v>-</v>
      </c>
      <c r="F370" s="184">
        <f>IFERROR('Tablas turistas zona y tip.'!I370/'Tablas turistas zona y tip.'!I383-1,"-")</f>
        <v>3</v>
      </c>
      <c r="G370" s="183">
        <f>IFERROR('Tablas turistas zona y tip.'!K370/'Tablas turistas zona y tip.'!K383-1,"-")</f>
        <v>-0.13895216400911159</v>
      </c>
      <c r="H370" s="183">
        <f>IFERROR('Tablas turistas zona y tip.'!M370/'Tablas turistas zona y tip.'!M383-1,"-")</f>
        <v>-0.24964739069111419</v>
      </c>
      <c r="I370" s="183">
        <f>IFERROR('Tablas turistas zona y tip.'!O370/'Tablas turistas zona y tip.'!O383-1,"-")</f>
        <v>-0.18840579710144922</v>
      </c>
      <c r="J370" s="184">
        <f>IFERROR('Tablas turistas zona y tip.'!Q370/'Tablas turistas zona y tip.'!Q383-1,"-")</f>
        <v>-8.7656529516994652E-2</v>
      </c>
      <c r="K370" s="184">
        <f>IFERROR('Tablas turistas zona y tip.'!S370/'Tablas turistas zona y tip.'!S383-1,"-")</f>
        <v>-0.19987623762376239</v>
      </c>
      <c r="L370" s="184">
        <f>IFERROR('Tablas turistas zona y tip.'!U370/'Tablas turistas zona y tip.'!U383-1,"-")</f>
        <v>-0.15398683247988298</v>
      </c>
      <c r="M370" s="183">
        <f>IFERROR('Tablas turistas zona y tip.'!W370/'Tablas turistas zona y tip.'!W383-1,"-")</f>
        <v>-0.10241260462826196</v>
      </c>
      <c r="N370" s="183">
        <f>IFERROR('Tablas turistas zona y tip.'!Y370/'Tablas turistas zona y tip.'!Y383-1,"-")</f>
        <v>-0.21333333333333337</v>
      </c>
      <c r="O370" s="183">
        <f>IFERROR('Tablas turistas zona y tip.'!AA370/'Tablas turistas zona y tip.'!AA383-1,"-")</f>
        <v>-0.16161616161616166</v>
      </c>
    </row>
    <row r="371" spans="2:15" collapsed="1">
      <c r="B371" s="180">
        <v>1983</v>
      </c>
      <c r="C371" s="188">
        <f>IFERROR('Tablas turistas zona y tip.'!C371/'Tablas turistas zona y tip.'!C384-1,"-")</f>
        <v>0.14836795252225521</v>
      </c>
      <c r="D371" s="188">
        <f>IFERROR('Tablas turistas zona y tip.'!E371/'Tablas turistas zona y tip.'!E384-1,"-")</f>
        <v>2.8823529411764706</v>
      </c>
      <c r="E371" s="188">
        <f>IFERROR('Tablas turistas zona y tip.'!G371/'Tablas turistas zona y tip.'!G384-1,"-")</f>
        <v>9.0909090909090828E-2</v>
      </c>
      <c r="F371" s="188">
        <f>IFERROR('Tablas turistas zona y tip.'!I371/'Tablas turistas zona y tip.'!I384-1,"-")</f>
        <v>1.3076923076923075</v>
      </c>
      <c r="G371" s="188">
        <f>IFERROR('Tablas turistas zona y tip.'!K371/'Tablas turistas zona y tip.'!K384-1,"-")</f>
        <v>-5.0829875518672241E-2</v>
      </c>
      <c r="H371" s="188">
        <f>IFERROR('Tablas turistas zona y tip.'!M371/'Tablas turistas zona y tip.'!M384-1,"-")</f>
        <v>-0.18696682464454972</v>
      </c>
      <c r="I371" s="188">
        <f>IFERROR('Tablas turistas zona y tip.'!O371/'Tablas turistas zona y tip.'!O384-1,"-")</f>
        <v>-0.10320933625091178</v>
      </c>
      <c r="J371" s="188">
        <f>IFERROR('Tablas turistas zona y tip.'!Q371/'Tablas turistas zona y tip.'!Q384-1,"-")</f>
        <v>3.5449490268767425E-2</v>
      </c>
      <c r="K371" s="188">
        <f>IFERROR('Tablas turistas zona y tip.'!S371/'Tablas turistas zona y tip.'!S384-1,"-")</f>
        <v>-3.8214881841342363E-2</v>
      </c>
      <c r="L371" s="188">
        <f>IFERROR('Tablas turistas zona y tip.'!U371/'Tablas turistas zona y tip.'!U384-1,"-")</f>
        <v>-6.4451661254059101E-3</v>
      </c>
      <c r="M371" s="188">
        <f>IFERROR('Tablas turistas zona y tip.'!W371/'Tablas turistas zona y tip.'!W384-1,"-")</f>
        <v>3.9405109952967976E-3</v>
      </c>
      <c r="N371" s="188">
        <f>IFERROR('Tablas turistas zona y tip.'!Y371/'Tablas turistas zona y tip.'!Y384-1,"-")</f>
        <v>-7.8208000000000055E-2</v>
      </c>
      <c r="O371" s="188">
        <f>IFERROR('Tablas turistas zona y tip.'!AA371/'Tablas turistas zona y tip.'!AA384-1,"-")</f>
        <v>-3.6990975477534382E-2</v>
      </c>
    </row>
    <row r="372" spans="2:15" hidden="1" outlineLevel="1">
      <c r="B372" s="95" t="s">
        <v>40</v>
      </c>
      <c r="C372" s="183">
        <f>IFERROR('Tablas turistas zona y tip.'!C372/'Tablas turistas zona y tip.'!C385-1,"-")</f>
        <v>-0.21621621621621623</v>
      </c>
      <c r="D372" s="184">
        <f>IFERROR('Tablas turistas zona y tip.'!E372/'Tablas turistas zona y tip.'!E385-1,"-")</f>
        <v>2.3333333333333335</v>
      </c>
      <c r="E372" s="184" t="str">
        <f>IFERROR('Tablas turistas zona y tip.'!G372/'Tablas turistas zona y tip.'!G385-1,"-")</f>
        <v>-</v>
      </c>
      <c r="F372" s="184">
        <f>IFERROR('Tablas turistas zona y tip.'!I372/'Tablas turistas zona y tip.'!I385-1,"-")</f>
        <v>2.3333333333333335</v>
      </c>
      <c r="G372" s="183">
        <f>IFERROR('Tablas turistas zona y tip.'!K372/'Tablas turistas zona y tip.'!K385-1,"-")</f>
        <v>-2.0992366412213692E-2</v>
      </c>
      <c r="H372" s="183">
        <f>IFERROR('Tablas turistas zona y tip.'!M372/'Tablas turistas zona y tip.'!M385-1,"-")</f>
        <v>-0.58149171270718236</v>
      </c>
      <c r="I372" s="183">
        <f>IFERROR('Tablas turistas zona y tip.'!O372/'Tablas turistas zona y tip.'!O385-1,"-")</f>
        <v>-0.34615384615384615</v>
      </c>
      <c r="J372" s="184">
        <f>IFERROR('Tablas turistas zona y tip.'!Q372/'Tablas turistas zona y tip.'!Q385-1,"-")</f>
        <v>0.32172470978441137</v>
      </c>
      <c r="K372" s="184">
        <f>IFERROR('Tablas turistas zona y tip.'!S372/'Tablas turistas zona y tip.'!S385-1,"-")</f>
        <v>0.16858638743455501</v>
      </c>
      <c r="L372" s="184">
        <f>IFERROR('Tablas turistas zona y tip.'!U372/'Tablas turistas zona y tip.'!U385-1,"-")</f>
        <v>0.22785622593068044</v>
      </c>
      <c r="M372" s="183">
        <f>IFERROR('Tablas turistas zona y tip.'!W372/'Tablas turistas zona y tip.'!W385-1,"-")</f>
        <v>0.15595544130248506</v>
      </c>
      <c r="N372" s="183">
        <f>IFERROR('Tablas turistas zona y tip.'!Y372/'Tablas turistas zona y tip.'!Y385-1,"-")</f>
        <v>-0.15485407980941035</v>
      </c>
      <c r="O372" s="183">
        <f>IFERROR('Tablas turistas zona y tip.'!AA372/'Tablas turistas zona y tip.'!AA385-1,"-")</f>
        <v>-2.7406886858749147E-2</v>
      </c>
    </row>
    <row r="373" spans="2:15" hidden="1" outlineLevel="1">
      <c r="B373" s="95" t="s">
        <v>41</v>
      </c>
      <c r="C373" s="183">
        <f>IFERROR('Tablas turistas zona y tip.'!C373/'Tablas turistas zona y tip.'!C386-1,"-")</f>
        <v>-0.19672131147540983</v>
      </c>
      <c r="D373" s="184" t="str">
        <f>IFERROR('Tablas turistas zona y tip.'!E373/'Tablas turistas zona y tip.'!E386-1,"-")</f>
        <v>-</v>
      </c>
      <c r="E373" s="184">
        <f>IFERROR('Tablas turistas zona y tip.'!G373/'Tablas turistas zona y tip.'!G386-1,"-")</f>
        <v>-1</v>
      </c>
      <c r="F373" s="184">
        <f>IFERROR('Tablas turistas zona y tip.'!I373/'Tablas turistas zona y tip.'!I386-1,"-")</f>
        <v>-1</v>
      </c>
      <c r="G373" s="183">
        <f>IFERROR('Tablas turistas zona y tip.'!K373/'Tablas turistas zona y tip.'!K386-1,"-")</f>
        <v>-0.21696574225122345</v>
      </c>
      <c r="H373" s="183">
        <f>IFERROR('Tablas turistas zona y tip.'!M373/'Tablas turistas zona y tip.'!M386-1,"-")</f>
        <v>-0.49347826086956526</v>
      </c>
      <c r="I373" s="183">
        <f>IFERROR('Tablas turistas zona y tip.'!O373/'Tablas turistas zona y tip.'!O386-1,"-")</f>
        <v>-0.33550792171481825</v>
      </c>
      <c r="J373" s="184">
        <f>IFERROR('Tablas turistas zona y tip.'!Q373/'Tablas turistas zona y tip.'!Q386-1,"-")</f>
        <v>-0.24019607843137258</v>
      </c>
      <c r="K373" s="184">
        <f>IFERROR('Tablas turistas zona y tip.'!S373/'Tablas turistas zona y tip.'!S386-1,"-")</f>
        <v>-0.33256351039260967</v>
      </c>
      <c r="L373" s="184">
        <f>IFERROR('Tablas turistas zona y tip.'!U373/'Tablas turistas zona y tip.'!U386-1,"-")</f>
        <v>-0.28775267538644467</v>
      </c>
      <c r="M373" s="183">
        <f>IFERROR('Tablas turistas zona y tip.'!W373/'Tablas turistas zona y tip.'!W386-1,"-")</f>
        <v>-0.22885906040268456</v>
      </c>
      <c r="N373" s="183">
        <f>IFERROR('Tablas turistas zona y tip.'!Y373/'Tablas turistas zona y tip.'!Y386-1,"-")</f>
        <v>-0.38930722891566261</v>
      </c>
      <c r="O373" s="183">
        <f>IFERROR('Tablas turistas zona y tip.'!AA373/'Tablas turistas zona y tip.'!AA386-1,"-")</f>
        <v>-0.30447125621007809</v>
      </c>
    </row>
    <row r="374" spans="2:15" hidden="1" outlineLevel="1">
      <c r="B374" s="95" t="s">
        <v>42</v>
      </c>
      <c r="C374" s="183">
        <f>IFERROR('Tablas turistas zona y tip.'!C374/'Tablas turistas zona y tip.'!C387-1,"-")</f>
        <v>-0.99211563731931673</v>
      </c>
      <c r="D374" s="184" t="str">
        <f>IFERROR('Tablas turistas zona y tip.'!E374/'Tablas turistas zona y tip.'!E387-1,"-")</f>
        <v>-</v>
      </c>
      <c r="E374" s="184" t="str">
        <f>IFERROR('Tablas turistas zona y tip.'!G374/'Tablas turistas zona y tip.'!G387-1,"-")</f>
        <v>-</v>
      </c>
      <c r="F374" s="184" t="str">
        <f>IFERROR('Tablas turistas zona y tip.'!I374/'Tablas turistas zona y tip.'!I387-1,"-")</f>
        <v>-</v>
      </c>
      <c r="G374" s="183">
        <f>IFERROR('Tablas turistas zona y tip.'!K374/'Tablas turistas zona y tip.'!K387-1,"-")</f>
        <v>0.49131513647642677</v>
      </c>
      <c r="H374" s="183">
        <f>IFERROR('Tablas turistas zona y tip.'!M374/'Tablas turistas zona y tip.'!M387-1,"-")</f>
        <v>0.43526170798898067</v>
      </c>
      <c r="I374" s="183">
        <f>IFERROR('Tablas turistas zona y tip.'!O374/'Tablas turistas zona y tip.'!O387-1,"-")</f>
        <v>0.46475195822454318</v>
      </c>
      <c r="J374" s="184">
        <f>IFERROR('Tablas turistas zona y tip.'!Q374/'Tablas turistas zona y tip.'!Q387-1,"-")</f>
        <v>-0.33672316384180789</v>
      </c>
      <c r="K374" s="184">
        <f>IFERROR('Tablas turistas zona y tip.'!S374/'Tablas turistas zona y tip.'!S387-1,"-")</f>
        <v>-2.3404255319148914E-2</v>
      </c>
      <c r="L374" s="184">
        <f>IFERROR('Tablas turistas zona y tip.'!U374/'Tablas turistas zona y tip.'!U387-1,"-")</f>
        <v>-0.1753424657534246</v>
      </c>
      <c r="M374" s="183">
        <f>IFERROR('Tablas turistas zona y tip.'!W374/'Tablas turistas zona y tip.'!W387-1,"-")</f>
        <v>-0.72022160664819945</v>
      </c>
      <c r="N374" s="183">
        <f>IFERROR('Tablas turistas zona y tip.'!Y374/'Tablas turistas zona y tip.'!Y387-1,"-")</f>
        <v>0.10437452033768224</v>
      </c>
      <c r="O374" s="183">
        <f>IFERROR('Tablas turistas zona y tip.'!AA374/'Tablas turistas zona y tip.'!AA387-1,"-")</f>
        <v>-0.52954747116237799</v>
      </c>
    </row>
    <row r="375" spans="2:15" hidden="1" outlineLevel="1">
      <c r="B375" s="95" t="s">
        <v>43</v>
      </c>
      <c r="C375" s="183">
        <f>IFERROR('Tablas turistas zona y tip.'!C375/'Tablas turistas zona y tip.'!C388-1,"-")</f>
        <v>-0.7</v>
      </c>
      <c r="D375" s="184" t="str">
        <f>IFERROR('Tablas turistas zona y tip.'!E375/'Tablas turistas zona y tip.'!E388-1,"-")</f>
        <v>-</v>
      </c>
      <c r="E375" s="184">
        <f>IFERROR('Tablas turistas zona y tip.'!G375/'Tablas turistas zona y tip.'!G388-1,"-")</f>
        <v>1.5</v>
      </c>
      <c r="F375" s="184">
        <f>IFERROR('Tablas turistas zona y tip.'!I375/'Tablas turistas zona y tip.'!I388-1,"-")</f>
        <v>1.5</v>
      </c>
      <c r="G375" s="183">
        <f>IFERROR('Tablas turistas zona y tip.'!K375/'Tablas turistas zona y tip.'!K388-1,"-")</f>
        <v>0.32732732732732739</v>
      </c>
      <c r="H375" s="183">
        <f>IFERROR('Tablas turistas zona y tip.'!M375/'Tablas turistas zona y tip.'!M388-1,"-")</f>
        <v>-0.41666666666666663</v>
      </c>
      <c r="I375" s="183">
        <f>IFERROR('Tablas turistas zona y tip.'!O375/'Tablas turistas zona y tip.'!O388-1,"-")</f>
        <v>-0.13287514318442151</v>
      </c>
      <c r="J375" s="184">
        <f>IFERROR('Tablas turistas zona y tip.'!Q375/'Tablas turistas zona y tip.'!Q388-1,"-")</f>
        <v>-9.9683544303797444E-2</v>
      </c>
      <c r="K375" s="184">
        <f>IFERROR('Tablas turistas zona y tip.'!S375/'Tablas turistas zona y tip.'!S388-1,"-")</f>
        <v>-0.60982264665757158</v>
      </c>
      <c r="L375" s="184">
        <f>IFERROR('Tablas turistas zona y tip.'!U375/'Tablas turistas zona y tip.'!U388-1,"-")</f>
        <v>-0.45614871306005722</v>
      </c>
      <c r="M375" s="183">
        <f>IFERROR('Tablas turistas zona y tip.'!W375/'Tablas turistas zona y tip.'!W388-1,"-")</f>
        <v>3.2487309644670059E-2</v>
      </c>
      <c r="N375" s="183">
        <f>IFERROR('Tablas turistas zona y tip.'!Y375/'Tablas turistas zona y tip.'!Y388-1,"-")</f>
        <v>-0.55577689243027883</v>
      </c>
      <c r="O375" s="183">
        <f>IFERROR('Tablas turistas zona y tip.'!AA375/'Tablas turistas zona y tip.'!AA388-1,"-")</f>
        <v>-0.36217841630471104</v>
      </c>
    </row>
    <row r="376" spans="2:15" hidden="1" outlineLevel="1">
      <c r="B376" s="95" t="s">
        <v>44</v>
      </c>
      <c r="C376" s="183">
        <f>IFERROR('Tablas turistas zona y tip.'!C376/'Tablas turistas zona y tip.'!C389-1,"-")</f>
        <v>-0.17647058823529416</v>
      </c>
      <c r="D376" s="184" t="str">
        <f>IFERROR('Tablas turistas zona y tip.'!E376/'Tablas turistas zona y tip.'!E389-1,"-")</f>
        <v>-</v>
      </c>
      <c r="E376" s="184">
        <f>IFERROR('Tablas turistas zona y tip.'!G376/'Tablas turistas zona y tip.'!G389-1,"-")</f>
        <v>-0.69230769230769229</v>
      </c>
      <c r="F376" s="184">
        <f>IFERROR('Tablas turistas zona y tip.'!I376/'Tablas turistas zona y tip.'!I389-1,"-")</f>
        <v>-0.61538461538461542</v>
      </c>
      <c r="G376" s="183">
        <f>IFERROR('Tablas turistas zona y tip.'!K376/'Tablas turistas zona y tip.'!K389-1,"-")</f>
        <v>-0.23464912280701755</v>
      </c>
      <c r="H376" s="183">
        <f>IFERROR('Tablas turistas zona y tip.'!M376/'Tablas turistas zona y tip.'!M389-1,"-")</f>
        <v>-0.42507645259938842</v>
      </c>
      <c r="I376" s="183">
        <f>IFERROR('Tablas turistas zona y tip.'!O376/'Tablas turistas zona y tip.'!O389-1,"-")</f>
        <v>-0.31417624521072796</v>
      </c>
      <c r="J376" s="184">
        <f>IFERROR('Tablas turistas zona y tip.'!Q376/'Tablas turistas zona y tip.'!Q389-1,"-")</f>
        <v>-0.23638778220451528</v>
      </c>
      <c r="K376" s="184">
        <f>IFERROR('Tablas turistas zona y tip.'!S376/'Tablas turistas zona y tip.'!S389-1,"-")</f>
        <v>-0.27837837837837842</v>
      </c>
      <c r="L376" s="184">
        <f>IFERROR('Tablas turistas zona y tip.'!U376/'Tablas turistas zona y tip.'!U389-1,"-")</f>
        <v>-0.26140633387010204</v>
      </c>
      <c r="M376" s="183">
        <f>IFERROR('Tablas turistas zona y tip.'!W376/'Tablas turistas zona y tip.'!W389-1,"-")</f>
        <v>-0.23327895595432302</v>
      </c>
      <c r="N376" s="183">
        <f>IFERROR('Tablas turistas zona y tip.'!Y376/'Tablas turistas zona y tip.'!Y389-1,"-")</f>
        <v>-0.31852358168147643</v>
      </c>
      <c r="O376" s="183">
        <f>IFERROR('Tablas turistas zona y tip.'!AA376/'Tablas turistas zona y tip.'!AA389-1,"-")</f>
        <v>-0.27965786537746373</v>
      </c>
    </row>
    <row r="377" spans="2:15" hidden="1" outlineLevel="1">
      <c r="B377" s="95" t="s">
        <v>45</v>
      </c>
      <c r="C377" s="183">
        <f>IFERROR('Tablas turistas zona y tip.'!C377/'Tablas turistas zona y tip.'!C390-1,"-")</f>
        <v>0</v>
      </c>
      <c r="D377" s="184" t="str">
        <f>IFERROR('Tablas turistas zona y tip.'!E377/'Tablas turistas zona y tip.'!E390-1,"-")</f>
        <v>-</v>
      </c>
      <c r="E377" s="184">
        <f>IFERROR('Tablas turistas zona y tip.'!G377/'Tablas turistas zona y tip.'!G390-1,"-")</f>
        <v>-1</v>
      </c>
      <c r="F377" s="184">
        <f>IFERROR('Tablas turistas zona y tip.'!I377/'Tablas turistas zona y tip.'!I390-1,"-")</f>
        <v>-1</v>
      </c>
      <c r="G377" s="183">
        <f>IFERROR('Tablas turistas zona y tip.'!K377/'Tablas turistas zona y tip.'!K390-1,"-")</f>
        <v>-1.851851851851849E-2</v>
      </c>
      <c r="H377" s="183">
        <f>IFERROR('Tablas turistas zona y tip.'!M377/'Tablas turistas zona y tip.'!M390-1,"-")</f>
        <v>-0.19002375296912111</v>
      </c>
      <c r="I377" s="183">
        <f>IFERROR('Tablas turistas zona y tip.'!O377/'Tablas turistas zona y tip.'!O390-1,"-")</f>
        <v>-0.10888610763454321</v>
      </c>
      <c r="J377" s="184">
        <f>IFERROR('Tablas turistas zona y tip.'!Q377/'Tablas turistas zona y tip.'!Q390-1,"-")</f>
        <v>-3.8011695906432719E-2</v>
      </c>
      <c r="K377" s="184">
        <f>IFERROR('Tablas turistas zona y tip.'!S377/'Tablas turistas zona y tip.'!S390-1,"-")</f>
        <v>-0.36380597014925375</v>
      </c>
      <c r="L377" s="184">
        <f>IFERROR('Tablas turistas zona y tip.'!U377/'Tablas turistas zona y tip.'!U390-1,"-")</f>
        <v>-0.26657940663176261</v>
      </c>
      <c r="M377" s="183">
        <f>IFERROR('Tablas turistas zona y tip.'!W377/'Tablas turistas zona y tip.'!W390-1,"-")</f>
        <v>-3.0612244897959218E-2</v>
      </c>
      <c r="N377" s="183">
        <f>IFERROR('Tablas turistas zona y tip.'!Y377/'Tablas turistas zona y tip.'!Y390-1,"-")</f>
        <v>-0.33495855680156017</v>
      </c>
      <c r="O377" s="183">
        <f>IFERROR('Tablas turistas zona y tip.'!AA377/'Tablas turistas zona y tip.'!AA390-1,"-")</f>
        <v>-0.2301054650047939</v>
      </c>
    </row>
    <row r="378" spans="2:15" hidden="1" outlineLevel="1">
      <c r="B378" s="95" t="s">
        <v>46</v>
      </c>
      <c r="C378" s="183">
        <f>IFERROR('Tablas turistas zona y tip.'!C378/'Tablas turistas zona y tip.'!C391-1,"-")</f>
        <v>0.19999999999999996</v>
      </c>
      <c r="D378" s="184" t="str">
        <f>IFERROR('Tablas turistas zona y tip.'!E378/'Tablas turistas zona y tip.'!E391-1,"-")</f>
        <v>-</v>
      </c>
      <c r="E378" s="184" t="str">
        <f>IFERROR('Tablas turistas zona y tip.'!G378/'Tablas turistas zona y tip.'!G391-1,"-")</f>
        <v>-</v>
      </c>
      <c r="F378" s="184" t="str">
        <f>IFERROR('Tablas turistas zona y tip.'!I378/'Tablas turistas zona y tip.'!I391-1,"-")</f>
        <v>-</v>
      </c>
      <c r="G378" s="183">
        <f>IFERROR('Tablas turistas zona y tip.'!K378/'Tablas turistas zona y tip.'!K391-1,"-")</f>
        <v>7.1146245059288571E-2</v>
      </c>
      <c r="H378" s="183">
        <f>IFERROR('Tablas turistas zona y tip.'!M378/'Tablas turistas zona y tip.'!M391-1,"-")</f>
        <v>-8.181818181818179E-2</v>
      </c>
      <c r="I378" s="183">
        <f>IFERROR('Tablas turistas zona y tip.'!O378/'Tablas turistas zona y tip.'!O391-1,"-")</f>
        <v>0</v>
      </c>
      <c r="J378" s="184">
        <f>IFERROR('Tablas turistas zona y tip.'!Q378/'Tablas turistas zona y tip.'!Q391-1,"-")</f>
        <v>-0.255859375</v>
      </c>
      <c r="K378" s="184">
        <f>IFERROR('Tablas turistas zona y tip.'!S378/'Tablas turistas zona y tip.'!S391-1,"-")</f>
        <v>-0.380859375</v>
      </c>
      <c r="L378" s="184">
        <f>IFERROR('Tablas turistas zona y tip.'!U378/'Tablas turistas zona y tip.'!U391-1,"-")</f>
        <v>-0.33919270833333337</v>
      </c>
      <c r="M378" s="183">
        <f>IFERROR('Tablas turistas zona y tip.'!W378/'Tablas turistas zona y tip.'!W391-1,"-")</f>
        <v>-0.14322580645161287</v>
      </c>
      <c r="N378" s="183">
        <f>IFERROR('Tablas turistas zona y tip.'!Y378/'Tablas turistas zona y tip.'!Y391-1,"-")</f>
        <v>-0.32797427652733124</v>
      </c>
      <c r="O378" s="183">
        <f>IFERROR('Tablas turistas zona y tip.'!AA378/'Tablas turistas zona y tip.'!AA391-1,"-")</f>
        <v>-0.25705794947994054</v>
      </c>
    </row>
    <row r="379" spans="2:15" hidden="1" outlineLevel="1">
      <c r="B379" s="95" t="s">
        <v>47</v>
      </c>
      <c r="C379" s="183">
        <f>IFERROR('Tablas turistas zona y tip.'!C379/'Tablas turistas zona y tip.'!C392-1,"-")</f>
        <v>5</v>
      </c>
      <c r="D379" s="184" t="str">
        <f>IFERROR('Tablas turistas zona y tip.'!E379/'Tablas turistas zona y tip.'!E392-1,"-")</f>
        <v>-</v>
      </c>
      <c r="E379" s="184" t="str">
        <f>IFERROR('Tablas turistas zona y tip.'!G379/'Tablas turistas zona y tip.'!G392-1,"-")</f>
        <v>-</v>
      </c>
      <c r="F379" s="184" t="str">
        <f>IFERROR('Tablas turistas zona y tip.'!I379/'Tablas turistas zona y tip.'!I392-1,"-")</f>
        <v>-</v>
      </c>
      <c r="G379" s="183">
        <f>IFERROR('Tablas turistas zona y tip.'!K379/'Tablas turistas zona y tip.'!K392-1,"-")</f>
        <v>7.5675675675675569E-2</v>
      </c>
      <c r="H379" s="183">
        <f>IFERROR('Tablas turistas zona y tip.'!M379/'Tablas turistas zona y tip.'!M392-1,"-")</f>
        <v>-0.26424870466321249</v>
      </c>
      <c r="I379" s="183">
        <f>IFERROR('Tablas turistas zona y tip.'!O379/'Tablas turistas zona y tip.'!O392-1,"-")</f>
        <v>-4.0852575488454668E-2</v>
      </c>
      <c r="J379" s="184">
        <f>IFERROR('Tablas turistas zona y tip.'!Q379/'Tablas turistas zona y tip.'!Q392-1,"-")</f>
        <v>-0.15891472868217049</v>
      </c>
      <c r="K379" s="184">
        <f>IFERROR('Tablas turistas zona y tip.'!S379/'Tablas turistas zona y tip.'!S392-1,"-")</f>
        <v>-0.4888392857142857</v>
      </c>
      <c r="L379" s="184">
        <f>IFERROR('Tablas turistas zona y tip.'!U379/'Tablas turistas zona y tip.'!U392-1,"-")</f>
        <v>-0.36827195467422091</v>
      </c>
      <c r="M379" s="183">
        <f>IFERROR('Tablas turistas zona y tip.'!W379/'Tablas turistas zona y tip.'!W392-1,"-")</f>
        <v>-1.230425055928408E-2</v>
      </c>
      <c r="N379" s="183">
        <f>IFERROR('Tablas turistas zona y tip.'!Y379/'Tablas turistas zona y tip.'!Y392-1,"-")</f>
        <v>-0.44903581267217629</v>
      </c>
      <c r="O379" s="183">
        <f>IFERROR('Tablas turistas zona y tip.'!AA379/'Tablas turistas zona y tip.'!AA392-1,"-")</f>
        <v>-0.25214321734745337</v>
      </c>
    </row>
    <row r="380" spans="2:15" hidden="1" outlineLevel="1">
      <c r="B380" s="95" t="s">
        <v>48</v>
      </c>
      <c r="C380" s="183">
        <f>IFERROR('Tablas turistas zona y tip.'!C380/'Tablas turistas zona y tip.'!C393-1,"-")</f>
        <v>3.2727272727272725</v>
      </c>
      <c r="D380" s="184">
        <f>IFERROR('Tablas turistas zona y tip.'!E380/'Tablas turistas zona y tip.'!E393-1,"-")</f>
        <v>-1</v>
      </c>
      <c r="E380" s="184" t="str">
        <f>IFERROR('Tablas turistas zona y tip.'!G380/'Tablas turistas zona y tip.'!G393-1,"-")</f>
        <v>-</v>
      </c>
      <c r="F380" s="184">
        <f>IFERROR('Tablas turistas zona y tip.'!I380/'Tablas turistas zona y tip.'!I393-1,"-")</f>
        <v>-1</v>
      </c>
      <c r="G380" s="183">
        <f>IFERROR('Tablas turistas zona y tip.'!K380/'Tablas turistas zona y tip.'!K393-1,"-")</f>
        <v>0.42990654205607481</v>
      </c>
      <c r="H380" s="183">
        <f>IFERROR('Tablas turistas zona y tip.'!M380/'Tablas turistas zona y tip.'!M393-1,"-")</f>
        <v>1.2173913043478262</v>
      </c>
      <c r="I380" s="183">
        <f>IFERROR('Tablas turistas zona y tip.'!O380/'Tablas turistas zona y tip.'!O393-1,"-")</f>
        <v>0.59668508287292821</v>
      </c>
      <c r="J380" s="184">
        <f>IFERROR('Tablas turistas zona y tip.'!Q380/'Tablas turistas zona y tip.'!Q393-1,"-")</f>
        <v>-8.0396475770925124E-2</v>
      </c>
      <c r="K380" s="184">
        <f>IFERROR('Tablas turistas zona y tip.'!S380/'Tablas turistas zona y tip.'!S393-1,"-")</f>
        <v>-0.18189438390611901</v>
      </c>
      <c r="L380" s="184">
        <f>IFERROR('Tablas turistas zona y tip.'!U380/'Tablas turistas zona y tip.'!U393-1,"-")</f>
        <v>-0.13802950975725847</v>
      </c>
      <c r="M380" s="183">
        <f>IFERROR('Tablas turistas zona y tip.'!W380/'Tablas turistas zona y tip.'!W393-1,"-")</f>
        <v>0.10666666666666669</v>
      </c>
      <c r="N380" s="183">
        <f>IFERROR('Tablas turistas zona y tip.'!Y380/'Tablas turistas zona y tip.'!Y393-1,"-")</f>
        <v>-5.8868501529051986E-2</v>
      </c>
      <c r="O380" s="183">
        <f>IFERROR('Tablas turistas zona y tip.'!AA380/'Tablas turistas zona y tip.'!AA393-1,"-")</f>
        <v>2.5206922498118844E-2</v>
      </c>
    </row>
    <row r="381" spans="2:15" hidden="1" outlineLevel="1">
      <c r="B381" s="95" t="s">
        <v>49</v>
      </c>
      <c r="C381" s="183">
        <f>IFERROR('Tablas turistas zona y tip.'!C381/'Tablas turistas zona y tip.'!C394-1,"-")</f>
        <v>0.19999999999999996</v>
      </c>
      <c r="D381" s="184" t="str">
        <f>IFERROR('Tablas turistas zona y tip.'!E381/'Tablas turistas zona y tip.'!E394-1,"-")</f>
        <v>-</v>
      </c>
      <c r="E381" s="184">
        <f>IFERROR('Tablas turistas zona y tip.'!G381/'Tablas turistas zona y tip.'!G394-1,"-")</f>
        <v>-1</v>
      </c>
      <c r="F381" s="184">
        <f>IFERROR('Tablas turistas zona y tip.'!I381/'Tablas turistas zona y tip.'!I394-1,"-")</f>
        <v>-1</v>
      </c>
      <c r="G381" s="183">
        <f>IFERROR('Tablas turistas zona y tip.'!K381/'Tablas turistas zona y tip.'!K394-1,"-")</f>
        <v>0.44070796460176997</v>
      </c>
      <c r="H381" s="183">
        <f>IFERROR('Tablas turistas zona y tip.'!M381/'Tablas turistas zona y tip.'!M394-1,"-")</f>
        <v>-7.2106261859582577E-2</v>
      </c>
      <c r="I381" s="183">
        <f>IFERROR('Tablas turistas zona y tip.'!O381/'Tablas turistas zona y tip.'!O394-1,"-")</f>
        <v>0.1932234432234432</v>
      </c>
      <c r="J381" s="184">
        <f>IFERROR('Tablas turistas zona y tip.'!Q381/'Tablas turistas zona y tip.'!Q394-1,"-")</f>
        <v>-9.5037846930193459E-2</v>
      </c>
      <c r="K381" s="184">
        <f>IFERROR('Tablas turistas zona y tip.'!S381/'Tablas turistas zona y tip.'!S394-1,"-")</f>
        <v>-5.0950570342205292E-2</v>
      </c>
      <c r="L381" s="184">
        <f>IFERROR('Tablas turistas zona y tip.'!U381/'Tablas turistas zona y tip.'!U394-1,"-")</f>
        <v>-7.1884984025559095E-2</v>
      </c>
      <c r="M381" s="183">
        <f>IFERROR('Tablas turistas zona y tip.'!W381/'Tablas turistas zona y tip.'!W394-1,"-")</f>
        <v>7.8917700112739464E-2</v>
      </c>
      <c r="N381" s="183">
        <f>IFERROR('Tablas turistas zona y tip.'!Y381/'Tablas turistas zona y tip.'!Y394-1,"-")</f>
        <v>-6.0573282855597599E-2</v>
      </c>
      <c r="O381" s="183">
        <f>IFERROR('Tablas turistas zona y tip.'!AA381/'Tablas turistas zona y tip.'!AA394-1,"-")</f>
        <v>7.7284018768974949E-3</v>
      </c>
    </row>
    <row r="382" spans="2:15" hidden="1" outlineLevel="1">
      <c r="B382" s="95" t="s">
        <v>50</v>
      </c>
      <c r="C382" s="183">
        <f>IFERROR('Tablas turistas zona y tip.'!C382/'Tablas turistas zona y tip.'!C395-1,"-")</f>
        <v>0.84210526315789469</v>
      </c>
      <c r="D382" s="184">
        <f>IFERROR('Tablas turistas zona y tip.'!E382/'Tablas turistas zona y tip.'!E395-1,"-")</f>
        <v>-1</v>
      </c>
      <c r="E382" s="184" t="str">
        <f>IFERROR('Tablas turistas zona y tip.'!G382/'Tablas turistas zona y tip.'!G395-1,"-")</f>
        <v>-</v>
      </c>
      <c r="F382" s="184">
        <f>IFERROR('Tablas turistas zona y tip.'!I382/'Tablas turistas zona y tip.'!I395-1,"-")</f>
        <v>8</v>
      </c>
      <c r="G382" s="183">
        <f>IFERROR('Tablas turistas zona y tip.'!K382/'Tablas turistas zona y tip.'!K395-1,"-")</f>
        <v>0.31653746770025837</v>
      </c>
      <c r="H382" s="183">
        <f>IFERROR('Tablas turistas zona y tip.'!M382/'Tablas turistas zona y tip.'!M395-1,"-")</f>
        <v>0.52186588921282806</v>
      </c>
      <c r="I382" s="183">
        <f>IFERROR('Tablas turistas zona y tip.'!O382/'Tablas turistas zona y tip.'!O395-1,"-")</f>
        <v>0.37958818263205019</v>
      </c>
      <c r="J382" s="184">
        <f>IFERROR('Tablas turistas zona y tip.'!Q382/'Tablas turistas zona y tip.'!Q395-1,"-")</f>
        <v>-0.2560606060606061</v>
      </c>
      <c r="K382" s="184">
        <f>IFERROR('Tablas turistas zona y tip.'!S382/'Tablas turistas zona y tip.'!S395-1,"-")</f>
        <v>-5.8708414872798431E-2</v>
      </c>
      <c r="L382" s="184">
        <f>IFERROR('Tablas turistas zona y tip.'!U382/'Tablas turistas zona y tip.'!U395-1,"-")</f>
        <v>-0.15001752541184721</v>
      </c>
      <c r="M382" s="183">
        <f>IFERROR('Tablas turistas zona y tip.'!W382/'Tablas turistas zona y tip.'!W395-1,"-")</f>
        <v>-3.6896877956480556E-2</v>
      </c>
      <c r="N382" s="183">
        <f>IFERROR('Tablas turistas zona y tip.'!Y382/'Tablas turistas zona y tip.'!Y395-1,"-")</f>
        <v>5.2238805970149294E-2</v>
      </c>
      <c r="O382" s="183">
        <f>IFERROR('Tablas turistas zona y tip.'!AA382/'Tablas turistas zona y tip.'!AA395-1,"-")</f>
        <v>5.0125313283209127E-3</v>
      </c>
    </row>
    <row r="383" spans="2:15" hidden="1" outlineLevel="1">
      <c r="B383" s="95" t="s">
        <v>51</v>
      </c>
      <c r="C383" s="183">
        <f>IFERROR('Tablas turistas zona y tip.'!C383/'Tablas turistas zona y tip.'!C396-1,"-")</f>
        <v>0.22222222222222232</v>
      </c>
      <c r="D383" s="184" t="str">
        <f>IFERROR('Tablas turistas zona y tip.'!E383/'Tablas turistas zona y tip.'!E396-1,"-")</f>
        <v>-</v>
      </c>
      <c r="E383" s="184">
        <f>IFERROR('Tablas turistas zona y tip.'!G383/'Tablas turistas zona y tip.'!G396-1,"-")</f>
        <v>-1</v>
      </c>
      <c r="F383" s="184">
        <f>IFERROR('Tablas turistas zona y tip.'!I383/'Tablas turistas zona y tip.'!I396-1,"-")</f>
        <v>-0.77777777777777779</v>
      </c>
      <c r="G383" s="183">
        <f>IFERROR('Tablas turistas zona y tip.'!K383/'Tablas turistas zona y tip.'!K396-1,"-")</f>
        <v>-0.12112112112112117</v>
      </c>
      <c r="H383" s="183">
        <f>IFERROR('Tablas turistas zona y tip.'!M383/'Tablas turistas zona y tip.'!M396-1,"-")</f>
        <v>-0.15795724465558192</v>
      </c>
      <c r="I383" s="183">
        <f>IFERROR('Tablas turistas zona y tip.'!O383/'Tablas turistas zona y tip.'!O396-1,"-")</f>
        <v>-0.13796849538294409</v>
      </c>
      <c r="J383" s="184">
        <f>IFERROR('Tablas turistas zona y tip.'!Q383/'Tablas turistas zona y tip.'!Q396-1,"-")</f>
        <v>-0.23108665749656121</v>
      </c>
      <c r="K383" s="184">
        <f>IFERROR('Tablas turistas zona y tip.'!S383/'Tablas turistas zona y tip.'!S396-1,"-")</f>
        <v>0.11371467953135772</v>
      </c>
      <c r="L383" s="184">
        <f>IFERROR('Tablas turistas zona y tip.'!U383/'Tablas turistas zona y tip.'!U396-1,"-")</f>
        <v>-5.8864027538726327E-2</v>
      </c>
      <c r="M383" s="183">
        <f>IFERROR('Tablas turistas zona y tip.'!W383/'Tablas turistas zona y tip.'!W396-1,"-")</f>
        <v>-0.18104838709677418</v>
      </c>
      <c r="N383" s="183">
        <f>IFERROR('Tablas turistas zona y tip.'!Y383/'Tablas turistas zona y tip.'!Y396-1,"-")</f>
        <v>9.9913119026933117E-3</v>
      </c>
      <c r="O383" s="183">
        <f>IFERROR('Tablas turistas zona y tip.'!AA383/'Tablas turistas zona y tip.'!AA396-1,"-")</f>
        <v>-8.9084065244667499E-2</v>
      </c>
    </row>
    <row r="384" spans="2:15" collapsed="1">
      <c r="B384" s="180">
        <v>1982</v>
      </c>
      <c r="C384" s="188">
        <f>IFERROR('Tablas turistas zona y tip.'!C384/'Tablas turistas zona y tip.'!C397-1,"-")</f>
        <v>-0.89756838905775072</v>
      </c>
      <c r="D384" s="188">
        <f>IFERROR('Tablas turistas zona y tip.'!E384/'Tablas turistas zona y tip.'!E397-1,"-")</f>
        <v>1.4285714285714284</v>
      </c>
      <c r="E384" s="188">
        <f>IFERROR('Tablas turistas zona y tip.'!G384/'Tablas turistas zona y tip.'!G397-1,"-")</f>
        <v>-0.67647058823529416</v>
      </c>
      <c r="F384" s="188">
        <f>IFERROR('Tablas turistas zona y tip.'!I384/'Tablas turistas zona y tip.'!I397-1,"-")</f>
        <v>-0.48</v>
      </c>
      <c r="G384" s="188">
        <f>IFERROR('Tablas turistas zona y tip.'!K384/'Tablas turistas zona y tip.'!K397-1,"-")</f>
        <v>0.10695538057742793</v>
      </c>
      <c r="H384" s="188">
        <f>IFERROR('Tablas turistas zona y tip.'!M384/'Tablas turistas zona y tip.'!M397-1,"-")</f>
        <v>-0.16847290640394086</v>
      </c>
      <c r="I384" s="188">
        <f>IFERROR('Tablas turistas zona y tip.'!O384/'Tablas turistas zona y tip.'!O397-1,"-")</f>
        <v>-1.8172052636290403E-2</v>
      </c>
      <c r="J384" s="188">
        <f>IFERROR('Tablas turistas zona y tip.'!Q384/'Tablas turistas zona y tip.'!Q397-1,"-")</f>
        <v>-0.15965732087227413</v>
      </c>
      <c r="K384" s="188">
        <f>IFERROR('Tablas turistas zona y tip.'!S384/'Tablas turistas zona y tip.'!S397-1,"-")</f>
        <v>-0.20714633976457475</v>
      </c>
      <c r="L384" s="188">
        <f>IFERROR('Tablas turistas zona y tip.'!U384/'Tablas turistas zona y tip.'!U397-1,"-")</f>
        <v>-0.18734012749198103</v>
      </c>
      <c r="M384" s="188">
        <f>IFERROR('Tablas turistas zona y tip.'!W384/'Tablas turistas zona y tip.'!W397-1,"-")</f>
        <v>-0.19989829646580215</v>
      </c>
      <c r="N384" s="188">
        <f>IFERROR('Tablas turistas zona y tip.'!Y384/'Tablas turistas zona y tip.'!Y397-1,"-")</f>
        <v>-0.19871794871794868</v>
      </c>
      <c r="O384" s="188">
        <f>IFERROR('Tablas turistas zona y tip.'!AA384/'Tablas turistas zona y tip.'!AA397-1,"-")</f>
        <v>-0.19931060896208352</v>
      </c>
    </row>
    <row r="385" spans="2:15" hidden="1" outlineLevel="1">
      <c r="B385" s="95" t="s">
        <v>40</v>
      </c>
      <c r="C385" s="183">
        <f>IFERROR('Tablas turistas zona y tip.'!C385/'Tablas turistas zona y tip.'!C398-1,"-")</f>
        <v>0.27586206896551735</v>
      </c>
      <c r="D385" s="184" t="str">
        <f>IFERROR('Tablas turistas zona y tip.'!E385/'Tablas turistas zona y tip.'!E398-1,"-")</f>
        <v>-</v>
      </c>
      <c r="E385" s="184" t="str">
        <f>IFERROR('Tablas turistas zona y tip.'!G385/'Tablas turistas zona y tip.'!G398-1,"-")</f>
        <v>-</v>
      </c>
      <c r="F385" s="184" t="str">
        <f>IFERROR('Tablas turistas zona y tip.'!I385/'Tablas turistas zona y tip.'!I398-1,"-")</f>
        <v>-</v>
      </c>
      <c r="G385" s="183">
        <f>IFERROR('Tablas turistas zona y tip.'!K385/'Tablas turistas zona y tip.'!K398-1,"-")</f>
        <v>-0.19010819165378667</v>
      </c>
      <c r="H385" s="183">
        <f>IFERROR('Tablas turistas zona y tip.'!M385/'Tablas turistas zona y tip.'!M398-1,"-")</f>
        <v>1.3894389438943895</v>
      </c>
      <c r="I385" s="183">
        <f>IFERROR('Tablas turistas zona y tip.'!O385/'Tablas turistas zona y tip.'!O398-1,"-")</f>
        <v>0.31368421052631579</v>
      </c>
      <c r="J385" s="184">
        <f>IFERROR('Tablas turistas zona y tip.'!Q385/'Tablas turistas zona y tip.'!Q398-1,"-")</f>
        <v>-0.12608695652173918</v>
      </c>
      <c r="K385" s="184">
        <f>IFERROR('Tablas turistas zona y tip.'!S385/'Tablas turistas zona y tip.'!S398-1,"-")</f>
        <v>-0.32841068917018279</v>
      </c>
      <c r="L385" s="184">
        <f>IFERROR('Tablas turistas zona y tip.'!U385/'Tablas turistas zona y tip.'!U398-1,"-")</f>
        <v>-0.26231060606060608</v>
      </c>
      <c r="M385" s="183">
        <f>IFERROR('Tablas turistas zona y tip.'!W385/'Tablas turistas zona y tip.'!W398-1,"-")</f>
        <v>-0.14568081991215232</v>
      </c>
      <c r="N385" s="183">
        <f>IFERROR('Tablas turistas zona y tip.'!Y385/'Tablas turistas zona y tip.'!Y398-1,"-")</f>
        <v>-2.6666666666666616E-2</v>
      </c>
      <c r="O385" s="183">
        <f>IFERROR('Tablas turistas zona y tip.'!AA385/'Tablas turistas zona y tip.'!AA398-1,"-")</f>
        <v>-7.9262374636040134E-2</v>
      </c>
    </row>
    <row r="386" spans="2:15" hidden="1" outlineLevel="1">
      <c r="B386" s="95" t="s">
        <v>41</v>
      </c>
      <c r="C386" s="183">
        <f>IFERROR('Tablas turistas zona y tip.'!C386/'Tablas turistas zona y tip.'!C399-1,"-")</f>
        <v>1.1785714285714284</v>
      </c>
      <c r="D386" s="184" t="str">
        <f>IFERROR('Tablas turistas zona y tip.'!E386/'Tablas turistas zona y tip.'!E399-1,"-")</f>
        <v>-</v>
      </c>
      <c r="E386" s="184">
        <f>IFERROR('Tablas turistas zona y tip.'!G386/'Tablas turistas zona y tip.'!G399-1,"-")</f>
        <v>-0.5</v>
      </c>
      <c r="F386" s="184">
        <f>IFERROR('Tablas turistas zona y tip.'!I386/'Tablas turistas zona y tip.'!I399-1,"-")</f>
        <v>-0.5</v>
      </c>
      <c r="G386" s="183">
        <f>IFERROR('Tablas turistas zona y tip.'!K386/'Tablas turistas zona y tip.'!K399-1,"-")</f>
        <v>0.15225563909774431</v>
      </c>
      <c r="H386" s="183">
        <f>IFERROR('Tablas turistas zona y tip.'!M386/'Tablas turistas zona y tip.'!M399-1,"-")</f>
        <v>2.0463576158940397</v>
      </c>
      <c r="I386" s="183">
        <f>IFERROR('Tablas turistas zona y tip.'!O386/'Tablas turistas zona y tip.'!O399-1,"-")</f>
        <v>0.57101024890190333</v>
      </c>
      <c r="J386" s="184">
        <f>IFERROR('Tablas turistas zona y tip.'!Q386/'Tablas turistas zona y tip.'!Q399-1,"-")</f>
        <v>0.54838709677419351</v>
      </c>
      <c r="K386" s="184">
        <f>IFERROR('Tablas turistas zona y tip.'!S386/'Tablas turistas zona y tip.'!S399-1,"-")</f>
        <v>-0.24234470691163601</v>
      </c>
      <c r="L386" s="184">
        <f>IFERROR('Tablas turistas zona y tip.'!U386/'Tablas turistas zona y tip.'!U399-1,"-")</f>
        <v>7.1856287425149379E-3</v>
      </c>
      <c r="M386" s="183">
        <f>IFERROR('Tablas turistas zona y tip.'!W386/'Tablas turistas zona y tip.'!W399-1,"-")</f>
        <v>0.37074517019319231</v>
      </c>
      <c r="N386" s="183">
        <f>IFERROR('Tablas turistas zona y tip.'!Y386/'Tablas turistas zona y tip.'!Y399-1,"-")</f>
        <v>2.3112480739599484E-2</v>
      </c>
      <c r="O386" s="183">
        <f>IFERROR('Tablas turistas zona y tip.'!AA386/'Tablas turistas zona y tip.'!AA399-1,"-")</f>
        <v>0.18155136268343819</v>
      </c>
    </row>
    <row r="387" spans="2:15" hidden="1" outlineLevel="1">
      <c r="B387" s="95" t="s">
        <v>42</v>
      </c>
      <c r="C387" s="183">
        <f>IFERROR('Tablas turistas zona y tip.'!C387/'Tablas turistas zona y tip.'!C400-1,"-")</f>
        <v>35.238095238095241</v>
      </c>
      <c r="D387" s="184" t="str">
        <f>IFERROR('Tablas turistas zona y tip.'!E387/'Tablas turistas zona y tip.'!E400-1,"-")</f>
        <v>-</v>
      </c>
      <c r="E387" s="184">
        <f>IFERROR('Tablas turistas zona y tip.'!G387/'Tablas turistas zona y tip.'!G400-1,"-")</f>
        <v>-1</v>
      </c>
      <c r="F387" s="184">
        <f>IFERROR('Tablas turistas zona y tip.'!I387/'Tablas turistas zona y tip.'!I400-1,"-")</f>
        <v>-1</v>
      </c>
      <c r="G387" s="183">
        <f>IFERROR('Tablas turistas zona y tip.'!K387/'Tablas turistas zona y tip.'!K400-1,"-")</f>
        <v>-0.12008733624454149</v>
      </c>
      <c r="H387" s="183">
        <f>IFERROR('Tablas turistas zona y tip.'!M387/'Tablas turistas zona y tip.'!M400-1,"-")</f>
        <v>0.890625</v>
      </c>
      <c r="I387" s="183">
        <f>IFERROR('Tablas turistas zona y tip.'!O387/'Tablas turistas zona y tip.'!O400-1,"-")</f>
        <v>0.17846153846153845</v>
      </c>
      <c r="J387" s="184">
        <f>IFERROR('Tablas turistas zona y tip.'!Q387/'Tablas turistas zona y tip.'!Q400-1,"-")</f>
        <v>1.4313186813186811</v>
      </c>
      <c r="K387" s="184">
        <f>IFERROR('Tablas turistas zona y tip.'!S387/'Tablas turistas zona y tip.'!S400-1,"-")</f>
        <v>0.14077669902912615</v>
      </c>
      <c r="L387" s="184">
        <f>IFERROR('Tablas turistas zona y tip.'!U387/'Tablas turistas zona y tip.'!U400-1,"-")</f>
        <v>0.53619528619528611</v>
      </c>
      <c r="M387" s="183">
        <f>IFERROR('Tablas turistas zona y tip.'!W387/'Tablas turistas zona y tip.'!W400-1,"-")</f>
        <v>3.7814569536423841</v>
      </c>
      <c r="N387" s="183">
        <f>IFERROR('Tablas turistas zona y tip.'!Y387/'Tablas turistas zona y tip.'!Y400-1,"-")</f>
        <v>0.26874391431353462</v>
      </c>
      <c r="O387" s="183">
        <f>IFERROR('Tablas turistas zona y tip.'!AA387/'Tablas turistas zona y tip.'!AA400-1,"-")</f>
        <v>1.9151577858251421</v>
      </c>
    </row>
    <row r="388" spans="2:15" hidden="1" outlineLevel="1">
      <c r="B388" s="95" t="s">
        <v>43</v>
      </c>
      <c r="C388" s="183">
        <f>IFERROR('Tablas turistas zona y tip.'!C388/'Tablas turistas zona y tip.'!C401-1,"-")</f>
        <v>-4.7619047619047672E-2</v>
      </c>
      <c r="D388" s="184" t="str">
        <f>IFERROR('Tablas turistas zona y tip.'!E388/'Tablas turistas zona y tip.'!E401-1,"-")</f>
        <v>-</v>
      </c>
      <c r="E388" s="184" t="str">
        <f>IFERROR('Tablas turistas zona y tip.'!G388/'Tablas turistas zona y tip.'!G401-1,"-")</f>
        <v>-</v>
      </c>
      <c r="F388" s="184" t="str">
        <f>IFERROR('Tablas turistas zona y tip.'!I388/'Tablas turistas zona y tip.'!I401-1,"-")</f>
        <v>-</v>
      </c>
      <c r="G388" s="183">
        <f>IFERROR('Tablas turistas zona y tip.'!K388/'Tablas turistas zona y tip.'!K401-1,"-")</f>
        <v>6.7307692307692291E-2</v>
      </c>
      <c r="H388" s="183">
        <f>IFERROR('Tablas turistas zona y tip.'!M388/'Tablas turistas zona y tip.'!M401-1,"-")</f>
        <v>2.6734693877551021</v>
      </c>
      <c r="I388" s="183">
        <f>IFERROR('Tablas turistas zona y tip.'!O388/'Tablas turistas zona y tip.'!O401-1,"-")</f>
        <v>0.90196078431372539</v>
      </c>
      <c r="J388" s="184">
        <f>IFERROR('Tablas turistas zona y tip.'!Q388/'Tablas turistas zona y tip.'!Q401-1,"-")</f>
        <v>0.87537091988130555</v>
      </c>
      <c r="K388" s="184">
        <f>IFERROR('Tablas turistas zona y tip.'!S388/'Tablas turistas zona y tip.'!S401-1,"-")</f>
        <v>0.81211372064276888</v>
      </c>
      <c r="L388" s="184">
        <f>IFERROR('Tablas turistas zona y tip.'!U388/'Tablas turistas zona y tip.'!U401-1,"-")</f>
        <v>0.83071553228621298</v>
      </c>
      <c r="M388" s="183">
        <f>IFERROR('Tablas turistas zona y tip.'!W388/'Tablas turistas zona y tip.'!W401-1,"-")</f>
        <v>0.4701492537313432</v>
      </c>
      <c r="N388" s="183">
        <f>IFERROR('Tablas turistas zona y tip.'!Y388/'Tablas turistas zona y tip.'!Y401-1,"-")</f>
        <v>1.1004184100418408</v>
      </c>
      <c r="O388" s="183">
        <f>IFERROR('Tablas turistas zona y tip.'!AA388/'Tablas turistas zona y tip.'!AA401-1,"-")</f>
        <v>0.84071340713407139</v>
      </c>
    </row>
    <row r="389" spans="2:15" hidden="1" outlineLevel="1">
      <c r="B389" s="95" t="s">
        <v>44</v>
      </c>
      <c r="C389" s="183">
        <f>IFERROR('Tablas turistas zona y tip.'!C389/'Tablas turistas zona y tip.'!C402-1,"-")</f>
        <v>0.30769230769230771</v>
      </c>
      <c r="D389" s="184" t="str">
        <f>IFERROR('Tablas turistas zona y tip.'!E389/'Tablas turistas zona y tip.'!E402-1,"-")</f>
        <v>-</v>
      </c>
      <c r="E389" s="184" t="str">
        <f>IFERROR('Tablas turistas zona y tip.'!G389/'Tablas turistas zona y tip.'!G402-1,"-")</f>
        <v>-</v>
      </c>
      <c r="F389" s="184" t="str">
        <f>IFERROR('Tablas turistas zona y tip.'!I389/'Tablas turistas zona y tip.'!I402-1,"-")</f>
        <v>-</v>
      </c>
      <c r="G389" s="183">
        <f>IFERROR('Tablas turistas zona y tip.'!K389/'Tablas turistas zona y tip.'!K402-1,"-")</f>
        <v>-0.39602649006622515</v>
      </c>
      <c r="H389" s="183">
        <f>IFERROR('Tablas turistas zona y tip.'!M389/'Tablas turistas zona y tip.'!M402-1,"-")</f>
        <v>0.5</v>
      </c>
      <c r="I389" s="183">
        <f>IFERROR('Tablas turistas zona y tip.'!O389/'Tablas turistas zona y tip.'!O402-1,"-")</f>
        <v>-0.1952723535457348</v>
      </c>
      <c r="J389" s="184">
        <f>IFERROR('Tablas turistas zona y tip.'!Q389/'Tablas turistas zona y tip.'!Q402-1,"-")</f>
        <v>1.4851485148514851</v>
      </c>
      <c r="K389" s="184">
        <f>IFERROR('Tablas turistas zona y tip.'!S389/'Tablas turistas zona y tip.'!S402-1,"-")</f>
        <v>0.65178571428571419</v>
      </c>
      <c r="L389" s="184">
        <f>IFERROR('Tablas turistas zona y tip.'!U389/'Tablas turistas zona y tip.'!U402-1,"-")</f>
        <v>0.91076923076923078</v>
      </c>
      <c r="M389" s="183">
        <f>IFERROR('Tablas turistas zona y tip.'!W389/'Tablas turistas zona y tip.'!W402-1,"-")</f>
        <v>0.1447245564892623</v>
      </c>
      <c r="N389" s="183">
        <f>IFERROR('Tablas turistas zona y tip.'!Y389/'Tablas turistas zona y tip.'!Y402-1,"-")</f>
        <v>0.64382022471910116</v>
      </c>
      <c r="O389" s="183">
        <f>IFERROR('Tablas turistas zona y tip.'!AA389/'Tablas turistas zona y tip.'!AA402-1,"-")</f>
        <v>0.37123916369199383</v>
      </c>
    </row>
    <row r="390" spans="2:15" hidden="1" outlineLevel="1">
      <c r="B390" s="95" t="s">
        <v>45</v>
      </c>
      <c r="C390" s="183">
        <f>IFERROR('Tablas turistas zona y tip.'!C390/'Tablas turistas zona y tip.'!C403-1,"-")</f>
        <v>0.33333333333333326</v>
      </c>
      <c r="D390" s="184" t="str">
        <f>IFERROR('Tablas turistas zona y tip.'!E390/'Tablas turistas zona y tip.'!E403-1,"-")</f>
        <v>-</v>
      </c>
      <c r="E390" s="184" t="str">
        <f>IFERROR('Tablas turistas zona y tip.'!G390/'Tablas turistas zona y tip.'!G403-1,"-")</f>
        <v>-</v>
      </c>
      <c r="F390" s="184" t="str">
        <f>IFERROR('Tablas turistas zona y tip.'!I390/'Tablas turistas zona y tip.'!I403-1,"-")</f>
        <v>-</v>
      </c>
      <c r="G390" s="183">
        <f>IFERROR('Tablas turistas zona y tip.'!K390/'Tablas turistas zona y tip.'!K403-1,"-")</f>
        <v>-0.3741721854304636</v>
      </c>
      <c r="H390" s="183">
        <f>IFERROR('Tablas turistas zona y tip.'!M390/'Tablas turistas zona y tip.'!M403-1,"-")</f>
        <v>4.7263681592039752E-2</v>
      </c>
      <c r="I390" s="183">
        <f>IFERROR('Tablas turistas zona y tip.'!O390/'Tablas turistas zona y tip.'!O403-1,"-")</f>
        <v>-0.20576540755467199</v>
      </c>
      <c r="J390" s="184">
        <f>IFERROR('Tablas turistas zona y tip.'!Q390/'Tablas turistas zona y tip.'!Q403-1,"-")</f>
        <v>0.19163763066202089</v>
      </c>
      <c r="K390" s="184">
        <f>IFERROR('Tablas turistas zona y tip.'!S390/'Tablas turistas zona y tip.'!S403-1,"-")</f>
        <v>0.57184750733137824</v>
      </c>
      <c r="L390" s="184">
        <f>IFERROR('Tablas turistas zona y tip.'!U390/'Tablas turistas zona y tip.'!U403-1,"-")</f>
        <v>0.43519098309329984</v>
      </c>
      <c r="M390" s="183">
        <f>IFERROR('Tablas turistas zona y tip.'!W390/'Tablas turistas zona y tip.'!W403-1,"-")</f>
        <v>-9.4117647058823528E-2</v>
      </c>
      <c r="N390" s="183">
        <f>IFERROR('Tablas turistas zona y tip.'!Y390/'Tablas turistas zona y tip.'!Y403-1,"-")</f>
        <v>0.43929824561403508</v>
      </c>
      <c r="O390" s="183">
        <f>IFERROR('Tablas turistas zona y tip.'!AA390/'Tablas turistas zona y tip.'!AA403-1,"-")</f>
        <v>0.19655831739961749</v>
      </c>
    </row>
    <row r="391" spans="2:15" hidden="1" outlineLevel="1">
      <c r="B391" s="95" t="s">
        <v>46</v>
      </c>
      <c r="C391" s="183">
        <f>IFERROR('Tablas turistas zona y tip.'!C391/'Tablas turistas zona y tip.'!C404-1,"-")</f>
        <v>-0.41176470588235292</v>
      </c>
      <c r="D391" s="184" t="str">
        <f>IFERROR('Tablas turistas zona y tip.'!E391/'Tablas turistas zona y tip.'!E404-1,"-")</f>
        <v>-</v>
      </c>
      <c r="E391" s="184" t="str">
        <f>IFERROR('Tablas turistas zona y tip.'!G391/'Tablas turistas zona y tip.'!G404-1,"-")</f>
        <v>-</v>
      </c>
      <c r="F391" s="184" t="str">
        <f>IFERROR('Tablas turistas zona y tip.'!I391/'Tablas turistas zona y tip.'!I404-1,"-")</f>
        <v>-</v>
      </c>
      <c r="G391" s="183">
        <f>IFERROR('Tablas turistas zona y tip.'!K391/'Tablas turistas zona y tip.'!K404-1,"-")</f>
        <v>-1.5564202334630295E-2</v>
      </c>
      <c r="H391" s="183">
        <f>IFERROR('Tablas turistas zona y tip.'!M391/'Tablas turistas zona y tip.'!M404-1,"-")</f>
        <v>0.18918918918918926</v>
      </c>
      <c r="I391" s="183">
        <f>IFERROR('Tablas turistas zona y tip.'!O391/'Tablas turistas zona y tip.'!O404-1,"-")</f>
        <v>7.0135746606334815E-2</v>
      </c>
      <c r="J391" s="184">
        <f>IFERROR('Tablas turistas zona y tip.'!Q391/'Tablas turistas zona y tip.'!Q404-1,"-")</f>
        <v>1.5989847715736039</v>
      </c>
      <c r="K391" s="184">
        <f>IFERROR('Tablas turistas zona y tip.'!S391/'Tablas turistas zona y tip.'!S404-1,"-")</f>
        <v>1.752688172043011</v>
      </c>
      <c r="L391" s="184">
        <f>IFERROR('Tablas turistas zona y tip.'!U391/'Tablas turistas zona y tip.'!U404-1,"-")</f>
        <v>1.6994727592267136</v>
      </c>
      <c r="M391" s="183">
        <f>IFERROR('Tablas turistas zona y tip.'!W391/'Tablas turistas zona y tip.'!W404-1,"-")</f>
        <v>0.64543524416135889</v>
      </c>
      <c r="N391" s="183">
        <f>IFERROR('Tablas turistas zona y tip.'!Y391/'Tablas turistas zona y tip.'!Y404-1,"-")</f>
        <v>1.2333931777378817</v>
      </c>
      <c r="O391" s="183">
        <f>IFERROR('Tablas turistas zona y tip.'!AA391/'Tablas turistas zona y tip.'!AA404-1,"-")</f>
        <v>0.96400778210116722</v>
      </c>
    </row>
    <row r="392" spans="2:15" hidden="1" outlineLevel="1">
      <c r="B392" s="95" t="s">
        <v>47</v>
      </c>
      <c r="C392" s="183">
        <f>IFERROR('Tablas turistas zona y tip.'!C392/'Tablas turistas zona y tip.'!C405-1,"-")</f>
        <v>-0.82608695652173914</v>
      </c>
      <c r="D392" s="184" t="str">
        <f>IFERROR('Tablas turistas zona y tip.'!E392/'Tablas turistas zona y tip.'!E405-1,"-")</f>
        <v>-</v>
      </c>
      <c r="E392" s="184">
        <f>IFERROR('Tablas turistas zona y tip.'!G392/'Tablas turistas zona y tip.'!G405-1,"-")</f>
        <v>-1</v>
      </c>
      <c r="F392" s="184">
        <f>IFERROR('Tablas turistas zona y tip.'!I392/'Tablas turistas zona y tip.'!I405-1,"-")</f>
        <v>-1</v>
      </c>
      <c r="G392" s="183">
        <f>IFERROR('Tablas turistas zona y tip.'!K392/'Tablas turistas zona y tip.'!K405-1,"-")</f>
        <v>9.7922848664688367E-2</v>
      </c>
      <c r="H392" s="183">
        <f>IFERROR('Tablas turistas zona y tip.'!M392/'Tablas turistas zona y tip.'!M405-1,"-")</f>
        <v>0.22151898734177222</v>
      </c>
      <c r="I392" s="183">
        <f>IFERROR('Tablas turistas zona y tip.'!O392/'Tablas turistas zona y tip.'!O405-1,"-")</f>
        <v>0.13737373737373737</v>
      </c>
      <c r="J392" s="184">
        <f>IFERROR('Tablas turistas zona y tip.'!Q392/'Tablas turistas zona y tip.'!Q405-1,"-")</f>
        <v>0.32989690721649478</v>
      </c>
      <c r="K392" s="184">
        <f>IFERROR('Tablas turistas zona y tip.'!S392/'Tablas turistas zona y tip.'!S405-1,"-")</f>
        <v>0.46166394779771625</v>
      </c>
      <c r="L392" s="184">
        <f>IFERROR('Tablas turistas zona y tip.'!U392/'Tablas turistas zona y tip.'!U405-1,"-")</f>
        <v>0.41058941058941056</v>
      </c>
      <c r="M392" s="183">
        <f>IFERROR('Tablas turistas zona y tip.'!W392/'Tablas turistas zona y tip.'!W405-1,"-")</f>
        <v>0.15953307392996119</v>
      </c>
      <c r="N392" s="183">
        <f>IFERROR('Tablas turistas zona y tip.'!Y392/'Tablas turistas zona y tip.'!Y405-1,"-")</f>
        <v>0.40697674418604657</v>
      </c>
      <c r="O392" s="183">
        <f>IFERROR('Tablas turistas zona y tip.'!AA392/'Tablas turistas zona y tip.'!AA405-1,"-")</f>
        <v>0.28349514563106792</v>
      </c>
    </row>
    <row r="393" spans="2:15" hidden="1" outlineLevel="1">
      <c r="B393" s="95" t="s">
        <v>48</v>
      </c>
      <c r="C393" s="183">
        <f>IFERROR('Tablas turistas zona y tip.'!C393/'Tablas turistas zona y tip.'!C406-1,"-")</f>
        <v>-0.78431372549019607</v>
      </c>
      <c r="D393" s="184" t="str">
        <f>IFERROR('Tablas turistas zona y tip.'!E393/'Tablas turistas zona y tip.'!E406-1,"-")</f>
        <v>-</v>
      </c>
      <c r="E393" s="184" t="str">
        <f>IFERROR('Tablas turistas zona y tip.'!G393/'Tablas turistas zona y tip.'!G406-1,"-")</f>
        <v>-</v>
      </c>
      <c r="F393" s="184" t="str">
        <f>IFERROR('Tablas turistas zona y tip.'!I393/'Tablas turistas zona y tip.'!I406-1,"-")</f>
        <v>-</v>
      </c>
      <c r="G393" s="183">
        <f>IFERROR('Tablas turistas zona y tip.'!K393/'Tablas turistas zona y tip.'!K406-1,"-")</f>
        <v>-0.30519480519480524</v>
      </c>
      <c r="H393" s="183">
        <f>IFERROR('Tablas turistas zona y tip.'!M393/'Tablas turistas zona y tip.'!M406-1,"-")</f>
        <v>-0.44444444444444442</v>
      </c>
      <c r="I393" s="183">
        <f>IFERROR('Tablas turistas zona y tip.'!O393/'Tablas turistas zona y tip.'!O406-1,"-")</f>
        <v>-0.34021871202916165</v>
      </c>
      <c r="J393" s="184">
        <f>IFERROR('Tablas turistas zona y tip.'!Q393/'Tablas turistas zona y tip.'!Q406-1,"-")</f>
        <v>0.12515489467162322</v>
      </c>
      <c r="K393" s="184">
        <f>IFERROR('Tablas turistas zona y tip.'!S393/'Tablas turistas zona y tip.'!S406-1,"-")</f>
        <v>-0.10435435435435436</v>
      </c>
      <c r="L393" s="184">
        <f>IFERROR('Tablas turistas zona y tip.'!U393/'Tablas turistas zona y tip.'!U406-1,"-")</f>
        <v>-1.7765310892940644E-2</v>
      </c>
      <c r="M393" s="183">
        <f>IFERROR('Tablas turistas zona y tip.'!W393/'Tablas turistas zona y tip.'!W406-1,"-")</f>
        <v>-8.412483039348706E-2</v>
      </c>
      <c r="N393" s="183">
        <f>IFERROR('Tablas turistas zona y tip.'!Y393/'Tablas turistas zona y tip.'!Y406-1,"-")</f>
        <v>-0.15009746588693962</v>
      </c>
      <c r="O393" s="183">
        <f>IFERROR('Tablas turistas zona y tip.'!AA393/'Tablas turistas zona y tip.'!AA406-1,"-")</f>
        <v>-0.11782276800531033</v>
      </c>
    </row>
    <row r="394" spans="2:15" hidden="1" outlineLevel="1">
      <c r="B394" s="95" t="s">
        <v>49</v>
      </c>
      <c r="C394" s="183">
        <f>IFERROR('Tablas turistas zona y tip.'!C394/'Tablas turistas zona y tip.'!C407-1,"-")</f>
        <v>-0.53488372093023262</v>
      </c>
      <c r="D394" s="184">
        <f>IFERROR('Tablas turistas zona y tip.'!E394/'Tablas turistas zona y tip.'!E407-1,"-")</f>
        <v>-1</v>
      </c>
      <c r="E394" s="184">
        <f>IFERROR('Tablas turistas zona y tip.'!G394/'Tablas turistas zona y tip.'!G407-1,"-")</f>
        <v>1.3333333333333335</v>
      </c>
      <c r="F394" s="184">
        <f>IFERROR('Tablas turistas zona y tip.'!I394/'Tablas turistas zona y tip.'!I407-1,"-")</f>
        <v>-0.46153846153846156</v>
      </c>
      <c r="G394" s="183">
        <f>IFERROR('Tablas turistas zona y tip.'!K394/'Tablas turistas zona y tip.'!K407-1,"-")</f>
        <v>-7.6797385620914982E-2</v>
      </c>
      <c r="H394" s="183">
        <f>IFERROR('Tablas turistas zona y tip.'!M394/'Tablas turistas zona y tip.'!M407-1,"-")</f>
        <v>-5.8928571428571441E-2</v>
      </c>
      <c r="I394" s="183">
        <f>IFERROR('Tablas turistas zona y tip.'!O394/'Tablas turistas zona y tip.'!O407-1,"-")</f>
        <v>-6.8259385665529027E-2</v>
      </c>
      <c r="J394" s="184">
        <f>IFERROR('Tablas turistas zona y tip.'!Q394/'Tablas turistas zona y tip.'!Q407-1,"-")</f>
        <v>0.35575826681870004</v>
      </c>
      <c r="K394" s="184">
        <f>IFERROR('Tablas turistas zona y tip.'!S394/'Tablas turistas zona y tip.'!S407-1,"-")</f>
        <v>0.54705882352941182</v>
      </c>
      <c r="L394" s="184">
        <f>IFERROR('Tablas turistas zona y tip.'!U394/'Tablas turistas zona y tip.'!U407-1,"-")</f>
        <v>0.44991314418066009</v>
      </c>
      <c r="M394" s="183">
        <f>IFERROR('Tablas turistas zona y tip.'!W394/'Tablas turistas zona y tip.'!W407-1,"-")</f>
        <v>0.15045395590142663</v>
      </c>
      <c r="N394" s="183">
        <f>IFERROR('Tablas turistas zona y tip.'!Y394/'Tablas turistas zona y tip.'!Y407-1,"-")</f>
        <v>0.30856334041047417</v>
      </c>
      <c r="O394" s="183">
        <f>IFERROR('Tablas turistas zona y tip.'!AA394/'Tablas turistas zona y tip.'!AA407-1,"-")</f>
        <v>0.22605752961082914</v>
      </c>
    </row>
    <row r="395" spans="2:15" hidden="1" outlineLevel="1">
      <c r="B395" s="95" t="s">
        <v>50</v>
      </c>
      <c r="C395" s="183">
        <f>IFERROR('Tablas turistas zona y tip.'!C395/'Tablas turistas zona y tip.'!C408-1,"-")</f>
        <v>-0.56818181818181812</v>
      </c>
      <c r="D395" s="184" t="str">
        <f>IFERROR('Tablas turistas zona y tip.'!E395/'Tablas turistas zona y tip.'!E408-1,"-")</f>
        <v>-</v>
      </c>
      <c r="E395" s="184" t="str">
        <f>IFERROR('Tablas turistas zona y tip.'!G395/'Tablas turistas zona y tip.'!G408-1,"-")</f>
        <v>-</v>
      </c>
      <c r="F395" s="184" t="str">
        <f>IFERROR('Tablas turistas zona y tip.'!I395/'Tablas turistas zona y tip.'!I408-1,"-")</f>
        <v>-</v>
      </c>
      <c r="G395" s="183">
        <f>IFERROR('Tablas turistas zona y tip.'!K395/'Tablas turistas zona y tip.'!K408-1,"-")</f>
        <v>-0.34462320067739205</v>
      </c>
      <c r="H395" s="183">
        <f>IFERROR('Tablas turistas zona y tip.'!M395/'Tablas turistas zona y tip.'!M408-1,"-")</f>
        <v>-0.5175808720112518</v>
      </c>
      <c r="I395" s="183">
        <f>IFERROR('Tablas turistas zona y tip.'!O395/'Tablas turistas zona y tip.'!O408-1,"-")</f>
        <v>-0.40961945031712477</v>
      </c>
      <c r="J395" s="184">
        <f>IFERROR('Tablas turistas zona y tip.'!Q395/'Tablas turistas zona y tip.'!Q408-1,"-")</f>
        <v>0.10738255033557054</v>
      </c>
      <c r="K395" s="184">
        <f>IFERROR('Tablas turistas zona y tip.'!S395/'Tablas turistas zona y tip.'!S408-1,"-")</f>
        <v>8.1100141043723539E-2</v>
      </c>
      <c r="L395" s="184">
        <f>IFERROR('Tablas turistas zona y tip.'!U395/'Tablas turistas zona y tip.'!U408-1,"-")</f>
        <v>9.3103448275862144E-2</v>
      </c>
      <c r="M395" s="183">
        <f>IFERROR('Tablas turistas zona y tip.'!W395/'Tablas turistas zona y tip.'!W408-1,"-")</f>
        <v>-0.12536201903185773</v>
      </c>
      <c r="N395" s="183">
        <f>IFERROR('Tablas turistas zona y tip.'!Y395/'Tablas turistas zona y tip.'!Y408-1,"-")</f>
        <v>-0.11883513386566458</v>
      </c>
      <c r="O395" s="183">
        <f>IFERROR('Tablas turistas zona y tip.'!AA395/'Tablas turistas zona y tip.'!AA408-1,"-")</f>
        <v>-0.12230532336119671</v>
      </c>
    </row>
    <row r="396" spans="2:15" hidden="1" outlineLevel="1">
      <c r="B396" s="95" t="s">
        <v>51</v>
      </c>
      <c r="C396" s="183">
        <f>IFERROR('Tablas turistas zona y tip.'!C396/'Tablas turistas zona y tip.'!C409-1,"-")</f>
        <v>-0.3571428571428571</v>
      </c>
      <c r="D396" s="184" t="str">
        <f>IFERROR('Tablas turistas zona y tip.'!E396/'Tablas turistas zona y tip.'!E409-1,"-")</f>
        <v>-</v>
      </c>
      <c r="E396" s="184">
        <f>IFERROR('Tablas turistas zona y tip.'!G396/'Tablas turistas zona y tip.'!G409-1,"-")</f>
        <v>3.5</v>
      </c>
      <c r="F396" s="184">
        <f>IFERROR('Tablas turistas zona y tip.'!I396/'Tablas turistas zona y tip.'!I409-1,"-")</f>
        <v>3.5</v>
      </c>
      <c r="G396" s="183">
        <f>IFERROR('Tablas turistas zona y tip.'!K396/'Tablas turistas zona y tip.'!K409-1,"-")</f>
        <v>5.0473186119873725E-2</v>
      </c>
      <c r="H396" s="183">
        <f>IFERROR('Tablas turistas zona y tip.'!M396/'Tablas turistas zona y tip.'!M409-1,"-")</f>
        <v>-0.11554621848739499</v>
      </c>
      <c r="I396" s="183">
        <f>IFERROR('Tablas turistas zona y tip.'!O396/'Tablas turistas zona y tip.'!O409-1,"-")</f>
        <v>-3.2580136626379375E-2</v>
      </c>
      <c r="J396" s="184">
        <f>IFERROR('Tablas turistas zona y tip.'!Q396/'Tablas turistas zona y tip.'!Q409-1,"-")</f>
        <v>0.56512378902045213</v>
      </c>
      <c r="K396" s="184">
        <f>IFERROR('Tablas turistas zona y tip.'!S396/'Tablas turistas zona y tip.'!S409-1,"-")</f>
        <v>3.6428571428571477E-2</v>
      </c>
      <c r="L396" s="184">
        <f>IFERROR('Tablas turistas zona y tip.'!U396/'Tablas turistas zona y tip.'!U409-1,"-")</f>
        <v>0.2473164448261056</v>
      </c>
      <c r="M396" s="183">
        <f>IFERROR('Tablas turistas zona y tip.'!W396/'Tablas turistas zona y tip.'!W409-1,"-")</f>
        <v>0.29032258064516125</v>
      </c>
      <c r="N396" s="183">
        <f>IFERROR('Tablas turistas zona y tip.'!Y396/'Tablas turistas zona y tip.'!Y409-1,"-")</f>
        <v>-2.2090059473237056E-2</v>
      </c>
      <c r="O396" s="183">
        <f>IFERROR('Tablas turistas zona y tip.'!AA396/'Tablas turistas zona y tip.'!AA409-1,"-")</f>
        <v>0.11833489242282513</v>
      </c>
    </row>
    <row r="397" spans="2:15" collapsed="1">
      <c r="B397" s="180">
        <v>1981</v>
      </c>
      <c r="C397" s="188">
        <f>IFERROR('Tablas turistas zona y tip.'!C397/'Tablas turistas zona y tip.'!C410-1,"-")</f>
        <v>6.6511627906976747</v>
      </c>
      <c r="D397" s="188">
        <f>IFERROR('Tablas turistas zona y tip.'!E397/'Tablas turistas zona y tip.'!E410-1,"-")</f>
        <v>-0.30000000000000004</v>
      </c>
      <c r="E397" s="188">
        <f>IFERROR('Tablas turistas zona y tip.'!G397/'Tablas turistas zona y tip.'!G410-1,"-")</f>
        <v>1.9565217391304346</v>
      </c>
      <c r="F397" s="188">
        <f>IFERROR('Tablas turistas zona y tip.'!I397/'Tablas turistas zona y tip.'!I410-1,"-")</f>
        <v>1.2727272727272729</v>
      </c>
      <c r="G397" s="188">
        <f>IFERROR('Tablas turistas zona y tip.'!K397/'Tablas turistas zona y tip.'!K410-1,"-")</f>
        <v>-0.1605618286973286</v>
      </c>
      <c r="H397" s="188">
        <f>IFERROR('Tablas turistas zona y tip.'!M397/'Tablas turistas zona y tip.'!M410-1,"-")</f>
        <v>0.2123745819397993</v>
      </c>
      <c r="I397" s="188">
        <f>IFERROR('Tablas turistas zona y tip.'!O397/'Tablas turistas zona y tip.'!O410-1,"-")</f>
        <v>-2.4196366177498208E-2</v>
      </c>
      <c r="J397" s="188">
        <f>IFERROR('Tablas turistas zona y tip.'!Q397/'Tablas turistas zona y tip.'!Q410-1,"-")</f>
        <v>0.42964509394572015</v>
      </c>
      <c r="K397" s="188">
        <f>IFERROR('Tablas turistas zona y tip.'!S397/'Tablas turistas zona y tip.'!S410-1,"-")</f>
        <v>0.20870516922040738</v>
      </c>
      <c r="L397" s="188">
        <f>IFERROR('Tablas turistas zona y tip.'!U397/'Tablas turistas zona y tip.'!U410-1,"-")</f>
        <v>0.29197922677437971</v>
      </c>
      <c r="M397" s="188">
        <f>IFERROR('Tablas turistas zona y tip.'!W397/'Tablas turistas zona y tip.'!W410-1,"-")</f>
        <v>0.3209511654463626</v>
      </c>
      <c r="N397" s="188">
        <f>IFERROR('Tablas turistas zona y tip.'!Y397/'Tablas turistas zona y tip.'!Y410-1,"-")</f>
        <v>0.21215888605706468</v>
      </c>
      <c r="O397" s="188">
        <f>IFERROR('Tablas turistas zona y tip.'!AA397/'Tablas turistas zona y tip.'!AA410-1,"-")</f>
        <v>0.26444760121392141</v>
      </c>
    </row>
    <row r="398" spans="2:15" hidden="1" outlineLevel="1">
      <c r="B398" s="95" t="s">
        <v>40</v>
      </c>
      <c r="C398" s="183">
        <f>IFERROR('Tablas turistas zona y tip.'!C398/'Tablas turistas zona y tip.'!C411-1,"-")</f>
        <v>-0.36956521739130432</v>
      </c>
      <c r="D398" s="184">
        <f>IFERROR('Tablas turistas zona y tip.'!E398/'Tablas turistas zona y tip.'!E411-1,"-")</f>
        <v>-1</v>
      </c>
      <c r="E398" s="184">
        <f>IFERROR('Tablas turistas zona y tip.'!G398/'Tablas turistas zona y tip.'!G411-1,"-")</f>
        <v>-1</v>
      </c>
      <c r="F398" s="184">
        <f>IFERROR('Tablas turistas zona y tip.'!I398/'Tablas turistas zona y tip.'!I411-1,"-")</f>
        <v>-1</v>
      </c>
      <c r="G398" s="183">
        <f>IFERROR('Tablas turistas zona y tip.'!K398/'Tablas turistas zona y tip.'!K411-1,"-")</f>
        <v>-0.1902377972465582</v>
      </c>
      <c r="H398" s="183">
        <f>IFERROR('Tablas turistas zona y tip.'!M398/'Tablas turistas zona y tip.'!M411-1,"-")</f>
        <v>-0.81877990430622005</v>
      </c>
      <c r="I398" s="183">
        <f>IFERROR('Tablas turistas zona y tip.'!O398/'Tablas turistas zona y tip.'!O411-1,"-")</f>
        <v>-0.61554026709834075</v>
      </c>
      <c r="J398" s="184">
        <f>IFERROR('Tablas turistas zona y tip.'!Q398/'Tablas turistas zona y tip.'!Q411-1,"-")</f>
        <v>-0.16363636363636369</v>
      </c>
      <c r="K398" s="184">
        <f>IFERROR('Tablas turistas zona y tip.'!S398/'Tablas turistas zona y tip.'!S411-1,"-")</f>
        <v>5.4114158636026755E-2</v>
      </c>
      <c r="L398" s="184">
        <f>IFERROR('Tablas turistas zona y tip.'!U398/'Tablas turistas zona y tip.'!U411-1,"-")</f>
        <v>-2.8518859245630135E-2</v>
      </c>
      <c r="M398" s="183">
        <f>IFERROR('Tablas turistas zona y tip.'!W398/'Tablas turistas zona y tip.'!W411-1,"-")</f>
        <v>-0.18350268977884043</v>
      </c>
      <c r="N398" s="183">
        <f>IFERROR('Tablas turistas zona y tip.'!Y398/'Tablas turistas zona y tip.'!Y411-1,"-")</f>
        <v>-0.42956349206349209</v>
      </c>
      <c r="O398" s="183">
        <f>IFERROR('Tablas turistas zona y tip.'!AA398/'Tablas turistas zona y tip.'!AA411-1,"-")</f>
        <v>-0.34192037470726</v>
      </c>
    </row>
    <row r="399" spans="2:15" hidden="1" outlineLevel="1">
      <c r="B399" s="95" t="s">
        <v>41</v>
      </c>
      <c r="C399" s="183">
        <f>IFERROR('Tablas turistas zona y tip.'!C399/'Tablas turistas zona y tip.'!C412-1,"-")</f>
        <v>0.27272727272727271</v>
      </c>
      <c r="D399" s="184">
        <f>IFERROR('Tablas turistas zona y tip.'!E399/'Tablas turistas zona y tip.'!E412-1,"-")</f>
        <v>-1</v>
      </c>
      <c r="E399" s="184">
        <f>IFERROR('Tablas turistas zona y tip.'!G399/'Tablas turistas zona y tip.'!G412-1,"-")</f>
        <v>0</v>
      </c>
      <c r="F399" s="184">
        <f>IFERROR('Tablas turistas zona y tip.'!I399/'Tablas turistas zona y tip.'!I412-1,"-")</f>
        <v>-0.63636363636363635</v>
      </c>
      <c r="G399" s="183">
        <f>IFERROR('Tablas turistas zona y tip.'!K399/'Tablas turistas zona y tip.'!K412-1,"-")</f>
        <v>-7.1553228621291431E-2</v>
      </c>
      <c r="H399" s="183">
        <f>IFERROR('Tablas turistas zona y tip.'!M399/'Tablas turistas zona y tip.'!M412-1,"-")</f>
        <v>-0.63875598086124397</v>
      </c>
      <c r="I399" s="183">
        <f>IFERROR('Tablas turistas zona y tip.'!O399/'Tablas turistas zona y tip.'!O412-1,"-")</f>
        <v>-0.31079717457114031</v>
      </c>
      <c r="J399" s="184">
        <f>IFERROR('Tablas turistas zona y tip.'!Q399/'Tablas turistas zona y tip.'!Q412-1,"-")</f>
        <v>0.9375</v>
      </c>
      <c r="K399" s="184">
        <f>IFERROR('Tablas turistas zona y tip.'!S399/'Tablas turistas zona y tip.'!S412-1,"-")</f>
        <v>0.17110655737704916</v>
      </c>
      <c r="L399" s="184">
        <f>IFERROR('Tablas turistas zona y tip.'!U399/'Tablas turistas zona y tip.'!U412-1,"-")</f>
        <v>0.33814102564102555</v>
      </c>
      <c r="M399" s="183">
        <f>IFERROR('Tablas turistas zona y tip.'!W399/'Tablas turistas zona y tip.'!W412-1,"-")</f>
        <v>0.24370709382151023</v>
      </c>
      <c r="N399" s="183">
        <f>IFERROR('Tablas turistas zona y tip.'!Y399/'Tablas turistas zona y tip.'!Y412-1,"-")</f>
        <v>-7.1530758226037161E-2</v>
      </c>
      <c r="O399" s="183">
        <f>IFERROR('Tablas turistas zona y tip.'!AA399/'Tablas turistas zona y tip.'!AA412-1,"-")</f>
        <v>4.973591549295775E-2</v>
      </c>
    </row>
    <row r="400" spans="2:15" hidden="1" outlineLevel="1">
      <c r="B400" s="95" t="s">
        <v>42</v>
      </c>
      <c r="C400" s="183">
        <f>IFERROR('Tablas turistas zona y tip.'!C400/'Tablas turistas zona y tip.'!C413-1,"-")</f>
        <v>1.7999999999999998</v>
      </c>
      <c r="D400" s="184" t="str">
        <f>IFERROR('Tablas turistas zona y tip.'!E400/'Tablas turistas zona y tip.'!E413-1,"-")</f>
        <v>-</v>
      </c>
      <c r="E400" s="184">
        <f>IFERROR('Tablas turistas zona y tip.'!G400/'Tablas turistas zona y tip.'!G413-1,"-")</f>
        <v>2.6666666666666665</v>
      </c>
      <c r="F400" s="184">
        <f>IFERROR('Tablas turistas zona y tip.'!I400/'Tablas turistas zona y tip.'!I413-1,"-")</f>
        <v>2.6666666666666665</v>
      </c>
      <c r="G400" s="183">
        <f>IFERROR('Tablas turistas zona y tip.'!K400/'Tablas turistas zona y tip.'!K413-1,"-")</f>
        <v>-0.22372881355932206</v>
      </c>
      <c r="H400" s="183">
        <f>IFERROR('Tablas turistas zona y tip.'!M400/'Tablas turistas zona y tip.'!M413-1,"-")</f>
        <v>2.673796791443861E-2</v>
      </c>
      <c r="I400" s="183">
        <f>IFERROR('Tablas turistas zona y tip.'!O400/'Tablas turistas zona y tip.'!O413-1,"-")</f>
        <v>-0.16344916344916349</v>
      </c>
      <c r="J400" s="184">
        <f>IFERROR('Tablas turistas zona y tip.'!Q400/'Tablas turistas zona y tip.'!Q413-1,"-")</f>
        <v>-0.10344827586206895</v>
      </c>
      <c r="K400" s="184">
        <f>IFERROR('Tablas turistas zona y tip.'!S400/'Tablas turistas zona y tip.'!S413-1,"-")</f>
        <v>0.19075144508670516</v>
      </c>
      <c r="L400" s="184">
        <f>IFERROR('Tablas turistas zona y tip.'!U400/'Tablas turistas zona y tip.'!U413-1,"-")</f>
        <v>8.1967213114754189E-2</v>
      </c>
      <c r="M400" s="183">
        <f>IFERROR('Tablas turistas zona y tip.'!W400/'Tablas turistas zona y tip.'!W413-1,"-")</f>
        <v>-0.11695906432748537</v>
      </c>
      <c r="N400" s="183">
        <f>IFERROR('Tablas turistas zona y tip.'!Y400/'Tablas turistas zona y tip.'!Y413-1,"-")</f>
        <v>0.16439909297052147</v>
      </c>
      <c r="O400" s="183">
        <f>IFERROR('Tablas turistas zona y tip.'!AA400/'Tablas turistas zona y tip.'!AA413-1,"-")</f>
        <v>1.3102725366876289E-2</v>
      </c>
    </row>
    <row r="401" spans="2:15" hidden="1" outlineLevel="1">
      <c r="B401" s="95" t="s">
        <v>43</v>
      </c>
      <c r="C401" s="183">
        <f>IFERROR('Tablas turistas zona y tip.'!C401/'Tablas turistas zona y tip.'!C414-1,"-")</f>
        <v>-0.36363636363636365</v>
      </c>
      <c r="D401" s="184" t="str">
        <f>IFERROR('Tablas turistas zona y tip.'!E401/'Tablas turistas zona y tip.'!E414-1,"-")</f>
        <v>-</v>
      </c>
      <c r="E401" s="184">
        <f>IFERROR('Tablas turistas zona y tip.'!G401/'Tablas turistas zona y tip.'!G414-1,"-")</f>
        <v>-1</v>
      </c>
      <c r="F401" s="184">
        <f>IFERROR('Tablas turistas zona y tip.'!I401/'Tablas turistas zona y tip.'!I414-1,"-")</f>
        <v>-1</v>
      </c>
      <c r="G401" s="183">
        <f>IFERROR('Tablas turistas zona y tip.'!K401/'Tablas turistas zona y tip.'!K414-1,"-")</f>
        <v>-0.54782608695652169</v>
      </c>
      <c r="H401" s="183">
        <f>IFERROR('Tablas turistas zona y tip.'!M401/'Tablas turistas zona y tip.'!M414-1,"-")</f>
        <v>-0.9212218649517685</v>
      </c>
      <c r="I401" s="183">
        <f>IFERROR('Tablas turistas zona y tip.'!O401/'Tablas turistas zona y tip.'!O414-1,"-")</f>
        <v>-0.82042253521126762</v>
      </c>
      <c r="J401" s="184">
        <f>IFERROR('Tablas turistas zona y tip.'!Q401/'Tablas turistas zona y tip.'!Q414-1,"-")</f>
        <v>-0.22528735632183905</v>
      </c>
      <c r="K401" s="184">
        <f>IFERROR('Tablas turistas zona y tip.'!S401/'Tablas turistas zona y tip.'!S414-1,"-")</f>
        <v>0.18274853801169599</v>
      </c>
      <c r="L401" s="184">
        <f>IFERROR('Tablas turistas zona y tip.'!U401/'Tablas turistas zona y tip.'!U414-1,"-")</f>
        <v>2.4128686327077764E-2</v>
      </c>
      <c r="M401" s="183">
        <f>IFERROR('Tablas turistas zona y tip.'!W401/'Tablas turistas zona y tip.'!W414-1,"-")</f>
        <v>-0.4214162348877375</v>
      </c>
      <c r="N401" s="183">
        <f>IFERROR('Tablas turistas zona y tip.'!Y401/'Tablas turistas zona y tip.'!Y414-1,"-")</f>
        <v>-0.62583170254403131</v>
      </c>
      <c r="O401" s="183">
        <f>IFERROR('Tablas turistas zona y tip.'!AA401/'Tablas turistas zona y tip.'!AA414-1,"-")</f>
        <v>-0.56207918125504985</v>
      </c>
    </row>
    <row r="402" spans="2:15" hidden="1" outlineLevel="1">
      <c r="B402" s="95" t="s">
        <v>44</v>
      </c>
      <c r="C402" s="183">
        <f>IFERROR('Tablas turistas zona y tip.'!C402/'Tablas turistas zona y tip.'!C415-1,"-")</f>
        <v>-0.1875</v>
      </c>
      <c r="D402" s="184">
        <f>IFERROR('Tablas turistas zona y tip.'!E402/'Tablas turistas zona y tip.'!E415-1,"-")</f>
        <v>-1</v>
      </c>
      <c r="E402" s="184">
        <f>IFERROR('Tablas turistas zona y tip.'!G402/'Tablas turistas zona y tip.'!G415-1,"-")</f>
        <v>-1</v>
      </c>
      <c r="F402" s="184">
        <f>IFERROR('Tablas turistas zona y tip.'!I402/'Tablas turistas zona y tip.'!I415-1,"-")</f>
        <v>-1</v>
      </c>
      <c r="G402" s="183">
        <f>IFERROR('Tablas turistas zona y tip.'!K402/'Tablas turistas zona y tip.'!K415-1,"-")</f>
        <v>0.20607028753993606</v>
      </c>
      <c r="H402" s="183">
        <f>IFERROR('Tablas turistas zona y tip.'!M402/'Tablas turistas zona y tip.'!M415-1,"-")</f>
        <v>-0.5260869565217392</v>
      </c>
      <c r="I402" s="183">
        <f>IFERROR('Tablas turistas zona y tip.'!O402/'Tablas turistas zona y tip.'!O415-1,"-")</f>
        <v>-0.10405156537753224</v>
      </c>
      <c r="J402" s="184">
        <f>IFERROR('Tablas turistas zona y tip.'!Q402/'Tablas turistas zona y tip.'!Q415-1,"-")</f>
        <v>-0.30821917808219179</v>
      </c>
      <c r="K402" s="184">
        <f>IFERROR('Tablas turistas zona y tip.'!S402/'Tablas turistas zona y tip.'!S415-1,"-")</f>
        <v>-0.17241379310344829</v>
      </c>
      <c r="L402" s="184">
        <f>IFERROR('Tablas turistas zona y tip.'!U402/'Tablas turistas zona y tip.'!U415-1,"-")</f>
        <v>-0.21999999999999997</v>
      </c>
      <c r="M402" s="183">
        <f>IFERROR('Tablas turistas zona y tip.'!W402/'Tablas turistas zona y tip.'!W415-1,"-")</f>
        <v>-1.1080332409972304E-2</v>
      </c>
      <c r="N402" s="183">
        <f>IFERROR('Tablas turistas zona y tip.'!Y402/'Tablas turistas zona y tip.'!Y415-1,"-")</f>
        <v>-0.30250783699059558</v>
      </c>
      <c r="O402" s="183">
        <f>IFERROR('Tablas turistas zona y tip.'!AA402/'Tablas turistas zona y tip.'!AA415-1,"-")</f>
        <v>-0.1687155574395931</v>
      </c>
    </row>
    <row r="403" spans="2:15" hidden="1" outlineLevel="1">
      <c r="B403" s="95" t="s">
        <v>45</v>
      </c>
      <c r="C403" s="183">
        <f>IFERROR('Tablas turistas zona y tip.'!C403/'Tablas turistas zona y tip.'!C416-1,"-")</f>
        <v>-0.67567567567567566</v>
      </c>
      <c r="D403" s="184" t="str">
        <f>IFERROR('Tablas turistas zona y tip.'!E403/'Tablas turistas zona y tip.'!E416-1,"-")</f>
        <v>-</v>
      </c>
      <c r="E403" s="184" t="str">
        <f>IFERROR('Tablas turistas zona y tip.'!G403/'Tablas turistas zona y tip.'!G416-1,"-")</f>
        <v>-</v>
      </c>
      <c r="F403" s="184" t="str">
        <f>IFERROR('Tablas turistas zona y tip.'!I403/'Tablas turistas zona y tip.'!I416-1,"-")</f>
        <v>-</v>
      </c>
      <c r="G403" s="183">
        <f>IFERROR('Tablas turistas zona y tip.'!K403/'Tablas turistas zona y tip.'!K416-1,"-")</f>
        <v>3.0716723549488067E-2</v>
      </c>
      <c r="H403" s="183">
        <f>IFERROR('Tablas turistas zona y tip.'!M403/'Tablas turistas zona y tip.'!M416-1,"-")</f>
        <v>-0.35056542810985458</v>
      </c>
      <c r="I403" s="183">
        <f>IFERROR('Tablas turistas zona y tip.'!O403/'Tablas turistas zona y tip.'!O416-1,"-")</f>
        <v>-0.1651452282157676</v>
      </c>
      <c r="J403" s="184">
        <f>IFERROR('Tablas turistas zona y tip.'!Q403/'Tablas turistas zona y tip.'!Q416-1,"-")</f>
        <v>-0.15088757396449703</v>
      </c>
      <c r="K403" s="184">
        <f>IFERROR('Tablas turistas zona y tip.'!S403/'Tablas turistas zona y tip.'!S416-1,"-")</f>
        <v>0.95602294455066916</v>
      </c>
      <c r="L403" s="184">
        <f>IFERROR('Tablas turistas zona y tip.'!U403/'Tablas turistas zona y tip.'!U416-1,"-")</f>
        <v>0.33194328607172641</v>
      </c>
      <c r="M403" s="183">
        <f>IFERROR('Tablas turistas zona y tip.'!W403/'Tablas turistas zona y tip.'!W416-1,"-")</f>
        <v>-8.391070053887606E-2</v>
      </c>
      <c r="N403" s="183">
        <f>IFERROR('Tablas turistas zona y tip.'!Y403/'Tablas turistas zona y tip.'!Y416-1,"-")</f>
        <v>0.24781085814360782</v>
      </c>
      <c r="O403" s="183">
        <f>IFERROR('Tablas turistas zona y tip.'!AA403/'Tablas turistas zona y tip.'!AA416-1,"-")</f>
        <v>7.1282261368291744E-2</v>
      </c>
    </row>
    <row r="404" spans="2:15" hidden="1" outlineLevel="1">
      <c r="B404" s="95" t="s">
        <v>46</v>
      </c>
      <c r="C404" s="183">
        <f>IFERROR('Tablas turistas zona y tip.'!C404/'Tablas turistas zona y tip.'!C417-1,"-")</f>
        <v>-0.60465116279069764</v>
      </c>
      <c r="D404" s="184" t="str">
        <f>IFERROR('Tablas turistas zona y tip.'!E404/'Tablas turistas zona y tip.'!E417-1,"-")</f>
        <v>-</v>
      </c>
      <c r="E404" s="184">
        <f>IFERROR('Tablas turistas zona y tip.'!G404/'Tablas turistas zona y tip.'!G417-1,"-")</f>
        <v>-1</v>
      </c>
      <c r="F404" s="184">
        <f>IFERROR('Tablas turistas zona y tip.'!I404/'Tablas turistas zona y tip.'!I417-1,"-")</f>
        <v>-1</v>
      </c>
      <c r="G404" s="183">
        <f>IFERROR('Tablas turistas zona y tip.'!K404/'Tablas turistas zona y tip.'!K417-1,"-")</f>
        <v>-0.52583025830258301</v>
      </c>
      <c r="H404" s="183">
        <f>IFERROR('Tablas turistas zona y tip.'!M404/'Tablas turistas zona y tip.'!M417-1,"-")</f>
        <v>-0.4683908045977011</v>
      </c>
      <c r="I404" s="183">
        <f>IFERROR('Tablas turistas zona y tip.'!O404/'Tablas turistas zona y tip.'!O417-1,"-")</f>
        <v>-0.50337078651685396</v>
      </c>
      <c r="J404" s="184">
        <f>IFERROR('Tablas turistas zona y tip.'!Q404/'Tablas turistas zona y tip.'!Q417-1,"-")</f>
        <v>-0.46321525885558579</v>
      </c>
      <c r="K404" s="184">
        <f>IFERROR('Tablas turistas zona y tip.'!S404/'Tablas turistas zona y tip.'!S417-1,"-")</f>
        <v>-0.58342665173572228</v>
      </c>
      <c r="L404" s="184">
        <f>IFERROR('Tablas turistas zona y tip.'!U404/'Tablas turistas zona y tip.'!U417-1,"-")</f>
        <v>-0.54841269841269846</v>
      </c>
      <c r="M404" s="183">
        <f>IFERROR('Tablas turistas zona y tip.'!W404/'Tablas turistas zona y tip.'!W417-1,"-")</f>
        <v>-0.50525210084033612</v>
      </c>
      <c r="N404" s="183">
        <f>IFERROR('Tablas turistas zona y tip.'!Y404/'Tablas turistas zona y tip.'!Y417-1,"-")</f>
        <v>-0.55189058728881735</v>
      </c>
      <c r="O404" s="183">
        <f>IFERROR('Tablas turistas zona y tip.'!AA404/'Tablas turistas zona y tip.'!AA417-1,"-")</f>
        <v>-0.53166287015945324</v>
      </c>
    </row>
    <row r="405" spans="2:15" hidden="1" outlineLevel="1">
      <c r="B405" s="95" t="s">
        <v>47</v>
      </c>
      <c r="C405" s="183">
        <f>IFERROR('Tablas turistas zona y tip.'!C405/'Tablas turistas zona y tip.'!C418-1,"-")</f>
        <v>0.84000000000000008</v>
      </c>
      <c r="D405" s="184">
        <f>IFERROR('Tablas turistas zona y tip.'!E405/'Tablas turistas zona y tip.'!E418-1,"-")</f>
        <v>-1</v>
      </c>
      <c r="E405" s="184" t="str">
        <f>IFERROR('Tablas turistas zona y tip.'!G405/'Tablas turistas zona y tip.'!G418-1,"-")</f>
        <v>-</v>
      </c>
      <c r="F405" s="184">
        <f>IFERROR('Tablas turistas zona y tip.'!I405/'Tablas turistas zona y tip.'!I418-1,"-")</f>
        <v>0.5</v>
      </c>
      <c r="G405" s="183">
        <f>IFERROR('Tablas turistas zona y tip.'!K405/'Tablas turistas zona y tip.'!K418-1,"-")</f>
        <v>-0.33921568627450982</v>
      </c>
      <c r="H405" s="183">
        <f>IFERROR('Tablas turistas zona y tip.'!M405/'Tablas turistas zona y tip.'!M418-1,"-")</f>
        <v>-0.54202898550724643</v>
      </c>
      <c r="I405" s="183">
        <f>IFERROR('Tablas turistas zona y tip.'!O405/'Tablas turistas zona y tip.'!O418-1,"-")</f>
        <v>-0.42105263157894735</v>
      </c>
      <c r="J405" s="184">
        <f>IFERROR('Tablas turistas zona y tip.'!Q405/'Tablas turistas zona y tip.'!Q418-1,"-")</f>
        <v>-0.11617312072892938</v>
      </c>
      <c r="K405" s="184">
        <f>IFERROR('Tablas turistas zona y tip.'!S405/'Tablas turistas zona y tip.'!S418-1,"-")</f>
        <v>-0.40658276863504361</v>
      </c>
      <c r="L405" s="184">
        <f>IFERROR('Tablas turistas zona y tip.'!U405/'Tablas turistas zona y tip.'!U418-1,"-")</f>
        <v>-0.31997282608695654</v>
      </c>
      <c r="M405" s="183">
        <f>IFERROR('Tablas turistas zona y tip.'!W405/'Tablas turistas zona y tip.'!W418-1,"-")</f>
        <v>-0.21004098360655743</v>
      </c>
      <c r="N405" s="183">
        <f>IFERROR('Tablas turistas zona y tip.'!Y405/'Tablas turistas zona y tip.'!Y418-1,"-")</f>
        <v>-0.43831640058055155</v>
      </c>
      <c r="O405" s="183">
        <f>IFERROR('Tablas turistas zona y tip.'!AA405/'Tablas turistas zona y tip.'!AA418-1,"-")</f>
        <v>-0.3436703483432455</v>
      </c>
    </row>
    <row r="406" spans="2:15" hidden="1" outlineLevel="1">
      <c r="B406" s="95" t="s">
        <v>48</v>
      </c>
      <c r="C406" s="183">
        <f>IFERROR('Tablas turistas zona y tip.'!C406/'Tablas turistas zona y tip.'!C419-1,"-")</f>
        <v>-3.7735849056603765E-2</v>
      </c>
      <c r="D406" s="184">
        <f>IFERROR('Tablas turistas zona y tip.'!E406/'Tablas turistas zona y tip.'!E419-1,"-")</f>
        <v>-1</v>
      </c>
      <c r="E406" s="184">
        <f>IFERROR('Tablas turistas zona y tip.'!G406/'Tablas turistas zona y tip.'!G419-1,"-")</f>
        <v>-1</v>
      </c>
      <c r="F406" s="184">
        <f>IFERROR('Tablas turistas zona y tip.'!I406/'Tablas turistas zona y tip.'!I419-1,"-")</f>
        <v>-1</v>
      </c>
      <c r="G406" s="183">
        <f>IFERROR('Tablas turistas zona y tip.'!K406/'Tablas turistas zona y tip.'!K419-1,"-")</f>
        <v>-0.16531165311653118</v>
      </c>
      <c r="H406" s="183">
        <f>IFERROR('Tablas turistas zona y tip.'!M406/'Tablas turistas zona y tip.'!M419-1,"-")</f>
        <v>-0.60115606936416177</v>
      </c>
      <c r="I406" s="183">
        <f>IFERROR('Tablas turistas zona y tip.'!O406/'Tablas turistas zona y tip.'!O419-1,"-")</f>
        <v>-0.34526650755767696</v>
      </c>
      <c r="J406" s="184">
        <f>IFERROR('Tablas turistas zona y tip.'!Q406/'Tablas turistas zona y tip.'!Q419-1,"-")</f>
        <v>0.54007633587786263</v>
      </c>
      <c r="K406" s="184">
        <f>IFERROR('Tablas turistas zona y tip.'!S406/'Tablas turistas zona y tip.'!S419-1,"-")</f>
        <v>-0.11436170212765961</v>
      </c>
      <c r="L406" s="184">
        <f>IFERROR('Tablas turistas zona y tip.'!U406/'Tablas turistas zona y tip.'!U419-1,"-")</f>
        <v>5.4733727810650779E-2</v>
      </c>
      <c r="M406" s="183">
        <f>IFERROR('Tablas turistas zona y tip.'!W406/'Tablas turistas zona y tip.'!W419-1,"-")</f>
        <v>0.12006079027355621</v>
      </c>
      <c r="N406" s="183">
        <f>IFERROR('Tablas turistas zona y tip.'!Y406/'Tablas turistas zona y tip.'!Y419-1,"-")</f>
        <v>-0.24074987666502223</v>
      </c>
      <c r="O406" s="183">
        <f>IFERROR('Tablas turistas zona y tip.'!AA406/'Tablas turistas zona y tip.'!AA419-1,"-")</f>
        <v>-9.8713730182470871E-2</v>
      </c>
    </row>
    <row r="407" spans="2:15" hidden="1" outlineLevel="1">
      <c r="B407" s="95" t="s">
        <v>49</v>
      </c>
      <c r="C407" s="183">
        <f>IFERROR('Tablas turistas zona y tip.'!C407/'Tablas turistas zona y tip.'!C420-1,"-")</f>
        <v>-0.27118644067796616</v>
      </c>
      <c r="D407" s="184" t="str">
        <f>IFERROR('Tablas turistas zona y tip.'!E407/'Tablas turistas zona y tip.'!E420-1,"-")</f>
        <v>-</v>
      </c>
      <c r="E407" s="184" t="str">
        <f>IFERROR('Tablas turistas zona y tip.'!G407/'Tablas turistas zona y tip.'!G420-1,"-")</f>
        <v>-</v>
      </c>
      <c r="F407" s="184" t="str">
        <f>IFERROR('Tablas turistas zona y tip.'!I407/'Tablas turistas zona y tip.'!I420-1,"-")</f>
        <v>-</v>
      </c>
      <c r="G407" s="183">
        <f>IFERROR('Tablas turistas zona y tip.'!K407/'Tablas turistas zona y tip.'!K420-1,"-")</f>
        <v>-0.46921075455333916</v>
      </c>
      <c r="H407" s="183">
        <f>IFERROR('Tablas turistas zona y tip.'!M407/'Tablas turistas zona y tip.'!M420-1,"-")</f>
        <v>-3.9451114922813058E-2</v>
      </c>
      <c r="I407" s="183">
        <f>IFERROR('Tablas turistas zona y tip.'!O407/'Tablas turistas zona y tip.'!O420-1,"-")</f>
        <v>-0.32488479262672809</v>
      </c>
      <c r="J407" s="184">
        <f>IFERROR('Tablas turistas zona y tip.'!Q407/'Tablas turistas zona y tip.'!Q420-1,"-")</f>
        <v>0.10592686002522078</v>
      </c>
      <c r="K407" s="184">
        <f>IFERROR('Tablas turistas zona y tip.'!S407/'Tablas turistas zona y tip.'!S420-1,"-")</f>
        <v>-0.55050237969328397</v>
      </c>
      <c r="L407" s="184">
        <f>IFERROR('Tablas turistas zona y tip.'!U407/'Tablas turistas zona y tip.'!U420-1,"-")</f>
        <v>-0.35655737704918034</v>
      </c>
      <c r="M407" s="183">
        <f>IFERROR('Tablas turistas zona y tip.'!W407/'Tablas turistas zona y tip.'!W420-1,"-")</f>
        <v>-0.2309226932668329</v>
      </c>
      <c r="N407" s="183">
        <f>IFERROR('Tablas turistas zona y tip.'!Y407/'Tablas turistas zona y tip.'!Y420-1,"-")</f>
        <v>-0.42886014551333873</v>
      </c>
      <c r="O407" s="183">
        <f>IFERROR('Tablas turistas zona y tip.'!AA407/'Tablas turistas zona y tip.'!AA420-1,"-")</f>
        <v>-0.34025452109845944</v>
      </c>
    </row>
    <row r="408" spans="2:15" hidden="1" outlineLevel="1">
      <c r="B408" s="95" t="s">
        <v>50</v>
      </c>
      <c r="C408" s="183">
        <f>IFERROR('Tablas turistas zona y tip.'!C408/'Tablas turistas zona y tip.'!C421-1,"-")</f>
        <v>-0.93863319386331934</v>
      </c>
      <c r="D408" s="184">
        <f>IFERROR('Tablas turistas zona y tip.'!E408/'Tablas turistas zona y tip.'!E421-1,"-")</f>
        <v>-1</v>
      </c>
      <c r="E408" s="184">
        <f>IFERROR('Tablas turistas zona y tip.'!G408/'Tablas turistas zona y tip.'!G421-1,"-")</f>
        <v>-1</v>
      </c>
      <c r="F408" s="184">
        <f>IFERROR('Tablas turistas zona y tip.'!I408/'Tablas turistas zona y tip.'!I421-1,"-")</f>
        <v>-1</v>
      </c>
      <c r="G408" s="183">
        <f>IFERROR('Tablas turistas zona y tip.'!K408/'Tablas turistas zona y tip.'!K421-1,"-")</f>
        <v>-0.20471380471380474</v>
      </c>
      <c r="H408" s="183">
        <f>IFERROR('Tablas turistas zona y tip.'!M408/'Tablas turistas zona y tip.'!M421-1,"-")</f>
        <v>4.237288135593209E-3</v>
      </c>
      <c r="I408" s="183">
        <f>IFERROR('Tablas turistas zona y tip.'!O408/'Tablas turistas zona y tip.'!O421-1,"-")</f>
        <v>-0.13725490196078427</v>
      </c>
      <c r="J408" s="184">
        <f>IFERROR('Tablas turistas zona y tip.'!Q408/'Tablas turistas zona y tip.'!Q421-1,"-")</f>
        <v>0.38766006984866119</v>
      </c>
      <c r="K408" s="184">
        <f>IFERROR('Tablas turistas zona y tip.'!S408/'Tablas turistas zona y tip.'!S421-1,"-")</f>
        <v>-0.20471116096466624</v>
      </c>
      <c r="L408" s="184">
        <f>IFERROR('Tablas turistas zona y tip.'!U408/'Tablas turistas zona y tip.'!U421-1,"-")</f>
        <v>-1.2112036336109022E-2</v>
      </c>
      <c r="M408" s="183">
        <f>IFERROR('Tablas turistas zona y tip.'!W408/'Tablas turistas zona y tip.'!W421-1,"-")</f>
        <v>-0.21116187989556134</v>
      </c>
      <c r="N408" s="183">
        <f>IFERROR('Tablas turistas zona y tip.'!Y408/'Tablas turistas zona y tip.'!Y421-1,"-")</f>
        <v>-0.14805922368947577</v>
      </c>
      <c r="O408" s="183">
        <f>IFERROR('Tablas turistas zona y tip.'!AA408/'Tablas turistas zona y tip.'!AA421-1,"-")</f>
        <v>-0.18281502786266401</v>
      </c>
    </row>
    <row r="409" spans="2:15" hidden="1" outlineLevel="1">
      <c r="B409" s="95" t="s">
        <v>51</v>
      </c>
      <c r="C409" s="183">
        <f>IFERROR('Tablas turistas zona y tip.'!C409/'Tablas turistas zona y tip.'!C422-1,"-")</f>
        <v>-0.92964824120603018</v>
      </c>
      <c r="D409" s="184">
        <f>IFERROR('Tablas turistas zona y tip.'!E409/'Tablas turistas zona y tip.'!E422-1,"-")</f>
        <v>-1</v>
      </c>
      <c r="E409" s="184">
        <f>IFERROR('Tablas turistas zona y tip.'!G409/'Tablas turistas zona y tip.'!G422-1,"-")</f>
        <v>-0.8666666666666667</v>
      </c>
      <c r="F409" s="184">
        <f>IFERROR('Tablas turistas zona y tip.'!I409/'Tablas turistas zona y tip.'!I422-1,"-")</f>
        <v>-0.90909090909090906</v>
      </c>
      <c r="G409" s="183">
        <f>IFERROR('Tablas turistas zona y tip.'!K409/'Tablas turistas zona y tip.'!K422-1,"-")</f>
        <v>-0.48146128680479827</v>
      </c>
      <c r="H409" s="183">
        <f>IFERROR('Tablas turistas zona y tip.'!M409/'Tablas turistas zona y tip.'!M422-1,"-")</f>
        <v>-0.20995850622406642</v>
      </c>
      <c r="I409" s="183">
        <f>IFERROR('Tablas turistas zona y tip.'!O409/'Tablas turistas zona y tip.'!O422-1,"-")</f>
        <v>-0.37380717341230663</v>
      </c>
      <c r="J409" s="184">
        <f>IFERROR('Tablas turistas zona y tip.'!Q409/'Tablas turistas zona y tip.'!Q422-1,"-")</f>
        <v>0.12062726176115812</v>
      </c>
      <c r="K409" s="184">
        <f>IFERROR('Tablas turistas zona y tip.'!S409/'Tablas turistas zona y tip.'!S422-1,"-")</f>
        <v>-0.25093632958801493</v>
      </c>
      <c r="L409" s="184">
        <f>IFERROR('Tablas turistas zona y tip.'!U409/'Tablas turistas zona y tip.'!U422-1,"-")</f>
        <v>-0.13676797627872495</v>
      </c>
      <c r="M409" s="183">
        <f>IFERROR('Tablas turistas zona y tip.'!W409/'Tablas turistas zona y tip.'!W422-1,"-")</f>
        <v>-0.4116926844199571</v>
      </c>
      <c r="N409" s="183">
        <f>IFERROR('Tablas turistas zona y tip.'!Y409/'Tablas turistas zona y tip.'!Y422-1,"-")</f>
        <v>-0.23794108125606994</v>
      </c>
      <c r="O409" s="183">
        <f>IFERROR('Tablas turistas zona y tip.'!AA409/'Tablas turistas zona y tip.'!AA422-1,"-")</f>
        <v>-0.32724984266834489</v>
      </c>
    </row>
    <row r="410" spans="2:15" collapsed="1">
      <c r="B410" s="180">
        <v>1980</v>
      </c>
      <c r="C410" s="188">
        <f>IFERROR('Tablas turistas zona y tip.'!C410/'Tablas turistas zona y tip.'!C423-1,"-")</f>
        <v>-0.74374255065554229</v>
      </c>
      <c r="D410" s="188">
        <f>IFERROR('Tablas turistas zona y tip.'!E410/'Tablas turistas zona y tip.'!E423-1,"-")</f>
        <v>-0.61538461538461542</v>
      </c>
      <c r="E410" s="188">
        <f>IFERROR('Tablas turistas zona y tip.'!G410/'Tablas turistas zona y tip.'!G423-1,"-")</f>
        <v>-0.52083333333333326</v>
      </c>
      <c r="F410" s="188">
        <f>IFERROR('Tablas turistas zona y tip.'!I410/'Tablas turistas zona y tip.'!I423-1,"-")</f>
        <v>-0.55405405405405406</v>
      </c>
      <c r="G410" s="188">
        <f>IFERROR('Tablas turistas zona y tip.'!K410/'Tablas turistas zona y tip.'!K423-1,"-")</f>
        <v>-0.28283626308512744</v>
      </c>
      <c r="H410" s="188">
        <f>IFERROR('Tablas turistas zona y tip.'!M410/'Tablas turistas zona y tip.'!M423-1,"-")</f>
        <v>-0.53124300111982081</v>
      </c>
      <c r="I410" s="188">
        <f>IFERROR('Tablas turistas zona y tip.'!O410/'Tablas turistas zona y tip.'!O423-1,"-")</f>
        <v>-0.39924433249370272</v>
      </c>
      <c r="J410" s="188">
        <f>IFERROR('Tablas turistas zona y tip.'!Q410/'Tablas turistas zona y tip.'!Q423-1,"-")</f>
        <v>4.6918257321870938E-2</v>
      </c>
      <c r="K410" s="188">
        <f>IFERROR('Tablas turistas zona y tip.'!S410/'Tablas turistas zona y tip.'!S423-1,"-")</f>
        <v>-0.1521164965379399</v>
      </c>
      <c r="L410" s="188">
        <f>IFERROR('Tablas turistas zona y tip.'!U410/'Tablas turistas zona y tip.'!U423-1,"-")</f>
        <v>-8.6671138367190537E-2</v>
      </c>
      <c r="M410" s="188">
        <f>IFERROR('Tablas turistas zona y tip.'!W410/'Tablas turistas zona y tip.'!W423-1,"-")</f>
        <v>-0.20360562777510294</v>
      </c>
      <c r="N410" s="188">
        <f>IFERROR('Tablas turistas zona y tip.'!Y410/'Tablas turistas zona y tip.'!Y423-1,"-")</f>
        <v>-0.30016966111280285</v>
      </c>
      <c r="O410" s="188">
        <f>IFERROR('Tablas turistas zona y tip.'!AA410/'Tablas turistas zona y tip.'!AA423-1,"-")</f>
        <v>-0.2568618042226487</v>
      </c>
    </row>
    <row r="411" spans="2:15" hidden="1" outlineLevel="1">
      <c r="B411" s="95" t="s">
        <v>40</v>
      </c>
      <c r="C411" s="183">
        <f>IFERROR('Tablas turistas zona y tip.'!C411/'Tablas turistas zona y tip.'!C424-1,"-")</f>
        <v>-0.16363636363636369</v>
      </c>
      <c r="D411" s="184">
        <f>IFERROR('Tablas turistas zona y tip.'!E411/'Tablas turistas zona y tip.'!E424-1,"-")</f>
        <v>2</v>
      </c>
      <c r="E411" s="184" t="str">
        <f>IFERROR('Tablas turistas zona y tip.'!G411/'Tablas turistas zona y tip.'!G424-1,"-")</f>
        <v>-</v>
      </c>
      <c r="F411" s="184">
        <f>IFERROR('Tablas turistas zona y tip.'!I411/'Tablas turistas zona y tip.'!I424-1,"-")</f>
        <v>5</v>
      </c>
      <c r="G411" s="183">
        <f>IFERROR('Tablas turistas zona y tip.'!K411/'Tablas turistas zona y tip.'!K424-1,"-")</f>
        <v>-0.26018518518518519</v>
      </c>
      <c r="H411" s="183">
        <f>IFERROR('Tablas turistas zona y tip.'!M411/'Tablas turistas zona y tip.'!M424-1,"-")</f>
        <v>1.1057934508816123</v>
      </c>
      <c r="I411" s="183">
        <f>IFERROR('Tablas turistas zona y tip.'!O411/'Tablas turistas zona y tip.'!O424-1,"-")</f>
        <v>0.3185699039487726</v>
      </c>
      <c r="J411" s="184">
        <f>IFERROR('Tablas turistas zona y tip.'!Q411/'Tablas turistas zona y tip.'!Q424-1,"-")</f>
        <v>0.10589812332439674</v>
      </c>
      <c r="K411" s="184">
        <f>IFERROR('Tablas turistas zona y tip.'!S411/'Tablas turistas zona y tip.'!S424-1,"-")</f>
        <v>-0.35853542558250118</v>
      </c>
      <c r="L411" s="184">
        <f>IFERROR('Tablas turistas zona y tip.'!U411/'Tablas turistas zona y tip.'!U424-1,"-")</f>
        <v>-0.23692523692523693</v>
      </c>
      <c r="M411" s="183">
        <f>IFERROR('Tablas turistas zona y tip.'!W411/'Tablas turistas zona y tip.'!W424-1,"-")</f>
        <v>-0.11105207226354941</v>
      </c>
      <c r="N411" s="183">
        <f>IFERROR('Tablas turistas zona y tip.'!Y411/'Tablas turistas zona y tip.'!Y424-1,"-")</f>
        <v>4.3838453572661473E-2</v>
      </c>
      <c r="O411" s="183">
        <f>IFERROR('Tablas turistas zona y tip.'!AA411/'Tablas turistas zona y tip.'!AA424-1,"-")</f>
        <v>-1.7158401339192331E-2</v>
      </c>
    </row>
    <row r="412" spans="2:15" hidden="1" outlineLevel="1">
      <c r="B412" s="95" t="s">
        <v>41</v>
      </c>
      <c r="C412" s="183">
        <f>IFERROR('Tablas turistas zona y tip.'!C412/'Tablas turistas zona y tip.'!C425-1,"-")</f>
        <v>-0.9616724738675958</v>
      </c>
      <c r="D412" s="184">
        <f>IFERROR('Tablas turistas zona y tip.'!E412/'Tablas turistas zona y tip.'!E425-1,"-")</f>
        <v>0.39999999999999991</v>
      </c>
      <c r="E412" s="184">
        <f>IFERROR('Tablas turistas zona y tip.'!G412/'Tablas turistas zona y tip.'!G425-1,"-")</f>
        <v>-0.7142857142857143</v>
      </c>
      <c r="F412" s="184">
        <f>IFERROR('Tablas turistas zona y tip.'!I412/'Tablas turistas zona y tip.'!I425-1,"-")</f>
        <v>-0.42105263157894735</v>
      </c>
      <c r="G412" s="183">
        <f>IFERROR('Tablas turistas zona y tip.'!K412/'Tablas turistas zona y tip.'!K425-1,"-")</f>
        <v>-0.34213547646383469</v>
      </c>
      <c r="H412" s="183">
        <f>IFERROR('Tablas turistas zona y tip.'!M412/'Tablas turistas zona y tip.'!M425-1,"-")</f>
        <v>-0.45854922279792742</v>
      </c>
      <c r="I412" s="183">
        <f>IFERROR('Tablas turistas zona y tip.'!O412/'Tablas turistas zona y tip.'!O425-1,"-")</f>
        <v>-0.39683505782105899</v>
      </c>
      <c r="J412" s="184">
        <f>IFERROR('Tablas turistas zona y tip.'!Q412/'Tablas turistas zona y tip.'!Q425-1,"-")</f>
        <v>-0.54666666666666663</v>
      </c>
      <c r="K412" s="184">
        <f>IFERROR('Tablas turistas zona y tip.'!S412/'Tablas turistas zona y tip.'!S425-1,"-")</f>
        <v>-0.49586776859504134</v>
      </c>
      <c r="L412" s="184">
        <f>IFERROR('Tablas turistas zona y tip.'!U412/'Tablas turistas zona y tip.'!U425-1,"-")</f>
        <v>-0.50788643533123023</v>
      </c>
      <c r="M412" s="183">
        <f>IFERROR('Tablas turistas zona y tip.'!W412/'Tablas turistas zona y tip.'!W425-1,"-")</f>
        <v>-0.57365853658536592</v>
      </c>
      <c r="N412" s="183">
        <f>IFERROR('Tablas turistas zona y tip.'!Y412/'Tablas turistas zona y tip.'!Y425-1,"-")</f>
        <v>-0.48640705363703163</v>
      </c>
      <c r="O412" s="183">
        <f>IFERROR('Tablas turistas zona y tip.'!AA412/'Tablas turistas zona y tip.'!AA425-1,"-")</f>
        <v>-0.5238893545683152</v>
      </c>
    </row>
    <row r="413" spans="2:15" hidden="1" outlineLevel="1">
      <c r="B413" s="95" t="s">
        <v>42</v>
      </c>
      <c r="C413" s="183">
        <f>IFERROR('Tablas turistas zona y tip.'!C413/'Tablas turistas zona y tip.'!C426-1,"-")</f>
        <v>-0.94402985074626866</v>
      </c>
      <c r="D413" s="184">
        <f>IFERROR('Tablas turistas zona y tip.'!E413/'Tablas turistas zona y tip.'!E426-1,"-")</f>
        <v>-1</v>
      </c>
      <c r="E413" s="184" t="str">
        <f>IFERROR('Tablas turistas zona y tip.'!G413/'Tablas turistas zona y tip.'!G426-1,"-")</f>
        <v>-</v>
      </c>
      <c r="F413" s="184">
        <f>IFERROR('Tablas turistas zona y tip.'!I413/'Tablas turistas zona y tip.'!I426-1,"-")</f>
        <v>-0.83333333333333337</v>
      </c>
      <c r="G413" s="183">
        <f>IFERROR('Tablas turistas zona y tip.'!K413/'Tablas turistas zona y tip.'!K426-1,"-")</f>
        <v>-0.46265938069216761</v>
      </c>
      <c r="H413" s="183">
        <f>IFERROR('Tablas turistas zona y tip.'!M413/'Tablas turistas zona y tip.'!M426-1,"-")</f>
        <v>-0.79035874439461884</v>
      </c>
      <c r="I413" s="183">
        <f>IFERROR('Tablas turistas zona y tip.'!O413/'Tablas turistas zona y tip.'!O426-1,"-")</f>
        <v>-0.60954773869346734</v>
      </c>
      <c r="J413" s="184">
        <f>IFERROR('Tablas turistas zona y tip.'!Q413/'Tablas turistas zona y tip.'!Q426-1,"-")</f>
        <v>-0.42655367231638419</v>
      </c>
      <c r="K413" s="184">
        <f>IFERROR('Tablas turistas zona y tip.'!S413/'Tablas turistas zona y tip.'!S426-1,"-")</f>
        <v>-0.8332530120481928</v>
      </c>
      <c r="L413" s="184">
        <f>IFERROR('Tablas turistas zona y tip.'!U413/'Tablas turistas zona y tip.'!U426-1,"-")</f>
        <v>-0.77398106216550022</v>
      </c>
      <c r="M413" s="183">
        <f>IFERROR('Tablas turistas zona y tip.'!W413/'Tablas turistas zona y tip.'!W426-1,"-")</f>
        <v>-0.56525423728813562</v>
      </c>
      <c r="N413" s="183">
        <f>IFERROR('Tablas turistas zona y tip.'!Y413/'Tablas turistas zona y tip.'!Y426-1,"-")</f>
        <v>-0.82506941689805635</v>
      </c>
      <c r="O413" s="183">
        <f>IFERROR('Tablas turistas zona y tip.'!AA413/'Tablas turistas zona y tip.'!AA426-1,"-")</f>
        <v>-0.74223182923534181</v>
      </c>
    </row>
    <row r="414" spans="2:15" hidden="1" outlineLevel="1">
      <c r="B414" s="95" t="s">
        <v>43</v>
      </c>
      <c r="C414" s="183">
        <f>IFERROR('Tablas turistas zona y tip.'!C414/'Tablas turistas zona y tip.'!C427-1,"-")</f>
        <v>-5.7142857142857162E-2</v>
      </c>
      <c r="D414" s="184" t="str">
        <f>IFERROR('Tablas turistas zona y tip.'!E414/'Tablas turistas zona y tip.'!E427-1,"-")</f>
        <v>-</v>
      </c>
      <c r="E414" s="184">
        <f>IFERROR('Tablas turistas zona y tip.'!G414/'Tablas turistas zona y tip.'!G427-1,"-")</f>
        <v>-0.44444444444444442</v>
      </c>
      <c r="F414" s="184">
        <f>IFERROR('Tablas turistas zona y tip.'!I414/'Tablas turistas zona y tip.'!I427-1,"-")</f>
        <v>-0.44444444444444442</v>
      </c>
      <c r="G414" s="183">
        <f>IFERROR('Tablas turistas zona y tip.'!K414/'Tablas turistas zona y tip.'!K427-1,"-")</f>
        <v>-0.58207147183525132</v>
      </c>
      <c r="H414" s="183">
        <f>IFERROR('Tablas turistas zona y tip.'!M414/'Tablas turistas zona y tip.'!M427-1,"-")</f>
        <v>1.9760765550239237</v>
      </c>
      <c r="I414" s="183">
        <f>IFERROR('Tablas turistas zona y tip.'!O414/'Tablas turistas zona y tip.'!O427-1,"-")</f>
        <v>0.12203687445127298</v>
      </c>
      <c r="J414" s="184">
        <f>IFERROR('Tablas turistas zona y tip.'!Q414/'Tablas turistas zona y tip.'!Q427-1,"-")</f>
        <v>-9.7510373443983389E-2</v>
      </c>
      <c r="K414" s="184">
        <f>IFERROR('Tablas turistas zona y tip.'!S414/'Tablas turistas zona y tip.'!S427-1,"-")</f>
        <v>-0.7806989419685797</v>
      </c>
      <c r="L414" s="184">
        <f>IFERROR('Tablas turistas zona y tip.'!U414/'Tablas turistas zona y tip.'!U427-1,"-")</f>
        <v>-0.68925298528186607</v>
      </c>
      <c r="M414" s="183">
        <f>IFERROR('Tablas turistas zona y tip.'!W414/'Tablas turistas zona y tip.'!W427-1,"-")</f>
        <v>-0.46586715867158668</v>
      </c>
      <c r="N414" s="183">
        <f>IFERROR('Tablas turistas zona y tip.'!Y414/'Tablas turistas zona y tip.'!Y427-1,"-")</f>
        <v>-0.31957390146471376</v>
      </c>
      <c r="O414" s="183">
        <f>IFERROR('Tablas turistas zona y tip.'!AA414/'Tablas turistas zona y tip.'!AA427-1,"-")</f>
        <v>-0.37312172885362149</v>
      </c>
    </row>
    <row r="415" spans="2:15" hidden="1" outlineLevel="1">
      <c r="B415" s="95" t="s">
        <v>44</v>
      </c>
      <c r="C415" s="183">
        <f>IFERROR('Tablas turistas zona y tip.'!C415/'Tablas turistas zona y tip.'!C428-1,"-")</f>
        <v>-0.98165137614678899</v>
      </c>
      <c r="D415" s="184">
        <f>IFERROR('Tablas turistas zona y tip.'!E415/'Tablas turistas zona y tip.'!E428-1,"-")</f>
        <v>0.5</v>
      </c>
      <c r="E415" s="184" t="str">
        <f>IFERROR('Tablas turistas zona y tip.'!G415/'Tablas turistas zona y tip.'!G428-1,"-")</f>
        <v>-</v>
      </c>
      <c r="F415" s="184">
        <f>IFERROR('Tablas turistas zona y tip.'!I415/'Tablas turistas zona y tip.'!I428-1,"-")</f>
        <v>2.5</v>
      </c>
      <c r="G415" s="183">
        <f>IFERROR('Tablas turistas zona y tip.'!K415/'Tablas turistas zona y tip.'!K428-1,"-")</f>
        <v>-0.57385976855003396</v>
      </c>
      <c r="H415" s="183">
        <f>IFERROR('Tablas turistas zona y tip.'!M415/'Tablas turistas zona y tip.'!M428-1,"-")</f>
        <v>-0.12713472485768496</v>
      </c>
      <c r="I415" s="183">
        <f>IFERROR('Tablas turistas zona y tip.'!O415/'Tablas turistas zona y tip.'!O428-1,"-")</f>
        <v>-0.45591182364729455</v>
      </c>
      <c r="J415" s="184">
        <f>IFERROR('Tablas turistas zona y tip.'!Q415/'Tablas turistas zona y tip.'!Q428-1,"-")</f>
        <v>-0.34918276374442792</v>
      </c>
      <c r="K415" s="184">
        <f>IFERROR('Tablas turistas zona y tip.'!S415/'Tablas turistas zona y tip.'!S428-1,"-")</f>
        <v>-0.67545963229416461</v>
      </c>
      <c r="L415" s="184">
        <f>IFERROR('Tablas turistas zona y tip.'!U415/'Tablas turistas zona y tip.'!U428-1,"-")</f>
        <v>-0.60629921259842523</v>
      </c>
      <c r="M415" s="183">
        <f>IFERROR('Tablas turistas zona y tip.'!W415/'Tablas turistas zona y tip.'!W428-1,"-")</f>
        <v>-0.64091511936339529</v>
      </c>
      <c r="N415" s="183">
        <f>IFERROR('Tablas turistas zona y tip.'!Y415/'Tablas turistas zona y tip.'!Y428-1,"-")</f>
        <v>-0.57873885770881484</v>
      </c>
      <c r="O415" s="183">
        <f>IFERROR('Tablas turistas zona y tip.'!AA415/'Tablas turistas zona y tip.'!AA428-1,"-")</f>
        <v>-0.60976013234077753</v>
      </c>
    </row>
    <row r="416" spans="2:15" hidden="1" outlineLevel="1">
      <c r="B416" s="95" t="s">
        <v>45</v>
      </c>
      <c r="C416" s="183">
        <f>IFERROR('Tablas turistas zona y tip.'!C416/'Tablas turistas zona y tip.'!C429-1,"-")</f>
        <v>-0.36206896551724133</v>
      </c>
      <c r="D416" s="184">
        <f>IFERROR('Tablas turistas zona y tip.'!E416/'Tablas turistas zona y tip.'!E429-1,"-")</f>
        <v>-1</v>
      </c>
      <c r="E416" s="184" t="str">
        <f>IFERROR('Tablas turistas zona y tip.'!G416/'Tablas turistas zona y tip.'!G429-1,"-")</f>
        <v>-</v>
      </c>
      <c r="F416" s="184">
        <f>IFERROR('Tablas turistas zona y tip.'!I416/'Tablas turistas zona y tip.'!I429-1,"-")</f>
        <v>-1</v>
      </c>
      <c r="G416" s="183">
        <f>IFERROR('Tablas turistas zona y tip.'!K416/'Tablas turistas zona y tip.'!K429-1,"-")</f>
        <v>-0.44664778092540136</v>
      </c>
      <c r="H416" s="183">
        <f>IFERROR('Tablas turistas zona y tip.'!M416/'Tablas turistas zona y tip.'!M429-1,"-")</f>
        <v>-2.3659305993690816E-2</v>
      </c>
      <c r="I416" s="183">
        <f>IFERROR('Tablas turistas zona y tip.'!O416/'Tablas turistas zona y tip.'!O429-1,"-")</f>
        <v>-0.28824571766095686</v>
      </c>
      <c r="J416" s="184">
        <f>IFERROR('Tablas turistas zona y tip.'!Q416/'Tablas turistas zona y tip.'!Q429-1,"-")</f>
        <v>1.0547112462006081</v>
      </c>
      <c r="K416" s="184">
        <f>IFERROR('Tablas turistas zona y tip.'!S416/'Tablas turistas zona y tip.'!S429-1,"-")</f>
        <v>-0.84489916963226575</v>
      </c>
      <c r="L416" s="184">
        <f>IFERROR('Tablas turistas zona y tip.'!U416/'Tablas turistas zona y tip.'!U429-1,"-")</f>
        <v>-0.67603350445825461</v>
      </c>
      <c r="M416" s="183">
        <f>IFERROR('Tablas turistas zona y tip.'!W416/'Tablas turistas zona y tip.'!W429-1,"-")</f>
        <v>-0.10351966873706009</v>
      </c>
      <c r="N416" s="183">
        <f>IFERROR('Tablas turistas zona y tip.'!Y416/'Tablas turistas zona y tip.'!Y429-1,"-")</f>
        <v>-0.71492760858711935</v>
      </c>
      <c r="O416" s="183">
        <f>IFERROR('Tablas turistas zona y tip.'!AA416/'Tablas turistas zona y tip.'!AA429-1,"-")</f>
        <v>-0.55252062328139329</v>
      </c>
    </row>
    <row r="417" spans="2:15" hidden="1" outlineLevel="1">
      <c r="B417" s="95" t="s">
        <v>46</v>
      </c>
      <c r="C417" s="183">
        <f>IFERROR('Tablas turistas zona y tip.'!C417/'Tablas turistas zona y tip.'!C430-1,"-")</f>
        <v>0.72</v>
      </c>
      <c r="D417" s="184">
        <f>IFERROR('Tablas turistas zona y tip.'!E417/'Tablas turistas zona y tip.'!E430-1,"-")</f>
        <v>-1</v>
      </c>
      <c r="E417" s="184">
        <f>IFERROR('Tablas turistas zona y tip.'!G417/'Tablas turistas zona y tip.'!G430-1,"-")</f>
        <v>0</v>
      </c>
      <c r="F417" s="184">
        <f>IFERROR('Tablas turistas zona y tip.'!I417/'Tablas turistas zona y tip.'!I430-1,"-")</f>
        <v>-0.7142857142857143</v>
      </c>
      <c r="G417" s="183">
        <f>IFERROR('Tablas turistas zona y tip.'!K417/'Tablas turistas zona y tip.'!K430-1,"-")</f>
        <v>-7.3260073260073E-3</v>
      </c>
      <c r="H417" s="183">
        <f>IFERROR('Tablas turistas zona y tip.'!M417/'Tablas turistas zona y tip.'!M430-1,"-")</f>
        <v>0.56053811659192831</v>
      </c>
      <c r="I417" s="183">
        <f>IFERROR('Tablas turistas zona y tip.'!O417/'Tablas turistas zona y tip.'!O430-1,"-")</f>
        <v>0.15734720416124848</v>
      </c>
      <c r="J417" s="184">
        <f>IFERROR('Tablas turistas zona y tip.'!Q417/'Tablas turistas zona y tip.'!Q430-1,"-")</f>
        <v>0.84422110552763829</v>
      </c>
      <c r="K417" s="184">
        <f>IFERROR('Tablas turistas zona y tip.'!S417/'Tablas turistas zona y tip.'!S430-1,"-")</f>
        <v>-6.4921465968586389E-2</v>
      </c>
      <c r="L417" s="184">
        <f>IFERROR('Tablas turistas zona y tip.'!U417/'Tablas turistas zona y tip.'!U430-1,"-")</f>
        <v>9.1854419410745125E-2</v>
      </c>
      <c r="M417" s="183">
        <f>IFERROR('Tablas turistas zona y tip.'!W417/'Tablas turistas zona y tip.'!W430-1,"-")</f>
        <v>0.22838709677419344</v>
      </c>
      <c r="N417" s="183">
        <f>IFERROR('Tablas turistas zona y tip.'!Y417/'Tablas turistas zona y tip.'!Y430-1,"-")</f>
        <v>5.3389830508474567E-2</v>
      </c>
      <c r="O417" s="183">
        <f>IFERROR('Tablas turistas zona y tip.'!AA417/'Tablas turistas zona y tip.'!AA430-1,"-")</f>
        <v>0.1227621483375958</v>
      </c>
    </row>
    <row r="418" spans="2:15" hidden="1" outlineLevel="1">
      <c r="B418" s="95" t="s">
        <v>47</v>
      </c>
      <c r="C418" s="183">
        <f>IFERROR('Tablas turistas zona y tip.'!C418/'Tablas turistas zona y tip.'!C431-1,"-")</f>
        <v>-0.56140350877192979</v>
      </c>
      <c r="D418" s="184">
        <f>IFERROR('Tablas turistas zona y tip.'!E418/'Tablas turistas zona y tip.'!E431-1,"-")</f>
        <v>1</v>
      </c>
      <c r="E418" s="184" t="str">
        <f>IFERROR('Tablas turistas zona y tip.'!G418/'Tablas turistas zona y tip.'!G431-1,"-")</f>
        <v>-</v>
      </c>
      <c r="F418" s="184">
        <f>IFERROR('Tablas turistas zona y tip.'!I418/'Tablas turistas zona y tip.'!I431-1,"-")</f>
        <v>1</v>
      </c>
      <c r="G418" s="183">
        <f>IFERROR('Tablas turistas zona y tip.'!K418/'Tablas turistas zona y tip.'!K431-1,"-")</f>
        <v>-3.4090909090909061E-2</v>
      </c>
      <c r="H418" s="183">
        <f>IFERROR('Tablas turistas zona y tip.'!M418/'Tablas turistas zona y tip.'!M431-1,"-")</f>
        <v>3.4230769230769234</v>
      </c>
      <c r="I418" s="183">
        <f>IFERROR('Tablas turistas zona y tip.'!O418/'Tablas turistas zona y tip.'!O431-1,"-")</f>
        <v>0.41089108910891081</v>
      </c>
      <c r="J418" s="184">
        <f>IFERROR('Tablas turistas zona y tip.'!Q418/'Tablas turistas zona y tip.'!Q431-1,"-")</f>
        <v>0.46822742474916379</v>
      </c>
      <c r="K418" s="184">
        <f>IFERROR('Tablas turistas zona y tip.'!S418/'Tablas turistas zona y tip.'!S431-1,"-")</f>
        <v>6.4948453608247414E-2</v>
      </c>
      <c r="L418" s="184">
        <f>IFERROR('Tablas turistas zona y tip.'!U418/'Tablas turistas zona y tip.'!U431-1,"-")</f>
        <v>0.15996847911741519</v>
      </c>
      <c r="M418" s="183">
        <f>IFERROR('Tablas turistas zona y tip.'!W418/'Tablas turistas zona y tip.'!W431-1,"-")</f>
        <v>0.10282485875706215</v>
      </c>
      <c r="N418" s="183">
        <f>IFERROR('Tablas turistas zona y tip.'!Y418/'Tablas turistas zona y tip.'!Y431-1,"-")</f>
        <v>0.31488549618320616</v>
      </c>
      <c r="O418" s="183">
        <f>IFERROR('Tablas turistas zona y tip.'!AA418/'Tablas turistas zona y tip.'!AA431-1,"-")</f>
        <v>0.21779617175375066</v>
      </c>
    </row>
    <row r="419" spans="2:15" hidden="1" outlineLevel="1">
      <c r="B419" s="95" t="s">
        <v>48</v>
      </c>
      <c r="C419" s="183">
        <f>IFERROR('Tablas turistas zona y tip.'!C419/'Tablas turistas zona y tip.'!C432-1,"-")</f>
        <v>-0.14516129032258063</v>
      </c>
      <c r="D419" s="184">
        <f>IFERROR('Tablas turistas zona y tip.'!E419/'Tablas turistas zona y tip.'!E432-1,"-")</f>
        <v>-0.66666666666666674</v>
      </c>
      <c r="E419" s="184">
        <f>IFERROR('Tablas turistas zona y tip.'!G419/'Tablas turistas zona y tip.'!G432-1,"-")</f>
        <v>0.33333333333333326</v>
      </c>
      <c r="F419" s="184">
        <f>IFERROR('Tablas turistas zona y tip.'!I419/'Tablas turistas zona y tip.'!I432-1,"-")</f>
        <v>-0.16666666666666663</v>
      </c>
      <c r="G419" s="183">
        <f>IFERROR('Tablas turistas zona y tip.'!K419/'Tablas turistas zona y tip.'!K432-1,"-")</f>
        <v>0.18269230769230771</v>
      </c>
      <c r="H419" s="183">
        <f>IFERROR('Tablas turistas zona y tip.'!M419/'Tablas turistas zona y tip.'!M432-1,"-")</f>
        <v>1.5072463768115942</v>
      </c>
      <c r="I419" s="183">
        <f>IFERROR('Tablas turistas zona y tip.'!O419/'Tablas turistas zona y tip.'!O432-1,"-")</f>
        <v>0.5126353790613718</v>
      </c>
      <c r="J419" s="184">
        <f>IFERROR('Tablas turistas zona y tip.'!Q419/'Tablas turistas zona y tip.'!Q432-1,"-")</f>
        <v>-0.19754977029096477</v>
      </c>
      <c r="K419" s="184">
        <f>IFERROR('Tablas turistas zona y tip.'!S419/'Tablas turistas zona y tip.'!S432-1,"-")</f>
        <v>0.32627865961199287</v>
      </c>
      <c r="L419" s="184">
        <f>IFERROR('Tablas turistas zona y tip.'!U419/'Tablas turistas zona y tip.'!U432-1,"-")</f>
        <v>0.13486289871292678</v>
      </c>
      <c r="M419" s="183">
        <f>IFERROR('Tablas turistas zona y tip.'!W419/'Tablas turistas zona y tip.'!W432-1,"-")</f>
        <v>-1.9374068554396384E-2</v>
      </c>
      <c r="N419" s="183">
        <f>IFERROR('Tablas turistas zona y tip.'!Y419/'Tablas turistas zona y tip.'!Y432-1,"-")</f>
        <v>0.50818452380952372</v>
      </c>
      <c r="O419" s="183">
        <f>IFERROR('Tablas turistas zona y tip.'!AA419/'Tablas turistas zona y tip.'!AA432-1,"-")</f>
        <v>0.2446016381236038</v>
      </c>
    </row>
    <row r="420" spans="2:15" hidden="1" outlineLevel="1">
      <c r="B420" s="95" t="s">
        <v>49</v>
      </c>
      <c r="C420" s="183">
        <f>IFERROR('Tablas turistas zona y tip.'!C420/'Tablas turistas zona y tip.'!C433-1,"-")</f>
        <v>-0.9266169154228856</v>
      </c>
      <c r="D420" s="184">
        <f>IFERROR('Tablas turistas zona y tip.'!E420/'Tablas turistas zona y tip.'!E433-1,"-")</f>
        <v>-1</v>
      </c>
      <c r="E420" s="184">
        <f>IFERROR('Tablas turistas zona y tip.'!G420/'Tablas turistas zona y tip.'!G433-1,"-")</f>
        <v>-1</v>
      </c>
      <c r="F420" s="184">
        <f>IFERROR('Tablas turistas zona y tip.'!I420/'Tablas turistas zona y tip.'!I433-1,"-")</f>
        <v>-1</v>
      </c>
      <c r="G420" s="183">
        <f>IFERROR('Tablas turistas zona y tip.'!K420/'Tablas turistas zona y tip.'!K433-1,"-")</f>
        <v>8.671065032987757E-2</v>
      </c>
      <c r="H420" s="183">
        <f>IFERROR('Tablas turistas zona y tip.'!M420/'Tablas turistas zona y tip.'!M433-1,"-")</f>
        <v>0.56720430107526876</v>
      </c>
      <c r="I420" s="183">
        <f>IFERROR('Tablas turistas zona y tip.'!O420/'Tablas turistas zona y tip.'!O433-1,"-")</f>
        <v>0.21144452198185615</v>
      </c>
      <c r="J420" s="184">
        <f>IFERROR('Tablas turistas zona y tip.'!Q420/'Tablas turistas zona y tip.'!Q433-1,"-")</f>
        <v>-0.1635021097046413</v>
      </c>
      <c r="K420" s="184">
        <f>IFERROR('Tablas turistas zona y tip.'!S420/'Tablas turistas zona y tip.'!S433-1,"-")</f>
        <v>0.17234965902045873</v>
      </c>
      <c r="L420" s="184">
        <f>IFERROR('Tablas turistas zona y tip.'!U420/'Tablas turistas zona y tip.'!U433-1,"-")</f>
        <v>4.8028114017961698E-2</v>
      </c>
      <c r="M420" s="183">
        <f>IFERROR('Tablas turistas zona y tip.'!W420/'Tablas turistas zona y tip.'!W433-1,"-")</f>
        <v>-0.28925912796880537</v>
      </c>
      <c r="N420" s="183">
        <f>IFERROR('Tablas turistas zona y tip.'!Y420/'Tablas turistas zona y tip.'!Y433-1,"-")</f>
        <v>0.24384112619406739</v>
      </c>
      <c r="O420" s="183">
        <f>IFERROR('Tablas turistas zona y tip.'!AA420/'Tablas turistas zona y tip.'!AA433-1,"-")</f>
        <v>-6.8814968814968847E-2</v>
      </c>
    </row>
    <row r="421" spans="2:15" hidden="1" outlineLevel="1">
      <c r="B421" s="95" t="s">
        <v>50</v>
      </c>
      <c r="C421" s="183">
        <f>IFERROR('Tablas turistas zona y tip.'!C421/'Tablas turistas zona y tip.'!C434-1,"-")</f>
        <v>13.63265306122449</v>
      </c>
      <c r="D421" s="184">
        <f>IFERROR('Tablas turistas zona y tip.'!E421/'Tablas turistas zona y tip.'!E434-1,"-")</f>
        <v>-0.5714285714285714</v>
      </c>
      <c r="E421" s="184" t="str">
        <f>IFERROR('Tablas turistas zona y tip.'!G421/'Tablas turistas zona y tip.'!G434-1,"-")</f>
        <v>-</v>
      </c>
      <c r="F421" s="184">
        <f>IFERROR('Tablas turistas zona y tip.'!I421/'Tablas turistas zona y tip.'!I434-1,"-")</f>
        <v>0.5714285714285714</v>
      </c>
      <c r="G421" s="183">
        <f>IFERROR('Tablas turistas zona y tip.'!K421/'Tablas turistas zona y tip.'!K434-1,"-")</f>
        <v>8.3941605839416011E-2</v>
      </c>
      <c r="H421" s="183">
        <f>IFERROR('Tablas turistas zona y tip.'!M421/'Tablas turistas zona y tip.'!M434-1,"-")</f>
        <v>1.1919504643962848</v>
      </c>
      <c r="I421" s="183">
        <f>IFERROR('Tablas turistas zona y tip.'!O421/'Tablas turistas zona y tip.'!O434-1,"-")</f>
        <v>0.29533372711163608</v>
      </c>
      <c r="J421" s="184">
        <f>IFERROR('Tablas turistas zona y tip.'!Q421/'Tablas turistas zona y tip.'!Q434-1,"-")</f>
        <v>-0.26643894107600341</v>
      </c>
      <c r="K421" s="184">
        <f>IFERROR('Tablas turistas zona y tip.'!S421/'Tablas turistas zona y tip.'!S434-1,"-")</f>
        <v>0.32368225686711205</v>
      </c>
      <c r="L421" s="184">
        <f>IFERROR('Tablas turistas zona y tip.'!U421/'Tablas turistas zona y tip.'!U434-1,"-")</f>
        <v>4.924543288324057E-2</v>
      </c>
      <c r="M421" s="183">
        <f>IFERROR('Tablas turistas zona y tip.'!W421/'Tablas turistas zona y tip.'!W434-1,"-")</f>
        <v>0.17982287254524443</v>
      </c>
      <c r="N421" s="183">
        <f>IFERROR('Tablas turistas zona y tip.'!Y421/'Tablas turistas zona y tip.'!Y434-1,"-")</f>
        <v>0.49640718562874242</v>
      </c>
      <c r="O421" s="183">
        <f>IFERROR('Tablas turistas zona y tip.'!AA421/'Tablas turistas zona y tip.'!AA434-1,"-")</f>
        <v>0.30372627138504815</v>
      </c>
    </row>
    <row r="422" spans="2:15" hidden="1" outlineLevel="1">
      <c r="B422" s="95" t="s">
        <v>51</v>
      </c>
      <c r="C422" s="183">
        <f>IFERROR('Tablas turistas zona y tip.'!C422/'Tablas turistas zona y tip.'!C435-1,"-")</f>
        <v>3.1172413793103448</v>
      </c>
      <c r="D422" s="184">
        <f>IFERROR('Tablas turistas zona y tip.'!E422/'Tablas turistas zona y tip.'!E435-1,"-")</f>
        <v>-0.91139240506329111</v>
      </c>
      <c r="E422" s="184" t="str">
        <f>IFERROR('Tablas turistas zona y tip.'!G422/'Tablas turistas zona y tip.'!G435-1,"-")</f>
        <v>-</v>
      </c>
      <c r="F422" s="184">
        <f>IFERROR('Tablas turistas zona y tip.'!I422/'Tablas turistas zona y tip.'!I435-1,"-")</f>
        <v>-0.72151898734177222</v>
      </c>
      <c r="G422" s="183">
        <f>IFERROR('Tablas turistas zona y tip.'!K422/'Tablas turistas zona y tip.'!K435-1,"-")</f>
        <v>0.29794762915782025</v>
      </c>
      <c r="H422" s="183">
        <f>IFERROR('Tablas turistas zona y tip.'!M422/'Tablas turistas zona y tip.'!M435-1,"-")</f>
        <v>0.22959183673469385</v>
      </c>
      <c r="I422" s="183">
        <f>IFERROR('Tablas turistas zona y tip.'!O422/'Tablas turistas zona y tip.'!O435-1,"-")</f>
        <v>0.26995403259506889</v>
      </c>
      <c r="J422" s="184">
        <f>IFERROR('Tablas turistas zona y tip.'!Q422/'Tablas turistas zona y tip.'!Q435-1,"-")</f>
        <v>-0.2859603789836348</v>
      </c>
      <c r="K422" s="184">
        <f>IFERROR('Tablas turistas zona y tip.'!S422/'Tablas turistas zona y tip.'!S435-1,"-")</f>
        <v>0.38035450516986713</v>
      </c>
      <c r="L422" s="184">
        <f>IFERROR('Tablas turistas zona y tip.'!U422/'Tablas turistas zona y tip.'!U435-1,"-")</f>
        <v>7.2763419483101499E-2</v>
      </c>
      <c r="M422" s="183">
        <f>IFERROR('Tablas turistas zona y tip.'!W422/'Tablas turistas zona y tip.'!W435-1,"-")</f>
        <v>0.16761972837741235</v>
      </c>
      <c r="N422" s="183">
        <f>IFERROR('Tablas turistas zona y tip.'!Y422/'Tablas turistas zona y tip.'!Y435-1,"-")</f>
        <v>0.32347900599828616</v>
      </c>
      <c r="O422" s="183">
        <f>IFERROR('Tablas turistas zona y tip.'!AA422/'Tablas turistas zona y tip.'!AA435-1,"-")</f>
        <v>0.23850350740452075</v>
      </c>
    </row>
    <row r="423" spans="2:15" collapsed="1">
      <c r="B423" s="180">
        <v>1979</v>
      </c>
      <c r="C423" s="188">
        <f>IFERROR('Tablas turistas zona y tip.'!C423/'Tablas turistas zona y tip.'!C436-1,"-")</f>
        <v>-0.48716381418092913</v>
      </c>
      <c r="D423" s="188">
        <f>IFERROR('Tablas turistas zona y tip.'!E423/'Tablas turistas zona y tip.'!E436-1,"-")</f>
        <v>-0.80303030303030298</v>
      </c>
      <c r="E423" s="188">
        <f>IFERROR('Tablas turistas zona y tip.'!G423/'Tablas turistas zona y tip.'!G436-1,"-")</f>
        <v>0.5</v>
      </c>
      <c r="F423" s="188">
        <f>IFERROR('Tablas turistas zona y tip.'!I423/'Tablas turistas zona y tip.'!I436-1,"-")</f>
        <v>-0.54878048780487809</v>
      </c>
      <c r="G423" s="188">
        <f>IFERROR('Tablas turistas zona y tip.'!K423/'Tablas turistas zona y tip.'!K436-1,"-")</f>
        <v>-0.20704776820673454</v>
      </c>
      <c r="H423" s="188">
        <f>IFERROR('Tablas turistas zona y tip.'!M423/'Tablas turistas zona y tip.'!M436-1,"-")</f>
        <v>0.38901850987711928</v>
      </c>
      <c r="I423" s="188">
        <f>IFERROR('Tablas turistas zona y tip.'!O423/'Tablas turistas zona y tip.'!O436-1,"-")</f>
        <v>-7.4483045991978747E-3</v>
      </c>
      <c r="J423" s="188">
        <f>IFERROR('Tablas turistas zona y tip.'!Q423/'Tablas turistas zona y tip.'!Q436-1,"-")</f>
        <v>-0.13878780273560043</v>
      </c>
      <c r="K423" s="188">
        <f>IFERROR('Tablas turistas zona y tip.'!S423/'Tablas turistas zona y tip.'!S436-1,"-")</f>
        <v>-0.42948482997352877</v>
      </c>
      <c r="L423" s="188">
        <f>IFERROR('Tablas turistas zona y tip.'!U423/'Tablas turistas zona y tip.'!U436-1,"-")</f>
        <v>-0.35825851678760301</v>
      </c>
      <c r="M423" s="188">
        <f>IFERROR('Tablas turistas zona y tip.'!W423/'Tablas turistas zona y tip.'!W436-1,"-")</f>
        <v>-0.22573830924077376</v>
      </c>
      <c r="N423" s="188">
        <f>IFERROR('Tablas turistas zona y tip.'!Y423/'Tablas turistas zona y tip.'!Y436-1,"-")</f>
        <v>-0.25886639153985036</v>
      </c>
      <c r="O423" s="188">
        <f>IFERROR('Tablas turistas zona y tip.'!AA423/'Tablas turistas zona y tip.'!AA436-1,"-")</f>
        <v>-0.2443662865534183</v>
      </c>
    </row>
    <row r="424" spans="2:15">
      <c r="B424" s="419" t="s">
        <v>52</v>
      </c>
      <c r="C424" s="419"/>
      <c r="D424" s="419"/>
      <c r="E424" s="419"/>
      <c r="F424" s="419"/>
      <c r="G424" s="419"/>
      <c r="H424" s="419"/>
      <c r="I424" s="419"/>
      <c r="J424" s="419"/>
      <c r="K424" s="419"/>
      <c r="L424" s="419"/>
      <c r="M424" s="419"/>
      <c r="N424" s="419"/>
      <c r="O424" s="419"/>
    </row>
  </sheetData>
  <mergeCells count="7">
    <mergeCell ref="B424:O424"/>
    <mergeCell ref="B5:O5"/>
    <mergeCell ref="B6:B7"/>
    <mergeCell ref="D6:F6"/>
    <mergeCell ref="G6:I6"/>
    <mergeCell ref="J6:L6"/>
    <mergeCell ref="M6:O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5" fitToHeight="20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425" t="s">
        <v>330</v>
      </c>
      <c r="C5" s="425"/>
      <c r="D5" s="425"/>
      <c r="E5" s="425"/>
      <c r="F5" s="425"/>
      <c r="G5" s="425"/>
      <c r="H5" s="425"/>
      <c r="I5" s="425"/>
      <c r="J5" s="425"/>
      <c r="K5" s="425"/>
      <c r="L5" s="425"/>
      <c r="M5" s="425"/>
      <c r="N5" s="425"/>
      <c r="O5" s="425"/>
      <c r="P5" s="425"/>
      <c r="Q5" s="425"/>
    </row>
    <row r="6" spans="2:17">
      <c r="B6" s="426"/>
      <c r="C6" s="426" t="s">
        <v>54</v>
      </c>
      <c r="D6" s="426"/>
      <c r="E6" s="426"/>
      <c r="F6" s="427" t="s">
        <v>55</v>
      </c>
      <c r="G6" s="427"/>
      <c r="H6" s="427"/>
      <c r="I6" s="426" t="s">
        <v>56</v>
      </c>
      <c r="J6" s="426"/>
      <c r="K6" s="426"/>
      <c r="L6" s="427" t="s">
        <v>57</v>
      </c>
      <c r="M6" s="427"/>
      <c r="N6" s="427"/>
      <c r="O6" s="426" t="s">
        <v>36</v>
      </c>
      <c r="P6" s="426"/>
      <c r="Q6" s="426"/>
    </row>
    <row r="7" spans="2:17" ht="15" customHeight="1">
      <c r="B7" s="426"/>
      <c r="C7" s="135" t="s">
        <v>59</v>
      </c>
      <c r="D7" s="135" t="s">
        <v>61</v>
      </c>
      <c r="E7" s="135" t="s">
        <v>58</v>
      </c>
      <c r="F7" s="136" t="s">
        <v>59</v>
      </c>
      <c r="G7" s="136" t="s">
        <v>60</v>
      </c>
      <c r="H7" s="136" t="s">
        <v>58</v>
      </c>
      <c r="I7" s="135" t="s">
        <v>59</v>
      </c>
      <c r="J7" s="135" t="s">
        <v>61</v>
      </c>
      <c r="K7" s="135" t="s">
        <v>58</v>
      </c>
      <c r="L7" s="136" t="s">
        <v>59</v>
      </c>
      <c r="M7" s="136" t="s">
        <v>61</v>
      </c>
      <c r="N7" s="136" t="s">
        <v>58</v>
      </c>
      <c r="O7" s="135" t="s">
        <v>62</v>
      </c>
      <c r="P7" s="135" t="s">
        <v>61</v>
      </c>
      <c r="Q7" s="135" t="s">
        <v>36</v>
      </c>
    </row>
    <row r="8" spans="2:17">
      <c r="B8" s="92">
        <v>2010</v>
      </c>
      <c r="C8" s="189">
        <v>5.1977124918785745E-3</v>
      </c>
      <c r="D8" s="189"/>
      <c r="E8" s="190">
        <v>5.1977124918785745E-3</v>
      </c>
      <c r="F8" s="190">
        <v>1.5973585579154025E-2</v>
      </c>
      <c r="G8" s="190">
        <v>9.3896713615023476E-3</v>
      </c>
      <c r="H8" s="190">
        <v>1.4341969839352039E-2</v>
      </c>
      <c r="I8" s="190">
        <v>5.0100602154927315E-3</v>
      </c>
      <c r="J8" s="190">
        <v>7.3774025361346314E-3</v>
      </c>
      <c r="K8" s="190">
        <v>5.7426420432378283E-3</v>
      </c>
      <c r="L8" s="190">
        <v>3.1548207132930564E-2</v>
      </c>
      <c r="M8" s="190">
        <v>4.0221763965983641E-2</v>
      </c>
      <c r="N8" s="190">
        <v>3.5247130529250409E-2</v>
      </c>
      <c r="O8" s="190">
        <v>2.5020003682515436E-2</v>
      </c>
      <c r="P8" s="190">
        <v>3.5775409430800861E-2</v>
      </c>
      <c r="Q8" s="190">
        <v>2.9234423268979008E-2</v>
      </c>
    </row>
    <row r="9" spans="2:17">
      <c r="B9" s="91">
        <v>2009</v>
      </c>
      <c r="C9" s="191">
        <v>4.3660767496696293E-3</v>
      </c>
      <c r="D9" s="191"/>
      <c r="E9" s="100">
        <v>4.3660767496696293E-3</v>
      </c>
      <c r="F9" s="124">
        <v>1.3730393271198E-2</v>
      </c>
      <c r="G9" s="124">
        <v>5.004094258939132E-3</v>
      </c>
      <c r="H9" s="124">
        <v>1.0822773297762687E-2</v>
      </c>
      <c r="I9" s="100">
        <v>4.8488255959323644E-3</v>
      </c>
      <c r="J9" s="100">
        <v>5.531176362687136E-3</v>
      </c>
      <c r="K9" s="100">
        <v>5.0747488904461574E-3</v>
      </c>
      <c r="L9" s="124">
        <v>3.3044148245529016E-2</v>
      </c>
      <c r="M9" s="124">
        <v>4.2207937460279912E-2</v>
      </c>
      <c r="N9" s="124">
        <v>3.7124913760730786E-2</v>
      </c>
      <c r="O9" s="100">
        <v>2.5494539786078109E-2</v>
      </c>
      <c r="P9" s="100">
        <v>3.6597850904835721E-2</v>
      </c>
      <c r="Q9" s="100">
        <v>3.0037499612343987E-2</v>
      </c>
    </row>
    <row r="10" spans="2:17">
      <c r="B10" s="91">
        <v>2008</v>
      </c>
      <c r="C10" s="191">
        <v>3.0577825821497561E-3</v>
      </c>
      <c r="D10" s="191"/>
      <c r="E10" s="100">
        <v>3.0577825821497561E-3</v>
      </c>
      <c r="F10" s="124">
        <v>1.2795210841392013E-2</v>
      </c>
      <c r="G10" s="124">
        <v>6.4194495663456941E-3</v>
      </c>
      <c r="H10" s="124">
        <v>1.0722610722610723E-2</v>
      </c>
      <c r="I10" s="100">
        <v>4.2907946303854336E-3</v>
      </c>
      <c r="J10" s="100">
        <v>5.1746882846078557E-3</v>
      </c>
      <c r="K10" s="100">
        <v>4.593147834728196E-3</v>
      </c>
      <c r="L10" s="124">
        <v>3.2888651564380811E-2</v>
      </c>
      <c r="M10" s="124">
        <v>4.4305653620304607E-2</v>
      </c>
      <c r="N10" s="124">
        <v>3.8024991685370435E-2</v>
      </c>
      <c r="O10" s="100">
        <v>2.4562837174948195E-2</v>
      </c>
      <c r="P10" s="100">
        <v>3.7706891889157275E-2</v>
      </c>
      <c r="Q10" s="100">
        <v>2.9963001152423122E-2</v>
      </c>
    </row>
    <row r="11" spans="2:17">
      <c r="B11" s="91">
        <v>2007</v>
      </c>
      <c r="C11" s="191">
        <v>3.1524786976288351E-3</v>
      </c>
      <c r="D11" s="191"/>
      <c r="E11" s="100">
        <v>3.1524786976288351E-3</v>
      </c>
      <c r="F11" s="124">
        <v>1.1234495746477044E-2</v>
      </c>
      <c r="G11" s="124">
        <v>4.2999815054558903E-3</v>
      </c>
      <c r="H11" s="124">
        <v>8.3737077022851252E-3</v>
      </c>
      <c r="I11" s="100">
        <v>4.5601493074369495E-3</v>
      </c>
      <c r="J11" s="100">
        <v>4.5696422708191436E-3</v>
      </c>
      <c r="K11" s="100">
        <v>4.5633802816901405E-3</v>
      </c>
      <c r="L11" s="124">
        <v>3.1982267695976785E-2</v>
      </c>
      <c r="M11" s="124">
        <v>4.0530692777605418E-2</v>
      </c>
      <c r="N11" s="124">
        <v>3.5851021087929799E-2</v>
      </c>
      <c r="O11" s="100">
        <v>2.3740759292217733E-2</v>
      </c>
      <c r="P11" s="100">
        <v>3.4098964622106542E-2</v>
      </c>
      <c r="Q11" s="100">
        <v>2.8022931038663448E-2</v>
      </c>
    </row>
    <row r="12" spans="2:17">
      <c r="B12" s="91">
        <v>2006</v>
      </c>
      <c r="C12" s="191">
        <v>4.3660715751232407E-3</v>
      </c>
      <c r="D12" s="191"/>
      <c r="E12" s="100">
        <v>4.3660715751232407E-3</v>
      </c>
      <c r="F12" s="124">
        <v>1.7819839209976578E-2</v>
      </c>
      <c r="G12" s="124">
        <v>5.2550105914942156E-3</v>
      </c>
      <c r="H12" s="124">
        <v>1.2324790282650898E-2</v>
      </c>
      <c r="I12" s="100">
        <v>5.277124960497463E-3</v>
      </c>
      <c r="J12" s="100">
        <v>4.4696751560555905E-3</v>
      </c>
      <c r="K12" s="100">
        <v>5.0000543878287295E-3</v>
      </c>
      <c r="L12" s="124">
        <v>2.9903341498145577E-2</v>
      </c>
      <c r="M12" s="124">
        <v>4.0706152005435335E-2</v>
      </c>
      <c r="N12" s="124">
        <v>3.4906824437624578E-2</v>
      </c>
      <c r="O12" s="100">
        <v>2.2623299142619381E-2</v>
      </c>
      <c r="P12" s="100">
        <v>3.4380769767782704E-2</v>
      </c>
      <c r="Q12" s="100">
        <v>2.7597622680408211E-2</v>
      </c>
    </row>
    <row r="13" spans="2:17">
      <c r="B13" s="91">
        <v>2005</v>
      </c>
      <c r="C13" s="191">
        <v>4.0623742565634629E-3</v>
      </c>
      <c r="D13" s="191"/>
      <c r="E13" s="100">
        <v>4.0623742565634629E-3</v>
      </c>
      <c r="F13" s="124">
        <v>1.4121914879834165E-2</v>
      </c>
      <c r="G13" s="124">
        <v>2.1817634667469156E-3</v>
      </c>
      <c r="H13" s="124">
        <v>8.5975843224616235E-3</v>
      </c>
      <c r="I13" s="100">
        <v>4.004936598586778E-3</v>
      </c>
      <c r="J13" s="100">
        <v>4.7289832267568381E-3</v>
      </c>
      <c r="K13" s="100">
        <v>4.2594634037261235E-3</v>
      </c>
      <c r="L13" s="124">
        <v>2.8457547248507204E-2</v>
      </c>
      <c r="M13" s="124">
        <v>4.2241129588928096E-2</v>
      </c>
      <c r="N13" s="124">
        <v>3.5132342400386311E-2</v>
      </c>
      <c r="O13" s="100">
        <v>2.1080295902686255E-2</v>
      </c>
      <c r="P13" s="100">
        <v>3.576981019991491E-2</v>
      </c>
      <c r="Q13" s="100">
        <v>2.7546600410072616E-2</v>
      </c>
    </row>
    <row r="14" spans="2:17">
      <c r="B14" s="91">
        <v>2004</v>
      </c>
      <c r="C14" s="191">
        <v>3.4305317324185248E-3</v>
      </c>
      <c r="D14" s="191"/>
      <c r="E14" s="100">
        <v>3.4305317324185248E-3</v>
      </c>
      <c r="F14" s="124">
        <v>6.1489105734527467E-3</v>
      </c>
      <c r="G14" s="124">
        <v>8.0209241499564084E-4</v>
      </c>
      <c r="H14" s="124">
        <v>3.5324834894793428E-3</v>
      </c>
      <c r="I14" s="100">
        <v>4.1152388035060562E-3</v>
      </c>
      <c r="J14" s="100">
        <v>4.348517025672142E-3</v>
      </c>
      <c r="K14" s="100">
        <v>4.1954678612454834E-3</v>
      </c>
      <c r="L14" s="124">
        <v>3.0263367342999462E-2</v>
      </c>
      <c r="M14" s="124">
        <v>4.6483887260481103E-2</v>
      </c>
      <c r="N14" s="124">
        <v>3.8356340071153329E-2</v>
      </c>
      <c r="O14" s="100">
        <v>2.2018853518702339E-2</v>
      </c>
      <c r="P14" s="100">
        <v>3.944439793609221E-2</v>
      </c>
      <c r="Q14" s="100">
        <v>2.9861979032200506E-2</v>
      </c>
    </row>
    <row r="15" spans="2:17">
      <c r="B15" s="91">
        <v>2003</v>
      </c>
      <c r="C15" s="191">
        <v>2.7319965001874899E-3</v>
      </c>
      <c r="D15" s="191"/>
      <c r="E15" s="100">
        <v>2.7319965001874899E-3</v>
      </c>
      <c r="F15" s="124">
        <v>8.5123195172760579E-3</v>
      </c>
      <c r="G15" s="124">
        <v>3.2225360272286189E-3</v>
      </c>
      <c r="H15" s="124">
        <v>5.8781103498016588E-3</v>
      </c>
      <c r="I15" s="100">
        <v>3.7909748332204604E-3</v>
      </c>
      <c r="J15" s="100">
        <v>5.8777263770371183E-3</v>
      </c>
      <c r="K15" s="100">
        <v>4.5334007325654631E-3</v>
      </c>
      <c r="L15" s="124">
        <v>2.9689735351459134E-2</v>
      </c>
      <c r="M15" s="124">
        <v>5.1709807646639752E-2</v>
      </c>
      <c r="N15" s="124">
        <v>4.1187603501301157E-2</v>
      </c>
      <c r="O15" s="100">
        <v>2.1308140430909596E-2</v>
      </c>
      <c r="P15" s="100">
        <v>4.4067415310677711E-2</v>
      </c>
      <c r="Q15" s="100">
        <v>3.2007330334424051E-2</v>
      </c>
    </row>
    <row r="16" spans="2:17">
      <c r="B16" s="91">
        <v>2002</v>
      </c>
      <c r="C16" s="191">
        <v>3.0394021489857448E-3</v>
      </c>
      <c r="D16" s="191"/>
      <c r="E16" s="100">
        <v>3.0394021489857448E-3</v>
      </c>
      <c r="F16" s="124">
        <v>8.4095663945522418E-3</v>
      </c>
      <c r="G16" s="124">
        <v>2.7260336210813267E-3</v>
      </c>
      <c r="H16" s="124">
        <v>5.4539368760952176E-3</v>
      </c>
      <c r="I16" s="100">
        <v>3.865177006267941E-3</v>
      </c>
      <c r="J16" s="100">
        <v>6.6166104896402548E-3</v>
      </c>
      <c r="K16" s="100">
        <v>4.871265911367266E-3</v>
      </c>
      <c r="L16" s="124">
        <v>3.1849169459365438E-2</v>
      </c>
      <c r="M16" s="124">
        <v>5.199623257765032E-2</v>
      </c>
      <c r="N16" s="124">
        <v>4.2371900443809486E-2</v>
      </c>
      <c r="O16" s="100">
        <v>2.2895636640397982E-2</v>
      </c>
      <c r="P16" s="100">
        <v>4.4248221817627442E-2</v>
      </c>
      <c r="Q16" s="100">
        <v>3.2986254519632781E-2</v>
      </c>
    </row>
    <row r="17" spans="2:17">
      <c r="B17" s="91">
        <v>2001</v>
      </c>
      <c r="C17" s="191">
        <v>3.9179383044166396E-3</v>
      </c>
      <c r="D17" s="191"/>
      <c r="E17" s="100">
        <v>3.9179383044166396E-3</v>
      </c>
      <c r="F17" s="124">
        <v>9.4677783838541269E-3</v>
      </c>
      <c r="G17" s="124">
        <v>1.580920547450201E-3</v>
      </c>
      <c r="H17" s="124">
        <v>5.8152912875222259E-3</v>
      </c>
      <c r="I17" s="100">
        <v>3.8466517190074456E-3</v>
      </c>
      <c r="J17" s="100">
        <v>9.1033980502176533E-3</v>
      </c>
      <c r="K17" s="100">
        <v>5.7749071329766723E-3</v>
      </c>
      <c r="L17" s="124">
        <v>3.4357074429147434E-2</v>
      </c>
      <c r="M17" s="124">
        <v>4.7929994532719476E-2</v>
      </c>
      <c r="N17" s="124">
        <v>4.1656365043294015E-2</v>
      </c>
      <c r="O17" s="100">
        <v>2.4477529437366276E-2</v>
      </c>
      <c r="P17" s="100">
        <v>4.1537193280918754E-2</v>
      </c>
      <c r="Q17" s="100">
        <v>3.2733959708108891E-2</v>
      </c>
    </row>
    <row r="18" spans="2:17">
      <c r="B18" s="91">
        <v>2000</v>
      </c>
      <c r="C18" s="191">
        <v>3.8422208641669038E-3</v>
      </c>
      <c r="D18" s="191"/>
      <c r="E18" s="100">
        <v>3.8422208641669038E-3</v>
      </c>
      <c r="F18" s="124">
        <v>1.2589804994868286E-2</v>
      </c>
      <c r="G18" s="124">
        <v>2.2717666948436181E-3</v>
      </c>
      <c r="H18" s="124">
        <v>8.5344075750654093E-3</v>
      </c>
      <c r="I18" s="100">
        <v>4.246642423074762E-3</v>
      </c>
      <c r="J18" s="100">
        <v>8.6015642123608068E-3</v>
      </c>
      <c r="K18" s="100">
        <v>5.8808601723434068E-3</v>
      </c>
      <c r="L18" s="124">
        <v>3.7395713700272698E-2</v>
      </c>
      <c r="M18" s="124">
        <v>4.9626291577673121E-2</v>
      </c>
      <c r="N18" s="124">
        <v>4.4132231639742218E-2</v>
      </c>
      <c r="O18" s="100">
        <v>2.617353354167987E-2</v>
      </c>
      <c r="P18" s="100">
        <v>4.2659991586104978E-2</v>
      </c>
      <c r="Q18" s="100">
        <v>3.4300512110434049E-2</v>
      </c>
    </row>
    <row r="19" spans="2:17">
      <c r="B19" s="91">
        <v>1999</v>
      </c>
      <c r="C19" s="191">
        <v>3.5896670150813797E-3</v>
      </c>
      <c r="D19" s="191"/>
      <c r="E19" s="100">
        <v>3.5896670150813797E-3</v>
      </c>
      <c r="F19" s="124">
        <v>9.7378755467577658E-3</v>
      </c>
      <c r="G19" s="124">
        <v>2.2192841628104636E-3</v>
      </c>
      <c r="H19" s="124">
        <v>6.7048896169450848E-3</v>
      </c>
      <c r="I19" s="100">
        <v>3.8999051550902006E-3</v>
      </c>
      <c r="J19" s="100">
        <v>8.6749236191446966E-3</v>
      </c>
      <c r="K19" s="100">
        <v>5.7005261241913404E-3</v>
      </c>
      <c r="L19" s="124">
        <v>3.8236803072678675E-2</v>
      </c>
      <c r="M19" s="124">
        <v>4.9924858020663654E-2</v>
      </c>
      <c r="N19" s="124">
        <v>4.4816548794199267E-2</v>
      </c>
      <c r="O19" s="100">
        <v>2.6254927363254597E-2</v>
      </c>
      <c r="P19" s="100">
        <v>4.2919019146053207E-2</v>
      </c>
      <c r="Q19" s="100">
        <v>3.4611327837194332E-2</v>
      </c>
    </row>
    <row r="20" spans="2:17">
      <c r="B20" s="91">
        <v>1998</v>
      </c>
      <c r="C20" s="191">
        <v>3.5272326002995192E-3</v>
      </c>
      <c r="D20" s="191"/>
      <c r="E20" s="100">
        <v>3.5272326002995192E-3</v>
      </c>
      <c r="F20" s="124">
        <v>1.5640038498556306E-2</v>
      </c>
      <c r="G20" s="124">
        <v>9.040229019135151E-4</v>
      </c>
      <c r="H20" s="124">
        <v>9.6524702569230451E-3</v>
      </c>
      <c r="I20" s="100">
        <v>3.8307008851227913E-3</v>
      </c>
      <c r="J20" s="100">
        <v>6.7449769927691557E-3</v>
      </c>
      <c r="K20" s="100">
        <v>4.9117204909812206E-3</v>
      </c>
      <c r="L20" s="124">
        <v>3.4917557161108732E-2</v>
      </c>
      <c r="M20" s="124">
        <v>4.7794395326410229E-2</v>
      </c>
      <c r="N20" s="124">
        <v>4.221813385149243E-2</v>
      </c>
      <c r="O20" s="100">
        <v>2.3957815445337982E-2</v>
      </c>
      <c r="P20" s="100">
        <v>4.0831728434229934E-2</v>
      </c>
      <c r="Q20" s="100">
        <v>3.2446249214598308E-2</v>
      </c>
    </row>
    <row r="21" spans="2:17">
      <c r="B21" s="91">
        <v>1997</v>
      </c>
      <c r="C21" s="191">
        <v>2.4734611397603957E-3</v>
      </c>
      <c r="D21" s="191"/>
      <c r="E21" s="100">
        <v>2.4734611397603957E-3</v>
      </c>
      <c r="F21" s="124">
        <v>1.5442374442161932E-2</v>
      </c>
      <c r="G21" s="124">
        <v>2.0697341187708965E-3</v>
      </c>
      <c r="H21" s="124">
        <v>1.008985279435818E-2</v>
      </c>
      <c r="I21" s="100">
        <v>3.2276605329609729E-3</v>
      </c>
      <c r="J21" s="100">
        <v>6.0673234575416568E-3</v>
      </c>
      <c r="K21" s="100">
        <v>4.2937563198961652E-3</v>
      </c>
      <c r="L21" s="124">
        <v>2.8593278107445094E-2</v>
      </c>
      <c r="M21" s="124">
        <v>4.2596491659297339E-2</v>
      </c>
      <c r="N21" s="124">
        <v>3.6537741129251552E-2</v>
      </c>
      <c r="O21" s="100">
        <v>1.9630152456239412E-2</v>
      </c>
      <c r="P21" s="100">
        <v>3.6345152627575178E-2</v>
      </c>
      <c r="Q21" s="100">
        <v>2.8050062827227575E-2</v>
      </c>
    </row>
    <row r="22" spans="2:17">
      <c r="B22" s="91">
        <v>1996</v>
      </c>
      <c r="C22" s="191">
        <v>3.0145648265121282E-3</v>
      </c>
      <c r="D22" s="191"/>
      <c r="E22" s="100">
        <v>3.0145648265121282E-3</v>
      </c>
      <c r="F22" s="124">
        <v>9.9500687459295172E-3</v>
      </c>
      <c r="G22" s="124">
        <v>4.8089626380595045E-3</v>
      </c>
      <c r="H22" s="124">
        <v>7.8606559137475562E-3</v>
      </c>
      <c r="I22" s="100">
        <v>4.3176310403589746E-3</v>
      </c>
      <c r="J22" s="100">
        <v>9.1716937354988405E-3</v>
      </c>
      <c r="K22" s="100">
        <v>6.3790478724190429E-3</v>
      </c>
      <c r="L22" s="124">
        <v>2.4163186760319446E-2</v>
      </c>
      <c r="M22" s="124">
        <v>3.5662048631452996E-2</v>
      </c>
      <c r="N22" s="124">
        <v>3.0794854969383039E-2</v>
      </c>
      <c r="O22" s="100">
        <v>1.7063760174825089E-2</v>
      </c>
      <c r="P22" s="100">
        <v>3.0986199168425439E-2</v>
      </c>
      <c r="Q22" s="100">
        <v>2.4168167102496009E-2</v>
      </c>
    </row>
    <row r="23" spans="2:17">
      <c r="B23" s="91">
        <v>1995</v>
      </c>
      <c r="C23" s="191">
        <v>2.6151177460050461E-3</v>
      </c>
      <c r="D23" s="191"/>
      <c r="E23" s="100">
        <v>2.6151177460050461E-3</v>
      </c>
      <c r="F23" s="124">
        <v>9.3982113081703799E-3</v>
      </c>
      <c r="G23" s="124">
        <v>2.9784417549167928E-3</v>
      </c>
      <c r="H23" s="124">
        <v>6.5418594867480018E-3</v>
      </c>
      <c r="I23" s="100">
        <v>5.2329195155139683E-3</v>
      </c>
      <c r="J23" s="100">
        <v>6.0711470882790419E-3</v>
      </c>
      <c r="K23" s="100">
        <v>5.5362105046485302E-3</v>
      </c>
      <c r="L23" s="124">
        <v>2.3496438145313322E-2</v>
      </c>
      <c r="M23" s="124">
        <v>4.2927754592615087E-2</v>
      </c>
      <c r="N23" s="124">
        <v>3.4786461108252807E-2</v>
      </c>
      <c r="O23" s="100">
        <v>1.6313034414370868E-2</v>
      </c>
      <c r="P23" s="100">
        <v>3.6522928140701336E-2</v>
      </c>
      <c r="Q23" s="100">
        <v>2.6574372575376759E-2</v>
      </c>
    </row>
    <row r="24" spans="2:17">
      <c r="B24" s="91">
        <v>1994</v>
      </c>
      <c r="C24" s="191">
        <v>2.4797624251925773E-3</v>
      </c>
      <c r="D24" s="191"/>
      <c r="E24" s="100">
        <v>2.4797624251925773E-3</v>
      </c>
      <c r="F24" s="124">
        <v>7.2666511230279011E-3</v>
      </c>
      <c r="G24" s="124">
        <v>2.3096091898134078E-3</v>
      </c>
      <c r="H24" s="124">
        <v>5.3333965439590399E-3</v>
      </c>
      <c r="I24" s="100">
        <v>6.3012231786170256E-3</v>
      </c>
      <c r="J24" s="100">
        <v>7.3514383727474823E-3</v>
      </c>
      <c r="K24" s="100">
        <v>6.6822894799291729E-3</v>
      </c>
      <c r="L24" s="124">
        <v>2.9159329049924583E-2</v>
      </c>
      <c r="M24" s="124">
        <v>3.9110911819840694E-2</v>
      </c>
      <c r="N24" s="124">
        <v>3.4754083896339619E-2</v>
      </c>
      <c r="O24" s="100">
        <v>2.0584798175345923E-2</v>
      </c>
      <c r="P24" s="100">
        <v>3.3592828691830022E-2</v>
      </c>
      <c r="Q24" s="100">
        <v>2.7043703404749847E-2</v>
      </c>
    </row>
    <row r="25" spans="2:17">
      <c r="B25" s="91">
        <v>1993</v>
      </c>
      <c r="C25" s="191">
        <v>2.4322590855705398E-3</v>
      </c>
      <c r="D25" s="191"/>
      <c r="E25" s="100">
        <v>2.4322590855705398E-3</v>
      </c>
      <c r="F25" s="124">
        <v>6.7249495628782787E-3</v>
      </c>
      <c r="G25" s="124">
        <v>7.0363073459048687E-4</v>
      </c>
      <c r="H25" s="124">
        <v>4.2820439623180127E-3</v>
      </c>
      <c r="I25" s="100">
        <v>4.9826804734918835E-3</v>
      </c>
      <c r="J25" s="100">
        <v>7.3484322328189319E-3</v>
      </c>
      <c r="K25" s="100">
        <v>5.8123370775303032E-3</v>
      </c>
      <c r="L25" s="124">
        <v>2.5488018815507326E-2</v>
      </c>
      <c r="M25" s="124">
        <v>3.5297298625961704E-2</v>
      </c>
      <c r="N25" s="124">
        <v>3.0688777645964213E-2</v>
      </c>
      <c r="O25" s="100">
        <v>1.7835176058232701E-2</v>
      </c>
      <c r="P25" s="100">
        <v>3.0005763004898555E-2</v>
      </c>
      <c r="Q25" s="100">
        <v>2.3532298819729566E-2</v>
      </c>
    </row>
    <row r="26" spans="2:17">
      <c r="B26" s="91">
        <v>1992</v>
      </c>
      <c r="C26" s="191">
        <v>2.1417989417989417E-3</v>
      </c>
      <c r="D26" s="191"/>
      <c r="E26" s="100">
        <v>2.1417989417989417E-3</v>
      </c>
      <c r="F26" s="124">
        <v>1.0438745231030097E-2</v>
      </c>
      <c r="G26" s="124">
        <v>1.8851508120649651E-3</v>
      </c>
      <c r="H26" s="124">
        <v>6.8270879255449427E-3</v>
      </c>
      <c r="I26" s="100">
        <v>4.3484412027084913E-3</v>
      </c>
      <c r="J26" s="100">
        <v>7.6426182066080079E-3</v>
      </c>
      <c r="K26" s="100">
        <v>5.5681974260079368E-3</v>
      </c>
      <c r="L26" s="124">
        <v>2.7257546939592495E-2</v>
      </c>
      <c r="M26" s="124">
        <v>4.1882623863014723E-2</v>
      </c>
      <c r="N26" s="124">
        <v>3.5073333100705456E-2</v>
      </c>
      <c r="O26" s="100">
        <v>1.8669750131319274E-2</v>
      </c>
      <c r="P26" s="100">
        <v>3.5000172097511724E-2</v>
      </c>
      <c r="Q26" s="100">
        <v>2.6412609341076462E-2</v>
      </c>
    </row>
    <row r="27" spans="2:17">
      <c r="B27" s="91">
        <v>1991</v>
      </c>
      <c r="C27" s="191">
        <v>2.582567668239384E-3</v>
      </c>
      <c r="D27" s="191"/>
      <c r="E27" s="100">
        <v>2.582567668239384E-3</v>
      </c>
      <c r="F27" s="124">
        <v>3.7237955130562709E-3</v>
      </c>
      <c r="G27" s="124">
        <v>7.1078818512083398E-4</v>
      </c>
      <c r="H27" s="124">
        <v>2.6152147381879468E-3</v>
      </c>
      <c r="I27" s="100">
        <v>3.9525766200474988E-3</v>
      </c>
      <c r="J27" s="100">
        <v>7.5159193638853145E-3</v>
      </c>
      <c r="K27" s="100">
        <v>5.2481316651272151E-3</v>
      </c>
      <c r="L27" s="124">
        <v>2.6820188777538757E-2</v>
      </c>
      <c r="M27" s="124">
        <v>4.3801981853607466E-2</v>
      </c>
      <c r="N27" s="124">
        <v>3.5494567167560186E-2</v>
      </c>
      <c r="O27" s="100">
        <v>1.798804780876494E-2</v>
      </c>
      <c r="P27" s="100">
        <v>3.5650530739985427E-2</v>
      </c>
      <c r="Q27" s="100">
        <v>2.5997330716991958E-2</v>
      </c>
    </row>
    <row r="28" spans="2:17">
      <c r="B28" s="91">
        <v>1990</v>
      </c>
      <c r="C28" s="191">
        <v>2.0678286823444495E-3</v>
      </c>
      <c r="D28" s="191"/>
      <c r="E28" s="100">
        <v>2.0678286823444495E-3</v>
      </c>
      <c r="F28" s="124">
        <v>2.8810460413319296E-3</v>
      </c>
      <c r="G28" s="124">
        <v>3.2483352281955497E-4</v>
      </c>
      <c r="H28" s="124">
        <v>1.8443500312880809E-3</v>
      </c>
      <c r="I28" s="100">
        <v>3.0949819773915341E-3</v>
      </c>
      <c r="J28" s="100">
        <v>6.7381625362637693E-3</v>
      </c>
      <c r="K28" s="100">
        <v>4.3192024699773455E-3</v>
      </c>
      <c r="L28" s="124">
        <v>2.6705798923901486E-2</v>
      </c>
      <c r="M28" s="124">
        <v>4.1951888836859817E-2</v>
      </c>
      <c r="N28" s="124">
        <v>3.455920175418422E-2</v>
      </c>
      <c r="O28" s="100">
        <v>1.6495685139624829E-2</v>
      </c>
      <c r="P28" s="100">
        <v>3.3646763620954007E-2</v>
      </c>
      <c r="Q28" s="100">
        <v>2.4072295008326396E-2</v>
      </c>
    </row>
    <row r="29" spans="2:17">
      <c r="B29" s="91">
        <v>1989</v>
      </c>
      <c r="C29" s="191">
        <v>2.091301316954613E-3</v>
      </c>
      <c r="D29" s="191"/>
      <c r="E29" s="100">
        <v>2.091301316954613E-3</v>
      </c>
      <c r="F29" s="124">
        <v>2.026205592327435E-3</v>
      </c>
      <c r="G29" s="124">
        <v>7.751337105650725E-4</v>
      </c>
      <c r="H29" s="124">
        <v>1.4436784927996536E-3</v>
      </c>
      <c r="I29" s="100">
        <v>4.8143325789936822E-3</v>
      </c>
      <c r="J29" s="100">
        <v>8.1947367440820956E-3</v>
      </c>
      <c r="K29" s="100">
        <v>5.9499081549403629E-3</v>
      </c>
      <c r="L29" s="124">
        <v>1.9247275532838268E-2</v>
      </c>
      <c r="M29" s="124">
        <v>3.1863304361454722E-2</v>
      </c>
      <c r="N29" s="124">
        <v>2.5697330635648795E-2</v>
      </c>
      <c r="O29" s="100">
        <v>1.2674294332856013E-2</v>
      </c>
      <c r="P29" s="100">
        <v>2.5984593213495034E-2</v>
      </c>
      <c r="Q29" s="100">
        <v>1.8489208988663231E-2</v>
      </c>
    </row>
    <row r="30" spans="2:17">
      <c r="B30" s="91">
        <v>1988</v>
      </c>
      <c r="C30" s="191">
        <v>2.6264036033749921E-3</v>
      </c>
      <c r="D30" s="191"/>
      <c r="E30" s="100">
        <v>2.6264036033749921E-3</v>
      </c>
      <c r="F30" s="124">
        <v>7.7672748589433576E-3</v>
      </c>
      <c r="G30" s="124">
        <v>3.9904229848363929E-4</v>
      </c>
      <c r="H30" s="124">
        <v>4.6470364581133036E-3</v>
      </c>
      <c r="I30" s="100">
        <v>7.4568963272702658E-3</v>
      </c>
      <c r="J30" s="100">
        <v>1.4826672554647825E-2</v>
      </c>
      <c r="K30" s="100">
        <v>9.8189422433894637E-3</v>
      </c>
      <c r="L30" s="124">
        <v>2.1010766561652502E-2</v>
      </c>
      <c r="M30" s="124">
        <v>2.8206996119153897E-2</v>
      </c>
      <c r="N30" s="124">
        <v>2.4508544738765011E-2</v>
      </c>
      <c r="O30" s="100">
        <v>1.4576536017310232E-2</v>
      </c>
      <c r="P30" s="100">
        <v>2.4431060791663212E-2</v>
      </c>
      <c r="Q30" s="100">
        <v>1.8657294682285577E-2</v>
      </c>
    </row>
    <row r="31" spans="2:17">
      <c r="B31" s="91">
        <v>1987</v>
      </c>
      <c r="C31" s="191">
        <v>2.0102388163713851E-3</v>
      </c>
      <c r="D31" s="191"/>
      <c r="E31" s="100">
        <v>2.004302569515894E-3</v>
      </c>
      <c r="F31" s="124">
        <v>2.6382738151323848E-3</v>
      </c>
      <c r="G31" s="124">
        <v>0</v>
      </c>
      <c r="H31" s="124">
        <v>1.3151714419915453E-3</v>
      </c>
      <c r="I31" s="100">
        <v>8.7900823888910386E-3</v>
      </c>
      <c r="J31" s="100">
        <v>1.3046421921908545E-2</v>
      </c>
      <c r="K31" s="100">
        <v>9.9209683565725966E-3</v>
      </c>
      <c r="L31" s="124">
        <v>2.2468218500829206E-2</v>
      </c>
      <c r="M31" s="124">
        <v>3.4779479346885814E-2</v>
      </c>
      <c r="N31" s="124">
        <v>2.8095206470654555E-2</v>
      </c>
      <c r="O31" s="100">
        <v>1.5210979673974383E-2</v>
      </c>
      <c r="P31" s="100">
        <v>2.8423404039280724E-2</v>
      </c>
      <c r="Q31" s="100">
        <v>2.0099183340704926E-2</v>
      </c>
    </row>
    <row r="32" spans="2:17">
      <c r="B32" s="91">
        <v>1986</v>
      </c>
      <c r="C32" s="191">
        <v>2.7520707983703422E-3</v>
      </c>
      <c r="D32" s="191"/>
      <c r="E32" s="100">
        <v>2.7711264763647125E-3</v>
      </c>
      <c r="F32" s="124">
        <v>7.4182094851635814E-3</v>
      </c>
      <c r="G32" s="124">
        <v>5.0125313283208017E-3</v>
      </c>
      <c r="H32" s="124">
        <v>6.5835783197383127E-3</v>
      </c>
      <c r="I32" s="100">
        <v>9.9988969419337256E-3</v>
      </c>
      <c r="J32" s="100">
        <v>1.2341799934386537E-2</v>
      </c>
      <c r="K32" s="100">
        <v>1.060768147419758E-2</v>
      </c>
      <c r="L32" s="124">
        <v>1.7131291444418353E-2</v>
      </c>
      <c r="M32" s="124">
        <v>4.5239146362082247E-2</v>
      </c>
      <c r="N32" s="124">
        <v>2.95684791305161E-2</v>
      </c>
      <c r="O32" s="100">
        <v>1.2612959077275594E-2</v>
      </c>
      <c r="P32" s="100">
        <v>3.3770807149946687E-2</v>
      </c>
      <c r="Q32" s="100">
        <v>1.9884506485949308E-2</v>
      </c>
    </row>
    <row r="33" spans="2:17">
      <c r="B33" s="91">
        <v>1985</v>
      </c>
      <c r="C33" s="191">
        <v>2.6766831159675715E-3</v>
      </c>
      <c r="D33" s="191"/>
      <c r="E33" s="100">
        <v>2.6889096197113536E-3</v>
      </c>
      <c r="F33" s="124">
        <v>2.3362780170840332E-3</v>
      </c>
      <c r="G33" s="124">
        <v>1.7597372125762554E-3</v>
      </c>
      <c r="H33" s="124">
        <v>2.1151163313982268E-3</v>
      </c>
      <c r="I33" s="100">
        <v>9.7497767195083348E-3</v>
      </c>
      <c r="J33" s="100">
        <v>1.6688068722740052E-2</v>
      </c>
      <c r="K33" s="100">
        <v>1.1348319048572439E-2</v>
      </c>
      <c r="L33" s="124">
        <v>2.1049611819339106E-2</v>
      </c>
      <c r="M33" s="124">
        <v>4.3375567836204332E-2</v>
      </c>
      <c r="N33" s="124">
        <v>3.018595117920906E-2</v>
      </c>
      <c r="O33" s="100">
        <v>1.3473798396417847E-2</v>
      </c>
      <c r="P33" s="100">
        <v>3.2968906378173693E-2</v>
      </c>
      <c r="Q33" s="100">
        <v>1.9354932394780359E-2</v>
      </c>
    </row>
    <row r="34" spans="2:17">
      <c r="B34" s="91">
        <v>1984</v>
      </c>
      <c r="C34" s="191">
        <v>4.069882866785785E-3</v>
      </c>
      <c r="D34" s="191"/>
      <c r="E34" s="100">
        <v>4.0683401963889773E-3</v>
      </c>
      <c r="F34" s="124">
        <v>3.4735379562965771E-3</v>
      </c>
      <c r="G34" s="124">
        <v>3.1632653061224492E-3</v>
      </c>
      <c r="H34" s="124">
        <v>3.3549192478739176E-3</v>
      </c>
      <c r="I34" s="100">
        <v>1.2334296088080458E-2</v>
      </c>
      <c r="J34" s="100">
        <v>1.953626488942474E-2</v>
      </c>
      <c r="K34" s="100">
        <v>1.3897182892159653E-2</v>
      </c>
      <c r="L34" s="124">
        <v>1.9318833776665101E-2</v>
      </c>
      <c r="M34" s="124">
        <v>4.0536352333895E-2</v>
      </c>
      <c r="N34" s="124">
        <v>2.8286390101344382E-2</v>
      </c>
      <c r="O34" s="100">
        <v>1.3822754380287551E-2</v>
      </c>
      <c r="P34" s="100">
        <v>3.1728974846206716E-2</v>
      </c>
      <c r="Q34" s="100">
        <v>1.9028799944567902E-2</v>
      </c>
    </row>
    <row r="35" spans="2:17">
      <c r="B35" s="91">
        <v>1983</v>
      </c>
      <c r="C35" s="191">
        <v>3.6819972218522252E-3</v>
      </c>
      <c r="D35" s="191"/>
      <c r="E35" s="100">
        <v>3.6761562793878773E-3</v>
      </c>
      <c r="F35" s="124">
        <v>4.4256688795011063E-3</v>
      </c>
      <c r="G35" s="124">
        <v>3.0483932427283118E-3</v>
      </c>
      <c r="H35" s="124">
        <v>3.9497937329939434E-3</v>
      </c>
      <c r="I35" s="100">
        <v>1.0642027451612421E-2</v>
      </c>
      <c r="J35" s="100">
        <v>1.8458442948831755E-2</v>
      </c>
      <c r="K35" s="100">
        <v>1.2486416769069841E-2</v>
      </c>
      <c r="L35" s="124">
        <v>2.4955745293923842E-2</v>
      </c>
      <c r="M35" s="124">
        <v>4.376714026432986E-2</v>
      </c>
      <c r="N35" s="124">
        <v>3.2691321330404935E-2</v>
      </c>
      <c r="O35" s="100">
        <v>1.4625492577997688E-2</v>
      </c>
      <c r="P35" s="100">
        <v>3.2434879148941921E-2</v>
      </c>
      <c r="Q35" s="100">
        <v>1.9814433652583736E-2</v>
      </c>
    </row>
    <row r="36" spans="2:17">
      <c r="B36" s="91">
        <v>1982</v>
      </c>
      <c r="C36" s="191">
        <v>3.0295947355172786E-3</v>
      </c>
      <c r="D36" s="191"/>
      <c r="E36" s="100">
        <v>3.0261397412066843E-3</v>
      </c>
      <c r="F36" s="124">
        <v>1.0756770437863833E-3</v>
      </c>
      <c r="G36" s="124">
        <v>2.9625639644492324E-3</v>
      </c>
      <c r="H36" s="124">
        <v>1.6788635385277658E-3</v>
      </c>
      <c r="I36" s="100">
        <v>1.1424140692321887E-2</v>
      </c>
      <c r="J36" s="100">
        <v>2.2287123640723116E-2</v>
      </c>
      <c r="K36" s="100">
        <v>1.4061069759213155E-2</v>
      </c>
      <c r="L36" s="124">
        <v>2.6428750757775232E-2</v>
      </c>
      <c r="M36" s="124">
        <v>5.2163193855713753E-2</v>
      </c>
      <c r="N36" s="124">
        <v>3.6736027369854617E-2</v>
      </c>
      <c r="O36" s="100">
        <v>1.5066075667435579E-2</v>
      </c>
      <c r="P36" s="100">
        <v>3.7639809307692493E-2</v>
      </c>
      <c r="Q36" s="100">
        <v>2.1486832043808225E-2</v>
      </c>
    </row>
    <row r="37" spans="2:17">
      <c r="B37" s="91">
        <v>1981</v>
      </c>
      <c r="C37" s="191">
        <v>2.8788435624157786E-2</v>
      </c>
      <c r="D37" s="191"/>
      <c r="E37" s="100">
        <v>2.8748689269486195E-2</v>
      </c>
      <c r="F37" s="124">
        <v>3.0162013098931402E-4</v>
      </c>
      <c r="G37" s="124">
        <v>5.3066958014671454E-3</v>
      </c>
      <c r="H37" s="124">
        <v>2.0820609627449894E-3</v>
      </c>
      <c r="I37" s="100">
        <v>1.2125648451672449E-2</v>
      </c>
      <c r="J37" s="100">
        <v>2.2712829280081632E-2</v>
      </c>
      <c r="K37" s="100">
        <v>1.538328068324846E-2</v>
      </c>
      <c r="L37" s="124">
        <v>3.5134885534565383E-2</v>
      </c>
      <c r="M37" s="124">
        <v>7.3776599298050888E-2</v>
      </c>
      <c r="N37" s="124">
        <v>5.0577049449646791E-2</v>
      </c>
      <c r="O37" s="100">
        <v>2.1086549751497183E-2</v>
      </c>
      <c r="P37" s="100">
        <v>4.5242044940431304E-2</v>
      </c>
      <c r="Q37" s="100">
        <v>2.8721765913757701E-2</v>
      </c>
    </row>
    <row r="38" spans="2:17">
      <c r="B38" s="91">
        <v>1980</v>
      </c>
      <c r="C38" s="191">
        <v>3.5599562870483824E-3</v>
      </c>
      <c r="D38" s="191"/>
      <c r="E38" s="100">
        <v>3.5363877854810719E-3</v>
      </c>
      <c r="F38" s="124">
        <v>3.5982872152855243E-4</v>
      </c>
      <c r="G38" s="124">
        <v>2.016305777154379E-3</v>
      </c>
      <c r="H38" s="124">
        <v>8.4187968773917032E-4</v>
      </c>
      <c r="I38" s="100">
        <v>1.5534055346756823E-2</v>
      </c>
      <c r="J38" s="100">
        <v>2.3802483737433471E-2</v>
      </c>
      <c r="K38" s="100">
        <v>1.779427468279467E-2</v>
      </c>
      <c r="L38" s="124">
        <v>3.5660576822858503E-2</v>
      </c>
      <c r="M38" s="124">
        <v>6.4586641146660281E-2</v>
      </c>
      <c r="N38" s="124">
        <v>4.946405079516647E-2</v>
      </c>
      <c r="O38" s="100">
        <v>1.820926156288721E-2</v>
      </c>
      <c r="P38" s="100">
        <v>4.3246483719729882E-2</v>
      </c>
      <c r="Q38" s="100">
        <v>2.603874623277163E-2</v>
      </c>
    </row>
    <row r="39" spans="2:17">
      <c r="B39" s="91">
        <v>1979</v>
      </c>
      <c r="C39" s="191">
        <v>1.1904508531091483E-2</v>
      </c>
      <c r="D39" s="191"/>
      <c r="E39" s="100">
        <v>1.1582398619499569E-2</v>
      </c>
      <c r="F39" s="124">
        <v>7.2395166230439386E-4</v>
      </c>
      <c r="G39" s="124">
        <v>3.0400912027360822E-3</v>
      </c>
      <c r="H39" s="124">
        <v>1.431251571475543E-3</v>
      </c>
      <c r="I39" s="100">
        <v>1.8091123807890346E-2</v>
      </c>
      <c r="J39" s="100">
        <v>4.1447169942679447E-2</v>
      </c>
      <c r="K39" s="100">
        <v>2.4582772708684596E-2</v>
      </c>
      <c r="L39" s="124">
        <v>3.7971251839638821E-2</v>
      </c>
      <c r="M39" s="124">
        <v>8.2229813810429431E-2</v>
      </c>
      <c r="N39" s="124">
        <v>5.9446434979749704E-2</v>
      </c>
      <c r="O39" s="100">
        <v>2.0377551009284525E-2</v>
      </c>
      <c r="P39" s="100">
        <v>5.6684125387149592E-2</v>
      </c>
      <c r="Q39" s="100">
        <v>3.1507467526822548E-2</v>
      </c>
    </row>
    <row r="40" spans="2:17">
      <c r="B40" s="91">
        <v>1978</v>
      </c>
      <c r="C40" s="191">
        <v>2.0956358000179334E-2</v>
      </c>
      <c r="D40" s="191"/>
      <c r="E40" s="100">
        <v>2.051976720850893E-2</v>
      </c>
      <c r="F40" s="124">
        <v>4.863669859985262E-3</v>
      </c>
      <c r="G40" s="124">
        <v>3.9336201598033187E-3</v>
      </c>
      <c r="H40" s="124">
        <v>4.6491849751948968E-3</v>
      </c>
      <c r="I40" s="100">
        <v>2.124459735083032E-2</v>
      </c>
      <c r="J40" s="100">
        <v>3.5263530302282339E-2</v>
      </c>
      <c r="K40" s="100">
        <v>2.4507056995916553E-2</v>
      </c>
      <c r="L40" s="124">
        <v>4.9239077377458404E-2</v>
      </c>
      <c r="M40" s="124">
        <v>0.11670405505598754</v>
      </c>
      <c r="N40" s="124">
        <v>8.737209433521291E-2</v>
      </c>
      <c r="O40" s="100">
        <v>2.5515450570750074E-2</v>
      </c>
      <c r="P40" s="100">
        <v>7.6739226174865283E-2</v>
      </c>
      <c r="Q40" s="100">
        <v>4.0846869596448419E-2</v>
      </c>
    </row>
    <row r="41" spans="2:17" ht="15" customHeight="1">
      <c r="B41" s="389" t="s">
        <v>52</v>
      </c>
      <c r="C41" s="389"/>
      <c r="D41" s="389"/>
      <c r="E41" s="389"/>
      <c r="F41" s="389"/>
      <c r="G41" s="389"/>
      <c r="H41" s="389"/>
      <c r="I41" s="389"/>
      <c r="J41" s="389"/>
      <c r="K41" s="389"/>
      <c r="L41" s="389"/>
      <c r="M41" s="389"/>
      <c r="N41" s="389"/>
      <c r="O41" s="389"/>
      <c r="P41" s="389"/>
      <c r="Q41" s="389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7" fitToHeight="2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423" t="s">
        <v>331</v>
      </c>
      <c r="C5" s="423"/>
      <c r="D5" s="423"/>
      <c r="E5" s="423"/>
      <c r="F5" s="423"/>
      <c r="G5" s="423"/>
      <c r="H5" s="423"/>
      <c r="I5" s="423"/>
    </row>
    <row r="6" spans="2:9">
      <c r="B6" s="192"/>
      <c r="C6" s="193">
        <v>2007</v>
      </c>
      <c r="D6" s="193">
        <v>2008</v>
      </c>
      <c r="E6" s="194">
        <v>2009</v>
      </c>
      <c r="F6" s="194">
        <v>2010</v>
      </c>
      <c r="G6" s="182" t="s">
        <v>112</v>
      </c>
      <c r="H6" s="182" t="s">
        <v>113</v>
      </c>
      <c r="I6" s="182" t="s">
        <v>114</v>
      </c>
    </row>
    <row r="7" spans="2:9">
      <c r="B7" s="195" t="s">
        <v>115</v>
      </c>
      <c r="C7" s="196">
        <v>63</v>
      </c>
      <c r="D7" s="196">
        <v>49</v>
      </c>
      <c r="E7" s="196">
        <v>107</v>
      </c>
      <c r="F7" s="196">
        <v>98</v>
      </c>
      <c r="G7" s="27">
        <v>-0.22222222222222221</v>
      </c>
      <c r="H7" s="27">
        <v>1.1836734693877551</v>
      </c>
      <c r="I7" s="27">
        <v>-8.411214953271029E-2</v>
      </c>
    </row>
    <row r="8" spans="2:9">
      <c r="B8" s="195" t="s">
        <v>116</v>
      </c>
      <c r="C8" s="196">
        <v>44</v>
      </c>
      <c r="D8" s="196">
        <v>60</v>
      </c>
      <c r="E8" s="196">
        <v>67</v>
      </c>
      <c r="F8" s="196">
        <v>153</v>
      </c>
      <c r="G8" s="27">
        <v>0.36363636363636354</v>
      </c>
      <c r="H8" s="27">
        <v>0.1166666666666667</v>
      </c>
      <c r="I8" s="27">
        <v>1.283582089552239</v>
      </c>
    </row>
    <row r="9" spans="2:9">
      <c r="B9" s="195" t="s">
        <v>117</v>
      </c>
      <c r="C9" s="196">
        <v>87</v>
      </c>
      <c r="D9" s="196">
        <v>67</v>
      </c>
      <c r="E9" s="196">
        <v>50</v>
      </c>
      <c r="F9" s="196">
        <v>42</v>
      </c>
      <c r="G9" s="27">
        <v>-0.22988505747126442</v>
      </c>
      <c r="H9" s="27">
        <v>-0.25373134328358204</v>
      </c>
      <c r="I9" s="27">
        <v>-0.16000000000000003</v>
      </c>
    </row>
    <row r="10" spans="2:9">
      <c r="B10" s="195" t="s">
        <v>48</v>
      </c>
      <c r="C10" s="196">
        <v>79</v>
      </c>
      <c r="D10" s="196">
        <v>52</v>
      </c>
      <c r="E10" s="196">
        <v>37</v>
      </c>
      <c r="F10" s="196">
        <v>71</v>
      </c>
      <c r="G10" s="27">
        <v>-0.34177215189873422</v>
      </c>
      <c r="H10" s="27">
        <v>-0.28846153846153844</v>
      </c>
      <c r="I10" s="27">
        <v>0.91891891891891886</v>
      </c>
    </row>
    <row r="11" spans="2:9">
      <c r="B11" s="195" t="s">
        <v>119</v>
      </c>
      <c r="C11" s="196">
        <v>17</v>
      </c>
      <c r="D11" s="196">
        <v>53</v>
      </c>
      <c r="E11" s="196">
        <v>50</v>
      </c>
      <c r="F11" s="196">
        <v>53</v>
      </c>
      <c r="G11" s="27">
        <v>2.1176470588235294</v>
      </c>
      <c r="H11" s="27">
        <v>-5.6603773584905648E-2</v>
      </c>
      <c r="I11" s="27">
        <v>6.0000000000000053E-2</v>
      </c>
    </row>
    <row r="12" spans="2:9">
      <c r="B12" s="195" t="s">
        <v>120</v>
      </c>
      <c r="C12" s="196">
        <v>5</v>
      </c>
      <c r="D12" s="196">
        <v>23</v>
      </c>
      <c r="E12" s="196">
        <v>30</v>
      </c>
      <c r="F12" s="196">
        <v>35</v>
      </c>
      <c r="G12" s="27">
        <v>3.5999999999999996</v>
      </c>
      <c r="H12" s="27">
        <v>0.30434782608695654</v>
      </c>
      <c r="I12" s="27">
        <v>0.16666666666666674</v>
      </c>
    </row>
    <row r="13" spans="2:9">
      <c r="B13" s="195" t="s">
        <v>121</v>
      </c>
      <c r="C13" s="196">
        <v>30</v>
      </c>
      <c r="D13" s="196">
        <v>29</v>
      </c>
      <c r="E13" s="196">
        <v>55</v>
      </c>
      <c r="F13" s="196">
        <v>54</v>
      </c>
      <c r="G13" s="27">
        <v>-3.3333333333333326E-2</v>
      </c>
      <c r="H13" s="27">
        <v>0.89655172413793105</v>
      </c>
      <c r="I13" s="27">
        <v>-1.8181818181818188E-2</v>
      </c>
    </row>
    <row r="14" spans="2:9">
      <c r="B14" s="195" t="s">
        <v>122</v>
      </c>
      <c r="C14" s="196">
        <v>22</v>
      </c>
      <c r="D14" s="196">
        <v>24</v>
      </c>
      <c r="E14" s="196">
        <v>39</v>
      </c>
      <c r="F14" s="196">
        <v>15</v>
      </c>
      <c r="G14" s="27">
        <v>9.0909090909090828E-2</v>
      </c>
      <c r="H14" s="27">
        <v>0.625</v>
      </c>
      <c r="I14" s="27">
        <v>-0.61538461538461542</v>
      </c>
    </row>
    <row r="15" spans="2:9">
      <c r="B15" s="195" t="s">
        <v>123</v>
      </c>
      <c r="C15" s="196">
        <v>43</v>
      </c>
      <c r="D15" s="196">
        <v>38</v>
      </c>
      <c r="E15" s="196">
        <v>36</v>
      </c>
      <c r="F15" s="196">
        <v>45</v>
      </c>
      <c r="G15" s="27">
        <v>-0.11627906976744184</v>
      </c>
      <c r="H15" s="27">
        <v>-5.2631578947368474E-2</v>
      </c>
      <c r="I15" s="27">
        <v>0.25</v>
      </c>
    </row>
    <row r="16" spans="2:9">
      <c r="B16" s="195" t="s">
        <v>124</v>
      </c>
      <c r="C16" s="196">
        <v>48</v>
      </c>
      <c r="D16" s="196">
        <v>48</v>
      </c>
      <c r="E16" s="196">
        <v>54</v>
      </c>
      <c r="F16" s="196">
        <v>54</v>
      </c>
      <c r="G16" s="27">
        <v>0</v>
      </c>
      <c r="H16" s="27">
        <v>0.125</v>
      </c>
      <c r="I16" s="27">
        <v>0</v>
      </c>
    </row>
    <row r="17" spans="2:12">
      <c r="B17" s="195" t="s">
        <v>125</v>
      </c>
      <c r="C17" s="196">
        <v>34</v>
      </c>
      <c r="D17" s="196">
        <v>60</v>
      </c>
      <c r="E17" s="196">
        <v>50</v>
      </c>
      <c r="F17" s="196">
        <v>81</v>
      </c>
      <c r="G17" s="27">
        <v>0.76470588235294112</v>
      </c>
      <c r="H17" s="27">
        <v>-0.16666666666666663</v>
      </c>
      <c r="I17" s="27">
        <v>0.62000000000000011</v>
      </c>
    </row>
    <row r="18" spans="2:12">
      <c r="B18" s="195" t="s">
        <v>126</v>
      </c>
      <c r="C18" s="196">
        <v>107</v>
      </c>
      <c r="D18" s="196">
        <v>108</v>
      </c>
      <c r="E18" s="196">
        <v>99</v>
      </c>
      <c r="F18" s="196">
        <v>107</v>
      </c>
      <c r="G18" s="27">
        <v>9.3457943925232545E-3</v>
      </c>
      <c r="H18" s="27">
        <v>-8.333333333333337E-2</v>
      </c>
      <c r="I18" s="27">
        <v>8.0808080808080884E-2</v>
      </c>
    </row>
    <row r="19" spans="2:12">
      <c r="B19" s="197" t="s">
        <v>127</v>
      </c>
      <c r="C19" s="198">
        <v>579</v>
      </c>
      <c r="D19" s="198">
        <v>611</v>
      </c>
      <c r="E19" s="198">
        <v>674</v>
      </c>
      <c r="F19" s="198">
        <v>808</v>
      </c>
      <c r="G19" s="88">
        <v>5.5267702936096619E-2</v>
      </c>
      <c r="H19" s="88">
        <v>0.10310965630114577</v>
      </c>
      <c r="I19" s="88">
        <v>0.19881305637982205</v>
      </c>
    </row>
    <row r="20" spans="2:12">
      <c r="B20" s="419" t="s">
        <v>52</v>
      </c>
      <c r="C20" s="419"/>
      <c r="D20" s="419"/>
      <c r="E20" s="419"/>
      <c r="F20" s="419"/>
      <c r="G20" s="419"/>
      <c r="H20" s="419"/>
      <c r="I20" s="419"/>
    </row>
    <row r="21" spans="2:12" ht="15.75" thickBot="1">
      <c r="B21" s="173"/>
      <c r="C21" s="173"/>
      <c r="D21" s="173"/>
      <c r="E21" s="173"/>
      <c r="F21" s="173"/>
      <c r="G21" s="173"/>
      <c r="H21" s="173"/>
      <c r="I21" s="173"/>
    </row>
    <row r="22" spans="2:12" ht="30" customHeight="1" thickBot="1">
      <c r="B22" s="173"/>
      <c r="C22" s="173"/>
      <c r="D22" s="173"/>
      <c r="E22" s="173"/>
      <c r="F22" s="173"/>
      <c r="G22" s="173"/>
      <c r="H22" s="173"/>
      <c r="I22" s="173"/>
      <c r="L22" s="21" t="s">
        <v>130</v>
      </c>
    </row>
    <row r="23" spans="2:12" ht="36" customHeight="1">
      <c r="B23" s="423" t="s">
        <v>332</v>
      </c>
      <c r="C23" s="423"/>
      <c r="D23" s="423"/>
      <c r="E23" s="423"/>
      <c r="F23" s="423"/>
      <c r="G23" s="423"/>
      <c r="H23" s="423"/>
      <c r="I23" s="423"/>
    </row>
    <row r="24" spans="2:12" ht="15" customHeight="1">
      <c r="B24" s="192"/>
      <c r="C24" s="193">
        <v>2007</v>
      </c>
      <c r="D24" s="193">
        <v>2008</v>
      </c>
      <c r="E24" s="194">
        <v>2009</v>
      </c>
      <c r="F24" s="194">
        <v>2010</v>
      </c>
      <c r="G24" s="182" t="s">
        <v>112</v>
      </c>
      <c r="H24" s="182" t="s">
        <v>113</v>
      </c>
      <c r="I24" s="182" t="s">
        <v>114</v>
      </c>
    </row>
    <row r="25" spans="2:12">
      <c r="B25" s="195" t="s">
        <v>115</v>
      </c>
      <c r="C25" s="196">
        <v>26</v>
      </c>
      <c r="D25" s="196">
        <v>52</v>
      </c>
      <c r="E25" s="196">
        <v>43</v>
      </c>
      <c r="F25" s="196">
        <v>71</v>
      </c>
      <c r="G25" s="27">
        <v>1</v>
      </c>
      <c r="H25" s="27">
        <v>-0.17307692307692313</v>
      </c>
      <c r="I25" s="27">
        <v>0.65116279069767447</v>
      </c>
    </row>
    <row r="26" spans="2:12">
      <c r="B26" s="195" t="s">
        <v>116</v>
      </c>
      <c r="C26" s="196">
        <v>47</v>
      </c>
      <c r="D26" s="196">
        <v>32</v>
      </c>
      <c r="E26" s="196">
        <v>35</v>
      </c>
      <c r="F26" s="196">
        <v>74</v>
      </c>
      <c r="G26" s="27">
        <v>-0.31914893617021278</v>
      </c>
      <c r="H26" s="27">
        <v>9.375E-2</v>
      </c>
      <c r="I26" s="27">
        <v>1.1142857142857143</v>
      </c>
    </row>
    <row r="27" spans="2:12">
      <c r="B27" s="195" t="s">
        <v>117</v>
      </c>
      <c r="C27" s="196">
        <v>52</v>
      </c>
      <c r="D27" s="196">
        <v>57</v>
      </c>
      <c r="E27" s="196">
        <v>54</v>
      </c>
      <c r="F27" s="196">
        <v>74</v>
      </c>
      <c r="G27" s="27">
        <v>9.6153846153846256E-2</v>
      </c>
      <c r="H27" s="27">
        <v>-5.2631578947368474E-2</v>
      </c>
      <c r="I27" s="27">
        <v>0.37037037037037046</v>
      </c>
    </row>
    <row r="28" spans="2:12">
      <c r="B28" s="195" t="s">
        <v>48</v>
      </c>
      <c r="C28" s="196">
        <v>95</v>
      </c>
      <c r="D28" s="196">
        <v>73</v>
      </c>
      <c r="E28" s="196">
        <v>27</v>
      </c>
      <c r="F28" s="196">
        <v>24</v>
      </c>
      <c r="G28" s="27">
        <v>-0.23157894736842111</v>
      </c>
      <c r="H28" s="27">
        <v>-0.63013698630136994</v>
      </c>
      <c r="I28" s="27">
        <v>-0.11111111111111116</v>
      </c>
    </row>
    <row r="29" spans="2:12">
      <c r="B29" s="195" t="s">
        <v>119</v>
      </c>
      <c r="C29" s="196">
        <v>10</v>
      </c>
      <c r="D29" s="196">
        <v>35</v>
      </c>
      <c r="E29" s="196">
        <v>28</v>
      </c>
      <c r="F29" s="196">
        <v>64</v>
      </c>
      <c r="G29" s="27">
        <v>2.5</v>
      </c>
      <c r="H29" s="27">
        <v>-0.19999999999999996</v>
      </c>
      <c r="I29" s="27">
        <v>1.2857142857142856</v>
      </c>
    </row>
    <row r="30" spans="2:12">
      <c r="B30" s="195" t="s">
        <v>120</v>
      </c>
      <c r="C30" s="196">
        <v>2</v>
      </c>
      <c r="D30" s="196">
        <v>14</v>
      </c>
      <c r="E30" s="196">
        <v>28</v>
      </c>
      <c r="F30" s="196">
        <v>23</v>
      </c>
      <c r="G30" s="27">
        <v>6</v>
      </c>
      <c r="H30" s="27">
        <v>1</v>
      </c>
      <c r="I30" s="27">
        <v>-0.1785714285714286</v>
      </c>
    </row>
    <row r="31" spans="2:12">
      <c r="B31" s="195" t="s">
        <v>121</v>
      </c>
      <c r="C31" s="196">
        <v>11</v>
      </c>
      <c r="D31" s="196">
        <v>7</v>
      </c>
      <c r="E31" s="196">
        <v>13</v>
      </c>
      <c r="F31" s="196">
        <v>31</v>
      </c>
      <c r="G31" s="27">
        <v>-0.36363636363636365</v>
      </c>
      <c r="H31" s="27">
        <v>0.85714285714285721</v>
      </c>
      <c r="I31" s="27">
        <v>1.3846153846153846</v>
      </c>
    </row>
    <row r="32" spans="2:12">
      <c r="B32" s="195" t="s">
        <v>122</v>
      </c>
      <c r="C32" s="196">
        <v>26</v>
      </c>
      <c r="D32" s="196">
        <v>6</v>
      </c>
      <c r="E32" s="196">
        <v>12</v>
      </c>
      <c r="F32" s="196">
        <v>28</v>
      </c>
      <c r="G32" s="27">
        <v>-0.76923076923076916</v>
      </c>
      <c r="H32" s="27">
        <v>1</v>
      </c>
      <c r="I32" s="27">
        <v>1.3333333333333335</v>
      </c>
    </row>
    <row r="33" spans="2:12">
      <c r="B33" s="195" t="s">
        <v>123</v>
      </c>
      <c r="C33" s="196">
        <v>16</v>
      </c>
      <c r="D33" s="196">
        <v>49</v>
      </c>
      <c r="E33" s="196">
        <v>8</v>
      </c>
      <c r="F33" s="196">
        <v>19</v>
      </c>
      <c r="G33" s="27">
        <v>2.0625</v>
      </c>
      <c r="H33" s="27">
        <v>-0.83673469387755106</v>
      </c>
      <c r="I33" s="27">
        <v>1.375</v>
      </c>
    </row>
    <row r="34" spans="2:12">
      <c r="B34" s="195" t="s">
        <v>124</v>
      </c>
      <c r="C34" s="196">
        <v>43</v>
      </c>
      <c r="D34" s="196">
        <v>34</v>
      </c>
      <c r="E34" s="196">
        <v>29</v>
      </c>
      <c r="F34" s="196">
        <v>60</v>
      </c>
      <c r="G34" s="27">
        <v>-0.20930232558139539</v>
      </c>
      <c r="H34" s="27">
        <v>-0.1470588235294118</v>
      </c>
      <c r="I34" s="27">
        <v>1.0689655172413794</v>
      </c>
    </row>
    <row r="35" spans="2:12">
      <c r="B35" s="195" t="s">
        <v>125</v>
      </c>
      <c r="C35" s="196">
        <v>52</v>
      </c>
      <c r="D35" s="196">
        <v>53</v>
      </c>
      <c r="E35" s="196">
        <v>38</v>
      </c>
      <c r="F35" s="196">
        <v>70</v>
      </c>
      <c r="G35" s="27">
        <v>1.9230769230769162E-2</v>
      </c>
      <c r="H35" s="27">
        <v>-0.28301886792452835</v>
      </c>
      <c r="I35" s="27">
        <v>0.84210526315789469</v>
      </c>
    </row>
    <row r="36" spans="2:12">
      <c r="B36" s="195" t="s">
        <v>126</v>
      </c>
      <c r="C36" s="196">
        <v>59</v>
      </c>
      <c r="D36" s="196">
        <v>71</v>
      </c>
      <c r="E36" s="196">
        <v>42</v>
      </c>
      <c r="F36" s="196">
        <v>103</v>
      </c>
      <c r="G36" s="27">
        <v>0.20338983050847448</v>
      </c>
      <c r="H36" s="27">
        <v>-0.40845070422535212</v>
      </c>
      <c r="I36" s="27">
        <v>1.4523809523809526</v>
      </c>
    </row>
    <row r="37" spans="2:12">
      <c r="B37" s="197" t="s">
        <v>127</v>
      </c>
      <c r="C37" s="198">
        <v>439</v>
      </c>
      <c r="D37" s="198">
        <v>483</v>
      </c>
      <c r="E37" s="198">
        <v>357</v>
      </c>
      <c r="F37" s="198">
        <v>641</v>
      </c>
      <c r="G37" s="88">
        <v>0.10022779043280172</v>
      </c>
      <c r="H37" s="88">
        <v>-0.26086956521739135</v>
      </c>
      <c r="I37" s="88">
        <v>0.79551820728291323</v>
      </c>
    </row>
    <row r="38" spans="2:12">
      <c r="B38" s="419" t="s">
        <v>52</v>
      </c>
      <c r="C38" s="419"/>
      <c r="D38" s="419"/>
      <c r="E38" s="419"/>
      <c r="F38" s="419"/>
      <c r="G38" s="419"/>
      <c r="H38" s="419"/>
      <c r="I38" s="419"/>
    </row>
    <row r="39" spans="2:12">
      <c r="B39" s="173"/>
      <c r="C39" s="173"/>
      <c r="D39" s="173"/>
      <c r="E39" s="173"/>
      <c r="F39" s="173"/>
      <c r="G39" s="173"/>
      <c r="H39" s="173"/>
      <c r="I39" s="173"/>
    </row>
    <row r="40" spans="2:12" ht="15.75" thickBot="1">
      <c r="B40" s="173"/>
      <c r="C40" s="173"/>
      <c r="D40" s="173"/>
      <c r="E40" s="173"/>
      <c r="F40" s="173"/>
      <c r="G40" s="173"/>
      <c r="H40" s="173"/>
      <c r="I40" s="173"/>
    </row>
    <row r="41" spans="2:12" ht="18" customHeight="1" thickBot="1">
      <c r="B41" s="423" t="s">
        <v>333</v>
      </c>
      <c r="C41" s="423"/>
      <c r="D41" s="423"/>
      <c r="E41" s="423"/>
      <c r="F41" s="423"/>
      <c r="G41" s="423"/>
      <c r="H41" s="423"/>
      <c r="I41" s="423"/>
      <c r="L41" s="21" t="s">
        <v>130</v>
      </c>
    </row>
    <row r="42" spans="2:12" ht="15" customHeight="1">
      <c r="B42" s="192"/>
      <c r="C42" s="193">
        <v>2007</v>
      </c>
      <c r="D42" s="193">
        <v>2008</v>
      </c>
      <c r="E42" s="194">
        <v>2009</v>
      </c>
      <c r="F42" s="194">
        <v>2010</v>
      </c>
      <c r="G42" s="182" t="s">
        <v>112</v>
      </c>
      <c r="H42" s="182" t="s">
        <v>113</v>
      </c>
      <c r="I42" s="182" t="s">
        <v>114</v>
      </c>
    </row>
    <row r="43" spans="2:12">
      <c r="B43" s="195" t="s">
        <v>115</v>
      </c>
      <c r="C43" s="196">
        <v>487</v>
      </c>
      <c r="D43" s="196">
        <v>401</v>
      </c>
      <c r="E43" s="196">
        <v>424</v>
      </c>
      <c r="F43" s="196">
        <v>335</v>
      </c>
      <c r="G43" s="27">
        <v>-0.17659137577002049</v>
      </c>
      <c r="H43" s="27">
        <v>5.7356608478803084E-2</v>
      </c>
      <c r="I43" s="27">
        <v>-0.20990566037735847</v>
      </c>
    </row>
    <row r="44" spans="2:12">
      <c r="B44" s="195" t="s">
        <v>116</v>
      </c>
      <c r="C44" s="196">
        <v>433</v>
      </c>
      <c r="D44" s="196">
        <v>424</v>
      </c>
      <c r="E44" s="196">
        <v>589</v>
      </c>
      <c r="F44" s="196">
        <v>449</v>
      </c>
      <c r="G44" s="27">
        <v>-2.0785219399538146E-2</v>
      </c>
      <c r="H44" s="27">
        <v>0.38915094339622636</v>
      </c>
      <c r="I44" s="27">
        <v>-0.23769100169779289</v>
      </c>
    </row>
    <row r="45" spans="2:12">
      <c r="B45" s="195" t="s">
        <v>117</v>
      </c>
      <c r="C45" s="196">
        <v>549</v>
      </c>
      <c r="D45" s="196">
        <v>439</v>
      </c>
      <c r="E45" s="196">
        <v>390</v>
      </c>
      <c r="F45" s="196">
        <v>452</v>
      </c>
      <c r="G45" s="27">
        <v>-0.20036429872495443</v>
      </c>
      <c r="H45" s="27">
        <v>-0.11161731207289294</v>
      </c>
      <c r="I45" s="27">
        <v>0.15897435897435908</v>
      </c>
    </row>
    <row r="46" spans="2:12">
      <c r="B46" s="195" t="s">
        <v>48</v>
      </c>
      <c r="C46" s="196">
        <v>381</v>
      </c>
      <c r="D46" s="196">
        <v>500</v>
      </c>
      <c r="E46" s="196">
        <v>375</v>
      </c>
      <c r="F46" s="196">
        <v>252</v>
      </c>
      <c r="G46" s="27">
        <v>0.31233595800524938</v>
      </c>
      <c r="H46" s="27">
        <v>-0.25</v>
      </c>
      <c r="I46" s="27">
        <v>-0.32799999999999996</v>
      </c>
    </row>
    <row r="47" spans="2:12">
      <c r="B47" s="195" t="s">
        <v>119</v>
      </c>
      <c r="C47" s="196">
        <v>227</v>
      </c>
      <c r="D47" s="196">
        <v>351</v>
      </c>
      <c r="E47" s="196">
        <v>391</v>
      </c>
      <c r="F47" s="196">
        <v>484</v>
      </c>
      <c r="G47" s="27">
        <v>0.54625550660792954</v>
      </c>
      <c r="H47" s="27">
        <v>0.11396011396011385</v>
      </c>
      <c r="I47" s="27">
        <v>0.23785166240409206</v>
      </c>
    </row>
    <row r="48" spans="2:12">
      <c r="B48" s="195" t="s">
        <v>120</v>
      </c>
      <c r="C48" s="196">
        <v>233</v>
      </c>
      <c r="D48" s="196">
        <v>274</v>
      </c>
      <c r="E48" s="196">
        <v>213</v>
      </c>
      <c r="F48" s="196">
        <v>258</v>
      </c>
      <c r="G48" s="27">
        <v>0.17596566523605151</v>
      </c>
      <c r="H48" s="27">
        <v>-0.22262773722627738</v>
      </c>
      <c r="I48" s="27">
        <v>0.21126760563380276</v>
      </c>
    </row>
    <row r="49" spans="2:12">
      <c r="B49" s="195" t="s">
        <v>121</v>
      </c>
      <c r="C49" s="196">
        <v>490</v>
      </c>
      <c r="D49" s="196">
        <v>427</v>
      </c>
      <c r="E49" s="196">
        <v>293</v>
      </c>
      <c r="F49" s="196">
        <v>380</v>
      </c>
      <c r="G49" s="27">
        <v>-0.12857142857142856</v>
      </c>
      <c r="H49" s="27">
        <v>-0.31381733021077285</v>
      </c>
      <c r="I49" s="27">
        <v>0.29692832764505117</v>
      </c>
    </row>
    <row r="50" spans="2:12">
      <c r="B50" s="195" t="s">
        <v>122</v>
      </c>
      <c r="C50" s="196">
        <v>415</v>
      </c>
      <c r="D50" s="196">
        <v>249</v>
      </c>
      <c r="E50" s="196">
        <v>296</v>
      </c>
      <c r="F50" s="196">
        <v>321</v>
      </c>
      <c r="G50" s="27">
        <v>-0.4</v>
      </c>
      <c r="H50" s="27">
        <v>0.18875502008032119</v>
      </c>
      <c r="I50" s="27">
        <v>8.4459459459459429E-2</v>
      </c>
    </row>
    <row r="51" spans="2:12">
      <c r="B51" s="195" t="s">
        <v>123</v>
      </c>
      <c r="C51" s="196">
        <v>312</v>
      </c>
      <c r="D51" s="196">
        <v>324</v>
      </c>
      <c r="E51" s="196">
        <v>233</v>
      </c>
      <c r="F51" s="196">
        <v>289</v>
      </c>
      <c r="G51" s="27">
        <v>3.8461538461538547E-2</v>
      </c>
      <c r="H51" s="27">
        <v>-0.28086419753086422</v>
      </c>
      <c r="I51" s="27">
        <v>0.24034334763948495</v>
      </c>
    </row>
    <row r="52" spans="2:12">
      <c r="B52" s="195" t="s">
        <v>124</v>
      </c>
      <c r="C52" s="196">
        <v>512</v>
      </c>
      <c r="D52" s="196">
        <v>346</v>
      </c>
      <c r="E52" s="196">
        <v>393</v>
      </c>
      <c r="F52" s="196">
        <v>391</v>
      </c>
      <c r="G52" s="27">
        <v>-0.32421875</v>
      </c>
      <c r="H52" s="27">
        <v>0.13583815028901736</v>
      </c>
      <c r="I52" s="27">
        <v>-5.0890585241730735E-3</v>
      </c>
    </row>
    <row r="53" spans="2:12">
      <c r="B53" s="195" t="s">
        <v>125</v>
      </c>
      <c r="C53" s="196">
        <v>391</v>
      </c>
      <c r="D53" s="196">
        <v>480</v>
      </c>
      <c r="E53" s="196">
        <v>313</v>
      </c>
      <c r="F53" s="196">
        <v>371</v>
      </c>
      <c r="G53" s="27">
        <v>0.22762148337595911</v>
      </c>
      <c r="H53" s="27">
        <v>-0.34791666666666665</v>
      </c>
      <c r="I53" s="27">
        <v>0.18530351437699677</v>
      </c>
    </row>
    <row r="54" spans="2:12">
      <c r="B54" s="195" t="s">
        <v>126</v>
      </c>
      <c r="C54" s="196">
        <v>511</v>
      </c>
      <c r="D54" s="196">
        <v>518</v>
      </c>
      <c r="E54" s="196">
        <v>435</v>
      </c>
      <c r="F54" s="196">
        <v>581</v>
      </c>
      <c r="G54" s="27">
        <v>1.3698630136986356E-2</v>
      </c>
      <c r="H54" s="27">
        <v>-0.16023166023166024</v>
      </c>
      <c r="I54" s="27">
        <v>0.33563218390804606</v>
      </c>
    </row>
    <row r="55" spans="2:12">
      <c r="B55" s="197" t="s">
        <v>127</v>
      </c>
      <c r="C55" s="198">
        <v>4941</v>
      </c>
      <c r="D55" s="198">
        <v>4733</v>
      </c>
      <c r="E55" s="198">
        <v>4345</v>
      </c>
      <c r="F55" s="198">
        <v>4563</v>
      </c>
      <c r="G55" s="88">
        <v>-4.2096741550293415E-2</v>
      </c>
      <c r="H55" s="88">
        <v>-8.1977604056623687E-2</v>
      </c>
      <c r="I55" s="88">
        <v>5.0172612197928679E-2</v>
      </c>
    </row>
    <row r="56" spans="2:12">
      <c r="B56" s="419" t="s">
        <v>52</v>
      </c>
      <c r="C56" s="419"/>
      <c r="D56" s="419"/>
      <c r="E56" s="419"/>
      <c r="F56" s="419"/>
      <c r="G56" s="419"/>
      <c r="H56" s="419"/>
      <c r="I56" s="419"/>
    </row>
    <row r="57" spans="2:12">
      <c r="B57" s="173"/>
      <c r="C57" s="173"/>
      <c r="D57" s="173"/>
      <c r="E57" s="173"/>
      <c r="F57" s="173"/>
      <c r="G57" s="173"/>
      <c r="H57" s="173"/>
      <c r="I57" s="173"/>
    </row>
    <row r="58" spans="2:12">
      <c r="B58" s="173"/>
      <c r="C58" s="173"/>
      <c r="D58" s="173"/>
      <c r="E58" s="173"/>
      <c r="F58" s="173"/>
      <c r="G58" s="173"/>
      <c r="H58" s="173"/>
      <c r="I58" s="173"/>
    </row>
    <row r="59" spans="2:12" ht="18" customHeight="1" thickBot="1">
      <c r="B59" s="423" t="s">
        <v>334</v>
      </c>
      <c r="C59" s="423"/>
      <c r="D59" s="423"/>
      <c r="E59" s="423"/>
      <c r="F59" s="423"/>
      <c r="G59" s="423"/>
      <c r="H59" s="423"/>
      <c r="I59" s="423"/>
    </row>
    <row r="60" spans="2:12" ht="16.5" customHeight="1" thickBot="1">
      <c r="B60" s="192"/>
      <c r="C60" s="193">
        <v>2007</v>
      </c>
      <c r="D60" s="193">
        <v>2008</v>
      </c>
      <c r="E60" s="194">
        <v>2009</v>
      </c>
      <c r="F60" s="194">
        <v>2010</v>
      </c>
      <c r="G60" s="182" t="s">
        <v>112</v>
      </c>
      <c r="H60" s="182" t="s">
        <v>113</v>
      </c>
      <c r="I60" s="182" t="s">
        <v>114</v>
      </c>
      <c r="L60" s="21" t="s">
        <v>130</v>
      </c>
    </row>
    <row r="61" spans="2:12">
      <c r="B61" s="195" t="s">
        <v>115</v>
      </c>
      <c r="C61" s="196">
        <v>10224</v>
      </c>
      <c r="D61" s="196">
        <v>10087</v>
      </c>
      <c r="E61" s="196">
        <v>9703</v>
      </c>
      <c r="F61" s="196">
        <v>10039</v>
      </c>
      <c r="G61" s="27">
        <v>-1.3399843505477294E-2</v>
      </c>
      <c r="H61" s="27">
        <v>-3.8068801427580068E-2</v>
      </c>
      <c r="I61" s="27">
        <v>3.462846542306508E-2</v>
      </c>
    </row>
    <row r="62" spans="2:12">
      <c r="B62" s="195" t="s">
        <v>116</v>
      </c>
      <c r="C62" s="196">
        <v>11496</v>
      </c>
      <c r="D62" s="196">
        <v>14630</v>
      </c>
      <c r="E62" s="196">
        <v>12703</v>
      </c>
      <c r="F62" s="196">
        <v>11824</v>
      </c>
      <c r="G62" s="27">
        <v>0.27261656228253295</v>
      </c>
      <c r="H62" s="27">
        <v>-0.13171565276828434</v>
      </c>
      <c r="I62" s="27">
        <v>-6.9196252853656603E-2</v>
      </c>
    </row>
    <row r="63" spans="2:12">
      <c r="B63" s="195" t="s">
        <v>117</v>
      </c>
      <c r="C63" s="196">
        <v>12605</v>
      </c>
      <c r="D63" s="196">
        <v>12707</v>
      </c>
      <c r="E63" s="196">
        <v>11200</v>
      </c>
      <c r="F63" s="196">
        <v>10396</v>
      </c>
      <c r="G63" s="27">
        <v>8.0920269734232608E-3</v>
      </c>
      <c r="H63" s="27">
        <v>-0.11859604942157864</v>
      </c>
      <c r="I63" s="27">
        <v>-7.1785714285714231E-2</v>
      </c>
    </row>
    <row r="64" spans="2:12">
      <c r="B64" s="195" t="s">
        <v>48</v>
      </c>
      <c r="C64" s="196">
        <v>12260</v>
      </c>
      <c r="D64" s="196">
        <v>15350</v>
      </c>
      <c r="E64" s="196">
        <v>12983</v>
      </c>
      <c r="F64" s="196">
        <v>11431</v>
      </c>
      <c r="G64" s="27">
        <v>0.25203915171288749</v>
      </c>
      <c r="H64" s="27">
        <v>-0.15420195439739415</v>
      </c>
      <c r="I64" s="27">
        <v>-0.11954093814988831</v>
      </c>
    </row>
    <row r="65" spans="2:9">
      <c r="B65" s="195" t="s">
        <v>119</v>
      </c>
      <c r="C65" s="196">
        <v>9876</v>
      </c>
      <c r="D65" s="196">
        <v>11205</v>
      </c>
      <c r="E65" s="196">
        <v>9845</v>
      </c>
      <c r="F65" s="196">
        <v>12749</v>
      </c>
      <c r="G65" s="27">
        <v>0.13456865127582018</v>
      </c>
      <c r="H65" s="27">
        <v>-0.12137438643462739</v>
      </c>
      <c r="I65" s="27">
        <v>0.29497206703910606</v>
      </c>
    </row>
    <row r="66" spans="2:9">
      <c r="B66" s="195" t="s">
        <v>120</v>
      </c>
      <c r="C66" s="196">
        <v>8979</v>
      </c>
      <c r="D66" s="196">
        <v>10327</v>
      </c>
      <c r="E66" s="196">
        <v>8930</v>
      </c>
      <c r="F66" s="196">
        <v>6622</v>
      </c>
      <c r="G66" s="27">
        <v>0.15012807662323202</v>
      </c>
      <c r="H66" s="27">
        <v>-0.13527645976566283</v>
      </c>
      <c r="I66" s="27">
        <v>-0.25845464725643896</v>
      </c>
    </row>
    <row r="67" spans="2:9">
      <c r="B67" s="195" t="s">
        <v>121</v>
      </c>
      <c r="C67" s="196">
        <v>17024</v>
      </c>
      <c r="D67" s="196">
        <v>15804</v>
      </c>
      <c r="E67" s="196">
        <v>15451</v>
      </c>
      <c r="F67" s="196">
        <v>13928</v>
      </c>
      <c r="G67" s="27">
        <v>-7.1663533834586457E-2</v>
      </c>
      <c r="H67" s="27">
        <v>-2.2336117438623182E-2</v>
      </c>
      <c r="I67" s="27">
        <v>-9.85696718658986E-2</v>
      </c>
    </row>
    <row r="68" spans="2:9">
      <c r="B68" s="195" t="s">
        <v>122</v>
      </c>
      <c r="C68" s="196">
        <v>13232</v>
      </c>
      <c r="D68" s="196">
        <v>13812</v>
      </c>
      <c r="E68" s="196">
        <v>14228</v>
      </c>
      <c r="F68" s="196">
        <v>13174</v>
      </c>
      <c r="G68" s="27">
        <v>4.3833131801692904E-2</v>
      </c>
      <c r="H68" s="27">
        <v>3.0118737329858147E-2</v>
      </c>
      <c r="I68" s="27">
        <v>-7.40792802923812E-2</v>
      </c>
    </row>
    <row r="69" spans="2:9">
      <c r="B69" s="195" t="s">
        <v>123</v>
      </c>
      <c r="C69" s="196">
        <v>10095</v>
      </c>
      <c r="D69" s="196">
        <v>10837</v>
      </c>
      <c r="E69" s="196">
        <v>8921</v>
      </c>
      <c r="F69" s="196">
        <v>8875</v>
      </c>
      <c r="G69" s="27">
        <v>7.3501733531451174E-2</v>
      </c>
      <c r="H69" s="27">
        <v>-0.17680169788686906</v>
      </c>
      <c r="I69" s="27">
        <v>-5.1563726039681734E-3</v>
      </c>
    </row>
    <row r="70" spans="2:9">
      <c r="B70" s="195" t="s">
        <v>124</v>
      </c>
      <c r="C70" s="196">
        <v>15713</v>
      </c>
      <c r="D70" s="196">
        <v>16365</v>
      </c>
      <c r="E70" s="196">
        <v>12886</v>
      </c>
      <c r="F70" s="196">
        <v>13411</v>
      </c>
      <c r="G70" s="27">
        <v>4.1494304079424671E-2</v>
      </c>
      <c r="H70" s="27">
        <v>-0.2125878399022304</v>
      </c>
      <c r="I70" s="27">
        <v>4.0741890423715565E-2</v>
      </c>
    </row>
    <row r="71" spans="2:9">
      <c r="B71" s="195" t="s">
        <v>125</v>
      </c>
      <c r="C71" s="196">
        <v>10532</v>
      </c>
      <c r="D71" s="196">
        <v>10117</v>
      </c>
      <c r="E71" s="196">
        <v>9124</v>
      </c>
      <c r="F71" s="196">
        <v>10865</v>
      </c>
      <c r="G71" s="27">
        <v>-3.9403721990125318E-2</v>
      </c>
      <c r="H71" s="27">
        <v>-9.8151625976079848E-2</v>
      </c>
      <c r="I71" s="27">
        <v>0.19081543182814564</v>
      </c>
    </row>
    <row r="72" spans="2:9">
      <c r="B72" s="195" t="s">
        <v>126</v>
      </c>
      <c r="C72" s="196">
        <v>9932</v>
      </c>
      <c r="D72" s="196">
        <v>11506</v>
      </c>
      <c r="E72" s="196">
        <v>10060</v>
      </c>
      <c r="F72" s="196">
        <v>11915</v>
      </c>
      <c r="G72" s="27">
        <v>0.15847764800644382</v>
      </c>
      <c r="H72" s="27">
        <v>-0.1256735616200243</v>
      </c>
      <c r="I72" s="27">
        <v>0.18439363817097409</v>
      </c>
    </row>
    <row r="73" spans="2:9">
      <c r="B73" s="197" t="s">
        <v>127</v>
      </c>
      <c r="C73" s="198">
        <v>141968</v>
      </c>
      <c r="D73" s="198">
        <v>152747</v>
      </c>
      <c r="E73" s="198">
        <v>136034</v>
      </c>
      <c r="F73" s="198">
        <v>135229</v>
      </c>
      <c r="G73" s="88">
        <v>7.5925560689732885E-2</v>
      </c>
      <c r="H73" s="88">
        <v>-0.10941622421389618</v>
      </c>
      <c r="I73" s="88">
        <v>-5.9176382374994674E-3</v>
      </c>
    </row>
    <row r="74" spans="2:9">
      <c r="B74" s="419" t="s">
        <v>52</v>
      </c>
      <c r="C74" s="419"/>
      <c r="D74" s="419"/>
      <c r="E74" s="419"/>
      <c r="F74" s="419"/>
      <c r="G74" s="419"/>
      <c r="H74" s="419"/>
      <c r="I74" s="419"/>
    </row>
    <row r="75" spans="2:9">
      <c r="B75" s="173"/>
      <c r="C75" s="173"/>
      <c r="D75" s="173"/>
      <c r="E75" s="173"/>
      <c r="F75" s="173"/>
      <c r="G75" s="173"/>
      <c r="H75" s="173"/>
      <c r="I75" s="173"/>
    </row>
    <row r="76" spans="2:9">
      <c r="B76" s="173"/>
      <c r="C76" s="173"/>
      <c r="D76" s="173"/>
      <c r="E76" s="173"/>
      <c r="F76" s="173"/>
      <c r="G76" s="173"/>
      <c r="H76" s="173"/>
      <c r="I76" s="173"/>
    </row>
    <row r="77" spans="2:9">
      <c r="B77" s="173"/>
      <c r="C77" s="173"/>
      <c r="D77" s="173"/>
      <c r="E77" s="173"/>
      <c r="F77" s="173"/>
      <c r="G77" s="173"/>
      <c r="H77" s="173"/>
      <c r="I77" s="173"/>
    </row>
    <row r="78" spans="2:9" ht="18" customHeight="1">
      <c r="B78" s="423" t="s">
        <v>335</v>
      </c>
      <c r="C78" s="423"/>
      <c r="D78" s="423"/>
      <c r="E78" s="423"/>
      <c r="F78" s="423"/>
      <c r="G78" s="423"/>
      <c r="H78" s="423"/>
      <c r="I78" s="423"/>
    </row>
    <row r="79" spans="2:9" ht="15" customHeight="1">
      <c r="B79" s="192"/>
      <c r="C79" s="193">
        <v>2007</v>
      </c>
      <c r="D79" s="193">
        <v>2008</v>
      </c>
      <c r="E79" s="194">
        <v>2009</v>
      </c>
      <c r="F79" s="194">
        <v>2010</v>
      </c>
      <c r="G79" s="182" t="s">
        <v>112</v>
      </c>
      <c r="H79" s="182" t="s">
        <v>113</v>
      </c>
      <c r="I79" s="182" t="s">
        <v>114</v>
      </c>
    </row>
    <row r="80" spans="2:9" ht="15.75" thickBot="1">
      <c r="B80" s="195" t="s">
        <v>115</v>
      </c>
      <c r="C80" s="196">
        <v>10800</v>
      </c>
      <c r="D80" s="196">
        <v>10589</v>
      </c>
      <c r="E80" s="196">
        <v>10277</v>
      </c>
      <c r="F80" s="196">
        <v>10543</v>
      </c>
      <c r="G80" s="27">
        <v>-1.9537037037037019E-2</v>
      </c>
      <c r="H80" s="27">
        <v>-2.9464538672206997E-2</v>
      </c>
      <c r="I80" s="27">
        <v>2.58830397976062E-2</v>
      </c>
    </row>
    <row r="81" spans="2:12" ht="16.5" thickBot="1">
      <c r="B81" s="195" t="s">
        <v>116</v>
      </c>
      <c r="C81" s="196">
        <v>12020</v>
      </c>
      <c r="D81" s="196">
        <v>15146</v>
      </c>
      <c r="E81" s="196">
        <v>13394</v>
      </c>
      <c r="F81" s="196">
        <v>12500</v>
      </c>
      <c r="G81" s="27">
        <v>0.26006655574043269</v>
      </c>
      <c r="H81" s="27">
        <v>-0.1156741053743563</v>
      </c>
      <c r="I81" s="27">
        <v>-6.6746304315365101E-2</v>
      </c>
      <c r="L81" s="21" t="s">
        <v>130</v>
      </c>
    </row>
    <row r="82" spans="2:12">
      <c r="B82" s="195" t="s">
        <v>117</v>
      </c>
      <c r="C82" s="196">
        <v>13293</v>
      </c>
      <c r="D82" s="196">
        <v>13270</v>
      </c>
      <c r="E82" s="196">
        <v>11694</v>
      </c>
      <c r="F82" s="196">
        <v>10964</v>
      </c>
      <c r="G82" s="27">
        <v>-1.7302339577220938E-3</v>
      </c>
      <c r="H82" s="27">
        <v>-0.11876412961567451</v>
      </c>
      <c r="I82" s="27">
        <v>-6.2425175303574498E-2</v>
      </c>
    </row>
    <row r="83" spans="2:12">
      <c r="B83" s="195" t="s">
        <v>48</v>
      </c>
      <c r="C83" s="196">
        <v>12815</v>
      </c>
      <c r="D83" s="196">
        <v>15975</v>
      </c>
      <c r="E83" s="196">
        <v>13422</v>
      </c>
      <c r="F83" s="196">
        <v>11778</v>
      </c>
      <c r="G83" s="27">
        <v>0.24658603199375739</v>
      </c>
      <c r="H83" s="27">
        <v>-0.15981220657276995</v>
      </c>
      <c r="I83" s="27">
        <v>-0.12248547161376844</v>
      </c>
    </row>
    <row r="84" spans="2:12">
      <c r="B84" s="195" t="s">
        <v>119</v>
      </c>
      <c r="C84" s="196">
        <v>10130</v>
      </c>
      <c r="D84" s="196">
        <v>11644</v>
      </c>
      <c r="E84" s="196">
        <v>10314</v>
      </c>
      <c r="F84" s="196">
        <v>13350</v>
      </c>
      <c r="G84" s="27">
        <v>0.14945705824284294</v>
      </c>
      <c r="H84" s="27">
        <v>-0.11422191686705596</v>
      </c>
      <c r="I84" s="27">
        <v>0.29435718440954051</v>
      </c>
    </row>
    <row r="85" spans="2:12">
      <c r="B85" s="195" t="s">
        <v>120</v>
      </c>
      <c r="C85" s="196">
        <v>9219</v>
      </c>
      <c r="D85" s="196">
        <v>10638</v>
      </c>
      <c r="E85" s="196">
        <v>9201</v>
      </c>
      <c r="F85" s="196">
        <v>6938</v>
      </c>
      <c r="G85" s="27">
        <v>0.15392124959323139</v>
      </c>
      <c r="H85" s="27">
        <v>-0.13508178228990408</v>
      </c>
      <c r="I85" s="27">
        <v>-0.24595152700793388</v>
      </c>
    </row>
    <row r="86" spans="2:12">
      <c r="B86" s="195" t="s">
        <v>121</v>
      </c>
      <c r="C86" s="196">
        <v>17555</v>
      </c>
      <c r="D86" s="196">
        <v>16267</v>
      </c>
      <c r="E86" s="196">
        <v>15812</v>
      </c>
      <c r="F86" s="196">
        <v>14393</v>
      </c>
      <c r="G86" s="27">
        <v>-7.3369410424380499E-2</v>
      </c>
      <c r="H86" s="27">
        <v>-2.7970738304542886E-2</v>
      </c>
      <c r="I86" s="27">
        <v>-8.9741968125474303E-2</v>
      </c>
    </row>
    <row r="87" spans="2:12">
      <c r="B87" s="195" t="s">
        <v>122</v>
      </c>
      <c r="C87" s="196">
        <v>13695</v>
      </c>
      <c r="D87" s="196">
        <v>14091</v>
      </c>
      <c r="E87" s="196">
        <v>14575</v>
      </c>
      <c r="F87" s="196">
        <v>13538</v>
      </c>
      <c r="G87" s="27">
        <v>2.8915662650602414E-2</v>
      </c>
      <c r="H87" s="27">
        <v>3.4348165495706517E-2</v>
      </c>
      <c r="I87" s="27">
        <v>-7.1149228130360176E-2</v>
      </c>
    </row>
    <row r="88" spans="2:12">
      <c r="B88" s="195" t="s">
        <v>123</v>
      </c>
      <c r="C88" s="196">
        <v>10466</v>
      </c>
      <c r="D88" s="196">
        <v>11248</v>
      </c>
      <c r="E88" s="196">
        <v>9198</v>
      </c>
      <c r="F88" s="196">
        <v>9228</v>
      </c>
      <c r="G88" s="27">
        <v>7.4718134913051681E-2</v>
      </c>
      <c r="H88" s="27">
        <v>-0.18225462304409668</v>
      </c>
      <c r="I88" s="27">
        <v>3.2615786040444128E-3</v>
      </c>
    </row>
    <row r="89" spans="2:12">
      <c r="B89" s="195" t="s">
        <v>124</v>
      </c>
      <c r="C89" s="196">
        <v>16316</v>
      </c>
      <c r="D89" s="196">
        <v>16793</v>
      </c>
      <c r="E89" s="196">
        <v>13362</v>
      </c>
      <c r="F89" s="196">
        <v>13916</v>
      </c>
      <c r="G89" s="27">
        <v>2.9235106643785258E-2</v>
      </c>
      <c r="H89" s="27">
        <v>-0.20431132019293752</v>
      </c>
      <c r="I89" s="27">
        <v>4.1460859152821383E-2</v>
      </c>
    </row>
    <row r="90" spans="2:12">
      <c r="B90" s="195" t="s">
        <v>125</v>
      </c>
      <c r="C90" s="196">
        <v>11009</v>
      </c>
      <c r="D90" s="196">
        <v>10710</v>
      </c>
      <c r="E90" s="196">
        <v>9525</v>
      </c>
      <c r="F90" s="196">
        <v>11387</v>
      </c>
      <c r="G90" s="27">
        <v>-2.7159596693614341E-2</v>
      </c>
      <c r="H90" s="27">
        <v>-0.11064425770308128</v>
      </c>
      <c r="I90" s="27">
        <v>0.19548556430446196</v>
      </c>
    </row>
    <row r="91" spans="2:12">
      <c r="B91" s="195" t="s">
        <v>126</v>
      </c>
      <c r="C91" s="196">
        <v>10609</v>
      </c>
      <c r="D91" s="196">
        <v>12203</v>
      </c>
      <c r="E91" s="196">
        <v>10636</v>
      </c>
      <c r="F91" s="196">
        <v>12706</v>
      </c>
      <c r="G91" s="27">
        <v>0.15024978791592036</v>
      </c>
      <c r="H91" s="27">
        <v>-0.12841104646398427</v>
      </c>
      <c r="I91" s="27">
        <v>0.19462203836028591</v>
      </c>
    </row>
    <row r="92" spans="2:12">
      <c r="B92" s="197" t="s">
        <v>127</v>
      </c>
      <c r="C92" s="198">
        <v>147927</v>
      </c>
      <c r="D92" s="198">
        <v>158574</v>
      </c>
      <c r="E92" s="198">
        <v>141410</v>
      </c>
      <c r="F92" s="198">
        <v>141241</v>
      </c>
      <c r="G92" s="88">
        <v>7.1974690218824078E-2</v>
      </c>
      <c r="H92" s="88">
        <v>-0.10823968620328683</v>
      </c>
      <c r="I92" s="88">
        <v>-1.1951064281168211E-3</v>
      </c>
    </row>
    <row r="93" spans="2:12">
      <c r="B93" s="419" t="s">
        <v>52</v>
      </c>
      <c r="C93" s="419"/>
      <c r="D93" s="419"/>
      <c r="E93" s="419"/>
      <c r="F93" s="419"/>
      <c r="G93" s="419"/>
      <c r="H93" s="419"/>
      <c r="I93" s="419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7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21" t="s">
        <v>33</v>
      </c>
    </row>
    <row r="45" spans="11:11" ht="15.75" thickBot="1"/>
    <row r="46" spans="11:11" ht="16.5" thickBot="1">
      <c r="K46" s="21" t="s">
        <v>33</v>
      </c>
    </row>
    <row r="67" spans="11:11" ht="15.75" thickBot="1"/>
    <row r="68" spans="11:11" ht="16.5" thickBot="1">
      <c r="K68" s="21" t="s">
        <v>33</v>
      </c>
    </row>
    <row r="85" spans="11:11" ht="15.75" thickBot="1"/>
    <row r="86" spans="11:11" ht="16.5" thickBot="1">
      <c r="K86" s="21" t="s">
        <v>33</v>
      </c>
    </row>
    <row r="105" spans="11:11" ht="15.75" thickBot="1"/>
    <row r="106" spans="11:11" ht="16.5" thickBot="1">
      <c r="K106" s="21" t="s">
        <v>33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8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423" t="s">
        <v>331</v>
      </c>
      <c r="C5" s="423"/>
      <c r="D5" s="423"/>
      <c r="E5" s="423"/>
      <c r="F5" s="423"/>
      <c r="G5" s="423"/>
      <c r="H5" s="199"/>
      <c r="I5" s="199"/>
      <c r="J5" s="199"/>
      <c r="K5" s="199"/>
      <c r="L5" s="199"/>
      <c r="M5" s="199"/>
      <c r="N5" s="199"/>
      <c r="O5" s="199"/>
      <c r="P5" s="199"/>
      <c r="Q5" s="199"/>
    </row>
    <row r="6" spans="2:17">
      <c r="B6" s="200"/>
      <c r="C6" s="193">
        <v>2008</v>
      </c>
      <c r="D6" s="201">
        <v>2009</v>
      </c>
      <c r="E6" s="193">
        <v>2010</v>
      </c>
      <c r="F6" s="182" t="s">
        <v>182</v>
      </c>
      <c r="G6" s="202" t="s">
        <v>183</v>
      </c>
      <c r="H6" s="199"/>
      <c r="I6" s="199"/>
      <c r="J6" s="199"/>
      <c r="K6" s="199"/>
      <c r="L6" s="199"/>
      <c r="M6" s="199"/>
      <c r="N6" s="199"/>
      <c r="O6" s="199"/>
      <c r="P6" s="199"/>
      <c r="Q6" s="199"/>
    </row>
    <row r="7" spans="2:17">
      <c r="B7" s="195" t="s">
        <v>115</v>
      </c>
      <c r="C7" s="196">
        <v>49</v>
      </c>
      <c r="D7" s="203">
        <v>107</v>
      </c>
      <c r="E7" s="196">
        <v>98</v>
      </c>
      <c r="F7" s="37">
        <f>IFERROR(D7/C7-1,"-")</f>
        <v>1.1836734693877551</v>
      </c>
      <c r="G7" s="184">
        <f>IFERROR(E7/D7-1,"-")</f>
        <v>-8.411214953271029E-2</v>
      </c>
      <c r="H7" s="199"/>
      <c r="I7" s="199"/>
      <c r="J7" s="199"/>
      <c r="K7" s="199"/>
      <c r="L7" s="199"/>
      <c r="M7" s="199"/>
      <c r="N7" s="199"/>
      <c r="O7" s="199"/>
      <c r="P7" s="199"/>
      <c r="Q7" s="199"/>
    </row>
    <row r="8" spans="2:17">
      <c r="B8" s="195" t="s">
        <v>116</v>
      </c>
      <c r="C8" s="196">
        <v>60</v>
      </c>
      <c r="D8" s="203">
        <v>67</v>
      </c>
      <c r="E8" s="196">
        <v>153</v>
      </c>
      <c r="F8" s="188">
        <f t="shared" ref="F8:G19" si="0">IFERROR(D8/C8-1,"-")</f>
        <v>0.1166666666666667</v>
      </c>
      <c r="G8" s="184">
        <f t="shared" si="0"/>
        <v>1.283582089552239</v>
      </c>
      <c r="H8" s="199"/>
      <c r="I8" s="199"/>
      <c r="J8" s="199"/>
      <c r="K8" s="199"/>
      <c r="L8" s="199"/>
      <c r="M8" s="199"/>
      <c r="N8" s="199"/>
      <c r="O8" s="199"/>
      <c r="P8" s="199"/>
      <c r="Q8" s="199"/>
    </row>
    <row r="9" spans="2:17">
      <c r="B9" s="195" t="s">
        <v>117</v>
      </c>
      <c r="C9" s="196">
        <v>67</v>
      </c>
      <c r="D9" s="203">
        <v>50</v>
      </c>
      <c r="E9" s="196">
        <v>42</v>
      </c>
      <c r="F9" s="188">
        <f t="shared" si="0"/>
        <v>-0.25373134328358204</v>
      </c>
      <c r="G9" s="184">
        <f t="shared" si="0"/>
        <v>-0.16000000000000003</v>
      </c>
      <c r="H9" s="199"/>
      <c r="I9" s="199"/>
      <c r="J9" s="199"/>
      <c r="K9" s="199"/>
      <c r="L9" s="199"/>
      <c r="M9" s="199"/>
      <c r="N9" s="199"/>
      <c r="O9" s="199"/>
      <c r="P9" s="199"/>
      <c r="Q9" s="199"/>
    </row>
    <row r="10" spans="2:17">
      <c r="B10" s="195" t="s">
        <v>48</v>
      </c>
      <c r="C10" s="196">
        <v>52</v>
      </c>
      <c r="D10" s="203">
        <v>37</v>
      </c>
      <c r="E10" s="196">
        <v>71</v>
      </c>
      <c r="F10" s="188">
        <f t="shared" si="0"/>
        <v>-0.28846153846153844</v>
      </c>
      <c r="G10" s="184">
        <f t="shared" si="0"/>
        <v>0.91891891891891886</v>
      </c>
      <c r="H10" s="199"/>
      <c r="I10" s="199"/>
      <c r="J10" s="199"/>
      <c r="K10" s="199"/>
      <c r="L10" s="199"/>
      <c r="M10" s="199"/>
      <c r="N10" s="199"/>
      <c r="O10" s="199"/>
      <c r="P10" s="199"/>
      <c r="Q10" s="199"/>
    </row>
    <row r="11" spans="2:17">
      <c r="B11" s="195" t="s">
        <v>119</v>
      </c>
      <c r="C11" s="196">
        <v>53</v>
      </c>
      <c r="D11" s="203">
        <v>50</v>
      </c>
      <c r="E11" s="196">
        <v>53</v>
      </c>
      <c r="F11" s="188">
        <f t="shared" si="0"/>
        <v>-5.6603773584905648E-2</v>
      </c>
      <c r="G11" s="184">
        <f t="shared" si="0"/>
        <v>6.0000000000000053E-2</v>
      </c>
      <c r="H11" s="199"/>
      <c r="I11" s="199"/>
      <c r="J11" s="199"/>
      <c r="K11" s="199"/>
      <c r="L11" s="199"/>
      <c r="M11" s="199"/>
      <c r="N11" s="199"/>
      <c r="O11" s="199"/>
      <c r="P11" s="199"/>
      <c r="Q11" s="199"/>
    </row>
    <row r="12" spans="2:17">
      <c r="B12" s="195" t="s">
        <v>120</v>
      </c>
      <c r="C12" s="196">
        <v>23</v>
      </c>
      <c r="D12" s="203">
        <v>30</v>
      </c>
      <c r="E12" s="196">
        <v>35</v>
      </c>
      <c r="F12" s="188">
        <f t="shared" si="0"/>
        <v>0.30434782608695654</v>
      </c>
      <c r="G12" s="184">
        <f t="shared" si="0"/>
        <v>0.16666666666666674</v>
      </c>
      <c r="H12" s="199"/>
      <c r="I12" s="199"/>
      <c r="J12" s="199"/>
      <c r="K12" s="199"/>
      <c r="L12" s="199"/>
      <c r="M12" s="199"/>
      <c r="N12" s="199"/>
      <c r="O12" s="199"/>
      <c r="P12" s="199"/>
      <c r="Q12" s="199"/>
    </row>
    <row r="13" spans="2:17">
      <c r="B13" s="195" t="s">
        <v>121</v>
      </c>
      <c r="C13" s="196">
        <v>29</v>
      </c>
      <c r="D13" s="203">
        <v>55</v>
      </c>
      <c r="E13" s="196">
        <v>54</v>
      </c>
      <c r="F13" s="188">
        <f t="shared" si="0"/>
        <v>0.89655172413793105</v>
      </c>
      <c r="G13" s="184">
        <f t="shared" si="0"/>
        <v>-1.8181818181818188E-2</v>
      </c>
      <c r="H13" s="199"/>
      <c r="I13" s="199"/>
      <c r="J13" s="199"/>
      <c r="K13" s="199"/>
      <c r="L13" s="199"/>
      <c r="M13" s="199"/>
      <c r="N13" s="199"/>
      <c r="O13" s="199"/>
      <c r="P13" s="199"/>
      <c r="Q13" s="199"/>
    </row>
    <row r="14" spans="2:17">
      <c r="B14" s="195" t="s">
        <v>122</v>
      </c>
      <c r="C14" s="196">
        <v>24</v>
      </c>
      <c r="D14" s="203">
        <v>39</v>
      </c>
      <c r="E14" s="196">
        <v>15</v>
      </c>
      <c r="F14" s="188">
        <f t="shared" si="0"/>
        <v>0.625</v>
      </c>
      <c r="G14" s="184">
        <f t="shared" si="0"/>
        <v>-0.61538461538461542</v>
      </c>
      <c r="H14" s="199"/>
      <c r="I14" s="199"/>
      <c r="J14" s="199"/>
      <c r="K14" s="199"/>
      <c r="L14" s="199"/>
      <c r="M14" s="199"/>
      <c r="N14" s="199"/>
      <c r="O14" s="199"/>
      <c r="P14" s="199"/>
      <c r="Q14" s="199"/>
    </row>
    <row r="15" spans="2:17">
      <c r="B15" s="195" t="s">
        <v>123</v>
      </c>
      <c r="C15" s="196">
        <v>38</v>
      </c>
      <c r="D15" s="203">
        <v>36</v>
      </c>
      <c r="E15" s="196">
        <v>45</v>
      </c>
      <c r="F15" s="188">
        <f t="shared" si="0"/>
        <v>-5.2631578947368474E-2</v>
      </c>
      <c r="G15" s="184">
        <f t="shared" si="0"/>
        <v>0.25</v>
      </c>
      <c r="H15" s="199"/>
      <c r="I15" s="199"/>
      <c r="J15" s="199"/>
      <c r="K15" s="199"/>
      <c r="L15" s="199"/>
      <c r="M15" s="199"/>
      <c r="N15" s="199"/>
      <c r="O15" s="199"/>
      <c r="P15" s="199"/>
      <c r="Q15" s="199"/>
    </row>
    <row r="16" spans="2:17">
      <c r="B16" s="195" t="s">
        <v>124</v>
      </c>
      <c r="C16" s="196">
        <v>48</v>
      </c>
      <c r="D16" s="203">
        <v>54</v>
      </c>
      <c r="E16" s="196">
        <v>54</v>
      </c>
      <c r="F16" s="188">
        <f t="shared" si="0"/>
        <v>0.125</v>
      </c>
      <c r="G16" s="184">
        <f t="shared" si="0"/>
        <v>0</v>
      </c>
      <c r="H16" s="199"/>
      <c r="I16" s="199"/>
      <c r="J16" s="199"/>
      <c r="K16" s="199"/>
      <c r="L16" s="199"/>
      <c r="M16" s="199"/>
      <c r="N16" s="199"/>
      <c r="O16" s="199"/>
      <c r="P16" s="199"/>
      <c r="Q16" s="199"/>
    </row>
    <row r="17" spans="2:17">
      <c r="B17" s="195" t="s">
        <v>125</v>
      </c>
      <c r="C17" s="196">
        <v>60</v>
      </c>
      <c r="D17" s="203">
        <v>50</v>
      </c>
      <c r="E17" s="196">
        <v>81</v>
      </c>
      <c r="F17" s="188">
        <f t="shared" si="0"/>
        <v>-0.16666666666666663</v>
      </c>
      <c r="G17" s="184">
        <f t="shared" si="0"/>
        <v>0.62000000000000011</v>
      </c>
      <c r="H17" s="199"/>
      <c r="I17" s="199"/>
      <c r="J17" s="199"/>
      <c r="K17" s="199"/>
      <c r="L17" s="199"/>
      <c r="M17" s="199"/>
      <c r="N17" s="199"/>
      <c r="O17" s="199"/>
      <c r="P17" s="199"/>
      <c r="Q17" s="199"/>
    </row>
    <row r="18" spans="2:17">
      <c r="B18" s="195" t="s">
        <v>126</v>
      </c>
      <c r="C18" s="196">
        <v>108</v>
      </c>
      <c r="D18" s="203">
        <v>99</v>
      </c>
      <c r="E18" s="196">
        <v>107</v>
      </c>
      <c r="F18" s="188">
        <f t="shared" si="0"/>
        <v>-8.333333333333337E-2</v>
      </c>
      <c r="G18" s="184">
        <f t="shared" si="0"/>
        <v>8.0808080808080884E-2</v>
      </c>
      <c r="H18" s="199"/>
      <c r="I18" s="199"/>
      <c r="J18" s="199"/>
      <c r="K18" s="199"/>
      <c r="L18" s="199"/>
      <c r="M18" s="199"/>
      <c r="N18" s="199"/>
      <c r="O18" s="199"/>
      <c r="P18" s="199"/>
      <c r="Q18" s="199"/>
    </row>
    <row r="19" spans="2:17">
      <c r="B19" s="197" t="s">
        <v>127</v>
      </c>
      <c r="C19" s="198">
        <v>611</v>
      </c>
      <c r="D19" s="198">
        <v>674</v>
      </c>
      <c r="E19" s="198">
        <v>808</v>
      </c>
      <c r="F19" s="204">
        <f t="shared" si="0"/>
        <v>0.10310965630114577</v>
      </c>
      <c r="G19" s="204">
        <f t="shared" si="0"/>
        <v>0.19881305637982205</v>
      </c>
      <c r="H19" s="199"/>
      <c r="I19" s="199"/>
      <c r="J19" s="199"/>
      <c r="K19" s="199"/>
      <c r="L19" s="199"/>
      <c r="M19" s="199"/>
      <c r="N19" s="199"/>
      <c r="O19" s="199"/>
      <c r="P19" s="199"/>
      <c r="Q19" s="199"/>
    </row>
    <row r="20" spans="2:17">
      <c r="B20" s="419" t="s">
        <v>52</v>
      </c>
      <c r="C20" s="419"/>
      <c r="D20" s="419"/>
      <c r="E20" s="419"/>
      <c r="F20" s="419"/>
      <c r="G20" s="419"/>
      <c r="H20" s="199"/>
      <c r="I20" s="199"/>
      <c r="J20" s="199"/>
      <c r="K20" s="199"/>
      <c r="L20" s="199"/>
      <c r="M20" s="199"/>
      <c r="N20" s="199"/>
      <c r="O20" s="199"/>
      <c r="P20" s="199"/>
      <c r="Q20" s="199"/>
    </row>
    <row r="21" spans="2:17">
      <c r="B21" s="173"/>
      <c r="C21" s="173"/>
      <c r="D21" s="173"/>
      <c r="E21" s="173"/>
      <c r="F21" s="173"/>
      <c r="G21" s="173"/>
      <c r="H21" s="199"/>
      <c r="I21" s="199"/>
      <c r="J21" s="199"/>
      <c r="K21" s="199"/>
      <c r="L21" s="199"/>
      <c r="M21" s="199"/>
      <c r="N21" s="199"/>
      <c r="O21" s="199"/>
      <c r="P21" s="199"/>
      <c r="Q21" s="199"/>
    </row>
    <row r="22" spans="2:17">
      <c r="B22" s="173"/>
      <c r="C22" s="173"/>
      <c r="D22" s="173"/>
      <c r="E22" s="173"/>
      <c r="F22" s="173"/>
      <c r="G22" s="173"/>
      <c r="H22" s="173"/>
      <c r="I22" s="173"/>
      <c r="J22" s="173"/>
      <c r="K22" s="173"/>
      <c r="L22" s="173"/>
      <c r="M22" s="173"/>
      <c r="N22" s="173"/>
      <c r="O22" s="173"/>
      <c r="P22" s="173"/>
      <c r="Q22" s="173"/>
    </row>
    <row r="23" spans="2:17" ht="18" customHeight="1">
      <c r="B23" s="423" t="s">
        <v>332</v>
      </c>
      <c r="C23" s="423"/>
      <c r="D23" s="423"/>
      <c r="E23" s="423"/>
      <c r="F23" s="423"/>
      <c r="G23" s="423"/>
      <c r="H23" s="423"/>
      <c r="I23" s="423"/>
      <c r="J23" s="423"/>
      <c r="K23" s="423"/>
      <c r="L23" s="423"/>
      <c r="M23" s="423"/>
      <c r="N23" s="423"/>
      <c r="O23" s="423"/>
      <c r="P23" s="423"/>
      <c r="Q23" s="423"/>
    </row>
    <row r="24" spans="2:17">
      <c r="B24" s="200"/>
      <c r="C24" s="428">
        <v>2008</v>
      </c>
      <c r="D24" s="428"/>
      <c r="E24" s="428"/>
      <c r="F24" s="429">
        <v>2009</v>
      </c>
      <c r="G24" s="429"/>
      <c r="H24" s="429"/>
      <c r="I24" s="428">
        <v>2010</v>
      </c>
      <c r="J24" s="428"/>
      <c r="K24" s="428"/>
      <c r="L24" s="429" t="s">
        <v>184</v>
      </c>
      <c r="M24" s="429"/>
      <c r="N24" s="429"/>
      <c r="O24" s="430" t="s">
        <v>185</v>
      </c>
      <c r="P24" s="430"/>
      <c r="Q24" s="430"/>
    </row>
    <row r="25" spans="2:17" ht="30" customHeight="1">
      <c r="B25" s="200"/>
      <c r="C25" s="176" t="s">
        <v>34</v>
      </c>
      <c r="D25" s="176" t="s">
        <v>61</v>
      </c>
      <c r="E25" s="176" t="s">
        <v>36</v>
      </c>
      <c r="F25" s="182" t="s">
        <v>34</v>
      </c>
      <c r="G25" s="182" t="s">
        <v>61</v>
      </c>
      <c r="H25" s="182" t="s">
        <v>36</v>
      </c>
      <c r="I25" s="176" t="s">
        <v>34</v>
      </c>
      <c r="J25" s="176" t="s">
        <v>61</v>
      </c>
      <c r="K25" s="176" t="s">
        <v>36</v>
      </c>
      <c r="L25" s="182" t="s">
        <v>186</v>
      </c>
      <c r="M25" s="182" t="s">
        <v>187</v>
      </c>
      <c r="N25" s="182" t="s">
        <v>188</v>
      </c>
      <c r="O25" s="202" t="s">
        <v>186</v>
      </c>
      <c r="P25" s="202" t="s">
        <v>187</v>
      </c>
      <c r="Q25" s="202" t="s">
        <v>188</v>
      </c>
    </row>
    <row r="26" spans="2:17">
      <c r="B26" s="195" t="s">
        <v>115</v>
      </c>
      <c r="C26" s="196">
        <v>29</v>
      </c>
      <c r="D26" s="196">
        <v>23</v>
      </c>
      <c r="E26" s="196">
        <v>52</v>
      </c>
      <c r="F26" s="203">
        <v>43</v>
      </c>
      <c r="G26" s="203">
        <v>0</v>
      </c>
      <c r="H26" s="203">
        <v>43</v>
      </c>
      <c r="I26" s="196">
        <v>59</v>
      </c>
      <c r="J26" s="196">
        <v>12</v>
      </c>
      <c r="K26" s="196">
        <v>71</v>
      </c>
      <c r="L26" s="188">
        <f t="shared" ref="L26:Q38" si="1">IFERROR(F26/C26-1,"-")</f>
        <v>0.48275862068965525</v>
      </c>
      <c r="M26" s="188">
        <f t="shared" si="1"/>
        <v>-1</v>
      </c>
      <c r="N26" s="188">
        <f t="shared" si="1"/>
        <v>-0.17307692307692313</v>
      </c>
      <c r="O26" s="184">
        <f t="shared" si="1"/>
        <v>0.37209302325581395</v>
      </c>
      <c r="P26" s="184" t="str">
        <f t="shared" si="1"/>
        <v>-</v>
      </c>
      <c r="Q26" s="184">
        <f t="shared" si="1"/>
        <v>0.65116279069767447</v>
      </c>
    </row>
    <row r="27" spans="2:17">
      <c r="B27" s="195" t="s">
        <v>116</v>
      </c>
      <c r="C27" s="196">
        <v>22</v>
      </c>
      <c r="D27" s="196">
        <v>10</v>
      </c>
      <c r="E27" s="196">
        <v>32</v>
      </c>
      <c r="F27" s="203">
        <v>35</v>
      </c>
      <c r="G27" s="203">
        <v>0</v>
      </c>
      <c r="H27" s="203">
        <v>35</v>
      </c>
      <c r="I27" s="196">
        <v>74</v>
      </c>
      <c r="J27" s="196">
        <v>0</v>
      </c>
      <c r="K27" s="196">
        <v>74</v>
      </c>
      <c r="L27" s="188">
        <f t="shared" si="1"/>
        <v>0.59090909090909083</v>
      </c>
      <c r="M27" s="188">
        <f t="shared" si="1"/>
        <v>-1</v>
      </c>
      <c r="N27" s="188">
        <f t="shared" si="1"/>
        <v>9.375E-2</v>
      </c>
      <c r="O27" s="184">
        <f t="shared" si="1"/>
        <v>1.1142857142857143</v>
      </c>
      <c r="P27" s="184" t="str">
        <f t="shared" si="1"/>
        <v>-</v>
      </c>
      <c r="Q27" s="184">
        <f t="shared" si="1"/>
        <v>1.1142857142857143</v>
      </c>
    </row>
    <row r="28" spans="2:17">
      <c r="B28" s="195" t="s">
        <v>117</v>
      </c>
      <c r="C28" s="196">
        <v>57</v>
      </c>
      <c r="D28" s="196">
        <v>0</v>
      </c>
      <c r="E28" s="196">
        <v>57</v>
      </c>
      <c r="F28" s="203">
        <v>46</v>
      </c>
      <c r="G28" s="203">
        <v>8</v>
      </c>
      <c r="H28" s="203">
        <v>54</v>
      </c>
      <c r="I28" s="196">
        <v>65</v>
      </c>
      <c r="J28" s="196">
        <v>9</v>
      </c>
      <c r="K28" s="196">
        <v>74</v>
      </c>
      <c r="L28" s="188">
        <f t="shared" si="1"/>
        <v>-0.19298245614035092</v>
      </c>
      <c r="M28" s="188" t="str">
        <f t="shared" si="1"/>
        <v>-</v>
      </c>
      <c r="N28" s="188">
        <f t="shared" si="1"/>
        <v>-5.2631578947368474E-2</v>
      </c>
      <c r="O28" s="184">
        <f t="shared" si="1"/>
        <v>0.41304347826086962</v>
      </c>
      <c r="P28" s="184">
        <f t="shared" si="1"/>
        <v>0.125</v>
      </c>
      <c r="Q28" s="184">
        <f t="shared" si="1"/>
        <v>0.37037037037037046</v>
      </c>
    </row>
    <row r="29" spans="2:17">
      <c r="B29" s="195" t="s">
        <v>48</v>
      </c>
      <c r="C29" s="196">
        <v>50</v>
      </c>
      <c r="D29" s="196">
        <v>23</v>
      </c>
      <c r="E29" s="196">
        <v>73</v>
      </c>
      <c r="F29" s="203">
        <v>19</v>
      </c>
      <c r="G29" s="203">
        <v>8</v>
      </c>
      <c r="H29" s="203">
        <v>27</v>
      </c>
      <c r="I29" s="196">
        <v>21</v>
      </c>
      <c r="J29" s="196">
        <v>3</v>
      </c>
      <c r="K29" s="196">
        <v>24</v>
      </c>
      <c r="L29" s="188">
        <f t="shared" si="1"/>
        <v>-0.62</v>
      </c>
      <c r="M29" s="188">
        <f t="shared" si="1"/>
        <v>-0.65217391304347827</v>
      </c>
      <c r="N29" s="188">
        <f t="shared" si="1"/>
        <v>-0.63013698630136994</v>
      </c>
      <c r="O29" s="184">
        <f t="shared" si="1"/>
        <v>0.10526315789473695</v>
      </c>
      <c r="P29" s="184">
        <f t="shared" si="1"/>
        <v>-0.625</v>
      </c>
      <c r="Q29" s="184">
        <f t="shared" si="1"/>
        <v>-0.11111111111111116</v>
      </c>
    </row>
    <row r="30" spans="2:17">
      <c r="B30" s="195" t="s">
        <v>119</v>
      </c>
      <c r="C30" s="196">
        <v>35</v>
      </c>
      <c r="D30" s="196">
        <v>0</v>
      </c>
      <c r="E30" s="196">
        <v>35</v>
      </c>
      <c r="F30" s="203">
        <v>12</v>
      </c>
      <c r="G30" s="203">
        <v>16</v>
      </c>
      <c r="H30" s="203">
        <v>28</v>
      </c>
      <c r="I30" s="196">
        <v>57</v>
      </c>
      <c r="J30" s="196">
        <v>7</v>
      </c>
      <c r="K30" s="196">
        <v>64</v>
      </c>
      <c r="L30" s="188">
        <f t="shared" si="1"/>
        <v>-0.65714285714285714</v>
      </c>
      <c r="M30" s="188" t="str">
        <f t="shared" si="1"/>
        <v>-</v>
      </c>
      <c r="N30" s="188">
        <f t="shared" si="1"/>
        <v>-0.19999999999999996</v>
      </c>
      <c r="O30" s="184">
        <f t="shared" si="1"/>
        <v>3.75</v>
      </c>
      <c r="P30" s="184">
        <f t="shared" si="1"/>
        <v>-0.5625</v>
      </c>
      <c r="Q30" s="184">
        <f t="shared" si="1"/>
        <v>1.2857142857142856</v>
      </c>
    </row>
    <row r="31" spans="2:17" ht="15.75" customHeight="1">
      <c r="B31" s="195" t="s">
        <v>120</v>
      </c>
      <c r="C31" s="196">
        <v>9</v>
      </c>
      <c r="D31" s="196">
        <v>5</v>
      </c>
      <c r="E31" s="196">
        <v>14</v>
      </c>
      <c r="F31" s="203">
        <v>15</v>
      </c>
      <c r="G31" s="203">
        <v>13</v>
      </c>
      <c r="H31" s="203">
        <v>28</v>
      </c>
      <c r="I31" s="196">
        <v>23</v>
      </c>
      <c r="J31" s="196">
        <v>0</v>
      </c>
      <c r="K31" s="196">
        <v>23</v>
      </c>
      <c r="L31" s="188">
        <f t="shared" si="1"/>
        <v>0.66666666666666674</v>
      </c>
      <c r="M31" s="188">
        <f t="shared" si="1"/>
        <v>1.6</v>
      </c>
      <c r="N31" s="188">
        <f t="shared" si="1"/>
        <v>1</v>
      </c>
      <c r="O31" s="184">
        <f t="shared" si="1"/>
        <v>0.53333333333333344</v>
      </c>
      <c r="P31" s="184">
        <f t="shared" si="1"/>
        <v>-1</v>
      </c>
      <c r="Q31" s="184">
        <f t="shared" si="1"/>
        <v>-0.1785714285714286</v>
      </c>
    </row>
    <row r="32" spans="2:17" ht="15.75" customHeight="1">
      <c r="B32" s="195" t="s">
        <v>121</v>
      </c>
      <c r="C32" s="196">
        <v>7</v>
      </c>
      <c r="D32" s="196">
        <v>0</v>
      </c>
      <c r="E32" s="196">
        <v>7</v>
      </c>
      <c r="F32" s="203">
        <v>13</v>
      </c>
      <c r="G32" s="203">
        <v>0</v>
      </c>
      <c r="H32" s="203">
        <v>13</v>
      </c>
      <c r="I32" s="196">
        <v>31</v>
      </c>
      <c r="J32" s="196">
        <v>0</v>
      </c>
      <c r="K32" s="196">
        <v>31</v>
      </c>
      <c r="L32" s="188">
        <f t="shared" si="1"/>
        <v>0.85714285714285721</v>
      </c>
      <c r="M32" s="188" t="str">
        <f t="shared" si="1"/>
        <v>-</v>
      </c>
      <c r="N32" s="188">
        <f t="shared" si="1"/>
        <v>0.85714285714285721</v>
      </c>
      <c r="O32" s="184">
        <f t="shared" si="1"/>
        <v>1.3846153846153846</v>
      </c>
      <c r="P32" s="184" t="str">
        <f t="shared" si="1"/>
        <v>-</v>
      </c>
      <c r="Q32" s="184">
        <f t="shared" si="1"/>
        <v>1.3846153846153846</v>
      </c>
    </row>
    <row r="33" spans="2:17" ht="15.75" customHeight="1">
      <c r="B33" s="195" t="s">
        <v>122</v>
      </c>
      <c r="C33" s="196">
        <v>6</v>
      </c>
      <c r="D33" s="196">
        <v>0</v>
      </c>
      <c r="E33" s="196">
        <v>6</v>
      </c>
      <c r="F33" s="203">
        <v>12</v>
      </c>
      <c r="G33" s="203">
        <v>0</v>
      </c>
      <c r="H33" s="203">
        <v>12</v>
      </c>
      <c r="I33" s="196">
        <v>18</v>
      </c>
      <c r="J33" s="196">
        <v>10</v>
      </c>
      <c r="K33" s="196">
        <v>28</v>
      </c>
      <c r="L33" s="188">
        <f t="shared" si="1"/>
        <v>1</v>
      </c>
      <c r="M33" s="188" t="str">
        <f t="shared" si="1"/>
        <v>-</v>
      </c>
      <c r="N33" s="188">
        <f t="shared" si="1"/>
        <v>1</v>
      </c>
      <c r="O33" s="184">
        <f t="shared" si="1"/>
        <v>0.5</v>
      </c>
      <c r="P33" s="184" t="str">
        <f t="shared" si="1"/>
        <v>-</v>
      </c>
      <c r="Q33" s="184">
        <f t="shared" si="1"/>
        <v>1.3333333333333335</v>
      </c>
    </row>
    <row r="34" spans="2:17" ht="15.75" customHeight="1">
      <c r="B34" s="195" t="s">
        <v>123</v>
      </c>
      <c r="C34" s="196">
        <v>20</v>
      </c>
      <c r="D34" s="196">
        <v>29</v>
      </c>
      <c r="E34" s="196">
        <v>49</v>
      </c>
      <c r="F34" s="203">
        <v>8</v>
      </c>
      <c r="G34" s="203">
        <v>0</v>
      </c>
      <c r="H34" s="203">
        <v>8</v>
      </c>
      <c r="I34" s="196">
        <v>2</v>
      </c>
      <c r="J34" s="196">
        <v>17</v>
      </c>
      <c r="K34" s="196">
        <v>19</v>
      </c>
      <c r="L34" s="188">
        <f t="shared" si="1"/>
        <v>-0.6</v>
      </c>
      <c r="M34" s="188">
        <f t="shared" si="1"/>
        <v>-1</v>
      </c>
      <c r="N34" s="188">
        <f t="shared" si="1"/>
        <v>-0.83673469387755106</v>
      </c>
      <c r="O34" s="184">
        <f t="shared" si="1"/>
        <v>-0.75</v>
      </c>
      <c r="P34" s="184" t="str">
        <f t="shared" si="1"/>
        <v>-</v>
      </c>
      <c r="Q34" s="184">
        <f t="shared" si="1"/>
        <v>1.375</v>
      </c>
    </row>
    <row r="35" spans="2:17" ht="15.75" customHeight="1">
      <c r="B35" s="195" t="s">
        <v>124</v>
      </c>
      <c r="C35" s="196">
        <v>30</v>
      </c>
      <c r="D35" s="196">
        <v>4</v>
      </c>
      <c r="E35" s="196">
        <v>34</v>
      </c>
      <c r="F35" s="203">
        <v>29</v>
      </c>
      <c r="G35" s="203">
        <v>0</v>
      </c>
      <c r="H35" s="203">
        <v>29</v>
      </c>
      <c r="I35" s="196">
        <v>50</v>
      </c>
      <c r="J35" s="196">
        <v>10</v>
      </c>
      <c r="K35" s="196">
        <v>60</v>
      </c>
      <c r="L35" s="188">
        <f t="shared" si="1"/>
        <v>-3.3333333333333326E-2</v>
      </c>
      <c r="M35" s="188">
        <f t="shared" si="1"/>
        <v>-1</v>
      </c>
      <c r="N35" s="188">
        <f t="shared" si="1"/>
        <v>-0.1470588235294118</v>
      </c>
      <c r="O35" s="184">
        <f t="shared" si="1"/>
        <v>0.72413793103448265</v>
      </c>
      <c r="P35" s="184" t="str">
        <f t="shared" si="1"/>
        <v>-</v>
      </c>
      <c r="Q35" s="184">
        <f t="shared" si="1"/>
        <v>1.0689655172413794</v>
      </c>
    </row>
    <row r="36" spans="2:17" ht="15.75" customHeight="1">
      <c r="B36" s="195" t="s">
        <v>125</v>
      </c>
      <c r="C36" s="196">
        <v>53</v>
      </c>
      <c r="D36" s="196">
        <v>0</v>
      </c>
      <c r="E36" s="196">
        <v>53</v>
      </c>
      <c r="F36" s="203">
        <v>28</v>
      </c>
      <c r="G36" s="203">
        <v>10</v>
      </c>
      <c r="H36" s="203">
        <v>38</v>
      </c>
      <c r="I36" s="196">
        <v>58</v>
      </c>
      <c r="J36" s="196">
        <v>12</v>
      </c>
      <c r="K36" s="196">
        <v>70</v>
      </c>
      <c r="L36" s="188">
        <f t="shared" si="1"/>
        <v>-0.47169811320754718</v>
      </c>
      <c r="M36" s="188" t="str">
        <f t="shared" si="1"/>
        <v>-</v>
      </c>
      <c r="N36" s="188">
        <f t="shared" si="1"/>
        <v>-0.28301886792452835</v>
      </c>
      <c r="O36" s="184">
        <f t="shared" si="1"/>
        <v>1.0714285714285716</v>
      </c>
      <c r="P36" s="184">
        <f t="shared" si="1"/>
        <v>0.19999999999999996</v>
      </c>
      <c r="Q36" s="184">
        <f t="shared" si="1"/>
        <v>0.84210526315789469</v>
      </c>
    </row>
    <row r="37" spans="2:17" ht="15.75" customHeight="1">
      <c r="B37" s="195" t="s">
        <v>126</v>
      </c>
      <c r="C37" s="196">
        <v>71</v>
      </c>
      <c r="D37" s="196">
        <v>0</v>
      </c>
      <c r="E37" s="196">
        <v>71</v>
      </c>
      <c r="F37" s="203">
        <v>42</v>
      </c>
      <c r="G37" s="203">
        <v>0</v>
      </c>
      <c r="H37" s="203">
        <v>42</v>
      </c>
      <c r="I37" s="196">
        <v>79</v>
      </c>
      <c r="J37" s="196">
        <v>24</v>
      </c>
      <c r="K37" s="196">
        <v>103</v>
      </c>
      <c r="L37" s="188">
        <f t="shared" si="1"/>
        <v>-0.40845070422535212</v>
      </c>
      <c r="M37" s="188" t="str">
        <f t="shared" si="1"/>
        <v>-</v>
      </c>
      <c r="N37" s="188">
        <f t="shared" si="1"/>
        <v>-0.40845070422535212</v>
      </c>
      <c r="O37" s="184">
        <f t="shared" si="1"/>
        <v>0.88095238095238093</v>
      </c>
      <c r="P37" s="184" t="str">
        <f t="shared" si="1"/>
        <v>-</v>
      </c>
      <c r="Q37" s="184">
        <f t="shared" si="1"/>
        <v>1.4523809523809526</v>
      </c>
    </row>
    <row r="38" spans="2:17" ht="15.75" customHeight="1">
      <c r="B38" s="197" t="s">
        <v>127</v>
      </c>
      <c r="C38" s="198">
        <v>389</v>
      </c>
      <c r="D38" s="198">
        <v>94</v>
      </c>
      <c r="E38" s="198">
        <v>483</v>
      </c>
      <c r="F38" s="198">
        <v>302</v>
      </c>
      <c r="G38" s="198">
        <v>55</v>
      </c>
      <c r="H38" s="198">
        <v>357</v>
      </c>
      <c r="I38" s="198">
        <v>537</v>
      </c>
      <c r="J38" s="198">
        <v>104</v>
      </c>
      <c r="K38" s="198">
        <v>641</v>
      </c>
      <c r="L38" s="204">
        <f t="shared" si="1"/>
        <v>-0.2236503856041131</v>
      </c>
      <c r="M38" s="204">
        <f t="shared" si="1"/>
        <v>-0.41489361702127658</v>
      </c>
      <c r="N38" s="204">
        <f>IFERROR(H38/E38-1,"-")</f>
        <v>-0.26086956521739135</v>
      </c>
      <c r="O38" s="204">
        <f t="shared" si="1"/>
        <v>0.7781456953642385</v>
      </c>
      <c r="P38" s="204">
        <f t="shared" si="1"/>
        <v>0.89090909090909087</v>
      </c>
      <c r="Q38" s="204">
        <f t="shared" si="1"/>
        <v>0.79551820728291323</v>
      </c>
    </row>
    <row r="39" spans="2:17">
      <c r="B39" s="419" t="s">
        <v>52</v>
      </c>
      <c r="C39" s="419"/>
      <c r="D39" s="419"/>
      <c r="E39" s="419"/>
      <c r="F39" s="419"/>
      <c r="G39" s="419"/>
      <c r="H39" s="419"/>
      <c r="I39" s="419"/>
      <c r="J39" s="419"/>
      <c r="K39" s="419"/>
      <c r="L39" s="419"/>
      <c r="M39" s="419"/>
      <c r="N39" s="419"/>
      <c r="O39" s="419"/>
      <c r="P39" s="419"/>
      <c r="Q39" s="419"/>
    </row>
    <row r="40" spans="2:17">
      <c r="B40" s="173"/>
      <c r="C40" s="173"/>
      <c r="D40" s="173"/>
      <c r="E40" s="173"/>
      <c r="F40" s="173"/>
      <c r="G40" s="173"/>
      <c r="H40" s="173"/>
      <c r="I40" s="173"/>
      <c r="J40" s="173"/>
      <c r="K40" s="173"/>
      <c r="L40" s="173"/>
      <c r="M40" s="173"/>
      <c r="N40" s="173"/>
      <c r="O40" s="173"/>
      <c r="P40" s="173"/>
      <c r="Q40" s="173"/>
    </row>
    <row r="41" spans="2:17">
      <c r="B41" s="173"/>
      <c r="C41" s="173"/>
      <c r="D41" s="173"/>
      <c r="E41" s="173"/>
      <c r="F41" s="173"/>
      <c r="G41" s="173"/>
      <c r="H41" s="173"/>
      <c r="I41" s="173"/>
      <c r="J41" s="173"/>
      <c r="K41" s="173"/>
      <c r="L41" s="173"/>
      <c r="M41" s="173"/>
      <c r="N41" s="173"/>
      <c r="O41" s="173"/>
      <c r="P41" s="173"/>
      <c r="Q41" s="173"/>
    </row>
    <row r="42" spans="2:17" ht="18" customHeight="1">
      <c r="B42" s="423" t="s">
        <v>333</v>
      </c>
      <c r="C42" s="423"/>
      <c r="D42" s="423"/>
      <c r="E42" s="423"/>
      <c r="F42" s="423"/>
      <c r="G42" s="423"/>
      <c r="H42" s="423"/>
      <c r="I42" s="423"/>
      <c r="J42" s="423"/>
      <c r="K42" s="423"/>
      <c r="L42" s="423"/>
      <c r="M42" s="423"/>
      <c r="N42" s="423"/>
      <c r="O42" s="423"/>
      <c r="P42" s="423"/>
      <c r="Q42" s="423"/>
    </row>
    <row r="43" spans="2:17" ht="15" customHeight="1">
      <c r="B43" s="200"/>
      <c r="C43" s="428">
        <v>2008</v>
      </c>
      <c r="D43" s="428"/>
      <c r="E43" s="428"/>
      <c r="F43" s="429">
        <v>2009</v>
      </c>
      <c r="G43" s="429"/>
      <c r="H43" s="429"/>
      <c r="I43" s="428">
        <v>2010</v>
      </c>
      <c r="J43" s="428"/>
      <c r="K43" s="428"/>
      <c r="L43" s="429" t="s">
        <v>184</v>
      </c>
      <c r="M43" s="429"/>
      <c r="N43" s="429"/>
      <c r="O43" s="430" t="s">
        <v>185</v>
      </c>
      <c r="P43" s="430"/>
      <c r="Q43" s="430"/>
    </row>
    <row r="44" spans="2:17" ht="30" customHeight="1">
      <c r="B44" s="200"/>
      <c r="C44" s="176" t="s">
        <v>34</v>
      </c>
      <c r="D44" s="176" t="s">
        <v>61</v>
      </c>
      <c r="E44" s="176" t="s">
        <v>36</v>
      </c>
      <c r="F44" s="182" t="s">
        <v>34</v>
      </c>
      <c r="G44" s="182" t="s">
        <v>61</v>
      </c>
      <c r="H44" s="182" t="s">
        <v>36</v>
      </c>
      <c r="I44" s="176" t="s">
        <v>34</v>
      </c>
      <c r="J44" s="176" t="s">
        <v>61</v>
      </c>
      <c r="K44" s="176" t="s">
        <v>36</v>
      </c>
      <c r="L44" s="182" t="s">
        <v>186</v>
      </c>
      <c r="M44" s="182" t="s">
        <v>187</v>
      </c>
      <c r="N44" s="182" t="s">
        <v>188</v>
      </c>
      <c r="O44" s="202" t="s">
        <v>186</v>
      </c>
      <c r="P44" s="202" t="s">
        <v>187</v>
      </c>
      <c r="Q44" s="202" t="s">
        <v>188</v>
      </c>
    </row>
    <row r="45" spans="2:17">
      <c r="B45" s="195" t="s">
        <v>115</v>
      </c>
      <c r="C45" s="196">
        <v>291</v>
      </c>
      <c r="D45" s="196">
        <v>110</v>
      </c>
      <c r="E45" s="196">
        <v>401</v>
      </c>
      <c r="F45" s="203">
        <v>287</v>
      </c>
      <c r="G45" s="203">
        <v>137</v>
      </c>
      <c r="H45" s="203">
        <v>424</v>
      </c>
      <c r="I45" s="196">
        <v>262</v>
      </c>
      <c r="J45" s="196">
        <v>73</v>
      </c>
      <c r="K45" s="196">
        <v>335</v>
      </c>
      <c r="L45" s="188">
        <f t="shared" ref="L45:Q57" si="2">IFERROR(F45/C45-1,"-")</f>
        <v>-1.3745704467353903E-2</v>
      </c>
      <c r="M45" s="188">
        <f t="shared" si="2"/>
        <v>0.24545454545454537</v>
      </c>
      <c r="N45" s="188">
        <f t="shared" si="2"/>
        <v>5.7356608478803084E-2</v>
      </c>
      <c r="O45" s="184">
        <f t="shared" si="2"/>
        <v>-8.710801393728218E-2</v>
      </c>
      <c r="P45" s="184">
        <f t="shared" si="2"/>
        <v>-0.46715328467153283</v>
      </c>
      <c r="Q45" s="184">
        <f t="shared" si="2"/>
        <v>-0.20990566037735847</v>
      </c>
    </row>
    <row r="46" spans="2:17">
      <c r="B46" s="195" t="s">
        <v>116</v>
      </c>
      <c r="C46" s="196">
        <v>248</v>
      </c>
      <c r="D46" s="196">
        <v>176</v>
      </c>
      <c r="E46" s="196">
        <v>424</v>
      </c>
      <c r="F46" s="203">
        <v>383</v>
      </c>
      <c r="G46" s="203">
        <v>206</v>
      </c>
      <c r="H46" s="203">
        <v>589</v>
      </c>
      <c r="I46" s="196">
        <v>337</v>
      </c>
      <c r="J46" s="196">
        <v>112</v>
      </c>
      <c r="K46" s="196">
        <v>449</v>
      </c>
      <c r="L46" s="188">
        <f t="shared" si="2"/>
        <v>0.54435483870967749</v>
      </c>
      <c r="M46" s="188">
        <f t="shared" si="2"/>
        <v>0.17045454545454541</v>
      </c>
      <c r="N46" s="188">
        <f t="shared" si="2"/>
        <v>0.38915094339622636</v>
      </c>
      <c r="O46" s="184">
        <f t="shared" si="2"/>
        <v>-0.1201044386422977</v>
      </c>
      <c r="P46" s="184">
        <f t="shared" si="2"/>
        <v>-0.4563106796116505</v>
      </c>
      <c r="Q46" s="184">
        <f t="shared" si="2"/>
        <v>-0.23769100169779289</v>
      </c>
    </row>
    <row r="47" spans="2:17">
      <c r="B47" s="195" t="s">
        <v>117</v>
      </c>
      <c r="C47" s="196">
        <v>278</v>
      </c>
      <c r="D47" s="196">
        <v>161</v>
      </c>
      <c r="E47" s="196">
        <v>439</v>
      </c>
      <c r="F47" s="203">
        <v>274</v>
      </c>
      <c r="G47" s="203">
        <v>116</v>
      </c>
      <c r="H47" s="203">
        <v>390</v>
      </c>
      <c r="I47" s="196">
        <v>347</v>
      </c>
      <c r="J47" s="196">
        <v>105</v>
      </c>
      <c r="K47" s="196">
        <v>452</v>
      </c>
      <c r="L47" s="188">
        <f t="shared" si="2"/>
        <v>-1.4388489208633115E-2</v>
      </c>
      <c r="M47" s="188">
        <f t="shared" si="2"/>
        <v>-0.27950310559006208</v>
      </c>
      <c r="N47" s="188">
        <f t="shared" si="2"/>
        <v>-0.11161731207289294</v>
      </c>
      <c r="O47" s="184">
        <f t="shared" si="2"/>
        <v>0.26642335766423364</v>
      </c>
      <c r="P47" s="184">
        <f t="shared" si="2"/>
        <v>-9.4827586206896575E-2</v>
      </c>
      <c r="Q47" s="184">
        <f t="shared" si="2"/>
        <v>0.15897435897435908</v>
      </c>
    </row>
    <row r="48" spans="2:17">
      <c r="B48" s="195" t="s">
        <v>48</v>
      </c>
      <c r="C48" s="196">
        <v>339</v>
      </c>
      <c r="D48" s="196">
        <v>161</v>
      </c>
      <c r="E48" s="196">
        <v>500</v>
      </c>
      <c r="F48" s="203">
        <v>230</v>
      </c>
      <c r="G48" s="203">
        <v>145</v>
      </c>
      <c r="H48" s="203">
        <v>375</v>
      </c>
      <c r="I48" s="196">
        <v>133</v>
      </c>
      <c r="J48" s="196">
        <v>119</v>
      </c>
      <c r="K48" s="196">
        <v>252</v>
      </c>
      <c r="L48" s="188">
        <f t="shared" si="2"/>
        <v>-0.32153392330383479</v>
      </c>
      <c r="M48" s="188">
        <f t="shared" si="2"/>
        <v>-9.9378881987577605E-2</v>
      </c>
      <c r="N48" s="188">
        <f t="shared" si="2"/>
        <v>-0.25</v>
      </c>
      <c r="O48" s="184">
        <f t="shared" si="2"/>
        <v>-0.42173913043478262</v>
      </c>
      <c r="P48" s="184">
        <f t="shared" si="2"/>
        <v>-0.17931034482758623</v>
      </c>
      <c r="Q48" s="184">
        <f t="shared" si="2"/>
        <v>-0.32799999999999996</v>
      </c>
    </row>
    <row r="49" spans="2:17">
      <c r="B49" s="195" t="s">
        <v>119</v>
      </c>
      <c r="C49" s="196">
        <v>164</v>
      </c>
      <c r="D49" s="196">
        <v>187</v>
      </c>
      <c r="E49" s="196">
        <v>351</v>
      </c>
      <c r="F49" s="203">
        <v>257</v>
      </c>
      <c r="G49" s="203">
        <v>134</v>
      </c>
      <c r="H49" s="203">
        <v>391</v>
      </c>
      <c r="I49" s="196">
        <v>297</v>
      </c>
      <c r="J49" s="196">
        <v>187</v>
      </c>
      <c r="K49" s="196">
        <v>484</v>
      </c>
      <c r="L49" s="188">
        <f t="shared" si="2"/>
        <v>0.56707317073170738</v>
      </c>
      <c r="M49" s="188">
        <f t="shared" si="2"/>
        <v>-0.28342245989304815</v>
      </c>
      <c r="N49" s="188">
        <f t="shared" si="2"/>
        <v>0.11396011396011385</v>
      </c>
      <c r="O49" s="184">
        <f t="shared" si="2"/>
        <v>0.15564202334630339</v>
      </c>
      <c r="P49" s="184">
        <f t="shared" si="2"/>
        <v>0.39552238805970141</v>
      </c>
      <c r="Q49" s="184">
        <f t="shared" si="2"/>
        <v>0.23785166240409206</v>
      </c>
    </row>
    <row r="50" spans="2:17">
      <c r="B50" s="195" t="s">
        <v>120</v>
      </c>
      <c r="C50" s="196">
        <v>162</v>
      </c>
      <c r="D50" s="196">
        <v>112</v>
      </c>
      <c r="E50" s="196">
        <v>274</v>
      </c>
      <c r="F50" s="203">
        <v>147</v>
      </c>
      <c r="G50" s="203">
        <v>66</v>
      </c>
      <c r="H50" s="203">
        <v>213</v>
      </c>
      <c r="I50" s="196">
        <v>134</v>
      </c>
      <c r="J50" s="196">
        <v>124</v>
      </c>
      <c r="K50" s="196">
        <v>258</v>
      </c>
      <c r="L50" s="188">
        <f t="shared" si="2"/>
        <v>-9.259259259259256E-2</v>
      </c>
      <c r="M50" s="188">
        <f t="shared" si="2"/>
        <v>-0.4107142857142857</v>
      </c>
      <c r="N50" s="188">
        <f t="shared" si="2"/>
        <v>-0.22262773722627738</v>
      </c>
      <c r="O50" s="184">
        <f t="shared" si="2"/>
        <v>-8.8435374149659851E-2</v>
      </c>
      <c r="P50" s="184">
        <f t="shared" si="2"/>
        <v>0.8787878787878789</v>
      </c>
      <c r="Q50" s="184">
        <f t="shared" si="2"/>
        <v>0.21126760563380276</v>
      </c>
    </row>
    <row r="51" spans="2:17">
      <c r="B51" s="195" t="s">
        <v>121</v>
      </c>
      <c r="C51" s="196">
        <v>228</v>
      </c>
      <c r="D51" s="196">
        <v>199</v>
      </c>
      <c r="E51" s="196">
        <v>427</v>
      </c>
      <c r="F51" s="203">
        <v>157</v>
      </c>
      <c r="G51" s="203">
        <v>136</v>
      </c>
      <c r="H51" s="203">
        <v>293</v>
      </c>
      <c r="I51" s="196">
        <v>176</v>
      </c>
      <c r="J51" s="196">
        <v>204</v>
      </c>
      <c r="K51" s="196">
        <v>380</v>
      </c>
      <c r="L51" s="188">
        <f t="shared" si="2"/>
        <v>-0.31140350877192979</v>
      </c>
      <c r="M51" s="188">
        <f t="shared" si="2"/>
        <v>-0.31658291457286436</v>
      </c>
      <c r="N51" s="188">
        <f t="shared" si="2"/>
        <v>-0.31381733021077285</v>
      </c>
      <c r="O51" s="184">
        <f t="shared" si="2"/>
        <v>0.12101910828025475</v>
      </c>
      <c r="P51" s="184">
        <f t="shared" si="2"/>
        <v>0.5</v>
      </c>
      <c r="Q51" s="184">
        <f t="shared" si="2"/>
        <v>0.29692832764505117</v>
      </c>
    </row>
    <row r="52" spans="2:17">
      <c r="B52" s="195" t="s">
        <v>122</v>
      </c>
      <c r="C52" s="196">
        <v>163</v>
      </c>
      <c r="D52" s="196">
        <v>86</v>
      </c>
      <c r="E52" s="196">
        <v>249</v>
      </c>
      <c r="F52" s="203">
        <v>180</v>
      </c>
      <c r="G52" s="203">
        <v>116</v>
      </c>
      <c r="H52" s="203">
        <v>296</v>
      </c>
      <c r="I52" s="196">
        <v>206</v>
      </c>
      <c r="J52" s="196">
        <v>115</v>
      </c>
      <c r="K52" s="196">
        <v>321</v>
      </c>
      <c r="L52" s="188">
        <f t="shared" si="2"/>
        <v>0.10429447852760743</v>
      </c>
      <c r="M52" s="188">
        <f t="shared" si="2"/>
        <v>0.34883720930232553</v>
      </c>
      <c r="N52" s="188">
        <f t="shared" si="2"/>
        <v>0.18875502008032119</v>
      </c>
      <c r="O52" s="184">
        <f t="shared" si="2"/>
        <v>0.14444444444444438</v>
      </c>
      <c r="P52" s="184">
        <f t="shared" si="2"/>
        <v>-8.6206896551723755E-3</v>
      </c>
      <c r="Q52" s="184">
        <f t="shared" si="2"/>
        <v>8.4459459459459429E-2</v>
      </c>
    </row>
    <row r="53" spans="2:17">
      <c r="B53" s="195" t="s">
        <v>123</v>
      </c>
      <c r="C53" s="196">
        <v>141</v>
      </c>
      <c r="D53" s="196">
        <v>183</v>
      </c>
      <c r="E53" s="196">
        <v>324</v>
      </c>
      <c r="F53" s="203">
        <v>146</v>
      </c>
      <c r="G53" s="203">
        <v>87</v>
      </c>
      <c r="H53" s="203">
        <v>233</v>
      </c>
      <c r="I53" s="196">
        <v>151</v>
      </c>
      <c r="J53" s="196">
        <v>138</v>
      </c>
      <c r="K53" s="196">
        <v>289</v>
      </c>
      <c r="L53" s="188">
        <f t="shared" si="2"/>
        <v>3.5460992907801359E-2</v>
      </c>
      <c r="M53" s="188">
        <f t="shared" si="2"/>
        <v>-0.52459016393442626</v>
      </c>
      <c r="N53" s="188">
        <f t="shared" si="2"/>
        <v>-0.28086419753086422</v>
      </c>
      <c r="O53" s="184">
        <f t="shared" si="2"/>
        <v>3.4246575342465668E-2</v>
      </c>
      <c r="P53" s="184">
        <f t="shared" si="2"/>
        <v>0.5862068965517242</v>
      </c>
      <c r="Q53" s="184">
        <f t="shared" si="2"/>
        <v>0.24034334763948495</v>
      </c>
    </row>
    <row r="54" spans="2:17">
      <c r="B54" s="195" t="s">
        <v>124</v>
      </c>
      <c r="C54" s="196">
        <v>184</v>
      </c>
      <c r="D54" s="196">
        <v>162</v>
      </c>
      <c r="E54" s="196">
        <v>346</v>
      </c>
      <c r="F54" s="203">
        <v>222</v>
      </c>
      <c r="G54" s="203">
        <v>171</v>
      </c>
      <c r="H54" s="203">
        <v>393</v>
      </c>
      <c r="I54" s="196">
        <v>220</v>
      </c>
      <c r="J54" s="196">
        <v>171</v>
      </c>
      <c r="K54" s="196">
        <v>391</v>
      </c>
      <c r="L54" s="188">
        <f t="shared" si="2"/>
        <v>0.20652173913043481</v>
      </c>
      <c r="M54" s="188">
        <f t="shared" si="2"/>
        <v>5.555555555555558E-2</v>
      </c>
      <c r="N54" s="188">
        <f t="shared" si="2"/>
        <v>0.13583815028901736</v>
      </c>
      <c r="O54" s="184">
        <f t="shared" si="2"/>
        <v>-9.009009009009028E-3</v>
      </c>
      <c r="P54" s="184">
        <f t="shared" si="2"/>
        <v>0</v>
      </c>
      <c r="Q54" s="184">
        <f t="shared" si="2"/>
        <v>-5.0890585241730735E-3</v>
      </c>
    </row>
    <row r="55" spans="2:17">
      <c r="B55" s="195" t="s">
        <v>125</v>
      </c>
      <c r="C55" s="196">
        <v>369</v>
      </c>
      <c r="D55" s="196">
        <v>111</v>
      </c>
      <c r="E55" s="196">
        <v>480</v>
      </c>
      <c r="F55" s="203">
        <v>220</v>
      </c>
      <c r="G55" s="203">
        <v>93</v>
      </c>
      <c r="H55" s="203">
        <v>313</v>
      </c>
      <c r="I55" s="196">
        <v>196</v>
      </c>
      <c r="J55" s="196">
        <v>175</v>
      </c>
      <c r="K55" s="196">
        <v>371</v>
      </c>
      <c r="L55" s="188">
        <f t="shared" si="2"/>
        <v>-0.40379403794037938</v>
      </c>
      <c r="M55" s="188">
        <f t="shared" si="2"/>
        <v>-0.16216216216216217</v>
      </c>
      <c r="N55" s="188">
        <f t="shared" si="2"/>
        <v>-0.34791666666666665</v>
      </c>
      <c r="O55" s="184">
        <f t="shared" si="2"/>
        <v>-0.10909090909090913</v>
      </c>
      <c r="P55" s="184">
        <f t="shared" si="2"/>
        <v>0.88172043010752699</v>
      </c>
      <c r="Q55" s="184">
        <f t="shared" si="2"/>
        <v>0.18530351437699677</v>
      </c>
    </row>
    <row r="56" spans="2:17">
      <c r="B56" s="195" t="s">
        <v>126</v>
      </c>
      <c r="C56" s="196">
        <v>342</v>
      </c>
      <c r="D56" s="196">
        <v>176</v>
      </c>
      <c r="E56" s="196">
        <v>518</v>
      </c>
      <c r="F56" s="203">
        <v>274</v>
      </c>
      <c r="G56" s="203">
        <v>161</v>
      </c>
      <c r="H56" s="203">
        <v>435</v>
      </c>
      <c r="I56" s="196">
        <v>290</v>
      </c>
      <c r="J56" s="196">
        <v>291</v>
      </c>
      <c r="K56" s="196">
        <v>581</v>
      </c>
      <c r="L56" s="188">
        <f t="shared" si="2"/>
        <v>-0.19883040935672514</v>
      </c>
      <c r="M56" s="188">
        <f t="shared" si="2"/>
        <v>-8.5227272727272707E-2</v>
      </c>
      <c r="N56" s="188">
        <f t="shared" si="2"/>
        <v>-0.16023166023166024</v>
      </c>
      <c r="O56" s="184">
        <f t="shared" si="2"/>
        <v>5.8394160583941535E-2</v>
      </c>
      <c r="P56" s="184">
        <f t="shared" si="2"/>
        <v>0.80745341614906829</v>
      </c>
      <c r="Q56" s="184">
        <f t="shared" si="2"/>
        <v>0.33563218390804606</v>
      </c>
    </row>
    <row r="57" spans="2:17">
      <c r="B57" s="197" t="s">
        <v>127</v>
      </c>
      <c r="C57" s="198">
        <v>2909</v>
      </c>
      <c r="D57" s="198">
        <v>1824</v>
      </c>
      <c r="E57" s="198">
        <v>4733</v>
      </c>
      <c r="F57" s="198">
        <v>2777</v>
      </c>
      <c r="G57" s="198">
        <v>1568</v>
      </c>
      <c r="H57" s="198">
        <v>4345</v>
      </c>
      <c r="I57" s="198">
        <v>2749</v>
      </c>
      <c r="J57" s="198">
        <v>1814</v>
      </c>
      <c r="K57" s="198">
        <v>4563</v>
      </c>
      <c r="L57" s="204">
        <f t="shared" si="2"/>
        <v>-4.5376418013062914E-2</v>
      </c>
      <c r="M57" s="204">
        <f t="shared" si="2"/>
        <v>-0.14035087719298245</v>
      </c>
      <c r="N57" s="204">
        <f>IFERROR(H57/E57-1,"-")</f>
        <v>-8.1977604056623687E-2</v>
      </c>
      <c r="O57" s="204">
        <f t="shared" si="2"/>
        <v>-1.0082823190493362E-2</v>
      </c>
      <c r="P57" s="204">
        <f t="shared" si="2"/>
        <v>0.15688775510204089</v>
      </c>
      <c r="Q57" s="204">
        <f t="shared" si="2"/>
        <v>5.0172612197928679E-2</v>
      </c>
    </row>
    <row r="58" spans="2:17" ht="15" customHeight="1">
      <c r="B58" s="419" t="s">
        <v>52</v>
      </c>
      <c r="C58" s="419"/>
      <c r="D58" s="419"/>
      <c r="E58" s="419"/>
      <c r="F58" s="419"/>
      <c r="G58" s="419"/>
      <c r="H58" s="419"/>
      <c r="I58" s="419"/>
      <c r="J58" s="419"/>
      <c r="K58" s="419"/>
      <c r="L58" s="419"/>
      <c r="M58" s="419"/>
      <c r="N58" s="419"/>
      <c r="O58" s="419"/>
      <c r="P58" s="419"/>
      <c r="Q58" s="419"/>
    </row>
    <row r="59" spans="2:17">
      <c r="B59" s="173"/>
      <c r="C59" s="173"/>
      <c r="D59" s="173"/>
      <c r="E59" s="173"/>
      <c r="F59" s="173"/>
      <c r="G59" s="173"/>
      <c r="H59" s="173"/>
      <c r="I59" s="173"/>
      <c r="J59" s="173"/>
      <c r="K59" s="173"/>
      <c r="L59" s="173"/>
      <c r="M59" s="173"/>
      <c r="N59" s="173"/>
      <c r="O59" s="173"/>
      <c r="P59" s="173"/>
      <c r="Q59" s="173"/>
    </row>
    <row r="60" spans="2:17">
      <c r="B60" s="173"/>
      <c r="C60" s="173"/>
      <c r="D60" s="173"/>
      <c r="E60" s="173"/>
      <c r="F60" s="173"/>
      <c r="G60" s="173"/>
      <c r="H60" s="173"/>
      <c r="I60" s="173"/>
      <c r="J60" s="173"/>
      <c r="K60" s="173"/>
      <c r="L60" s="173"/>
      <c r="M60" s="173"/>
      <c r="N60" s="173"/>
      <c r="O60" s="173"/>
      <c r="P60" s="173"/>
      <c r="Q60" s="173"/>
    </row>
    <row r="61" spans="2:17" ht="18" customHeight="1">
      <c r="B61" s="423" t="s">
        <v>334</v>
      </c>
      <c r="C61" s="423"/>
      <c r="D61" s="423"/>
      <c r="E61" s="423"/>
      <c r="F61" s="423"/>
      <c r="G61" s="423"/>
      <c r="H61" s="423"/>
      <c r="I61" s="423"/>
      <c r="J61" s="423"/>
      <c r="K61" s="423"/>
      <c r="L61" s="423"/>
      <c r="M61" s="423"/>
      <c r="N61" s="423"/>
      <c r="O61" s="423"/>
      <c r="P61" s="423"/>
      <c r="Q61" s="423"/>
    </row>
    <row r="62" spans="2:17" ht="15" customHeight="1">
      <c r="B62" s="200"/>
      <c r="C62" s="428">
        <v>2008</v>
      </c>
      <c r="D62" s="428"/>
      <c r="E62" s="428"/>
      <c r="F62" s="429">
        <v>2009</v>
      </c>
      <c r="G62" s="429"/>
      <c r="H62" s="429"/>
      <c r="I62" s="428">
        <v>2010</v>
      </c>
      <c r="J62" s="428"/>
      <c r="K62" s="428"/>
      <c r="L62" s="429" t="s">
        <v>184</v>
      </c>
      <c r="M62" s="429"/>
      <c r="N62" s="429"/>
      <c r="O62" s="430" t="s">
        <v>185</v>
      </c>
      <c r="P62" s="430"/>
      <c r="Q62" s="430"/>
    </row>
    <row r="63" spans="2:17" ht="30" customHeight="1">
      <c r="B63" s="200"/>
      <c r="C63" s="176" t="s">
        <v>34</v>
      </c>
      <c r="D63" s="176" t="s">
        <v>61</v>
      </c>
      <c r="E63" s="176" t="s">
        <v>36</v>
      </c>
      <c r="F63" s="182" t="s">
        <v>34</v>
      </c>
      <c r="G63" s="182" t="s">
        <v>61</v>
      </c>
      <c r="H63" s="182" t="s">
        <v>36</v>
      </c>
      <c r="I63" s="176" t="s">
        <v>34</v>
      </c>
      <c r="J63" s="176" t="s">
        <v>61</v>
      </c>
      <c r="K63" s="176" t="s">
        <v>36</v>
      </c>
      <c r="L63" s="182" t="s">
        <v>186</v>
      </c>
      <c r="M63" s="182" t="s">
        <v>187</v>
      </c>
      <c r="N63" s="182" t="s">
        <v>188</v>
      </c>
      <c r="O63" s="202" t="s">
        <v>186</v>
      </c>
      <c r="P63" s="202" t="s">
        <v>187</v>
      </c>
      <c r="Q63" s="202" t="s">
        <v>188</v>
      </c>
    </row>
    <row r="64" spans="2:17">
      <c r="B64" s="195" t="s">
        <v>115</v>
      </c>
      <c r="C64" s="196">
        <v>5300</v>
      </c>
      <c r="D64" s="196">
        <v>4787</v>
      </c>
      <c r="E64" s="196">
        <v>10087</v>
      </c>
      <c r="F64" s="203">
        <v>5105</v>
      </c>
      <c r="G64" s="203">
        <v>4598</v>
      </c>
      <c r="H64" s="203">
        <v>9703</v>
      </c>
      <c r="I64" s="196">
        <v>5179</v>
      </c>
      <c r="J64" s="196">
        <v>4860</v>
      </c>
      <c r="K64" s="196">
        <v>10039</v>
      </c>
      <c r="L64" s="188">
        <f t="shared" ref="L64:Q76" si="3">IFERROR(F64/C64-1,"-")</f>
        <v>-3.6792452830188727E-2</v>
      </c>
      <c r="M64" s="188">
        <f t="shared" si="3"/>
        <v>-3.9481930227699968E-2</v>
      </c>
      <c r="N64" s="188">
        <f t="shared" si="3"/>
        <v>-3.8068801427580068E-2</v>
      </c>
      <c r="O64" s="184">
        <f t="shared" si="3"/>
        <v>1.4495592556317272E-2</v>
      </c>
      <c r="P64" s="184">
        <f t="shared" si="3"/>
        <v>5.698129621574588E-2</v>
      </c>
      <c r="Q64" s="184">
        <f t="shared" si="3"/>
        <v>3.462846542306508E-2</v>
      </c>
    </row>
    <row r="65" spans="2:17">
      <c r="B65" s="195" t="s">
        <v>116</v>
      </c>
      <c r="C65" s="196">
        <v>6673</v>
      </c>
      <c r="D65" s="196">
        <v>7957</v>
      </c>
      <c r="E65" s="196">
        <v>14630</v>
      </c>
      <c r="F65" s="203">
        <v>6202</v>
      </c>
      <c r="G65" s="203">
        <v>6501</v>
      </c>
      <c r="H65" s="203">
        <v>12703</v>
      </c>
      <c r="I65" s="196">
        <v>5966</v>
      </c>
      <c r="J65" s="196">
        <v>5858</v>
      </c>
      <c r="K65" s="196">
        <v>11824</v>
      </c>
      <c r="L65" s="188">
        <f t="shared" si="3"/>
        <v>-7.0582946201108943E-2</v>
      </c>
      <c r="M65" s="188">
        <f t="shared" si="3"/>
        <v>-0.18298353650873445</v>
      </c>
      <c r="N65" s="188">
        <f t="shared" si="3"/>
        <v>-0.13171565276828434</v>
      </c>
      <c r="O65" s="184">
        <f t="shared" si="3"/>
        <v>-3.805224121251205E-2</v>
      </c>
      <c r="P65" s="184">
        <f t="shared" si="3"/>
        <v>-9.8907860329180086E-2</v>
      </c>
      <c r="Q65" s="184">
        <f t="shared" si="3"/>
        <v>-6.9196252853656603E-2</v>
      </c>
    </row>
    <row r="66" spans="2:17">
      <c r="B66" s="195" t="s">
        <v>117</v>
      </c>
      <c r="C66" s="196">
        <v>5810</v>
      </c>
      <c r="D66" s="196">
        <v>6897</v>
      </c>
      <c r="E66" s="196">
        <v>12707</v>
      </c>
      <c r="F66" s="203">
        <v>5200</v>
      </c>
      <c r="G66" s="203">
        <v>6000</v>
      </c>
      <c r="H66" s="203">
        <v>11200</v>
      </c>
      <c r="I66" s="196">
        <v>5191</v>
      </c>
      <c r="J66" s="196">
        <v>5205</v>
      </c>
      <c r="K66" s="196">
        <v>10396</v>
      </c>
      <c r="L66" s="188">
        <f t="shared" si="3"/>
        <v>-0.10499139414802061</v>
      </c>
      <c r="M66" s="188">
        <f t="shared" si="3"/>
        <v>-0.13005654632448893</v>
      </c>
      <c r="N66" s="188">
        <f t="shared" si="3"/>
        <v>-0.11859604942157864</v>
      </c>
      <c r="O66" s="184">
        <f t="shared" si="3"/>
        <v>-1.7307692307692024E-3</v>
      </c>
      <c r="P66" s="184">
        <f t="shared" si="3"/>
        <v>-0.13249999999999995</v>
      </c>
      <c r="Q66" s="184">
        <f t="shared" si="3"/>
        <v>-7.1785714285714231E-2</v>
      </c>
    </row>
    <row r="67" spans="2:17">
      <c r="B67" s="195" t="s">
        <v>48</v>
      </c>
      <c r="C67" s="196">
        <v>7919</v>
      </c>
      <c r="D67" s="196">
        <v>7431</v>
      </c>
      <c r="E67" s="196">
        <v>15350</v>
      </c>
      <c r="F67" s="203">
        <v>7168</v>
      </c>
      <c r="G67" s="203">
        <v>5815</v>
      </c>
      <c r="H67" s="203">
        <v>12983</v>
      </c>
      <c r="I67" s="196">
        <v>6222</v>
      </c>
      <c r="J67" s="196">
        <v>5209</v>
      </c>
      <c r="K67" s="196">
        <v>11431</v>
      </c>
      <c r="L67" s="188">
        <f t="shared" si="3"/>
        <v>-9.483520646546284E-2</v>
      </c>
      <c r="M67" s="188">
        <f t="shared" si="3"/>
        <v>-0.21746736643789533</v>
      </c>
      <c r="N67" s="188">
        <f t="shared" si="3"/>
        <v>-0.15420195439739415</v>
      </c>
      <c r="O67" s="184">
        <f t="shared" si="3"/>
        <v>-0.1319754464285714</v>
      </c>
      <c r="P67" s="184">
        <f t="shared" si="3"/>
        <v>-0.10421324161650902</v>
      </c>
      <c r="Q67" s="184">
        <f t="shared" si="3"/>
        <v>-0.11954093814988831</v>
      </c>
    </row>
    <row r="68" spans="2:17">
      <c r="B68" s="195" t="s">
        <v>119</v>
      </c>
      <c r="C68" s="196">
        <v>5830</v>
      </c>
      <c r="D68" s="196">
        <v>5375</v>
      </c>
      <c r="E68" s="196">
        <v>11205</v>
      </c>
      <c r="F68" s="203">
        <v>4860</v>
      </c>
      <c r="G68" s="203">
        <v>4985</v>
      </c>
      <c r="H68" s="203">
        <v>9845</v>
      </c>
      <c r="I68" s="196">
        <v>6581</v>
      </c>
      <c r="J68" s="196">
        <v>6168</v>
      </c>
      <c r="K68" s="196">
        <v>12749</v>
      </c>
      <c r="L68" s="188">
        <f t="shared" si="3"/>
        <v>-0.16638078902229847</v>
      </c>
      <c r="M68" s="188">
        <f t="shared" si="3"/>
        <v>-7.255813953488377E-2</v>
      </c>
      <c r="N68" s="188">
        <f t="shared" si="3"/>
        <v>-0.12137438643462739</v>
      </c>
      <c r="O68" s="184">
        <f t="shared" si="3"/>
        <v>0.35411522633744852</v>
      </c>
      <c r="P68" s="184">
        <f t="shared" si="3"/>
        <v>0.23731193580742227</v>
      </c>
      <c r="Q68" s="184">
        <f t="shared" si="3"/>
        <v>0.29497206703910606</v>
      </c>
    </row>
    <row r="69" spans="2:17">
      <c r="B69" s="195" t="s">
        <v>120</v>
      </c>
      <c r="C69" s="196">
        <v>4581</v>
      </c>
      <c r="D69" s="196">
        <v>5746</v>
      </c>
      <c r="E69" s="196">
        <v>10327</v>
      </c>
      <c r="F69" s="203">
        <v>4203</v>
      </c>
      <c r="G69" s="203">
        <v>4727</v>
      </c>
      <c r="H69" s="203">
        <v>8930</v>
      </c>
      <c r="I69" s="196">
        <v>3420</v>
      </c>
      <c r="J69" s="196">
        <v>3202</v>
      </c>
      <c r="K69" s="196">
        <v>6622</v>
      </c>
      <c r="L69" s="188">
        <f t="shared" si="3"/>
        <v>-8.2514734774066789E-2</v>
      </c>
      <c r="M69" s="188">
        <f t="shared" si="3"/>
        <v>-0.17734075878872257</v>
      </c>
      <c r="N69" s="188">
        <f t="shared" si="3"/>
        <v>-0.13527645976566283</v>
      </c>
      <c r="O69" s="184">
        <f t="shared" si="3"/>
        <v>-0.1862955032119914</v>
      </c>
      <c r="P69" s="184">
        <f t="shared" si="3"/>
        <v>-0.32261476623651364</v>
      </c>
      <c r="Q69" s="184">
        <f t="shared" si="3"/>
        <v>-0.25845464725643896</v>
      </c>
    </row>
    <row r="70" spans="2:17">
      <c r="B70" s="195" t="s">
        <v>121</v>
      </c>
      <c r="C70" s="196">
        <v>7471</v>
      </c>
      <c r="D70" s="196">
        <v>8333</v>
      </c>
      <c r="E70" s="196">
        <v>15804</v>
      </c>
      <c r="F70" s="203">
        <v>6415</v>
      </c>
      <c r="G70" s="203">
        <v>9036</v>
      </c>
      <c r="H70" s="203">
        <v>15451</v>
      </c>
      <c r="I70" s="196">
        <v>6014</v>
      </c>
      <c r="J70" s="196">
        <v>7914</v>
      </c>
      <c r="K70" s="196">
        <v>13928</v>
      </c>
      <c r="L70" s="188">
        <f t="shared" si="3"/>
        <v>-0.14134653995449065</v>
      </c>
      <c r="M70" s="188">
        <f t="shared" si="3"/>
        <v>8.4363374534981439E-2</v>
      </c>
      <c r="N70" s="188">
        <f t="shared" si="3"/>
        <v>-2.2336117438623182E-2</v>
      </c>
      <c r="O70" s="184">
        <f t="shared" si="3"/>
        <v>-6.2509742790335165E-2</v>
      </c>
      <c r="P70" s="184">
        <f t="shared" si="3"/>
        <v>-0.12416998671978752</v>
      </c>
      <c r="Q70" s="184">
        <f t="shared" si="3"/>
        <v>-9.85696718658986E-2</v>
      </c>
    </row>
    <row r="71" spans="2:17">
      <c r="B71" s="195" t="s">
        <v>122</v>
      </c>
      <c r="C71" s="196">
        <v>5229</v>
      </c>
      <c r="D71" s="196">
        <v>8583</v>
      </c>
      <c r="E71" s="196">
        <v>13812</v>
      </c>
      <c r="F71" s="203">
        <v>6511</v>
      </c>
      <c r="G71" s="203">
        <v>7717</v>
      </c>
      <c r="H71" s="203">
        <v>14228</v>
      </c>
      <c r="I71" s="196">
        <v>6038</v>
      </c>
      <c r="J71" s="196">
        <v>7136</v>
      </c>
      <c r="K71" s="196">
        <v>13174</v>
      </c>
      <c r="L71" s="188">
        <f t="shared" si="3"/>
        <v>0.24517116083381141</v>
      </c>
      <c r="M71" s="188">
        <f t="shared" si="3"/>
        <v>-0.10089712221833858</v>
      </c>
      <c r="N71" s="188">
        <f t="shared" si="3"/>
        <v>3.0118737329858147E-2</v>
      </c>
      <c r="O71" s="184">
        <f t="shared" si="3"/>
        <v>-7.2646290892336096E-2</v>
      </c>
      <c r="P71" s="184">
        <f t="shared" si="3"/>
        <v>-7.5288324478424262E-2</v>
      </c>
      <c r="Q71" s="184">
        <f t="shared" si="3"/>
        <v>-7.40792802923812E-2</v>
      </c>
    </row>
    <row r="72" spans="2:17">
      <c r="B72" s="195" t="s">
        <v>123</v>
      </c>
      <c r="C72" s="196">
        <v>5059</v>
      </c>
      <c r="D72" s="196">
        <v>5778</v>
      </c>
      <c r="E72" s="196">
        <v>10837</v>
      </c>
      <c r="F72" s="203">
        <v>4452</v>
      </c>
      <c r="G72" s="203">
        <v>4469</v>
      </c>
      <c r="H72" s="203">
        <v>8921</v>
      </c>
      <c r="I72" s="196">
        <v>4609</v>
      </c>
      <c r="J72" s="196">
        <v>4266</v>
      </c>
      <c r="K72" s="196">
        <v>8875</v>
      </c>
      <c r="L72" s="188">
        <f t="shared" si="3"/>
        <v>-0.11998418659814192</v>
      </c>
      <c r="M72" s="188">
        <f t="shared" si="3"/>
        <v>-0.22654897888542747</v>
      </c>
      <c r="N72" s="188">
        <f t="shared" si="3"/>
        <v>-0.17680169788686906</v>
      </c>
      <c r="O72" s="184">
        <f t="shared" si="3"/>
        <v>3.5265049415992733E-2</v>
      </c>
      <c r="P72" s="184">
        <f t="shared" si="3"/>
        <v>-4.5424032221973554E-2</v>
      </c>
      <c r="Q72" s="184">
        <f t="shared" si="3"/>
        <v>-5.1563726039681734E-3</v>
      </c>
    </row>
    <row r="73" spans="2:17">
      <c r="B73" s="195" t="s">
        <v>124</v>
      </c>
      <c r="C73" s="196">
        <v>7931</v>
      </c>
      <c r="D73" s="196">
        <v>8434</v>
      </c>
      <c r="E73" s="196">
        <v>16365</v>
      </c>
      <c r="F73" s="203">
        <v>7078</v>
      </c>
      <c r="G73" s="203">
        <v>5808</v>
      </c>
      <c r="H73" s="203">
        <v>12886</v>
      </c>
      <c r="I73" s="196">
        <v>7419</v>
      </c>
      <c r="J73" s="196">
        <v>5992</v>
      </c>
      <c r="K73" s="196">
        <v>13411</v>
      </c>
      <c r="L73" s="188">
        <f t="shared" si="3"/>
        <v>-0.10755264153322408</v>
      </c>
      <c r="M73" s="188">
        <f t="shared" si="3"/>
        <v>-0.31135878586672994</v>
      </c>
      <c r="N73" s="188">
        <f t="shared" si="3"/>
        <v>-0.2125878399022304</v>
      </c>
      <c r="O73" s="184">
        <f t="shared" si="3"/>
        <v>4.8177451257417347E-2</v>
      </c>
      <c r="P73" s="184">
        <f t="shared" si="3"/>
        <v>3.1680440771349794E-2</v>
      </c>
      <c r="Q73" s="184">
        <f t="shared" si="3"/>
        <v>4.0741890423715565E-2</v>
      </c>
    </row>
    <row r="74" spans="2:17">
      <c r="B74" s="195" t="s">
        <v>125</v>
      </c>
      <c r="C74" s="196">
        <v>5320</v>
      </c>
      <c r="D74" s="196">
        <v>4797</v>
      </c>
      <c r="E74" s="196">
        <v>10117</v>
      </c>
      <c r="F74" s="203">
        <v>5118</v>
      </c>
      <c r="G74" s="203">
        <v>4006</v>
      </c>
      <c r="H74" s="203">
        <v>9124</v>
      </c>
      <c r="I74" s="196">
        <v>6517</v>
      </c>
      <c r="J74" s="196">
        <v>4348</v>
      </c>
      <c r="K74" s="196">
        <v>10865</v>
      </c>
      <c r="L74" s="188">
        <f t="shared" si="3"/>
        <v>-3.7969924812030098E-2</v>
      </c>
      <c r="M74" s="188">
        <f t="shared" si="3"/>
        <v>-0.1648947258703356</v>
      </c>
      <c r="N74" s="188">
        <f t="shared" si="3"/>
        <v>-9.8151625976079848E-2</v>
      </c>
      <c r="O74" s="184">
        <f t="shared" si="3"/>
        <v>0.27334896443923418</v>
      </c>
      <c r="P74" s="184">
        <f t="shared" si="3"/>
        <v>8.5371942086869712E-2</v>
      </c>
      <c r="Q74" s="184">
        <f t="shared" si="3"/>
        <v>0.19081543182814564</v>
      </c>
    </row>
    <row r="75" spans="2:17">
      <c r="B75" s="195" t="s">
        <v>126</v>
      </c>
      <c r="C75" s="196">
        <v>5555</v>
      </c>
      <c r="D75" s="196">
        <v>5951</v>
      </c>
      <c r="E75" s="196">
        <v>11506</v>
      </c>
      <c r="F75" s="203">
        <v>4850</v>
      </c>
      <c r="G75" s="203">
        <v>5210</v>
      </c>
      <c r="H75" s="203">
        <v>10060</v>
      </c>
      <c r="I75" s="196">
        <v>6264</v>
      </c>
      <c r="J75" s="196">
        <v>5651</v>
      </c>
      <c r="K75" s="196">
        <v>11915</v>
      </c>
      <c r="L75" s="188">
        <f t="shared" si="3"/>
        <v>-0.12691269126912696</v>
      </c>
      <c r="M75" s="188">
        <f t="shared" si="3"/>
        <v>-0.12451688791799698</v>
      </c>
      <c r="N75" s="188">
        <f t="shared" si="3"/>
        <v>-0.1256735616200243</v>
      </c>
      <c r="O75" s="184">
        <f t="shared" si="3"/>
        <v>0.29154639175257735</v>
      </c>
      <c r="P75" s="184">
        <f t="shared" si="3"/>
        <v>8.4644913627639262E-2</v>
      </c>
      <c r="Q75" s="184">
        <f t="shared" si="3"/>
        <v>0.18439363817097409</v>
      </c>
    </row>
    <row r="76" spans="2:17">
      <c r="B76" s="197" t="s">
        <v>127</v>
      </c>
      <c r="C76" s="198">
        <v>72678</v>
      </c>
      <c r="D76" s="198">
        <v>80069</v>
      </c>
      <c r="E76" s="198">
        <v>152747</v>
      </c>
      <c r="F76" s="198">
        <v>67162</v>
      </c>
      <c r="G76" s="198">
        <v>68872</v>
      </c>
      <c r="H76" s="198">
        <v>136034</v>
      </c>
      <c r="I76" s="198">
        <v>69420</v>
      </c>
      <c r="J76" s="198">
        <v>65809</v>
      </c>
      <c r="K76" s="198">
        <v>135229</v>
      </c>
      <c r="L76" s="204">
        <f t="shared" si="3"/>
        <v>-7.5896419824431072E-2</v>
      </c>
      <c r="M76" s="204">
        <f t="shared" si="3"/>
        <v>-0.13984188637300332</v>
      </c>
      <c r="N76" s="204">
        <f>IFERROR(H76/E76-1,"-")</f>
        <v>-0.10941622421389618</v>
      </c>
      <c r="O76" s="204">
        <f t="shared" si="3"/>
        <v>3.3620201899883906E-2</v>
      </c>
      <c r="P76" s="204">
        <f t="shared" si="3"/>
        <v>-4.4473806481589051E-2</v>
      </c>
      <c r="Q76" s="204">
        <f t="shared" si="3"/>
        <v>-5.9176382374994674E-3</v>
      </c>
    </row>
    <row r="77" spans="2:17" ht="15" customHeight="1">
      <c r="B77" s="419" t="s">
        <v>52</v>
      </c>
      <c r="C77" s="419"/>
      <c r="D77" s="419"/>
      <c r="E77" s="419"/>
      <c r="F77" s="419"/>
      <c r="G77" s="419"/>
      <c r="H77" s="419"/>
      <c r="I77" s="419"/>
      <c r="J77" s="419"/>
      <c r="K77" s="419"/>
      <c r="L77" s="419"/>
      <c r="M77" s="419"/>
      <c r="N77" s="419"/>
      <c r="O77" s="419"/>
      <c r="P77" s="419"/>
      <c r="Q77" s="419"/>
    </row>
    <row r="78" spans="2:17">
      <c r="B78" s="173"/>
      <c r="C78" s="173"/>
      <c r="D78" s="173"/>
      <c r="E78" s="173"/>
      <c r="F78" s="173"/>
      <c r="G78" s="173"/>
      <c r="H78" s="173"/>
      <c r="I78" s="173"/>
      <c r="J78" s="173"/>
      <c r="K78" s="173"/>
      <c r="L78" s="173"/>
      <c r="M78" s="173"/>
      <c r="N78" s="173"/>
      <c r="O78" s="173"/>
      <c r="P78" s="173"/>
      <c r="Q78" s="173"/>
    </row>
    <row r="79" spans="2:17">
      <c r="B79" s="173"/>
      <c r="C79" s="173"/>
      <c r="D79" s="173"/>
      <c r="E79" s="173"/>
      <c r="F79" s="173"/>
      <c r="G79" s="173"/>
      <c r="H79" s="173"/>
      <c r="I79" s="173"/>
      <c r="J79" s="173"/>
      <c r="K79" s="173"/>
      <c r="L79" s="173"/>
      <c r="M79" s="173"/>
      <c r="N79" s="173"/>
      <c r="O79" s="173"/>
      <c r="P79" s="173"/>
      <c r="Q79" s="173"/>
    </row>
    <row r="80" spans="2:17">
      <c r="B80" s="173"/>
      <c r="C80" s="173"/>
      <c r="D80" s="173"/>
      <c r="E80" s="173"/>
      <c r="F80" s="173"/>
      <c r="G80" s="173"/>
      <c r="H80" s="173"/>
      <c r="I80" s="173"/>
      <c r="J80" s="173"/>
      <c r="K80" s="173"/>
      <c r="L80" s="173"/>
      <c r="M80" s="173"/>
      <c r="N80" s="173"/>
      <c r="O80" s="173"/>
      <c r="P80" s="173"/>
      <c r="Q80" s="173"/>
    </row>
    <row r="81" spans="2:17" ht="18" customHeight="1">
      <c r="B81" s="423" t="s">
        <v>336</v>
      </c>
      <c r="C81" s="423"/>
      <c r="D81" s="423"/>
      <c r="E81" s="423"/>
      <c r="F81" s="423"/>
      <c r="G81" s="423"/>
      <c r="H81" s="423"/>
      <c r="I81" s="423"/>
      <c r="J81" s="423"/>
      <c r="K81" s="423"/>
      <c r="L81" s="423"/>
      <c r="M81" s="423"/>
      <c r="N81" s="423"/>
      <c r="O81" s="423"/>
      <c r="P81" s="423"/>
      <c r="Q81" s="423"/>
    </row>
    <row r="82" spans="2:17" ht="15" customHeight="1">
      <c r="B82" s="200"/>
      <c r="C82" s="428">
        <v>2008</v>
      </c>
      <c r="D82" s="428"/>
      <c r="E82" s="428"/>
      <c r="F82" s="429">
        <v>2009</v>
      </c>
      <c r="G82" s="429"/>
      <c r="H82" s="429"/>
      <c r="I82" s="428">
        <v>2010</v>
      </c>
      <c r="J82" s="428"/>
      <c r="K82" s="428"/>
      <c r="L82" s="429" t="s">
        <v>184</v>
      </c>
      <c r="M82" s="429"/>
      <c r="N82" s="429"/>
      <c r="O82" s="430" t="s">
        <v>185</v>
      </c>
      <c r="P82" s="430"/>
      <c r="Q82" s="430"/>
    </row>
    <row r="83" spans="2:17" ht="30" customHeight="1">
      <c r="B83" s="200"/>
      <c r="C83" s="176" t="s">
        <v>34</v>
      </c>
      <c r="D83" s="176" t="s">
        <v>61</v>
      </c>
      <c r="E83" s="176" t="s">
        <v>36</v>
      </c>
      <c r="F83" s="182" t="s">
        <v>34</v>
      </c>
      <c r="G83" s="182" t="s">
        <v>61</v>
      </c>
      <c r="H83" s="182" t="s">
        <v>36</v>
      </c>
      <c r="I83" s="176" t="s">
        <v>34</v>
      </c>
      <c r="J83" s="176" t="s">
        <v>61</v>
      </c>
      <c r="K83" s="176" t="s">
        <v>36</v>
      </c>
      <c r="L83" s="182" t="s">
        <v>186</v>
      </c>
      <c r="M83" s="182" t="s">
        <v>187</v>
      </c>
      <c r="N83" s="182" t="s">
        <v>188</v>
      </c>
      <c r="O83" s="202" t="s">
        <v>186</v>
      </c>
      <c r="P83" s="202" t="s">
        <v>187</v>
      </c>
      <c r="Q83" s="202" t="s">
        <v>188</v>
      </c>
    </row>
    <row r="84" spans="2:17">
      <c r="B84" s="195" t="s">
        <v>115</v>
      </c>
      <c r="C84" s="196">
        <v>5669</v>
      </c>
      <c r="D84" s="196">
        <v>4920</v>
      </c>
      <c r="E84" s="196">
        <v>10589</v>
      </c>
      <c r="F84" s="203">
        <v>5542</v>
      </c>
      <c r="G84" s="203">
        <v>4735</v>
      </c>
      <c r="H84" s="203">
        <v>10277</v>
      </c>
      <c r="I84" s="196">
        <v>5598</v>
      </c>
      <c r="J84" s="196">
        <v>4945</v>
      </c>
      <c r="K84" s="196">
        <v>10543</v>
      </c>
      <c r="L84" s="188">
        <f t="shared" ref="L84:Q96" si="4">IFERROR(F84/C84-1,"-")</f>
        <v>-2.2402540130534443E-2</v>
      </c>
      <c r="M84" s="188">
        <f t="shared" si="4"/>
        <v>-3.7601626016260159E-2</v>
      </c>
      <c r="N84" s="188">
        <f t="shared" si="4"/>
        <v>-2.9464538672206997E-2</v>
      </c>
      <c r="O84" s="184">
        <f t="shared" si="4"/>
        <v>1.0104655359076231E-2</v>
      </c>
      <c r="P84" s="184">
        <f t="shared" si="4"/>
        <v>4.4350580781415072E-2</v>
      </c>
      <c r="Q84" s="184">
        <f t="shared" si="4"/>
        <v>2.58830397976062E-2</v>
      </c>
    </row>
    <row r="85" spans="2:17">
      <c r="B85" s="195" t="s">
        <v>116</v>
      </c>
      <c r="C85" s="196">
        <v>7003</v>
      </c>
      <c r="D85" s="196">
        <v>8143</v>
      </c>
      <c r="E85" s="196">
        <v>15146</v>
      </c>
      <c r="F85" s="203">
        <v>6687</v>
      </c>
      <c r="G85" s="203">
        <v>6707</v>
      </c>
      <c r="H85" s="203">
        <v>13394</v>
      </c>
      <c r="I85" s="196">
        <v>6530</v>
      </c>
      <c r="J85" s="196">
        <v>5970</v>
      </c>
      <c r="K85" s="196">
        <v>12500</v>
      </c>
      <c r="L85" s="188">
        <f t="shared" si="4"/>
        <v>-4.5123518492074854E-2</v>
      </c>
      <c r="M85" s="188">
        <f t="shared" si="4"/>
        <v>-0.17634778337222157</v>
      </c>
      <c r="N85" s="188">
        <f t="shared" si="4"/>
        <v>-0.1156741053743563</v>
      </c>
      <c r="O85" s="184">
        <f t="shared" si="4"/>
        <v>-2.3478390907731406E-2</v>
      </c>
      <c r="P85" s="184">
        <f t="shared" si="4"/>
        <v>-0.1098851945728343</v>
      </c>
      <c r="Q85" s="184">
        <f t="shared" si="4"/>
        <v>-6.6746304315365101E-2</v>
      </c>
    </row>
    <row r="86" spans="2:17">
      <c r="B86" s="195" t="s">
        <v>117</v>
      </c>
      <c r="C86" s="196">
        <v>6212</v>
      </c>
      <c r="D86" s="196">
        <v>7058</v>
      </c>
      <c r="E86" s="196">
        <v>13270</v>
      </c>
      <c r="F86" s="203">
        <v>5570</v>
      </c>
      <c r="G86" s="203">
        <v>6124</v>
      </c>
      <c r="H86" s="203">
        <v>11694</v>
      </c>
      <c r="I86" s="196">
        <v>5645</v>
      </c>
      <c r="J86" s="196">
        <v>5319</v>
      </c>
      <c r="K86" s="196">
        <v>10964</v>
      </c>
      <c r="L86" s="188">
        <f t="shared" si="4"/>
        <v>-0.1033483580167418</v>
      </c>
      <c r="M86" s="188">
        <f t="shared" si="4"/>
        <v>-0.13233210541229812</v>
      </c>
      <c r="N86" s="188">
        <f t="shared" si="4"/>
        <v>-0.11876412961567451</v>
      </c>
      <c r="O86" s="184">
        <f t="shared" si="4"/>
        <v>1.3464991023339312E-2</v>
      </c>
      <c r="P86" s="184">
        <f t="shared" si="4"/>
        <v>-0.13145003265839317</v>
      </c>
      <c r="Q86" s="184">
        <f t="shared" si="4"/>
        <v>-6.2425175303574498E-2</v>
      </c>
    </row>
    <row r="87" spans="2:17">
      <c r="B87" s="195" t="s">
        <v>48</v>
      </c>
      <c r="C87" s="196">
        <v>8360</v>
      </c>
      <c r="D87" s="196">
        <v>7615</v>
      </c>
      <c r="E87" s="196">
        <v>15975</v>
      </c>
      <c r="F87" s="203">
        <v>7454</v>
      </c>
      <c r="G87" s="203">
        <v>5968</v>
      </c>
      <c r="H87" s="203">
        <v>13422</v>
      </c>
      <c r="I87" s="196">
        <v>6447</v>
      </c>
      <c r="J87" s="196">
        <v>5331</v>
      </c>
      <c r="K87" s="196">
        <v>11778</v>
      </c>
      <c r="L87" s="188">
        <f t="shared" si="4"/>
        <v>-0.10837320574162679</v>
      </c>
      <c r="M87" s="188">
        <f t="shared" si="4"/>
        <v>-0.21628365068942879</v>
      </c>
      <c r="N87" s="188">
        <f t="shared" si="4"/>
        <v>-0.15981220657276995</v>
      </c>
      <c r="O87" s="184">
        <f t="shared" si="4"/>
        <v>-0.13509525087201502</v>
      </c>
      <c r="P87" s="184">
        <f t="shared" si="4"/>
        <v>-0.1067359249329759</v>
      </c>
      <c r="Q87" s="184">
        <f t="shared" si="4"/>
        <v>-0.12248547161376844</v>
      </c>
    </row>
    <row r="88" spans="2:17">
      <c r="B88" s="195" t="s">
        <v>119</v>
      </c>
      <c r="C88" s="196">
        <v>6082</v>
      </c>
      <c r="D88" s="196">
        <v>5562</v>
      </c>
      <c r="E88" s="196">
        <v>11644</v>
      </c>
      <c r="F88" s="203">
        <v>5179</v>
      </c>
      <c r="G88" s="203">
        <v>5135</v>
      </c>
      <c r="H88" s="203">
        <v>10314</v>
      </c>
      <c r="I88" s="196">
        <v>6988</v>
      </c>
      <c r="J88" s="196">
        <v>6362</v>
      </c>
      <c r="K88" s="196">
        <v>13350</v>
      </c>
      <c r="L88" s="188">
        <f t="shared" si="4"/>
        <v>-0.14847089773100952</v>
      </c>
      <c r="M88" s="188">
        <f t="shared" si="4"/>
        <v>-7.6770945702984483E-2</v>
      </c>
      <c r="N88" s="188">
        <f t="shared" si="4"/>
        <v>-0.11422191686705596</v>
      </c>
      <c r="O88" s="184">
        <f t="shared" si="4"/>
        <v>0.34929523073952495</v>
      </c>
      <c r="P88" s="184">
        <f t="shared" si="4"/>
        <v>0.23894839337877305</v>
      </c>
      <c r="Q88" s="184">
        <f t="shared" si="4"/>
        <v>0.29435718440954051</v>
      </c>
    </row>
    <row r="89" spans="2:17">
      <c r="B89" s="195" t="s">
        <v>120</v>
      </c>
      <c r="C89" s="196">
        <v>4775</v>
      </c>
      <c r="D89" s="196">
        <v>5863</v>
      </c>
      <c r="E89" s="196">
        <v>10638</v>
      </c>
      <c r="F89" s="203">
        <v>4395</v>
      </c>
      <c r="G89" s="203">
        <v>4806</v>
      </c>
      <c r="H89" s="203">
        <v>9201</v>
      </c>
      <c r="I89" s="196">
        <v>3612</v>
      </c>
      <c r="J89" s="196">
        <v>3326</v>
      </c>
      <c r="K89" s="196">
        <v>6938</v>
      </c>
      <c r="L89" s="188">
        <f t="shared" si="4"/>
        <v>-7.9581151832460728E-2</v>
      </c>
      <c r="M89" s="188">
        <f t="shared" si="4"/>
        <v>-0.18028313150264375</v>
      </c>
      <c r="N89" s="188">
        <f t="shared" si="4"/>
        <v>-0.13508178228990408</v>
      </c>
      <c r="O89" s="184">
        <f t="shared" si="4"/>
        <v>-0.17815699658703077</v>
      </c>
      <c r="P89" s="184">
        <f t="shared" si="4"/>
        <v>-0.30794839783603833</v>
      </c>
      <c r="Q89" s="184">
        <f t="shared" si="4"/>
        <v>-0.24595152700793388</v>
      </c>
    </row>
    <row r="90" spans="2:17">
      <c r="B90" s="195" t="s">
        <v>121</v>
      </c>
      <c r="C90" s="196">
        <v>7735</v>
      </c>
      <c r="D90" s="196">
        <v>8532</v>
      </c>
      <c r="E90" s="196">
        <v>16267</v>
      </c>
      <c r="F90" s="203">
        <v>6640</v>
      </c>
      <c r="G90" s="203">
        <v>9172</v>
      </c>
      <c r="H90" s="203">
        <v>15812</v>
      </c>
      <c r="I90" s="196">
        <v>6275</v>
      </c>
      <c r="J90" s="196">
        <v>8118</v>
      </c>
      <c r="K90" s="196">
        <v>14393</v>
      </c>
      <c r="L90" s="188">
        <f t="shared" si="4"/>
        <v>-0.14156431803490632</v>
      </c>
      <c r="M90" s="188">
        <f t="shared" si="4"/>
        <v>7.5011720581340757E-2</v>
      </c>
      <c r="N90" s="188">
        <f t="shared" si="4"/>
        <v>-2.7970738304542886E-2</v>
      </c>
      <c r="O90" s="184">
        <f t="shared" si="4"/>
        <v>-5.4969879518072307E-2</v>
      </c>
      <c r="P90" s="184">
        <f t="shared" si="4"/>
        <v>-0.11491495856955958</v>
      </c>
      <c r="Q90" s="184">
        <f t="shared" si="4"/>
        <v>-8.9741968125474303E-2</v>
      </c>
    </row>
    <row r="91" spans="2:17">
      <c r="B91" s="195" t="s">
        <v>122</v>
      </c>
      <c r="C91" s="196">
        <v>5422</v>
      </c>
      <c r="D91" s="196">
        <v>8669</v>
      </c>
      <c r="E91" s="196">
        <v>14091</v>
      </c>
      <c r="F91" s="203">
        <v>6742</v>
      </c>
      <c r="G91" s="203">
        <v>7833</v>
      </c>
      <c r="H91" s="203">
        <v>14575</v>
      </c>
      <c r="I91" s="196">
        <v>6277</v>
      </c>
      <c r="J91" s="196">
        <v>7261</v>
      </c>
      <c r="K91" s="196">
        <v>13538</v>
      </c>
      <c r="L91" s="188">
        <f t="shared" si="4"/>
        <v>0.2434526005164146</v>
      </c>
      <c r="M91" s="188">
        <f t="shared" si="4"/>
        <v>-9.6435575037489896E-2</v>
      </c>
      <c r="N91" s="188">
        <f t="shared" si="4"/>
        <v>3.4348165495706517E-2</v>
      </c>
      <c r="O91" s="184">
        <f t="shared" si="4"/>
        <v>-6.8970631859982201E-2</v>
      </c>
      <c r="P91" s="184">
        <f t="shared" si="4"/>
        <v>-7.3024384016341148E-2</v>
      </c>
      <c r="Q91" s="184">
        <f t="shared" si="4"/>
        <v>-7.1149228130360176E-2</v>
      </c>
    </row>
    <row r="92" spans="2:17">
      <c r="B92" s="195" t="s">
        <v>123</v>
      </c>
      <c r="C92" s="196">
        <v>5258</v>
      </c>
      <c r="D92" s="196">
        <v>5990</v>
      </c>
      <c r="E92" s="196">
        <v>11248</v>
      </c>
      <c r="F92" s="203">
        <v>4642</v>
      </c>
      <c r="G92" s="203">
        <v>4556</v>
      </c>
      <c r="H92" s="203">
        <v>9198</v>
      </c>
      <c r="I92" s="196">
        <v>4807</v>
      </c>
      <c r="J92" s="196">
        <v>4421</v>
      </c>
      <c r="K92" s="196">
        <v>9228</v>
      </c>
      <c r="L92" s="188">
        <f t="shared" si="4"/>
        <v>-0.11715481171548114</v>
      </c>
      <c r="M92" s="188">
        <f t="shared" si="4"/>
        <v>-0.23939899833055089</v>
      </c>
      <c r="N92" s="188">
        <f t="shared" si="4"/>
        <v>-0.18225462304409668</v>
      </c>
      <c r="O92" s="184">
        <f t="shared" si="4"/>
        <v>3.5545023696682554E-2</v>
      </c>
      <c r="P92" s="184">
        <f t="shared" si="4"/>
        <v>-2.9631255487269526E-2</v>
      </c>
      <c r="Q92" s="184">
        <f t="shared" si="4"/>
        <v>3.2615786040444128E-3</v>
      </c>
    </row>
    <row r="93" spans="2:17">
      <c r="B93" s="195" t="s">
        <v>124</v>
      </c>
      <c r="C93" s="196">
        <v>8193</v>
      </c>
      <c r="D93" s="196">
        <v>8600</v>
      </c>
      <c r="E93" s="196">
        <v>16793</v>
      </c>
      <c r="F93" s="203">
        <v>7383</v>
      </c>
      <c r="G93" s="203">
        <v>5979</v>
      </c>
      <c r="H93" s="203">
        <v>13362</v>
      </c>
      <c r="I93" s="196">
        <v>7743</v>
      </c>
      <c r="J93" s="196">
        <v>6173</v>
      </c>
      <c r="K93" s="196">
        <v>13916</v>
      </c>
      <c r="L93" s="188">
        <f t="shared" si="4"/>
        <v>-9.8864884657634544E-2</v>
      </c>
      <c r="M93" s="188">
        <f t="shared" si="4"/>
        <v>-0.30476744186046512</v>
      </c>
      <c r="N93" s="188">
        <f t="shared" si="4"/>
        <v>-0.20431132019293752</v>
      </c>
      <c r="O93" s="184">
        <f t="shared" si="4"/>
        <v>4.8760666395774033E-2</v>
      </c>
      <c r="P93" s="184">
        <f t="shared" si="4"/>
        <v>3.244689747449403E-2</v>
      </c>
      <c r="Q93" s="184">
        <f t="shared" si="4"/>
        <v>4.1460859152821383E-2</v>
      </c>
    </row>
    <row r="94" spans="2:17">
      <c r="B94" s="195" t="s">
        <v>125</v>
      </c>
      <c r="C94" s="196">
        <v>5802</v>
      </c>
      <c r="D94" s="196">
        <v>4908</v>
      </c>
      <c r="E94" s="196">
        <v>10710</v>
      </c>
      <c r="F94" s="203">
        <v>5416</v>
      </c>
      <c r="G94" s="203">
        <v>4109</v>
      </c>
      <c r="H94" s="203">
        <v>9525</v>
      </c>
      <c r="I94" s="196">
        <v>6852</v>
      </c>
      <c r="J94" s="196">
        <v>4535</v>
      </c>
      <c r="K94" s="196">
        <v>11387</v>
      </c>
      <c r="L94" s="188">
        <f t="shared" si="4"/>
        <v>-6.6528783178214423E-2</v>
      </c>
      <c r="M94" s="188">
        <f t="shared" si="4"/>
        <v>-0.16279543602281987</v>
      </c>
      <c r="N94" s="188">
        <f t="shared" si="4"/>
        <v>-0.11064425770308128</v>
      </c>
      <c r="O94" s="184">
        <f t="shared" si="4"/>
        <v>0.26514032496307238</v>
      </c>
      <c r="P94" s="184">
        <f t="shared" si="4"/>
        <v>0.10367486006327575</v>
      </c>
      <c r="Q94" s="184">
        <f t="shared" si="4"/>
        <v>0.19548556430446196</v>
      </c>
    </row>
    <row r="95" spans="2:17">
      <c r="B95" s="195" t="s">
        <v>126</v>
      </c>
      <c r="C95" s="196">
        <v>6076</v>
      </c>
      <c r="D95" s="196">
        <v>6127</v>
      </c>
      <c r="E95" s="196">
        <v>12203</v>
      </c>
      <c r="F95" s="203">
        <v>5265</v>
      </c>
      <c r="G95" s="203">
        <v>5371</v>
      </c>
      <c r="H95" s="203">
        <v>10636</v>
      </c>
      <c r="I95" s="196">
        <v>6740</v>
      </c>
      <c r="J95" s="196">
        <v>5966</v>
      </c>
      <c r="K95" s="196">
        <v>12706</v>
      </c>
      <c r="L95" s="188">
        <f t="shared" si="4"/>
        <v>-0.13347597103357467</v>
      </c>
      <c r="M95" s="188">
        <f t="shared" si="4"/>
        <v>-0.12338828137750935</v>
      </c>
      <c r="N95" s="188">
        <f t="shared" si="4"/>
        <v>-0.12841104646398427</v>
      </c>
      <c r="O95" s="184">
        <f t="shared" si="4"/>
        <v>0.28015194681861355</v>
      </c>
      <c r="P95" s="184">
        <f t="shared" si="4"/>
        <v>0.11078011543474209</v>
      </c>
      <c r="Q95" s="184">
        <f t="shared" si="4"/>
        <v>0.19462203836028591</v>
      </c>
    </row>
    <row r="96" spans="2:17">
      <c r="B96" s="197" t="s">
        <v>127</v>
      </c>
      <c r="C96" s="198">
        <v>76587</v>
      </c>
      <c r="D96" s="198">
        <v>81987</v>
      </c>
      <c r="E96" s="198">
        <v>158574</v>
      </c>
      <c r="F96" s="198">
        <v>70915</v>
      </c>
      <c r="G96" s="198">
        <v>70495</v>
      </c>
      <c r="H96" s="198">
        <v>141410</v>
      </c>
      <c r="I96" s="198">
        <v>73514</v>
      </c>
      <c r="J96" s="198">
        <v>67727</v>
      </c>
      <c r="K96" s="198">
        <v>141241</v>
      </c>
      <c r="L96" s="204">
        <f t="shared" si="4"/>
        <v>-7.4059566244924047E-2</v>
      </c>
      <c r="M96" s="204">
        <f t="shared" si="4"/>
        <v>-0.14016856330881722</v>
      </c>
      <c r="N96" s="204">
        <f>IFERROR(H96/E96-1,"-")</f>
        <v>-0.10823968620328683</v>
      </c>
      <c r="O96" s="204">
        <f t="shared" si="4"/>
        <v>3.6649509976732775E-2</v>
      </c>
      <c r="P96" s="204">
        <f t="shared" si="4"/>
        <v>-3.9265196113199563E-2</v>
      </c>
      <c r="Q96" s="204">
        <f t="shared" si="4"/>
        <v>-1.1951064281168211E-3</v>
      </c>
    </row>
    <row r="97" spans="2:17" ht="15" customHeight="1">
      <c r="B97" s="419" t="s">
        <v>52</v>
      </c>
      <c r="C97" s="419"/>
      <c r="D97" s="419"/>
      <c r="E97" s="419"/>
      <c r="F97" s="419"/>
      <c r="G97" s="419"/>
      <c r="H97" s="419"/>
      <c r="I97" s="419"/>
      <c r="J97" s="419"/>
      <c r="K97" s="419"/>
      <c r="L97" s="419"/>
      <c r="M97" s="419"/>
      <c r="N97" s="419"/>
      <c r="O97" s="419"/>
      <c r="P97" s="419"/>
      <c r="Q97" s="419"/>
    </row>
  </sheetData>
  <mergeCells count="30">
    <mergeCell ref="B5:G5"/>
    <mergeCell ref="B20:G20"/>
    <mergeCell ref="B23:Q23"/>
    <mergeCell ref="C24:E24"/>
    <mergeCell ref="F24:H24"/>
    <mergeCell ref="I24:K24"/>
    <mergeCell ref="L24:N24"/>
    <mergeCell ref="O24:Q24"/>
    <mergeCell ref="B39:Q39"/>
    <mergeCell ref="B42:Q42"/>
    <mergeCell ref="C43:E43"/>
    <mergeCell ref="F43:H43"/>
    <mergeCell ref="I43:K43"/>
    <mergeCell ref="L43:N43"/>
    <mergeCell ref="O43:Q43"/>
    <mergeCell ref="B58:Q58"/>
    <mergeCell ref="B61:Q61"/>
    <mergeCell ref="C62:E62"/>
    <mergeCell ref="F62:H62"/>
    <mergeCell ref="I62:K62"/>
    <mergeCell ref="L62:N62"/>
    <mergeCell ref="O62:Q62"/>
    <mergeCell ref="B97:Q97"/>
    <mergeCell ref="B77:Q77"/>
    <mergeCell ref="B81:Q81"/>
    <mergeCell ref="C82:E82"/>
    <mergeCell ref="F82:H82"/>
    <mergeCell ref="I82:K82"/>
    <mergeCell ref="L82:N82"/>
    <mergeCell ref="O82:Q82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76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>
      <selection activeCell="F3" sqref="F3"/>
    </sheetView>
  </sheetViews>
  <sheetFormatPr baseColWidth="10" defaultRowHeight="12.75"/>
  <cols>
    <col min="1" max="1" width="15.7109375" style="106" customWidth="1"/>
    <col min="2" max="2" width="23.7109375" style="106" customWidth="1"/>
    <col min="3" max="7" width="10.7109375" style="106" customWidth="1"/>
    <col min="8" max="14" width="11.42578125" style="106"/>
    <col min="15" max="15" width="13.28515625" style="106" customWidth="1"/>
    <col min="16" max="257" width="11.42578125" style="106"/>
    <col min="258" max="258" width="36.7109375" style="106" customWidth="1"/>
    <col min="259" max="259" width="12.7109375" style="106" customWidth="1"/>
    <col min="260" max="260" width="10.7109375" style="106" customWidth="1"/>
    <col min="261" max="261" width="12.7109375" style="106" customWidth="1"/>
    <col min="262" max="263" width="10.7109375" style="106" customWidth="1"/>
    <col min="264" max="270" width="11.42578125" style="106"/>
    <col min="271" max="271" width="13.28515625" style="106" customWidth="1"/>
    <col min="272" max="513" width="11.42578125" style="106"/>
    <col min="514" max="514" width="36.7109375" style="106" customWidth="1"/>
    <col min="515" max="515" width="12.7109375" style="106" customWidth="1"/>
    <col min="516" max="516" width="10.7109375" style="106" customWidth="1"/>
    <col min="517" max="517" width="12.7109375" style="106" customWidth="1"/>
    <col min="518" max="519" width="10.7109375" style="106" customWidth="1"/>
    <col min="520" max="526" width="11.42578125" style="106"/>
    <col min="527" max="527" width="13.28515625" style="106" customWidth="1"/>
    <col min="528" max="769" width="11.42578125" style="106"/>
    <col min="770" max="770" width="36.7109375" style="106" customWidth="1"/>
    <col min="771" max="771" width="12.7109375" style="106" customWidth="1"/>
    <col min="772" max="772" width="10.7109375" style="106" customWidth="1"/>
    <col min="773" max="773" width="12.7109375" style="106" customWidth="1"/>
    <col min="774" max="775" width="10.7109375" style="106" customWidth="1"/>
    <col min="776" max="782" width="11.42578125" style="106"/>
    <col min="783" max="783" width="13.28515625" style="106" customWidth="1"/>
    <col min="784" max="1025" width="11.42578125" style="106"/>
    <col min="1026" max="1026" width="36.7109375" style="106" customWidth="1"/>
    <col min="1027" max="1027" width="12.7109375" style="106" customWidth="1"/>
    <col min="1028" max="1028" width="10.7109375" style="106" customWidth="1"/>
    <col min="1029" max="1029" width="12.7109375" style="106" customWidth="1"/>
    <col min="1030" max="1031" width="10.7109375" style="106" customWidth="1"/>
    <col min="1032" max="1038" width="11.42578125" style="106"/>
    <col min="1039" max="1039" width="13.28515625" style="106" customWidth="1"/>
    <col min="1040" max="1281" width="11.42578125" style="106"/>
    <col min="1282" max="1282" width="36.7109375" style="106" customWidth="1"/>
    <col min="1283" max="1283" width="12.7109375" style="106" customWidth="1"/>
    <col min="1284" max="1284" width="10.7109375" style="106" customWidth="1"/>
    <col min="1285" max="1285" width="12.7109375" style="106" customWidth="1"/>
    <col min="1286" max="1287" width="10.7109375" style="106" customWidth="1"/>
    <col min="1288" max="1294" width="11.42578125" style="106"/>
    <col min="1295" max="1295" width="13.28515625" style="106" customWidth="1"/>
    <col min="1296" max="1537" width="11.42578125" style="106"/>
    <col min="1538" max="1538" width="36.7109375" style="106" customWidth="1"/>
    <col min="1539" max="1539" width="12.7109375" style="106" customWidth="1"/>
    <col min="1540" max="1540" width="10.7109375" style="106" customWidth="1"/>
    <col min="1541" max="1541" width="12.7109375" style="106" customWidth="1"/>
    <col min="1542" max="1543" width="10.7109375" style="106" customWidth="1"/>
    <col min="1544" max="1550" width="11.42578125" style="106"/>
    <col min="1551" max="1551" width="13.28515625" style="106" customWidth="1"/>
    <col min="1552" max="1793" width="11.42578125" style="106"/>
    <col min="1794" max="1794" width="36.7109375" style="106" customWidth="1"/>
    <col min="1795" max="1795" width="12.7109375" style="106" customWidth="1"/>
    <col min="1796" max="1796" width="10.7109375" style="106" customWidth="1"/>
    <col min="1797" max="1797" width="12.7109375" style="106" customWidth="1"/>
    <col min="1798" max="1799" width="10.7109375" style="106" customWidth="1"/>
    <col min="1800" max="1806" width="11.42578125" style="106"/>
    <col min="1807" max="1807" width="13.28515625" style="106" customWidth="1"/>
    <col min="1808" max="2049" width="11.42578125" style="106"/>
    <col min="2050" max="2050" width="36.7109375" style="106" customWidth="1"/>
    <col min="2051" max="2051" width="12.7109375" style="106" customWidth="1"/>
    <col min="2052" max="2052" width="10.7109375" style="106" customWidth="1"/>
    <col min="2053" max="2053" width="12.7109375" style="106" customWidth="1"/>
    <col min="2054" max="2055" width="10.7109375" style="106" customWidth="1"/>
    <col min="2056" max="2062" width="11.42578125" style="106"/>
    <col min="2063" max="2063" width="13.28515625" style="106" customWidth="1"/>
    <col min="2064" max="2305" width="11.42578125" style="106"/>
    <col min="2306" max="2306" width="36.7109375" style="106" customWidth="1"/>
    <col min="2307" max="2307" width="12.7109375" style="106" customWidth="1"/>
    <col min="2308" max="2308" width="10.7109375" style="106" customWidth="1"/>
    <col min="2309" max="2309" width="12.7109375" style="106" customWidth="1"/>
    <col min="2310" max="2311" width="10.7109375" style="106" customWidth="1"/>
    <col min="2312" max="2318" width="11.42578125" style="106"/>
    <col min="2319" max="2319" width="13.28515625" style="106" customWidth="1"/>
    <col min="2320" max="2561" width="11.42578125" style="106"/>
    <col min="2562" max="2562" width="36.7109375" style="106" customWidth="1"/>
    <col min="2563" max="2563" width="12.7109375" style="106" customWidth="1"/>
    <col min="2564" max="2564" width="10.7109375" style="106" customWidth="1"/>
    <col min="2565" max="2565" width="12.7109375" style="106" customWidth="1"/>
    <col min="2566" max="2567" width="10.7109375" style="106" customWidth="1"/>
    <col min="2568" max="2574" width="11.42578125" style="106"/>
    <col min="2575" max="2575" width="13.28515625" style="106" customWidth="1"/>
    <col min="2576" max="2817" width="11.42578125" style="106"/>
    <col min="2818" max="2818" width="36.7109375" style="106" customWidth="1"/>
    <col min="2819" max="2819" width="12.7109375" style="106" customWidth="1"/>
    <col min="2820" max="2820" width="10.7109375" style="106" customWidth="1"/>
    <col min="2821" max="2821" width="12.7109375" style="106" customWidth="1"/>
    <col min="2822" max="2823" width="10.7109375" style="106" customWidth="1"/>
    <col min="2824" max="2830" width="11.42578125" style="106"/>
    <col min="2831" max="2831" width="13.28515625" style="106" customWidth="1"/>
    <col min="2832" max="3073" width="11.42578125" style="106"/>
    <col min="3074" max="3074" width="36.7109375" style="106" customWidth="1"/>
    <col min="3075" max="3075" width="12.7109375" style="106" customWidth="1"/>
    <col min="3076" max="3076" width="10.7109375" style="106" customWidth="1"/>
    <col min="3077" max="3077" width="12.7109375" style="106" customWidth="1"/>
    <col min="3078" max="3079" width="10.7109375" style="106" customWidth="1"/>
    <col min="3080" max="3086" width="11.42578125" style="106"/>
    <col min="3087" max="3087" width="13.28515625" style="106" customWidth="1"/>
    <col min="3088" max="3329" width="11.42578125" style="106"/>
    <col min="3330" max="3330" width="36.7109375" style="106" customWidth="1"/>
    <col min="3331" max="3331" width="12.7109375" style="106" customWidth="1"/>
    <col min="3332" max="3332" width="10.7109375" style="106" customWidth="1"/>
    <col min="3333" max="3333" width="12.7109375" style="106" customWidth="1"/>
    <col min="3334" max="3335" width="10.7109375" style="106" customWidth="1"/>
    <col min="3336" max="3342" width="11.42578125" style="106"/>
    <col min="3343" max="3343" width="13.28515625" style="106" customWidth="1"/>
    <col min="3344" max="3585" width="11.42578125" style="106"/>
    <col min="3586" max="3586" width="36.7109375" style="106" customWidth="1"/>
    <col min="3587" max="3587" width="12.7109375" style="106" customWidth="1"/>
    <col min="3588" max="3588" width="10.7109375" style="106" customWidth="1"/>
    <col min="3589" max="3589" width="12.7109375" style="106" customWidth="1"/>
    <col min="3590" max="3591" width="10.7109375" style="106" customWidth="1"/>
    <col min="3592" max="3598" width="11.42578125" style="106"/>
    <col min="3599" max="3599" width="13.28515625" style="106" customWidth="1"/>
    <col min="3600" max="3841" width="11.42578125" style="106"/>
    <col min="3842" max="3842" width="36.7109375" style="106" customWidth="1"/>
    <col min="3843" max="3843" width="12.7109375" style="106" customWidth="1"/>
    <col min="3844" max="3844" width="10.7109375" style="106" customWidth="1"/>
    <col min="3845" max="3845" width="12.7109375" style="106" customWidth="1"/>
    <col min="3846" max="3847" width="10.7109375" style="106" customWidth="1"/>
    <col min="3848" max="3854" width="11.42578125" style="106"/>
    <col min="3855" max="3855" width="13.28515625" style="106" customWidth="1"/>
    <col min="3856" max="4097" width="11.42578125" style="106"/>
    <col min="4098" max="4098" width="36.7109375" style="106" customWidth="1"/>
    <col min="4099" max="4099" width="12.7109375" style="106" customWidth="1"/>
    <col min="4100" max="4100" width="10.7109375" style="106" customWidth="1"/>
    <col min="4101" max="4101" width="12.7109375" style="106" customWidth="1"/>
    <col min="4102" max="4103" width="10.7109375" style="106" customWidth="1"/>
    <col min="4104" max="4110" width="11.42578125" style="106"/>
    <col min="4111" max="4111" width="13.28515625" style="106" customWidth="1"/>
    <col min="4112" max="4353" width="11.42578125" style="106"/>
    <col min="4354" max="4354" width="36.7109375" style="106" customWidth="1"/>
    <col min="4355" max="4355" width="12.7109375" style="106" customWidth="1"/>
    <col min="4356" max="4356" width="10.7109375" style="106" customWidth="1"/>
    <col min="4357" max="4357" width="12.7109375" style="106" customWidth="1"/>
    <col min="4358" max="4359" width="10.7109375" style="106" customWidth="1"/>
    <col min="4360" max="4366" width="11.42578125" style="106"/>
    <col min="4367" max="4367" width="13.28515625" style="106" customWidth="1"/>
    <col min="4368" max="4609" width="11.42578125" style="106"/>
    <col min="4610" max="4610" width="36.7109375" style="106" customWidth="1"/>
    <col min="4611" max="4611" width="12.7109375" style="106" customWidth="1"/>
    <col min="4612" max="4612" width="10.7109375" style="106" customWidth="1"/>
    <col min="4613" max="4613" width="12.7109375" style="106" customWidth="1"/>
    <col min="4614" max="4615" width="10.7109375" style="106" customWidth="1"/>
    <col min="4616" max="4622" width="11.42578125" style="106"/>
    <col min="4623" max="4623" width="13.28515625" style="106" customWidth="1"/>
    <col min="4624" max="4865" width="11.42578125" style="106"/>
    <col min="4866" max="4866" width="36.7109375" style="106" customWidth="1"/>
    <col min="4867" max="4867" width="12.7109375" style="106" customWidth="1"/>
    <col min="4868" max="4868" width="10.7109375" style="106" customWidth="1"/>
    <col min="4869" max="4869" width="12.7109375" style="106" customWidth="1"/>
    <col min="4870" max="4871" width="10.7109375" style="106" customWidth="1"/>
    <col min="4872" max="4878" width="11.42578125" style="106"/>
    <col min="4879" max="4879" width="13.28515625" style="106" customWidth="1"/>
    <col min="4880" max="5121" width="11.42578125" style="106"/>
    <col min="5122" max="5122" width="36.7109375" style="106" customWidth="1"/>
    <col min="5123" max="5123" width="12.7109375" style="106" customWidth="1"/>
    <col min="5124" max="5124" width="10.7109375" style="106" customWidth="1"/>
    <col min="5125" max="5125" width="12.7109375" style="106" customWidth="1"/>
    <col min="5126" max="5127" width="10.7109375" style="106" customWidth="1"/>
    <col min="5128" max="5134" width="11.42578125" style="106"/>
    <col min="5135" max="5135" width="13.28515625" style="106" customWidth="1"/>
    <col min="5136" max="5377" width="11.42578125" style="106"/>
    <col min="5378" max="5378" width="36.7109375" style="106" customWidth="1"/>
    <col min="5379" max="5379" width="12.7109375" style="106" customWidth="1"/>
    <col min="5380" max="5380" width="10.7109375" style="106" customWidth="1"/>
    <col min="5381" max="5381" width="12.7109375" style="106" customWidth="1"/>
    <col min="5382" max="5383" width="10.7109375" style="106" customWidth="1"/>
    <col min="5384" max="5390" width="11.42578125" style="106"/>
    <col min="5391" max="5391" width="13.28515625" style="106" customWidth="1"/>
    <col min="5392" max="5633" width="11.42578125" style="106"/>
    <col min="5634" max="5634" width="36.7109375" style="106" customWidth="1"/>
    <col min="5635" max="5635" width="12.7109375" style="106" customWidth="1"/>
    <col min="5636" max="5636" width="10.7109375" style="106" customWidth="1"/>
    <col min="5637" max="5637" width="12.7109375" style="106" customWidth="1"/>
    <col min="5638" max="5639" width="10.7109375" style="106" customWidth="1"/>
    <col min="5640" max="5646" width="11.42578125" style="106"/>
    <col min="5647" max="5647" width="13.28515625" style="106" customWidth="1"/>
    <col min="5648" max="5889" width="11.42578125" style="106"/>
    <col min="5890" max="5890" width="36.7109375" style="106" customWidth="1"/>
    <col min="5891" max="5891" width="12.7109375" style="106" customWidth="1"/>
    <col min="5892" max="5892" width="10.7109375" style="106" customWidth="1"/>
    <col min="5893" max="5893" width="12.7109375" style="106" customWidth="1"/>
    <col min="5894" max="5895" width="10.7109375" style="106" customWidth="1"/>
    <col min="5896" max="5902" width="11.42578125" style="106"/>
    <col min="5903" max="5903" width="13.28515625" style="106" customWidth="1"/>
    <col min="5904" max="6145" width="11.42578125" style="106"/>
    <col min="6146" max="6146" width="36.7109375" style="106" customWidth="1"/>
    <col min="6147" max="6147" width="12.7109375" style="106" customWidth="1"/>
    <col min="6148" max="6148" width="10.7109375" style="106" customWidth="1"/>
    <col min="6149" max="6149" width="12.7109375" style="106" customWidth="1"/>
    <col min="6150" max="6151" width="10.7109375" style="106" customWidth="1"/>
    <col min="6152" max="6158" width="11.42578125" style="106"/>
    <col min="6159" max="6159" width="13.28515625" style="106" customWidth="1"/>
    <col min="6160" max="6401" width="11.42578125" style="106"/>
    <col min="6402" max="6402" width="36.7109375" style="106" customWidth="1"/>
    <col min="6403" max="6403" width="12.7109375" style="106" customWidth="1"/>
    <col min="6404" max="6404" width="10.7109375" style="106" customWidth="1"/>
    <col min="6405" max="6405" width="12.7109375" style="106" customWidth="1"/>
    <col min="6406" max="6407" width="10.7109375" style="106" customWidth="1"/>
    <col min="6408" max="6414" width="11.42578125" style="106"/>
    <col min="6415" max="6415" width="13.28515625" style="106" customWidth="1"/>
    <col min="6416" max="6657" width="11.42578125" style="106"/>
    <col min="6658" max="6658" width="36.7109375" style="106" customWidth="1"/>
    <col min="6659" max="6659" width="12.7109375" style="106" customWidth="1"/>
    <col min="6660" max="6660" width="10.7109375" style="106" customWidth="1"/>
    <col min="6661" max="6661" width="12.7109375" style="106" customWidth="1"/>
    <col min="6662" max="6663" width="10.7109375" style="106" customWidth="1"/>
    <col min="6664" max="6670" width="11.42578125" style="106"/>
    <col min="6671" max="6671" width="13.28515625" style="106" customWidth="1"/>
    <col min="6672" max="6913" width="11.42578125" style="106"/>
    <col min="6914" max="6914" width="36.7109375" style="106" customWidth="1"/>
    <col min="6915" max="6915" width="12.7109375" style="106" customWidth="1"/>
    <col min="6916" max="6916" width="10.7109375" style="106" customWidth="1"/>
    <col min="6917" max="6917" width="12.7109375" style="106" customWidth="1"/>
    <col min="6918" max="6919" width="10.7109375" style="106" customWidth="1"/>
    <col min="6920" max="6926" width="11.42578125" style="106"/>
    <col min="6927" max="6927" width="13.28515625" style="106" customWidth="1"/>
    <col min="6928" max="7169" width="11.42578125" style="106"/>
    <col min="7170" max="7170" width="36.7109375" style="106" customWidth="1"/>
    <col min="7171" max="7171" width="12.7109375" style="106" customWidth="1"/>
    <col min="7172" max="7172" width="10.7109375" style="106" customWidth="1"/>
    <col min="7173" max="7173" width="12.7109375" style="106" customWidth="1"/>
    <col min="7174" max="7175" width="10.7109375" style="106" customWidth="1"/>
    <col min="7176" max="7182" width="11.42578125" style="106"/>
    <col min="7183" max="7183" width="13.28515625" style="106" customWidth="1"/>
    <col min="7184" max="7425" width="11.42578125" style="106"/>
    <col min="7426" max="7426" width="36.7109375" style="106" customWidth="1"/>
    <col min="7427" max="7427" width="12.7109375" style="106" customWidth="1"/>
    <col min="7428" max="7428" width="10.7109375" style="106" customWidth="1"/>
    <col min="7429" max="7429" width="12.7109375" style="106" customWidth="1"/>
    <col min="7430" max="7431" width="10.7109375" style="106" customWidth="1"/>
    <col min="7432" max="7438" width="11.42578125" style="106"/>
    <col min="7439" max="7439" width="13.28515625" style="106" customWidth="1"/>
    <col min="7440" max="7681" width="11.42578125" style="106"/>
    <col min="7682" max="7682" width="36.7109375" style="106" customWidth="1"/>
    <col min="7683" max="7683" width="12.7109375" style="106" customWidth="1"/>
    <col min="7684" max="7684" width="10.7109375" style="106" customWidth="1"/>
    <col min="7685" max="7685" width="12.7109375" style="106" customWidth="1"/>
    <col min="7686" max="7687" width="10.7109375" style="106" customWidth="1"/>
    <col min="7688" max="7694" width="11.42578125" style="106"/>
    <col min="7695" max="7695" width="13.28515625" style="106" customWidth="1"/>
    <col min="7696" max="7937" width="11.42578125" style="106"/>
    <col min="7938" max="7938" width="36.7109375" style="106" customWidth="1"/>
    <col min="7939" max="7939" width="12.7109375" style="106" customWidth="1"/>
    <col min="7940" max="7940" width="10.7109375" style="106" customWidth="1"/>
    <col min="7941" max="7941" width="12.7109375" style="106" customWidth="1"/>
    <col min="7942" max="7943" width="10.7109375" style="106" customWidth="1"/>
    <col min="7944" max="7950" width="11.42578125" style="106"/>
    <col min="7951" max="7951" width="13.28515625" style="106" customWidth="1"/>
    <col min="7952" max="8193" width="11.42578125" style="106"/>
    <col min="8194" max="8194" width="36.7109375" style="106" customWidth="1"/>
    <col min="8195" max="8195" width="12.7109375" style="106" customWidth="1"/>
    <col min="8196" max="8196" width="10.7109375" style="106" customWidth="1"/>
    <col min="8197" max="8197" width="12.7109375" style="106" customWidth="1"/>
    <col min="8198" max="8199" width="10.7109375" style="106" customWidth="1"/>
    <col min="8200" max="8206" width="11.42578125" style="106"/>
    <col min="8207" max="8207" width="13.28515625" style="106" customWidth="1"/>
    <col min="8208" max="8449" width="11.42578125" style="106"/>
    <col min="8450" max="8450" width="36.7109375" style="106" customWidth="1"/>
    <col min="8451" max="8451" width="12.7109375" style="106" customWidth="1"/>
    <col min="8452" max="8452" width="10.7109375" style="106" customWidth="1"/>
    <col min="8453" max="8453" width="12.7109375" style="106" customWidth="1"/>
    <col min="8454" max="8455" width="10.7109375" style="106" customWidth="1"/>
    <col min="8456" max="8462" width="11.42578125" style="106"/>
    <col min="8463" max="8463" width="13.28515625" style="106" customWidth="1"/>
    <col min="8464" max="8705" width="11.42578125" style="106"/>
    <col min="8706" max="8706" width="36.7109375" style="106" customWidth="1"/>
    <col min="8707" max="8707" width="12.7109375" style="106" customWidth="1"/>
    <col min="8708" max="8708" width="10.7109375" style="106" customWidth="1"/>
    <col min="8709" max="8709" width="12.7109375" style="106" customWidth="1"/>
    <col min="8710" max="8711" width="10.7109375" style="106" customWidth="1"/>
    <col min="8712" max="8718" width="11.42578125" style="106"/>
    <col min="8719" max="8719" width="13.28515625" style="106" customWidth="1"/>
    <col min="8720" max="8961" width="11.42578125" style="106"/>
    <col min="8962" max="8962" width="36.7109375" style="106" customWidth="1"/>
    <col min="8963" max="8963" width="12.7109375" style="106" customWidth="1"/>
    <col min="8964" max="8964" width="10.7109375" style="106" customWidth="1"/>
    <col min="8965" max="8965" width="12.7109375" style="106" customWidth="1"/>
    <col min="8966" max="8967" width="10.7109375" style="106" customWidth="1"/>
    <col min="8968" max="8974" width="11.42578125" style="106"/>
    <col min="8975" max="8975" width="13.28515625" style="106" customWidth="1"/>
    <col min="8976" max="9217" width="11.42578125" style="106"/>
    <col min="9218" max="9218" width="36.7109375" style="106" customWidth="1"/>
    <col min="9219" max="9219" width="12.7109375" style="106" customWidth="1"/>
    <col min="9220" max="9220" width="10.7109375" style="106" customWidth="1"/>
    <col min="9221" max="9221" width="12.7109375" style="106" customWidth="1"/>
    <col min="9222" max="9223" width="10.7109375" style="106" customWidth="1"/>
    <col min="9224" max="9230" width="11.42578125" style="106"/>
    <col min="9231" max="9231" width="13.28515625" style="106" customWidth="1"/>
    <col min="9232" max="9473" width="11.42578125" style="106"/>
    <col min="9474" max="9474" width="36.7109375" style="106" customWidth="1"/>
    <col min="9475" max="9475" width="12.7109375" style="106" customWidth="1"/>
    <col min="9476" max="9476" width="10.7109375" style="106" customWidth="1"/>
    <col min="9477" max="9477" width="12.7109375" style="106" customWidth="1"/>
    <col min="9478" max="9479" width="10.7109375" style="106" customWidth="1"/>
    <col min="9480" max="9486" width="11.42578125" style="106"/>
    <col min="9487" max="9487" width="13.28515625" style="106" customWidth="1"/>
    <col min="9488" max="9729" width="11.42578125" style="106"/>
    <col min="9730" max="9730" width="36.7109375" style="106" customWidth="1"/>
    <col min="9731" max="9731" width="12.7109375" style="106" customWidth="1"/>
    <col min="9732" max="9732" width="10.7109375" style="106" customWidth="1"/>
    <col min="9733" max="9733" width="12.7109375" style="106" customWidth="1"/>
    <col min="9734" max="9735" width="10.7109375" style="106" customWidth="1"/>
    <col min="9736" max="9742" width="11.42578125" style="106"/>
    <col min="9743" max="9743" width="13.28515625" style="106" customWidth="1"/>
    <col min="9744" max="9985" width="11.42578125" style="106"/>
    <col min="9986" max="9986" width="36.7109375" style="106" customWidth="1"/>
    <col min="9987" max="9987" width="12.7109375" style="106" customWidth="1"/>
    <col min="9988" max="9988" width="10.7109375" style="106" customWidth="1"/>
    <col min="9989" max="9989" width="12.7109375" style="106" customWidth="1"/>
    <col min="9990" max="9991" width="10.7109375" style="106" customWidth="1"/>
    <col min="9992" max="9998" width="11.42578125" style="106"/>
    <col min="9999" max="9999" width="13.28515625" style="106" customWidth="1"/>
    <col min="10000" max="10241" width="11.42578125" style="106"/>
    <col min="10242" max="10242" width="36.7109375" style="106" customWidth="1"/>
    <col min="10243" max="10243" width="12.7109375" style="106" customWidth="1"/>
    <col min="10244" max="10244" width="10.7109375" style="106" customWidth="1"/>
    <col min="10245" max="10245" width="12.7109375" style="106" customWidth="1"/>
    <col min="10246" max="10247" width="10.7109375" style="106" customWidth="1"/>
    <col min="10248" max="10254" width="11.42578125" style="106"/>
    <col min="10255" max="10255" width="13.28515625" style="106" customWidth="1"/>
    <col min="10256" max="10497" width="11.42578125" style="106"/>
    <col min="10498" max="10498" width="36.7109375" style="106" customWidth="1"/>
    <col min="10499" max="10499" width="12.7109375" style="106" customWidth="1"/>
    <col min="10500" max="10500" width="10.7109375" style="106" customWidth="1"/>
    <col min="10501" max="10501" width="12.7109375" style="106" customWidth="1"/>
    <col min="10502" max="10503" width="10.7109375" style="106" customWidth="1"/>
    <col min="10504" max="10510" width="11.42578125" style="106"/>
    <col min="10511" max="10511" width="13.28515625" style="106" customWidth="1"/>
    <col min="10512" max="10753" width="11.42578125" style="106"/>
    <col min="10754" max="10754" width="36.7109375" style="106" customWidth="1"/>
    <col min="10755" max="10755" width="12.7109375" style="106" customWidth="1"/>
    <col min="10756" max="10756" width="10.7109375" style="106" customWidth="1"/>
    <col min="10757" max="10757" width="12.7109375" style="106" customWidth="1"/>
    <col min="10758" max="10759" width="10.7109375" style="106" customWidth="1"/>
    <col min="10760" max="10766" width="11.42578125" style="106"/>
    <col min="10767" max="10767" width="13.28515625" style="106" customWidth="1"/>
    <col min="10768" max="11009" width="11.42578125" style="106"/>
    <col min="11010" max="11010" width="36.7109375" style="106" customWidth="1"/>
    <col min="11011" max="11011" width="12.7109375" style="106" customWidth="1"/>
    <col min="11012" max="11012" width="10.7109375" style="106" customWidth="1"/>
    <col min="11013" max="11013" width="12.7109375" style="106" customWidth="1"/>
    <col min="11014" max="11015" width="10.7109375" style="106" customWidth="1"/>
    <col min="11016" max="11022" width="11.42578125" style="106"/>
    <col min="11023" max="11023" width="13.28515625" style="106" customWidth="1"/>
    <col min="11024" max="11265" width="11.42578125" style="106"/>
    <col min="11266" max="11266" width="36.7109375" style="106" customWidth="1"/>
    <col min="11267" max="11267" width="12.7109375" style="106" customWidth="1"/>
    <col min="11268" max="11268" width="10.7109375" style="106" customWidth="1"/>
    <col min="11269" max="11269" width="12.7109375" style="106" customWidth="1"/>
    <col min="11270" max="11271" width="10.7109375" style="106" customWidth="1"/>
    <col min="11272" max="11278" width="11.42578125" style="106"/>
    <col min="11279" max="11279" width="13.28515625" style="106" customWidth="1"/>
    <col min="11280" max="11521" width="11.42578125" style="106"/>
    <col min="11522" max="11522" width="36.7109375" style="106" customWidth="1"/>
    <col min="11523" max="11523" width="12.7109375" style="106" customWidth="1"/>
    <col min="11524" max="11524" width="10.7109375" style="106" customWidth="1"/>
    <col min="11525" max="11525" width="12.7109375" style="106" customWidth="1"/>
    <col min="11526" max="11527" width="10.7109375" style="106" customWidth="1"/>
    <col min="11528" max="11534" width="11.42578125" style="106"/>
    <col min="11535" max="11535" width="13.28515625" style="106" customWidth="1"/>
    <col min="11536" max="11777" width="11.42578125" style="106"/>
    <col min="11778" max="11778" width="36.7109375" style="106" customWidth="1"/>
    <col min="11779" max="11779" width="12.7109375" style="106" customWidth="1"/>
    <col min="11780" max="11780" width="10.7109375" style="106" customWidth="1"/>
    <col min="11781" max="11781" width="12.7109375" style="106" customWidth="1"/>
    <col min="11782" max="11783" width="10.7109375" style="106" customWidth="1"/>
    <col min="11784" max="11790" width="11.42578125" style="106"/>
    <col min="11791" max="11791" width="13.28515625" style="106" customWidth="1"/>
    <col min="11792" max="12033" width="11.42578125" style="106"/>
    <col min="12034" max="12034" width="36.7109375" style="106" customWidth="1"/>
    <col min="12035" max="12035" width="12.7109375" style="106" customWidth="1"/>
    <col min="12036" max="12036" width="10.7109375" style="106" customWidth="1"/>
    <col min="12037" max="12037" width="12.7109375" style="106" customWidth="1"/>
    <col min="12038" max="12039" width="10.7109375" style="106" customWidth="1"/>
    <col min="12040" max="12046" width="11.42578125" style="106"/>
    <col min="12047" max="12047" width="13.28515625" style="106" customWidth="1"/>
    <col min="12048" max="12289" width="11.42578125" style="106"/>
    <col min="12290" max="12290" width="36.7109375" style="106" customWidth="1"/>
    <col min="12291" max="12291" width="12.7109375" style="106" customWidth="1"/>
    <col min="12292" max="12292" width="10.7109375" style="106" customWidth="1"/>
    <col min="12293" max="12293" width="12.7109375" style="106" customWidth="1"/>
    <col min="12294" max="12295" width="10.7109375" style="106" customWidth="1"/>
    <col min="12296" max="12302" width="11.42578125" style="106"/>
    <col min="12303" max="12303" width="13.28515625" style="106" customWidth="1"/>
    <col min="12304" max="12545" width="11.42578125" style="106"/>
    <col min="12546" max="12546" width="36.7109375" style="106" customWidth="1"/>
    <col min="12547" max="12547" width="12.7109375" style="106" customWidth="1"/>
    <col min="12548" max="12548" width="10.7109375" style="106" customWidth="1"/>
    <col min="12549" max="12549" width="12.7109375" style="106" customWidth="1"/>
    <col min="12550" max="12551" width="10.7109375" style="106" customWidth="1"/>
    <col min="12552" max="12558" width="11.42578125" style="106"/>
    <col min="12559" max="12559" width="13.28515625" style="106" customWidth="1"/>
    <col min="12560" max="12801" width="11.42578125" style="106"/>
    <col min="12802" max="12802" width="36.7109375" style="106" customWidth="1"/>
    <col min="12803" max="12803" width="12.7109375" style="106" customWidth="1"/>
    <col min="12804" max="12804" width="10.7109375" style="106" customWidth="1"/>
    <col min="12805" max="12805" width="12.7109375" style="106" customWidth="1"/>
    <col min="12806" max="12807" width="10.7109375" style="106" customWidth="1"/>
    <col min="12808" max="12814" width="11.42578125" style="106"/>
    <col min="12815" max="12815" width="13.28515625" style="106" customWidth="1"/>
    <col min="12816" max="13057" width="11.42578125" style="106"/>
    <col min="13058" max="13058" width="36.7109375" style="106" customWidth="1"/>
    <col min="13059" max="13059" width="12.7109375" style="106" customWidth="1"/>
    <col min="13060" max="13060" width="10.7109375" style="106" customWidth="1"/>
    <col min="13061" max="13061" width="12.7109375" style="106" customWidth="1"/>
    <col min="13062" max="13063" width="10.7109375" style="106" customWidth="1"/>
    <col min="13064" max="13070" width="11.42578125" style="106"/>
    <col min="13071" max="13071" width="13.28515625" style="106" customWidth="1"/>
    <col min="13072" max="13313" width="11.42578125" style="106"/>
    <col min="13314" max="13314" width="36.7109375" style="106" customWidth="1"/>
    <col min="13315" max="13315" width="12.7109375" style="106" customWidth="1"/>
    <col min="13316" max="13316" width="10.7109375" style="106" customWidth="1"/>
    <col min="13317" max="13317" width="12.7109375" style="106" customWidth="1"/>
    <col min="13318" max="13319" width="10.7109375" style="106" customWidth="1"/>
    <col min="13320" max="13326" width="11.42578125" style="106"/>
    <col min="13327" max="13327" width="13.28515625" style="106" customWidth="1"/>
    <col min="13328" max="13569" width="11.42578125" style="106"/>
    <col min="13570" max="13570" width="36.7109375" style="106" customWidth="1"/>
    <col min="13571" max="13571" width="12.7109375" style="106" customWidth="1"/>
    <col min="13572" max="13572" width="10.7109375" style="106" customWidth="1"/>
    <col min="13573" max="13573" width="12.7109375" style="106" customWidth="1"/>
    <col min="13574" max="13575" width="10.7109375" style="106" customWidth="1"/>
    <col min="13576" max="13582" width="11.42578125" style="106"/>
    <col min="13583" max="13583" width="13.28515625" style="106" customWidth="1"/>
    <col min="13584" max="13825" width="11.42578125" style="106"/>
    <col min="13826" max="13826" width="36.7109375" style="106" customWidth="1"/>
    <col min="13827" max="13827" width="12.7109375" style="106" customWidth="1"/>
    <col min="13828" max="13828" width="10.7109375" style="106" customWidth="1"/>
    <col min="13829" max="13829" width="12.7109375" style="106" customWidth="1"/>
    <col min="13830" max="13831" width="10.7109375" style="106" customWidth="1"/>
    <col min="13832" max="13838" width="11.42578125" style="106"/>
    <col min="13839" max="13839" width="13.28515625" style="106" customWidth="1"/>
    <col min="13840" max="14081" width="11.42578125" style="106"/>
    <col min="14082" max="14082" width="36.7109375" style="106" customWidth="1"/>
    <col min="14083" max="14083" width="12.7109375" style="106" customWidth="1"/>
    <col min="14084" max="14084" width="10.7109375" style="106" customWidth="1"/>
    <col min="14085" max="14085" width="12.7109375" style="106" customWidth="1"/>
    <col min="14086" max="14087" width="10.7109375" style="106" customWidth="1"/>
    <col min="14088" max="14094" width="11.42578125" style="106"/>
    <col min="14095" max="14095" width="13.28515625" style="106" customWidth="1"/>
    <col min="14096" max="14337" width="11.42578125" style="106"/>
    <col min="14338" max="14338" width="36.7109375" style="106" customWidth="1"/>
    <col min="14339" max="14339" width="12.7109375" style="106" customWidth="1"/>
    <col min="14340" max="14340" width="10.7109375" style="106" customWidth="1"/>
    <col min="14341" max="14341" width="12.7109375" style="106" customWidth="1"/>
    <col min="14342" max="14343" width="10.7109375" style="106" customWidth="1"/>
    <col min="14344" max="14350" width="11.42578125" style="106"/>
    <col min="14351" max="14351" width="13.28515625" style="106" customWidth="1"/>
    <col min="14352" max="14593" width="11.42578125" style="106"/>
    <col min="14594" max="14594" width="36.7109375" style="106" customWidth="1"/>
    <col min="14595" max="14595" width="12.7109375" style="106" customWidth="1"/>
    <col min="14596" max="14596" width="10.7109375" style="106" customWidth="1"/>
    <col min="14597" max="14597" width="12.7109375" style="106" customWidth="1"/>
    <col min="14598" max="14599" width="10.7109375" style="106" customWidth="1"/>
    <col min="14600" max="14606" width="11.42578125" style="106"/>
    <col min="14607" max="14607" width="13.28515625" style="106" customWidth="1"/>
    <col min="14608" max="14849" width="11.42578125" style="106"/>
    <col min="14850" max="14850" width="36.7109375" style="106" customWidth="1"/>
    <col min="14851" max="14851" width="12.7109375" style="106" customWidth="1"/>
    <col min="14852" max="14852" width="10.7109375" style="106" customWidth="1"/>
    <col min="14853" max="14853" width="12.7109375" style="106" customWidth="1"/>
    <col min="14854" max="14855" width="10.7109375" style="106" customWidth="1"/>
    <col min="14856" max="14862" width="11.42578125" style="106"/>
    <col min="14863" max="14863" width="13.28515625" style="106" customWidth="1"/>
    <col min="14864" max="15105" width="11.42578125" style="106"/>
    <col min="15106" max="15106" width="36.7109375" style="106" customWidth="1"/>
    <col min="15107" max="15107" width="12.7109375" style="106" customWidth="1"/>
    <col min="15108" max="15108" width="10.7109375" style="106" customWidth="1"/>
    <col min="15109" max="15109" width="12.7109375" style="106" customWidth="1"/>
    <col min="15110" max="15111" width="10.7109375" style="106" customWidth="1"/>
    <col min="15112" max="15118" width="11.42578125" style="106"/>
    <col min="15119" max="15119" width="13.28515625" style="106" customWidth="1"/>
    <col min="15120" max="15361" width="11.42578125" style="106"/>
    <col min="15362" max="15362" width="36.7109375" style="106" customWidth="1"/>
    <col min="15363" max="15363" width="12.7109375" style="106" customWidth="1"/>
    <col min="15364" max="15364" width="10.7109375" style="106" customWidth="1"/>
    <col min="15365" max="15365" width="12.7109375" style="106" customWidth="1"/>
    <col min="15366" max="15367" width="10.7109375" style="106" customWidth="1"/>
    <col min="15368" max="15374" width="11.42578125" style="106"/>
    <col min="15375" max="15375" width="13.28515625" style="106" customWidth="1"/>
    <col min="15376" max="15617" width="11.42578125" style="106"/>
    <col min="15618" max="15618" width="36.7109375" style="106" customWidth="1"/>
    <col min="15619" max="15619" width="12.7109375" style="106" customWidth="1"/>
    <col min="15620" max="15620" width="10.7109375" style="106" customWidth="1"/>
    <col min="15621" max="15621" width="12.7109375" style="106" customWidth="1"/>
    <col min="15622" max="15623" width="10.7109375" style="106" customWidth="1"/>
    <col min="15624" max="15630" width="11.42578125" style="106"/>
    <col min="15631" max="15631" width="13.28515625" style="106" customWidth="1"/>
    <col min="15632" max="15873" width="11.42578125" style="106"/>
    <col min="15874" max="15874" width="36.7109375" style="106" customWidth="1"/>
    <col min="15875" max="15875" width="12.7109375" style="106" customWidth="1"/>
    <col min="15876" max="15876" width="10.7109375" style="106" customWidth="1"/>
    <col min="15877" max="15877" width="12.7109375" style="106" customWidth="1"/>
    <col min="15878" max="15879" width="10.7109375" style="106" customWidth="1"/>
    <col min="15880" max="15886" width="11.42578125" style="106"/>
    <col min="15887" max="15887" width="13.28515625" style="106" customWidth="1"/>
    <col min="15888" max="16129" width="11.42578125" style="106"/>
    <col min="16130" max="16130" width="36.7109375" style="106" customWidth="1"/>
    <col min="16131" max="16131" width="12.7109375" style="106" customWidth="1"/>
    <col min="16132" max="16132" width="10.7109375" style="106" customWidth="1"/>
    <col min="16133" max="16133" width="12.7109375" style="106" customWidth="1"/>
    <col min="16134" max="16135" width="10.7109375" style="106" customWidth="1"/>
    <col min="16136" max="16142" width="11.42578125" style="106"/>
    <col min="16143" max="16143" width="13.28515625" style="106" customWidth="1"/>
    <col min="16144" max="16384" width="11.42578125" style="106"/>
  </cols>
  <sheetData>
    <row r="1" spans="2:7" ht="15" customHeight="1">
      <c r="B1" s="205"/>
    </row>
    <row r="2" spans="2:7" ht="15" customHeight="1"/>
    <row r="3" spans="2:7" ht="15" customHeight="1"/>
    <row r="4" spans="2:7" ht="15" customHeight="1"/>
    <row r="5" spans="2:7" ht="36" customHeight="1">
      <c r="B5" s="417" t="s">
        <v>337</v>
      </c>
      <c r="C5" s="417"/>
      <c r="D5" s="417"/>
      <c r="E5" s="417"/>
      <c r="F5" s="417"/>
      <c r="G5" s="417"/>
    </row>
    <row r="6" spans="2:7" ht="30" customHeight="1">
      <c r="B6" s="107" t="s">
        <v>189</v>
      </c>
      <c r="C6" s="108" t="str">
        <f>actualizaciones!A3</f>
        <v>año 2009</v>
      </c>
      <c r="D6" s="109" t="s">
        <v>140</v>
      </c>
      <c r="E6" s="108" t="str">
        <f>actualizaciones!A2</f>
        <v>año 2010</v>
      </c>
      <c r="F6" s="109" t="s">
        <v>140</v>
      </c>
      <c r="G6" s="110" t="s">
        <v>141</v>
      </c>
    </row>
    <row r="7" spans="2:7" ht="15" customHeight="1">
      <c r="B7" s="159" t="s">
        <v>190</v>
      </c>
      <c r="C7" s="206"/>
      <c r="D7" s="206"/>
      <c r="E7" s="206"/>
      <c r="F7" s="206"/>
      <c r="G7" s="206"/>
    </row>
    <row r="8" spans="2:7" ht="15" customHeight="1">
      <c r="B8" s="207" t="s">
        <v>142</v>
      </c>
      <c r="C8" s="208">
        <v>141410</v>
      </c>
      <c r="D8" s="209">
        <f>C8/$C$8</f>
        <v>1</v>
      </c>
      <c r="E8" s="208">
        <v>141241</v>
      </c>
      <c r="F8" s="209">
        <f>E8/$E$8</f>
        <v>1</v>
      </c>
      <c r="G8" s="209">
        <f>IFERROR((E8-C8)/C8,"-")</f>
        <v>-1.1951064281168235E-3</v>
      </c>
    </row>
    <row r="9" spans="2:7" ht="15" customHeight="1">
      <c r="B9" s="159" t="s">
        <v>191</v>
      </c>
      <c r="C9" s="206"/>
      <c r="D9" s="206"/>
      <c r="E9" s="206"/>
      <c r="F9" s="210"/>
      <c r="G9" s="210"/>
    </row>
    <row r="10" spans="2:7" ht="15" customHeight="1">
      <c r="B10" s="211" t="s">
        <v>192</v>
      </c>
      <c r="C10" s="212">
        <v>70915</v>
      </c>
      <c r="D10" s="213">
        <f t="shared" ref="D10:D15" si="0">C10/$C$8</f>
        <v>0.50148504349055933</v>
      </c>
      <c r="E10" s="212">
        <v>73514</v>
      </c>
      <c r="F10" s="213">
        <f t="shared" ref="F10:F15" si="1">E10/$E$8</f>
        <v>0.52048626107150187</v>
      </c>
      <c r="G10" s="213">
        <f t="shared" ref="G10:G15" si="2">IFERROR((E10-C10)/C10,"-")</f>
        <v>3.6649509976732705E-2</v>
      </c>
    </row>
    <row r="11" spans="2:7" ht="15" customHeight="1">
      <c r="B11" s="214" t="s">
        <v>193</v>
      </c>
      <c r="C11" s="215">
        <v>8204</v>
      </c>
      <c r="D11" s="216">
        <f t="shared" si="0"/>
        <v>5.8015699031185912E-2</v>
      </c>
      <c r="E11" s="215">
        <v>8551</v>
      </c>
      <c r="F11" s="216">
        <f t="shared" si="1"/>
        <v>6.0541910635013914E-2</v>
      </c>
      <c r="G11" s="217">
        <f t="shared" si="2"/>
        <v>4.2296440760604584E-2</v>
      </c>
    </row>
    <row r="12" spans="2:7" ht="15" customHeight="1">
      <c r="B12" s="214" t="s">
        <v>194</v>
      </c>
      <c r="C12" s="215">
        <v>43974</v>
      </c>
      <c r="D12" s="216">
        <f t="shared" si="0"/>
        <v>0.31096810692313132</v>
      </c>
      <c r="E12" s="215">
        <v>47573</v>
      </c>
      <c r="F12" s="216">
        <f t="shared" si="1"/>
        <v>0.33682146119044754</v>
      </c>
      <c r="G12" s="217">
        <f t="shared" si="2"/>
        <v>8.1843816800836855E-2</v>
      </c>
    </row>
    <row r="13" spans="2:7" ht="15" customHeight="1">
      <c r="B13" s="214" t="s">
        <v>195</v>
      </c>
      <c r="C13" s="215">
        <v>16720</v>
      </c>
      <c r="D13" s="216">
        <f t="shared" si="0"/>
        <v>0.11823774839120288</v>
      </c>
      <c r="E13" s="215">
        <v>14907</v>
      </c>
      <c r="F13" s="216">
        <f t="shared" si="1"/>
        <v>0.10554300805007044</v>
      </c>
      <c r="G13" s="217">
        <f t="shared" si="2"/>
        <v>-0.10843301435406699</v>
      </c>
    </row>
    <row r="14" spans="2:7" ht="15" customHeight="1">
      <c r="B14" s="214" t="s">
        <v>196</v>
      </c>
      <c r="C14" s="215">
        <v>1325</v>
      </c>
      <c r="D14" s="216">
        <f t="shared" si="0"/>
        <v>9.3699172618626689E-3</v>
      </c>
      <c r="E14" s="215">
        <v>1662</v>
      </c>
      <c r="F14" s="216">
        <f t="shared" si="1"/>
        <v>1.1767121444906225E-2</v>
      </c>
      <c r="G14" s="217">
        <f t="shared" si="2"/>
        <v>0.25433962264150944</v>
      </c>
    </row>
    <row r="15" spans="2:7" ht="15" customHeight="1">
      <c r="B15" s="214" t="s">
        <v>197</v>
      </c>
      <c r="C15" s="215">
        <v>692</v>
      </c>
      <c r="D15" s="216">
        <f t="shared" si="0"/>
        <v>4.893571883176579E-3</v>
      </c>
      <c r="E15" s="215">
        <v>821</v>
      </c>
      <c r="F15" s="216">
        <f t="shared" si="1"/>
        <v>5.8127597510637848E-3</v>
      </c>
      <c r="G15" s="217">
        <f t="shared" si="2"/>
        <v>0.18641618497109827</v>
      </c>
    </row>
    <row r="16" spans="2:7" ht="15" customHeight="1">
      <c r="B16" s="159" t="s">
        <v>198</v>
      </c>
      <c r="C16" s="206"/>
      <c r="D16" s="206"/>
      <c r="E16" s="206"/>
      <c r="F16" s="210"/>
      <c r="G16" s="210"/>
    </row>
    <row r="17" spans="2:11" ht="15" customHeight="1">
      <c r="B17" s="211" t="s">
        <v>199</v>
      </c>
      <c r="C17" s="212">
        <v>70495</v>
      </c>
      <c r="D17" s="213">
        <f>C17/$C$8</f>
        <v>0.49851495650944061</v>
      </c>
      <c r="E17" s="212">
        <v>67727</v>
      </c>
      <c r="F17" s="213">
        <f>E17/$E$8</f>
        <v>0.47951373892849808</v>
      </c>
      <c r="G17" s="213">
        <f>IFERROR((E17-C17)/C17,"-")</f>
        <v>-3.9265196113199514E-2</v>
      </c>
    </row>
    <row r="18" spans="2:11" ht="15" customHeight="1">
      <c r="B18" s="405" t="s">
        <v>178</v>
      </c>
      <c r="C18" s="405"/>
      <c r="D18" s="405"/>
      <c r="E18" s="405"/>
      <c r="F18" s="405"/>
      <c r="G18" s="405"/>
    </row>
    <row r="19" spans="2:11" ht="20.100000000000001" customHeight="1" thickBot="1"/>
    <row r="20" spans="2:11" ht="30" customHeight="1" thickBot="1">
      <c r="G20" s="21" t="s">
        <v>130</v>
      </c>
    </row>
    <row r="21" spans="2:11" ht="20.100000000000001" customHeight="1"/>
    <row r="26" spans="2:11">
      <c r="B26" s="119"/>
      <c r="C26" s="119"/>
      <c r="D26" s="119"/>
      <c r="E26" s="119"/>
      <c r="F26" s="119"/>
      <c r="G26" s="119"/>
      <c r="H26" s="119"/>
      <c r="I26" s="119"/>
      <c r="J26" s="119"/>
      <c r="K26" s="119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>
      <selection activeCell="F3" sqref="F3"/>
    </sheetView>
  </sheetViews>
  <sheetFormatPr baseColWidth="10" defaultRowHeight="12.75"/>
  <cols>
    <col min="1" max="1" width="15" style="67" customWidth="1"/>
    <col min="2" max="9" width="11.42578125" style="67"/>
    <col min="10" max="10" width="11.85546875" style="67" customWidth="1"/>
    <col min="11" max="11" width="3.7109375" style="67" customWidth="1"/>
    <col min="12" max="265" width="11.42578125" style="67"/>
    <col min="266" max="266" width="11.85546875" style="67" customWidth="1"/>
    <col min="267" max="267" width="3.7109375" style="67" customWidth="1"/>
    <col min="268" max="521" width="11.42578125" style="67"/>
    <col min="522" max="522" width="11.85546875" style="67" customWidth="1"/>
    <col min="523" max="523" width="3.7109375" style="67" customWidth="1"/>
    <col min="524" max="777" width="11.42578125" style="67"/>
    <col min="778" max="778" width="11.85546875" style="67" customWidth="1"/>
    <col min="779" max="779" width="3.7109375" style="67" customWidth="1"/>
    <col min="780" max="1033" width="11.42578125" style="67"/>
    <col min="1034" max="1034" width="11.85546875" style="67" customWidth="1"/>
    <col min="1035" max="1035" width="3.7109375" style="67" customWidth="1"/>
    <col min="1036" max="1289" width="11.42578125" style="67"/>
    <col min="1290" max="1290" width="11.85546875" style="67" customWidth="1"/>
    <col min="1291" max="1291" width="3.7109375" style="67" customWidth="1"/>
    <col min="1292" max="1545" width="11.42578125" style="67"/>
    <col min="1546" max="1546" width="11.85546875" style="67" customWidth="1"/>
    <col min="1547" max="1547" width="3.7109375" style="67" customWidth="1"/>
    <col min="1548" max="1801" width="11.42578125" style="67"/>
    <col min="1802" max="1802" width="11.85546875" style="67" customWidth="1"/>
    <col min="1803" max="1803" width="3.7109375" style="67" customWidth="1"/>
    <col min="1804" max="2057" width="11.42578125" style="67"/>
    <col min="2058" max="2058" width="11.85546875" style="67" customWidth="1"/>
    <col min="2059" max="2059" width="3.7109375" style="67" customWidth="1"/>
    <col min="2060" max="2313" width="11.42578125" style="67"/>
    <col min="2314" max="2314" width="11.85546875" style="67" customWidth="1"/>
    <col min="2315" max="2315" width="3.7109375" style="67" customWidth="1"/>
    <col min="2316" max="2569" width="11.42578125" style="67"/>
    <col min="2570" max="2570" width="11.85546875" style="67" customWidth="1"/>
    <col min="2571" max="2571" width="3.7109375" style="67" customWidth="1"/>
    <col min="2572" max="2825" width="11.42578125" style="67"/>
    <col min="2826" max="2826" width="11.85546875" style="67" customWidth="1"/>
    <col min="2827" max="2827" width="3.7109375" style="67" customWidth="1"/>
    <col min="2828" max="3081" width="11.42578125" style="67"/>
    <col min="3082" max="3082" width="11.85546875" style="67" customWidth="1"/>
    <col min="3083" max="3083" width="3.7109375" style="67" customWidth="1"/>
    <col min="3084" max="3337" width="11.42578125" style="67"/>
    <col min="3338" max="3338" width="11.85546875" style="67" customWidth="1"/>
    <col min="3339" max="3339" width="3.7109375" style="67" customWidth="1"/>
    <col min="3340" max="3593" width="11.42578125" style="67"/>
    <col min="3594" max="3594" width="11.85546875" style="67" customWidth="1"/>
    <col min="3595" max="3595" width="3.7109375" style="67" customWidth="1"/>
    <col min="3596" max="3849" width="11.42578125" style="67"/>
    <col min="3850" max="3850" width="11.85546875" style="67" customWidth="1"/>
    <col min="3851" max="3851" width="3.7109375" style="67" customWidth="1"/>
    <col min="3852" max="4105" width="11.42578125" style="67"/>
    <col min="4106" max="4106" width="11.85546875" style="67" customWidth="1"/>
    <col min="4107" max="4107" width="3.7109375" style="67" customWidth="1"/>
    <col min="4108" max="4361" width="11.42578125" style="67"/>
    <col min="4362" max="4362" width="11.85546875" style="67" customWidth="1"/>
    <col min="4363" max="4363" width="3.7109375" style="67" customWidth="1"/>
    <col min="4364" max="4617" width="11.42578125" style="67"/>
    <col min="4618" max="4618" width="11.85546875" style="67" customWidth="1"/>
    <col min="4619" max="4619" width="3.7109375" style="67" customWidth="1"/>
    <col min="4620" max="4873" width="11.42578125" style="67"/>
    <col min="4874" max="4874" width="11.85546875" style="67" customWidth="1"/>
    <col min="4875" max="4875" width="3.7109375" style="67" customWidth="1"/>
    <col min="4876" max="5129" width="11.42578125" style="67"/>
    <col min="5130" max="5130" width="11.85546875" style="67" customWidth="1"/>
    <col min="5131" max="5131" width="3.7109375" style="67" customWidth="1"/>
    <col min="5132" max="5385" width="11.42578125" style="67"/>
    <col min="5386" max="5386" width="11.85546875" style="67" customWidth="1"/>
    <col min="5387" max="5387" width="3.7109375" style="67" customWidth="1"/>
    <col min="5388" max="5641" width="11.42578125" style="67"/>
    <col min="5642" max="5642" width="11.85546875" style="67" customWidth="1"/>
    <col min="5643" max="5643" width="3.7109375" style="67" customWidth="1"/>
    <col min="5644" max="5897" width="11.42578125" style="67"/>
    <col min="5898" max="5898" width="11.85546875" style="67" customWidth="1"/>
    <col min="5899" max="5899" width="3.7109375" style="67" customWidth="1"/>
    <col min="5900" max="6153" width="11.42578125" style="67"/>
    <col min="6154" max="6154" width="11.85546875" style="67" customWidth="1"/>
    <col min="6155" max="6155" width="3.7109375" style="67" customWidth="1"/>
    <col min="6156" max="6409" width="11.42578125" style="67"/>
    <col min="6410" max="6410" width="11.85546875" style="67" customWidth="1"/>
    <col min="6411" max="6411" width="3.7109375" style="67" customWidth="1"/>
    <col min="6412" max="6665" width="11.42578125" style="67"/>
    <col min="6666" max="6666" width="11.85546875" style="67" customWidth="1"/>
    <col min="6667" max="6667" width="3.7109375" style="67" customWidth="1"/>
    <col min="6668" max="6921" width="11.42578125" style="67"/>
    <col min="6922" max="6922" width="11.85546875" style="67" customWidth="1"/>
    <col min="6923" max="6923" width="3.7109375" style="67" customWidth="1"/>
    <col min="6924" max="7177" width="11.42578125" style="67"/>
    <col min="7178" max="7178" width="11.85546875" style="67" customWidth="1"/>
    <col min="7179" max="7179" width="3.7109375" style="67" customWidth="1"/>
    <col min="7180" max="7433" width="11.42578125" style="67"/>
    <col min="7434" max="7434" width="11.85546875" style="67" customWidth="1"/>
    <col min="7435" max="7435" width="3.7109375" style="67" customWidth="1"/>
    <col min="7436" max="7689" width="11.42578125" style="67"/>
    <col min="7690" max="7690" width="11.85546875" style="67" customWidth="1"/>
    <col min="7691" max="7691" width="3.7109375" style="67" customWidth="1"/>
    <col min="7692" max="7945" width="11.42578125" style="67"/>
    <col min="7946" max="7946" width="11.85546875" style="67" customWidth="1"/>
    <col min="7947" max="7947" width="3.7109375" style="67" customWidth="1"/>
    <col min="7948" max="8201" width="11.42578125" style="67"/>
    <col min="8202" max="8202" width="11.85546875" style="67" customWidth="1"/>
    <col min="8203" max="8203" width="3.7109375" style="67" customWidth="1"/>
    <col min="8204" max="8457" width="11.42578125" style="67"/>
    <col min="8458" max="8458" width="11.85546875" style="67" customWidth="1"/>
    <col min="8459" max="8459" width="3.7109375" style="67" customWidth="1"/>
    <col min="8460" max="8713" width="11.42578125" style="67"/>
    <col min="8714" max="8714" width="11.85546875" style="67" customWidth="1"/>
    <col min="8715" max="8715" width="3.7109375" style="67" customWidth="1"/>
    <col min="8716" max="8969" width="11.42578125" style="67"/>
    <col min="8970" max="8970" width="11.85546875" style="67" customWidth="1"/>
    <col min="8971" max="8971" width="3.7109375" style="67" customWidth="1"/>
    <col min="8972" max="9225" width="11.42578125" style="67"/>
    <col min="9226" max="9226" width="11.85546875" style="67" customWidth="1"/>
    <col min="9227" max="9227" width="3.7109375" style="67" customWidth="1"/>
    <col min="9228" max="9481" width="11.42578125" style="67"/>
    <col min="9482" max="9482" width="11.85546875" style="67" customWidth="1"/>
    <col min="9483" max="9483" width="3.7109375" style="67" customWidth="1"/>
    <col min="9484" max="9737" width="11.42578125" style="67"/>
    <col min="9738" max="9738" width="11.85546875" style="67" customWidth="1"/>
    <col min="9739" max="9739" width="3.7109375" style="67" customWidth="1"/>
    <col min="9740" max="9993" width="11.42578125" style="67"/>
    <col min="9994" max="9994" width="11.85546875" style="67" customWidth="1"/>
    <col min="9995" max="9995" width="3.7109375" style="67" customWidth="1"/>
    <col min="9996" max="10249" width="11.42578125" style="67"/>
    <col min="10250" max="10250" width="11.85546875" style="67" customWidth="1"/>
    <col min="10251" max="10251" width="3.7109375" style="67" customWidth="1"/>
    <col min="10252" max="10505" width="11.42578125" style="67"/>
    <col min="10506" max="10506" width="11.85546875" style="67" customWidth="1"/>
    <col min="10507" max="10507" width="3.7109375" style="67" customWidth="1"/>
    <col min="10508" max="10761" width="11.42578125" style="67"/>
    <col min="10762" max="10762" width="11.85546875" style="67" customWidth="1"/>
    <col min="10763" max="10763" width="3.7109375" style="67" customWidth="1"/>
    <col min="10764" max="11017" width="11.42578125" style="67"/>
    <col min="11018" max="11018" width="11.85546875" style="67" customWidth="1"/>
    <col min="11019" max="11019" width="3.7109375" style="67" customWidth="1"/>
    <col min="11020" max="11273" width="11.42578125" style="67"/>
    <col min="11274" max="11274" width="11.85546875" style="67" customWidth="1"/>
    <col min="11275" max="11275" width="3.7109375" style="67" customWidth="1"/>
    <col min="11276" max="11529" width="11.42578125" style="67"/>
    <col min="11530" max="11530" width="11.85546875" style="67" customWidth="1"/>
    <col min="11531" max="11531" width="3.7109375" style="67" customWidth="1"/>
    <col min="11532" max="11785" width="11.42578125" style="67"/>
    <col min="11786" max="11786" width="11.85546875" style="67" customWidth="1"/>
    <col min="11787" max="11787" width="3.7109375" style="67" customWidth="1"/>
    <col min="11788" max="12041" width="11.42578125" style="67"/>
    <col min="12042" max="12042" width="11.85546875" style="67" customWidth="1"/>
    <col min="12043" max="12043" width="3.7109375" style="67" customWidth="1"/>
    <col min="12044" max="12297" width="11.42578125" style="67"/>
    <col min="12298" max="12298" width="11.85546875" style="67" customWidth="1"/>
    <col min="12299" max="12299" width="3.7109375" style="67" customWidth="1"/>
    <col min="12300" max="12553" width="11.42578125" style="67"/>
    <col min="12554" max="12554" width="11.85546875" style="67" customWidth="1"/>
    <col min="12555" max="12555" width="3.7109375" style="67" customWidth="1"/>
    <col min="12556" max="12809" width="11.42578125" style="67"/>
    <col min="12810" max="12810" width="11.85546875" style="67" customWidth="1"/>
    <col min="12811" max="12811" width="3.7109375" style="67" customWidth="1"/>
    <col min="12812" max="13065" width="11.42578125" style="67"/>
    <col min="13066" max="13066" width="11.85546875" style="67" customWidth="1"/>
    <col min="13067" max="13067" width="3.7109375" style="67" customWidth="1"/>
    <col min="13068" max="13321" width="11.42578125" style="67"/>
    <col min="13322" max="13322" width="11.85546875" style="67" customWidth="1"/>
    <col min="13323" max="13323" width="3.7109375" style="67" customWidth="1"/>
    <col min="13324" max="13577" width="11.42578125" style="67"/>
    <col min="13578" max="13578" width="11.85546875" style="67" customWidth="1"/>
    <col min="13579" max="13579" width="3.7109375" style="67" customWidth="1"/>
    <col min="13580" max="13833" width="11.42578125" style="67"/>
    <col min="13834" max="13834" width="11.85546875" style="67" customWidth="1"/>
    <col min="13835" max="13835" width="3.7109375" style="67" customWidth="1"/>
    <col min="13836" max="14089" width="11.42578125" style="67"/>
    <col min="14090" max="14090" width="11.85546875" style="67" customWidth="1"/>
    <col min="14091" max="14091" width="3.7109375" style="67" customWidth="1"/>
    <col min="14092" max="14345" width="11.42578125" style="67"/>
    <col min="14346" max="14346" width="11.85546875" style="67" customWidth="1"/>
    <col min="14347" max="14347" width="3.7109375" style="67" customWidth="1"/>
    <col min="14348" max="14601" width="11.42578125" style="67"/>
    <col min="14602" max="14602" width="11.85546875" style="67" customWidth="1"/>
    <col min="14603" max="14603" width="3.7109375" style="67" customWidth="1"/>
    <col min="14604" max="14857" width="11.42578125" style="67"/>
    <col min="14858" max="14858" width="11.85546875" style="67" customWidth="1"/>
    <col min="14859" max="14859" width="3.7109375" style="67" customWidth="1"/>
    <col min="14860" max="15113" width="11.42578125" style="67"/>
    <col min="15114" max="15114" width="11.85546875" style="67" customWidth="1"/>
    <col min="15115" max="15115" width="3.7109375" style="67" customWidth="1"/>
    <col min="15116" max="15369" width="11.42578125" style="67"/>
    <col min="15370" max="15370" width="11.85546875" style="67" customWidth="1"/>
    <col min="15371" max="15371" width="3.7109375" style="67" customWidth="1"/>
    <col min="15372" max="15625" width="11.42578125" style="67"/>
    <col min="15626" max="15626" width="11.85546875" style="67" customWidth="1"/>
    <col min="15627" max="15627" width="3.7109375" style="67" customWidth="1"/>
    <col min="15628" max="15881" width="11.42578125" style="67"/>
    <col min="15882" max="15882" width="11.85546875" style="67" customWidth="1"/>
    <col min="15883" max="15883" width="3.7109375" style="67" customWidth="1"/>
    <col min="15884" max="16137" width="11.42578125" style="67"/>
    <col min="16138" max="16138" width="11.85546875" style="67" customWidth="1"/>
    <col min="16139" max="16139" width="3.7109375" style="67" customWidth="1"/>
    <col min="16140" max="16384" width="11.42578125" style="67"/>
  </cols>
  <sheetData>
    <row r="28" spans="2:12" ht="24.95" customHeight="1">
      <c r="B28" s="80"/>
      <c r="C28" s="80"/>
      <c r="D28" s="80"/>
      <c r="E28" s="80"/>
      <c r="F28" s="80"/>
      <c r="G28" s="80"/>
      <c r="H28" s="80"/>
      <c r="I28" s="80"/>
      <c r="J28" s="80"/>
      <c r="K28" s="80"/>
      <c r="L28" s="80"/>
    </row>
    <row r="29" spans="2:12" ht="20.100000000000001" customHeight="1" thickBot="1"/>
    <row r="30" spans="2:12" ht="30" customHeight="1" thickBot="1">
      <c r="J30" s="21" t="s">
        <v>33</v>
      </c>
    </row>
  </sheetData>
  <hyperlinks>
    <hyperlink ref="J30" location="'Alojados tipología y categorí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36"/>
  <sheetViews>
    <sheetView showGridLines="0" showRowColHeaders="0" zoomScaleNormal="100" workbookViewId="0">
      <selection activeCell="F3" sqref="F3"/>
    </sheetView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391" t="s">
        <v>345</v>
      </c>
      <c r="C5" s="391"/>
      <c r="D5" s="391"/>
      <c r="E5" s="391"/>
      <c r="F5" s="391"/>
      <c r="G5" s="391"/>
      <c r="H5" s="391"/>
      <c r="I5" s="391"/>
      <c r="J5" s="391"/>
      <c r="K5" s="391"/>
      <c r="L5" s="391"/>
      <c r="M5" s="391"/>
      <c r="N5" s="391"/>
      <c r="O5" s="391"/>
      <c r="P5" s="391"/>
      <c r="Q5" s="391"/>
      <c r="R5" s="391"/>
    </row>
    <row r="6" spans="2:21" ht="26.25" thickBot="1">
      <c r="B6" s="192"/>
      <c r="C6" s="176" t="s">
        <v>197</v>
      </c>
      <c r="D6" s="176" t="s">
        <v>146</v>
      </c>
      <c r="E6" s="182" t="s">
        <v>196</v>
      </c>
      <c r="F6" s="182" t="s">
        <v>146</v>
      </c>
      <c r="G6" s="176" t="s">
        <v>195</v>
      </c>
      <c r="H6" s="176" t="s">
        <v>146</v>
      </c>
      <c r="I6" s="182" t="s">
        <v>194</v>
      </c>
      <c r="J6" s="182" t="s">
        <v>146</v>
      </c>
      <c r="K6" s="176" t="s">
        <v>193</v>
      </c>
      <c r="L6" s="176" t="s">
        <v>146</v>
      </c>
      <c r="M6" s="182" t="s">
        <v>34</v>
      </c>
      <c r="N6" s="182" t="s">
        <v>146</v>
      </c>
      <c r="O6" s="176" t="s">
        <v>151</v>
      </c>
      <c r="P6" s="176" t="s">
        <v>146</v>
      </c>
      <c r="Q6" s="182" t="s">
        <v>36</v>
      </c>
      <c r="R6" s="182" t="s">
        <v>146</v>
      </c>
      <c r="T6" s="21" t="s">
        <v>137</v>
      </c>
      <c r="U6" s="21" t="s">
        <v>138</v>
      </c>
    </row>
    <row r="7" spans="2:21">
      <c r="B7" s="95" t="s">
        <v>40</v>
      </c>
      <c r="C7" s="196">
        <v>127</v>
      </c>
      <c r="D7" s="218">
        <f>C7/C20-1</f>
        <v>1.3518518518518516</v>
      </c>
      <c r="E7" s="203">
        <v>204</v>
      </c>
      <c r="F7" s="219">
        <f>E7/E20-1</f>
        <v>0.34210526315789469</v>
      </c>
      <c r="G7" s="196">
        <v>1708</v>
      </c>
      <c r="H7" s="218">
        <f>G7/G20-1</f>
        <v>0.55272727272727273</v>
      </c>
      <c r="I7" s="203">
        <v>3956</v>
      </c>
      <c r="J7" s="219">
        <f>I7/I20-1</f>
        <v>0.23432137285491428</v>
      </c>
      <c r="K7" s="196">
        <v>745</v>
      </c>
      <c r="L7" s="218">
        <f>K7/K20-1</f>
        <v>-1.1936339522546469E-2</v>
      </c>
      <c r="M7" s="203">
        <v>6740</v>
      </c>
      <c r="N7" s="219">
        <f>M7/M20-1</f>
        <v>0.28015194681861355</v>
      </c>
      <c r="O7" s="196">
        <v>5966</v>
      </c>
      <c r="P7" s="218">
        <f>O7/O20-1</f>
        <v>0.11078011543474209</v>
      </c>
      <c r="Q7" s="203">
        <v>12706</v>
      </c>
      <c r="R7" s="219">
        <f>Q7/Q20-1</f>
        <v>0.19462203836028591</v>
      </c>
    </row>
    <row r="8" spans="2:21">
      <c r="B8" s="95" t="s">
        <v>41</v>
      </c>
      <c r="C8" s="196">
        <v>66</v>
      </c>
      <c r="D8" s="218">
        <f t="shared" ref="D8:D71" si="0">C8/C21-1</f>
        <v>-0.3125</v>
      </c>
      <c r="E8" s="203">
        <v>199</v>
      </c>
      <c r="F8" s="219">
        <f t="shared" ref="F8:F71" si="1">E8/E21-1</f>
        <v>0.60483870967741926</v>
      </c>
      <c r="G8" s="196">
        <v>1463</v>
      </c>
      <c r="H8" s="218">
        <f t="shared" ref="H8:H71" si="2">G8/G21-1</f>
        <v>0.27996500437445326</v>
      </c>
      <c r="I8" s="203">
        <v>4199</v>
      </c>
      <c r="J8" s="219">
        <f t="shared" ref="J8:J71" si="3">I8/I21-1</f>
        <v>0.26819691935971002</v>
      </c>
      <c r="K8" s="196">
        <v>925</v>
      </c>
      <c r="L8" s="218">
        <f t="shared" ref="L8:L71" si="4">K8/K21-1</f>
        <v>0.24663072776280326</v>
      </c>
      <c r="M8" s="203">
        <v>6852</v>
      </c>
      <c r="N8" s="219">
        <f t="shared" ref="N8:N71" si="5">M8/M21-1</f>
        <v>0.26514032496307238</v>
      </c>
      <c r="O8" s="196">
        <v>4535</v>
      </c>
      <c r="P8" s="218">
        <f t="shared" ref="P8:P71" si="6">O8/O21-1</f>
        <v>0.10367486006327575</v>
      </c>
      <c r="Q8" s="203">
        <v>11387</v>
      </c>
      <c r="R8" s="219">
        <f t="shared" ref="R8:R71" si="7">Q8/Q21-1</f>
        <v>0.19548556430446196</v>
      </c>
    </row>
    <row r="9" spans="2:21">
      <c r="B9" s="95" t="s">
        <v>42</v>
      </c>
      <c r="C9" s="196">
        <v>150</v>
      </c>
      <c r="D9" s="218">
        <f t="shared" si="0"/>
        <v>2.9473684210526314</v>
      </c>
      <c r="E9" s="203">
        <v>125</v>
      </c>
      <c r="F9" s="219">
        <f t="shared" si="1"/>
        <v>0.81159420289855078</v>
      </c>
      <c r="G9" s="196">
        <v>1256</v>
      </c>
      <c r="H9" s="218">
        <f t="shared" si="2"/>
        <v>-0.18388564002599095</v>
      </c>
      <c r="I9" s="203">
        <v>4999</v>
      </c>
      <c r="J9" s="219">
        <f t="shared" si="3"/>
        <v>8.2694634933440092E-3</v>
      </c>
      <c r="K9" s="196">
        <v>1213</v>
      </c>
      <c r="L9" s="218">
        <f t="shared" si="4"/>
        <v>0.55712451861360712</v>
      </c>
      <c r="M9" s="203">
        <v>7743</v>
      </c>
      <c r="N9" s="219">
        <f t="shared" si="5"/>
        <v>4.8760666395774033E-2</v>
      </c>
      <c r="O9" s="196">
        <v>6173</v>
      </c>
      <c r="P9" s="218">
        <f t="shared" si="6"/>
        <v>3.244689747449403E-2</v>
      </c>
      <c r="Q9" s="203">
        <v>13916</v>
      </c>
      <c r="R9" s="219">
        <f t="shared" si="7"/>
        <v>4.1460859152821383E-2</v>
      </c>
    </row>
    <row r="10" spans="2:21">
      <c r="B10" s="95" t="s">
        <v>43</v>
      </c>
      <c r="C10" s="196">
        <v>31</v>
      </c>
      <c r="D10" s="218">
        <f t="shared" si="0"/>
        <v>4.166666666666667</v>
      </c>
      <c r="E10" s="203">
        <v>82</v>
      </c>
      <c r="F10" s="219">
        <f t="shared" si="1"/>
        <v>1.0499999999999998</v>
      </c>
      <c r="G10" s="196">
        <v>767</v>
      </c>
      <c r="H10" s="218">
        <f t="shared" si="2"/>
        <v>-0.24877571008814892</v>
      </c>
      <c r="I10" s="203">
        <v>3385</v>
      </c>
      <c r="J10" s="219">
        <f t="shared" si="3"/>
        <v>0.11753053813139647</v>
      </c>
      <c r="K10" s="196">
        <v>542</v>
      </c>
      <c r="L10" s="218">
        <f t="shared" si="4"/>
        <v>-7.3260073260073E-3</v>
      </c>
      <c r="M10" s="203">
        <v>4807</v>
      </c>
      <c r="N10" s="219">
        <f t="shared" si="5"/>
        <v>3.5545023696682554E-2</v>
      </c>
      <c r="O10" s="196">
        <v>4421</v>
      </c>
      <c r="P10" s="218">
        <f t="shared" si="6"/>
        <v>-2.9631255487269526E-2</v>
      </c>
      <c r="Q10" s="203">
        <v>9228</v>
      </c>
      <c r="R10" s="219">
        <f t="shared" si="7"/>
        <v>3.2615786040444128E-3</v>
      </c>
    </row>
    <row r="11" spans="2:21">
      <c r="B11" s="95" t="s">
        <v>44</v>
      </c>
      <c r="C11" s="196">
        <v>27</v>
      </c>
      <c r="D11" s="218">
        <f t="shared" si="0"/>
        <v>8.0000000000000071E-2</v>
      </c>
      <c r="E11" s="203">
        <v>96</v>
      </c>
      <c r="F11" s="219">
        <f t="shared" si="1"/>
        <v>1.1333333333333333</v>
      </c>
      <c r="G11" s="196">
        <v>1375</v>
      </c>
      <c r="H11" s="218">
        <f t="shared" si="2"/>
        <v>-0.33957732949087416</v>
      </c>
      <c r="I11" s="203">
        <v>4328</v>
      </c>
      <c r="J11" s="219">
        <f t="shared" si="3"/>
        <v>5.974534769833495E-2</v>
      </c>
      <c r="K11" s="196">
        <v>451</v>
      </c>
      <c r="L11" s="218">
        <f t="shared" si="4"/>
        <v>-0.10869565217391308</v>
      </c>
      <c r="M11" s="203">
        <v>6277</v>
      </c>
      <c r="N11" s="219">
        <f t="shared" si="5"/>
        <v>-6.8970631859982201E-2</v>
      </c>
      <c r="O11" s="196">
        <v>7261</v>
      </c>
      <c r="P11" s="218">
        <f t="shared" si="6"/>
        <v>-7.3024384016341148E-2</v>
      </c>
      <c r="Q11" s="203">
        <v>13538</v>
      </c>
      <c r="R11" s="219">
        <f t="shared" si="7"/>
        <v>-7.1149228130360176E-2</v>
      </c>
    </row>
    <row r="12" spans="2:21">
      <c r="B12" s="95" t="s">
        <v>45</v>
      </c>
      <c r="C12" s="196">
        <v>50</v>
      </c>
      <c r="D12" s="218">
        <f t="shared" si="0"/>
        <v>0.47058823529411775</v>
      </c>
      <c r="E12" s="203">
        <v>90</v>
      </c>
      <c r="F12" s="219">
        <f t="shared" si="1"/>
        <v>0.32352941176470584</v>
      </c>
      <c r="G12" s="196">
        <v>1274</v>
      </c>
      <c r="H12" s="218">
        <f t="shared" si="2"/>
        <v>-0.33403031887088341</v>
      </c>
      <c r="I12" s="203">
        <v>4245</v>
      </c>
      <c r="J12" s="219">
        <f t="shared" si="3"/>
        <v>8.0427589717485315E-2</v>
      </c>
      <c r="K12" s="196">
        <v>616</v>
      </c>
      <c r="L12" s="218">
        <f t="shared" si="4"/>
        <v>-0.11494252873563215</v>
      </c>
      <c r="M12" s="203">
        <v>6275</v>
      </c>
      <c r="N12" s="219">
        <f t="shared" si="5"/>
        <v>-5.4969879518072307E-2</v>
      </c>
      <c r="O12" s="196">
        <v>8118</v>
      </c>
      <c r="P12" s="218">
        <f t="shared" si="6"/>
        <v>-0.11491495856955958</v>
      </c>
      <c r="Q12" s="203">
        <v>14393</v>
      </c>
      <c r="R12" s="219">
        <f t="shared" si="7"/>
        <v>-8.9741968125474303E-2</v>
      </c>
    </row>
    <row r="13" spans="2:21">
      <c r="B13" s="95" t="s">
        <v>46</v>
      </c>
      <c r="C13" s="196">
        <v>20</v>
      </c>
      <c r="D13" s="218">
        <f t="shared" si="0"/>
        <v>0.25</v>
      </c>
      <c r="E13" s="203">
        <v>40</v>
      </c>
      <c r="F13" s="219">
        <f t="shared" si="1"/>
        <v>-0.18367346938775508</v>
      </c>
      <c r="G13" s="196">
        <v>682</v>
      </c>
      <c r="H13" s="218">
        <f t="shared" si="2"/>
        <v>-5.5401662049861522E-2</v>
      </c>
      <c r="I13" s="203">
        <v>2507</v>
      </c>
      <c r="J13" s="219">
        <f t="shared" si="3"/>
        <v>-0.20814908401768795</v>
      </c>
      <c r="K13" s="196">
        <v>363</v>
      </c>
      <c r="L13" s="218">
        <f t="shared" si="4"/>
        <v>-0.17873303167420818</v>
      </c>
      <c r="M13" s="203">
        <v>3612</v>
      </c>
      <c r="N13" s="219">
        <f t="shared" si="5"/>
        <v>-0.17815699658703077</v>
      </c>
      <c r="O13" s="196">
        <v>3326</v>
      </c>
      <c r="P13" s="218">
        <f t="shared" si="6"/>
        <v>-0.30794839783603833</v>
      </c>
      <c r="Q13" s="203">
        <v>6938</v>
      </c>
      <c r="R13" s="219">
        <f t="shared" si="7"/>
        <v>-0.24595152700793388</v>
      </c>
    </row>
    <row r="14" spans="2:21">
      <c r="B14" s="95" t="s">
        <v>47</v>
      </c>
      <c r="C14" s="196">
        <v>62</v>
      </c>
      <c r="D14" s="218">
        <f t="shared" si="0"/>
        <v>0.55000000000000004</v>
      </c>
      <c r="E14" s="203">
        <v>111</v>
      </c>
      <c r="F14" s="219">
        <f t="shared" si="1"/>
        <v>0</v>
      </c>
      <c r="G14" s="196">
        <v>1135</v>
      </c>
      <c r="H14" s="218">
        <f t="shared" si="2"/>
        <v>0.74347158218125964</v>
      </c>
      <c r="I14" s="203">
        <v>4670</v>
      </c>
      <c r="J14" s="219">
        <f t="shared" si="3"/>
        <v>0.25268240343347648</v>
      </c>
      <c r="K14" s="196">
        <v>1010</v>
      </c>
      <c r="L14" s="218">
        <f t="shared" si="4"/>
        <v>0.55624036979969183</v>
      </c>
      <c r="M14" s="203">
        <v>6988</v>
      </c>
      <c r="N14" s="219">
        <f t="shared" si="5"/>
        <v>0.34929523073952495</v>
      </c>
      <c r="O14" s="196">
        <v>6362</v>
      </c>
      <c r="P14" s="218">
        <f t="shared" si="6"/>
        <v>0.23894839337877305</v>
      </c>
      <c r="Q14" s="203">
        <v>13350</v>
      </c>
      <c r="R14" s="219">
        <f t="shared" si="7"/>
        <v>0.29435718440954051</v>
      </c>
    </row>
    <row r="15" spans="2:21">
      <c r="B15" s="95" t="s">
        <v>48</v>
      </c>
      <c r="C15" s="196">
        <v>27</v>
      </c>
      <c r="D15" s="218">
        <f t="shared" si="0"/>
        <v>-0.55737704918032782</v>
      </c>
      <c r="E15" s="203">
        <v>97</v>
      </c>
      <c r="F15" s="219">
        <f t="shared" si="1"/>
        <v>-0.24806201550387597</v>
      </c>
      <c r="G15" s="196">
        <v>910</v>
      </c>
      <c r="H15" s="218">
        <f t="shared" si="2"/>
        <v>-0.44478340451494813</v>
      </c>
      <c r="I15" s="203">
        <v>4700</v>
      </c>
      <c r="J15" s="219">
        <f t="shared" si="3"/>
        <v>1.9743979171186865E-2</v>
      </c>
      <c r="K15" s="196">
        <v>713</v>
      </c>
      <c r="L15" s="218">
        <f t="shared" si="4"/>
        <v>-0.29822834645669294</v>
      </c>
      <c r="M15" s="203">
        <v>6447</v>
      </c>
      <c r="N15" s="219">
        <f t="shared" si="5"/>
        <v>-0.13509525087201502</v>
      </c>
      <c r="O15" s="196">
        <v>5331</v>
      </c>
      <c r="P15" s="218">
        <f t="shared" si="6"/>
        <v>-0.1067359249329759</v>
      </c>
      <c r="Q15" s="203">
        <v>11778</v>
      </c>
      <c r="R15" s="219">
        <f t="shared" si="7"/>
        <v>-0.12248547161376844</v>
      </c>
    </row>
    <row r="16" spans="2:21">
      <c r="B16" s="95" t="s">
        <v>49</v>
      </c>
      <c r="C16" s="196">
        <v>94</v>
      </c>
      <c r="D16" s="218">
        <f t="shared" si="0"/>
        <v>-0.21008403361344541</v>
      </c>
      <c r="E16" s="203">
        <v>189</v>
      </c>
      <c r="F16" s="219">
        <f t="shared" si="1"/>
        <v>3.2786885245901676E-2</v>
      </c>
      <c r="G16" s="196">
        <v>1562</v>
      </c>
      <c r="H16" s="218">
        <f t="shared" si="2"/>
        <v>-2.8606965174129306E-2</v>
      </c>
      <c r="I16" s="203">
        <v>3122</v>
      </c>
      <c r="J16" s="219">
        <f t="shared" si="3"/>
        <v>1.9595035924232507E-2</v>
      </c>
      <c r="K16" s="196">
        <v>678</v>
      </c>
      <c r="L16" s="218">
        <f t="shared" si="4"/>
        <v>0.13377926421404673</v>
      </c>
      <c r="M16" s="203">
        <v>5645</v>
      </c>
      <c r="N16" s="219">
        <f t="shared" si="5"/>
        <v>1.3464991023339312E-2</v>
      </c>
      <c r="O16" s="196">
        <v>5319</v>
      </c>
      <c r="P16" s="218">
        <f t="shared" si="6"/>
        <v>-0.13145003265839317</v>
      </c>
      <c r="Q16" s="203">
        <v>10964</v>
      </c>
      <c r="R16" s="219">
        <f t="shared" si="7"/>
        <v>-6.2425175303574498E-2</v>
      </c>
    </row>
    <row r="17" spans="2:18">
      <c r="B17" s="95" t="s">
        <v>50</v>
      </c>
      <c r="C17" s="196">
        <v>87</v>
      </c>
      <c r="D17" s="218">
        <f t="shared" si="0"/>
        <v>-0.23008849557522126</v>
      </c>
      <c r="E17" s="203">
        <v>265</v>
      </c>
      <c r="F17" s="219">
        <f t="shared" si="1"/>
        <v>0.50568181818181812</v>
      </c>
      <c r="G17" s="196">
        <v>1341</v>
      </c>
      <c r="H17" s="218">
        <f t="shared" si="2"/>
        <v>-0.23107798165137616</v>
      </c>
      <c r="I17" s="203">
        <v>4033</v>
      </c>
      <c r="J17" s="219">
        <f t="shared" si="3"/>
        <v>4.7260451830693384E-2</v>
      </c>
      <c r="K17" s="196">
        <v>804</v>
      </c>
      <c r="L17" s="218">
        <f t="shared" si="4"/>
        <v>1.2453300124533051E-3</v>
      </c>
      <c r="M17" s="203">
        <v>6530</v>
      </c>
      <c r="N17" s="219">
        <f t="shared" si="5"/>
        <v>-2.3478390907731406E-2</v>
      </c>
      <c r="O17" s="196">
        <v>5970</v>
      </c>
      <c r="P17" s="218">
        <f t="shared" si="6"/>
        <v>-0.1098851945728343</v>
      </c>
      <c r="Q17" s="203">
        <v>12500</v>
      </c>
      <c r="R17" s="219">
        <f t="shared" si="7"/>
        <v>-6.6746304315365101E-2</v>
      </c>
    </row>
    <row r="18" spans="2:18">
      <c r="B18" s="95" t="s">
        <v>51</v>
      </c>
      <c r="C18" s="196">
        <v>80</v>
      </c>
      <c r="D18" s="218">
        <f t="shared" si="0"/>
        <v>-0.11111111111111116</v>
      </c>
      <c r="E18" s="203">
        <v>164</v>
      </c>
      <c r="F18" s="219">
        <f t="shared" si="1"/>
        <v>-8.3798882681564213E-2</v>
      </c>
      <c r="G18" s="196">
        <v>1434</v>
      </c>
      <c r="H18" s="218">
        <f t="shared" si="2"/>
        <v>-7.9589216944801033E-2</v>
      </c>
      <c r="I18" s="203">
        <v>3429</v>
      </c>
      <c r="J18" s="219">
        <f t="shared" si="3"/>
        <v>0.1272189349112427</v>
      </c>
      <c r="K18" s="196">
        <v>491</v>
      </c>
      <c r="L18" s="218">
        <f t="shared" si="4"/>
        <v>-0.27043090638930167</v>
      </c>
      <c r="M18" s="203">
        <v>5598</v>
      </c>
      <c r="N18" s="219">
        <f t="shared" si="5"/>
        <v>1.0104655359076231E-2</v>
      </c>
      <c r="O18" s="196">
        <v>4945</v>
      </c>
      <c r="P18" s="218">
        <f t="shared" si="6"/>
        <v>4.4350580781415072E-2</v>
      </c>
      <c r="Q18" s="203">
        <v>10543</v>
      </c>
      <c r="R18" s="219">
        <f t="shared" si="7"/>
        <v>2.58830397976062E-2</v>
      </c>
    </row>
    <row r="19" spans="2:18">
      <c r="B19" s="185" t="str">
        <f>actualizaciones!$A$2</f>
        <v>año 2010</v>
      </c>
      <c r="C19" s="220">
        <v>821</v>
      </c>
      <c r="D19" s="221">
        <v>0.18641618497109835</v>
      </c>
      <c r="E19" s="220">
        <v>1662</v>
      </c>
      <c r="F19" s="221">
        <v>0.25433962264150933</v>
      </c>
      <c r="G19" s="220">
        <v>14907</v>
      </c>
      <c r="H19" s="221">
        <v>-0.10843301435406694</v>
      </c>
      <c r="I19" s="220">
        <v>47573</v>
      </c>
      <c r="J19" s="221">
        <v>8.1843816800836855E-2</v>
      </c>
      <c r="K19" s="220">
        <v>8551</v>
      </c>
      <c r="L19" s="221">
        <v>4.229644076060457E-2</v>
      </c>
      <c r="M19" s="220">
        <v>73514</v>
      </c>
      <c r="N19" s="221">
        <v>3.6649509976732775E-2</v>
      </c>
      <c r="O19" s="220">
        <v>67727</v>
      </c>
      <c r="P19" s="221">
        <v>-3.9265196113199563E-2</v>
      </c>
      <c r="Q19" s="220">
        <v>141241</v>
      </c>
      <c r="R19" s="221">
        <v>-1.1951064281168211E-3</v>
      </c>
    </row>
    <row r="20" spans="2:18" ht="15" hidden="1" customHeight="1" outlineLevel="1">
      <c r="B20" s="95" t="s">
        <v>40</v>
      </c>
      <c r="C20" s="196">
        <v>54</v>
      </c>
      <c r="D20" s="218">
        <f t="shared" si="0"/>
        <v>-0.56097560975609762</v>
      </c>
      <c r="E20" s="203">
        <v>152</v>
      </c>
      <c r="F20" s="219">
        <f t="shared" si="1"/>
        <v>-0.27962085308056872</v>
      </c>
      <c r="G20" s="196">
        <v>1100</v>
      </c>
      <c r="H20" s="218">
        <f t="shared" si="2"/>
        <v>-0.18154761904761907</v>
      </c>
      <c r="I20" s="203">
        <v>3205</v>
      </c>
      <c r="J20" s="219">
        <f t="shared" si="3"/>
        <v>-0.18778509883426253</v>
      </c>
      <c r="K20" s="196">
        <v>754</v>
      </c>
      <c r="L20" s="218">
        <f t="shared" si="4"/>
        <v>0.66814159292035402</v>
      </c>
      <c r="M20" s="203">
        <v>5265</v>
      </c>
      <c r="N20" s="219">
        <f t="shared" si="5"/>
        <v>-0.13347597103357467</v>
      </c>
      <c r="O20" s="196">
        <v>5371</v>
      </c>
      <c r="P20" s="218">
        <f t="shared" si="6"/>
        <v>-0.12338828137750935</v>
      </c>
      <c r="Q20" s="203">
        <v>10636</v>
      </c>
      <c r="R20" s="219">
        <f t="shared" si="7"/>
        <v>-0.12841104646398427</v>
      </c>
    </row>
    <row r="21" spans="2:18" ht="15" hidden="1" customHeight="1" outlineLevel="1">
      <c r="B21" s="95" t="s">
        <v>41</v>
      </c>
      <c r="C21" s="196">
        <v>96</v>
      </c>
      <c r="D21" s="218">
        <f t="shared" si="0"/>
        <v>0.19999999999999996</v>
      </c>
      <c r="E21" s="203">
        <v>124</v>
      </c>
      <c r="F21" s="219">
        <f t="shared" si="1"/>
        <v>-0.51937984496124034</v>
      </c>
      <c r="G21" s="196">
        <v>1143</v>
      </c>
      <c r="H21" s="218">
        <f t="shared" si="2"/>
        <v>-0.17293777134587551</v>
      </c>
      <c r="I21" s="203">
        <v>3311</v>
      </c>
      <c r="J21" s="219">
        <f t="shared" si="3"/>
        <v>-5.7500711642470836E-2</v>
      </c>
      <c r="K21" s="196">
        <v>742</v>
      </c>
      <c r="L21" s="218">
        <f t="shared" si="4"/>
        <v>0.30404217926186283</v>
      </c>
      <c r="M21" s="203">
        <v>5416</v>
      </c>
      <c r="N21" s="219">
        <f t="shared" si="5"/>
        <v>-6.6528783178214423E-2</v>
      </c>
      <c r="O21" s="196">
        <v>4109</v>
      </c>
      <c r="P21" s="218">
        <f t="shared" si="6"/>
        <v>-0.16279543602281987</v>
      </c>
      <c r="Q21" s="203">
        <v>9525</v>
      </c>
      <c r="R21" s="219">
        <f t="shared" si="7"/>
        <v>-0.11064425770308128</v>
      </c>
    </row>
    <row r="22" spans="2:18" ht="15" hidden="1" customHeight="1" outlineLevel="1">
      <c r="B22" s="95" t="s">
        <v>42</v>
      </c>
      <c r="C22" s="196">
        <v>38</v>
      </c>
      <c r="D22" s="218">
        <f t="shared" si="0"/>
        <v>-0.30909090909090908</v>
      </c>
      <c r="E22" s="203">
        <v>69</v>
      </c>
      <c r="F22" s="219">
        <f t="shared" si="1"/>
        <v>-0.45238095238095233</v>
      </c>
      <c r="G22" s="196">
        <v>1539</v>
      </c>
      <c r="H22" s="218">
        <f t="shared" si="2"/>
        <v>-0.16313213703099516</v>
      </c>
      <c r="I22" s="203">
        <v>4958</v>
      </c>
      <c r="J22" s="219">
        <f t="shared" si="3"/>
        <v>-5.0918836140888213E-2</v>
      </c>
      <c r="K22" s="196">
        <v>779</v>
      </c>
      <c r="L22" s="218">
        <f t="shared" si="4"/>
        <v>-0.17913593256059013</v>
      </c>
      <c r="M22" s="203">
        <v>7383</v>
      </c>
      <c r="N22" s="219">
        <f t="shared" si="5"/>
        <v>-9.8864884657634544E-2</v>
      </c>
      <c r="O22" s="196">
        <v>5979</v>
      </c>
      <c r="P22" s="218">
        <f t="shared" si="6"/>
        <v>-0.30476744186046512</v>
      </c>
      <c r="Q22" s="203">
        <v>13362</v>
      </c>
      <c r="R22" s="219">
        <f t="shared" si="7"/>
        <v>-0.20431132019293752</v>
      </c>
    </row>
    <row r="23" spans="2:18" ht="15" hidden="1" customHeight="1" outlineLevel="1">
      <c r="B23" s="95" t="s">
        <v>43</v>
      </c>
      <c r="C23" s="196">
        <v>6</v>
      </c>
      <c r="D23" s="218">
        <f t="shared" si="0"/>
        <v>-0.66666666666666674</v>
      </c>
      <c r="E23" s="203">
        <v>40</v>
      </c>
      <c r="F23" s="219">
        <f t="shared" si="1"/>
        <v>-0.50617283950617287</v>
      </c>
      <c r="G23" s="196">
        <v>1021</v>
      </c>
      <c r="H23" s="218">
        <f t="shared" si="2"/>
        <v>-0.12510711225364179</v>
      </c>
      <c r="I23" s="203">
        <v>3029</v>
      </c>
      <c r="J23" s="219">
        <f t="shared" si="3"/>
        <v>-0.12481941635365501</v>
      </c>
      <c r="K23" s="196">
        <v>546</v>
      </c>
      <c r="L23" s="218">
        <f t="shared" si="4"/>
        <v>2.8248587570621542E-2</v>
      </c>
      <c r="M23" s="203">
        <v>4642</v>
      </c>
      <c r="N23" s="219">
        <f t="shared" si="5"/>
        <v>-0.11715481171548114</v>
      </c>
      <c r="O23" s="196">
        <v>4556</v>
      </c>
      <c r="P23" s="218">
        <f t="shared" si="6"/>
        <v>-0.23939899833055089</v>
      </c>
      <c r="Q23" s="203">
        <v>9198</v>
      </c>
      <c r="R23" s="219">
        <f t="shared" si="7"/>
        <v>-0.18225462304409668</v>
      </c>
    </row>
    <row r="24" spans="2:18" ht="15" hidden="1" customHeight="1" outlineLevel="1">
      <c r="B24" s="95" t="s">
        <v>44</v>
      </c>
      <c r="C24" s="196">
        <v>25</v>
      </c>
      <c r="D24" s="218">
        <f t="shared" si="0"/>
        <v>-0.375</v>
      </c>
      <c r="E24" s="203">
        <v>45</v>
      </c>
      <c r="F24" s="219">
        <f t="shared" si="1"/>
        <v>0.21621621621621623</v>
      </c>
      <c r="G24" s="196">
        <v>2082</v>
      </c>
      <c r="H24" s="218">
        <f t="shared" si="2"/>
        <v>0.26642335766423364</v>
      </c>
      <c r="I24" s="203">
        <v>4084</v>
      </c>
      <c r="J24" s="219">
        <f t="shared" si="3"/>
        <v>0.21620011911852299</v>
      </c>
      <c r="K24" s="196">
        <v>506</v>
      </c>
      <c r="L24" s="218">
        <f t="shared" si="4"/>
        <v>0.47521865889212833</v>
      </c>
      <c r="M24" s="203">
        <v>6742</v>
      </c>
      <c r="N24" s="219">
        <f t="shared" si="5"/>
        <v>0.2434526005164146</v>
      </c>
      <c r="O24" s="196">
        <v>7833</v>
      </c>
      <c r="P24" s="218">
        <f t="shared" si="6"/>
        <v>-9.6435575037489896E-2</v>
      </c>
      <c r="Q24" s="203">
        <v>14575</v>
      </c>
      <c r="R24" s="219">
        <f t="shared" si="7"/>
        <v>3.4348165495706517E-2</v>
      </c>
    </row>
    <row r="25" spans="2:18" ht="15" hidden="1" customHeight="1" outlineLevel="1">
      <c r="B25" s="95" t="s">
        <v>45</v>
      </c>
      <c r="C25" s="196">
        <v>34</v>
      </c>
      <c r="D25" s="218">
        <f t="shared" si="0"/>
        <v>-0.15000000000000002</v>
      </c>
      <c r="E25" s="203">
        <v>68</v>
      </c>
      <c r="F25" s="219">
        <f t="shared" si="1"/>
        <v>0.78947368421052633</v>
      </c>
      <c r="G25" s="196">
        <v>1913</v>
      </c>
      <c r="H25" s="218">
        <f t="shared" si="2"/>
        <v>-0.14674397859054411</v>
      </c>
      <c r="I25" s="203">
        <v>3929</v>
      </c>
      <c r="J25" s="219">
        <f t="shared" si="3"/>
        <v>-0.15993158007269614</v>
      </c>
      <c r="K25" s="196">
        <v>696</v>
      </c>
      <c r="L25" s="218">
        <f t="shared" si="4"/>
        <v>-5.6910569105691033E-2</v>
      </c>
      <c r="M25" s="203">
        <v>6640</v>
      </c>
      <c r="N25" s="219">
        <f t="shared" si="5"/>
        <v>-0.14156431803490632</v>
      </c>
      <c r="O25" s="196">
        <v>9172</v>
      </c>
      <c r="P25" s="218">
        <f t="shared" si="6"/>
        <v>7.5011720581340757E-2</v>
      </c>
      <c r="Q25" s="203">
        <v>15812</v>
      </c>
      <c r="R25" s="219">
        <f t="shared" si="7"/>
        <v>-2.7970738304542886E-2</v>
      </c>
    </row>
    <row r="26" spans="2:18" ht="15" hidden="1" customHeight="1" outlineLevel="1">
      <c r="B26" s="95" t="s">
        <v>46</v>
      </c>
      <c r="C26" s="196">
        <v>16</v>
      </c>
      <c r="D26" s="218">
        <f t="shared" si="0"/>
        <v>-0.27272727272727271</v>
      </c>
      <c r="E26" s="203">
        <v>49</v>
      </c>
      <c r="F26" s="219">
        <f t="shared" si="1"/>
        <v>0.88461538461538458</v>
      </c>
      <c r="G26" s="196">
        <v>722</v>
      </c>
      <c r="H26" s="218">
        <f t="shared" si="2"/>
        <v>-0.36331569664902996</v>
      </c>
      <c r="I26" s="203">
        <v>3166</v>
      </c>
      <c r="J26" s="219">
        <f t="shared" si="3"/>
        <v>-1.3399813025864793E-2</v>
      </c>
      <c r="K26" s="196">
        <v>442</v>
      </c>
      <c r="L26" s="218">
        <f t="shared" si="4"/>
        <v>0.15104166666666674</v>
      </c>
      <c r="M26" s="203">
        <v>4395</v>
      </c>
      <c r="N26" s="219">
        <f t="shared" si="5"/>
        <v>-7.9581151832460728E-2</v>
      </c>
      <c r="O26" s="196">
        <v>4806</v>
      </c>
      <c r="P26" s="218">
        <f t="shared" si="6"/>
        <v>-0.18028313150264375</v>
      </c>
      <c r="Q26" s="203">
        <v>9201</v>
      </c>
      <c r="R26" s="219">
        <f t="shared" si="7"/>
        <v>-0.13508178228990408</v>
      </c>
    </row>
    <row r="27" spans="2:18" ht="15" hidden="1" customHeight="1" outlineLevel="1">
      <c r="B27" s="95" t="s">
        <v>47</v>
      </c>
      <c r="C27" s="196">
        <v>40</v>
      </c>
      <c r="D27" s="218">
        <f t="shared" si="0"/>
        <v>-0.21568627450980393</v>
      </c>
      <c r="E27" s="203">
        <v>111</v>
      </c>
      <c r="F27" s="219">
        <f t="shared" si="1"/>
        <v>-9.0163934426229497E-2</v>
      </c>
      <c r="G27" s="196">
        <v>651</v>
      </c>
      <c r="H27" s="218">
        <f t="shared" si="2"/>
        <v>-0.39944649446494462</v>
      </c>
      <c r="I27" s="203">
        <v>3728</v>
      </c>
      <c r="J27" s="219">
        <f t="shared" si="3"/>
        <v>-9.9081681971967095E-2</v>
      </c>
      <c r="K27" s="196">
        <v>649</v>
      </c>
      <c r="L27" s="218">
        <f t="shared" si="4"/>
        <v>-5.5312954876273634E-2</v>
      </c>
      <c r="M27" s="203">
        <v>5179</v>
      </c>
      <c r="N27" s="219">
        <f t="shared" si="5"/>
        <v>-0.14847089773100952</v>
      </c>
      <c r="O27" s="196">
        <v>5135</v>
      </c>
      <c r="P27" s="218">
        <f t="shared" si="6"/>
        <v>-7.6770945702984483E-2</v>
      </c>
      <c r="Q27" s="203">
        <v>10314</v>
      </c>
      <c r="R27" s="219">
        <f t="shared" si="7"/>
        <v>-0.11422191686705596</v>
      </c>
    </row>
    <row r="28" spans="2:18" ht="15" hidden="1" customHeight="1" outlineLevel="1">
      <c r="B28" s="95" t="s">
        <v>48</v>
      </c>
      <c r="C28" s="196">
        <v>61</v>
      </c>
      <c r="D28" s="218">
        <f t="shared" si="0"/>
        <v>-0.53076923076923077</v>
      </c>
      <c r="E28" s="203">
        <v>129</v>
      </c>
      <c r="F28" s="219">
        <f t="shared" si="1"/>
        <v>-0.19374999999999998</v>
      </c>
      <c r="G28" s="196">
        <v>1639</v>
      </c>
      <c r="H28" s="218">
        <f t="shared" si="2"/>
        <v>-2.6722090261282694E-2</v>
      </c>
      <c r="I28" s="203">
        <v>4609</v>
      </c>
      <c r="J28" s="219">
        <f t="shared" si="3"/>
        <v>-0.16001457991616552</v>
      </c>
      <c r="K28" s="196">
        <v>1016</v>
      </c>
      <c r="L28" s="218">
        <f t="shared" si="4"/>
        <v>0.13014460511679649</v>
      </c>
      <c r="M28" s="203">
        <v>7454</v>
      </c>
      <c r="N28" s="219">
        <f t="shared" si="5"/>
        <v>-0.10837320574162679</v>
      </c>
      <c r="O28" s="196">
        <v>5968</v>
      </c>
      <c r="P28" s="218">
        <f t="shared" si="6"/>
        <v>-0.21628365068942879</v>
      </c>
      <c r="Q28" s="203">
        <v>13422</v>
      </c>
      <c r="R28" s="219">
        <f t="shared" si="7"/>
        <v>-0.15981220657276995</v>
      </c>
    </row>
    <row r="29" spans="2:18" ht="15" hidden="1" customHeight="1" outlineLevel="1">
      <c r="B29" s="95" t="s">
        <v>49</v>
      </c>
      <c r="C29" s="196">
        <v>119</v>
      </c>
      <c r="D29" s="218">
        <f t="shared" si="0"/>
        <v>-0.15602836879432624</v>
      </c>
      <c r="E29" s="203">
        <v>183</v>
      </c>
      <c r="F29" s="219">
        <f t="shared" si="1"/>
        <v>0.12269938650306744</v>
      </c>
      <c r="G29" s="196">
        <v>1608</v>
      </c>
      <c r="H29" s="218">
        <f t="shared" si="2"/>
        <v>-7.1057192374350042E-2</v>
      </c>
      <c r="I29" s="203">
        <v>3062</v>
      </c>
      <c r="J29" s="219">
        <f t="shared" si="3"/>
        <v>-0.13746478873239432</v>
      </c>
      <c r="K29" s="196">
        <v>598</v>
      </c>
      <c r="L29" s="218">
        <f t="shared" si="4"/>
        <v>-4.6251993620414655E-2</v>
      </c>
      <c r="M29" s="203">
        <v>5570</v>
      </c>
      <c r="N29" s="219">
        <f t="shared" si="5"/>
        <v>-0.1033483580167418</v>
      </c>
      <c r="O29" s="196">
        <v>6124</v>
      </c>
      <c r="P29" s="218">
        <f t="shared" si="6"/>
        <v>-0.13233210541229812</v>
      </c>
      <c r="Q29" s="203">
        <v>11694</v>
      </c>
      <c r="R29" s="219">
        <f t="shared" si="7"/>
        <v>-0.11876412961567451</v>
      </c>
    </row>
    <row r="30" spans="2:18" ht="15" hidden="1" customHeight="1" outlineLevel="1">
      <c r="B30" s="95" t="s">
        <v>50</v>
      </c>
      <c r="C30" s="196">
        <v>113</v>
      </c>
      <c r="D30" s="218">
        <f t="shared" si="0"/>
        <v>-0.32738095238095233</v>
      </c>
      <c r="E30" s="203">
        <v>176</v>
      </c>
      <c r="F30" s="219">
        <f t="shared" si="1"/>
        <v>1</v>
      </c>
      <c r="G30" s="196">
        <v>1744</v>
      </c>
      <c r="H30" s="218">
        <f t="shared" si="2"/>
        <v>-0.15870718765074776</v>
      </c>
      <c r="I30" s="203">
        <v>3851</v>
      </c>
      <c r="J30" s="219">
        <f t="shared" si="3"/>
        <v>-2.3580121703853929E-2</v>
      </c>
      <c r="K30" s="196">
        <v>803</v>
      </c>
      <c r="L30" s="218">
        <f t="shared" si="4"/>
        <v>0.10000000000000009</v>
      </c>
      <c r="M30" s="203">
        <v>6687</v>
      </c>
      <c r="N30" s="219">
        <f t="shared" si="5"/>
        <v>-4.5123518492074854E-2</v>
      </c>
      <c r="O30" s="196">
        <v>6707</v>
      </c>
      <c r="P30" s="218">
        <f t="shared" si="6"/>
        <v>-0.17634778337222157</v>
      </c>
      <c r="Q30" s="203">
        <v>13394</v>
      </c>
      <c r="R30" s="219">
        <f t="shared" si="7"/>
        <v>-0.1156741053743563</v>
      </c>
    </row>
    <row r="31" spans="2:18" ht="15" hidden="1" customHeight="1" outlineLevel="1">
      <c r="B31" s="95" t="s">
        <v>51</v>
      </c>
      <c r="C31" s="196">
        <v>90</v>
      </c>
      <c r="D31" s="218">
        <f t="shared" si="0"/>
        <v>-0.23076923076923073</v>
      </c>
      <c r="E31" s="203">
        <v>179</v>
      </c>
      <c r="F31" s="219">
        <f t="shared" si="1"/>
        <v>0.20945945945945943</v>
      </c>
      <c r="G31" s="196">
        <v>1558</v>
      </c>
      <c r="H31" s="218">
        <f t="shared" si="2"/>
        <v>0.14727540500736369</v>
      </c>
      <c r="I31" s="203">
        <v>3042</v>
      </c>
      <c r="J31" s="219">
        <f t="shared" si="3"/>
        <v>-0.11415259172976122</v>
      </c>
      <c r="K31" s="196">
        <v>673</v>
      </c>
      <c r="L31" s="218">
        <f t="shared" si="4"/>
        <v>9.9673202614379175E-2</v>
      </c>
      <c r="M31" s="203">
        <v>5542</v>
      </c>
      <c r="N31" s="219">
        <f t="shared" si="5"/>
        <v>-2.2402540130534443E-2</v>
      </c>
      <c r="O31" s="196">
        <v>4735</v>
      </c>
      <c r="P31" s="218">
        <f t="shared" si="6"/>
        <v>-3.7601626016260159E-2</v>
      </c>
      <c r="Q31" s="203">
        <v>10277</v>
      </c>
      <c r="R31" s="219">
        <f t="shared" si="7"/>
        <v>-2.9464538672206997E-2</v>
      </c>
    </row>
    <row r="32" spans="2:18" collapsed="1">
      <c r="B32" s="222">
        <v>2009</v>
      </c>
      <c r="C32" s="223">
        <v>692</v>
      </c>
      <c r="D32" s="224">
        <f t="shared" si="0"/>
        <v>-0.29746192893401013</v>
      </c>
      <c r="E32" s="223">
        <v>1325</v>
      </c>
      <c r="F32" s="224">
        <f t="shared" si="1"/>
        <v>-9.122085048010975E-2</v>
      </c>
      <c r="G32" s="223">
        <v>16720</v>
      </c>
      <c r="H32" s="224">
        <f t="shared" si="2"/>
        <v>-0.10502087570923879</v>
      </c>
      <c r="I32" s="223">
        <v>43974</v>
      </c>
      <c r="J32" s="224">
        <f t="shared" si="3"/>
        <v>-8.2747543855989703E-2</v>
      </c>
      <c r="K32" s="223">
        <v>8204</v>
      </c>
      <c r="L32" s="224">
        <f t="shared" si="4"/>
        <v>9.0812391969153028E-2</v>
      </c>
      <c r="M32" s="223">
        <v>70915</v>
      </c>
      <c r="N32" s="224">
        <f t="shared" si="5"/>
        <v>-7.4059566244924047E-2</v>
      </c>
      <c r="O32" s="223">
        <v>70495</v>
      </c>
      <c r="P32" s="224">
        <f t="shared" si="6"/>
        <v>-0.14016856330881722</v>
      </c>
      <c r="Q32" s="223">
        <v>141410</v>
      </c>
      <c r="R32" s="224">
        <f t="shared" si="7"/>
        <v>-0.10823968620328683</v>
      </c>
    </row>
    <row r="33" spans="2:18" ht="15" hidden="1" customHeight="1" outlineLevel="1">
      <c r="B33" s="95" t="s">
        <v>40</v>
      </c>
      <c r="C33" s="196">
        <v>123</v>
      </c>
      <c r="D33" s="218">
        <f t="shared" si="0"/>
        <v>-0.1151079136690647</v>
      </c>
      <c r="E33" s="203">
        <v>211</v>
      </c>
      <c r="F33" s="219">
        <f t="shared" si="1"/>
        <v>0.15300546448087426</v>
      </c>
      <c r="G33" s="196">
        <v>1344</v>
      </c>
      <c r="H33" s="218">
        <f t="shared" si="2"/>
        <v>-4.3416370106761581E-2</v>
      </c>
      <c r="I33" s="203">
        <v>3946</v>
      </c>
      <c r="J33" s="219">
        <f t="shared" si="3"/>
        <v>0.2023156611822059</v>
      </c>
      <c r="K33" s="196">
        <v>452</v>
      </c>
      <c r="L33" s="218">
        <f t="shared" si="4"/>
        <v>-0.18558558558558558</v>
      </c>
      <c r="M33" s="203">
        <v>6076</v>
      </c>
      <c r="N33" s="219">
        <f t="shared" si="5"/>
        <v>9.2020129403306949E-2</v>
      </c>
      <c r="O33" s="196">
        <v>6127</v>
      </c>
      <c r="P33" s="218">
        <f t="shared" si="6"/>
        <v>0.21446977205153628</v>
      </c>
      <c r="Q33" s="203">
        <v>12203</v>
      </c>
      <c r="R33" s="219">
        <f t="shared" si="7"/>
        <v>0.15024978791592036</v>
      </c>
    </row>
    <row r="34" spans="2:18" ht="15" hidden="1" customHeight="1" outlineLevel="1">
      <c r="B34" s="95" t="s">
        <v>41</v>
      </c>
      <c r="C34" s="196">
        <v>80</v>
      </c>
      <c r="D34" s="218">
        <f t="shared" si="0"/>
        <v>0.31147540983606548</v>
      </c>
      <c r="E34" s="203">
        <v>258</v>
      </c>
      <c r="F34" s="219">
        <f t="shared" si="1"/>
        <v>0.89705882352941169</v>
      </c>
      <c r="G34" s="196">
        <v>1382</v>
      </c>
      <c r="H34" s="218">
        <f t="shared" si="2"/>
        <v>-0.20892959358900975</v>
      </c>
      <c r="I34" s="203">
        <v>3513</v>
      </c>
      <c r="J34" s="219">
        <f t="shared" si="3"/>
        <v>4.1197391819798534E-2</v>
      </c>
      <c r="K34" s="196">
        <v>569</v>
      </c>
      <c r="L34" s="218">
        <f t="shared" si="4"/>
        <v>9.6339113680154131E-2</v>
      </c>
      <c r="M34" s="203">
        <v>5802</v>
      </c>
      <c r="N34" s="219">
        <f t="shared" si="5"/>
        <v>-5.9962309405516834E-3</v>
      </c>
      <c r="O34" s="196">
        <v>4908</v>
      </c>
      <c r="P34" s="218">
        <f t="shared" si="6"/>
        <v>-5.1044083526682105E-2</v>
      </c>
      <c r="Q34" s="203">
        <v>10710</v>
      </c>
      <c r="R34" s="219">
        <f t="shared" si="7"/>
        <v>-2.7159596693614341E-2</v>
      </c>
    </row>
    <row r="35" spans="2:18" ht="15" hidden="1" customHeight="1" outlineLevel="1">
      <c r="B35" s="95" t="s">
        <v>42</v>
      </c>
      <c r="C35" s="196">
        <v>55</v>
      </c>
      <c r="D35" s="218">
        <f t="shared" si="0"/>
        <v>-0.3529411764705882</v>
      </c>
      <c r="E35" s="203">
        <v>126</v>
      </c>
      <c r="F35" s="219">
        <f t="shared" si="1"/>
        <v>0.125</v>
      </c>
      <c r="G35" s="196">
        <v>1839</v>
      </c>
      <c r="H35" s="218">
        <f t="shared" si="2"/>
        <v>-0.14900509023600184</v>
      </c>
      <c r="I35" s="203">
        <v>5224</v>
      </c>
      <c r="J35" s="219">
        <f t="shared" si="3"/>
        <v>-1.6381095838825077E-2</v>
      </c>
      <c r="K35" s="196">
        <v>949</v>
      </c>
      <c r="L35" s="218">
        <f t="shared" si="4"/>
        <v>0.71299638989169667</v>
      </c>
      <c r="M35" s="203">
        <v>8193</v>
      </c>
      <c r="N35" s="219">
        <f t="shared" si="5"/>
        <v>-3.6483035388544804E-3</v>
      </c>
      <c r="O35" s="196">
        <v>8600</v>
      </c>
      <c r="P35" s="218">
        <f t="shared" si="6"/>
        <v>6.2646731743482009E-2</v>
      </c>
      <c r="Q35" s="203">
        <v>16793</v>
      </c>
      <c r="R35" s="219">
        <f t="shared" si="7"/>
        <v>2.9235106643785258E-2</v>
      </c>
    </row>
    <row r="36" spans="2:18" ht="15" hidden="1" customHeight="1" outlineLevel="1">
      <c r="B36" s="95" t="s">
        <v>43</v>
      </c>
      <c r="C36" s="196">
        <v>18</v>
      </c>
      <c r="D36" s="218">
        <f t="shared" si="0"/>
        <v>-0.47058823529411764</v>
      </c>
      <c r="E36" s="203">
        <v>81</v>
      </c>
      <c r="F36" s="219">
        <f t="shared" si="1"/>
        <v>0.58823529411764697</v>
      </c>
      <c r="G36" s="196">
        <v>1167</v>
      </c>
      <c r="H36" s="218">
        <f t="shared" si="2"/>
        <v>-8.7568412822517594E-2</v>
      </c>
      <c r="I36" s="203">
        <v>3461</v>
      </c>
      <c r="J36" s="219">
        <f t="shared" si="3"/>
        <v>4.3528728961115259E-3</v>
      </c>
      <c r="K36" s="196">
        <v>531</v>
      </c>
      <c r="L36" s="218">
        <f t="shared" si="4"/>
        <v>-5.3475935828876997E-2</v>
      </c>
      <c r="M36" s="203">
        <v>5258</v>
      </c>
      <c r="N36" s="219">
        <f t="shared" si="5"/>
        <v>-2.1038912679203103E-2</v>
      </c>
      <c r="O36" s="196">
        <v>5990</v>
      </c>
      <c r="P36" s="218">
        <f t="shared" si="6"/>
        <v>0.17566241413150152</v>
      </c>
      <c r="Q36" s="203">
        <v>11248</v>
      </c>
      <c r="R36" s="219">
        <f t="shared" si="7"/>
        <v>7.4718134913051681E-2</v>
      </c>
    </row>
    <row r="37" spans="2:18" ht="15" hidden="1" customHeight="1" outlineLevel="1">
      <c r="B37" s="95" t="s">
        <v>44</v>
      </c>
      <c r="C37" s="196">
        <v>40</v>
      </c>
      <c r="D37" s="218">
        <f t="shared" si="0"/>
        <v>-0.42028985507246375</v>
      </c>
      <c r="E37" s="203">
        <v>37</v>
      </c>
      <c r="F37" s="219">
        <f t="shared" si="1"/>
        <v>-0.70399999999999996</v>
      </c>
      <c r="G37" s="196">
        <v>1644</v>
      </c>
      <c r="H37" s="218">
        <f t="shared" si="2"/>
        <v>-0.25475974614687213</v>
      </c>
      <c r="I37" s="203">
        <v>3358</v>
      </c>
      <c r="J37" s="219">
        <f t="shared" si="3"/>
        <v>-8.8243279934835717E-2</v>
      </c>
      <c r="K37" s="196">
        <v>343</v>
      </c>
      <c r="L37" s="218">
        <f t="shared" si="4"/>
        <v>5.5384615384615365E-2</v>
      </c>
      <c r="M37" s="203">
        <v>5422</v>
      </c>
      <c r="N37" s="219">
        <f t="shared" si="5"/>
        <v>-0.15387016229712858</v>
      </c>
      <c r="O37" s="196">
        <v>8669</v>
      </c>
      <c r="P37" s="218">
        <f t="shared" si="6"/>
        <v>0.18965280636750381</v>
      </c>
      <c r="Q37" s="203">
        <v>14091</v>
      </c>
      <c r="R37" s="219">
        <f t="shared" si="7"/>
        <v>2.8915662650602414E-2</v>
      </c>
    </row>
    <row r="38" spans="2:18" ht="15" hidden="1" customHeight="1" outlineLevel="1">
      <c r="B38" s="95" t="s">
        <v>45</v>
      </c>
      <c r="C38" s="196">
        <v>40</v>
      </c>
      <c r="D38" s="218">
        <f t="shared" si="0"/>
        <v>-0.13043478260869568</v>
      </c>
      <c r="E38" s="203">
        <v>38</v>
      </c>
      <c r="F38" s="219">
        <f t="shared" si="1"/>
        <v>-0.75641025641025639</v>
      </c>
      <c r="G38" s="196">
        <v>2242</v>
      </c>
      <c r="H38" s="218">
        <f t="shared" si="2"/>
        <v>-6.9709543568464705E-2</v>
      </c>
      <c r="I38" s="203">
        <v>4677</v>
      </c>
      <c r="J38" s="219">
        <f t="shared" si="3"/>
        <v>-0.11788004526593743</v>
      </c>
      <c r="K38" s="196">
        <v>738</v>
      </c>
      <c r="L38" s="218">
        <f t="shared" si="4"/>
        <v>0.28347826086956518</v>
      </c>
      <c r="M38" s="203">
        <v>7735</v>
      </c>
      <c r="N38" s="219">
        <f t="shared" si="5"/>
        <v>-8.8820826952526799E-2</v>
      </c>
      <c r="O38" s="196">
        <v>8532</v>
      </c>
      <c r="P38" s="218">
        <f t="shared" si="6"/>
        <v>-5.8901389808074134E-2</v>
      </c>
      <c r="Q38" s="203">
        <v>16267</v>
      </c>
      <c r="R38" s="219">
        <f t="shared" si="7"/>
        <v>-7.3369410424380499E-2</v>
      </c>
    </row>
    <row r="39" spans="2:18" ht="15" hidden="1" customHeight="1" outlineLevel="1">
      <c r="B39" s="95" t="s">
        <v>46</v>
      </c>
      <c r="C39" s="196">
        <v>22</v>
      </c>
      <c r="D39" s="218">
        <f t="shared" si="0"/>
        <v>0.15789473684210531</v>
      </c>
      <c r="E39" s="203">
        <v>26</v>
      </c>
      <c r="F39" s="219">
        <f t="shared" si="1"/>
        <v>0.30000000000000004</v>
      </c>
      <c r="G39" s="196">
        <v>1134</v>
      </c>
      <c r="H39" s="218">
        <f t="shared" si="2"/>
        <v>8.7248322147650992E-2</v>
      </c>
      <c r="I39" s="203">
        <v>3209</v>
      </c>
      <c r="J39" s="219">
        <f t="shared" si="3"/>
        <v>6.9310229923358779E-2</v>
      </c>
      <c r="K39" s="196">
        <v>384</v>
      </c>
      <c r="L39" s="218">
        <f t="shared" si="4"/>
        <v>0.21135646687697163</v>
      </c>
      <c r="M39" s="203">
        <v>4775</v>
      </c>
      <c r="N39" s="219">
        <f t="shared" si="5"/>
        <v>8.5227272727272707E-2</v>
      </c>
      <c r="O39" s="196">
        <v>5863</v>
      </c>
      <c r="P39" s="218">
        <f t="shared" si="6"/>
        <v>0.21664245694127415</v>
      </c>
      <c r="Q39" s="203">
        <v>10638</v>
      </c>
      <c r="R39" s="219">
        <f t="shared" si="7"/>
        <v>0.15392124959323139</v>
      </c>
    </row>
    <row r="40" spans="2:18" ht="15" hidden="1" customHeight="1" outlineLevel="1">
      <c r="B40" s="95" t="s">
        <v>47</v>
      </c>
      <c r="C40" s="196">
        <v>51</v>
      </c>
      <c r="D40" s="218">
        <f t="shared" si="0"/>
        <v>0.18604651162790709</v>
      </c>
      <c r="E40" s="203">
        <v>122</v>
      </c>
      <c r="F40" s="219">
        <f t="shared" si="1"/>
        <v>0.69444444444444442</v>
      </c>
      <c r="G40" s="196">
        <v>1084</v>
      </c>
      <c r="H40" s="218">
        <f t="shared" si="2"/>
        <v>0.23603192702394526</v>
      </c>
      <c r="I40" s="203">
        <v>4138</v>
      </c>
      <c r="J40" s="219">
        <f t="shared" si="3"/>
        <v>0.17958950969213228</v>
      </c>
      <c r="K40" s="196">
        <v>687</v>
      </c>
      <c r="L40" s="218">
        <f t="shared" si="4"/>
        <v>0.32625482625482616</v>
      </c>
      <c r="M40" s="203">
        <v>6082</v>
      </c>
      <c r="N40" s="219">
        <f t="shared" si="5"/>
        <v>0.21203666799521725</v>
      </c>
      <c r="O40" s="196">
        <v>5562</v>
      </c>
      <c r="P40" s="218">
        <f t="shared" si="6"/>
        <v>8.8028169014084501E-2</v>
      </c>
      <c r="Q40" s="203">
        <v>11644</v>
      </c>
      <c r="R40" s="219">
        <f t="shared" si="7"/>
        <v>0.14945705824284294</v>
      </c>
    </row>
    <row r="41" spans="2:18" ht="15" hidden="1" customHeight="1" outlineLevel="1">
      <c r="B41" s="95" t="s">
        <v>48</v>
      </c>
      <c r="C41" s="196">
        <v>130</v>
      </c>
      <c r="D41" s="218">
        <f t="shared" si="0"/>
        <v>0.68831168831168821</v>
      </c>
      <c r="E41" s="203">
        <v>160</v>
      </c>
      <c r="F41" s="219">
        <f t="shared" si="1"/>
        <v>8.8435374149659962E-2</v>
      </c>
      <c r="G41" s="196">
        <v>1684</v>
      </c>
      <c r="H41" s="218">
        <f t="shared" si="2"/>
        <v>0.13937753721244928</v>
      </c>
      <c r="I41" s="203">
        <v>5487</v>
      </c>
      <c r="J41" s="219">
        <f t="shared" si="3"/>
        <v>0.22806624888093108</v>
      </c>
      <c r="K41" s="196">
        <v>899</v>
      </c>
      <c r="L41" s="218">
        <f t="shared" si="4"/>
        <v>1.1103286384976525</v>
      </c>
      <c r="M41" s="203">
        <v>8360</v>
      </c>
      <c r="N41" s="219">
        <f t="shared" si="5"/>
        <v>0.26743480897513638</v>
      </c>
      <c r="O41" s="196">
        <v>7615</v>
      </c>
      <c r="P41" s="218">
        <f t="shared" si="6"/>
        <v>0.22447338800450223</v>
      </c>
      <c r="Q41" s="203">
        <v>15975</v>
      </c>
      <c r="R41" s="219">
        <f t="shared" si="7"/>
        <v>0.24658603199375739</v>
      </c>
    </row>
    <row r="42" spans="2:18" ht="15" hidden="1" customHeight="1" outlineLevel="1">
      <c r="B42" s="95" t="s">
        <v>49</v>
      </c>
      <c r="C42" s="196">
        <v>141</v>
      </c>
      <c r="D42" s="218">
        <f t="shared" si="0"/>
        <v>0.53260869565217384</v>
      </c>
      <c r="E42" s="203">
        <v>163</v>
      </c>
      <c r="F42" s="219">
        <f t="shared" si="1"/>
        <v>-0.29130434782608694</v>
      </c>
      <c r="G42" s="196">
        <v>1731</v>
      </c>
      <c r="H42" s="218">
        <f t="shared" si="2"/>
        <v>1.7361111111111605E-3</v>
      </c>
      <c r="I42" s="203">
        <v>3550</v>
      </c>
      <c r="J42" s="219">
        <f t="shared" si="3"/>
        <v>-8.9743589743589758E-2</v>
      </c>
      <c r="K42" s="196">
        <v>627</v>
      </c>
      <c r="L42" s="218">
        <f t="shared" si="4"/>
        <v>0.3172268907563025</v>
      </c>
      <c r="M42" s="203">
        <v>6212</v>
      </c>
      <c r="N42" s="219">
        <f t="shared" si="5"/>
        <v>-3.3302209772797964E-2</v>
      </c>
      <c r="O42" s="196">
        <v>7058</v>
      </c>
      <c r="P42" s="218">
        <f t="shared" si="6"/>
        <v>2.7814183777486567E-2</v>
      </c>
      <c r="Q42" s="203">
        <v>13270</v>
      </c>
      <c r="R42" s="219">
        <f t="shared" si="7"/>
        <v>-1.7302339577220938E-3</v>
      </c>
    </row>
    <row r="43" spans="2:18" ht="15" hidden="1" customHeight="1" outlineLevel="1">
      <c r="B43" s="95" t="s">
        <v>50</v>
      </c>
      <c r="C43" s="196">
        <v>168</v>
      </c>
      <c r="D43" s="218">
        <f t="shared" si="0"/>
        <v>0.69696969696969702</v>
      </c>
      <c r="E43" s="203">
        <v>88</v>
      </c>
      <c r="F43" s="219">
        <f t="shared" si="1"/>
        <v>-0.45341614906832295</v>
      </c>
      <c r="G43" s="196">
        <v>2073</v>
      </c>
      <c r="H43" s="218">
        <f t="shared" si="2"/>
        <v>0.26479560707748617</v>
      </c>
      <c r="I43" s="203">
        <v>3944</v>
      </c>
      <c r="J43" s="219">
        <f t="shared" si="3"/>
        <v>0.13268236645605969</v>
      </c>
      <c r="K43" s="196">
        <v>730</v>
      </c>
      <c r="L43" s="218">
        <f t="shared" si="4"/>
        <v>0.67048054919908462</v>
      </c>
      <c r="M43" s="203">
        <v>7003</v>
      </c>
      <c r="N43" s="219">
        <f t="shared" si="5"/>
        <v>0.20367823994499834</v>
      </c>
      <c r="O43" s="196">
        <v>8143</v>
      </c>
      <c r="P43" s="218">
        <f t="shared" si="6"/>
        <v>0.31296356014188964</v>
      </c>
      <c r="Q43" s="203">
        <v>15146</v>
      </c>
      <c r="R43" s="219">
        <f t="shared" si="7"/>
        <v>0.26006655574043269</v>
      </c>
    </row>
    <row r="44" spans="2:18" ht="15" hidden="1" customHeight="1" outlineLevel="1">
      <c r="B44" s="95" t="s">
        <v>51</v>
      </c>
      <c r="C44" s="196">
        <v>117</v>
      </c>
      <c r="D44" s="218">
        <f t="shared" si="0"/>
        <v>0.24468085106382986</v>
      </c>
      <c r="E44" s="203">
        <v>148</v>
      </c>
      <c r="F44" s="219">
        <f t="shared" si="1"/>
        <v>-0.11377245508982037</v>
      </c>
      <c r="G44" s="196">
        <v>1358</v>
      </c>
      <c r="H44" s="218">
        <f t="shared" si="2"/>
        <v>-9.7074468085106336E-2</v>
      </c>
      <c r="I44" s="203">
        <v>3434</v>
      </c>
      <c r="J44" s="219">
        <f t="shared" si="3"/>
        <v>0.13183915622940012</v>
      </c>
      <c r="K44" s="196">
        <v>612</v>
      </c>
      <c r="L44" s="218">
        <f t="shared" si="4"/>
        <v>8.5106382978723305E-2</v>
      </c>
      <c r="M44" s="203">
        <v>5669</v>
      </c>
      <c r="N44" s="219">
        <f t="shared" si="5"/>
        <v>5.7057617005407346E-2</v>
      </c>
      <c r="O44" s="196">
        <v>4920</v>
      </c>
      <c r="P44" s="218">
        <f t="shared" si="6"/>
        <v>-9.5089203604929229E-2</v>
      </c>
      <c r="Q44" s="203">
        <v>10589</v>
      </c>
      <c r="R44" s="219">
        <f t="shared" si="7"/>
        <v>-1.9537037037037019E-2</v>
      </c>
    </row>
    <row r="45" spans="2:18" collapsed="1">
      <c r="B45" s="225">
        <v>2008</v>
      </c>
      <c r="C45" s="226">
        <v>985</v>
      </c>
      <c r="D45" s="227">
        <f t="shared" si="0"/>
        <v>0.14801864801864806</v>
      </c>
      <c r="E45" s="226">
        <v>1458</v>
      </c>
      <c r="F45" s="227">
        <f t="shared" si="1"/>
        <v>-6.5384615384615374E-2</v>
      </c>
      <c r="G45" s="226">
        <v>18682</v>
      </c>
      <c r="H45" s="227">
        <f t="shared" si="2"/>
        <v>-4.081737433896393E-2</v>
      </c>
      <c r="I45" s="226">
        <v>47941</v>
      </c>
      <c r="J45" s="227">
        <f t="shared" si="3"/>
        <v>4.6952457906575429E-2</v>
      </c>
      <c r="K45" s="226">
        <v>7521</v>
      </c>
      <c r="L45" s="227">
        <f t="shared" si="4"/>
        <v>0.29071563411704138</v>
      </c>
      <c r="M45" s="226">
        <v>76587</v>
      </c>
      <c r="N45" s="227">
        <f t="shared" si="5"/>
        <v>4.1815733271666211E-2</v>
      </c>
      <c r="O45" s="226">
        <v>81987</v>
      </c>
      <c r="P45" s="227">
        <f t="shared" si="6"/>
        <v>0.10176848442497377</v>
      </c>
      <c r="Q45" s="226">
        <v>158574</v>
      </c>
      <c r="R45" s="227">
        <f t="shared" si="7"/>
        <v>7.1974690218824078E-2</v>
      </c>
    </row>
    <row r="46" spans="2:18" ht="15" hidden="1" customHeight="1" outlineLevel="1">
      <c r="B46" s="95" t="s">
        <v>40</v>
      </c>
      <c r="C46" s="196">
        <v>139</v>
      </c>
      <c r="D46" s="218">
        <f t="shared" si="0"/>
        <v>0.44791666666666674</v>
      </c>
      <c r="E46" s="203">
        <v>183</v>
      </c>
      <c r="F46" s="219">
        <f t="shared" si="1"/>
        <v>2.8089887640449396E-2</v>
      </c>
      <c r="G46" s="196">
        <v>1405</v>
      </c>
      <c r="H46" s="218">
        <f t="shared" si="2"/>
        <v>8.6145010768126085E-3</v>
      </c>
      <c r="I46" s="203">
        <v>3282</v>
      </c>
      <c r="J46" s="219">
        <f t="shared" si="3"/>
        <v>6.1312078479460741E-3</v>
      </c>
      <c r="K46" s="196">
        <v>555</v>
      </c>
      <c r="L46" s="218">
        <f t="shared" si="4"/>
        <v>0.16352201257861632</v>
      </c>
      <c r="M46" s="203">
        <v>5564</v>
      </c>
      <c r="N46" s="219">
        <f t="shared" si="5"/>
        <v>2.9226785053644067E-2</v>
      </c>
      <c r="O46" s="196">
        <v>5045</v>
      </c>
      <c r="P46" s="218">
        <f t="shared" si="6"/>
        <v>-6.2267657992565062E-2</v>
      </c>
      <c r="Q46" s="203">
        <v>10609</v>
      </c>
      <c r="R46" s="219">
        <f t="shared" si="7"/>
        <v>-1.6410161320229877E-2</v>
      </c>
    </row>
    <row r="47" spans="2:18" ht="15" hidden="1" customHeight="1" outlineLevel="1">
      <c r="B47" s="95" t="s">
        <v>41</v>
      </c>
      <c r="C47" s="196">
        <v>61</v>
      </c>
      <c r="D47" s="218">
        <f t="shared" si="0"/>
        <v>-0.62804878048780488</v>
      </c>
      <c r="E47" s="203">
        <v>136</v>
      </c>
      <c r="F47" s="219">
        <f t="shared" si="1"/>
        <v>-0.41630901287553645</v>
      </c>
      <c r="G47" s="196">
        <v>1747</v>
      </c>
      <c r="H47" s="218">
        <f t="shared" si="2"/>
        <v>0.41457489878542519</v>
      </c>
      <c r="I47" s="203">
        <v>3374</v>
      </c>
      <c r="J47" s="219">
        <f t="shared" si="3"/>
        <v>7.1111111111111125E-2</v>
      </c>
      <c r="K47" s="196">
        <v>519</v>
      </c>
      <c r="L47" s="218">
        <f t="shared" si="4"/>
        <v>0.42191780821917813</v>
      </c>
      <c r="M47" s="203">
        <v>5837</v>
      </c>
      <c r="N47" s="219">
        <f t="shared" si="5"/>
        <v>0.13405867495628532</v>
      </c>
      <c r="O47" s="196">
        <v>5172</v>
      </c>
      <c r="P47" s="218">
        <f t="shared" si="6"/>
        <v>0.11585760517799359</v>
      </c>
      <c r="Q47" s="203">
        <v>11009</v>
      </c>
      <c r="R47" s="219">
        <f t="shared" si="7"/>
        <v>0.1254344714782254</v>
      </c>
    </row>
    <row r="48" spans="2:18" ht="15" hidden="1" customHeight="1" outlineLevel="1">
      <c r="B48" s="95" t="s">
        <v>42</v>
      </c>
      <c r="C48" s="196">
        <v>85</v>
      </c>
      <c r="D48" s="218">
        <f t="shared" si="0"/>
        <v>-5.555555555555558E-2</v>
      </c>
      <c r="E48" s="203">
        <v>112</v>
      </c>
      <c r="F48" s="219">
        <f t="shared" si="1"/>
        <v>5.6603773584905648E-2</v>
      </c>
      <c r="G48" s="196">
        <v>2161</v>
      </c>
      <c r="H48" s="218">
        <f t="shared" si="2"/>
        <v>0.1337880377754459</v>
      </c>
      <c r="I48" s="203">
        <v>5311</v>
      </c>
      <c r="J48" s="219">
        <f t="shared" si="3"/>
        <v>-2.6932942469769183E-2</v>
      </c>
      <c r="K48" s="196">
        <v>554</v>
      </c>
      <c r="L48" s="218">
        <f t="shared" si="4"/>
        <v>-0.35805330243337197</v>
      </c>
      <c r="M48" s="203">
        <v>8223</v>
      </c>
      <c r="N48" s="219">
        <f t="shared" si="5"/>
        <v>-2.3744509082274767E-2</v>
      </c>
      <c r="O48" s="196">
        <v>8093</v>
      </c>
      <c r="P48" s="218">
        <f t="shared" si="6"/>
        <v>-1.8500246669955756E-3</v>
      </c>
      <c r="Q48" s="203">
        <v>16316</v>
      </c>
      <c r="R48" s="219">
        <f t="shared" si="7"/>
        <v>-1.3005867763595691E-2</v>
      </c>
    </row>
    <row r="49" spans="2:18" ht="15" hidden="1" customHeight="1" outlineLevel="1">
      <c r="B49" s="95" t="s">
        <v>43</v>
      </c>
      <c r="C49" s="196">
        <v>34</v>
      </c>
      <c r="D49" s="218">
        <f t="shared" si="0"/>
        <v>-0.57499999999999996</v>
      </c>
      <c r="E49" s="203">
        <v>51</v>
      </c>
      <c r="F49" s="219">
        <f t="shared" si="1"/>
        <v>-0.59842519685039375</v>
      </c>
      <c r="G49" s="196">
        <v>1279</v>
      </c>
      <c r="H49" s="218">
        <f t="shared" si="2"/>
        <v>6.7612687813021655E-2</v>
      </c>
      <c r="I49" s="203">
        <v>3446</v>
      </c>
      <c r="J49" s="219">
        <f t="shared" si="3"/>
        <v>-0.10748510748510753</v>
      </c>
      <c r="K49" s="196">
        <v>561</v>
      </c>
      <c r="L49" s="218">
        <f t="shared" si="4"/>
        <v>0.95470383275261317</v>
      </c>
      <c r="M49" s="203">
        <v>5371</v>
      </c>
      <c r="N49" s="219">
        <f t="shared" si="5"/>
        <v>-3.2775076535206171E-2</v>
      </c>
      <c r="O49" s="196">
        <v>5095</v>
      </c>
      <c r="P49" s="218">
        <f t="shared" si="6"/>
        <v>-0.2116664087884883</v>
      </c>
      <c r="Q49" s="203">
        <v>10466</v>
      </c>
      <c r="R49" s="219">
        <f t="shared" si="7"/>
        <v>-0.12899467376830898</v>
      </c>
    </row>
    <row r="50" spans="2:18" ht="15" hidden="1" customHeight="1" outlineLevel="1">
      <c r="B50" s="95" t="s">
        <v>44</v>
      </c>
      <c r="C50" s="196">
        <v>69</v>
      </c>
      <c r="D50" s="218">
        <f t="shared" si="0"/>
        <v>0.68292682926829262</v>
      </c>
      <c r="E50" s="203">
        <v>125</v>
      </c>
      <c r="F50" s="219">
        <f t="shared" si="1"/>
        <v>0.50602409638554224</v>
      </c>
      <c r="G50" s="196">
        <v>2206</v>
      </c>
      <c r="H50" s="218">
        <f t="shared" si="2"/>
        <v>0.20349154391707591</v>
      </c>
      <c r="I50" s="203">
        <v>3683</v>
      </c>
      <c r="J50" s="219">
        <f t="shared" si="3"/>
        <v>0.23012692050768213</v>
      </c>
      <c r="K50" s="196">
        <v>325</v>
      </c>
      <c r="L50" s="218">
        <f t="shared" si="4"/>
        <v>-9.972299168975074E-2</v>
      </c>
      <c r="M50" s="203">
        <v>6408</v>
      </c>
      <c r="N50" s="219">
        <f t="shared" si="5"/>
        <v>0.20632530120481918</v>
      </c>
      <c r="O50" s="196">
        <v>7287</v>
      </c>
      <c r="P50" s="218">
        <f t="shared" si="6"/>
        <v>-4.5079281876556188E-2</v>
      </c>
      <c r="Q50" s="203">
        <v>13695</v>
      </c>
      <c r="R50" s="219">
        <f t="shared" si="7"/>
        <v>5.8100903963532513E-2</v>
      </c>
    </row>
    <row r="51" spans="2:18" ht="15" hidden="1" customHeight="1" outlineLevel="1">
      <c r="B51" s="95" t="s">
        <v>45</v>
      </c>
      <c r="C51" s="196">
        <v>46</v>
      </c>
      <c r="D51" s="218">
        <f t="shared" si="0"/>
        <v>-0.22033898305084743</v>
      </c>
      <c r="E51" s="203">
        <v>156</v>
      </c>
      <c r="F51" s="219">
        <f t="shared" si="1"/>
        <v>1.736842105263158</v>
      </c>
      <c r="G51" s="196">
        <v>2410</v>
      </c>
      <c r="H51" s="218">
        <f t="shared" si="2"/>
        <v>6.6833751044277356E-3</v>
      </c>
      <c r="I51" s="203">
        <v>5302</v>
      </c>
      <c r="J51" s="219">
        <f t="shared" si="3"/>
        <v>0.29254022428083859</v>
      </c>
      <c r="K51" s="196">
        <v>575</v>
      </c>
      <c r="L51" s="218">
        <f t="shared" si="4"/>
        <v>0.21308016877637126</v>
      </c>
      <c r="M51" s="203">
        <v>8489</v>
      </c>
      <c r="N51" s="219">
        <f t="shared" si="5"/>
        <v>0.1979960485464296</v>
      </c>
      <c r="O51" s="196">
        <v>9066</v>
      </c>
      <c r="P51" s="218">
        <f t="shared" si="6"/>
        <v>-0.10423871158976383</v>
      </c>
      <c r="Q51" s="203">
        <v>17555</v>
      </c>
      <c r="R51" s="219">
        <f t="shared" si="7"/>
        <v>2.0224327308653534E-2</v>
      </c>
    </row>
    <row r="52" spans="2:18" ht="15" hidden="1" customHeight="1" outlineLevel="1">
      <c r="B52" s="95" t="s">
        <v>46</v>
      </c>
      <c r="C52" s="196">
        <v>19</v>
      </c>
      <c r="D52" s="218">
        <f t="shared" si="0"/>
        <v>-0.24</v>
      </c>
      <c r="E52" s="203">
        <v>20</v>
      </c>
      <c r="F52" s="219">
        <f t="shared" si="1"/>
        <v>-0.72972972972972971</v>
      </c>
      <c r="G52" s="196">
        <v>1043</v>
      </c>
      <c r="H52" s="218">
        <f t="shared" si="2"/>
        <v>0.30049875311720697</v>
      </c>
      <c r="I52" s="203">
        <v>3001</v>
      </c>
      <c r="J52" s="219">
        <f t="shared" si="3"/>
        <v>-7.2333848531684675E-2</v>
      </c>
      <c r="K52" s="196">
        <v>317</v>
      </c>
      <c r="L52" s="218">
        <f t="shared" si="4"/>
        <v>-0.25059101654846339</v>
      </c>
      <c r="M52" s="203">
        <v>4400</v>
      </c>
      <c r="N52" s="219">
        <f t="shared" si="5"/>
        <v>-3.487606931344589E-2</v>
      </c>
      <c r="O52" s="196">
        <v>4819</v>
      </c>
      <c r="P52" s="218">
        <f t="shared" si="6"/>
        <v>-7.3981552651806282E-2</v>
      </c>
      <c r="Q52" s="203">
        <v>9219</v>
      </c>
      <c r="R52" s="219">
        <f t="shared" si="7"/>
        <v>-5.5720577691283468E-2</v>
      </c>
    </row>
    <row r="53" spans="2:18" ht="15" hidden="1" customHeight="1" outlineLevel="1">
      <c r="B53" s="95" t="s">
        <v>47</v>
      </c>
      <c r="C53" s="196">
        <v>43</v>
      </c>
      <c r="D53" s="218">
        <f t="shared" si="0"/>
        <v>0.48275862068965525</v>
      </c>
      <c r="E53" s="203">
        <v>72</v>
      </c>
      <c r="F53" s="219">
        <f t="shared" si="1"/>
        <v>-4.0000000000000036E-2</v>
      </c>
      <c r="G53" s="196">
        <v>877</v>
      </c>
      <c r="H53" s="218">
        <f t="shared" si="2"/>
        <v>-0.33761329305135956</v>
      </c>
      <c r="I53" s="203">
        <v>3508</v>
      </c>
      <c r="J53" s="219">
        <f t="shared" si="3"/>
        <v>-0.16116690578670489</v>
      </c>
      <c r="K53" s="196">
        <v>518</v>
      </c>
      <c r="L53" s="218">
        <f t="shared" si="4"/>
        <v>-3.8461538461538325E-3</v>
      </c>
      <c r="M53" s="203">
        <v>5018</v>
      </c>
      <c r="N53" s="219">
        <f t="shared" si="5"/>
        <v>-0.18140293637846661</v>
      </c>
      <c r="O53" s="196">
        <v>5112</v>
      </c>
      <c r="P53" s="218">
        <f t="shared" si="6"/>
        <v>-0.20903605136933312</v>
      </c>
      <c r="Q53" s="203">
        <v>10130</v>
      </c>
      <c r="R53" s="219">
        <f t="shared" si="7"/>
        <v>-0.19558484872548243</v>
      </c>
    </row>
    <row r="54" spans="2:18" ht="15" hidden="1" customHeight="1" outlineLevel="1">
      <c r="B54" s="95" t="s">
        <v>48</v>
      </c>
      <c r="C54" s="196">
        <v>77</v>
      </c>
      <c r="D54" s="218">
        <f t="shared" si="0"/>
        <v>0.79069767441860472</v>
      </c>
      <c r="E54" s="203">
        <v>147</v>
      </c>
      <c r="F54" s="219">
        <f t="shared" si="1"/>
        <v>-6.7567567567567988E-3</v>
      </c>
      <c r="G54" s="196">
        <v>1478</v>
      </c>
      <c r="H54" s="218">
        <f t="shared" si="2"/>
        <v>6.3309352517985529E-2</v>
      </c>
      <c r="I54" s="203">
        <v>4468</v>
      </c>
      <c r="J54" s="219">
        <f t="shared" si="3"/>
        <v>0.20075248589088956</v>
      </c>
      <c r="K54" s="196">
        <v>426</v>
      </c>
      <c r="L54" s="218">
        <f t="shared" si="4"/>
        <v>-0.14800000000000002</v>
      </c>
      <c r="M54" s="203">
        <v>6596</v>
      </c>
      <c r="N54" s="219">
        <f t="shared" si="5"/>
        <v>0.13684936228886602</v>
      </c>
      <c r="O54" s="196">
        <v>6219</v>
      </c>
      <c r="P54" s="218">
        <f t="shared" si="6"/>
        <v>1.5512736773350744E-2</v>
      </c>
      <c r="Q54" s="203">
        <v>12815</v>
      </c>
      <c r="R54" s="219">
        <f t="shared" si="7"/>
        <v>7.454301526077467E-2</v>
      </c>
    </row>
    <row r="55" spans="2:18" ht="15" hidden="1" customHeight="1" outlineLevel="1">
      <c r="B55" s="95" t="s">
        <v>49</v>
      </c>
      <c r="C55" s="196">
        <v>92</v>
      </c>
      <c r="D55" s="218">
        <f t="shared" si="0"/>
        <v>1.2439024390243905</v>
      </c>
      <c r="E55" s="203">
        <v>230</v>
      </c>
      <c r="F55" s="219">
        <f t="shared" si="1"/>
        <v>7.9812206572769995E-2</v>
      </c>
      <c r="G55" s="196">
        <v>1728</v>
      </c>
      <c r="H55" s="218">
        <f t="shared" si="2"/>
        <v>1.7391304347826875E-3</v>
      </c>
      <c r="I55" s="203">
        <v>3900</v>
      </c>
      <c r="J55" s="219">
        <f t="shared" si="3"/>
        <v>3.4757230034491826E-2</v>
      </c>
      <c r="K55" s="196">
        <v>476</v>
      </c>
      <c r="L55" s="218">
        <f t="shared" si="4"/>
        <v>-0.19865319865319864</v>
      </c>
      <c r="M55" s="203">
        <v>6426</v>
      </c>
      <c r="N55" s="219">
        <f t="shared" si="5"/>
        <v>1.3245033112582849E-2</v>
      </c>
      <c r="O55" s="196">
        <v>6867</v>
      </c>
      <c r="P55" s="218">
        <f t="shared" si="6"/>
        <v>0.11731207289293843</v>
      </c>
      <c r="Q55" s="203">
        <v>13293</v>
      </c>
      <c r="R55" s="219">
        <f t="shared" si="7"/>
        <v>6.4461883408071685E-2</v>
      </c>
    </row>
    <row r="56" spans="2:18" ht="15" hidden="1" customHeight="1" outlineLevel="1">
      <c r="B56" s="95" t="s">
        <v>50</v>
      </c>
      <c r="C56" s="196">
        <v>99</v>
      </c>
      <c r="D56" s="218">
        <f t="shared" si="0"/>
        <v>3.125</v>
      </c>
      <c r="E56" s="203">
        <v>161</v>
      </c>
      <c r="F56" s="219">
        <f t="shared" si="1"/>
        <v>-3.0120481927710885E-2</v>
      </c>
      <c r="G56" s="196">
        <v>1639</v>
      </c>
      <c r="H56" s="218">
        <f t="shared" si="2"/>
        <v>-5.8045977011494276E-2</v>
      </c>
      <c r="I56" s="203">
        <v>3482</v>
      </c>
      <c r="J56" s="219">
        <f t="shared" si="3"/>
        <v>0.11174968071519786</v>
      </c>
      <c r="K56" s="196">
        <v>437</v>
      </c>
      <c r="L56" s="218">
        <f t="shared" si="4"/>
        <v>-0.34087481146304677</v>
      </c>
      <c r="M56" s="203">
        <v>5818</v>
      </c>
      <c r="N56" s="219">
        <f t="shared" si="5"/>
        <v>1.6244541484716102E-2</v>
      </c>
      <c r="O56" s="196">
        <v>6202</v>
      </c>
      <c r="P56" s="218">
        <f t="shared" si="6"/>
        <v>-0.11488511488511488</v>
      </c>
      <c r="Q56" s="203">
        <v>12020</v>
      </c>
      <c r="R56" s="219">
        <f t="shared" si="7"/>
        <v>-5.5922086082312306E-2</v>
      </c>
    </row>
    <row r="57" spans="2:18" ht="15" hidden="1" customHeight="1" outlineLevel="1">
      <c r="B57" s="95" t="s">
        <v>51</v>
      </c>
      <c r="C57" s="196">
        <v>94</v>
      </c>
      <c r="D57" s="218">
        <f t="shared" si="0"/>
        <v>-0.27131782945736438</v>
      </c>
      <c r="E57" s="203">
        <v>167</v>
      </c>
      <c r="F57" s="219">
        <f t="shared" si="1"/>
        <v>0.24626865671641784</v>
      </c>
      <c r="G57" s="196">
        <v>1504</v>
      </c>
      <c r="H57" s="218">
        <f t="shared" si="2"/>
        <v>-0.13662456946039037</v>
      </c>
      <c r="I57" s="203">
        <v>3034</v>
      </c>
      <c r="J57" s="219">
        <f t="shared" si="3"/>
        <v>-8.0884580430172659E-2</v>
      </c>
      <c r="K57" s="196">
        <v>564</v>
      </c>
      <c r="L57" s="218">
        <f t="shared" si="4"/>
        <v>0.58873239436619729</v>
      </c>
      <c r="M57" s="203">
        <v>5363</v>
      </c>
      <c r="N57" s="219">
        <f t="shared" si="5"/>
        <v>-5.2640876170287898E-2</v>
      </c>
      <c r="O57" s="196">
        <v>5437</v>
      </c>
      <c r="P57" s="218">
        <f t="shared" si="6"/>
        <v>-9.4889295821541486E-2</v>
      </c>
      <c r="Q57" s="203">
        <v>10800</v>
      </c>
      <c r="R57" s="219">
        <f t="shared" si="7"/>
        <v>-7.4391498114501187E-2</v>
      </c>
    </row>
    <row r="58" spans="2:18" collapsed="1">
      <c r="B58" s="225">
        <v>2007</v>
      </c>
      <c r="C58" s="226">
        <v>858</v>
      </c>
      <c r="D58" s="227">
        <f t="shared" si="0"/>
        <v>4.5066991473812434E-2</v>
      </c>
      <c r="E58" s="226">
        <v>1560</v>
      </c>
      <c r="F58" s="227">
        <f t="shared" si="1"/>
        <v>-2.1329987452948562E-2</v>
      </c>
      <c r="G58" s="226">
        <v>19477</v>
      </c>
      <c r="H58" s="227">
        <f t="shared" si="2"/>
        <v>4.2554330371480598E-2</v>
      </c>
      <c r="I58" s="226">
        <v>45791</v>
      </c>
      <c r="J58" s="227">
        <f t="shared" si="3"/>
        <v>3.676953381483905E-2</v>
      </c>
      <c r="K58" s="226">
        <v>5827</v>
      </c>
      <c r="L58" s="227">
        <f t="shared" si="4"/>
        <v>-9.3505610336620526E-3</v>
      </c>
      <c r="M58" s="226">
        <v>73513</v>
      </c>
      <c r="N58" s="227">
        <f t="shared" si="5"/>
        <v>3.3269614595339059E-2</v>
      </c>
      <c r="O58" s="226">
        <v>74414</v>
      </c>
      <c r="P58" s="227">
        <f t="shared" si="6"/>
        <v>-6.1483938503449354E-2</v>
      </c>
      <c r="Q58" s="226">
        <v>147927</v>
      </c>
      <c r="R58" s="227">
        <f t="shared" si="7"/>
        <v>-1.6671652208595122E-2</v>
      </c>
    </row>
    <row r="59" spans="2:18" ht="15" hidden="1" customHeight="1" outlineLevel="1">
      <c r="B59" s="95" t="s">
        <v>40</v>
      </c>
      <c r="C59" s="196">
        <v>96</v>
      </c>
      <c r="D59" s="218">
        <f t="shared" si="0"/>
        <v>0.95918367346938771</v>
      </c>
      <c r="E59" s="203">
        <v>178</v>
      </c>
      <c r="F59" s="219">
        <f t="shared" si="1"/>
        <v>0.14102564102564097</v>
      </c>
      <c r="G59" s="196">
        <v>1393</v>
      </c>
      <c r="H59" s="218">
        <f t="shared" si="2"/>
        <v>-0.1116071428571429</v>
      </c>
      <c r="I59" s="203">
        <v>3262</v>
      </c>
      <c r="J59" s="219">
        <f t="shared" si="3"/>
        <v>0.21989528795811508</v>
      </c>
      <c r="K59" s="196">
        <v>477</v>
      </c>
      <c r="L59" s="218">
        <f t="shared" si="4"/>
        <v>0.82061068702290085</v>
      </c>
      <c r="M59" s="203">
        <v>5406</v>
      </c>
      <c r="N59" s="219">
        <f t="shared" si="5"/>
        <v>0.1480144404332131</v>
      </c>
      <c r="O59" s="196">
        <v>5380</v>
      </c>
      <c r="P59" s="218">
        <f t="shared" si="6"/>
        <v>-0.18336369156041288</v>
      </c>
      <c r="Q59" s="203">
        <v>10786</v>
      </c>
      <c r="R59" s="219">
        <f t="shared" si="7"/>
        <v>-4.5233247764893347E-2</v>
      </c>
    </row>
    <row r="60" spans="2:18" ht="15" hidden="1" customHeight="1" outlineLevel="1">
      <c r="B60" s="95" t="s">
        <v>41</v>
      </c>
      <c r="C60" s="196">
        <v>164</v>
      </c>
      <c r="D60" s="218">
        <f t="shared" si="0"/>
        <v>4.8571428571428568</v>
      </c>
      <c r="E60" s="203">
        <v>233</v>
      </c>
      <c r="F60" s="219">
        <f t="shared" si="1"/>
        <v>0.34682080924855496</v>
      </c>
      <c r="G60" s="196">
        <v>1235</v>
      </c>
      <c r="H60" s="218">
        <f t="shared" si="2"/>
        <v>0.2060546875</v>
      </c>
      <c r="I60" s="203">
        <v>3150</v>
      </c>
      <c r="J60" s="219">
        <f t="shared" si="3"/>
        <v>6.3532401524768467E-4</v>
      </c>
      <c r="K60" s="196">
        <v>365</v>
      </c>
      <c r="L60" s="218">
        <f t="shared" si="4"/>
        <v>0.16242038216560517</v>
      </c>
      <c r="M60" s="203">
        <v>5147</v>
      </c>
      <c r="N60" s="219">
        <f t="shared" si="5"/>
        <v>9.8143802005547176E-2</v>
      </c>
      <c r="O60" s="196">
        <v>4635</v>
      </c>
      <c r="P60" s="218">
        <f t="shared" si="6"/>
        <v>-0.1008729388942774</v>
      </c>
      <c r="Q60" s="203">
        <v>9782</v>
      </c>
      <c r="R60" s="219">
        <f t="shared" si="7"/>
        <v>-6.0963218857955637E-3</v>
      </c>
    </row>
    <row r="61" spans="2:18" ht="15" hidden="1" customHeight="1" outlineLevel="1">
      <c r="B61" s="95" t="s">
        <v>42</v>
      </c>
      <c r="C61" s="196">
        <v>90</v>
      </c>
      <c r="D61" s="218">
        <f t="shared" si="0"/>
        <v>0.73076923076923084</v>
      </c>
      <c r="E61" s="203">
        <v>106</v>
      </c>
      <c r="F61" s="219">
        <f t="shared" si="1"/>
        <v>-0.10924369747899154</v>
      </c>
      <c r="G61" s="196">
        <v>1906</v>
      </c>
      <c r="H61" s="218">
        <f t="shared" si="2"/>
        <v>-3.7859666834931804E-2</v>
      </c>
      <c r="I61" s="203">
        <v>5458</v>
      </c>
      <c r="J61" s="219">
        <f t="shared" si="3"/>
        <v>0.16400085306035406</v>
      </c>
      <c r="K61" s="196">
        <v>863</v>
      </c>
      <c r="L61" s="218">
        <f t="shared" si="4"/>
        <v>0.64068441064638781</v>
      </c>
      <c r="M61" s="203">
        <v>8423</v>
      </c>
      <c r="N61" s="219">
        <f t="shared" si="5"/>
        <v>0.14334193022940145</v>
      </c>
      <c r="O61" s="196">
        <v>8108</v>
      </c>
      <c r="P61" s="218">
        <f t="shared" si="6"/>
        <v>2.5031605562578996E-2</v>
      </c>
      <c r="Q61" s="203">
        <v>16531</v>
      </c>
      <c r="R61" s="219">
        <f t="shared" si="7"/>
        <v>8.2084178830922339E-2</v>
      </c>
    </row>
    <row r="62" spans="2:18" ht="15" hidden="1" customHeight="1" outlineLevel="1">
      <c r="B62" s="95" t="s">
        <v>43</v>
      </c>
      <c r="C62" s="196">
        <v>80</v>
      </c>
      <c r="D62" s="218">
        <f t="shared" si="0"/>
        <v>2.8095238095238093</v>
      </c>
      <c r="E62" s="203">
        <v>127</v>
      </c>
      <c r="F62" s="219">
        <f t="shared" si="1"/>
        <v>1.4423076923076925</v>
      </c>
      <c r="G62" s="196">
        <v>1198</v>
      </c>
      <c r="H62" s="218">
        <f t="shared" si="2"/>
        <v>2.7444253859348233E-2</v>
      </c>
      <c r="I62" s="203">
        <v>3861</v>
      </c>
      <c r="J62" s="219">
        <f t="shared" si="3"/>
        <v>0.15081967213114744</v>
      </c>
      <c r="K62" s="196">
        <v>287</v>
      </c>
      <c r="L62" s="218">
        <f t="shared" si="4"/>
        <v>-0.20936639118457301</v>
      </c>
      <c r="M62" s="203">
        <v>5553</v>
      </c>
      <c r="N62" s="219">
        <f t="shared" si="5"/>
        <v>0.12023401250756516</v>
      </c>
      <c r="O62" s="196">
        <v>6463</v>
      </c>
      <c r="P62" s="218">
        <f t="shared" si="6"/>
        <v>-5.0257163850110254E-2</v>
      </c>
      <c r="Q62" s="203">
        <v>12016</v>
      </c>
      <c r="R62" s="219">
        <f t="shared" si="7"/>
        <v>2.1594966842373831E-2</v>
      </c>
    </row>
    <row r="63" spans="2:18" ht="15" hidden="1" customHeight="1" outlineLevel="1">
      <c r="B63" s="95" t="s">
        <v>44</v>
      </c>
      <c r="C63" s="196">
        <v>41</v>
      </c>
      <c r="D63" s="218">
        <f t="shared" si="0"/>
        <v>1.4117647058823528</v>
      </c>
      <c r="E63" s="203">
        <v>83</v>
      </c>
      <c r="F63" s="219">
        <f t="shared" si="1"/>
        <v>1.2432432432432434</v>
      </c>
      <c r="G63" s="196">
        <v>1833</v>
      </c>
      <c r="H63" s="218">
        <f t="shared" si="2"/>
        <v>0.11836485661989027</v>
      </c>
      <c r="I63" s="203">
        <v>2994</v>
      </c>
      <c r="J63" s="219">
        <f t="shared" si="3"/>
        <v>0.1255639097744361</v>
      </c>
      <c r="K63" s="196">
        <v>361</v>
      </c>
      <c r="L63" s="218">
        <f t="shared" si="4"/>
        <v>0.46153846153846145</v>
      </c>
      <c r="M63" s="203">
        <v>5312</v>
      </c>
      <c r="N63" s="219">
        <f t="shared" si="5"/>
        <v>0.15478260869565208</v>
      </c>
      <c r="O63" s="196">
        <v>7631</v>
      </c>
      <c r="P63" s="218">
        <f t="shared" si="6"/>
        <v>-8.7035593660691468E-3</v>
      </c>
      <c r="Q63" s="203">
        <v>12943</v>
      </c>
      <c r="R63" s="219">
        <f t="shared" si="7"/>
        <v>5.2447552447552503E-2</v>
      </c>
    </row>
    <row r="64" spans="2:18" ht="15" hidden="1" customHeight="1" outlineLevel="1">
      <c r="B64" s="95" t="s">
        <v>45</v>
      </c>
      <c r="C64" s="196">
        <v>59</v>
      </c>
      <c r="D64" s="218">
        <f t="shared" si="0"/>
        <v>0.90322580645161299</v>
      </c>
      <c r="E64" s="203">
        <v>57</v>
      </c>
      <c r="F64" s="219">
        <f t="shared" si="1"/>
        <v>5.555555555555558E-2</v>
      </c>
      <c r="G64" s="196">
        <v>2394</v>
      </c>
      <c r="H64" s="218">
        <f t="shared" si="2"/>
        <v>0.38141950375072131</v>
      </c>
      <c r="I64" s="203">
        <v>4102</v>
      </c>
      <c r="J64" s="219">
        <f t="shared" si="3"/>
        <v>0.29237555135475746</v>
      </c>
      <c r="K64" s="196">
        <v>474</v>
      </c>
      <c r="L64" s="218">
        <f t="shared" si="4"/>
        <v>0.97500000000000009</v>
      </c>
      <c r="M64" s="203">
        <v>7086</v>
      </c>
      <c r="N64" s="219">
        <f t="shared" si="5"/>
        <v>0.35435779816513757</v>
      </c>
      <c r="O64" s="196">
        <v>10121</v>
      </c>
      <c r="P64" s="218">
        <f t="shared" si="6"/>
        <v>0.25883084577114435</v>
      </c>
      <c r="Q64" s="203">
        <v>17207</v>
      </c>
      <c r="R64" s="219">
        <f t="shared" si="7"/>
        <v>0.29648884870403869</v>
      </c>
    </row>
    <row r="65" spans="2:18" ht="15" hidden="1" customHeight="1" outlineLevel="1">
      <c r="B65" s="95" t="s">
        <v>46</v>
      </c>
      <c r="C65" s="196">
        <v>25</v>
      </c>
      <c r="D65" s="218">
        <f t="shared" si="0"/>
        <v>-0.1071428571428571</v>
      </c>
      <c r="E65" s="203">
        <v>74</v>
      </c>
      <c r="F65" s="219">
        <f t="shared" si="1"/>
        <v>0</v>
      </c>
      <c r="G65" s="196">
        <v>802</v>
      </c>
      <c r="H65" s="218">
        <f t="shared" si="2"/>
        <v>-9.3785310734463279E-2</v>
      </c>
      <c r="I65" s="203">
        <v>3235</v>
      </c>
      <c r="J65" s="219">
        <f t="shared" si="3"/>
        <v>0.39922145328719716</v>
      </c>
      <c r="K65" s="196">
        <v>423</v>
      </c>
      <c r="L65" s="218">
        <f t="shared" si="4"/>
        <v>1.5950920245398774</v>
      </c>
      <c r="M65" s="203">
        <v>4559</v>
      </c>
      <c r="N65" s="219">
        <f t="shared" si="5"/>
        <v>0.31686886192952057</v>
      </c>
      <c r="O65" s="196">
        <v>5204</v>
      </c>
      <c r="P65" s="218">
        <f t="shared" si="6"/>
        <v>0.26402720427495741</v>
      </c>
      <c r="Q65" s="203">
        <v>9763</v>
      </c>
      <c r="R65" s="219">
        <f t="shared" si="7"/>
        <v>0.28816466552315601</v>
      </c>
    </row>
    <row r="66" spans="2:18" ht="15" hidden="1" customHeight="1" outlineLevel="1">
      <c r="B66" s="95" t="s">
        <v>47</v>
      </c>
      <c r="C66" s="196">
        <v>29</v>
      </c>
      <c r="D66" s="218">
        <f t="shared" si="0"/>
        <v>-0.52459016393442626</v>
      </c>
      <c r="E66" s="203">
        <v>75</v>
      </c>
      <c r="F66" s="219">
        <f t="shared" si="1"/>
        <v>-0.22680412371134018</v>
      </c>
      <c r="G66" s="196">
        <v>1324</v>
      </c>
      <c r="H66" s="218">
        <f t="shared" si="2"/>
        <v>0.2350746268656716</v>
      </c>
      <c r="I66" s="203">
        <v>4182</v>
      </c>
      <c r="J66" s="219">
        <f t="shared" si="3"/>
        <v>0.31841109709962168</v>
      </c>
      <c r="K66" s="196">
        <v>520</v>
      </c>
      <c r="L66" s="218">
        <f t="shared" si="4"/>
        <v>0.30325814536340845</v>
      </c>
      <c r="M66" s="203">
        <v>6130</v>
      </c>
      <c r="N66" s="219">
        <f t="shared" si="5"/>
        <v>0.27681732972297435</v>
      </c>
      <c r="O66" s="196">
        <v>6463</v>
      </c>
      <c r="P66" s="218">
        <f t="shared" si="6"/>
        <v>4.9188311688311614E-2</v>
      </c>
      <c r="Q66" s="203">
        <v>12593</v>
      </c>
      <c r="R66" s="219">
        <f t="shared" si="7"/>
        <v>0.14889152449594012</v>
      </c>
    </row>
    <row r="67" spans="2:18" ht="15" hidden="1" customHeight="1" outlineLevel="1">
      <c r="B67" s="95" t="s">
        <v>48</v>
      </c>
      <c r="C67" s="196">
        <v>43</v>
      </c>
      <c r="D67" s="218">
        <f t="shared" si="0"/>
        <v>-0.5</v>
      </c>
      <c r="E67" s="203">
        <v>148</v>
      </c>
      <c r="F67" s="219">
        <f t="shared" si="1"/>
        <v>0.33333333333333326</v>
      </c>
      <c r="G67" s="196">
        <v>1390</v>
      </c>
      <c r="H67" s="218">
        <f t="shared" si="2"/>
        <v>0.45245559038662497</v>
      </c>
      <c r="I67" s="203">
        <v>3721</v>
      </c>
      <c r="J67" s="219">
        <f t="shared" si="3"/>
        <v>9.796400118028914E-2</v>
      </c>
      <c r="K67" s="196">
        <v>500</v>
      </c>
      <c r="L67" s="218">
        <f t="shared" si="4"/>
        <v>0.42045454545454541</v>
      </c>
      <c r="M67" s="203">
        <v>5802</v>
      </c>
      <c r="N67" s="219">
        <f t="shared" si="5"/>
        <v>0.18529111338100113</v>
      </c>
      <c r="O67" s="196">
        <v>6124</v>
      </c>
      <c r="P67" s="218">
        <f t="shared" si="6"/>
        <v>-6.0159607120933045E-2</v>
      </c>
      <c r="Q67" s="203">
        <v>11926</v>
      </c>
      <c r="R67" s="219">
        <f t="shared" si="7"/>
        <v>4.5131890281307596E-2</v>
      </c>
    </row>
    <row r="68" spans="2:18" ht="15" hidden="1" customHeight="1" outlineLevel="1">
      <c r="B68" s="95" t="s">
        <v>49</v>
      </c>
      <c r="C68" s="196">
        <v>41</v>
      </c>
      <c r="D68" s="218">
        <f t="shared" si="0"/>
        <v>1.5625</v>
      </c>
      <c r="E68" s="203">
        <v>213</v>
      </c>
      <c r="F68" s="219">
        <f t="shared" si="1"/>
        <v>-0.19622641509433958</v>
      </c>
      <c r="G68" s="196">
        <v>1725</v>
      </c>
      <c r="H68" s="218">
        <f t="shared" si="2"/>
        <v>0.481958762886598</v>
      </c>
      <c r="I68" s="203">
        <v>3769</v>
      </c>
      <c r="J68" s="219">
        <f t="shared" si="3"/>
        <v>0.65307017543859658</v>
      </c>
      <c r="K68" s="196">
        <v>594</v>
      </c>
      <c r="L68" s="218">
        <f t="shared" si="4"/>
        <v>0.24789915966386555</v>
      </c>
      <c r="M68" s="203">
        <v>6342</v>
      </c>
      <c r="N68" s="219">
        <f t="shared" si="5"/>
        <v>0.50964056177100692</v>
      </c>
      <c r="O68" s="196">
        <v>6146</v>
      </c>
      <c r="P68" s="218">
        <f t="shared" si="6"/>
        <v>-0.10172464191756792</v>
      </c>
      <c r="Q68" s="203">
        <v>12488</v>
      </c>
      <c r="R68" s="219">
        <f t="shared" si="7"/>
        <v>0.13085212351716025</v>
      </c>
    </row>
    <row r="69" spans="2:18" ht="15" hidden="1" customHeight="1" outlineLevel="1">
      <c r="B69" s="95" t="s">
        <v>50</v>
      </c>
      <c r="C69" s="196">
        <v>24</v>
      </c>
      <c r="D69" s="218">
        <f t="shared" si="0"/>
        <v>-0.74193548387096775</v>
      </c>
      <c r="E69" s="203">
        <v>166</v>
      </c>
      <c r="F69" s="219">
        <f t="shared" si="1"/>
        <v>-0.24886877828054299</v>
      </c>
      <c r="G69" s="196">
        <v>1740</v>
      </c>
      <c r="H69" s="218">
        <f t="shared" si="2"/>
        <v>0.17408906882591091</v>
      </c>
      <c r="I69" s="203">
        <v>3132</v>
      </c>
      <c r="J69" s="219">
        <f t="shared" si="3"/>
        <v>0.19679021780664874</v>
      </c>
      <c r="K69" s="196">
        <v>663</v>
      </c>
      <c r="L69" s="218">
        <f t="shared" si="4"/>
        <v>0.79674796747967469</v>
      </c>
      <c r="M69" s="203">
        <v>5725</v>
      </c>
      <c r="N69" s="219">
        <f t="shared" si="5"/>
        <v>0.19719782517774997</v>
      </c>
      <c r="O69" s="196">
        <v>7007</v>
      </c>
      <c r="P69" s="218">
        <f t="shared" si="6"/>
        <v>-5.0155889928155117E-2</v>
      </c>
      <c r="Q69" s="203">
        <v>12732</v>
      </c>
      <c r="R69" s="219">
        <f t="shared" si="7"/>
        <v>4.7125585985689611E-2</v>
      </c>
    </row>
    <row r="70" spans="2:18" ht="15" hidden="1" customHeight="1" outlineLevel="1">
      <c r="B70" s="95" t="s">
        <v>51</v>
      </c>
      <c r="C70" s="196">
        <v>129</v>
      </c>
      <c r="D70" s="218">
        <f t="shared" si="0"/>
        <v>0.5</v>
      </c>
      <c r="E70" s="203">
        <v>134</v>
      </c>
      <c r="F70" s="219">
        <f t="shared" si="1"/>
        <v>-0.24293785310734461</v>
      </c>
      <c r="G70" s="196">
        <v>1742</v>
      </c>
      <c r="H70" s="218">
        <f t="shared" si="2"/>
        <v>-4.390779363336994E-2</v>
      </c>
      <c r="I70" s="203">
        <v>3301</v>
      </c>
      <c r="J70" s="219">
        <f t="shared" si="3"/>
        <v>-0.17288900025056375</v>
      </c>
      <c r="K70" s="196">
        <v>355</v>
      </c>
      <c r="L70" s="218">
        <f t="shared" si="4"/>
        <v>4.1055718475073277E-2</v>
      </c>
      <c r="M70" s="203">
        <v>5661</v>
      </c>
      <c r="N70" s="219">
        <f t="shared" si="5"/>
        <v>-0.11781206171107994</v>
      </c>
      <c r="O70" s="196">
        <v>6007</v>
      </c>
      <c r="P70" s="218">
        <f t="shared" si="6"/>
        <v>-0.14148920966128342</v>
      </c>
      <c r="Q70" s="203">
        <v>11668</v>
      </c>
      <c r="R70" s="219">
        <f t="shared" si="7"/>
        <v>-0.1301625167735202</v>
      </c>
    </row>
    <row r="71" spans="2:18" collapsed="1">
      <c r="B71" s="225">
        <v>2006</v>
      </c>
      <c r="C71" s="226">
        <v>821</v>
      </c>
      <c r="D71" s="227">
        <f t="shared" si="0"/>
        <v>0.44542253521126751</v>
      </c>
      <c r="E71" s="226">
        <v>1594</v>
      </c>
      <c r="F71" s="227">
        <f t="shared" si="1"/>
        <v>3.7760416666666741E-2</v>
      </c>
      <c r="G71" s="226">
        <v>18682</v>
      </c>
      <c r="H71" s="227">
        <f t="shared" si="2"/>
        <v>0.13272297338264716</v>
      </c>
      <c r="I71" s="226">
        <v>44167</v>
      </c>
      <c r="J71" s="227">
        <f t="shared" si="3"/>
        <v>0.17901284002028772</v>
      </c>
      <c r="K71" s="226">
        <v>5882</v>
      </c>
      <c r="L71" s="227">
        <f t="shared" si="4"/>
        <v>0.45162882527147086</v>
      </c>
      <c r="M71" s="226">
        <v>71146</v>
      </c>
      <c r="N71" s="227">
        <f t="shared" si="5"/>
        <v>0.18359673931126275</v>
      </c>
      <c r="O71" s="226">
        <v>79289</v>
      </c>
      <c r="P71" s="227">
        <f t="shared" si="6"/>
        <v>-1.1420734368181584E-2</v>
      </c>
      <c r="Q71" s="226">
        <v>150435</v>
      </c>
      <c r="R71" s="227">
        <f t="shared" si="7"/>
        <v>7.2123436553469089E-2</v>
      </c>
    </row>
    <row r="72" spans="2:18" ht="15" hidden="1" customHeight="1" outlineLevel="1">
      <c r="B72" s="95" t="s">
        <v>40</v>
      </c>
      <c r="C72" s="196">
        <v>49</v>
      </c>
      <c r="D72" s="218">
        <f t="shared" ref="D72:D135" si="8">C72/C85-1</f>
        <v>0.68965517241379315</v>
      </c>
      <c r="E72" s="203">
        <v>156</v>
      </c>
      <c r="F72" s="219">
        <f t="shared" ref="F72:F135" si="9">E72/E85-1</f>
        <v>4.0000000000000036E-2</v>
      </c>
      <c r="G72" s="196">
        <v>1568</v>
      </c>
      <c r="H72" s="218">
        <f t="shared" ref="H72:H135" si="10">G72/G85-1</f>
        <v>0.19330289193302885</v>
      </c>
      <c r="I72" s="203">
        <v>2674</v>
      </c>
      <c r="J72" s="219">
        <f t="shared" ref="J72:J135" si="11">I72/I85-1</f>
        <v>-5.2109181141439254E-2</v>
      </c>
      <c r="K72" s="196">
        <v>262</v>
      </c>
      <c r="L72" s="218">
        <f t="shared" ref="L72:L135" si="12">K72/K85-1</f>
        <v>-0.22941176470588232</v>
      </c>
      <c r="M72" s="203">
        <v>4709</v>
      </c>
      <c r="N72" s="219">
        <f t="shared" ref="N72:N135" si="13">M72/M85-1</f>
        <v>1.1817791147400003E-2</v>
      </c>
      <c r="O72" s="196">
        <v>6588</v>
      </c>
      <c r="P72" s="218">
        <f t="shared" ref="P72:P135" si="14">O72/O85-1</f>
        <v>4.8810250152531154E-3</v>
      </c>
      <c r="Q72" s="203">
        <v>11297</v>
      </c>
      <c r="R72" s="219">
        <f t="shared" ref="R72:R135" si="15">Q72/Q85-1</f>
        <v>7.7609277430865653E-3</v>
      </c>
    </row>
    <row r="73" spans="2:18" ht="15" hidden="1" customHeight="1" outlineLevel="1">
      <c r="B73" s="95" t="s">
        <v>41</v>
      </c>
      <c r="C73" s="196">
        <v>28</v>
      </c>
      <c r="D73" s="218">
        <f t="shared" si="8"/>
        <v>-0.50877192982456143</v>
      </c>
      <c r="E73" s="203">
        <v>173</v>
      </c>
      <c r="F73" s="219">
        <f t="shared" si="9"/>
        <v>0.29104477611940305</v>
      </c>
      <c r="G73" s="196">
        <v>1024</v>
      </c>
      <c r="H73" s="218">
        <f t="shared" si="10"/>
        <v>-0.21891685736079325</v>
      </c>
      <c r="I73" s="203">
        <v>3148</v>
      </c>
      <c r="J73" s="219">
        <f t="shared" si="11"/>
        <v>6.1004381530165075E-2</v>
      </c>
      <c r="K73" s="196">
        <v>314</v>
      </c>
      <c r="L73" s="218">
        <f t="shared" si="12"/>
        <v>-0.19897959183673475</v>
      </c>
      <c r="M73" s="203">
        <v>4687</v>
      </c>
      <c r="N73" s="219">
        <f t="shared" si="13"/>
        <v>-3.5795103888088819E-2</v>
      </c>
      <c r="O73" s="196">
        <v>5155</v>
      </c>
      <c r="P73" s="218">
        <f t="shared" si="14"/>
        <v>-0.14340312396144894</v>
      </c>
      <c r="Q73" s="203">
        <v>9842</v>
      </c>
      <c r="R73" s="219">
        <f t="shared" si="15"/>
        <v>-9.5321261145325908E-2</v>
      </c>
    </row>
    <row r="74" spans="2:18" ht="15" hidden="1" customHeight="1" outlineLevel="1">
      <c r="B74" s="95" t="s">
        <v>42</v>
      </c>
      <c r="C74" s="196">
        <v>52</v>
      </c>
      <c r="D74" s="218">
        <f t="shared" si="8"/>
        <v>0.67741935483870974</v>
      </c>
      <c r="E74" s="203">
        <v>119</v>
      </c>
      <c r="F74" s="219">
        <f t="shared" si="9"/>
        <v>-0.11194029850746268</v>
      </c>
      <c r="G74" s="196">
        <v>1981</v>
      </c>
      <c r="H74" s="218">
        <f t="shared" si="10"/>
        <v>0.10239287701725108</v>
      </c>
      <c r="I74" s="203">
        <v>4689</v>
      </c>
      <c r="J74" s="219">
        <f t="shared" si="11"/>
        <v>0.20819376449368709</v>
      </c>
      <c r="K74" s="196">
        <v>526</v>
      </c>
      <c r="L74" s="218">
        <f t="shared" si="12"/>
        <v>-2.4118738404452666E-2</v>
      </c>
      <c r="M74" s="203">
        <v>7367</v>
      </c>
      <c r="N74" s="219">
        <f t="shared" si="13"/>
        <v>0.15434033218426824</v>
      </c>
      <c r="O74" s="196">
        <v>7910</v>
      </c>
      <c r="P74" s="218">
        <f t="shared" si="14"/>
        <v>-8.4596690197893731E-2</v>
      </c>
      <c r="Q74" s="203">
        <v>15277</v>
      </c>
      <c r="R74" s="219">
        <f t="shared" si="15"/>
        <v>1.6907408640085109E-2</v>
      </c>
    </row>
    <row r="75" spans="2:18" ht="15" hidden="1" customHeight="1" outlineLevel="1">
      <c r="B75" s="95" t="s">
        <v>43</v>
      </c>
      <c r="C75" s="196">
        <v>21</v>
      </c>
      <c r="D75" s="218">
        <f t="shared" si="8"/>
        <v>-0.60377358490566035</v>
      </c>
      <c r="E75" s="203">
        <v>52</v>
      </c>
      <c r="F75" s="219">
        <f t="shared" si="9"/>
        <v>1.1666666666666665</v>
      </c>
      <c r="G75" s="196">
        <v>1166</v>
      </c>
      <c r="H75" s="218">
        <f t="shared" si="10"/>
        <v>4.7619047619047672E-2</v>
      </c>
      <c r="I75" s="203">
        <v>3355</v>
      </c>
      <c r="J75" s="219">
        <f t="shared" si="11"/>
        <v>2.3177798109179637E-2</v>
      </c>
      <c r="K75" s="196">
        <v>363</v>
      </c>
      <c r="L75" s="218">
        <f t="shared" si="12"/>
        <v>0.34944237918215615</v>
      </c>
      <c r="M75" s="203">
        <v>4957</v>
      </c>
      <c r="N75" s="219">
        <f t="shared" si="13"/>
        <v>4.6222034613761176E-2</v>
      </c>
      <c r="O75" s="196">
        <v>6805</v>
      </c>
      <c r="P75" s="218">
        <f t="shared" si="14"/>
        <v>0.29397223806807382</v>
      </c>
      <c r="Q75" s="203">
        <v>11762</v>
      </c>
      <c r="R75" s="219">
        <f t="shared" si="15"/>
        <v>0.17655296588976688</v>
      </c>
    </row>
    <row r="76" spans="2:18" ht="15" hidden="1" customHeight="1" outlineLevel="1">
      <c r="B76" s="95" t="s">
        <v>44</v>
      </c>
      <c r="C76" s="196">
        <v>17</v>
      </c>
      <c r="D76" s="218">
        <f t="shared" si="8"/>
        <v>-0.10526315789473684</v>
      </c>
      <c r="E76" s="203">
        <v>37</v>
      </c>
      <c r="F76" s="219">
        <f t="shared" si="9"/>
        <v>0.19354838709677424</v>
      </c>
      <c r="G76" s="196">
        <v>1639</v>
      </c>
      <c r="H76" s="218">
        <f t="shared" si="10"/>
        <v>-4.4871794871794823E-2</v>
      </c>
      <c r="I76" s="203">
        <v>2660</v>
      </c>
      <c r="J76" s="219">
        <f t="shared" si="11"/>
        <v>-0.12124215394780313</v>
      </c>
      <c r="K76" s="196">
        <v>247</v>
      </c>
      <c r="L76" s="218">
        <f t="shared" si="12"/>
        <v>0.8712121212121211</v>
      </c>
      <c r="M76" s="203">
        <v>4600</v>
      </c>
      <c r="N76" s="219">
        <f t="shared" si="13"/>
        <v>-6.5989847715736016E-2</v>
      </c>
      <c r="O76" s="196">
        <v>7698</v>
      </c>
      <c r="P76" s="218">
        <f t="shared" si="14"/>
        <v>5.2214324767632547E-2</v>
      </c>
      <c r="Q76" s="203">
        <v>12298</v>
      </c>
      <c r="R76" s="219">
        <f t="shared" si="15"/>
        <v>4.6564823135364364E-3</v>
      </c>
    </row>
    <row r="77" spans="2:18" ht="15" hidden="1" customHeight="1" outlineLevel="1">
      <c r="B77" s="95" t="s">
        <v>45</v>
      </c>
      <c r="C77" s="196">
        <v>31</v>
      </c>
      <c r="D77" s="218">
        <f t="shared" si="8"/>
        <v>-0.4464285714285714</v>
      </c>
      <c r="E77" s="203">
        <v>54</v>
      </c>
      <c r="F77" s="219">
        <f t="shared" si="9"/>
        <v>-5.2631578947368474E-2</v>
      </c>
      <c r="G77" s="196">
        <v>1733</v>
      </c>
      <c r="H77" s="218">
        <f t="shared" si="10"/>
        <v>-0.20211786372007368</v>
      </c>
      <c r="I77" s="203">
        <v>3174</v>
      </c>
      <c r="J77" s="219">
        <f t="shared" si="11"/>
        <v>-0.10591549295774649</v>
      </c>
      <c r="K77" s="196">
        <v>240</v>
      </c>
      <c r="L77" s="218">
        <f t="shared" si="12"/>
        <v>-0.36507936507936511</v>
      </c>
      <c r="M77" s="203">
        <v>5232</v>
      </c>
      <c r="N77" s="219">
        <f t="shared" si="13"/>
        <v>-0.15789473684210531</v>
      </c>
      <c r="O77" s="196">
        <v>8040</v>
      </c>
      <c r="P77" s="218">
        <f t="shared" si="14"/>
        <v>-3.2956458984844894E-2</v>
      </c>
      <c r="Q77" s="203">
        <v>13272</v>
      </c>
      <c r="R77" s="219">
        <f t="shared" si="15"/>
        <v>-8.6390858401596993E-2</v>
      </c>
    </row>
    <row r="78" spans="2:18" ht="15" hidden="1" customHeight="1" outlineLevel="1">
      <c r="B78" s="95" t="s">
        <v>46</v>
      </c>
      <c r="C78" s="196">
        <v>28</v>
      </c>
      <c r="D78" s="218">
        <f t="shared" si="8"/>
        <v>0.8666666666666667</v>
      </c>
      <c r="E78" s="203">
        <v>74</v>
      </c>
      <c r="F78" s="219">
        <f t="shared" si="9"/>
        <v>4.6923076923076925</v>
      </c>
      <c r="G78" s="196">
        <v>885</v>
      </c>
      <c r="H78" s="218">
        <f t="shared" si="10"/>
        <v>0.2535410764872521</v>
      </c>
      <c r="I78" s="203">
        <v>2312</v>
      </c>
      <c r="J78" s="219">
        <f t="shared" si="11"/>
        <v>-1.6170212765957426E-2</v>
      </c>
      <c r="K78" s="196">
        <v>163</v>
      </c>
      <c r="L78" s="218">
        <f t="shared" si="12"/>
        <v>-0.21634615384615385</v>
      </c>
      <c r="M78" s="203">
        <v>3462</v>
      </c>
      <c r="N78" s="219">
        <f t="shared" si="13"/>
        <v>5.1640340218712E-2</v>
      </c>
      <c r="O78" s="196">
        <v>4117</v>
      </c>
      <c r="P78" s="218">
        <f t="shared" si="14"/>
        <v>-0.2065908652919638</v>
      </c>
      <c r="Q78" s="203">
        <v>7579</v>
      </c>
      <c r="R78" s="219">
        <f t="shared" si="15"/>
        <v>-0.10635538261997401</v>
      </c>
    </row>
    <row r="79" spans="2:18" ht="15" hidden="1" customHeight="1" outlineLevel="1">
      <c r="B79" s="95" t="s">
        <v>47</v>
      </c>
      <c r="C79" s="196">
        <v>61</v>
      </c>
      <c r="D79" s="218">
        <f t="shared" si="8"/>
        <v>0.15094339622641506</v>
      </c>
      <c r="E79" s="203">
        <v>97</v>
      </c>
      <c r="F79" s="219">
        <f t="shared" si="9"/>
        <v>-0.38993710691823902</v>
      </c>
      <c r="G79" s="196">
        <v>1072</v>
      </c>
      <c r="H79" s="218">
        <f t="shared" si="10"/>
        <v>5.3045186640471531E-2</v>
      </c>
      <c r="I79" s="203">
        <v>3172</v>
      </c>
      <c r="J79" s="219">
        <f t="shared" si="11"/>
        <v>1.9607843137254832E-2</v>
      </c>
      <c r="K79" s="196">
        <v>399</v>
      </c>
      <c r="L79" s="218">
        <f t="shared" si="12"/>
        <v>-2.9197080291970767E-2</v>
      </c>
      <c r="M79" s="203">
        <v>4801</v>
      </c>
      <c r="N79" s="219">
        <f t="shared" si="13"/>
        <v>1.0311447811447882E-2</v>
      </c>
      <c r="O79" s="196">
        <v>6160</v>
      </c>
      <c r="P79" s="218">
        <f t="shared" si="14"/>
        <v>-2.8391167192429068E-2</v>
      </c>
      <c r="Q79" s="203">
        <v>10961</v>
      </c>
      <c r="R79" s="219">
        <f t="shared" si="15"/>
        <v>-1.181031373963215E-2</v>
      </c>
    </row>
    <row r="80" spans="2:18" ht="15" hidden="1" customHeight="1" outlineLevel="1">
      <c r="B80" s="95" t="s">
        <v>48</v>
      </c>
      <c r="C80" s="196">
        <v>86</v>
      </c>
      <c r="D80" s="218">
        <f t="shared" si="8"/>
        <v>3.7777777777777777</v>
      </c>
      <c r="E80" s="203">
        <v>111</v>
      </c>
      <c r="F80" s="219">
        <f t="shared" si="9"/>
        <v>-0.15267175572519087</v>
      </c>
      <c r="G80" s="196">
        <v>957</v>
      </c>
      <c r="H80" s="218">
        <f t="shared" si="10"/>
        <v>-0.24941176470588233</v>
      </c>
      <c r="I80" s="203">
        <v>3389</v>
      </c>
      <c r="J80" s="219">
        <f t="shared" si="11"/>
        <v>-7.6566757493187976E-2</v>
      </c>
      <c r="K80" s="196">
        <v>352</v>
      </c>
      <c r="L80" s="218">
        <f t="shared" si="12"/>
        <v>-0.13936430317848414</v>
      </c>
      <c r="M80" s="203">
        <v>4895</v>
      </c>
      <c r="N80" s="219">
        <f t="shared" si="13"/>
        <v>-0.11048518989642009</v>
      </c>
      <c r="O80" s="196">
        <v>6516</v>
      </c>
      <c r="P80" s="218">
        <f t="shared" si="14"/>
        <v>-0.30078334585255928</v>
      </c>
      <c r="Q80" s="203">
        <v>11411</v>
      </c>
      <c r="R80" s="219">
        <f t="shared" si="15"/>
        <v>-0.23013088652003777</v>
      </c>
    </row>
    <row r="81" spans="2:18" ht="15" hidden="1" customHeight="1" outlineLevel="1">
      <c r="B81" s="95" t="s">
        <v>49</v>
      </c>
      <c r="C81" s="196">
        <v>16</v>
      </c>
      <c r="D81" s="218">
        <f t="shared" si="8"/>
        <v>-0.75757575757575757</v>
      </c>
      <c r="E81" s="203">
        <v>265</v>
      </c>
      <c r="F81" s="219">
        <f t="shared" si="9"/>
        <v>0.60606060606060597</v>
      </c>
      <c r="G81" s="196">
        <v>1164</v>
      </c>
      <c r="H81" s="218">
        <f t="shared" si="10"/>
        <v>-1.1884550084889645E-2</v>
      </c>
      <c r="I81" s="203">
        <v>2280</v>
      </c>
      <c r="J81" s="219">
        <f t="shared" si="11"/>
        <v>-0.28660826032540676</v>
      </c>
      <c r="K81" s="196">
        <v>476</v>
      </c>
      <c r="L81" s="218">
        <f t="shared" si="12"/>
        <v>0.45121951219512191</v>
      </c>
      <c r="M81" s="203">
        <v>4201</v>
      </c>
      <c r="N81" s="219">
        <f t="shared" si="13"/>
        <v>-0.14838840462193392</v>
      </c>
      <c r="O81" s="196">
        <v>6842</v>
      </c>
      <c r="P81" s="218">
        <f t="shared" si="14"/>
        <v>-0.2287228046443468</v>
      </c>
      <c r="Q81" s="203">
        <v>11043</v>
      </c>
      <c r="R81" s="219">
        <f t="shared" si="15"/>
        <v>-0.20001448855404236</v>
      </c>
    </row>
    <row r="82" spans="2:18" ht="15" hidden="1" customHeight="1" outlineLevel="1">
      <c r="B82" s="95" t="s">
        <v>50</v>
      </c>
      <c r="C82" s="196">
        <v>93</v>
      </c>
      <c r="D82" s="218">
        <f t="shared" si="8"/>
        <v>0.66071428571428581</v>
      </c>
      <c r="E82" s="203">
        <v>221</v>
      </c>
      <c r="F82" s="219">
        <f t="shared" si="9"/>
        <v>-0.11599999999999999</v>
      </c>
      <c r="G82" s="196">
        <v>1482</v>
      </c>
      <c r="H82" s="218">
        <f t="shared" si="10"/>
        <v>-0.20578778135048237</v>
      </c>
      <c r="I82" s="203">
        <v>2617</v>
      </c>
      <c r="J82" s="219">
        <f t="shared" si="11"/>
        <v>-9.6027633851468064E-2</v>
      </c>
      <c r="K82" s="196">
        <v>369</v>
      </c>
      <c r="L82" s="218">
        <f t="shared" si="12"/>
        <v>-6.1068702290076327E-2</v>
      </c>
      <c r="M82" s="203">
        <v>4782</v>
      </c>
      <c r="N82" s="219">
        <f t="shared" si="13"/>
        <v>-0.12417582417582418</v>
      </c>
      <c r="O82" s="196">
        <v>7377</v>
      </c>
      <c r="P82" s="218">
        <f t="shared" si="14"/>
        <v>-0.19253502626970231</v>
      </c>
      <c r="Q82" s="203">
        <v>12159</v>
      </c>
      <c r="R82" s="219">
        <f t="shared" si="15"/>
        <v>-0.16696355165798848</v>
      </c>
    </row>
    <row r="83" spans="2:18" ht="15" hidden="1" customHeight="1" outlineLevel="1">
      <c r="B83" s="95" t="s">
        <v>51</v>
      </c>
      <c r="C83" s="196">
        <v>86</v>
      </c>
      <c r="D83" s="218">
        <f t="shared" si="8"/>
        <v>0.36507936507936511</v>
      </c>
      <c r="E83" s="203">
        <v>177</v>
      </c>
      <c r="F83" s="219">
        <f t="shared" si="9"/>
        <v>-0.17289719626168221</v>
      </c>
      <c r="G83" s="196">
        <v>1822</v>
      </c>
      <c r="H83" s="218">
        <f t="shared" si="10"/>
        <v>0.32605531295487622</v>
      </c>
      <c r="I83" s="203">
        <v>3991</v>
      </c>
      <c r="J83" s="219">
        <f t="shared" si="11"/>
        <v>0.30212071778140293</v>
      </c>
      <c r="K83" s="196">
        <v>341</v>
      </c>
      <c r="L83" s="218">
        <f t="shared" si="12"/>
        <v>0.1143790849673203</v>
      </c>
      <c r="M83" s="203">
        <v>6417</v>
      </c>
      <c r="N83" s="219">
        <f t="shared" si="13"/>
        <v>0.27777777777777768</v>
      </c>
      <c r="O83" s="196">
        <v>6997</v>
      </c>
      <c r="P83" s="218">
        <f t="shared" si="14"/>
        <v>-0.1354256765105647</v>
      </c>
      <c r="Q83" s="203">
        <v>13414</v>
      </c>
      <c r="R83" s="219">
        <f t="shared" si="15"/>
        <v>2.2798322531452531E-2</v>
      </c>
    </row>
    <row r="84" spans="2:18" collapsed="1">
      <c r="B84" s="225">
        <v>2005</v>
      </c>
      <c r="C84" s="226">
        <v>568</v>
      </c>
      <c r="D84" s="227">
        <f t="shared" si="8"/>
        <v>0.10077519379844957</v>
      </c>
      <c r="E84" s="226">
        <v>1536</v>
      </c>
      <c r="F84" s="227">
        <f t="shared" si="9"/>
        <v>5.0615595075239384E-2</v>
      </c>
      <c r="G84" s="226">
        <v>16493</v>
      </c>
      <c r="H84" s="227">
        <f t="shared" si="10"/>
        <v>-2.0605700712589048E-2</v>
      </c>
      <c r="I84" s="226">
        <v>37461</v>
      </c>
      <c r="J84" s="227">
        <f t="shared" si="11"/>
        <v>-9.2827673754363182E-3</v>
      </c>
      <c r="K84" s="226">
        <v>4052</v>
      </c>
      <c r="L84" s="227">
        <f t="shared" si="12"/>
        <v>-1.2911084043848997E-2</v>
      </c>
      <c r="M84" s="226">
        <v>60110</v>
      </c>
      <c r="N84" s="227">
        <f t="shared" si="13"/>
        <v>-1.0290606734173036E-2</v>
      </c>
      <c r="O84" s="226">
        <v>80205</v>
      </c>
      <c r="P84" s="227">
        <f t="shared" si="14"/>
        <v>-9.9346449265597658E-2</v>
      </c>
      <c r="Q84" s="226">
        <v>140315</v>
      </c>
      <c r="R84" s="227">
        <f t="shared" si="15"/>
        <v>-6.323646244333625E-2</v>
      </c>
    </row>
    <row r="85" spans="2:18" ht="15" hidden="1" customHeight="1" outlineLevel="1">
      <c r="B85" s="95" t="s">
        <v>40</v>
      </c>
      <c r="C85" s="196">
        <v>29</v>
      </c>
      <c r="D85" s="218">
        <f t="shared" si="8"/>
        <v>-0.68131868131868134</v>
      </c>
      <c r="E85" s="203">
        <v>150</v>
      </c>
      <c r="F85" s="219">
        <f t="shared" si="9"/>
        <v>0.30434782608695654</v>
      </c>
      <c r="G85" s="196">
        <v>1314</v>
      </c>
      <c r="H85" s="218">
        <f t="shared" si="10"/>
        <v>0.19672131147540983</v>
      </c>
      <c r="I85" s="203">
        <v>2821</v>
      </c>
      <c r="J85" s="219">
        <f t="shared" si="11"/>
        <v>0.18380193033990766</v>
      </c>
      <c r="K85" s="196">
        <v>340</v>
      </c>
      <c r="L85" s="218">
        <f t="shared" si="12"/>
        <v>5.9171597633136397E-3</v>
      </c>
      <c r="M85" s="203">
        <v>4654</v>
      </c>
      <c r="N85" s="219">
        <f t="shared" si="13"/>
        <v>0.15627329192546591</v>
      </c>
      <c r="O85" s="196">
        <v>6556</v>
      </c>
      <c r="P85" s="218">
        <f t="shared" si="14"/>
        <v>-0.14390180203708536</v>
      </c>
      <c r="Q85" s="203">
        <v>11210</v>
      </c>
      <c r="R85" s="219">
        <f t="shared" si="15"/>
        <v>-4.0486176495763027E-2</v>
      </c>
    </row>
    <row r="86" spans="2:18" ht="15" hidden="1" customHeight="1" outlineLevel="1">
      <c r="B86" s="95" t="s">
        <v>41</v>
      </c>
      <c r="C86" s="196">
        <v>57</v>
      </c>
      <c r="D86" s="218">
        <f t="shared" si="8"/>
        <v>3.75</v>
      </c>
      <c r="E86" s="203">
        <v>134</v>
      </c>
      <c r="F86" s="219">
        <f t="shared" si="9"/>
        <v>0.28846153846153855</v>
      </c>
      <c r="G86" s="196">
        <v>1311</v>
      </c>
      <c r="H86" s="218">
        <f t="shared" si="10"/>
        <v>0.71372549019607834</v>
      </c>
      <c r="I86" s="203">
        <v>2967</v>
      </c>
      <c r="J86" s="219">
        <f t="shared" si="11"/>
        <v>0.34863636363636363</v>
      </c>
      <c r="K86" s="196">
        <v>392</v>
      </c>
      <c r="L86" s="218">
        <f t="shared" si="12"/>
        <v>0.240506329113924</v>
      </c>
      <c r="M86" s="203">
        <v>4861</v>
      </c>
      <c r="N86" s="219">
        <f t="shared" si="13"/>
        <v>0.43096850161907563</v>
      </c>
      <c r="O86" s="196">
        <v>6018</v>
      </c>
      <c r="P86" s="218">
        <f t="shared" si="14"/>
        <v>2.6086956521739202E-2</v>
      </c>
      <c r="Q86" s="203">
        <v>10879</v>
      </c>
      <c r="R86" s="219">
        <f t="shared" si="15"/>
        <v>0.17458432304038007</v>
      </c>
    </row>
    <row r="87" spans="2:18" ht="15" hidden="1" customHeight="1" outlineLevel="1">
      <c r="B87" s="95" t="s">
        <v>42</v>
      </c>
      <c r="C87" s="196">
        <v>31</v>
      </c>
      <c r="D87" s="218">
        <f t="shared" si="8"/>
        <v>3.3333333333333437E-2</v>
      </c>
      <c r="E87" s="203">
        <v>134</v>
      </c>
      <c r="F87" s="219">
        <f t="shared" si="9"/>
        <v>0.88732394366197176</v>
      </c>
      <c r="G87" s="196">
        <v>1797</v>
      </c>
      <c r="H87" s="218">
        <f t="shared" si="10"/>
        <v>0.32815964523281593</v>
      </c>
      <c r="I87" s="203">
        <v>3881</v>
      </c>
      <c r="J87" s="219">
        <f t="shared" si="11"/>
        <v>5.0338294993234056E-2</v>
      </c>
      <c r="K87" s="196">
        <v>539</v>
      </c>
      <c r="L87" s="218">
        <f t="shared" si="12"/>
        <v>0.6333333333333333</v>
      </c>
      <c r="M87" s="203">
        <v>6382</v>
      </c>
      <c r="N87" s="219">
        <f t="shared" si="13"/>
        <v>0.16481109691549545</v>
      </c>
      <c r="O87" s="196">
        <v>8641</v>
      </c>
      <c r="P87" s="218">
        <f t="shared" si="14"/>
        <v>-0.12875579753982658</v>
      </c>
      <c r="Q87" s="203">
        <v>15023</v>
      </c>
      <c r="R87" s="219">
        <f t="shared" si="15"/>
        <v>-2.4290446190816439E-2</v>
      </c>
    </row>
    <row r="88" spans="2:18" ht="15" hidden="1" customHeight="1" outlineLevel="1">
      <c r="B88" s="95" t="s">
        <v>43</v>
      </c>
      <c r="C88" s="196">
        <v>53</v>
      </c>
      <c r="D88" s="218">
        <f t="shared" si="8"/>
        <v>1.7894736842105261</v>
      </c>
      <c r="E88" s="203">
        <v>24</v>
      </c>
      <c r="F88" s="219">
        <f t="shared" si="9"/>
        <v>-0.60655737704918034</v>
      </c>
      <c r="G88" s="196">
        <v>1113</v>
      </c>
      <c r="H88" s="218">
        <f t="shared" si="10"/>
        <v>0.33613445378151252</v>
      </c>
      <c r="I88" s="203">
        <v>3279</v>
      </c>
      <c r="J88" s="219">
        <f t="shared" si="11"/>
        <v>0.23224351747463357</v>
      </c>
      <c r="K88" s="196">
        <v>269</v>
      </c>
      <c r="L88" s="218">
        <f t="shared" si="12"/>
        <v>0.59171597633136086</v>
      </c>
      <c r="M88" s="203">
        <v>4738</v>
      </c>
      <c r="N88" s="219">
        <f t="shared" si="13"/>
        <v>0.26582954849051554</v>
      </c>
      <c r="O88" s="196">
        <v>5259</v>
      </c>
      <c r="P88" s="218">
        <f t="shared" si="14"/>
        <v>-0.29579539367970009</v>
      </c>
      <c r="Q88" s="203">
        <v>9997</v>
      </c>
      <c r="R88" s="219">
        <f t="shared" si="15"/>
        <v>-0.10828650432610831</v>
      </c>
    </row>
    <row r="89" spans="2:18" ht="15" hidden="1" customHeight="1" outlineLevel="1">
      <c r="B89" s="95" t="s">
        <v>44</v>
      </c>
      <c r="C89" s="196">
        <v>19</v>
      </c>
      <c r="D89" s="218">
        <f t="shared" si="8"/>
        <v>0.72727272727272729</v>
      </c>
      <c r="E89" s="203">
        <v>31</v>
      </c>
      <c r="F89" s="219">
        <f t="shared" si="9"/>
        <v>-0.64772727272727271</v>
      </c>
      <c r="G89" s="196">
        <v>1716</v>
      </c>
      <c r="H89" s="218">
        <f t="shared" si="10"/>
        <v>0.31696085955487341</v>
      </c>
      <c r="I89" s="203">
        <v>3027</v>
      </c>
      <c r="J89" s="219">
        <f t="shared" si="11"/>
        <v>0.4318826868495742</v>
      </c>
      <c r="K89" s="196">
        <v>132</v>
      </c>
      <c r="L89" s="218">
        <f t="shared" si="12"/>
        <v>-0.14838709677419359</v>
      </c>
      <c r="M89" s="203">
        <v>4925</v>
      </c>
      <c r="N89" s="219">
        <f t="shared" si="13"/>
        <v>0.34159629528738766</v>
      </c>
      <c r="O89" s="196">
        <v>7316</v>
      </c>
      <c r="P89" s="218">
        <f t="shared" si="14"/>
        <v>-0.19365149344208088</v>
      </c>
      <c r="Q89" s="203">
        <v>12241</v>
      </c>
      <c r="R89" s="219">
        <f t="shared" si="15"/>
        <v>-3.9469554300062826E-2</v>
      </c>
    </row>
    <row r="90" spans="2:18" ht="15" hidden="1" customHeight="1" outlineLevel="1">
      <c r="B90" s="95" t="s">
        <v>45</v>
      </c>
      <c r="C90" s="196">
        <v>56</v>
      </c>
      <c r="D90" s="218">
        <f t="shared" si="8"/>
        <v>0.60000000000000009</v>
      </c>
      <c r="E90" s="203">
        <v>57</v>
      </c>
      <c r="F90" s="219">
        <f t="shared" si="9"/>
        <v>-3.3898305084745783E-2</v>
      </c>
      <c r="G90" s="196">
        <v>2172</v>
      </c>
      <c r="H90" s="218">
        <f t="shared" si="10"/>
        <v>9.919028340080982E-2</v>
      </c>
      <c r="I90" s="203">
        <v>3550</v>
      </c>
      <c r="J90" s="219">
        <f t="shared" si="11"/>
        <v>0.16814741691345847</v>
      </c>
      <c r="K90" s="196">
        <v>378</v>
      </c>
      <c r="L90" s="218">
        <f t="shared" si="12"/>
        <v>0.74193548387096775</v>
      </c>
      <c r="M90" s="203">
        <v>6213</v>
      </c>
      <c r="N90" s="219">
        <f t="shared" si="13"/>
        <v>0.16654149455501321</v>
      </c>
      <c r="O90" s="196">
        <v>8314</v>
      </c>
      <c r="P90" s="218">
        <f t="shared" si="14"/>
        <v>-0.18289926289926295</v>
      </c>
      <c r="Q90" s="203">
        <v>14527</v>
      </c>
      <c r="R90" s="219">
        <f t="shared" si="15"/>
        <v>-6.2834655828656216E-2</v>
      </c>
    </row>
    <row r="91" spans="2:18" ht="15" hidden="1" customHeight="1" outlineLevel="1">
      <c r="B91" s="95" t="s">
        <v>46</v>
      </c>
      <c r="C91" s="196">
        <v>15</v>
      </c>
      <c r="D91" s="218">
        <f t="shared" si="8"/>
        <v>0.36363636363636354</v>
      </c>
      <c r="E91" s="203">
        <v>13</v>
      </c>
      <c r="F91" s="219">
        <f t="shared" si="9"/>
        <v>-0.45833333333333337</v>
      </c>
      <c r="G91" s="196">
        <v>706</v>
      </c>
      <c r="H91" s="218">
        <f t="shared" si="10"/>
        <v>-0.27141382868937047</v>
      </c>
      <c r="I91" s="203">
        <v>2350</v>
      </c>
      <c r="J91" s="219">
        <f t="shared" si="11"/>
        <v>-0.13824715804913823</v>
      </c>
      <c r="K91" s="196">
        <v>208</v>
      </c>
      <c r="L91" s="218">
        <f t="shared" si="12"/>
        <v>0.20231213872832376</v>
      </c>
      <c r="M91" s="203">
        <v>3292</v>
      </c>
      <c r="N91" s="219">
        <f t="shared" si="13"/>
        <v>-0.15676229508196726</v>
      </c>
      <c r="O91" s="196">
        <v>5189</v>
      </c>
      <c r="P91" s="218">
        <f t="shared" si="14"/>
        <v>-0.23296378418329633</v>
      </c>
      <c r="Q91" s="203">
        <v>8481</v>
      </c>
      <c r="R91" s="219">
        <f t="shared" si="15"/>
        <v>-0.20508013871965503</v>
      </c>
    </row>
    <row r="92" spans="2:18" ht="15" hidden="1" customHeight="1" outlineLevel="1">
      <c r="B92" s="95" t="s">
        <v>47</v>
      </c>
      <c r="C92" s="196">
        <v>53</v>
      </c>
      <c r="D92" s="218">
        <f t="shared" si="8"/>
        <v>6.5714285714285712</v>
      </c>
      <c r="E92" s="203">
        <v>159</v>
      </c>
      <c r="F92" s="219">
        <f t="shared" si="9"/>
        <v>2.3829787234042552</v>
      </c>
      <c r="G92" s="196">
        <v>1018</v>
      </c>
      <c r="H92" s="218">
        <f t="shared" si="10"/>
        <v>-0.17168429617575265</v>
      </c>
      <c r="I92" s="203">
        <v>3111</v>
      </c>
      <c r="J92" s="219">
        <f t="shared" si="11"/>
        <v>-0.17150466045272972</v>
      </c>
      <c r="K92" s="196">
        <v>411</v>
      </c>
      <c r="L92" s="218">
        <f t="shared" si="12"/>
        <v>-0.18452380952380953</v>
      </c>
      <c r="M92" s="203">
        <v>4752</v>
      </c>
      <c r="N92" s="219">
        <f t="shared" si="13"/>
        <v>-0.14254781667268135</v>
      </c>
      <c r="O92" s="196">
        <v>6340</v>
      </c>
      <c r="P92" s="218">
        <f t="shared" si="14"/>
        <v>-0.26874279123414069</v>
      </c>
      <c r="Q92" s="203">
        <v>11092</v>
      </c>
      <c r="R92" s="219">
        <f t="shared" si="15"/>
        <v>-0.21953278919223196</v>
      </c>
    </row>
    <row r="93" spans="2:18" ht="15" hidden="1" customHeight="1" outlineLevel="1">
      <c r="B93" s="95" t="s">
        <v>48</v>
      </c>
      <c r="C93" s="196">
        <v>18</v>
      </c>
      <c r="D93" s="218">
        <f t="shared" si="8"/>
        <v>-0.41935483870967738</v>
      </c>
      <c r="E93" s="203">
        <v>131</v>
      </c>
      <c r="F93" s="219">
        <f t="shared" si="9"/>
        <v>0.61728395061728403</v>
      </c>
      <c r="G93" s="196">
        <v>1275</v>
      </c>
      <c r="H93" s="218">
        <f t="shared" si="10"/>
        <v>-4.7796863330843875E-2</v>
      </c>
      <c r="I93" s="203">
        <v>3670</v>
      </c>
      <c r="J93" s="219">
        <f t="shared" si="11"/>
        <v>0.14223467164643644</v>
      </c>
      <c r="K93" s="196">
        <v>409</v>
      </c>
      <c r="L93" s="218">
        <f t="shared" si="12"/>
        <v>-9.9118942731277526E-2</v>
      </c>
      <c r="M93" s="203">
        <v>5503</v>
      </c>
      <c r="N93" s="219">
        <f t="shared" si="13"/>
        <v>7.5224697147323161E-2</v>
      </c>
      <c r="O93" s="196">
        <v>9319</v>
      </c>
      <c r="P93" s="218">
        <f t="shared" si="14"/>
        <v>7.2011963648912936E-2</v>
      </c>
      <c r="Q93" s="203">
        <v>14822</v>
      </c>
      <c r="R93" s="219">
        <f t="shared" si="15"/>
        <v>7.3202519730649396E-2</v>
      </c>
    </row>
    <row r="94" spans="2:18" ht="15" hidden="1" customHeight="1" outlineLevel="1">
      <c r="B94" s="95" t="s">
        <v>49</v>
      </c>
      <c r="C94" s="196">
        <v>66</v>
      </c>
      <c r="D94" s="218">
        <f t="shared" si="8"/>
        <v>1</v>
      </c>
      <c r="E94" s="203">
        <v>165</v>
      </c>
      <c r="F94" s="219">
        <f t="shared" si="9"/>
        <v>7.1428571428571397E-2</v>
      </c>
      <c r="G94" s="196">
        <v>1178</v>
      </c>
      <c r="H94" s="218">
        <f t="shared" si="10"/>
        <v>-0.12998522895125553</v>
      </c>
      <c r="I94" s="203">
        <v>3196</v>
      </c>
      <c r="J94" s="219">
        <f t="shared" si="11"/>
        <v>-1.7522287119581925E-2</v>
      </c>
      <c r="K94" s="196">
        <v>328</v>
      </c>
      <c r="L94" s="218">
        <f t="shared" si="12"/>
        <v>-3.2448377581120957E-2</v>
      </c>
      <c r="M94" s="203">
        <v>4933</v>
      </c>
      <c r="N94" s="219">
        <f t="shared" si="13"/>
        <v>-3.8963569062926195E-2</v>
      </c>
      <c r="O94" s="196">
        <v>8871</v>
      </c>
      <c r="P94" s="218">
        <f t="shared" si="14"/>
        <v>9.3430297054110767E-2</v>
      </c>
      <c r="Q94" s="203">
        <v>13804</v>
      </c>
      <c r="R94" s="219">
        <f t="shared" si="15"/>
        <v>4.2125924807489001E-2</v>
      </c>
    </row>
    <row r="95" spans="2:18" ht="15" hidden="1" customHeight="1" outlineLevel="1">
      <c r="B95" s="95" t="s">
        <v>50</v>
      </c>
      <c r="C95" s="196">
        <v>56</v>
      </c>
      <c r="D95" s="218">
        <f t="shared" si="8"/>
        <v>1.074074074074074</v>
      </c>
      <c r="E95" s="203">
        <v>250</v>
      </c>
      <c r="F95" s="219">
        <f t="shared" si="9"/>
        <v>0.79856115107913661</v>
      </c>
      <c r="G95" s="196">
        <v>1866</v>
      </c>
      <c r="H95" s="218">
        <f t="shared" si="10"/>
        <v>0.11336515513126488</v>
      </c>
      <c r="I95" s="203">
        <v>2895</v>
      </c>
      <c r="J95" s="219">
        <f t="shared" si="11"/>
        <v>1.7217146872803957E-2</v>
      </c>
      <c r="K95" s="196">
        <v>393</v>
      </c>
      <c r="L95" s="218">
        <f t="shared" si="12"/>
        <v>-0.1188340807174888</v>
      </c>
      <c r="M95" s="203">
        <v>5460</v>
      </c>
      <c r="N95" s="219">
        <f t="shared" si="13"/>
        <v>6.3498246980911555E-2</v>
      </c>
      <c r="O95" s="196">
        <v>9136</v>
      </c>
      <c r="P95" s="218">
        <f t="shared" si="14"/>
        <v>-7.7358109472833725E-2</v>
      </c>
      <c r="Q95" s="203">
        <v>14596</v>
      </c>
      <c r="R95" s="219">
        <f t="shared" si="15"/>
        <v>-2.9263101888800214E-2</v>
      </c>
    </row>
    <row r="96" spans="2:18" ht="15" hidden="1" customHeight="1" outlineLevel="1">
      <c r="B96" s="95" t="s">
        <v>51</v>
      </c>
      <c r="C96" s="196">
        <v>63</v>
      </c>
      <c r="D96" s="218">
        <f t="shared" si="8"/>
        <v>0.53658536585365857</v>
      </c>
      <c r="E96" s="203">
        <v>214</v>
      </c>
      <c r="F96" s="219">
        <f t="shared" si="9"/>
        <v>1.2765957446808511</v>
      </c>
      <c r="G96" s="196">
        <v>1374</v>
      </c>
      <c r="H96" s="218">
        <f t="shared" si="10"/>
        <v>-0.1353052234109503</v>
      </c>
      <c r="I96" s="203">
        <v>3065</v>
      </c>
      <c r="J96" s="219">
        <f t="shared" si="11"/>
        <v>8.9584073942410303E-2</v>
      </c>
      <c r="K96" s="196">
        <v>306</v>
      </c>
      <c r="L96" s="218">
        <f t="shared" si="12"/>
        <v>3.7288135593220417E-2</v>
      </c>
      <c r="M96" s="203">
        <v>5022</v>
      </c>
      <c r="N96" s="219">
        <f t="shared" si="13"/>
        <v>3.9321192052980125E-2</v>
      </c>
      <c r="O96" s="196">
        <v>8093</v>
      </c>
      <c r="P96" s="218">
        <f t="shared" si="14"/>
        <v>-0.11725567190226871</v>
      </c>
      <c r="Q96" s="203">
        <v>13115</v>
      </c>
      <c r="R96" s="219">
        <f t="shared" si="15"/>
        <v>-6.3214285714285667E-2</v>
      </c>
    </row>
    <row r="97" spans="2:18" collapsed="1">
      <c r="B97" s="225">
        <v>2004</v>
      </c>
      <c r="C97" s="226">
        <v>516</v>
      </c>
      <c r="D97" s="227">
        <f t="shared" si="8"/>
        <v>0.48275862068965525</v>
      </c>
      <c r="E97" s="226">
        <v>1462</v>
      </c>
      <c r="F97" s="227">
        <f t="shared" si="9"/>
        <v>0.4098360655737705</v>
      </c>
      <c r="G97" s="226">
        <v>16840</v>
      </c>
      <c r="H97" s="227">
        <f t="shared" si="10"/>
        <v>8.7574270214414884E-2</v>
      </c>
      <c r="I97" s="226">
        <v>37812</v>
      </c>
      <c r="J97" s="227">
        <f t="shared" si="11"/>
        <v>8.9714400991383059E-2</v>
      </c>
      <c r="K97" s="226">
        <v>4105</v>
      </c>
      <c r="L97" s="227">
        <f t="shared" si="12"/>
        <v>9.8768736616702268E-2</v>
      </c>
      <c r="M97" s="226">
        <v>60735</v>
      </c>
      <c r="N97" s="227">
        <f t="shared" si="13"/>
        <v>9.820266165196001E-2</v>
      </c>
      <c r="O97" s="226">
        <v>89052</v>
      </c>
      <c r="P97" s="227">
        <f t="shared" si="14"/>
        <v>-0.12236370087121062</v>
      </c>
      <c r="Q97" s="226">
        <v>149787</v>
      </c>
      <c r="R97" s="227">
        <f t="shared" si="15"/>
        <v>-4.4555150154364287E-2</v>
      </c>
    </row>
    <row r="98" spans="2:18" ht="15" hidden="1" customHeight="1" outlineLevel="1">
      <c r="B98" s="95" t="s">
        <v>40</v>
      </c>
      <c r="C98" s="196">
        <v>91</v>
      </c>
      <c r="D98" s="218">
        <f t="shared" si="8"/>
        <v>3.7894736842105265</v>
      </c>
      <c r="E98" s="203">
        <v>115</v>
      </c>
      <c r="F98" s="219">
        <f t="shared" si="9"/>
        <v>-0.25324675324675328</v>
      </c>
      <c r="G98" s="196">
        <v>1098</v>
      </c>
      <c r="H98" s="218">
        <f t="shared" si="10"/>
        <v>-0.17381489841986453</v>
      </c>
      <c r="I98" s="203">
        <v>2383</v>
      </c>
      <c r="J98" s="219">
        <f t="shared" si="11"/>
        <v>4.2432195975502962E-2</v>
      </c>
      <c r="K98" s="196">
        <v>338</v>
      </c>
      <c r="L98" s="218">
        <f t="shared" si="12"/>
        <v>-0.46518987341772156</v>
      </c>
      <c r="M98" s="203">
        <v>4025</v>
      </c>
      <c r="N98" s="219">
        <f t="shared" si="13"/>
        <v>-8.9366515837104088E-2</v>
      </c>
      <c r="O98" s="196">
        <v>7658</v>
      </c>
      <c r="P98" s="218">
        <f t="shared" si="14"/>
        <v>-9.0498812351543889E-2</v>
      </c>
      <c r="Q98" s="203">
        <v>11683</v>
      </c>
      <c r="R98" s="219">
        <f t="shared" si="15"/>
        <v>-9.0109034267912724E-2</v>
      </c>
    </row>
    <row r="99" spans="2:18" ht="15" hidden="1" customHeight="1" outlineLevel="1">
      <c r="B99" s="95" t="s">
        <v>41</v>
      </c>
      <c r="C99" s="196">
        <v>12</v>
      </c>
      <c r="D99" s="218">
        <f t="shared" si="8"/>
        <v>9.0909090909090828E-2</v>
      </c>
      <c r="E99" s="203">
        <v>104</v>
      </c>
      <c r="F99" s="219">
        <f t="shared" si="9"/>
        <v>-0.24087591240875916</v>
      </c>
      <c r="G99" s="196">
        <v>765</v>
      </c>
      <c r="H99" s="218">
        <f t="shared" si="10"/>
        <v>-0.36881188118811881</v>
      </c>
      <c r="I99" s="203">
        <v>2200</v>
      </c>
      <c r="J99" s="219">
        <f t="shared" si="11"/>
        <v>-0.22123893805309736</v>
      </c>
      <c r="K99" s="196">
        <v>316</v>
      </c>
      <c r="L99" s="218">
        <f t="shared" si="12"/>
        <v>-4.8192771084337394E-2</v>
      </c>
      <c r="M99" s="203">
        <v>3397</v>
      </c>
      <c r="N99" s="219">
        <f t="shared" si="13"/>
        <v>-0.24795218065087443</v>
      </c>
      <c r="O99" s="196">
        <v>5865</v>
      </c>
      <c r="P99" s="218">
        <f t="shared" si="14"/>
        <v>-0.27983791748526521</v>
      </c>
      <c r="Q99" s="203">
        <v>9262</v>
      </c>
      <c r="R99" s="219">
        <f t="shared" si="15"/>
        <v>-0.26846220677671595</v>
      </c>
    </row>
    <row r="100" spans="2:18" ht="15" hidden="1" customHeight="1" outlineLevel="1">
      <c r="B100" s="95" t="s">
        <v>42</v>
      </c>
      <c r="C100" s="196">
        <v>30</v>
      </c>
      <c r="D100" s="218">
        <f t="shared" si="8"/>
        <v>14</v>
      </c>
      <c r="E100" s="203">
        <v>71</v>
      </c>
      <c r="F100" s="219">
        <f t="shared" si="9"/>
        <v>-0.34259259259259256</v>
      </c>
      <c r="G100" s="196">
        <v>1353</v>
      </c>
      <c r="H100" s="218">
        <f t="shared" si="10"/>
        <v>9.7014925373133387E-3</v>
      </c>
      <c r="I100" s="203">
        <v>3695</v>
      </c>
      <c r="J100" s="219">
        <f t="shared" si="11"/>
        <v>0.140784192652053</v>
      </c>
      <c r="K100" s="196">
        <v>330</v>
      </c>
      <c r="L100" s="218">
        <f t="shared" si="12"/>
        <v>2.1671826625387025E-2</v>
      </c>
      <c r="M100" s="203">
        <v>5479</v>
      </c>
      <c r="N100" s="219">
        <f t="shared" si="13"/>
        <v>9.3176376695929708E-2</v>
      </c>
      <c r="O100" s="196">
        <v>9918</v>
      </c>
      <c r="P100" s="218">
        <f t="shared" si="14"/>
        <v>8.5001640958319635E-2</v>
      </c>
      <c r="Q100" s="203">
        <v>15397</v>
      </c>
      <c r="R100" s="219">
        <f t="shared" si="15"/>
        <v>8.7896559033420418E-2</v>
      </c>
    </row>
    <row r="101" spans="2:18" ht="15" hidden="1" customHeight="1" outlineLevel="1">
      <c r="B101" s="95" t="s">
        <v>43</v>
      </c>
      <c r="C101" s="196">
        <v>19</v>
      </c>
      <c r="D101" s="218">
        <f t="shared" si="8"/>
        <v>-0.13636363636363635</v>
      </c>
      <c r="E101" s="203">
        <v>61</v>
      </c>
      <c r="F101" s="219">
        <f t="shared" si="9"/>
        <v>0.19607843137254899</v>
      </c>
      <c r="G101" s="196">
        <v>833</v>
      </c>
      <c r="H101" s="218">
        <f t="shared" si="10"/>
        <v>-0.17031872509960155</v>
      </c>
      <c r="I101" s="203">
        <v>2661</v>
      </c>
      <c r="J101" s="219">
        <f t="shared" si="11"/>
        <v>-4.8623525205577445E-2</v>
      </c>
      <c r="K101" s="196">
        <v>169</v>
      </c>
      <c r="L101" s="218">
        <f t="shared" si="12"/>
        <v>-0.43666666666666665</v>
      </c>
      <c r="M101" s="203">
        <v>3743</v>
      </c>
      <c r="N101" s="219">
        <f t="shared" si="13"/>
        <v>-0.10325826545280303</v>
      </c>
      <c r="O101" s="196">
        <v>7468</v>
      </c>
      <c r="P101" s="218">
        <f t="shared" si="14"/>
        <v>5.1386737998029064E-2</v>
      </c>
      <c r="Q101" s="203">
        <v>11211</v>
      </c>
      <c r="R101" s="219">
        <f t="shared" si="15"/>
        <v>-5.8526203777600205E-3</v>
      </c>
    </row>
    <row r="102" spans="2:18" ht="15" hidden="1" customHeight="1" outlineLevel="1">
      <c r="B102" s="95" t="s">
        <v>44</v>
      </c>
      <c r="C102" s="196">
        <v>11</v>
      </c>
      <c r="D102" s="218">
        <f t="shared" si="8"/>
        <v>0.375</v>
      </c>
      <c r="E102" s="203">
        <v>88</v>
      </c>
      <c r="F102" s="219">
        <f t="shared" si="9"/>
        <v>3.1904761904761907</v>
      </c>
      <c r="G102" s="196">
        <v>1303</v>
      </c>
      <c r="H102" s="218">
        <f t="shared" si="10"/>
        <v>-0.2502876869965478</v>
      </c>
      <c r="I102" s="203">
        <v>2114</v>
      </c>
      <c r="J102" s="219">
        <f t="shared" si="11"/>
        <v>-0.17550702028081122</v>
      </c>
      <c r="K102" s="196">
        <v>155</v>
      </c>
      <c r="L102" s="218">
        <f t="shared" si="12"/>
        <v>-9.8837209302325535E-2</v>
      </c>
      <c r="M102" s="203">
        <v>3671</v>
      </c>
      <c r="N102" s="219">
        <f t="shared" si="13"/>
        <v>-0.18476571174772372</v>
      </c>
      <c r="O102" s="196">
        <v>9073</v>
      </c>
      <c r="P102" s="218">
        <f t="shared" si="14"/>
        <v>-5.2131216046803153E-2</v>
      </c>
      <c r="Q102" s="203">
        <v>12744</v>
      </c>
      <c r="R102" s="219">
        <f t="shared" si="15"/>
        <v>-9.4564831261101268E-2</v>
      </c>
    </row>
    <row r="103" spans="2:18" ht="15" hidden="1" customHeight="1" outlineLevel="1">
      <c r="B103" s="95" t="s">
        <v>45</v>
      </c>
      <c r="C103" s="196">
        <v>35</v>
      </c>
      <c r="D103" s="218" t="e">
        <f t="shared" si="8"/>
        <v>#DIV/0!</v>
      </c>
      <c r="E103" s="203">
        <v>59</v>
      </c>
      <c r="F103" s="219">
        <f t="shared" si="9"/>
        <v>0.13461538461538458</v>
      </c>
      <c r="G103" s="196">
        <v>1976</v>
      </c>
      <c r="H103" s="218">
        <f t="shared" si="10"/>
        <v>-0.1460674157303371</v>
      </c>
      <c r="I103" s="203">
        <v>3039</v>
      </c>
      <c r="J103" s="219">
        <f t="shared" si="11"/>
        <v>-6.6646191646191677E-2</v>
      </c>
      <c r="K103" s="196">
        <v>217</v>
      </c>
      <c r="L103" s="218">
        <f t="shared" si="12"/>
        <v>-6.8669527896995763E-2</v>
      </c>
      <c r="M103" s="203">
        <v>5326</v>
      </c>
      <c r="N103" s="219">
        <f t="shared" si="13"/>
        <v>-9.0350128095644799E-2</v>
      </c>
      <c r="O103" s="196">
        <v>10175</v>
      </c>
      <c r="P103" s="218">
        <f t="shared" si="14"/>
        <v>-0.18885522959183676</v>
      </c>
      <c r="Q103" s="203">
        <v>15501</v>
      </c>
      <c r="R103" s="219">
        <f t="shared" si="15"/>
        <v>-0.15750856024783955</v>
      </c>
    </row>
    <row r="104" spans="2:18" ht="15" hidden="1" customHeight="1" outlineLevel="1">
      <c r="B104" s="95" t="s">
        <v>46</v>
      </c>
      <c r="C104" s="196">
        <v>11</v>
      </c>
      <c r="D104" s="218">
        <f t="shared" si="8"/>
        <v>-0.5</v>
      </c>
      <c r="E104" s="203">
        <v>24</v>
      </c>
      <c r="F104" s="219">
        <f t="shared" si="9"/>
        <v>0.14285714285714279</v>
      </c>
      <c r="G104" s="196">
        <v>969</v>
      </c>
      <c r="H104" s="218">
        <f t="shared" si="10"/>
        <v>0.16047904191616769</v>
      </c>
      <c r="I104" s="203">
        <v>2727</v>
      </c>
      <c r="J104" s="219">
        <f t="shared" si="11"/>
        <v>0.24293527803099368</v>
      </c>
      <c r="K104" s="196">
        <v>173</v>
      </c>
      <c r="L104" s="218">
        <f t="shared" si="12"/>
        <v>0.29104477611940305</v>
      </c>
      <c r="M104" s="203">
        <v>3904</v>
      </c>
      <c r="N104" s="219">
        <f t="shared" si="13"/>
        <v>0.21771678103555825</v>
      </c>
      <c r="O104" s="196">
        <v>6765</v>
      </c>
      <c r="P104" s="218">
        <f t="shared" si="14"/>
        <v>0.1005368472425574</v>
      </c>
      <c r="Q104" s="203">
        <v>10669</v>
      </c>
      <c r="R104" s="219">
        <f t="shared" si="15"/>
        <v>0.14070351758793964</v>
      </c>
    </row>
    <row r="105" spans="2:18" ht="15" hidden="1" customHeight="1" outlineLevel="1">
      <c r="B105" s="95" t="s">
        <v>47</v>
      </c>
      <c r="C105" s="196">
        <v>7</v>
      </c>
      <c r="D105" s="218">
        <f t="shared" si="8"/>
        <v>0.39999999999999991</v>
      </c>
      <c r="E105" s="203">
        <v>47</v>
      </c>
      <c r="F105" s="219">
        <f t="shared" si="9"/>
        <v>-0.36486486486486491</v>
      </c>
      <c r="G105" s="196">
        <v>1229</v>
      </c>
      <c r="H105" s="218">
        <f t="shared" si="10"/>
        <v>0.33732317736670292</v>
      </c>
      <c r="I105" s="203">
        <v>3755</v>
      </c>
      <c r="J105" s="219">
        <f t="shared" si="11"/>
        <v>-1.8607123870282294E-3</v>
      </c>
      <c r="K105" s="196">
        <v>504</v>
      </c>
      <c r="L105" s="218">
        <f t="shared" si="12"/>
        <v>0.69696969696969702</v>
      </c>
      <c r="M105" s="203">
        <v>5542</v>
      </c>
      <c r="N105" s="219">
        <f t="shared" si="13"/>
        <v>9.5906664030057431E-2</v>
      </c>
      <c r="O105" s="196">
        <v>8670</v>
      </c>
      <c r="P105" s="218">
        <f t="shared" si="14"/>
        <v>4.3321299638989119E-2</v>
      </c>
      <c r="Q105" s="203">
        <v>14212</v>
      </c>
      <c r="R105" s="219">
        <f t="shared" si="15"/>
        <v>6.3215381162564421E-2</v>
      </c>
    </row>
    <row r="106" spans="2:18" ht="15" hidden="1" customHeight="1" outlineLevel="1">
      <c r="B106" s="95" t="s">
        <v>48</v>
      </c>
      <c r="C106" s="196">
        <v>31</v>
      </c>
      <c r="D106" s="218">
        <f t="shared" si="8"/>
        <v>1.0666666666666669</v>
      </c>
      <c r="E106" s="203">
        <v>81</v>
      </c>
      <c r="F106" s="219">
        <f t="shared" si="9"/>
        <v>0.58823529411764697</v>
      </c>
      <c r="G106" s="196">
        <v>1339</v>
      </c>
      <c r="H106" s="218">
        <f t="shared" si="10"/>
        <v>-0.10614152202937255</v>
      </c>
      <c r="I106" s="203">
        <v>3213</v>
      </c>
      <c r="J106" s="219">
        <f t="shared" si="11"/>
        <v>-0.20529309918377447</v>
      </c>
      <c r="K106" s="196">
        <v>454</v>
      </c>
      <c r="L106" s="218">
        <f t="shared" si="12"/>
        <v>0.23705722070844693</v>
      </c>
      <c r="M106" s="203">
        <v>5118</v>
      </c>
      <c r="N106" s="219">
        <f t="shared" si="13"/>
        <v>-0.14328757951121529</v>
      </c>
      <c r="O106" s="196">
        <v>8693</v>
      </c>
      <c r="P106" s="218">
        <f t="shared" si="14"/>
        <v>2.6934435912581156E-2</v>
      </c>
      <c r="Q106" s="203">
        <v>13811</v>
      </c>
      <c r="R106" s="219">
        <f t="shared" si="15"/>
        <v>-4.3493316711683661E-2</v>
      </c>
    </row>
    <row r="107" spans="2:18" ht="15" hidden="1" customHeight="1" outlineLevel="1">
      <c r="B107" s="95" t="s">
        <v>49</v>
      </c>
      <c r="C107" s="196">
        <v>33</v>
      </c>
      <c r="D107" s="218">
        <f t="shared" si="8"/>
        <v>0.1785714285714286</v>
      </c>
      <c r="E107" s="203">
        <v>154</v>
      </c>
      <c r="F107" s="219">
        <f t="shared" si="9"/>
        <v>7.6923076923076872E-2</v>
      </c>
      <c r="G107" s="196">
        <v>1354</v>
      </c>
      <c r="H107" s="218">
        <f t="shared" si="10"/>
        <v>-0.18873576992210905</v>
      </c>
      <c r="I107" s="203">
        <v>3253</v>
      </c>
      <c r="J107" s="219">
        <f t="shared" si="11"/>
        <v>7.1207430340556321E-3</v>
      </c>
      <c r="K107" s="196">
        <v>339</v>
      </c>
      <c r="L107" s="218">
        <f t="shared" si="12"/>
        <v>0.93714285714285706</v>
      </c>
      <c r="M107" s="203">
        <v>5133</v>
      </c>
      <c r="N107" s="219">
        <f t="shared" si="13"/>
        <v>-2.1353670162059135E-2</v>
      </c>
      <c r="O107" s="196">
        <v>8113</v>
      </c>
      <c r="P107" s="218">
        <f t="shared" si="14"/>
        <v>-0.10244496072574405</v>
      </c>
      <c r="Q107" s="203">
        <v>13246</v>
      </c>
      <c r="R107" s="219">
        <f t="shared" si="15"/>
        <v>-7.2668720246429563E-2</v>
      </c>
    </row>
    <row r="108" spans="2:18" ht="15" hidden="1" customHeight="1" outlineLevel="1">
      <c r="B108" s="95" t="s">
        <v>50</v>
      </c>
      <c r="C108" s="196">
        <v>27</v>
      </c>
      <c r="D108" s="218">
        <f t="shared" si="8"/>
        <v>0.6875</v>
      </c>
      <c r="E108" s="203">
        <v>139</v>
      </c>
      <c r="F108" s="219">
        <f t="shared" si="9"/>
        <v>0.4946236559139785</v>
      </c>
      <c r="G108" s="196">
        <v>1676</v>
      </c>
      <c r="H108" s="218">
        <f t="shared" si="10"/>
        <v>-4.1189931350114395E-2</v>
      </c>
      <c r="I108" s="203">
        <v>2846</v>
      </c>
      <c r="J108" s="219">
        <f t="shared" si="11"/>
        <v>-0.16929363689433741</v>
      </c>
      <c r="K108" s="196">
        <v>446</v>
      </c>
      <c r="L108" s="218">
        <f t="shared" si="12"/>
        <v>2.6557377049180326</v>
      </c>
      <c r="M108" s="203">
        <v>5134</v>
      </c>
      <c r="N108" s="219">
        <f t="shared" si="13"/>
        <v>-5.013876040703058E-2</v>
      </c>
      <c r="O108" s="196">
        <v>9902</v>
      </c>
      <c r="P108" s="218">
        <f t="shared" si="14"/>
        <v>0.24147442326980939</v>
      </c>
      <c r="Q108" s="203">
        <v>15036</v>
      </c>
      <c r="R108" s="219">
        <f t="shared" si="15"/>
        <v>0.12368283386891865</v>
      </c>
    </row>
    <row r="109" spans="2:18" ht="15" hidden="1" customHeight="1" outlineLevel="1">
      <c r="B109" s="95" t="s">
        <v>51</v>
      </c>
      <c r="C109" s="196">
        <v>41</v>
      </c>
      <c r="D109" s="218">
        <f t="shared" si="8"/>
        <v>7.8947368421052655E-2</v>
      </c>
      <c r="E109" s="203">
        <v>94</v>
      </c>
      <c r="F109" s="219">
        <f t="shared" si="9"/>
        <v>-0.34265734265734271</v>
      </c>
      <c r="G109" s="196">
        <v>1589</v>
      </c>
      <c r="H109" s="218">
        <f t="shared" si="10"/>
        <v>7.7288135593220231E-2</v>
      </c>
      <c r="I109" s="203">
        <v>2813</v>
      </c>
      <c r="J109" s="219">
        <f t="shared" si="11"/>
        <v>-6.0454241816967236E-2</v>
      </c>
      <c r="K109" s="196">
        <v>295</v>
      </c>
      <c r="L109" s="218">
        <f t="shared" si="12"/>
        <v>-5.4487179487179516E-2</v>
      </c>
      <c r="M109" s="203">
        <v>4832</v>
      </c>
      <c r="N109" s="219">
        <f t="shared" si="13"/>
        <v>-2.6199113260781948E-2</v>
      </c>
      <c r="O109" s="196">
        <v>9168</v>
      </c>
      <c r="P109" s="218">
        <f t="shared" si="14"/>
        <v>0.49243040859514897</v>
      </c>
      <c r="Q109" s="203">
        <v>14000</v>
      </c>
      <c r="R109" s="219">
        <f t="shared" si="15"/>
        <v>0.26069338135974784</v>
      </c>
    </row>
    <row r="110" spans="2:18" collapsed="1">
      <c r="B110" s="225">
        <v>2003</v>
      </c>
      <c r="C110" s="226">
        <v>348</v>
      </c>
      <c r="D110" s="227">
        <f t="shared" si="8"/>
        <v>0.87096774193548376</v>
      </c>
      <c r="E110" s="226">
        <v>1037</v>
      </c>
      <c r="F110" s="227">
        <f t="shared" si="9"/>
        <v>-1.0496183206106902E-2</v>
      </c>
      <c r="G110" s="226">
        <v>15484</v>
      </c>
      <c r="H110" s="227">
        <f t="shared" si="10"/>
        <v>-9.3495696973245113E-2</v>
      </c>
      <c r="I110" s="226">
        <v>34699</v>
      </c>
      <c r="J110" s="227">
        <f t="shared" si="11"/>
        <v>-5.2354162114922387E-2</v>
      </c>
      <c r="K110" s="226">
        <v>3736</v>
      </c>
      <c r="L110" s="227">
        <f t="shared" si="12"/>
        <v>9.9146807884672006E-2</v>
      </c>
      <c r="M110" s="226">
        <v>55304</v>
      </c>
      <c r="N110" s="227">
        <f t="shared" si="13"/>
        <v>-5.18772501285788E-2</v>
      </c>
      <c r="O110" s="226">
        <v>101468</v>
      </c>
      <c r="P110" s="227">
        <f t="shared" si="14"/>
        <v>4.5938774701992369E-3</v>
      </c>
      <c r="Q110" s="226">
        <v>156772</v>
      </c>
      <c r="R110" s="227">
        <f t="shared" si="15"/>
        <v>-1.6079430629997393E-2</v>
      </c>
    </row>
    <row r="111" spans="2:18" ht="15" hidden="1" customHeight="1" outlineLevel="1">
      <c r="B111" s="95" t="s">
        <v>40</v>
      </c>
      <c r="C111" s="196">
        <v>19</v>
      </c>
      <c r="D111" s="218">
        <f t="shared" si="8"/>
        <v>-0.66666666666666674</v>
      </c>
      <c r="E111" s="203">
        <v>154</v>
      </c>
      <c r="F111" s="219">
        <f t="shared" si="9"/>
        <v>0.14925373134328357</v>
      </c>
      <c r="G111" s="196">
        <v>1329</v>
      </c>
      <c r="H111" s="218">
        <f t="shared" si="10"/>
        <v>-9.9593495934959364E-2</v>
      </c>
      <c r="I111" s="203">
        <v>2286</v>
      </c>
      <c r="J111" s="219">
        <f t="shared" si="11"/>
        <v>-0.19421924568205851</v>
      </c>
      <c r="K111" s="196">
        <v>632</v>
      </c>
      <c r="L111" s="218">
        <f t="shared" si="12"/>
        <v>2.5909090909090908</v>
      </c>
      <c r="M111" s="203">
        <v>4420</v>
      </c>
      <c r="N111" s="219">
        <f t="shared" si="13"/>
        <v>-5.555555555555558E-2</v>
      </c>
      <c r="O111" s="196">
        <v>8420</v>
      </c>
      <c r="P111" s="218">
        <f t="shared" si="14"/>
        <v>0.14061230018965043</v>
      </c>
      <c r="Q111" s="203">
        <v>12840</v>
      </c>
      <c r="R111" s="219">
        <f t="shared" si="15"/>
        <v>6.4500082904990874E-2</v>
      </c>
    </row>
    <row r="112" spans="2:18" ht="15" hidden="1" customHeight="1" outlineLevel="1">
      <c r="B112" s="95" t="s">
        <v>41</v>
      </c>
      <c r="C112" s="196">
        <v>11</v>
      </c>
      <c r="D112" s="218">
        <f t="shared" si="8"/>
        <v>-0.67647058823529416</v>
      </c>
      <c r="E112" s="203">
        <v>137</v>
      </c>
      <c r="F112" s="219">
        <f t="shared" si="9"/>
        <v>0.16101694915254239</v>
      </c>
      <c r="G112" s="196">
        <v>1212</v>
      </c>
      <c r="H112" s="218">
        <f t="shared" si="10"/>
        <v>-0.27814175104228711</v>
      </c>
      <c r="I112" s="203">
        <v>2825</v>
      </c>
      <c r="J112" s="219">
        <f t="shared" si="11"/>
        <v>-0.19698692438885734</v>
      </c>
      <c r="K112" s="196">
        <v>332</v>
      </c>
      <c r="L112" s="218">
        <f t="shared" si="12"/>
        <v>1.2281879194630871</v>
      </c>
      <c r="M112" s="203">
        <v>4517</v>
      </c>
      <c r="N112" s="219">
        <f t="shared" si="13"/>
        <v>-0.17842851946162241</v>
      </c>
      <c r="O112" s="196">
        <v>8144</v>
      </c>
      <c r="P112" s="218">
        <f t="shared" si="14"/>
        <v>0.13126823169884716</v>
      </c>
      <c r="Q112" s="203">
        <v>12661</v>
      </c>
      <c r="R112" s="219">
        <f t="shared" si="15"/>
        <v>-2.8353154288414117E-3</v>
      </c>
    </row>
    <row r="113" spans="2:18" ht="15" hidden="1" customHeight="1" outlineLevel="1">
      <c r="B113" s="95" t="s">
        <v>42</v>
      </c>
      <c r="C113" s="196">
        <v>2</v>
      </c>
      <c r="D113" s="218">
        <f t="shared" si="8"/>
        <v>-0.98843930635838151</v>
      </c>
      <c r="E113" s="203">
        <v>108</v>
      </c>
      <c r="F113" s="219">
        <f t="shared" si="9"/>
        <v>0.40259740259740262</v>
      </c>
      <c r="G113" s="196">
        <v>1340</v>
      </c>
      <c r="H113" s="218">
        <f t="shared" si="10"/>
        <v>-0.14102564102564108</v>
      </c>
      <c r="I113" s="203">
        <v>3239</v>
      </c>
      <c r="J113" s="219">
        <f t="shared" si="11"/>
        <v>-0.28844463971880496</v>
      </c>
      <c r="K113" s="196">
        <v>323</v>
      </c>
      <c r="L113" s="218">
        <f t="shared" si="12"/>
        <v>0.14134275618374548</v>
      </c>
      <c r="M113" s="203">
        <v>5012</v>
      </c>
      <c r="N113" s="219">
        <f t="shared" si="13"/>
        <v>-0.2457486832204665</v>
      </c>
      <c r="O113" s="196">
        <v>9141</v>
      </c>
      <c r="P113" s="218">
        <f t="shared" si="14"/>
        <v>1.2292358803986714E-2</v>
      </c>
      <c r="Q113" s="203">
        <v>14153</v>
      </c>
      <c r="R113" s="219">
        <f t="shared" si="15"/>
        <v>-9.7097288676236015E-2</v>
      </c>
    </row>
    <row r="114" spans="2:18" ht="15" hidden="1" customHeight="1" outlineLevel="1">
      <c r="B114" s="95" t="s">
        <v>43</v>
      </c>
      <c r="C114" s="196">
        <v>22</v>
      </c>
      <c r="D114" s="218">
        <f t="shared" si="8"/>
        <v>-0.55102040816326525</v>
      </c>
      <c r="E114" s="203">
        <v>51</v>
      </c>
      <c r="F114" s="219">
        <f t="shared" si="9"/>
        <v>-0.31081081081081086</v>
      </c>
      <c r="G114" s="196">
        <v>1004</v>
      </c>
      <c r="H114" s="218">
        <f t="shared" si="10"/>
        <v>-0.19999999999999996</v>
      </c>
      <c r="I114" s="203">
        <v>2797</v>
      </c>
      <c r="J114" s="219">
        <f t="shared" si="11"/>
        <v>-5.919946182307434E-2</v>
      </c>
      <c r="K114" s="196">
        <v>300</v>
      </c>
      <c r="L114" s="218">
        <f t="shared" si="12"/>
        <v>1</v>
      </c>
      <c r="M114" s="203">
        <v>4174</v>
      </c>
      <c r="N114" s="219">
        <f t="shared" si="13"/>
        <v>-7.2650522106198601E-2</v>
      </c>
      <c r="O114" s="196">
        <v>7103</v>
      </c>
      <c r="P114" s="218">
        <f t="shared" si="14"/>
        <v>-3.2025074952303112E-2</v>
      </c>
      <c r="Q114" s="203">
        <v>11277</v>
      </c>
      <c r="R114" s="219">
        <f t="shared" si="15"/>
        <v>-4.7470225525804599E-2</v>
      </c>
    </row>
    <row r="115" spans="2:18" ht="15" hidden="1" customHeight="1" outlineLevel="1">
      <c r="B115" s="95" t="s">
        <v>44</v>
      </c>
      <c r="C115" s="196">
        <v>8</v>
      </c>
      <c r="D115" s="218">
        <f t="shared" si="8"/>
        <v>-0.63636363636363635</v>
      </c>
      <c r="E115" s="203">
        <v>21</v>
      </c>
      <c r="F115" s="219">
        <f t="shared" si="9"/>
        <v>-0.41666666666666663</v>
      </c>
      <c r="G115" s="196">
        <v>1738</v>
      </c>
      <c r="H115" s="218">
        <f t="shared" si="10"/>
        <v>-0.123991935483871</v>
      </c>
      <c r="I115" s="203">
        <v>2564</v>
      </c>
      <c r="J115" s="219">
        <f t="shared" si="11"/>
        <v>-9.5271700776287882E-2</v>
      </c>
      <c r="K115" s="196">
        <v>172</v>
      </c>
      <c r="L115" s="218">
        <f t="shared" si="12"/>
        <v>3.4102564102564106</v>
      </c>
      <c r="M115" s="203">
        <v>4503</v>
      </c>
      <c r="N115" s="219">
        <f t="shared" si="13"/>
        <v>-8.3825025432349931E-2</v>
      </c>
      <c r="O115" s="196">
        <v>9572</v>
      </c>
      <c r="P115" s="218">
        <f t="shared" si="14"/>
        <v>-2.7828559821247212E-2</v>
      </c>
      <c r="Q115" s="203">
        <v>14075</v>
      </c>
      <c r="R115" s="219">
        <f t="shared" si="15"/>
        <v>-4.6473816137118096E-2</v>
      </c>
    </row>
    <row r="116" spans="2:18" ht="15" hidden="1" customHeight="1" outlineLevel="1">
      <c r="B116" s="95" t="s">
        <v>45</v>
      </c>
      <c r="C116" s="196">
        <v>0</v>
      </c>
      <c r="D116" s="218">
        <f t="shared" si="8"/>
        <v>-1</v>
      </c>
      <c r="E116" s="203">
        <v>52</v>
      </c>
      <c r="F116" s="219">
        <f t="shared" si="9"/>
        <v>0.67741935483870974</v>
      </c>
      <c r="G116" s="196">
        <v>2314</v>
      </c>
      <c r="H116" s="218">
        <f t="shared" si="10"/>
        <v>0.10823754789272022</v>
      </c>
      <c r="I116" s="203">
        <v>3256</v>
      </c>
      <c r="J116" s="219">
        <f t="shared" si="11"/>
        <v>7.458745874587458E-2</v>
      </c>
      <c r="K116" s="196">
        <v>233</v>
      </c>
      <c r="L116" s="218">
        <f t="shared" si="12"/>
        <v>0.46540880503144644</v>
      </c>
      <c r="M116" s="203">
        <v>5855</v>
      </c>
      <c r="N116" s="219">
        <f t="shared" si="13"/>
        <v>9.6031448895544713E-2</v>
      </c>
      <c r="O116" s="196">
        <v>12544</v>
      </c>
      <c r="P116" s="218">
        <f t="shared" si="14"/>
        <v>0.32348596750369274</v>
      </c>
      <c r="Q116" s="203">
        <v>18399</v>
      </c>
      <c r="R116" s="219">
        <f t="shared" si="15"/>
        <v>0.24149797570850207</v>
      </c>
    </row>
    <row r="117" spans="2:18" ht="15" hidden="1" customHeight="1" outlineLevel="1">
      <c r="B117" s="95" t="s">
        <v>46</v>
      </c>
      <c r="C117" s="196">
        <v>22</v>
      </c>
      <c r="D117" s="218">
        <f t="shared" si="8"/>
        <v>4.5</v>
      </c>
      <c r="E117" s="203">
        <v>21</v>
      </c>
      <c r="F117" s="219">
        <f t="shared" si="9"/>
        <v>0</v>
      </c>
      <c r="G117" s="196">
        <v>835</v>
      </c>
      <c r="H117" s="218">
        <f t="shared" si="10"/>
        <v>-0.33199999999999996</v>
      </c>
      <c r="I117" s="203">
        <v>2194</v>
      </c>
      <c r="J117" s="219">
        <f t="shared" si="11"/>
        <v>-0.18980797636632196</v>
      </c>
      <c r="K117" s="196">
        <v>134</v>
      </c>
      <c r="L117" s="218">
        <f t="shared" si="12"/>
        <v>0.35353535353535359</v>
      </c>
      <c r="M117" s="203">
        <v>3206</v>
      </c>
      <c r="N117" s="219">
        <f t="shared" si="13"/>
        <v>-0.21460068593826553</v>
      </c>
      <c r="O117" s="196">
        <v>6147</v>
      </c>
      <c r="P117" s="218">
        <f t="shared" si="14"/>
        <v>-0.11426512968299707</v>
      </c>
      <c r="Q117" s="203">
        <v>9353</v>
      </c>
      <c r="R117" s="219">
        <f t="shared" si="15"/>
        <v>-0.15142442387951371</v>
      </c>
    </row>
    <row r="118" spans="2:18" ht="15" hidden="1" customHeight="1" outlineLevel="1">
      <c r="B118" s="95" t="s">
        <v>47</v>
      </c>
      <c r="C118" s="196">
        <v>5</v>
      </c>
      <c r="D118" s="218">
        <f t="shared" si="8"/>
        <v>-0.70588235294117641</v>
      </c>
      <c r="E118" s="203">
        <v>74</v>
      </c>
      <c r="F118" s="219">
        <f t="shared" si="9"/>
        <v>0.39622641509433953</v>
      </c>
      <c r="G118" s="196">
        <v>919</v>
      </c>
      <c r="H118" s="218">
        <f t="shared" si="10"/>
        <v>-0.22118644067796611</v>
      </c>
      <c r="I118" s="203">
        <v>3762</v>
      </c>
      <c r="J118" s="219">
        <f t="shared" si="11"/>
        <v>0.28791509756932565</v>
      </c>
      <c r="K118" s="196">
        <v>297</v>
      </c>
      <c r="L118" s="218">
        <f t="shared" si="12"/>
        <v>-6.8965517241379337E-2</v>
      </c>
      <c r="M118" s="203">
        <v>5057</v>
      </c>
      <c r="N118" s="219">
        <f t="shared" si="13"/>
        <v>0.12628062360801784</v>
      </c>
      <c r="O118" s="196">
        <v>8310</v>
      </c>
      <c r="P118" s="218">
        <f t="shared" si="14"/>
        <v>0.11663531308787967</v>
      </c>
      <c r="Q118" s="203">
        <v>13367</v>
      </c>
      <c r="R118" s="219">
        <f t="shared" si="15"/>
        <v>0.12026483405967148</v>
      </c>
    </row>
    <row r="119" spans="2:18" ht="15" hidden="1" customHeight="1" outlineLevel="1">
      <c r="B119" s="95" t="s">
        <v>48</v>
      </c>
      <c r="C119" s="196">
        <v>15</v>
      </c>
      <c r="D119" s="218">
        <f t="shared" si="8"/>
        <v>-0.42307692307692313</v>
      </c>
      <c r="E119" s="203">
        <v>51</v>
      </c>
      <c r="F119" s="219">
        <f t="shared" si="9"/>
        <v>-0.3928571428571429</v>
      </c>
      <c r="G119" s="196">
        <v>1498</v>
      </c>
      <c r="H119" s="218">
        <f t="shared" si="10"/>
        <v>2.9553264604810892E-2</v>
      </c>
      <c r="I119" s="203">
        <v>4043</v>
      </c>
      <c r="J119" s="219">
        <f t="shared" si="11"/>
        <v>0.34363575938850111</v>
      </c>
      <c r="K119" s="196">
        <v>367</v>
      </c>
      <c r="L119" s="218">
        <f t="shared" si="12"/>
        <v>1.0164835164835164</v>
      </c>
      <c r="M119" s="203">
        <v>5974</v>
      </c>
      <c r="N119" s="219">
        <f t="shared" si="13"/>
        <v>0.25609756097560976</v>
      </c>
      <c r="O119" s="196">
        <v>8465</v>
      </c>
      <c r="P119" s="218">
        <f t="shared" si="14"/>
        <v>6.1442006269592397E-2</v>
      </c>
      <c r="Q119" s="203">
        <v>14439</v>
      </c>
      <c r="R119" s="219">
        <f t="shared" si="15"/>
        <v>0.13416071007776287</v>
      </c>
    </row>
    <row r="120" spans="2:18" ht="15" hidden="1" customHeight="1" outlineLevel="1">
      <c r="B120" s="95" t="s">
        <v>49</v>
      </c>
      <c r="C120" s="196">
        <v>28</v>
      </c>
      <c r="D120" s="218">
        <f t="shared" si="8"/>
        <v>-0.77419354838709675</v>
      </c>
      <c r="E120" s="203">
        <v>143</v>
      </c>
      <c r="F120" s="219">
        <f t="shared" si="9"/>
        <v>0.36190476190476195</v>
      </c>
      <c r="G120" s="196">
        <v>1669</v>
      </c>
      <c r="H120" s="218">
        <f t="shared" si="10"/>
        <v>-0.23755139333028785</v>
      </c>
      <c r="I120" s="203">
        <v>3230</v>
      </c>
      <c r="J120" s="219">
        <f t="shared" si="11"/>
        <v>-8.9627959413754232E-2</v>
      </c>
      <c r="K120" s="196">
        <v>175</v>
      </c>
      <c r="L120" s="218">
        <f t="shared" si="12"/>
        <v>-0.52185792349726778</v>
      </c>
      <c r="M120" s="203">
        <v>5245</v>
      </c>
      <c r="N120" s="219">
        <f t="shared" si="13"/>
        <v>-0.1716677195198989</v>
      </c>
      <c r="O120" s="196">
        <v>9039</v>
      </c>
      <c r="P120" s="218">
        <f t="shared" si="14"/>
        <v>-0.1393887460725507</v>
      </c>
      <c r="Q120" s="203">
        <v>14284</v>
      </c>
      <c r="R120" s="219">
        <f t="shared" si="15"/>
        <v>-0.1515295515295515</v>
      </c>
    </row>
    <row r="121" spans="2:18" ht="15" hidden="1" customHeight="1" outlineLevel="1">
      <c r="B121" s="95" t="s">
        <v>50</v>
      </c>
      <c r="C121" s="196">
        <v>16</v>
      </c>
      <c r="D121" s="218">
        <f t="shared" si="8"/>
        <v>-0.84466019417475735</v>
      </c>
      <c r="E121" s="203">
        <v>93</v>
      </c>
      <c r="F121" s="219">
        <f t="shared" si="9"/>
        <v>0.40909090909090917</v>
      </c>
      <c r="G121" s="196">
        <v>1748</v>
      </c>
      <c r="H121" s="218">
        <f t="shared" si="10"/>
        <v>-7.5132275132275161E-2</v>
      </c>
      <c r="I121" s="203">
        <v>3426</v>
      </c>
      <c r="J121" s="219">
        <f t="shared" si="11"/>
        <v>4.931087289433389E-2</v>
      </c>
      <c r="K121" s="196">
        <v>122</v>
      </c>
      <c r="L121" s="218">
        <f t="shared" si="12"/>
        <v>-0.66391184573002748</v>
      </c>
      <c r="M121" s="203">
        <v>5405</v>
      </c>
      <c r="N121" s="219">
        <f t="shared" si="13"/>
        <v>-4.9586776859504078E-2</v>
      </c>
      <c r="O121" s="196">
        <v>7976</v>
      </c>
      <c r="P121" s="218">
        <f t="shared" si="14"/>
        <v>0.10593455352190784</v>
      </c>
      <c r="Q121" s="203">
        <v>13381</v>
      </c>
      <c r="R121" s="219">
        <f t="shared" si="15"/>
        <v>3.7367237770369766E-2</v>
      </c>
    </row>
    <row r="122" spans="2:18" ht="15" hidden="1" customHeight="1" outlineLevel="1">
      <c r="B122" s="95" t="s">
        <v>51</v>
      </c>
      <c r="C122" s="196">
        <v>38</v>
      </c>
      <c r="D122" s="218">
        <f t="shared" si="8"/>
        <v>-7.3170731707317027E-2</v>
      </c>
      <c r="E122" s="203">
        <v>143</v>
      </c>
      <c r="F122" s="219">
        <f t="shared" si="9"/>
        <v>1.2698412698412698</v>
      </c>
      <c r="G122" s="196">
        <v>1475</v>
      </c>
      <c r="H122" s="218">
        <f t="shared" si="10"/>
        <v>-0.14887478361223316</v>
      </c>
      <c r="I122" s="203">
        <v>2994</v>
      </c>
      <c r="J122" s="219">
        <f t="shared" si="11"/>
        <v>0.17457826598666148</v>
      </c>
      <c r="K122" s="196">
        <v>312</v>
      </c>
      <c r="L122" s="218">
        <f t="shared" si="12"/>
        <v>-4.2944785276073594E-2</v>
      </c>
      <c r="M122" s="203">
        <v>4962</v>
      </c>
      <c r="N122" s="219">
        <f t="shared" si="13"/>
        <v>5.3056027164685826E-2</v>
      </c>
      <c r="O122" s="196">
        <v>6143</v>
      </c>
      <c r="P122" s="218">
        <f t="shared" si="14"/>
        <v>-0.20817220933230218</v>
      </c>
      <c r="Q122" s="203">
        <v>11105</v>
      </c>
      <c r="R122" s="219">
        <f t="shared" si="15"/>
        <v>-0.1094627105052125</v>
      </c>
    </row>
    <row r="123" spans="2:18" collapsed="1">
      <c r="B123" s="225">
        <v>2002</v>
      </c>
      <c r="C123" s="226">
        <v>186</v>
      </c>
      <c r="D123" s="227">
        <f t="shared" si="8"/>
        <v>-0.72807017543859653</v>
      </c>
      <c r="E123" s="226">
        <v>1048</v>
      </c>
      <c r="F123" s="227">
        <f t="shared" si="9"/>
        <v>0.21577726218097437</v>
      </c>
      <c r="G123" s="226">
        <v>17081</v>
      </c>
      <c r="H123" s="227">
        <f t="shared" si="10"/>
        <v>-0.13465727747099654</v>
      </c>
      <c r="I123" s="226">
        <v>36616</v>
      </c>
      <c r="J123" s="227">
        <f t="shared" si="11"/>
        <v>-2.9885544722339952E-2</v>
      </c>
      <c r="K123" s="226">
        <v>3399</v>
      </c>
      <c r="L123" s="227">
        <f t="shared" si="12"/>
        <v>0.30180007659900432</v>
      </c>
      <c r="M123" s="226">
        <v>58330</v>
      </c>
      <c r="N123" s="227">
        <f t="shared" si="13"/>
        <v>-5.3698896820246644E-2</v>
      </c>
      <c r="O123" s="226">
        <v>101004</v>
      </c>
      <c r="P123" s="227">
        <f t="shared" si="14"/>
        <v>2.957096113268709E-2</v>
      </c>
      <c r="Q123" s="226">
        <v>159334</v>
      </c>
      <c r="R123" s="227">
        <f t="shared" si="15"/>
        <v>-2.5603625823980014E-3</v>
      </c>
    </row>
    <row r="124" spans="2:18" ht="15" hidden="1" customHeight="1" outlineLevel="1">
      <c r="B124" s="95" t="s">
        <v>40</v>
      </c>
      <c r="C124" s="196">
        <v>57</v>
      </c>
      <c r="D124" s="218">
        <f t="shared" si="8"/>
        <v>-0.25</v>
      </c>
      <c r="E124" s="203">
        <v>134</v>
      </c>
      <c r="F124" s="219">
        <f t="shared" si="9"/>
        <v>0.48888888888888893</v>
      </c>
      <c r="G124" s="196">
        <v>1476</v>
      </c>
      <c r="H124" s="218">
        <f t="shared" si="10"/>
        <v>4.0902679830747468E-2</v>
      </c>
      <c r="I124" s="203">
        <v>2837</v>
      </c>
      <c r="J124" s="219">
        <f t="shared" si="11"/>
        <v>0.15560081466395115</v>
      </c>
      <c r="K124" s="196">
        <v>176</v>
      </c>
      <c r="L124" s="218">
        <f t="shared" si="12"/>
        <v>-0.50282485875706207</v>
      </c>
      <c r="M124" s="203">
        <v>4680</v>
      </c>
      <c r="N124" s="219">
        <f t="shared" si="13"/>
        <v>6.5331208741179259E-2</v>
      </c>
      <c r="O124" s="196">
        <v>7382</v>
      </c>
      <c r="P124" s="218">
        <f t="shared" si="14"/>
        <v>-0.13468526550228577</v>
      </c>
      <c r="Q124" s="203">
        <v>12062</v>
      </c>
      <c r="R124" s="219">
        <f t="shared" si="15"/>
        <v>-6.669761683689257E-2</v>
      </c>
    </row>
    <row r="125" spans="2:18" ht="15" hidden="1" customHeight="1" outlineLevel="1">
      <c r="B125" s="95" t="s">
        <v>41</v>
      </c>
      <c r="C125" s="196">
        <v>34</v>
      </c>
      <c r="D125" s="218">
        <f t="shared" si="8"/>
        <v>-0.6179775280898876</v>
      </c>
      <c r="E125" s="203">
        <v>118</v>
      </c>
      <c r="F125" s="219">
        <f t="shared" si="9"/>
        <v>0.61643835616438358</v>
      </c>
      <c r="G125" s="196">
        <v>1679</v>
      </c>
      <c r="H125" s="218">
        <f t="shared" si="10"/>
        <v>5.7971014492753659E-2</v>
      </c>
      <c r="I125" s="203">
        <v>3518</v>
      </c>
      <c r="J125" s="219">
        <f t="shared" si="11"/>
        <v>0.12539987204094682</v>
      </c>
      <c r="K125" s="196">
        <v>149</v>
      </c>
      <c r="L125" s="218">
        <f t="shared" si="12"/>
        <v>-0.56686046511627908</v>
      </c>
      <c r="M125" s="203">
        <v>5498</v>
      </c>
      <c r="N125" s="219">
        <f t="shared" si="13"/>
        <v>5.345851695727144E-2</v>
      </c>
      <c r="O125" s="196">
        <v>7199</v>
      </c>
      <c r="P125" s="218">
        <f t="shared" si="14"/>
        <v>-4.6868793856745694E-2</v>
      </c>
      <c r="Q125" s="203">
        <v>12697</v>
      </c>
      <c r="R125" s="219">
        <f t="shared" si="15"/>
        <v>-5.8722204823050683E-3</v>
      </c>
    </row>
    <row r="126" spans="2:18" ht="15" hidden="1" customHeight="1" outlineLevel="1">
      <c r="B126" s="95" t="s">
        <v>42</v>
      </c>
      <c r="C126" s="196">
        <v>173</v>
      </c>
      <c r="D126" s="218">
        <f t="shared" si="8"/>
        <v>0.23571428571428577</v>
      </c>
      <c r="E126" s="203">
        <v>77</v>
      </c>
      <c r="F126" s="219">
        <f t="shared" si="9"/>
        <v>-0.3125</v>
      </c>
      <c r="G126" s="196">
        <v>1560</v>
      </c>
      <c r="H126" s="218">
        <f t="shared" si="10"/>
        <v>-0.16711158569140416</v>
      </c>
      <c r="I126" s="203">
        <v>4552</v>
      </c>
      <c r="J126" s="219">
        <f t="shared" si="11"/>
        <v>7.841743662639189E-2</v>
      </c>
      <c r="K126" s="196">
        <v>283</v>
      </c>
      <c r="L126" s="218">
        <f t="shared" si="12"/>
        <v>-0.78314176245210732</v>
      </c>
      <c r="M126" s="203">
        <v>6645</v>
      </c>
      <c r="N126" s="219">
        <f t="shared" si="13"/>
        <v>-0.13148608025094755</v>
      </c>
      <c r="O126" s="196">
        <v>9030</v>
      </c>
      <c r="P126" s="218">
        <f t="shared" si="14"/>
        <v>-0.11911033069944399</v>
      </c>
      <c r="Q126" s="203">
        <v>15675</v>
      </c>
      <c r="R126" s="219">
        <f t="shared" si="15"/>
        <v>-0.12439950843481173</v>
      </c>
    </row>
    <row r="127" spans="2:18" ht="15" hidden="1" customHeight="1" outlineLevel="1">
      <c r="B127" s="95" t="s">
        <v>43</v>
      </c>
      <c r="C127" s="196">
        <v>49</v>
      </c>
      <c r="D127" s="218">
        <f t="shared" si="8"/>
        <v>2.0625</v>
      </c>
      <c r="E127" s="203">
        <v>74</v>
      </c>
      <c r="F127" s="219">
        <f t="shared" si="9"/>
        <v>-0.19565217391304346</v>
      </c>
      <c r="G127" s="196">
        <v>1255</v>
      </c>
      <c r="H127" s="218">
        <f t="shared" si="10"/>
        <v>-7.5165806927044998E-2</v>
      </c>
      <c r="I127" s="203">
        <v>2973</v>
      </c>
      <c r="J127" s="219">
        <f t="shared" si="11"/>
        <v>-5.0159744408945661E-2</v>
      </c>
      <c r="K127" s="196">
        <v>150</v>
      </c>
      <c r="L127" s="218">
        <f t="shared" si="12"/>
        <v>-0.36170212765957444</v>
      </c>
      <c r="M127" s="203">
        <v>4501</v>
      </c>
      <c r="N127" s="219">
        <f t="shared" si="13"/>
        <v>-6.8115942028985521E-2</v>
      </c>
      <c r="O127" s="196">
        <v>7338</v>
      </c>
      <c r="P127" s="218">
        <f t="shared" si="14"/>
        <v>-9.4297704270550509E-2</v>
      </c>
      <c r="Q127" s="203">
        <v>11839</v>
      </c>
      <c r="R127" s="219">
        <f t="shared" si="15"/>
        <v>-8.4519022579647385E-2</v>
      </c>
    </row>
    <row r="128" spans="2:18" ht="15" hidden="1" customHeight="1" outlineLevel="1">
      <c r="B128" s="95" t="s">
        <v>44</v>
      </c>
      <c r="C128" s="196">
        <v>22</v>
      </c>
      <c r="D128" s="218">
        <f t="shared" si="8"/>
        <v>-0.75555555555555554</v>
      </c>
      <c r="E128" s="203">
        <v>36</v>
      </c>
      <c r="F128" s="219">
        <f t="shared" si="9"/>
        <v>-0.52631578947368429</v>
      </c>
      <c r="G128" s="196">
        <v>1984</v>
      </c>
      <c r="H128" s="218">
        <f t="shared" si="10"/>
        <v>0.14483554529717257</v>
      </c>
      <c r="I128" s="203">
        <v>2834</v>
      </c>
      <c r="J128" s="219">
        <f t="shared" si="11"/>
        <v>-3.6709721278042173E-2</v>
      </c>
      <c r="K128" s="196">
        <v>39</v>
      </c>
      <c r="L128" s="218">
        <f t="shared" si="12"/>
        <v>-0.72727272727272729</v>
      </c>
      <c r="M128" s="203">
        <v>4915</v>
      </c>
      <c r="N128" s="219">
        <f t="shared" si="13"/>
        <v>-1.3844301765650102E-2</v>
      </c>
      <c r="O128" s="196">
        <v>9846</v>
      </c>
      <c r="P128" s="218">
        <f t="shared" si="14"/>
        <v>0.2837027379400261</v>
      </c>
      <c r="Q128" s="203">
        <v>14761</v>
      </c>
      <c r="R128" s="219">
        <f t="shared" si="15"/>
        <v>0.16650861387703486</v>
      </c>
    </row>
    <row r="129" spans="2:18" ht="15" hidden="1" customHeight="1" outlineLevel="1">
      <c r="B129" s="95" t="s">
        <v>45</v>
      </c>
      <c r="C129" s="196">
        <v>34</v>
      </c>
      <c r="D129" s="218">
        <f t="shared" si="8"/>
        <v>-0.55263157894736836</v>
      </c>
      <c r="E129" s="203">
        <v>31</v>
      </c>
      <c r="F129" s="219">
        <f t="shared" si="9"/>
        <v>0.34782608695652173</v>
      </c>
      <c r="G129" s="196">
        <v>2088</v>
      </c>
      <c r="H129" s="218">
        <f t="shared" si="10"/>
        <v>-0.10386266094420604</v>
      </c>
      <c r="I129" s="203">
        <v>3030</v>
      </c>
      <c r="J129" s="219">
        <f t="shared" si="11"/>
        <v>-0.21887084300077342</v>
      </c>
      <c r="K129" s="196">
        <v>159</v>
      </c>
      <c r="L129" s="218">
        <f t="shared" si="12"/>
        <v>-0.34567901234567899</v>
      </c>
      <c r="M129" s="203">
        <v>5342</v>
      </c>
      <c r="N129" s="219">
        <f t="shared" si="13"/>
        <v>-0.18455197679743551</v>
      </c>
      <c r="O129" s="196">
        <v>9478</v>
      </c>
      <c r="P129" s="218">
        <f t="shared" si="14"/>
        <v>-0.1006736882057121</v>
      </c>
      <c r="Q129" s="203">
        <v>14820</v>
      </c>
      <c r="R129" s="219">
        <f t="shared" si="15"/>
        <v>-0.13282621416032769</v>
      </c>
    </row>
    <row r="130" spans="2:18" ht="15" hidden="1" customHeight="1" outlineLevel="1">
      <c r="B130" s="95" t="s">
        <v>46</v>
      </c>
      <c r="C130" s="196">
        <v>4</v>
      </c>
      <c r="D130" s="218">
        <f t="shared" si="8"/>
        <v>-0.88235294117647056</v>
      </c>
      <c r="E130" s="203">
        <v>21</v>
      </c>
      <c r="F130" s="219">
        <f t="shared" si="9"/>
        <v>-0.27586206896551724</v>
      </c>
      <c r="G130" s="196">
        <v>1250</v>
      </c>
      <c r="H130" s="218">
        <f t="shared" si="10"/>
        <v>-2.34375E-2</v>
      </c>
      <c r="I130" s="203">
        <v>2708</v>
      </c>
      <c r="J130" s="219">
        <f t="shared" si="11"/>
        <v>-1.5272727272727327E-2</v>
      </c>
      <c r="K130" s="196">
        <v>99</v>
      </c>
      <c r="L130" s="218">
        <f t="shared" si="12"/>
        <v>-0.26119402985074625</v>
      </c>
      <c r="M130" s="203">
        <v>4082</v>
      </c>
      <c r="N130" s="219">
        <f t="shared" si="13"/>
        <v>-3.4303288384196828E-2</v>
      </c>
      <c r="O130" s="196">
        <v>6940</v>
      </c>
      <c r="P130" s="218">
        <f t="shared" si="14"/>
        <v>7.9147877468511929E-2</v>
      </c>
      <c r="Q130" s="203">
        <v>11022</v>
      </c>
      <c r="R130" s="219">
        <f t="shared" si="15"/>
        <v>3.4152749108650848E-2</v>
      </c>
    </row>
    <row r="131" spans="2:18" ht="15" hidden="1" customHeight="1" outlineLevel="1">
      <c r="B131" s="95" t="s">
        <v>47</v>
      </c>
      <c r="C131" s="196">
        <v>17</v>
      </c>
      <c r="D131" s="218">
        <f t="shared" si="8"/>
        <v>-0.7384615384615385</v>
      </c>
      <c r="E131" s="203">
        <v>53</v>
      </c>
      <c r="F131" s="219">
        <f t="shared" si="9"/>
        <v>-0.1166666666666667</v>
      </c>
      <c r="G131" s="196">
        <v>1180</v>
      </c>
      <c r="H131" s="218">
        <f t="shared" si="10"/>
        <v>4.2402826855123754E-2</v>
      </c>
      <c r="I131" s="203">
        <v>2921</v>
      </c>
      <c r="J131" s="219">
        <f t="shared" si="11"/>
        <v>-0.11134773349558869</v>
      </c>
      <c r="K131" s="196">
        <v>319</v>
      </c>
      <c r="L131" s="218">
        <f t="shared" si="12"/>
        <v>0.27091633466135456</v>
      </c>
      <c r="M131" s="203">
        <v>4490</v>
      </c>
      <c r="N131" s="219">
        <f t="shared" si="13"/>
        <v>-6.3607924921793568E-2</v>
      </c>
      <c r="O131" s="196">
        <v>7442</v>
      </c>
      <c r="P131" s="218">
        <f t="shared" si="14"/>
        <v>-2.6680617316243826E-2</v>
      </c>
      <c r="Q131" s="203">
        <v>11932</v>
      </c>
      <c r="R131" s="219">
        <f t="shared" si="15"/>
        <v>-4.0913109878627174E-2</v>
      </c>
    </row>
    <row r="132" spans="2:18" ht="15" hidden="1" customHeight="1" outlineLevel="1">
      <c r="B132" s="95" t="s">
        <v>48</v>
      </c>
      <c r="C132" s="196">
        <v>26</v>
      </c>
      <c r="D132" s="218">
        <f t="shared" si="8"/>
        <v>-0.56666666666666665</v>
      </c>
      <c r="E132" s="203">
        <v>84</v>
      </c>
      <c r="F132" s="219">
        <f t="shared" si="9"/>
        <v>0.23529411764705888</v>
      </c>
      <c r="G132" s="196">
        <v>1455</v>
      </c>
      <c r="H132" s="218">
        <f t="shared" si="10"/>
        <v>1.182197496522952E-2</v>
      </c>
      <c r="I132" s="203">
        <v>3009</v>
      </c>
      <c r="J132" s="219">
        <f t="shared" si="11"/>
        <v>-3.6811779769526209E-2</v>
      </c>
      <c r="K132" s="196">
        <v>182</v>
      </c>
      <c r="L132" s="218">
        <f t="shared" si="12"/>
        <v>-0.59645232815964522</v>
      </c>
      <c r="M132" s="203">
        <v>4756</v>
      </c>
      <c r="N132" s="219">
        <f t="shared" si="13"/>
        <v>-7.4888154055631206E-2</v>
      </c>
      <c r="O132" s="196">
        <v>7975</v>
      </c>
      <c r="P132" s="218">
        <f t="shared" si="14"/>
        <v>-6.7360542626593412E-2</v>
      </c>
      <c r="Q132" s="203">
        <v>12731</v>
      </c>
      <c r="R132" s="219">
        <f t="shared" si="15"/>
        <v>-7.0186970493718914E-2</v>
      </c>
    </row>
    <row r="133" spans="2:18" ht="15" hidden="1" customHeight="1" outlineLevel="1">
      <c r="B133" s="95" t="s">
        <v>49</v>
      </c>
      <c r="C133" s="196">
        <v>124</v>
      </c>
      <c r="D133" s="218">
        <f t="shared" si="8"/>
        <v>3.1333333333333337</v>
      </c>
      <c r="E133" s="203">
        <v>105</v>
      </c>
      <c r="F133" s="219">
        <f t="shared" si="9"/>
        <v>-5.4054054054054057E-2</v>
      </c>
      <c r="G133" s="196">
        <v>2189</v>
      </c>
      <c r="H133" s="218">
        <f t="shared" si="10"/>
        <v>0.11512990320937333</v>
      </c>
      <c r="I133" s="203">
        <v>3548</v>
      </c>
      <c r="J133" s="219">
        <f t="shared" si="11"/>
        <v>-9.3973442288049047E-2</v>
      </c>
      <c r="K133" s="196">
        <v>366</v>
      </c>
      <c r="L133" s="218">
        <f t="shared" si="12"/>
        <v>0.43529411764705883</v>
      </c>
      <c r="M133" s="203">
        <v>6332</v>
      </c>
      <c r="N133" s="219">
        <f t="shared" si="13"/>
        <v>9.0836653386454635E-3</v>
      </c>
      <c r="O133" s="196">
        <v>10503</v>
      </c>
      <c r="P133" s="218">
        <f t="shared" si="14"/>
        <v>0.22127906976744183</v>
      </c>
      <c r="Q133" s="203">
        <v>16835</v>
      </c>
      <c r="R133" s="219">
        <f t="shared" si="15"/>
        <v>0.13176470588235301</v>
      </c>
    </row>
    <row r="134" spans="2:18" ht="15" hidden="1" customHeight="1" outlineLevel="1">
      <c r="B134" s="95" t="s">
        <v>50</v>
      </c>
      <c r="C134" s="196">
        <v>103</v>
      </c>
      <c r="D134" s="218">
        <f t="shared" si="8"/>
        <v>9.8039215686274161E-3</v>
      </c>
      <c r="E134" s="203">
        <v>66</v>
      </c>
      <c r="F134" s="219">
        <f t="shared" si="9"/>
        <v>-0.16455696202531644</v>
      </c>
      <c r="G134" s="196">
        <v>1890</v>
      </c>
      <c r="H134" s="218">
        <f t="shared" si="10"/>
        <v>5.46875E-2</v>
      </c>
      <c r="I134" s="203">
        <v>3265</v>
      </c>
      <c r="J134" s="219">
        <f t="shared" si="11"/>
        <v>0.26013122346584328</v>
      </c>
      <c r="K134" s="196">
        <v>363</v>
      </c>
      <c r="L134" s="218">
        <f t="shared" si="12"/>
        <v>9.0090090090090058E-2</v>
      </c>
      <c r="M134" s="203">
        <v>5687</v>
      </c>
      <c r="N134" s="219">
        <f t="shared" si="13"/>
        <v>0.16132325913824785</v>
      </c>
      <c r="O134" s="196">
        <v>7212</v>
      </c>
      <c r="P134" s="218">
        <f t="shared" si="14"/>
        <v>-0.10841884040054395</v>
      </c>
      <c r="Q134" s="203">
        <v>12899</v>
      </c>
      <c r="R134" s="219">
        <f t="shared" si="15"/>
        <v>-6.699522562759852E-3</v>
      </c>
    </row>
    <row r="135" spans="2:18" ht="15" hidden="1" customHeight="1" outlineLevel="1">
      <c r="B135" s="95" t="s">
        <v>51</v>
      </c>
      <c r="C135" s="196">
        <v>41</v>
      </c>
      <c r="D135" s="218">
        <f t="shared" si="8"/>
        <v>-0.57731958762886593</v>
      </c>
      <c r="E135" s="203">
        <v>63</v>
      </c>
      <c r="F135" s="219">
        <f t="shared" si="9"/>
        <v>-3.0769230769230771E-2</v>
      </c>
      <c r="G135" s="196">
        <v>1733</v>
      </c>
      <c r="H135" s="218">
        <f t="shared" si="10"/>
        <v>0.14920424403183019</v>
      </c>
      <c r="I135" s="203">
        <v>2549</v>
      </c>
      <c r="J135" s="219">
        <f t="shared" si="11"/>
        <v>0.28413098236775824</v>
      </c>
      <c r="K135" s="196">
        <v>326</v>
      </c>
      <c r="L135" s="218">
        <f t="shared" si="12"/>
        <v>1.0248447204968945</v>
      </c>
      <c r="M135" s="203">
        <v>4712</v>
      </c>
      <c r="N135" s="219">
        <f t="shared" si="13"/>
        <v>0.23480083857442358</v>
      </c>
      <c r="O135" s="196">
        <v>7758</v>
      </c>
      <c r="P135" s="218">
        <f t="shared" si="14"/>
        <v>3.2472717593824862E-2</v>
      </c>
      <c r="Q135" s="203">
        <v>12470</v>
      </c>
      <c r="R135" s="219">
        <f t="shared" si="15"/>
        <v>0.10061782877316849</v>
      </c>
    </row>
    <row r="136" spans="2:18" collapsed="1">
      <c r="B136" s="225">
        <v>2001</v>
      </c>
      <c r="C136" s="226">
        <v>684</v>
      </c>
      <c r="D136" s="227">
        <f t="shared" ref="D136:D199" si="16">C136/C149-1</f>
        <v>-0.21828571428571431</v>
      </c>
      <c r="E136" s="226">
        <v>862</v>
      </c>
      <c r="F136" s="227">
        <f t="shared" ref="F136:F199" si="17">E136/E149-1</f>
        <v>-1.8223234624145768E-2</v>
      </c>
      <c r="G136" s="226">
        <v>19739</v>
      </c>
      <c r="H136" s="227">
        <f t="shared" ref="H136:H199" si="18">G136/G149-1</f>
        <v>1.6897635361392993E-2</v>
      </c>
      <c r="I136" s="226">
        <v>37744</v>
      </c>
      <c r="J136" s="227">
        <f t="shared" ref="J136:J199" si="19">I136/I149-1</f>
        <v>9.0359835320537041E-3</v>
      </c>
      <c r="K136" s="226">
        <v>2611</v>
      </c>
      <c r="L136" s="227">
        <f t="shared" ref="L136:L199" si="20">K136/K149-1</f>
        <v>-0.37966262770254222</v>
      </c>
      <c r="M136" s="226">
        <v>61640</v>
      </c>
      <c r="N136" s="227">
        <f t="shared" ref="N136:N199" si="21">M136/M149-1</f>
        <v>-1.8143009605122717E-2</v>
      </c>
      <c r="O136" s="226">
        <v>98103</v>
      </c>
      <c r="P136" s="227">
        <f t="shared" ref="P136:P199" si="22">O136/O149-1</f>
        <v>-1.3812238004764943E-2</v>
      </c>
      <c r="Q136" s="226">
        <v>159743</v>
      </c>
      <c r="R136" s="227">
        <f t="shared" ref="R136:R199" si="23">Q136/Q149-1</f>
        <v>-1.5487871018637245E-2</v>
      </c>
    </row>
    <row r="137" spans="2:18" ht="15" hidden="1" customHeight="1" outlineLevel="1">
      <c r="B137" s="95" t="s">
        <v>40</v>
      </c>
      <c r="C137" s="196">
        <v>76</v>
      </c>
      <c r="D137" s="218">
        <f t="shared" si="16"/>
        <v>1.3030303030303032</v>
      </c>
      <c r="E137" s="203">
        <v>90</v>
      </c>
      <c r="F137" s="219">
        <f t="shared" si="17"/>
        <v>0.91489361702127669</v>
      </c>
      <c r="G137" s="196">
        <v>1418</v>
      </c>
      <c r="H137" s="218">
        <f t="shared" si="18"/>
        <v>-8.3916083916083517E-3</v>
      </c>
      <c r="I137" s="203">
        <v>2455</v>
      </c>
      <c r="J137" s="219">
        <f t="shared" si="19"/>
        <v>0.37074260189838082</v>
      </c>
      <c r="K137" s="196">
        <v>354</v>
      </c>
      <c r="L137" s="218">
        <f t="shared" si="20"/>
        <v>0.92391304347826098</v>
      </c>
      <c r="M137" s="203">
        <v>4393</v>
      </c>
      <c r="N137" s="219">
        <f t="shared" si="21"/>
        <v>0.26054519368723095</v>
      </c>
      <c r="O137" s="196">
        <v>8531</v>
      </c>
      <c r="P137" s="218">
        <f t="shared" si="22"/>
        <v>0.37441598195585635</v>
      </c>
      <c r="Q137" s="203">
        <v>12924</v>
      </c>
      <c r="R137" s="219">
        <f t="shared" si="23"/>
        <v>0.33347090383821709</v>
      </c>
    </row>
    <row r="138" spans="2:18" ht="15" hidden="1" customHeight="1" outlineLevel="1">
      <c r="B138" s="95" t="s">
        <v>41</v>
      </c>
      <c r="C138" s="196">
        <v>89</v>
      </c>
      <c r="D138" s="218">
        <f t="shared" si="16"/>
        <v>1.9666666666666668</v>
      </c>
      <c r="E138" s="203">
        <v>73</v>
      </c>
      <c r="F138" s="219">
        <f t="shared" si="17"/>
        <v>0.78048780487804881</v>
      </c>
      <c r="G138" s="196">
        <v>1587</v>
      </c>
      <c r="H138" s="218">
        <f t="shared" si="18"/>
        <v>-0.29623059866962309</v>
      </c>
      <c r="I138" s="203">
        <v>3126</v>
      </c>
      <c r="J138" s="219">
        <f t="shared" si="19"/>
        <v>-5.3874092009685182E-2</v>
      </c>
      <c r="K138" s="196">
        <v>344</v>
      </c>
      <c r="L138" s="218">
        <f t="shared" si="20"/>
        <v>-0.10416666666666663</v>
      </c>
      <c r="M138" s="203">
        <v>5219</v>
      </c>
      <c r="N138" s="219">
        <f t="shared" si="21"/>
        <v>-0.13219155304289987</v>
      </c>
      <c r="O138" s="196">
        <v>7553</v>
      </c>
      <c r="P138" s="218">
        <f t="shared" si="22"/>
        <v>4.7863485016648166E-2</v>
      </c>
      <c r="Q138" s="203">
        <v>12772</v>
      </c>
      <c r="R138" s="219">
        <f t="shared" si="23"/>
        <v>-3.4034185448494902E-2</v>
      </c>
    </row>
    <row r="139" spans="2:18" ht="15" hidden="1" customHeight="1" outlineLevel="1">
      <c r="B139" s="95" t="s">
        <v>42</v>
      </c>
      <c r="C139" s="196">
        <v>140</v>
      </c>
      <c r="D139" s="218">
        <f t="shared" si="16"/>
        <v>-1.4084507042253502E-2</v>
      </c>
      <c r="E139" s="203">
        <v>112</v>
      </c>
      <c r="F139" s="219">
        <f t="shared" si="17"/>
        <v>1.9473684210526314</v>
      </c>
      <c r="G139" s="196">
        <v>1873</v>
      </c>
      <c r="H139" s="218">
        <f t="shared" si="18"/>
        <v>-5.3083923154701673E-2</v>
      </c>
      <c r="I139" s="203">
        <v>4221</v>
      </c>
      <c r="J139" s="219">
        <f t="shared" si="19"/>
        <v>-3.2102728731942198E-2</v>
      </c>
      <c r="K139" s="196">
        <v>1305</v>
      </c>
      <c r="L139" s="218">
        <f t="shared" si="20"/>
        <v>1.5538160469667317</v>
      </c>
      <c r="M139" s="203">
        <v>7651</v>
      </c>
      <c r="N139" s="219">
        <f t="shared" si="21"/>
        <v>8.8335704125177772E-2</v>
      </c>
      <c r="O139" s="196">
        <v>10251</v>
      </c>
      <c r="P139" s="218">
        <f t="shared" si="22"/>
        <v>2.0101502637078328E-2</v>
      </c>
      <c r="Q139" s="203">
        <v>17902</v>
      </c>
      <c r="R139" s="219">
        <f t="shared" si="23"/>
        <v>4.8187833011300363E-2</v>
      </c>
    </row>
    <row r="140" spans="2:18" ht="15" hidden="1" customHeight="1" outlineLevel="1">
      <c r="B140" s="95" t="s">
        <v>43</v>
      </c>
      <c r="C140" s="196">
        <v>16</v>
      </c>
      <c r="D140" s="218">
        <f t="shared" si="16"/>
        <v>-0.6</v>
      </c>
      <c r="E140" s="203">
        <v>92</v>
      </c>
      <c r="F140" s="219">
        <f t="shared" si="17"/>
        <v>0.87755102040816335</v>
      </c>
      <c r="G140" s="196">
        <v>1357</v>
      </c>
      <c r="H140" s="218">
        <f t="shared" si="18"/>
        <v>-9.6537949400798961E-2</v>
      </c>
      <c r="I140" s="203">
        <v>3130</v>
      </c>
      <c r="J140" s="219">
        <f t="shared" si="19"/>
        <v>0.14820249449743206</v>
      </c>
      <c r="K140" s="196">
        <v>235</v>
      </c>
      <c r="L140" s="218">
        <f t="shared" si="20"/>
        <v>-0.12313432835820892</v>
      </c>
      <c r="M140" s="203">
        <v>4830</v>
      </c>
      <c r="N140" s="219">
        <f t="shared" si="21"/>
        <v>5.3435114503816772E-2</v>
      </c>
      <c r="O140" s="196">
        <v>8102</v>
      </c>
      <c r="P140" s="218">
        <f t="shared" si="22"/>
        <v>0.10789005879939828</v>
      </c>
      <c r="Q140" s="203">
        <v>12932</v>
      </c>
      <c r="R140" s="219">
        <f t="shared" si="23"/>
        <v>8.6905362245755624E-2</v>
      </c>
    </row>
    <row r="141" spans="2:18" ht="15" hidden="1" customHeight="1" outlineLevel="1">
      <c r="B141" s="95" t="s">
        <v>44</v>
      </c>
      <c r="C141" s="196">
        <v>90</v>
      </c>
      <c r="D141" s="218">
        <f t="shared" si="16"/>
        <v>1.6470588235294117</v>
      </c>
      <c r="E141" s="203">
        <v>76</v>
      </c>
      <c r="F141" s="219">
        <f t="shared" si="17"/>
        <v>2.04</v>
      </c>
      <c r="G141" s="196">
        <v>1733</v>
      </c>
      <c r="H141" s="218">
        <f t="shared" si="18"/>
        <v>-6.4254859611231119E-2</v>
      </c>
      <c r="I141" s="203">
        <v>2942</v>
      </c>
      <c r="J141" s="219">
        <f t="shared" si="19"/>
        <v>5.9035277177825751E-2</v>
      </c>
      <c r="K141" s="196">
        <v>143</v>
      </c>
      <c r="L141" s="218">
        <f t="shared" si="20"/>
        <v>-0.39915966386554624</v>
      </c>
      <c r="M141" s="203">
        <v>4984</v>
      </c>
      <c r="N141" s="219">
        <f t="shared" si="21"/>
        <v>1.1568906028008863E-2</v>
      </c>
      <c r="O141" s="196">
        <v>7670</v>
      </c>
      <c r="P141" s="218">
        <f t="shared" si="22"/>
        <v>-0.24559850496705027</v>
      </c>
      <c r="Q141" s="203">
        <v>12654</v>
      </c>
      <c r="R141" s="219">
        <f t="shared" si="23"/>
        <v>-0.16165363720683712</v>
      </c>
    </row>
    <row r="142" spans="2:18" ht="15" hidden="1" customHeight="1" outlineLevel="1">
      <c r="B142" s="95" t="s">
        <v>45</v>
      </c>
      <c r="C142" s="196">
        <v>76</v>
      </c>
      <c r="D142" s="218">
        <f t="shared" si="16"/>
        <v>0.20634920634920628</v>
      </c>
      <c r="E142" s="203">
        <v>23</v>
      </c>
      <c r="F142" s="219">
        <f t="shared" si="17"/>
        <v>-0.36111111111111116</v>
      </c>
      <c r="G142" s="196">
        <v>2330</v>
      </c>
      <c r="H142" s="218">
        <f t="shared" si="18"/>
        <v>0.15004935834155964</v>
      </c>
      <c r="I142" s="203">
        <v>3879</v>
      </c>
      <c r="J142" s="219">
        <f t="shared" si="19"/>
        <v>0.45063575168287207</v>
      </c>
      <c r="K142" s="196">
        <v>243</v>
      </c>
      <c r="L142" s="218">
        <f t="shared" si="20"/>
        <v>0.5</v>
      </c>
      <c r="M142" s="203">
        <v>6551</v>
      </c>
      <c r="N142" s="219">
        <f t="shared" si="21"/>
        <v>0.32049989921386812</v>
      </c>
      <c r="O142" s="196">
        <v>10539</v>
      </c>
      <c r="P142" s="218">
        <f t="shared" si="22"/>
        <v>-0.15546117477361965</v>
      </c>
      <c r="Q142" s="203">
        <v>17090</v>
      </c>
      <c r="R142" s="219">
        <f t="shared" si="23"/>
        <v>-2.006880733944949E-2</v>
      </c>
    </row>
    <row r="143" spans="2:18" ht="15" hidden="1" customHeight="1" outlineLevel="1">
      <c r="B143" s="95" t="s">
        <v>46</v>
      </c>
      <c r="C143" s="196">
        <v>34</v>
      </c>
      <c r="D143" s="218">
        <f t="shared" si="16"/>
        <v>-0.17073170731707321</v>
      </c>
      <c r="E143" s="203">
        <v>29</v>
      </c>
      <c r="F143" s="219">
        <f t="shared" si="17"/>
        <v>-0.34090909090909094</v>
      </c>
      <c r="G143" s="196">
        <v>1280</v>
      </c>
      <c r="H143" s="218">
        <f t="shared" si="18"/>
        <v>0.11498257839721249</v>
      </c>
      <c r="I143" s="203">
        <v>2750</v>
      </c>
      <c r="J143" s="219">
        <f t="shared" si="19"/>
        <v>0.14250103863730779</v>
      </c>
      <c r="K143" s="196">
        <v>134</v>
      </c>
      <c r="L143" s="218">
        <f t="shared" si="20"/>
        <v>1.5151515151515138E-2</v>
      </c>
      <c r="M143" s="203">
        <v>4227</v>
      </c>
      <c r="N143" s="219">
        <f t="shared" si="21"/>
        <v>0.12062566277836684</v>
      </c>
      <c r="O143" s="196">
        <v>6431</v>
      </c>
      <c r="P143" s="218">
        <f t="shared" si="22"/>
        <v>2.2416534181240122E-2</v>
      </c>
      <c r="Q143" s="203">
        <v>10658</v>
      </c>
      <c r="R143" s="219">
        <f t="shared" si="23"/>
        <v>5.9232756907175554E-2</v>
      </c>
    </row>
    <row r="144" spans="2:18" ht="15" hidden="1" customHeight="1" outlineLevel="1">
      <c r="B144" s="95" t="s">
        <v>47</v>
      </c>
      <c r="C144" s="196">
        <v>65</v>
      </c>
      <c r="D144" s="218">
        <f t="shared" si="16"/>
        <v>0.1206896551724137</v>
      </c>
      <c r="E144" s="203">
        <v>60</v>
      </c>
      <c r="F144" s="219">
        <f t="shared" si="17"/>
        <v>0.25</v>
      </c>
      <c r="G144" s="196">
        <v>1132</v>
      </c>
      <c r="H144" s="218">
        <f t="shared" si="18"/>
        <v>-9.3674939951961522E-2</v>
      </c>
      <c r="I144" s="203">
        <v>3287</v>
      </c>
      <c r="J144" s="219">
        <f t="shared" si="19"/>
        <v>-3.2381513099793979E-2</v>
      </c>
      <c r="K144" s="196">
        <v>251</v>
      </c>
      <c r="L144" s="218">
        <f t="shared" si="20"/>
        <v>-0.2416918429003021</v>
      </c>
      <c r="M144" s="203">
        <v>4795</v>
      </c>
      <c r="N144" s="219">
        <f t="shared" si="21"/>
        <v>-5.665945307889042E-2</v>
      </c>
      <c r="O144" s="196">
        <v>7646</v>
      </c>
      <c r="P144" s="218">
        <f t="shared" si="22"/>
        <v>3.9141070943191192E-2</v>
      </c>
      <c r="Q144" s="203">
        <v>12441</v>
      </c>
      <c r="R144" s="219">
        <f t="shared" si="23"/>
        <v>0</v>
      </c>
    </row>
    <row r="145" spans="2:18" ht="15" hidden="1" customHeight="1" outlineLevel="1">
      <c r="B145" s="95" t="s">
        <v>48</v>
      </c>
      <c r="C145" s="196">
        <v>60</v>
      </c>
      <c r="D145" s="218">
        <f t="shared" si="16"/>
        <v>0.30434782608695654</v>
      </c>
      <c r="E145" s="203">
        <v>68</v>
      </c>
      <c r="F145" s="219">
        <f t="shared" si="17"/>
        <v>0.41666666666666674</v>
      </c>
      <c r="G145" s="196">
        <v>1438</v>
      </c>
      <c r="H145" s="218">
        <f t="shared" si="18"/>
        <v>-5.4569362261669974E-2</v>
      </c>
      <c r="I145" s="203">
        <v>3124</v>
      </c>
      <c r="J145" s="219">
        <f t="shared" si="19"/>
        <v>-0.17354497354497356</v>
      </c>
      <c r="K145" s="196">
        <v>451</v>
      </c>
      <c r="L145" s="218">
        <f t="shared" si="20"/>
        <v>0.32647058823529407</v>
      </c>
      <c r="M145" s="203">
        <v>5141</v>
      </c>
      <c r="N145" s="219">
        <f t="shared" si="21"/>
        <v>-0.10357454228421969</v>
      </c>
      <c r="O145" s="196">
        <v>8551</v>
      </c>
      <c r="P145" s="218">
        <f t="shared" si="22"/>
        <v>-2.1288771889664604E-2</v>
      </c>
      <c r="Q145" s="203">
        <v>13692</v>
      </c>
      <c r="R145" s="219">
        <f t="shared" si="23"/>
        <v>-5.3897180762852437E-2</v>
      </c>
    </row>
    <row r="146" spans="2:18" ht="15" hidden="1" customHeight="1" outlineLevel="1">
      <c r="B146" s="95" t="s">
        <v>49</v>
      </c>
      <c r="C146" s="196">
        <v>30</v>
      </c>
      <c r="D146" s="218">
        <f t="shared" si="16"/>
        <v>-0.4</v>
      </c>
      <c r="E146" s="203">
        <v>111</v>
      </c>
      <c r="F146" s="219">
        <f t="shared" si="17"/>
        <v>0.23333333333333339</v>
      </c>
      <c r="G146" s="196">
        <v>1963</v>
      </c>
      <c r="H146" s="218">
        <f t="shared" si="18"/>
        <v>0.39914468995010699</v>
      </c>
      <c r="I146" s="203">
        <v>3916</v>
      </c>
      <c r="J146" s="219">
        <f t="shared" si="19"/>
        <v>0.1993874425727411</v>
      </c>
      <c r="K146" s="196">
        <v>255</v>
      </c>
      <c r="L146" s="218">
        <f t="shared" si="20"/>
        <v>2.8225806451612989E-2</v>
      </c>
      <c r="M146" s="203">
        <v>6275</v>
      </c>
      <c r="N146" s="219">
        <f t="shared" si="21"/>
        <v>0.24109968354430378</v>
      </c>
      <c r="O146" s="196">
        <v>8600</v>
      </c>
      <c r="P146" s="218">
        <f t="shared" si="22"/>
        <v>0.15731395505315571</v>
      </c>
      <c r="Q146" s="203">
        <v>14875</v>
      </c>
      <c r="R146" s="219">
        <f t="shared" si="23"/>
        <v>0.19123888844398174</v>
      </c>
    </row>
    <row r="147" spans="2:18" ht="15" hidden="1" customHeight="1" outlineLevel="1">
      <c r="B147" s="95" t="s">
        <v>50</v>
      </c>
      <c r="C147" s="196">
        <v>102</v>
      </c>
      <c r="D147" s="218">
        <f t="shared" si="16"/>
        <v>2.0909090909090908</v>
      </c>
      <c r="E147" s="203">
        <v>79</v>
      </c>
      <c r="F147" s="219">
        <f t="shared" si="17"/>
        <v>0.83720930232558133</v>
      </c>
      <c r="G147" s="196">
        <v>1792</v>
      </c>
      <c r="H147" s="218">
        <f t="shared" si="18"/>
        <v>0.20673400673400666</v>
      </c>
      <c r="I147" s="203">
        <v>2591</v>
      </c>
      <c r="J147" s="219">
        <f t="shared" si="19"/>
        <v>-0.19157566302652107</v>
      </c>
      <c r="K147" s="196">
        <v>333</v>
      </c>
      <c r="L147" s="218">
        <f t="shared" si="20"/>
        <v>0.18505338078291822</v>
      </c>
      <c r="M147" s="203">
        <v>4897</v>
      </c>
      <c r="N147" s="219">
        <f t="shared" si="21"/>
        <v>-2.972062611452353E-2</v>
      </c>
      <c r="O147" s="196">
        <v>8089</v>
      </c>
      <c r="P147" s="218">
        <f t="shared" si="22"/>
        <v>-7.4167334325283329E-2</v>
      </c>
      <c r="Q147" s="203">
        <v>12986</v>
      </c>
      <c r="R147" s="219">
        <f t="shared" si="23"/>
        <v>-5.7893209518282029E-2</v>
      </c>
    </row>
    <row r="148" spans="2:18" ht="15" hidden="1" customHeight="1" outlineLevel="1">
      <c r="B148" s="95" t="s">
        <v>51</v>
      </c>
      <c r="C148" s="196">
        <v>97</v>
      </c>
      <c r="D148" s="218">
        <f t="shared" si="16"/>
        <v>1.0638297872340425</v>
      </c>
      <c r="E148" s="203">
        <v>65</v>
      </c>
      <c r="F148" s="219">
        <f t="shared" si="17"/>
        <v>8.3333333333333259E-2</v>
      </c>
      <c r="G148" s="196">
        <v>1508</v>
      </c>
      <c r="H148" s="218">
        <f t="shared" si="18"/>
        <v>-9.0470446320868536E-2</v>
      </c>
      <c r="I148" s="203">
        <v>1985</v>
      </c>
      <c r="J148" s="219">
        <f t="shared" si="19"/>
        <v>-0.34358465608465605</v>
      </c>
      <c r="K148" s="196">
        <v>161</v>
      </c>
      <c r="L148" s="218">
        <f t="shared" si="20"/>
        <v>-0.41025641025641024</v>
      </c>
      <c r="M148" s="203">
        <v>3816</v>
      </c>
      <c r="N148" s="219">
        <f t="shared" si="21"/>
        <v>-0.24614776768075863</v>
      </c>
      <c r="O148" s="196">
        <v>7514</v>
      </c>
      <c r="P148" s="218">
        <f t="shared" si="22"/>
        <v>-5.1980822609134503E-2</v>
      </c>
      <c r="Q148" s="203">
        <v>11330</v>
      </c>
      <c r="R148" s="219">
        <f t="shared" si="23"/>
        <v>-0.12765629812134283</v>
      </c>
    </row>
    <row r="149" spans="2:18" collapsed="1">
      <c r="B149" s="225">
        <v>2000</v>
      </c>
      <c r="C149" s="226">
        <v>875</v>
      </c>
      <c r="D149" s="227">
        <f t="shared" si="16"/>
        <v>0.41815235008103735</v>
      </c>
      <c r="E149" s="226">
        <v>878</v>
      </c>
      <c r="F149" s="227">
        <f t="shared" si="17"/>
        <v>0.54305799648506148</v>
      </c>
      <c r="G149" s="226">
        <v>19411</v>
      </c>
      <c r="H149" s="227">
        <f t="shared" si="18"/>
        <v>-4.9213102988671098E-3</v>
      </c>
      <c r="I149" s="226">
        <v>37406</v>
      </c>
      <c r="J149" s="227">
        <f t="shared" si="19"/>
        <v>1.8903900631946025E-2</v>
      </c>
      <c r="K149" s="226">
        <v>4209</v>
      </c>
      <c r="L149" s="227">
        <f t="shared" si="20"/>
        <v>0.25566825775656321</v>
      </c>
      <c r="M149" s="226">
        <v>62779</v>
      </c>
      <c r="N149" s="227">
        <f t="shared" si="21"/>
        <v>3.3280115871422211E-2</v>
      </c>
      <c r="O149" s="226">
        <v>99477</v>
      </c>
      <c r="P149" s="227">
        <f t="shared" si="22"/>
        <v>-4.2541690857039738E-3</v>
      </c>
      <c r="Q149" s="226">
        <v>162256</v>
      </c>
      <c r="R149" s="227">
        <f t="shared" si="23"/>
        <v>9.9403083549629567E-3</v>
      </c>
    </row>
    <row r="150" spans="2:18" ht="15" hidden="1" customHeight="1" outlineLevel="1">
      <c r="B150" s="95" t="s">
        <v>40</v>
      </c>
      <c r="C150" s="196">
        <v>33</v>
      </c>
      <c r="D150" s="218">
        <f t="shared" si="16"/>
        <v>-0.76760563380281688</v>
      </c>
      <c r="E150" s="203">
        <v>47</v>
      </c>
      <c r="F150" s="219">
        <f t="shared" si="17"/>
        <v>-0.34722222222222221</v>
      </c>
      <c r="G150" s="196">
        <v>1430</v>
      </c>
      <c r="H150" s="218">
        <f t="shared" si="18"/>
        <v>-2.0547945205479423E-2</v>
      </c>
      <c r="I150" s="203">
        <v>1791</v>
      </c>
      <c r="J150" s="219">
        <f t="shared" si="19"/>
        <v>-0.29515938606847703</v>
      </c>
      <c r="K150" s="196">
        <v>184</v>
      </c>
      <c r="L150" s="218">
        <f t="shared" si="20"/>
        <v>-0.46666666666666667</v>
      </c>
      <c r="M150" s="203">
        <v>3485</v>
      </c>
      <c r="N150" s="219">
        <f t="shared" si="21"/>
        <v>-0.23574561403508776</v>
      </c>
      <c r="O150" s="196">
        <v>6207</v>
      </c>
      <c r="P150" s="218">
        <f t="shared" si="22"/>
        <v>-0.21509863429438547</v>
      </c>
      <c r="Q150" s="203">
        <v>9692</v>
      </c>
      <c r="R150" s="219">
        <f t="shared" si="23"/>
        <v>-0.22264998395893487</v>
      </c>
    </row>
    <row r="151" spans="2:18" ht="15" hidden="1" customHeight="1" outlineLevel="1">
      <c r="B151" s="95" t="s">
        <v>41</v>
      </c>
      <c r="C151" s="196">
        <v>30</v>
      </c>
      <c r="D151" s="218">
        <f t="shared" si="16"/>
        <v>-0.18918918918918914</v>
      </c>
      <c r="E151" s="203">
        <v>41</v>
      </c>
      <c r="F151" s="219">
        <f t="shared" si="17"/>
        <v>0.20588235294117641</v>
      </c>
      <c r="G151" s="196">
        <v>2255</v>
      </c>
      <c r="H151" s="218">
        <f t="shared" si="18"/>
        <v>0.39369592088998773</v>
      </c>
      <c r="I151" s="203">
        <v>3304</v>
      </c>
      <c r="J151" s="219">
        <f t="shared" si="19"/>
        <v>5.6603773584905648E-2</v>
      </c>
      <c r="K151" s="196">
        <v>384</v>
      </c>
      <c r="L151" s="218">
        <f t="shared" si="20"/>
        <v>-1.7902813299232712E-2</v>
      </c>
      <c r="M151" s="203">
        <v>6014</v>
      </c>
      <c r="N151" s="219">
        <f t="shared" si="21"/>
        <v>0.15498367582101014</v>
      </c>
      <c r="O151" s="196">
        <v>7208</v>
      </c>
      <c r="P151" s="218">
        <f t="shared" si="22"/>
        <v>-6.4624967557747159E-2</v>
      </c>
      <c r="Q151" s="203">
        <v>13222</v>
      </c>
      <c r="R151" s="219">
        <f t="shared" si="23"/>
        <v>2.3929373499574025E-2</v>
      </c>
    </row>
    <row r="152" spans="2:18" ht="15" hidden="1" customHeight="1" outlineLevel="1">
      <c r="B152" s="95" t="s">
        <v>42</v>
      </c>
      <c r="C152" s="196">
        <v>142</v>
      </c>
      <c r="D152" s="218">
        <f t="shared" si="16"/>
        <v>2.3023255813953489</v>
      </c>
      <c r="E152" s="203">
        <v>38</v>
      </c>
      <c r="F152" s="219">
        <f t="shared" si="17"/>
        <v>-0.19148936170212771</v>
      </c>
      <c r="G152" s="196">
        <v>1978</v>
      </c>
      <c r="H152" s="218">
        <f t="shared" si="18"/>
        <v>-4.166666666666663E-2</v>
      </c>
      <c r="I152" s="203">
        <v>4361</v>
      </c>
      <c r="J152" s="219">
        <f t="shared" si="19"/>
        <v>2.6117647058823579E-2</v>
      </c>
      <c r="K152" s="196">
        <v>511</v>
      </c>
      <c r="L152" s="218">
        <f t="shared" si="20"/>
        <v>0.28391959798994981</v>
      </c>
      <c r="M152" s="203">
        <v>7030</v>
      </c>
      <c r="N152" s="219">
        <f t="shared" si="21"/>
        <v>3.3519553072625774E-2</v>
      </c>
      <c r="O152" s="196">
        <v>10049</v>
      </c>
      <c r="P152" s="218">
        <f t="shared" si="22"/>
        <v>0.17189504373177833</v>
      </c>
      <c r="Q152" s="203">
        <v>17079</v>
      </c>
      <c r="R152" s="219">
        <f t="shared" si="23"/>
        <v>0.11068478897054046</v>
      </c>
    </row>
    <row r="153" spans="2:18" ht="15" hidden="1" customHeight="1" outlineLevel="1">
      <c r="B153" s="95" t="s">
        <v>43</v>
      </c>
      <c r="C153" s="196">
        <v>40</v>
      </c>
      <c r="D153" s="218">
        <f t="shared" si="16"/>
        <v>4.7142857142857144</v>
      </c>
      <c r="E153" s="203">
        <v>49</v>
      </c>
      <c r="F153" s="219">
        <f t="shared" si="17"/>
        <v>0.6333333333333333</v>
      </c>
      <c r="G153" s="196">
        <v>1502</v>
      </c>
      <c r="H153" s="218">
        <f t="shared" si="18"/>
        <v>0.19111816019032513</v>
      </c>
      <c r="I153" s="203">
        <v>2726</v>
      </c>
      <c r="J153" s="219">
        <f t="shared" si="19"/>
        <v>9.3023255813953432E-2</v>
      </c>
      <c r="K153" s="196">
        <v>268</v>
      </c>
      <c r="L153" s="218">
        <f t="shared" si="20"/>
        <v>0.53142857142857136</v>
      </c>
      <c r="M153" s="203">
        <v>4585</v>
      </c>
      <c r="N153" s="219">
        <f t="shared" si="21"/>
        <v>0.15578522813208973</v>
      </c>
      <c r="O153" s="196">
        <v>7313</v>
      </c>
      <c r="P153" s="218">
        <f t="shared" si="22"/>
        <v>0.16989281714925619</v>
      </c>
      <c r="Q153" s="203">
        <v>11898</v>
      </c>
      <c r="R153" s="219">
        <f t="shared" si="23"/>
        <v>0.16441573693482092</v>
      </c>
    </row>
    <row r="154" spans="2:18" ht="15" hidden="1" customHeight="1" outlineLevel="1">
      <c r="B154" s="95" t="s">
        <v>44</v>
      </c>
      <c r="C154" s="196">
        <v>34</v>
      </c>
      <c r="D154" s="218">
        <f t="shared" si="16"/>
        <v>3.8571428571428568</v>
      </c>
      <c r="E154" s="203">
        <v>25</v>
      </c>
      <c r="F154" s="219">
        <f t="shared" si="17"/>
        <v>-7.407407407407407E-2</v>
      </c>
      <c r="G154" s="196">
        <v>1852</v>
      </c>
      <c r="H154" s="218">
        <f t="shared" si="18"/>
        <v>-7.4462768615692121E-2</v>
      </c>
      <c r="I154" s="203">
        <v>2778</v>
      </c>
      <c r="J154" s="219">
        <f t="shared" si="19"/>
        <v>0.23029229406554474</v>
      </c>
      <c r="K154" s="196">
        <v>238</v>
      </c>
      <c r="L154" s="218">
        <f t="shared" si="20"/>
        <v>0.24607329842931946</v>
      </c>
      <c r="M154" s="203">
        <v>4927</v>
      </c>
      <c r="N154" s="219">
        <f t="shared" si="21"/>
        <v>9.8795718108831476E-2</v>
      </c>
      <c r="O154" s="196">
        <v>10167</v>
      </c>
      <c r="P154" s="218">
        <f t="shared" si="22"/>
        <v>-3.3830656656846925E-2</v>
      </c>
      <c r="Q154" s="203">
        <v>15094</v>
      </c>
      <c r="R154" s="219">
        <f t="shared" si="23"/>
        <v>5.7972945958553179E-3</v>
      </c>
    </row>
    <row r="155" spans="2:18" ht="15" hidden="1" customHeight="1" outlineLevel="1">
      <c r="B155" s="95" t="s">
        <v>45</v>
      </c>
      <c r="C155" s="196">
        <v>63</v>
      </c>
      <c r="D155" s="218">
        <f t="shared" si="16"/>
        <v>14.75</v>
      </c>
      <c r="E155" s="203">
        <v>36</v>
      </c>
      <c r="F155" s="219">
        <f t="shared" si="17"/>
        <v>1.25</v>
      </c>
      <c r="G155" s="196">
        <v>2026</v>
      </c>
      <c r="H155" s="218">
        <f t="shared" si="18"/>
        <v>0.33641160949868065</v>
      </c>
      <c r="I155" s="203">
        <v>2674</v>
      </c>
      <c r="J155" s="219">
        <f t="shared" si="19"/>
        <v>0.43763440860215064</v>
      </c>
      <c r="K155" s="196">
        <v>162</v>
      </c>
      <c r="L155" s="218">
        <f t="shared" si="20"/>
        <v>-9.4972067039106101E-2</v>
      </c>
      <c r="M155" s="203">
        <v>4961</v>
      </c>
      <c r="N155" s="219">
        <f t="shared" si="21"/>
        <v>0.38769230769230778</v>
      </c>
      <c r="O155" s="196">
        <v>12479</v>
      </c>
      <c r="P155" s="218">
        <f t="shared" si="22"/>
        <v>0.21214181641573582</v>
      </c>
      <c r="Q155" s="203">
        <v>17440</v>
      </c>
      <c r="R155" s="219">
        <f t="shared" si="23"/>
        <v>0.25739005046863728</v>
      </c>
    </row>
    <row r="156" spans="2:18" ht="15" hidden="1" customHeight="1" outlineLevel="1">
      <c r="B156" s="95" t="s">
        <v>46</v>
      </c>
      <c r="C156" s="196">
        <v>41</v>
      </c>
      <c r="D156" s="218">
        <f t="shared" si="16"/>
        <v>19.5</v>
      </c>
      <c r="E156" s="203">
        <v>44</v>
      </c>
      <c r="F156" s="219">
        <f t="shared" si="17"/>
        <v>0.25714285714285712</v>
      </c>
      <c r="G156" s="196">
        <v>1148</v>
      </c>
      <c r="H156" s="218">
        <f t="shared" si="18"/>
        <v>0.54716981132075482</v>
      </c>
      <c r="I156" s="203">
        <v>2407</v>
      </c>
      <c r="J156" s="219">
        <f t="shared" si="19"/>
        <v>0.22680937818552493</v>
      </c>
      <c r="K156" s="196">
        <v>132</v>
      </c>
      <c r="L156" s="218">
        <f t="shared" si="20"/>
        <v>9.0909090909090828E-2</v>
      </c>
      <c r="M156" s="203">
        <v>3772</v>
      </c>
      <c r="N156" s="219">
        <f t="shared" si="21"/>
        <v>0.31795946890286508</v>
      </c>
      <c r="O156" s="196">
        <v>6290</v>
      </c>
      <c r="P156" s="218">
        <f t="shared" si="22"/>
        <v>0.25699440447641897</v>
      </c>
      <c r="Q156" s="203">
        <v>10062</v>
      </c>
      <c r="R156" s="219">
        <f t="shared" si="23"/>
        <v>0.2791762013729977</v>
      </c>
    </row>
    <row r="157" spans="2:18" ht="15" hidden="1" customHeight="1" outlineLevel="1">
      <c r="B157" s="95" t="s">
        <v>47</v>
      </c>
      <c r="C157" s="196">
        <v>58</v>
      </c>
      <c r="D157" s="218">
        <f t="shared" si="16"/>
        <v>10.6</v>
      </c>
      <c r="E157" s="203">
        <v>48</v>
      </c>
      <c r="F157" s="219">
        <f t="shared" si="17"/>
        <v>0.77777777777777768</v>
      </c>
      <c r="G157" s="196">
        <v>1249</v>
      </c>
      <c r="H157" s="218">
        <f t="shared" si="18"/>
        <v>0.28365878725590954</v>
      </c>
      <c r="I157" s="203">
        <v>3397</v>
      </c>
      <c r="J157" s="219">
        <f t="shared" si="19"/>
        <v>0.26848394324122471</v>
      </c>
      <c r="K157" s="196">
        <v>331</v>
      </c>
      <c r="L157" s="218">
        <f t="shared" si="20"/>
        <v>0.19927536231884058</v>
      </c>
      <c r="M157" s="203">
        <v>5083</v>
      </c>
      <c r="N157" s="219">
        <f t="shared" si="21"/>
        <v>0.28391007830260162</v>
      </c>
      <c r="O157" s="196">
        <v>7358</v>
      </c>
      <c r="P157" s="218">
        <f t="shared" si="22"/>
        <v>0.1755871544975236</v>
      </c>
      <c r="Q157" s="203">
        <v>12441</v>
      </c>
      <c r="R157" s="219">
        <f t="shared" si="23"/>
        <v>0.21755725190839703</v>
      </c>
    </row>
    <row r="158" spans="2:18" ht="15" hidden="1" customHeight="1" outlineLevel="1">
      <c r="B158" s="95" t="s">
        <v>48</v>
      </c>
      <c r="C158" s="196">
        <v>46</v>
      </c>
      <c r="D158" s="218">
        <f t="shared" si="16"/>
        <v>3.5999999999999996</v>
      </c>
      <c r="E158" s="203">
        <v>48</v>
      </c>
      <c r="F158" s="219">
        <f t="shared" si="17"/>
        <v>-7.6923076923076872E-2</v>
      </c>
      <c r="G158" s="196">
        <v>1521</v>
      </c>
      <c r="H158" s="218">
        <f t="shared" si="18"/>
        <v>0.19858156028368801</v>
      </c>
      <c r="I158" s="203">
        <v>3780</v>
      </c>
      <c r="J158" s="219">
        <f t="shared" si="19"/>
        <v>0.49466192170818513</v>
      </c>
      <c r="K158" s="196">
        <v>340</v>
      </c>
      <c r="L158" s="218">
        <f t="shared" si="20"/>
        <v>0.37096774193548376</v>
      </c>
      <c r="M158" s="203">
        <v>5735</v>
      </c>
      <c r="N158" s="219">
        <f t="shared" si="21"/>
        <v>0.39605647517039921</v>
      </c>
      <c r="O158" s="196">
        <v>8737</v>
      </c>
      <c r="P158" s="218">
        <f t="shared" si="22"/>
        <v>0.26659901420701648</v>
      </c>
      <c r="Q158" s="203">
        <v>14472</v>
      </c>
      <c r="R158" s="219">
        <f t="shared" si="23"/>
        <v>0.31491913501726332</v>
      </c>
    </row>
    <row r="159" spans="2:18" ht="15" hidden="1" customHeight="1" outlineLevel="1">
      <c r="B159" s="95" t="s">
        <v>49</v>
      </c>
      <c r="C159" s="196">
        <v>50</v>
      </c>
      <c r="D159" s="218">
        <f t="shared" si="16"/>
        <v>1.9411764705882355</v>
      </c>
      <c r="E159" s="203">
        <v>90</v>
      </c>
      <c r="F159" s="219">
        <f t="shared" si="17"/>
        <v>0.66666666666666674</v>
      </c>
      <c r="G159" s="196">
        <v>1403</v>
      </c>
      <c r="H159" s="218">
        <f t="shared" si="18"/>
        <v>1.6666666666666607E-2</v>
      </c>
      <c r="I159" s="203">
        <v>3265</v>
      </c>
      <c r="J159" s="219">
        <f t="shared" si="19"/>
        <v>0.30183413078149912</v>
      </c>
      <c r="K159" s="196">
        <v>248</v>
      </c>
      <c r="L159" s="218">
        <f t="shared" si="20"/>
        <v>-6.7669172932330879E-2</v>
      </c>
      <c r="M159" s="203">
        <v>5056</v>
      </c>
      <c r="N159" s="219">
        <f t="shared" si="21"/>
        <v>0.19668639053254444</v>
      </c>
      <c r="O159" s="196">
        <v>7431</v>
      </c>
      <c r="P159" s="218">
        <f t="shared" si="22"/>
        <v>8.6562362918555236E-2</v>
      </c>
      <c r="Q159" s="203">
        <v>12487</v>
      </c>
      <c r="R159" s="219">
        <f t="shared" si="23"/>
        <v>0.12861532899493855</v>
      </c>
    </row>
    <row r="160" spans="2:18" ht="15" hidden="1" customHeight="1" outlineLevel="1">
      <c r="B160" s="95" t="s">
        <v>50</v>
      </c>
      <c r="C160" s="196">
        <v>33</v>
      </c>
      <c r="D160" s="218">
        <f t="shared" si="16"/>
        <v>-0.10810810810810811</v>
      </c>
      <c r="E160" s="203">
        <v>43</v>
      </c>
      <c r="F160" s="219">
        <f t="shared" si="17"/>
        <v>1.263157894736842</v>
      </c>
      <c r="G160" s="196">
        <v>1485</v>
      </c>
      <c r="H160" s="218">
        <f t="shared" si="18"/>
        <v>-7.8784119106699801E-2</v>
      </c>
      <c r="I160" s="203">
        <v>3205</v>
      </c>
      <c r="J160" s="219">
        <f t="shared" si="19"/>
        <v>0.46080218778486781</v>
      </c>
      <c r="K160" s="196">
        <v>281</v>
      </c>
      <c r="L160" s="218">
        <f t="shared" si="20"/>
        <v>-0.11356466876971605</v>
      </c>
      <c r="M160" s="203">
        <v>5047</v>
      </c>
      <c r="N160" s="219">
        <f t="shared" si="21"/>
        <v>0.20770519262981568</v>
      </c>
      <c r="O160" s="196">
        <v>8737</v>
      </c>
      <c r="P160" s="218">
        <f t="shared" si="22"/>
        <v>0.27435822637106178</v>
      </c>
      <c r="Q160" s="203">
        <v>13784</v>
      </c>
      <c r="R160" s="219">
        <f t="shared" si="23"/>
        <v>0.24911644766651553</v>
      </c>
    </row>
    <row r="161" spans="2:18" ht="15" hidden="1" customHeight="1" outlineLevel="1">
      <c r="B161" s="95" t="s">
        <v>51</v>
      </c>
      <c r="C161" s="196">
        <v>47</v>
      </c>
      <c r="D161" s="218">
        <f t="shared" si="16"/>
        <v>2.3571428571428572</v>
      </c>
      <c r="E161" s="203">
        <v>60</v>
      </c>
      <c r="F161" s="219">
        <f t="shared" si="17"/>
        <v>1.0689655172413794</v>
      </c>
      <c r="G161" s="196">
        <v>1658</v>
      </c>
      <c r="H161" s="218">
        <f t="shared" si="18"/>
        <v>7.1751777634130542E-2</v>
      </c>
      <c r="I161" s="203">
        <v>3024</v>
      </c>
      <c r="J161" s="219">
        <f t="shared" si="19"/>
        <v>0.34879571810883148</v>
      </c>
      <c r="K161" s="196">
        <v>273</v>
      </c>
      <c r="L161" s="218">
        <f t="shared" si="20"/>
        <v>0.16170212765957448</v>
      </c>
      <c r="M161" s="203">
        <v>5062</v>
      </c>
      <c r="N161" s="219">
        <f t="shared" si="21"/>
        <v>0.24465207769854924</v>
      </c>
      <c r="O161" s="196">
        <v>7926</v>
      </c>
      <c r="P161" s="218">
        <f t="shared" si="22"/>
        <v>0.20273141122913496</v>
      </c>
      <c r="Q161" s="203">
        <v>12988</v>
      </c>
      <c r="R161" s="219">
        <f t="shared" si="23"/>
        <v>0.21872947358543682</v>
      </c>
    </row>
    <row r="162" spans="2:18" collapsed="1">
      <c r="B162" s="225">
        <v>1999</v>
      </c>
      <c r="C162" s="226">
        <v>617</v>
      </c>
      <c r="D162" s="227">
        <f t="shared" si="16"/>
        <v>0.89846153846153842</v>
      </c>
      <c r="E162" s="226">
        <v>569</v>
      </c>
      <c r="F162" s="227">
        <f t="shared" si="17"/>
        <v>0.28733031674208154</v>
      </c>
      <c r="G162" s="226">
        <v>19507</v>
      </c>
      <c r="H162" s="227">
        <f t="shared" si="18"/>
        <v>0.11832826921974426</v>
      </c>
      <c r="I162" s="226">
        <v>36712</v>
      </c>
      <c r="J162" s="227">
        <f t="shared" si="19"/>
        <v>0.19805502072251402</v>
      </c>
      <c r="K162" s="226">
        <v>3352</v>
      </c>
      <c r="L162" s="227">
        <f t="shared" si="20"/>
        <v>6.6836409929980967E-2</v>
      </c>
      <c r="M162" s="226">
        <v>60757</v>
      </c>
      <c r="N162" s="227">
        <f t="shared" si="21"/>
        <v>0.16851620348110385</v>
      </c>
      <c r="O162" s="226">
        <v>99902</v>
      </c>
      <c r="P162" s="227">
        <f t="shared" si="22"/>
        <v>0.11368500847230889</v>
      </c>
      <c r="Q162" s="226">
        <v>160659</v>
      </c>
      <c r="R162" s="227">
        <f t="shared" si="23"/>
        <v>0.13380475515000101</v>
      </c>
    </row>
    <row r="163" spans="2:18" ht="15" hidden="1" customHeight="1" outlineLevel="1">
      <c r="B163" s="95" t="s">
        <v>40</v>
      </c>
      <c r="C163" s="196">
        <v>142</v>
      </c>
      <c r="D163" s="218">
        <f t="shared" si="16"/>
        <v>4.2592592592592595</v>
      </c>
      <c r="E163" s="203">
        <v>72</v>
      </c>
      <c r="F163" s="219">
        <f t="shared" si="17"/>
        <v>1.4827586206896552</v>
      </c>
      <c r="G163" s="196">
        <v>1460</v>
      </c>
      <c r="H163" s="218">
        <f t="shared" si="18"/>
        <v>7.7490774907749138E-2</v>
      </c>
      <c r="I163" s="203">
        <v>2541</v>
      </c>
      <c r="J163" s="219">
        <f t="shared" si="19"/>
        <v>0.26923076923076916</v>
      </c>
      <c r="K163" s="196">
        <v>345</v>
      </c>
      <c r="L163" s="218">
        <f t="shared" si="20"/>
        <v>0.16949152542372881</v>
      </c>
      <c r="M163" s="203">
        <v>4560</v>
      </c>
      <c r="N163" s="219">
        <f t="shared" si="21"/>
        <v>0.22977346278317157</v>
      </c>
      <c r="O163" s="196">
        <v>7908</v>
      </c>
      <c r="P163" s="218">
        <f t="shared" si="22"/>
        <v>0.16396820724168393</v>
      </c>
      <c r="Q163" s="203">
        <v>12468</v>
      </c>
      <c r="R163" s="219">
        <f t="shared" si="23"/>
        <v>0.18720243763092737</v>
      </c>
    </row>
    <row r="164" spans="2:18" ht="15" hidden="1" customHeight="1" outlineLevel="1">
      <c r="B164" s="95" t="s">
        <v>41</v>
      </c>
      <c r="C164" s="196">
        <v>37</v>
      </c>
      <c r="D164" s="218">
        <f t="shared" si="16"/>
        <v>-0.13953488372093026</v>
      </c>
      <c r="E164" s="203">
        <v>34</v>
      </c>
      <c r="F164" s="219">
        <f t="shared" si="17"/>
        <v>0</v>
      </c>
      <c r="G164" s="196">
        <v>1618</v>
      </c>
      <c r="H164" s="218">
        <f t="shared" si="18"/>
        <v>0.57240038872691934</v>
      </c>
      <c r="I164" s="203">
        <v>3127</v>
      </c>
      <c r="J164" s="219">
        <f t="shared" si="19"/>
        <v>0.43243243243243246</v>
      </c>
      <c r="K164" s="196">
        <v>391</v>
      </c>
      <c r="L164" s="218">
        <f t="shared" si="20"/>
        <v>0.11714285714285722</v>
      </c>
      <c r="M164" s="203">
        <v>5207</v>
      </c>
      <c r="N164" s="219">
        <f t="shared" si="21"/>
        <v>0.43088760648529822</v>
      </c>
      <c r="O164" s="196">
        <v>7706</v>
      </c>
      <c r="P164" s="218">
        <f t="shared" si="22"/>
        <v>0.29861813279406801</v>
      </c>
      <c r="Q164" s="203">
        <v>12913</v>
      </c>
      <c r="R164" s="219">
        <f t="shared" si="23"/>
        <v>0.34889794212890424</v>
      </c>
    </row>
    <row r="165" spans="2:18" ht="15" hidden="1" customHeight="1" outlineLevel="1">
      <c r="B165" s="95" t="s">
        <v>42</v>
      </c>
      <c r="C165" s="196">
        <v>43</v>
      </c>
      <c r="D165" s="218">
        <f t="shared" si="16"/>
        <v>0.13157894736842102</v>
      </c>
      <c r="E165" s="203">
        <v>47</v>
      </c>
      <c r="F165" s="219">
        <f t="shared" si="17"/>
        <v>0.6206896551724137</v>
      </c>
      <c r="G165" s="196">
        <v>2064</v>
      </c>
      <c r="H165" s="218">
        <f t="shared" si="18"/>
        <v>0.83141082519964504</v>
      </c>
      <c r="I165" s="203">
        <v>4250</v>
      </c>
      <c r="J165" s="219">
        <f t="shared" si="19"/>
        <v>0.48653375306051072</v>
      </c>
      <c r="K165" s="196">
        <v>398</v>
      </c>
      <c r="L165" s="218">
        <f t="shared" si="20"/>
        <v>0.53076923076923066</v>
      </c>
      <c r="M165" s="203">
        <v>6802</v>
      </c>
      <c r="N165" s="219">
        <f t="shared" si="21"/>
        <v>0.5770925110132159</v>
      </c>
      <c r="O165" s="196">
        <v>8575</v>
      </c>
      <c r="P165" s="218">
        <f t="shared" si="22"/>
        <v>8.8474232038588507E-2</v>
      </c>
      <c r="Q165" s="203">
        <v>15377</v>
      </c>
      <c r="R165" s="219">
        <f t="shared" si="23"/>
        <v>0.26134033303256499</v>
      </c>
    </row>
    <row r="166" spans="2:18" ht="15" hidden="1" customHeight="1" outlineLevel="1">
      <c r="B166" s="95" t="s">
        <v>43</v>
      </c>
      <c r="C166" s="196">
        <v>7</v>
      </c>
      <c r="D166" s="218">
        <f t="shared" si="16"/>
        <v>1.3333333333333335</v>
      </c>
      <c r="E166" s="203">
        <v>30</v>
      </c>
      <c r="F166" s="219">
        <f t="shared" si="17"/>
        <v>0.5</v>
      </c>
      <c r="G166" s="196">
        <v>1261</v>
      </c>
      <c r="H166" s="218">
        <f t="shared" si="18"/>
        <v>0.65268676277850579</v>
      </c>
      <c r="I166" s="203">
        <v>2494</v>
      </c>
      <c r="J166" s="219">
        <f t="shared" si="19"/>
        <v>-3.8550501156515038E-2</v>
      </c>
      <c r="K166" s="196">
        <v>175</v>
      </c>
      <c r="L166" s="218">
        <f t="shared" si="20"/>
        <v>0.24113475177304955</v>
      </c>
      <c r="M166" s="203">
        <v>3967</v>
      </c>
      <c r="N166" s="219">
        <f t="shared" si="21"/>
        <v>0.12666856006816252</v>
      </c>
      <c r="O166" s="196">
        <v>6251</v>
      </c>
      <c r="P166" s="218">
        <f t="shared" si="22"/>
        <v>3.9580908032595952E-2</v>
      </c>
      <c r="Q166" s="203">
        <v>10218</v>
      </c>
      <c r="R166" s="219">
        <f t="shared" si="23"/>
        <v>7.1743234738829376E-2</v>
      </c>
    </row>
    <row r="167" spans="2:18" ht="15" hidden="1" customHeight="1" outlineLevel="1">
      <c r="B167" s="95" t="s">
        <v>44</v>
      </c>
      <c r="C167" s="196">
        <v>7</v>
      </c>
      <c r="D167" s="218">
        <f t="shared" si="16"/>
        <v>6</v>
      </c>
      <c r="E167" s="203">
        <v>27</v>
      </c>
      <c r="F167" s="219">
        <f t="shared" si="17"/>
        <v>0.6875</v>
      </c>
      <c r="G167" s="196">
        <v>2001</v>
      </c>
      <c r="H167" s="218">
        <f t="shared" si="18"/>
        <v>1.7676348547717842</v>
      </c>
      <c r="I167" s="203">
        <v>2258</v>
      </c>
      <c r="J167" s="219">
        <f t="shared" si="19"/>
        <v>0.30520231213872839</v>
      </c>
      <c r="K167" s="196">
        <v>191</v>
      </c>
      <c r="L167" s="218">
        <f t="shared" si="20"/>
        <v>0.66086956521739126</v>
      </c>
      <c r="M167" s="203">
        <v>4484</v>
      </c>
      <c r="N167" s="219">
        <f t="shared" si="21"/>
        <v>0.73462282398452605</v>
      </c>
      <c r="O167" s="196">
        <v>10523</v>
      </c>
      <c r="P167" s="218">
        <f t="shared" si="22"/>
        <v>0.59198184568835099</v>
      </c>
      <c r="Q167" s="203">
        <v>15007</v>
      </c>
      <c r="R167" s="219">
        <f t="shared" si="23"/>
        <v>0.63208265361609572</v>
      </c>
    </row>
    <row r="168" spans="2:18" ht="15" hidden="1" customHeight="1" outlineLevel="1">
      <c r="B168" s="95" t="s">
        <v>45</v>
      </c>
      <c r="C168" s="196">
        <v>4</v>
      </c>
      <c r="D168" s="218">
        <f t="shared" si="16"/>
        <v>-0.33333333333333337</v>
      </c>
      <c r="E168" s="203">
        <v>16</v>
      </c>
      <c r="F168" s="219">
        <f t="shared" si="17"/>
        <v>-0.40740740740740744</v>
      </c>
      <c r="G168" s="196">
        <v>1516</v>
      </c>
      <c r="H168" s="218">
        <f t="shared" si="18"/>
        <v>0.63362068965517238</v>
      </c>
      <c r="I168" s="203">
        <v>1860</v>
      </c>
      <c r="J168" s="219">
        <f t="shared" si="19"/>
        <v>0.26358695652173902</v>
      </c>
      <c r="K168" s="196">
        <v>179</v>
      </c>
      <c r="L168" s="218">
        <f t="shared" si="20"/>
        <v>0.26950354609929073</v>
      </c>
      <c r="M168" s="203">
        <v>3575</v>
      </c>
      <c r="N168" s="219">
        <f t="shared" si="21"/>
        <v>0.38888888888888884</v>
      </c>
      <c r="O168" s="196">
        <v>10295</v>
      </c>
      <c r="P168" s="218">
        <f t="shared" si="22"/>
        <v>0.15609208309938238</v>
      </c>
      <c r="Q168" s="203">
        <v>13870</v>
      </c>
      <c r="R168" s="219">
        <f t="shared" si="23"/>
        <v>0.20829340534889806</v>
      </c>
    </row>
    <row r="169" spans="2:18" ht="15" hidden="1" customHeight="1" outlineLevel="1">
      <c r="B169" s="95" t="s">
        <v>46</v>
      </c>
      <c r="C169" s="196">
        <v>2</v>
      </c>
      <c r="D169" s="218">
        <f t="shared" si="16"/>
        <v>-0.6</v>
      </c>
      <c r="E169" s="203">
        <v>35</v>
      </c>
      <c r="F169" s="219">
        <f t="shared" si="17"/>
        <v>0.39999999999999991</v>
      </c>
      <c r="G169" s="196">
        <v>742</v>
      </c>
      <c r="H169" s="218">
        <f t="shared" si="18"/>
        <v>7.225433526011571E-2</v>
      </c>
      <c r="I169" s="203">
        <v>1962</v>
      </c>
      <c r="J169" s="219">
        <f t="shared" si="19"/>
        <v>-4.711024769305483E-2</v>
      </c>
      <c r="K169" s="196">
        <v>121</v>
      </c>
      <c r="L169" s="218">
        <f t="shared" si="20"/>
        <v>-0.59259259259259256</v>
      </c>
      <c r="M169" s="203">
        <v>2862</v>
      </c>
      <c r="N169" s="219">
        <f t="shared" si="21"/>
        <v>-7.0175438596491224E-2</v>
      </c>
      <c r="O169" s="196">
        <v>5004</v>
      </c>
      <c r="P169" s="218">
        <f t="shared" si="22"/>
        <v>-6.3096798352368477E-2</v>
      </c>
      <c r="Q169" s="203">
        <v>7866</v>
      </c>
      <c r="R169" s="219">
        <f t="shared" si="23"/>
        <v>-6.5684760660410957E-2</v>
      </c>
    </row>
    <row r="170" spans="2:18" ht="15" hidden="1" customHeight="1" outlineLevel="1">
      <c r="B170" s="95" t="s">
        <v>47</v>
      </c>
      <c r="C170" s="196">
        <v>5</v>
      </c>
      <c r="D170" s="218">
        <f t="shared" si="16"/>
        <v>-0.2857142857142857</v>
      </c>
      <c r="E170" s="203">
        <v>27</v>
      </c>
      <c r="F170" s="219">
        <f t="shared" si="17"/>
        <v>-0.30769230769230771</v>
      </c>
      <c r="G170" s="196">
        <v>973</v>
      </c>
      <c r="H170" s="218">
        <f t="shared" si="18"/>
        <v>0.32021709633649942</v>
      </c>
      <c r="I170" s="203">
        <v>2678</v>
      </c>
      <c r="J170" s="219">
        <f t="shared" si="19"/>
        <v>0.24790307548928237</v>
      </c>
      <c r="K170" s="196">
        <v>276</v>
      </c>
      <c r="L170" s="218">
        <f t="shared" si="20"/>
        <v>-0.41025641025641024</v>
      </c>
      <c r="M170" s="203">
        <v>3959</v>
      </c>
      <c r="N170" s="219">
        <f t="shared" si="21"/>
        <v>0.16544009420076544</v>
      </c>
      <c r="O170" s="196">
        <v>6259</v>
      </c>
      <c r="P170" s="218">
        <f t="shared" si="22"/>
        <v>0.13696639418710266</v>
      </c>
      <c r="Q170" s="203">
        <v>10218</v>
      </c>
      <c r="R170" s="219">
        <f t="shared" si="23"/>
        <v>0.1478319478768817</v>
      </c>
    </row>
    <row r="171" spans="2:18" ht="15" hidden="1" customHeight="1" outlineLevel="1">
      <c r="B171" s="95" t="s">
        <v>48</v>
      </c>
      <c r="C171" s="196">
        <v>10</v>
      </c>
      <c r="D171" s="218">
        <f t="shared" si="16"/>
        <v>-0.56521739130434789</v>
      </c>
      <c r="E171" s="203">
        <v>52</v>
      </c>
      <c r="F171" s="219">
        <f t="shared" si="17"/>
        <v>-0.32467532467532467</v>
      </c>
      <c r="G171" s="196">
        <v>1269</v>
      </c>
      <c r="H171" s="218">
        <f t="shared" si="18"/>
        <v>0.59823677581863977</v>
      </c>
      <c r="I171" s="203">
        <v>2529</v>
      </c>
      <c r="J171" s="219">
        <f t="shared" si="19"/>
        <v>0.1220053238686778</v>
      </c>
      <c r="K171" s="196">
        <v>248</v>
      </c>
      <c r="L171" s="218">
        <f t="shared" si="20"/>
        <v>-0.3737373737373737</v>
      </c>
      <c r="M171" s="203">
        <v>4108</v>
      </c>
      <c r="N171" s="219">
        <f t="shared" si="21"/>
        <v>0.15914221218961622</v>
      </c>
      <c r="O171" s="196">
        <v>6898</v>
      </c>
      <c r="P171" s="218">
        <f t="shared" si="22"/>
        <v>0.14699035583638187</v>
      </c>
      <c r="Q171" s="203">
        <v>11006</v>
      </c>
      <c r="R171" s="219">
        <f t="shared" si="23"/>
        <v>0.15149612889725894</v>
      </c>
    </row>
    <row r="172" spans="2:18" ht="15" hidden="1" customHeight="1" outlineLevel="1">
      <c r="B172" s="95" t="s">
        <v>49</v>
      </c>
      <c r="C172" s="196">
        <v>17</v>
      </c>
      <c r="D172" s="218">
        <f t="shared" si="16"/>
        <v>-0.10526315789473684</v>
      </c>
      <c r="E172" s="203">
        <v>54</v>
      </c>
      <c r="F172" s="219">
        <f t="shared" si="17"/>
        <v>-0.18181818181818177</v>
      </c>
      <c r="G172" s="196">
        <v>1380</v>
      </c>
      <c r="H172" s="218">
        <f t="shared" si="18"/>
        <v>0.14143920595533488</v>
      </c>
      <c r="I172" s="203">
        <v>2508</v>
      </c>
      <c r="J172" s="219">
        <f t="shared" si="19"/>
        <v>-0.11252653927813161</v>
      </c>
      <c r="K172" s="196">
        <v>266</v>
      </c>
      <c r="L172" s="218">
        <f t="shared" si="20"/>
        <v>-0.30000000000000004</v>
      </c>
      <c r="M172" s="203">
        <v>4225</v>
      </c>
      <c r="N172" s="219">
        <f t="shared" si="21"/>
        <v>-6.1111111111111116E-2</v>
      </c>
      <c r="O172" s="196">
        <v>6839</v>
      </c>
      <c r="P172" s="218">
        <f t="shared" si="22"/>
        <v>6.7093150257450551E-2</v>
      </c>
      <c r="Q172" s="203">
        <v>11064</v>
      </c>
      <c r="R172" s="219">
        <f t="shared" si="23"/>
        <v>1.4208451737097727E-2</v>
      </c>
    </row>
    <row r="173" spans="2:18" ht="15" hidden="1" customHeight="1" outlineLevel="1">
      <c r="B173" s="95" t="s">
        <v>50</v>
      </c>
      <c r="C173" s="196">
        <v>37</v>
      </c>
      <c r="D173" s="218">
        <f t="shared" si="16"/>
        <v>-0.52564102564102566</v>
      </c>
      <c r="E173" s="203">
        <v>19</v>
      </c>
      <c r="F173" s="219">
        <f t="shared" si="17"/>
        <v>-0.45714285714285718</v>
      </c>
      <c r="G173" s="196">
        <v>1612</v>
      </c>
      <c r="H173" s="218">
        <f t="shared" si="18"/>
        <v>0.35919055649241138</v>
      </c>
      <c r="I173" s="203">
        <v>2194</v>
      </c>
      <c r="J173" s="219">
        <f t="shared" si="19"/>
        <v>1.715345387111733E-2</v>
      </c>
      <c r="K173" s="196">
        <v>317</v>
      </c>
      <c r="L173" s="218">
        <f t="shared" si="20"/>
        <v>0.49528301886792447</v>
      </c>
      <c r="M173" s="203">
        <v>4179</v>
      </c>
      <c r="N173" s="219">
        <f t="shared" si="21"/>
        <v>0.13931297709923673</v>
      </c>
      <c r="O173" s="196">
        <v>6856</v>
      </c>
      <c r="P173" s="218">
        <f t="shared" si="22"/>
        <v>-8.6755349913244517E-3</v>
      </c>
      <c r="Q173" s="203">
        <v>11035</v>
      </c>
      <c r="R173" s="219">
        <f t="shared" si="23"/>
        <v>4.2611489040060402E-2</v>
      </c>
    </row>
    <row r="174" spans="2:18" ht="15" hidden="1" customHeight="1" outlineLevel="1">
      <c r="B174" s="95" t="s">
        <v>51</v>
      </c>
      <c r="C174" s="196">
        <v>14</v>
      </c>
      <c r="D174" s="218">
        <f t="shared" si="16"/>
        <v>-0.57575757575757569</v>
      </c>
      <c r="E174" s="203">
        <v>29</v>
      </c>
      <c r="F174" s="219">
        <f t="shared" si="17"/>
        <v>-0.35555555555555551</v>
      </c>
      <c r="G174" s="196">
        <v>1547</v>
      </c>
      <c r="H174" s="218">
        <f t="shared" si="18"/>
        <v>0.55010020040080154</v>
      </c>
      <c r="I174" s="203">
        <v>2242</v>
      </c>
      <c r="J174" s="219">
        <f t="shared" si="19"/>
        <v>0.15447991761071056</v>
      </c>
      <c r="K174" s="196">
        <v>235</v>
      </c>
      <c r="L174" s="218">
        <f t="shared" si="20"/>
        <v>0.35838150289017334</v>
      </c>
      <c r="M174" s="203">
        <v>4067</v>
      </c>
      <c r="N174" s="219">
        <f t="shared" si="21"/>
        <v>0.27452209338765288</v>
      </c>
      <c r="O174" s="196">
        <v>6590</v>
      </c>
      <c r="P174" s="218">
        <f t="shared" si="22"/>
        <v>8.3168967784352343E-2</v>
      </c>
      <c r="Q174" s="203">
        <v>10657</v>
      </c>
      <c r="R174" s="219">
        <f t="shared" si="23"/>
        <v>0.14900269541778965</v>
      </c>
    </row>
    <row r="175" spans="2:18" collapsed="1">
      <c r="B175" s="225">
        <v>1998</v>
      </c>
      <c r="C175" s="226">
        <v>325</v>
      </c>
      <c r="D175" s="227">
        <f t="shared" si="16"/>
        <v>0.14840989399293281</v>
      </c>
      <c r="E175" s="226">
        <v>442</v>
      </c>
      <c r="F175" s="227">
        <f t="shared" si="17"/>
        <v>0</v>
      </c>
      <c r="G175" s="226">
        <v>17443</v>
      </c>
      <c r="H175" s="227">
        <f t="shared" si="18"/>
        <v>0.5113941599514773</v>
      </c>
      <c r="I175" s="226">
        <v>30643</v>
      </c>
      <c r="J175" s="227">
        <f t="shared" si="19"/>
        <v>0.16850976205003043</v>
      </c>
      <c r="K175" s="226">
        <v>3142</v>
      </c>
      <c r="L175" s="227">
        <f t="shared" si="20"/>
        <v>-2.6641883519206933E-2</v>
      </c>
      <c r="M175" s="226">
        <v>51995</v>
      </c>
      <c r="N175" s="227">
        <f t="shared" si="21"/>
        <v>0.24634450357159987</v>
      </c>
      <c r="O175" s="226">
        <v>89704</v>
      </c>
      <c r="P175" s="227">
        <f t="shared" si="22"/>
        <v>0.14413989260615034</v>
      </c>
      <c r="Q175" s="226">
        <v>141699</v>
      </c>
      <c r="R175" s="227">
        <f t="shared" si="23"/>
        <v>0.17963553416971223</v>
      </c>
    </row>
    <row r="176" spans="2:18" ht="15" hidden="1" customHeight="1" outlineLevel="1">
      <c r="B176" s="95" t="s">
        <v>40</v>
      </c>
      <c r="C176" s="196">
        <v>27</v>
      </c>
      <c r="D176" s="218">
        <f t="shared" si="16"/>
        <v>-0.50909090909090904</v>
      </c>
      <c r="E176" s="203">
        <v>29</v>
      </c>
      <c r="F176" s="219">
        <f t="shared" si="17"/>
        <v>-0.1470588235294118</v>
      </c>
      <c r="G176" s="196">
        <v>1355</v>
      </c>
      <c r="H176" s="218">
        <f t="shared" si="18"/>
        <v>0.18651488616462353</v>
      </c>
      <c r="I176" s="203">
        <v>2002</v>
      </c>
      <c r="J176" s="219">
        <f t="shared" si="19"/>
        <v>0.2192448233861144</v>
      </c>
      <c r="K176" s="196">
        <v>295</v>
      </c>
      <c r="L176" s="218">
        <f t="shared" si="20"/>
        <v>1.8640776699029127</v>
      </c>
      <c r="M176" s="203">
        <v>3708</v>
      </c>
      <c r="N176" s="219">
        <f t="shared" si="21"/>
        <v>0.24596774193548376</v>
      </c>
      <c r="O176" s="196">
        <v>6794</v>
      </c>
      <c r="P176" s="218">
        <f t="shared" si="22"/>
        <v>3.5512879134278252E-2</v>
      </c>
      <c r="Q176" s="203">
        <v>10502</v>
      </c>
      <c r="R176" s="219">
        <f t="shared" si="23"/>
        <v>0.10118485897032614</v>
      </c>
    </row>
    <row r="177" spans="2:18" ht="15" hidden="1" customHeight="1" outlineLevel="1">
      <c r="B177" s="95" t="s">
        <v>41</v>
      </c>
      <c r="C177" s="196">
        <v>43</v>
      </c>
      <c r="D177" s="218">
        <f t="shared" si="16"/>
        <v>0.26470588235294112</v>
      </c>
      <c r="E177" s="203">
        <v>34</v>
      </c>
      <c r="F177" s="219">
        <f t="shared" si="17"/>
        <v>-2.8571428571428581E-2</v>
      </c>
      <c r="G177" s="196">
        <v>1029</v>
      </c>
      <c r="H177" s="218">
        <f t="shared" si="18"/>
        <v>4.1497975708502111E-2</v>
      </c>
      <c r="I177" s="203">
        <v>2183</v>
      </c>
      <c r="J177" s="219">
        <f t="shared" si="19"/>
        <v>-1.0426110607434258E-2</v>
      </c>
      <c r="K177" s="196">
        <v>350</v>
      </c>
      <c r="L177" s="218">
        <f t="shared" si="20"/>
        <v>0.1589403973509933</v>
      </c>
      <c r="M177" s="203">
        <v>3639</v>
      </c>
      <c r="N177" s="219">
        <f t="shared" si="21"/>
        <v>2.0757363253856909E-2</v>
      </c>
      <c r="O177" s="196">
        <v>5934</v>
      </c>
      <c r="P177" s="218">
        <f t="shared" si="22"/>
        <v>-3.4336859235150508E-2</v>
      </c>
      <c r="Q177" s="203">
        <v>9573</v>
      </c>
      <c r="R177" s="219">
        <f t="shared" si="23"/>
        <v>-1.4109165808444901E-2</v>
      </c>
    </row>
    <row r="178" spans="2:18" ht="15" hidden="1" customHeight="1" outlineLevel="1">
      <c r="B178" s="95" t="s">
        <v>42</v>
      </c>
      <c r="C178" s="196">
        <v>38</v>
      </c>
      <c r="D178" s="218">
        <f t="shared" si="16"/>
        <v>5.333333333333333</v>
      </c>
      <c r="E178" s="203">
        <v>29</v>
      </c>
      <c r="F178" s="219">
        <f t="shared" si="17"/>
        <v>-0.45283018867924529</v>
      </c>
      <c r="G178" s="196">
        <v>1127</v>
      </c>
      <c r="H178" s="218">
        <f t="shared" si="18"/>
        <v>0.37943696450428388</v>
      </c>
      <c r="I178" s="203">
        <v>2859</v>
      </c>
      <c r="J178" s="219">
        <f t="shared" si="19"/>
        <v>0.34858490566037736</v>
      </c>
      <c r="K178" s="196">
        <v>260</v>
      </c>
      <c r="L178" s="218">
        <f t="shared" si="20"/>
        <v>2.7667984189723382E-2</v>
      </c>
      <c r="M178" s="203">
        <v>4313</v>
      </c>
      <c r="N178" s="219">
        <f t="shared" si="21"/>
        <v>0.32748538011695905</v>
      </c>
      <c r="O178" s="196">
        <v>7878</v>
      </c>
      <c r="P178" s="218">
        <f t="shared" si="22"/>
        <v>0.27578947368421058</v>
      </c>
      <c r="Q178" s="203">
        <v>12191</v>
      </c>
      <c r="R178" s="219">
        <f t="shared" si="23"/>
        <v>0.29361205432937187</v>
      </c>
    </row>
    <row r="179" spans="2:18" ht="15" hidden="1" customHeight="1" outlineLevel="1">
      <c r="B179" s="95" t="s">
        <v>43</v>
      </c>
      <c r="C179" s="196">
        <v>3</v>
      </c>
      <c r="D179" s="218">
        <f t="shared" si="16"/>
        <v>-0.25</v>
      </c>
      <c r="E179" s="203">
        <v>20</v>
      </c>
      <c r="F179" s="219">
        <f t="shared" si="17"/>
        <v>-0.66666666666666674</v>
      </c>
      <c r="G179" s="196">
        <v>763</v>
      </c>
      <c r="H179" s="218">
        <f t="shared" si="18"/>
        <v>8.8445078459343796E-2</v>
      </c>
      <c r="I179" s="203">
        <v>2594</v>
      </c>
      <c r="J179" s="219">
        <f t="shared" si="19"/>
        <v>0.2328897338403042</v>
      </c>
      <c r="K179" s="196">
        <v>141</v>
      </c>
      <c r="L179" s="218">
        <f t="shared" si="20"/>
        <v>-5.3691275167785268E-2</v>
      </c>
      <c r="M179" s="203">
        <v>3521</v>
      </c>
      <c r="N179" s="219">
        <f t="shared" si="21"/>
        <v>0.16666666666666674</v>
      </c>
      <c r="O179" s="196">
        <v>6013</v>
      </c>
      <c r="P179" s="218">
        <f t="shared" si="22"/>
        <v>0.20115860966839794</v>
      </c>
      <c r="Q179" s="203">
        <v>9534</v>
      </c>
      <c r="R179" s="219">
        <f t="shared" si="23"/>
        <v>0.18818544366899292</v>
      </c>
    </row>
    <row r="180" spans="2:18" ht="15" hidden="1" customHeight="1" outlineLevel="1">
      <c r="B180" s="95" t="s">
        <v>44</v>
      </c>
      <c r="C180" s="196">
        <v>1</v>
      </c>
      <c r="D180" s="218">
        <f t="shared" si="16"/>
        <v>-0.5</v>
      </c>
      <c r="E180" s="203">
        <v>16</v>
      </c>
      <c r="F180" s="219">
        <f t="shared" si="17"/>
        <v>-0.79220779220779214</v>
      </c>
      <c r="G180" s="196">
        <v>723</v>
      </c>
      <c r="H180" s="218">
        <f t="shared" si="18"/>
        <v>0.24013722126929671</v>
      </c>
      <c r="I180" s="203">
        <v>1730</v>
      </c>
      <c r="J180" s="219">
        <f t="shared" si="19"/>
        <v>0.16107382550335569</v>
      </c>
      <c r="K180" s="196">
        <v>115</v>
      </c>
      <c r="L180" s="218">
        <f t="shared" si="20"/>
        <v>0.66666666666666674</v>
      </c>
      <c r="M180" s="203">
        <v>2585</v>
      </c>
      <c r="N180" s="219">
        <f t="shared" si="21"/>
        <v>0.16389013957676712</v>
      </c>
      <c r="O180" s="196">
        <v>6610</v>
      </c>
      <c r="P180" s="218">
        <f t="shared" si="22"/>
        <v>0.2231680236861584</v>
      </c>
      <c r="Q180" s="203">
        <v>9195</v>
      </c>
      <c r="R180" s="219">
        <f t="shared" si="23"/>
        <v>0.20590163934426231</v>
      </c>
    </row>
    <row r="181" spans="2:18" ht="15" hidden="1" customHeight="1" outlineLevel="1">
      <c r="B181" s="95" t="s">
        <v>45</v>
      </c>
      <c r="C181" s="196">
        <v>6</v>
      </c>
      <c r="D181" s="218">
        <f t="shared" si="16"/>
        <v>0</v>
      </c>
      <c r="E181" s="203">
        <v>27</v>
      </c>
      <c r="F181" s="219">
        <f t="shared" si="17"/>
        <v>-0.6707317073170731</v>
      </c>
      <c r="G181" s="196">
        <v>928</v>
      </c>
      <c r="H181" s="218">
        <f t="shared" si="18"/>
        <v>-0.18951965065502185</v>
      </c>
      <c r="I181" s="203">
        <v>1472</v>
      </c>
      <c r="J181" s="219">
        <f t="shared" si="19"/>
        <v>-0.24006195147134746</v>
      </c>
      <c r="K181" s="196">
        <v>141</v>
      </c>
      <c r="L181" s="218">
        <f t="shared" si="20"/>
        <v>1.3114754098360657</v>
      </c>
      <c r="M181" s="203">
        <v>2574</v>
      </c>
      <c r="N181" s="219">
        <f t="shared" si="21"/>
        <v>-0.20334261838440115</v>
      </c>
      <c r="O181" s="196">
        <v>8905</v>
      </c>
      <c r="P181" s="218">
        <f t="shared" si="22"/>
        <v>0.26347900113507383</v>
      </c>
      <c r="Q181" s="203">
        <v>11479</v>
      </c>
      <c r="R181" s="219">
        <f t="shared" si="23"/>
        <v>0.1167428738204106</v>
      </c>
    </row>
    <row r="182" spans="2:18" ht="15" hidden="1" customHeight="1" outlineLevel="1">
      <c r="B182" s="95" t="s">
        <v>46</v>
      </c>
      <c r="C182" s="196">
        <v>5</v>
      </c>
      <c r="D182" s="218">
        <f t="shared" si="16"/>
        <v>0.66666666666666674</v>
      </c>
      <c r="E182" s="203">
        <v>25</v>
      </c>
      <c r="F182" s="219">
        <f t="shared" si="17"/>
        <v>-0.40476190476190477</v>
      </c>
      <c r="G182" s="196">
        <v>692</v>
      </c>
      <c r="H182" s="218">
        <f t="shared" si="18"/>
        <v>0.92757660167130918</v>
      </c>
      <c r="I182" s="203">
        <v>2059</v>
      </c>
      <c r="J182" s="219">
        <f t="shared" si="19"/>
        <v>0.32326478149100257</v>
      </c>
      <c r="K182" s="196">
        <v>297</v>
      </c>
      <c r="L182" s="218">
        <f t="shared" si="20"/>
        <v>3.3043478260869561</v>
      </c>
      <c r="M182" s="203">
        <v>3078</v>
      </c>
      <c r="N182" s="219">
        <f t="shared" si="21"/>
        <v>0.5170034499753573</v>
      </c>
      <c r="O182" s="196">
        <v>5341</v>
      </c>
      <c r="P182" s="218">
        <f t="shared" si="22"/>
        <v>0.54721900347624564</v>
      </c>
      <c r="Q182" s="203">
        <v>8419</v>
      </c>
      <c r="R182" s="219">
        <f t="shared" si="23"/>
        <v>0.53603357051632905</v>
      </c>
    </row>
    <row r="183" spans="2:18" ht="15" hidden="1" customHeight="1" outlineLevel="1">
      <c r="B183" s="95" t="s">
        <v>47</v>
      </c>
      <c r="C183" s="196">
        <v>7</v>
      </c>
      <c r="D183" s="218">
        <f t="shared" si="16"/>
        <v>-0.66666666666666674</v>
      </c>
      <c r="E183" s="203">
        <v>39</v>
      </c>
      <c r="F183" s="219">
        <f t="shared" si="17"/>
        <v>-0.54117647058823537</v>
      </c>
      <c r="G183" s="196">
        <v>737</v>
      </c>
      <c r="H183" s="218">
        <f t="shared" si="18"/>
        <v>0.82425742574257432</v>
      </c>
      <c r="I183" s="203">
        <v>2146</v>
      </c>
      <c r="J183" s="219">
        <f t="shared" si="19"/>
        <v>0.12650918635170605</v>
      </c>
      <c r="K183" s="196">
        <v>468</v>
      </c>
      <c r="L183" s="218">
        <f t="shared" si="20"/>
        <v>4.7073170731707314</v>
      </c>
      <c r="M183" s="203">
        <v>3397</v>
      </c>
      <c r="N183" s="219">
        <f t="shared" si="21"/>
        <v>0.36043251902282747</v>
      </c>
      <c r="O183" s="196">
        <v>5505</v>
      </c>
      <c r="P183" s="218">
        <f t="shared" si="22"/>
        <v>0.23513574153017736</v>
      </c>
      <c r="Q183" s="203">
        <v>8902</v>
      </c>
      <c r="R183" s="219">
        <f t="shared" si="23"/>
        <v>0.280126545872879</v>
      </c>
    </row>
    <row r="184" spans="2:18" ht="15" hidden="1" customHeight="1" outlineLevel="1">
      <c r="B184" s="95" t="s">
        <v>48</v>
      </c>
      <c r="C184" s="196">
        <v>23</v>
      </c>
      <c r="D184" s="218">
        <f t="shared" si="16"/>
        <v>0.14999999999999991</v>
      </c>
      <c r="E184" s="203">
        <v>77</v>
      </c>
      <c r="F184" s="219">
        <f t="shared" si="17"/>
        <v>0.42592592592592582</v>
      </c>
      <c r="G184" s="196">
        <v>794</v>
      </c>
      <c r="H184" s="218">
        <f t="shared" si="18"/>
        <v>0.27652733118971051</v>
      </c>
      <c r="I184" s="203">
        <v>2254</v>
      </c>
      <c r="J184" s="219">
        <f t="shared" si="19"/>
        <v>0.22101841820151669</v>
      </c>
      <c r="K184" s="196">
        <v>396</v>
      </c>
      <c r="L184" s="218">
        <f t="shared" si="20"/>
        <v>2.327731092436975</v>
      </c>
      <c r="M184" s="203">
        <v>3544</v>
      </c>
      <c r="N184" s="219">
        <f t="shared" si="21"/>
        <v>0.33183013904547165</v>
      </c>
      <c r="O184" s="196">
        <v>6014</v>
      </c>
      <c r="P184" s="218">
        <f t="shared" si="22"/>
        <v>0.43054234062797336</v>
      </c>
      <c r="Q184" s="203">
        <v>9558</v>
      </c>
      <c r="R184" s="219">
        <f t="shared" si="23"/>
        <v>0.39227967953386744</v>
      </c>
    </row>
    <row r="185" spans="2:18" ht="15" hidden="1" customHeight="1" outlineLevel="1">
      <c r="B185" s="95" t="s">
        <v>49</v>
      </c>
      <c r="C185" s="196">
        <v>19</v>
      </c>
      <c r="D185" s="218">
        <f t="shared" si="16"/>
        <v>0.89999999999999991</v>
      </c>
      <c r="E185" s="203">
        <v>66</v>
      </c>
      <c r="F185" s="219">
        <f t="shared" si="17"/>
        <v>-0.1428571428571429</v>
      </c>
      <c r="G185" s="196">
        <v>1209</v>
      </c>
      <c r="H185" s="218">
        <f t="shared" si="18"/>
        <v>0.32131147540983607</v>
      </c>
      <c r="I185" s="203">
        <v>2826</v>
      </c>
      <c r="J185" s="219">
        <f t="shared" si="19"/>
        <v>0.2661290322580645</v>
      </c>
      <c r="K185" s="196">
        <v>380</v>
      </c>
      <c r="L185" s="218">
        <f t="shared" si="20"/>
        <v>0.45593869731800774</v>
      </c>
      <c r="M185" s="203">
        <v>4500</v>
      </c>
      <c r="N185" s="219">
        <f t="shared" si="21"/>
        <v>0.28755364806866957</v>
      </c>
      <c r="O185" s="196">
        <v>6409</v>
      </c>
      <c r="P185" s="218">
        <f t="shared" si="22"/>
        <v>6.0565944067516142E-2</v>
      </c>
      <c r="Q185" s="203">
        <v>10909</v>
      </c>
      <c r="R185" s="219">
        <f t="shared" si="23"/>
        <v>0.14374082616900807</v>
      </c>
    </row>
    <row r="186" spans="2:18" ht="15" hidden="1" customHeight="1" outlineLevel="1">
      <c r="B186" s="95" t="s">
        <v>50</v>
      </c>
      <c r="C186" s="196">
        <v>78</v>
      </c>
      <c r="D186" s="218">
        <f t="shared" si="16"/>
        <v>2.25</v>
      </c>
      <c r="E186" s="203">
        <v>35</v>
      </c>
      <c r="F186" s="219">
        <f t="shared" si="17"/>
        <v>-0.40677966101694918</v>
      </c>
      <c r="G186" s="196">
        <v>1186</v>
      </c>
      <c r="H186" s="218">
        <f t="shared" si="18"/>
        <v>0.56464379947229548</v>
      </c>
      <c r="I186" s="203">
        <v>2157</v>
      </c>
      <c r="J186" s="219">
        <f t="shared" si="19"/>
        <v>0.17547683923705715</v>
      </c>
      <c r="K186" s="196">
        <v>212</v>
      </c>
      <c r="L186" s="218">
        <f t="shared" si="20"/>
        <v>2.4154589371980784E-2</v>
      </c>
      <c r="M186" s="203">
        <v>3668</v>
      </c>
      <c r="N186" s="219">
        <f t="shared" si="21"/>
        <v>0.27228581338883107</v>
      </c>
      <c r="O186" s="196">
        <v>6916</v>
      </c>
      <c r="P186" s="218">
        <f t="shared" si="22"/>
        <v>0.37686641449333069</v>
      </c>
      <c r="Q186" s="203">
        <v>10584</v>
      </c>
      <c r="R186" s="219">
        <f t="shared" si="23"/>
        <v>0.33873007842145197</v>
      </c>
    </row>
    <row r="187" spans="2:18" ht="15" hidden="1" customHeight="1" outlineLevel="1">
      <c r="B187" s="95" t="s">
        <v>51</v>
      </c>
      <c r="C187" s="196">
        <v>33</v>
      </c>
      <c r="D187" s="218">
        <f t="shared" si="16"/>
        <v>5.6</v>
      </c>
      <c r="E187" s="203">
        <v>45</v>
      </c>
      <c r="F187" s="219">
        <f t="shared" si="17"/>
        <v>-0.21052631578947367</v>
      </c>
      <c r="G187" s="196">
        <v>998</v>
      </c>
      <c r="H187" s="218">
        <f t="shared" si="18"/>
        <v>0.23514851485148514</v>
      </c>
      <c r="I187" s="203">
        <v>1942</v>
      </c>
      <c r="J187" s="219">
        <f t="shared" si="19"/>
        <v>0.1855921855921856</v>
      </c>
      <c r="K187" s="196">
        <v>173</v>
      </c>
      <c r="L187" s="218">
        <f t="shared" si="20"/>
        <v>0.22695035460992918</v>
      </c>
      <c r="M187" s="203">
        <v>3191</v>
      </c>
      <c r="N187" s="219">
        <f t="shared" si="21"/>
        <v>0.20460551151377881</v>
      </c>
      <c r="O187" s="196">
        <v>6084</v>
      </c>
      <c r="P187" s="218">
        <f t="shared" si="22"/>
        <v>6.4939611412567766E-2</v>
      </c>
      <c r="Q187" s="203">
        <v>9275</v>
      </c>
      <c r="R187" s="219">
        <f t="shared" si="23"/>
        <v>0.10918440564458254</v>
      </c>
    </row>
    <row r="188" spans="2:18" collapsed="1">
      <c r="B188" s="225">
        <v>1997</v>
      </c>
      <c r="C188" s="226">
        <v>283</v>
      </c>
      <c r="D188" s="227">
        <f t="shared" si="16"/>
        <v>0.48947368421052628</v>
      </c>
      <c r="E188" s="226">
        <v>442</v>
      </c>
      <c r="F188" s="227">
        <f t="shared" si="17"/>
        <v>-0.38181818181818183</v>
      </c>
      <c r="G188" s="226">
        <v>11541</v>
      </c>
      <c r="H188" s="227">
        <f t="shared" si="18"/>
        <v>0.24875568058861708</v>
      </c>
      <c r="I188" s="226">
        <v>26224</v>
      </c>
      <c r="J188" s="227">
        <f t="shared" si="19"/>
        <v>0.16494158411443305</v>
      </c>
      <c r="K188" s="226">
        <v>3228</v>
      </c>
      <c r="L188" s="227">
        <f t="shared" si="20"/>
        <v>0.77753303964757703</v>
      </c>
      <c r="M188" s="226">
        <v>41718</v>
      </c>
      <c r="N188" s="227">
        <f t="shared" si="21"/>
        <v>0.21012937286070654</v>
      </c>
      <c r="O188" s="226">
        <v>78403</v>
      </c>
      <c r="P188" s="227">
        <f t="shared" si="22"/>
        <v>0.20192853091321616</v>
      </c>
      <c r="Q188" s="226">
        <v>120121</v>
      </c>
      <c r="R188" s="227">
        <f t="shared" si="23"/>
        <v>0.20476405395917952</v>
      </c>
    </row>
    <row r="189" spans="2:18" ht="15" hidden="1" customHeight="1" outlineLevel="1">
      <c r="B189" s="95" t="s">
        <v>40</v>
      </c>
      <c r="C189" s="196">
        <v>55</v>
      </c>
      <c r="D189" s="218">
        <f t="shared" si="16"/>
        <v>1.3913043478260869</v>
      </c>
      <c r="E189" s="203">
        <v>34</v>
      </c>
      <c r="F189" s="219">
        <f t="shared" si="17"/>
        <v>-0.26086956521739135</v>
      </c>
      <c r="G189" s="196">
        <v>1142</v>
      </c>
      <c r="H189" s="218">
        <f t="shared" si="18"/>
        <v>0.47927461139896366</v>
      </c>
      <c r="I189" s="203">
        <v>1642</v>
      </c>
      <c r="J189" s="219">
        <f t="shared" si="19"/>
        <v>-5.0318102949681864E-2</v>
      </c>
      <c r="K189" s="196">
        <v>103</v>
      </c>
      <c r="L189" s="218">
        <f t="shared" si="20"/>
        <v>4.4210526315789478</v>
      </c>
      <c r="M189" s="203">
        <v>2976</v>
      </c>
      <c r="N189" s="219">
        <f t="shared" si="21"/>
        <v>0.1597817614964927</v>
      </c>
      <c r="O189" s="196">
        <v>6561</v>
      </c>
      <c r="P189" s="218">
        <f t="shared" si="22"/>
        <v>9.7524255603880894E-2</v>
      </c>
      <c r="Q189" s="203">
        <v>9537</v>
      </c>
      <c r="R189" s="219">
        <f t="shared" si="23"/>
        <v>0.11622191011235961</v>
      </c>
    </row>
    <row r="190" spans="2:18" ht="15" hidden="1" customHeight="1" outlineLevel="1">
      <c r="B190" s="95" t="s">
        <v>41</v>
      </c>
      <c r="C190" s="196">
        <v>34</v>
      </c>
      <c r="D190" s="218">
        <f t="shared" si="16"/>
        <v>2.4</v>
      </c>
      <c r="E190" s="203">
        <v>35</v>
      </c>
      <c r="F190" s="219">
        <f t="shared" si="17"/>
        <v>-0.18604651162790697</v>
      </c>
      <c r="G190" s="196">
        <v>988</v>
      </c>
      <c r="H190" s="218">
        <f t="shared" si="18"/>
        <v>0.82962962962962972</v>
      </c>
      <c r="I190" s="203">
        <v>2206</v>
      </c>
      <c r="J190" s="219">
        <f t="shared" si="19"/>
        <v>2.8917910447761264E-2</v>
      </c>
      <c r="K190" s="196">
        <v>302</v>
      </c>
      <c r="L190" s="218">
        <f t="shared" si="20"/>
        <v>16.764705882352942</v>
      </c>
      <c r="M190" s="203">
        <v>3565</v>
      </c>
      <c r="N190" s="219">
        <f t="shared" si="21"/>
        <v>0.29448075526506901</v>
      </c>
      <c r="O190" s="196">
        <v>6145</v>
      </c>
      <c r="P190" s="218">
        <f t="shared" si="22"/>
        <v>0.10740673995314465</v>
      </c>
      <c r="Q190" s="203">
        <v>9710</v>
      </c>
      <c r="R190" s="219">
        <f t="shared" si="23"/>
        <v>0.16945682283511987</v>
      </c>
    </row>
    <row r="191" spans="2:18" ht="15" hidden="1" customHeight="1" outlineLevel="1">
      <c r="B191" s="95" t="s">
        <v>42</v>
      </c>
      <c r="C191" s="196">
        <v>6</v>
      </c>
      <c r="D191" s="218">
        <f t="shared" si="16"/>
        <v>-0.1428571428571429</v>
      </c>
      <c r="E191" s="203">
        <v>53</v>
      </c>
      <c r="F191" s="219">
        <f t="shared" si="17"/>
        <v>-0.171875</v>
      </c>
      <c r="G191" s="196">
        <v>817</v>
      </c>
      <c r="H191" s="218">
        <f t="shared" si="18"/>
        <v>0.20857988165680474</v>
      </c>
      <c r="I191" s="203">
        <v>2120</v>
      </c>
      <c r="J191" s="219">
        <f t="shared" si="19"/>
        <v>-0.26388888888888884</v>
      </c>
      <c r="K191" s="196">
        <v>253</v>
      </c>
      <c r="L191" s="218">
        <f t="shared" si="20"/>
        <v>13.055555555555555</v>
      </c>
      <c r="M191" s="203">
        <v>3249</v>
      </c>
      <c r="N191" s="219">
        <f t="shared" si="21"/>
        <v>-0.10864197530864195</v>
      </c>
      <c r="O191" s="196">
        <v>6175</v>
      </c>
      <c r="P191" s="218">
        <f t="shared" si="22"/>
        <v>7.3539638386648232E-2</v>
      </c>
      <c r="Q191" s="203">
        <v>9424</v>
      </c>
      <c r="R191" s="219">
        <f t="shared" si="23"/>
        <v>2.8732574225815988E-3</v>
      </c>
    </row>
    <row r="192" spans="2:18" ht="15" hidden="1" customHeight="1" outlineLevel="1">
      <c r="B192" s="95" t="s">
        <v>43</v>
      </c>
      <c r="C192" s="196">
        <v>4</v>
      </c>
      <c r="D192" s="218">
        <f t="shared" si="16"/>
        <v>-0.75</v>
      </c>
      <c r="E192" s="203">
        <v>60</v>
      </c>
      <c r="F192" s="219">
        <f t="shared" si="17"/>
        <v>7.1428571428571397E-2</v>
      </c>
      <c r="G192" s="196">
        <v>701</v>
      </c>
      <c r="H192" s="218">
        <f t="shared" si="18"/>
        <v>0.56473214285714279</v>
      </c>
      <c r="I192" s="203">
        <v>2104</v>
      </c>
      <c r="J192" s="219">
        <f t="shared" si="19"/>
        <v>0.10911966262519779</v>
      </c>
      <c r="K192" s="196">
        <v>149</v>
      </c>
      <c r="L192" s="218">
        <f t="shared" si="20"/>
        <v>20.285714285714285</v>
      </c>
      <c r="M192" s="203">
        <v>3018</v>
      </c>
      <c r="N192" s="219">
        <f t="shared" si="21"/>
        <v>0.24504950495049505</v>
      </c>
      <c r="O192" s="196">
        <v>5006</v>
      </c>
      <c r="P192" s="218">
        <f t="shared" si="22"/>
        <v>-4.6839299314546889E-2</v>
      </c>
      <c r="Q192" s="203">
        <v>8024</v>
      </c>
      <c r="R192" s="219">
        <f t="shared" si="23"/>
        <v>4.5336112558624242E-2</v>
      </c>
    </row>
    <row r="193" spans="2:18" ht="15" hidden="1" customHeight="1" outlineLevel="1">
      <c r="B193" s="95" t="s">
        <v>44</v>
      </c>
      <c r="C193" s="196">
        <v>2</v>
      </c>
      <c r="D193" s="218">
        <f t="shared" si="16"/>
        <v>-0.8666666666666667</v>
      </c>
      <c r="E193" s="203">
        <v>77</v>
      </c>
      <c r="F193" s="219">
        <f t="shared" si="17"/>
        <v>0.39999999999999991</v>
      </c>
      <c r="G193" s="196">
        <v>583</v>
      </c>
      <c r="H193" s="218">
        <f t="shared" si="18"/>
        <v>3.7366548042704562E-2</v>
      </c>
      <c r="I193" s="203">
        <v>1490</v>
      </c>
      <c r="J193" s="219">
        <f t="shared" si="19"/>
        <v>-3.3444816053511683E-3</v>
      </c>
      <c r="K193" s="196">
        <v>69</v>
      </c>
      <c r="L193" s="218">
        <f t="shared" si="20"/>
        <v>3.5999999999999996</v>
      </c>
      <c r="M193" s="203">
        <v>2221</v>
      </c>
      <c r="N193" s="219">
        <f t="shared" si="21"/>
        <v>3.6881419234360502E-2</v>
      </c>
      <c r="O193" s="196">
        <v>5404</v>
      </c>
      <c r="P193" s="218">
        <f t="shared" si="22"/>
        <v>-2.8930817610062887E-2</v>
      </c>
      <c r="Q193" s="203">
        <v>7625</v>
      </c>
      <c r="R193" s="219">
        <f t="shared" si="23"/>
        <v>-1.0639678214610093E-2</v>
      </c>
    </row>
    <row r="194" spans="2:18" ht="15" hidden="1" customHeight="1" outlineLevel="1">
      <c r="B194" s="95" t="s">
        <v>45</v>
      </c>
      <c r="C194" s="196">
        <v>6</v>
      </c>
      <c r="D194" s="218">
        <f t="shared" si="16"/>
        <v>0</v>
      </c>
      <c r="E194" s="203">
        <v>82</v>
      </c>
      <c r="F194" s="219">
        <f t="shared" si="17"/>
        <v>2.4999999999999911E-2</v>
      </c>
      <c r="G194" s="196">
        <v>1145</v>
      </c>
      <c r="H194" s="218">
        <f t="shared" si="18"/>
        <v>0.37290167865707424</v>
      </c>
      <c r="I194" s="203">
        <v>1937</v>
      </c>
      <c r="J194" s="219">
        <f t="shared" si="19"/>
        <v>-2.9559118236472948E-2</v>
      </c>
      <c r="K194" s="196">
        <v>61</v>
      </c>
      <c r="L194" s="218">
        <f t="shared" si="20"/>
        <v>0.8484848484848484</v>
      </c>
      <c r="M194" s="203">
        <v>3231</v>
      </c>
      <c r="N194" s="219">
        <f t="shared" si="21"/>
        <v>9.5625635808748832E-2</v>
      </c>
      <c r="O194" s="196">
        <v>7048</v>
      </c>
      <c r="P194" s="218">
        <f t="shared" si="22"/>
        <v>-0.13521472392638034</v>
      </c>
      <c r="Q194" s="203">
        <v>10279</v>
      </c>
      <c r="R194" s="219">
        <f t="shared" si="23"/>
        <v>-7.3880529777457404E-2</v>
      </c>
    </row>
    <row r="195" spans="2:18" ht="15" hidden="1" customHeight="1" outlineLevel="1">
      <c r="B195" s="95" t="s">
        <v>46</v>
      </c>
      <c r="C195" s="196">
        <v>3</v>
      </c>
      <c r="D195" s="218">
        <f t="shared" si="16"/>
        <v>-0.7</v>
      </c>
      <c r="E195" s="203">
        <v>42</v>
      </c>
      <c r="F195" s="219">
        <f t="shared" si="17"/>
        <v>-0.33333333333333337</v>
      </c>
      <c r="G195" s="196">
        <v>359</v>
      </c>
      <c r="H195" s="218">
        <f t="shared" si="18"/>
        <v>-0.31094049904030707</v>
      </c>
      <c r="I195" s="203">
        <v>1556</v>
      </c>
      <c r="J195" s="219">
        <f t="shared" si="19"/>
        <v>-0.18789144050104389</v>
      </c>
      <c r="K195" s="196">
        <v>69</v>
      </c>
      <c r="L195" s="218">
        <f t="shared" si="20"/>
        <v>1.875</v>
      </c>
      <c r="M195" s="203">
        <v>2029</v>
      </c>
      <c r="N195" s="219">
        <f t="shared" si="21"/>
        <v>-0.19928966061562747</v>
      </c>
      <c r="O195" s="196">
        <v>3452</v>
      </c>
      <c r="P195" s="218">
        <f t="shared" si="22"/>
        <v>-0.34596438044713906</v>
      </c>
      <c r="Q195" s="203">
        <v>5481</v>
      </c>
      <c r="R195" s="219">
        <f t="shared" si="23"/>
        <v>-0.29838709677419351</v>
      </c>
    </row>
    <row r="196" spans="2:18" ht="15" hidden="1" customHeight="1" outlineLevel="1">
      <c r="B196" s="95" t="s">
        <v>47</v>
      </c>
      <c r="C196" s="196">
        <v>21</v>
      </c>
      <c r="D196" s="218">
        <f t="shared" si="16"/>
        <v>0.3125</v>
      </c>
      <c r="E196" s="203">
        <v>85</v>
      </c>
      <c r="F196" s="219">
        <f t="shared" si="17"/>
        <v>-0.45512820512820518</v>
      </c>
      <c r="G196" s="196">
        <v>404</v>
      </c>
      <c r="H196" s="218">
        <f t="shared" si="18"/>
        <v>-0.11790393013100442</v>
      </c>
      <c r="I196" s="203">
        <v>1905</v>
      </c>
      <c r="J196" s="219">
        <f t="shared" si="19"/>
        <v>-1.141670991178001E-2</v>
      </c>
      <c r="K196" s="196">
        <v>82</v>
      </c>
      <c r="L196" s="218">
        <f t="shared" si="20"/>
        <v>5.833333333333333</v>
      </c>
      <c r="M196" s="203">
        <v>2497</v>
      </c>
      <c r="N196" s="219">
        <f t="shared" si="21"/>
        <v>-2.8026469443363178E-2</v>
      </c>
      <c r="O196" s="196">
        <v>4457</v>
      </c>
      <c r="P196" s="218">
        <f t="shared" si="22"/>
        <v>3.0520231213872817E-2</v>
      </c>
      <c r="Q196" s="203">
        <v>6954</v>
      </c>
      <c r="R196" s="219">
        <f t="shared" si="23"/>
        <v>8.7032201914707397E-3</v>
      </c>
    </row>
    <row r="197" spans="2:18" ht="15" hidden="1" customHeight="1" outlineLevel="1">
      <c r="B197" s="95" t="s">
        <v>48</v>
      </c>
      <c r="C197" s="196">
        <v>20</v>
      </c>
      <c r="D197" s="218">
        <f t="shared" si="16"/>
        <v>-0.31034482758620685</v>
      </c>
      <c r="E197" s="203">
        <v>54</v>
      </c>
      <c r="F197" s="219">
        <f t="shared" si="17"/>
        <v>-0.44897959183673475</v>
      </c>
      <c r="G197" s="196">
        <v>622</v>
      </c>
      <c r="H197" s="218">
        <f t="shared" si="18"/>
        <v>0.18702290076335881</v>
      </c>
      <c r="I197" s="203">
        <v>1846</v>
      </c>
      <c r="J197" s="219">
        <f t="shared" si="19"/>
        <v>0.10538922155688613</v>
      </c>
      <c r="K197" s="196">
        <v>119</v>
      </c>
      <c r="L197" s="218">
        <f t="shared" si="20"/>
        <v>6</v>
      </c>
      <c r="M197" s="203">
        <v>2661</v>
      </c>
      <c r="N197" s="219">
        <f t="shared" si="21"/>
        <v>0.13815226689478188</v>
      </c>
      <c r="O197" s="196">
        <v>4204</v>
      </c>
      <c r="P197" s="218">
        <f t="shared" si="22"/>
        <v>-0.40747004933051445</v>
      </c>
      <c r="Q197" s="203">
        <v>6865</v>
      </c>
      <c r="R197" s="219">
        <f t="shared" si="23"/>
        <v>-0.27223576804834093</v>
      </c>
    </row>
    <row r="198" spans="2:18" ht="15" hidden="1" customHeight="1" outlineLevel="1">
      <c r="B198" s="95" t="s">
        <v>49</v>
      </c>
      <c r="C198" s="196">
        <v>10</v>
      </c>
      <c r="D198" s="218">
        <f t="shared" si="16"/>
        <v>-0.81818181818181812</v>
      </c>
      <c r="E198" s="203">
        <v>77</v>
      </c>
      <c r="F198" s="219">
        <f t="shared" si="17"/>
        <v>-0.6831275720164609</v>
      </c>
      <c r="G198" s="196">
        <v>915</v>
      </c>
      <c r="H198" s="218">
        <f t="shared" si="18"/>
        <v>1.094091903719896E-3</v>
      </c>
      <c r="I198" s="203">
        <v>2232</v>
      </c>
      <c r="J198" s="219">
        <f t="shared" si="19"/>
        <v>4.2503503035964396E-2</v>
      </c>
      <c r="K198" s="196">
        <v>261</v>
      </c>
      <c r="L198" s="218">
        <f t="shared" si="20"/>
        <v>6.4571428571428573</v>
      </c>
      <c r="M198" s="203">
        <v>3495</v>
      </c>
      <c r="N198" s="219">
        <f t="shared" si="21"/>
        <v>3.1582054309327035E-2</v>
      </c>
      <c r="O198" s="196">
        <v>6043</v>
      </c>
      <c r="P198" s="218">
        <f t="shared" si="22"/>
        <v>-0.21874595992243051</v>
      </c>
      <c r="Q198" s="203">
        <v>9538</v>
      </c>
      <c r="R198" s="219">
        <f t="shared" si="23"/>
        <v>-0.14249752764541945</v>
      </c>
    </row>
    <row r="199" spans="2:18" ht="15" hidden="1" customHeight="1" outlineLevel="1">
      <c r="B199" s="95" t="s">
        <v>50</v>
      </c>
      <c r="C199" s="196">
        <v>24</v>
      </c>
      <c r="D199" s="218">
        <f t="shared" si="16"/>
        <v>-0.17241379310344829</v>
      </c>
      <c r="E199" s="203">
        <v>59</v>
      </c>
      <c r="F199" s="219">
        <f t="shared" si="17"/>
        <v>-0.69270833333333326</v>
      </c>
      <c r="G199" s="196">
        <v>758</v>
      </c>
      <c r="H199" s="218">
        <f t="shared" si="18"/>
        <v>-6.6502463054187166E-2</v>
      </c>
      <c r="I199" s="203">
        <v>1835</v>
      </c>
      <c r="J199" s="219">
        <f t="shared" si="19"/>
        <v>2.974186307519644E-2</v>
      </c>
      <c r="K199" s="196">
        <v>207</v>
      </c>
      <c r="L199" s="218">
        <f t="shared" si="20"/>
        <v>5.67741935483871</v>
      </c>
      <c r="M199" s="203">
        <v>2883</v>
      </c>
      <c r="N199" s="219">
        <f t="shared" si="21"/>
        <v>1.3000702740688652E-2</v>
      </c>
      <c r="O199" s="196">
        <v>5023</v>
      </c>
      <c r="P199" s="218">
        <f t="shared" si="22"/>
        <v>-0.31210627225417698</v>
      </c>
      <c r="Q199" s="203">
        <v>7906</v>
      </c>
      <c r="R199" s="219">
        <f t="shared" si="23"/>
        <v>-0.22093023255813948</v>
      </c>
    </row>
    <row r="200" spans="2:18" ht="15" hidden="1" customHeight="1" outlineLevel="1">
      <c r="B200" s="95" t="s">
        <v>51</v>
      </c>
      <c r="C200" s="196">
        <v>5</v>
      </c>
      <c r="D200" s="218">
        <f t="shared" ref="D200:D263" si="24">C200/C213-1</f>
        <v>-0.90196078431372551</v>
      </c>
      <c r="E200" s="203">
        <v>57</v>
      </c>
      <c r="F200" s="219">
        <f t="shared" ref="F200:F263" si="25">E200/E213-1</f>
        <v>-0.62987012987012991</v>
      </c>
      <c r="G200" s="196">
        <v>808</v>
      </c>
      <c r="H200" s="218">
        <f t="shared" ref="H200:H263" si="26">G200/G213-1</f>
        <v>0.16931982633863973</v>
      </c>
      <c r="I200" s="203">
        <v>1638</v>
      </c>
      <c r="J200" s="219">
        <f t="shared" ref="J200:J263" si="27">I200/I213-1</f>
        <v>-5.6994818652849721E-2</v>
      </c>
      <c r="K200" s="196">
        <v>141</v>
      </c>
      <c r="L200" s="218">
        <f t="shared" ref="L200:L263" si="28">K200/K213-1</f>
        <v>8.4</v>
      </c>
      <c r="M200" s="203">
        <v>2649</v>
      </c>
      <c r="N200" s="219">
        <f t="shared" ref="N200:N263" si="29">M200/M213-1</f>
        <v>3.7764350453173279E-4</v>
      </c>
      <c r="O200" s="196">
        <v>5713</v>
      </c>
      <c r="P200" s="218">
        <f t="shared" ref="P200:P263" si="30">O200/O213-1</f>
        <v>-0.26473616473616468</v>
      </c>
      <c r="Q200" s="203">
        <v>8362</v>
      </c>
      <c r="R200" s="219">
        <f t="shared" ref="R200:R263" si="31">Q200/Q213-1</f>
        <v>-0.19735073910539447</v>
      </c>
    </row>
    <row r="201" spans="2:18" collapsed="1">
      <c r="B201" s="225">
        <v>1996</v>
      </c>
      <c r="C201" s="226">
        <v>190</v>
      </c>
      <c r="D201" s="227">
        <f t="shared" si="24"/>
        <v>-0.28838951310861427</v>
      </c>
      <c r="E201" s="226">
        <v>715</v>
      </c>
      <c r="F201" s="227">
        <f t="shared" si="25"/>
        <v>-0.42800000000000005</v>
      </c>
      <c r="G201" s="226">
        <v>9242</v>
      </c>
      <c r="H201" s="227">
        <f t="shared" si="26"/>
        <v>0.19220846233230127</v>
      </c>
      <c r="I201" s="226">
        <v>22511</v>
      </c>
      <c r="J201" s="227">
        <f t="shared" si="27"/>
        <v>-3.4442824054216392E-2</v>
      </c>
      <c r="K201" s="226">
        <v>1816</v>
      </c>
      <c r="L201" s="227">
        <f t="shared" si="28"/>
        <v>6.4732510288065841</v>
      </c>
      <c r="M201" s="226">
        <v>34474</v>
      </c>
      <c r="N201" s="227">
        <f t="shared" si="29"/>
        <v>5.0940462762552263E-2</v>
      </c>
      <c r="O201" s="226">
        <v>65231</v>
      </c>
      <c r="P201" s="227">
        <f t="shared" si="30"/>
        <v>-0.13887605444152551</v>
      </c>
      <c r="Q201" s="226">
        <v>99705</v>
      </c>
      <c r="R201" s="227">
        <f t="shared" si="31"/>
        <v>-8.1517032997402206E-2</v>
      </c>
    </row>
    <row r="202" spans="2:18" ht="15" hidden="1" customHeight="1" outlineLevel="1">
      <c r="B202" s="95" t="s">
        <v>40</v>
      </c>
      <c r="C202" s="196">
        <v>23</v>
      </c>
      <c r="D202" s="218">
        <f t="shared" si="24"/>
        <v>-0.57407407407407407</v>
      </c>
      <c r="E202" s="203">
        <v>46</v>
      </c>
      <c r="F202" s="219">
        <f t="shared" si="25"/>
        <v>-0.76884422110552764</v>
      </c>
      <c r="G202" s="196">
        <v>772</v>
      </c>
      <c r="H202" s="218">
        <f t="shared" si="26"/>
        <v>-2.8930817610062887E-2</v>
      </c>
      <c r="I202" s="203">
        <v>1729</v>
      </c>
      <c r="J202" s="219">
        <f t="shared" si="27"/>
        <v>0.13006535947712417</v>
      </c>
      <c r="K202" s="196">
        <v>19</v>
      </c>
      <c r="L202" s="218">
        <f t="shared" si="28"/>
        <v>0.46153846153846145</v>
      </c>
      <c r="M202" s="203">
        <v>2566</v>
      </c>
      <c r="N202" s="219">
        <f t="shared" si="29"/>
        <v>-9.6487842531840506E-3</v>
      </c>
      <c r="O202" s="196">
        <v>5978</v>
      </c>
      <c r="P202" s="218">
        <f t="shared" si="30"/>
        <v>0.33855799373040751</v>
      </c>
      <c r="Q202" s="203">
        <v>8544</v>
      </c>
      <c r="R202" s="219">
        <f t="shared" si="31"/>
        <v>0.21071276746492851</v>
      </c>
    </row>
    <row r="203" spans="2:18" ht="15" hidden="1" customHeight="1" outlineLevel="1">
      <c r="B203" s="95" t="s">
        <v>41</v>
      </c>
      <c r="C203" s="196">
        <v>10</v>
      </c>
      <c r="D203" s="218">
        <f t="shared" si="24"/>
        <v>-0.64285714285714279</v>
      </c>
      <c r="E203" s="203">
        <v>43</v>
      </c>
      <c r="F203" s="219">
        <f t="shared" si="25"/>
        <v>-0.81702127659574475</v>
      </c>
      <c r="G203" s="196">
        <v>540</v>
      </c>
      <c r="H203" s="218">
        <f t="shared" si="26"/>
        <v>-0.19999999999999996</v>
      </c>
      <c r="I203" s="203">
        <v>2144</v>
      </c>
      <c r="J203" s="219">
        <f t="shared" si="27"/>
        <v>-7.3465859982713932E-2</v>
      </c>
      <c r="K203" s="196">
        <v>17</v>
      </c>
      <c r="L203" s="218">
        <f t="shared" si="28"/>
        <v>-0.22727272727272729</v>
      </c>
      <c r="M203" s="203">
        <v>2754</v>
      </c>
      <c r="N203" s="219">
        <f t="shared" si="29"/>
        <v>-0.15882712278558342</v>
      </c>
      <c r="O203" s="196">
        <v>5549</v>
      </c>
      <c r="P203" s="218">
        <f t="shared" si="30"/>
        <v>0.27124856815578458</v>
      </c>
      <c r="Q203" s="203">
        <v>8303</v>
      </c>
      <c r="R203" s="219">
        <f t="shared" si="31"/>
        <v>8.6922372038224838E-2</v>
      </c>
    </row>
    <row r="204" spans="2:18" ht="15" hidden="1" customHeight="1" outlineLevel="1">
      <c r="B204" s="95" t="s">
        <v>42</v>
      </c>
      <c r="C204" s="196">
        <v>7</v>
      </c>
      <c r="D204" s="218">
        <f t="shared" si="24"/>
        <v>-0.53333333333333333</v>
      </c>
      <c r="E204" s="203">
        <v>64</v>
      </c>
      <c r="F204" s="219">
        <f t="shared" si="25"/>
        <v>-0.72765957446808516</v>
      </c>
      <c r="G204" s="196">
        <v>676</v>
      </c>
      <c r="H204" s="218">
        <f t="shared" si="26"/>
        <v>-0.22388059701492535</v>
      </c>
      <c r="I204" s="203">
        <v>2880</v>
      </c>
      <c r="J204" s="219">
        <f t="shared" si="27"/>
        <v>0.28056914184081805</v>
      </c>
      <c r="K204" s="196">
        <v>18</v>
      </c>
      <c r="L204" s="218">
        <f t="shared" si="28"/>
        <v>1</v>
      </c>
      <c r="M204" s="203">
        <v>3645</v>
      </c>
      <c r="N204" s="219">
        <f t="shared" si="29"/>
        <v>7.8721515241195528E-2</v>
      </c>
      <c r="O204" s="196">
        <v>5752</v>
      </c>
      <c r="P204" s="218">
        <f t="shared" si="30"/>
        <v>-5.9054474071650542E-2</v>
      </c>
      <c r="Q204" s="203">
        <v>9397</v>
      </c>
      <c r="R204" s="219">
        <f t="shared" si="31"/>
        <v>-1.000842815002112E-2</v>
      </c>
    </row>
    <row r="205" spans="2:18" ht="15" hidden="1" customHeight="1" outlineLevel="1">
      <c r="B205" s="95" t="s">
        <v>43</v>
      </c>
      <c r="C205" s="196">
        <v>16</v>
      </c>
      <c r="D205" s="218">
        <f t="shared" si="24"/>
        <v>0.45454545454545459</v>
      </c>
      <c r="E205" s="203">
        <v>56</v>
      </c>
      <c r="F205" s="219">
        <f t="shared" si="25"/>
        <v>-0.41666666666666663</v>
      </c>
      <c r="G205" s="196">
        <v>448</v>
      </c>
      <c r="H205" s="218">
        <f t="shared" si="26"/>
        <v>-0.40106951871657759</v>
      </c>
      <c r="I205" s="203">
        <v>1897</v>
      </c>
      <c r="J205" s="219">
        <f t="shared" si="27"/>
        <v>-0.15312499999999996</v>
      </c>
      <c r="K205" s="196">
        <v>7</v>
      </c>
      <c r="L205" s="218">
        <f t="shared" si="28"/>
        <v>0</v>
      </c>
      <c r="M205" s="203">
        <v>2424</v>
      </c>
      <c r="N205" s="219">
        <f t="shared" si="29"/>
        <v>-0.21856866537717601</v>
      </c>
      <c r="O205" s="196">
        <v>5252</v>
      </c>
      <c r="P205" s="218">
        <f t="shared" si="30"/>
        <v>3.4390523500191783E-3</v>
      </c>
      <c r="Q205" s="203">
        <v>7676</v>
      </c>
      <c r="R205" s="219">
        <f t="shared" si="31"/>
        <v>-7.9174664107485637E-2</v>
      </c>
    </row>
    <row r="206" spans="2:18" ht="15" hidden="1" customHeight="1" outlineLevel="1">
      <c r="B206" s="95" t="s">
        <v>44</v>
      </c>
      <c r="C206" s="196">
        <v>15</v>
      </c>
      <c r="D206" s="218">
        <f t="shared" si="24"/>
        <v>2.75</v>
      </c>
      <c r="E206" s="203">
        <v>55</v>
      </c>
      <c r="F206" s="219">
        <f t="shared" si="25"/>
        <v>-0.4329896907216495</v>
      </c>
      <c r="G206" s="196">
        <v>562</v>
      </c>
      <c r="H206" s="218">
        <f t="shared" si="26"/>
        <v>-0.43403826787512589</v>
      </c>
      <c r="I206" s="203">
        <v>1495</v>
      </c>
      <c r="J206" s="219">
        <f t="shared" si="27"/>
        <v>-0.31703974417542258</v>
      </c>
      <c r="K206" s="196">
        <v>15</v>
      </c>
      <c r="L206" s="218">
        <f t="shared" si="28"/>
        <v>0.5</v>
      </c>
      <c r="M206" s="203">
        <v>2142</v>
      </c>
      <c r="N206" s="219">
        <f t="shared" si="29"/>
        <v>-0.34952930458548437</v>
      </c>
      <c r="O206" s="196">
        <v>5565</v>
      </c>
      <c r="P206" s="218">
        <f t="shared" si="30"/>
        <v>-0.12801629583202756</v>
      </c>
      <c r="Q206" s="203">
        <v>7707</v>
      </c>
      <c r="R206" s="219">
        <f t="shared" si="31"/>
        <v>-0.20341085271317827</v>
      </c>
    </row>
    <row r="207" spans="2:18" ht="15" hidden="1" customHeight="1" outlineLevel="1">
      <c r="B207" s="95" t="s">
        <v>45</v>
      </c>
      <c r="C207" s="196">
        <v>6</v>
      </c>
      <c r="D207" s="218">
        <f t="shared" si="24"/>
        <v>-0.7857142857142857</v>
      </c>
      <c r="E207" s="203">
        <v>80</v>
      </c>
      <c r="F207" s="219">
        <f t="shared" si="25"/>
        <v>-4.7619047619047672E-2</v>
      </c>
      <c r="G207" s="196">
        <v>834</v>
      </c>
      <c r="H207" s="218">
        <f t="shared" si="26"/>
        <v>-0.32850241545893721</v>
      </c>
      <c r="I207" s="203">
        <v>1996</v>
      </c>
      <c r="J207" s="219">
        <f t="shared" si="27"/>
        <v>-0.25550167847817984</v>
      </c>
      <c r="K207" s="196">
        <v>33</v>
      </c>
      <c r="L207" s="218">
        <f t="shared" si="28"/>
        <v>0.5714285714285714</v>
      </c>
      <c r="M207" s="203">
        <v>2949</v>
      </c>
      <c r="N207" s="219">
        <f t="shared" si="29"/>
        <v>-0.27292899408284022</v>
      </c>
      <c r="O207" s="196">
        <v>8150</v>
      </c>
      <c r="P207" s="218">
        <f t="shared" si="30"/>
        <v>3.7423625254582538E-2</v>
      </c>
      <c r="Q207" s="203">
        <v>11099</v>
      </c>
      <c r="R207" s="219">
        <f t="shared" si="31"/>
        <v>-6.8250503693754183E-2</v>
      </c>
    </row>
    <row r="208" spans="2:18" ht="15" hidden="1" customHeight="1" outlineLevel="1">
      <c r="B208" s="95" t="s">
        <v>46</v>
      </c>
      <c r="C208" s="196">
        <v>10</v>
      </c>
      <c r="D208" s="218">
        <f t="shared" si="24"/>
        <v>1.5</v>
      </c>
      <c r="E208" s="203">
        <v>63</v>
      </c>
      <c r="F208" s="219">
        <f t="shared" si="25"/>
        <v>0.5</v>
      </c>
      <c r="G208" s="196">
        <v>521</v>
      </c>
      <c r="H208" s="218">
        <f t="shared" si="26"/>
        <v>-1.883239171374762E-2</v>
      </c>
      <c r="I208" s="203">
        <v>1916</v>
      </c>
      <c r="J208" s="219">
        <f t="shared" si="27"/>
        <v>3.6668412781561965E-3</v>
      </c>
      <c r="K208" s="196">
        <v>24</v>
      </c>
      <c r="L208" s="218">
        <f t="shared" si="28"/>
        <v>3</v>
      </c>
      <c r="M208" s="203">
        <v>2534</v>
      </c>
      <c r="N208" s="219">
        <f t="shared" si="29"/>
        <v>1.6853932584269593E-2</v>
      </c>
      <c r="O208" s="196">
        <v>5278</v>
      </c>
      <c r="P208" s="218">
        <f t="shared" si="30"/>
        <v>0.22062904717853837</v>
      </c>
      <c r="Q208" s="203">
        <v>7812</v>
      </c>
      <c r="R208" s="219">
        <f t="shared" si="31"/>
        <v>0.14612676056338025</v>
      </c>
    </row>
    <row r="209" spans="2:18" ht="15" hidden="1" customHeight="1" outlineLevel="1">
      <c r="B209" s="95" t="s">
        <v>47</v>
      </c>
      <c r="C209" s="196">
        <v>16</v>
      </c>
      <c r="D209" s="218">
        <f t="shared" si="24"/>
        <v>0.23076923076923084</v>
      </c>
      <c r="E209" s="203">
        <v>156</v>
      </c>
      <c r="F209" s="219">
        <f t="shared" si="25"/>
        <v>-3.105590062111796E-2</v>
      </c>
      <c r="G209" s="196">
        <v>458</v>
      </c>
      <c r="H209" s="218">
        <f t="shared" si="26"/>
        <v>-0.18794326241134751</v>
      </c>
      <c r="I209" s="203">
        <v>1927</v>
      </c>
      <c r="J209" s="219">
        <f t="shared" si="27"/>
        <v>-0.13432165318957767</v>
      </c>
      <c r="K209" s="196">
        <v>12</v>
      </c>
      <c r="L209" s="218">
        <f t="shared" si="28"/>
        <v>-0.5</v>
      </c>
      <c r="M209" s="203">
        <v>2569</v>
      </c>
      <c r="N209" s="219">
        <f t="shared" si="29"/>
        <v>-0.14022757697456489</v>
      </c>
      <c r="O209" s="196">
        <v>4325</v>
      </c>
      <c r="P209" s="218">
        <f t="shared" si="30"/>
        <v>-7.8610992756710685E-2</v>
      </c>
      <c r="Q209" s="203">
        <v>6894</v>
      </c>
      <c r="R209" s="219">
        <f t="shared" si="31"/>
        <v>-0.10257745378807603</v>
      </c>
    </row>
    <row r="210" spans="2:18" ht="15" hidden="1" customHeight="1" outlineLevel="1">
      <c r="B210" s="95" t="s">
        <v>48</v>
      </c>
      <c r="C210" s="196">
        <v>29</v>
      </c>
      <c r="D210" s="218">
        <f t="shared" si="24"/>
        <v>28</v>
      </c>
      <c r="E210" s="203">
        <v>98</v>
      </c>
      <c r="F210" s="219">
        <f t="shared" si="25"/>
        <v>-0.70919881305637977</v>
      </c>
      <c r="G210" s="196">
        <v>524</v>
      </c>
      <c r="H210" s="218">
        <f t="shared" si="26"/>
        <v>-0.35705521472392643</v>
      </c>
      <c r="I210" s="203">
        <v>1670</v>
      </c>
      <c r="J210" s="219">
        <f t="shared" si="27"/>
        <v>-0.42572214580467671</v>
      </c>
      <c r="K210" s="196">
        <v>17</v>
      </c>
      <c r="L210" s="218">
        <f t="shared" si="28"/>
        <v>-0.19047619047619047</v>
      </c>
      <c r="M210" s="203">
        <v>2338</v>
      </c>
      <c r="N210" s="219">
        <f t="shared" si="29"/>
        <v>-0.42724154826065652</v>
      </c>
      <c r="O210" s="196">
        <v>7095</v>
      </c>
      <c r="P210" s="218">
        <f t="shared" si="30"/>
        <v>0.69009051929490228</v>
      </c>
      <c r="Q210" s="203">
        <v>9433</v>
      </c>
      <c r="R210" s="219">
        <f t="shared" si="31"/>
        <v>0.13925120772946853</v>
      </c>
    </row>
    <row r="211" spans="2:18" ht="15" hidden="1" customHeight="1" outlineLevel="1">
      <c r="B211" s="95" t="s">
        <v>49</v>
      </c>
      <c r="C211" s="196">
        <v>55</v>
      </c>
      <c r="D211" s="218">
        <f t="shared" si="24"/>
        <v>3.583333333333333</v>
      </c>
      <c r="E211" s="203">
        <v>243</v>
      </c>
      <c r="F211" s="219">
        <f t="shared" si="25"/>
        <v>-0.22611464968152861</v>
      </c>
      <c r="G211" s="196">
        <v>914</v>
      </c>
      <c r="H211" s="218">
        <f t="shared" si="26"/>
        <v>-0.19329214474845546</v>
      </c>
      <c r="I211" s="203">
        <v>2141</v>
      </c>
      <c r="J211" s="219">
        <f t="shared" si="27"/>
        <v>-0.17240046385775032</v>
      </c>
      <c r="K211" s="196">
        <v>35</v>
      </c>
      <c r="L211" s="218">
        <f t="shared" si="28"/>
        <v>0.34615384615384626</v>
      </c>
      <c r="M211" s="203">
        <v>3388</v>
      </c>
      <c r="N211" s="219">
        <f t="shared" si="29"/>
        <v>-0.16797642436149307</v>
      </c>
      <c r="O211" s="196">
        <v>7735</v>
      </c>
      <c r="P211" s="218">
        <f t="shared" si="30"/>
        <v>0.34944173063503148</v>
      </c>
      <c r="Q211" s="203">
        <v>11123</v>
      </c>
      <c r="R211" s="219">
        <f t="shared" si="31"/>
        <v>0.13453692370461034</v>
      </c>
    </row>
    <row r="212" spans="2:18" ht="15" hidden="1" customHeight="1" outlineLevel="1">
      <c r="B212" s="95" t="s">
        <v>50</v>
      </c>
      <c r="C212" s="196">
        <v>29</v>
      </c>
      <c r="D212" s="218">
        <f t="shared" si="24"/>
        <v>0.70588235294117641</v>
      </c>
      <c r="E212" s="203">
        <v>192</v>
      </c>
      <c r="F212" s="219">
        <f t="shared" si="25"/>
        <v>-0.2615384615384615</v>
      </c>
      <c r="G212" s="196">
        <v>812</v>
      </c>
      <c r="H212" s="218">
        <f t="shared" si="26"/>
        <v>-0.35606661379857252</v>
      </c>
      <c r="I212" s="203">
        <v>1782</v>
      </c>
      <c r="J212" s="219">
        <f t="shared" si="27"/>
        <v>-0.22454308093994779</v>
      </c>
      <c r="K212" s="196">
        <v>31</v>
      </c>
      <c r="L212" s="218">
        <f t="shared" si="28"/>
        <v>-0.11428571428571432</v>
      </c>
      <c r="M212" s="203">
        <v>2846</v>
      </c>
      <c r="N212" s="219">
        <f t="shared" si="29"/>
        <v>-0.26478946008783255</v>
      </c>
      <c r="O212" s="196">
        <v>7302</v>
      </c>
      <c r="P212" s="218">
        <f t="shared" si="30"/>
        <v>0.19372241294752324</v>
      </c>
      <c r="Q212" s="203">
        <v>10148</v>
      </c>
      <c r="R212" s="219">
        <f t="shared" si="31"/>
        <v>1.6019223067681221E-2</v>
      </c>
    </row>
    <row r="213" spans="2:18" ht="15" hidden="1" customHeight="1" outlineLevel="1">
      <c r="B213" s="95" t="s">
        <v>51</v>
      </c>
      <c r="C213" s="196">
        <v>51</v>
      </c>
      <c r="D213" s="218">
        <f t="shared" si="24"/>
        <v>2.1875</v>
      </c>
      <c r="E213" s="203">
        <v>154</v>
      </c>
      <c r="F213" s="219">
        <f t="shared" si="25"/>
        <v>-0.125</v>
      </c>
      <c r="G213" s="196">
        <v>691</v>
      </c>
      <c r="H213" s="218">
        <f t="shared" si="26"/>
        <v>-0.25618945102260493</v>
      </c>
      <c r="I213" s="203">
        <v>1737</v>
      </c>
      <c r="J213" s="219">
        <f t="shared" si="27"/>
        <v>-0.18869687062120499</v>
      </c>
      <c r="K213" s="196">
        <v>15</v>
      </c>
      <c r="L213" s="218">
        <f t="shared" si="28"/>
        <v>-0.55882352941176472</v>
      </c>
      <c r="M213" s="203">
        <v>2648</v>
      </c>
      <c r="N213" s="219">
        <f t="shared" si="29"/>
        <v>-0.19660194174757284</v>
      </c>
      <c r="O213" s="196">
        <v>7770</v>
      </c>
      <c r="P213" s="218">
        <f t="shared" si="30"/>
        <v>0.36435469710272161</v>
      </c>
      <c r="Q213" s="203">
        <v>10418</v>
      </c>
      <c r="R213" s="219">
        <f t="shared" si="31"/>
        <v>0.15871426982538095</v>
      </c>
    </row>
    <row r="214" spans="2:18" collapsed="1">
      <c r="B214" s="225">
        <v>1995</v>
      </c>
      <c r="C214" s="226">
        <v>267</v>
      </c>
      <c r="D214" s="227">
        <f t="shared" si="24"/>
        <v>0.31527093596059119</v>
      </c>
      <c r="E214" s="226">
        <v>1250</v>
      </c>
      <c r="F214" s="227">
        <f t="shared" si="25"/>
        <v>-0.44096601073345254</v>
      </c>
      <c r="G214" s="226">
        <v>7752</v>
      </c>
      <c r="H214" s="227">
        <f t="shared" si="26"/>
        <v>-0.2657004830917874</v>
      </c>
      <c r="I214" s="226">
        <v>23314</v>
      </c>
      <c r="J214" s="227">
        <f t="shared" si="27"/>
        <v>-0.14513053681431509</v>
      </c>
      <c r="K214" s="226">
        <v>243</v>
      </c>
      <c r="L214" s="227">
        <f t="shared" si="28"/>
        <v>6.578947368421062E-2</v>
      </c>
      <c r="M214" s="226">
        <v>32803</v>
      </c>
      <c r="N214" s="227">
        <f t="shared" si="29"/>
        <v>-0.18996937969182137</v>
      </c>
      <c r="O214" s="226">
        <v>75751</v>
      </c>
      <c r="P214" s="227">
        <f t="shared" si="30"/>
        <v>0.16225297655578741</v>
      </c>
      <c r="Q214" s="226">
        <v>108554</v>
      </c>
      <c r="R214" s="227">
        <f t="shared" si="31"/>
        <v>2.7273071390718551E-2</v>
      </c>
    </row>
    <row r="215" spans="2:18" ht="15" hidden="1" customHeight="1" outlineLevel="1">
      <c r="B215" s="95" t="s">
        <v>40</v>
      </c>
      <c r="C215" s="196">
        <v>54</v>
      </c>
      <c r="D215" s="218">
        <f t="shared" si="24"/>
        <v>0.9285714285714286</v>
      </c>
      <c r="E215" s="203">
        <v>199</v>
      </c>
      <c r="F215" s="219">
        <f t="shared" si="25"/>
        <v>-0.62022900763358779</v>
      </c>
      <c r="G215" s="196">
        <v>795</v>
      </c>
      <c r="H215" s="218">
        <f t="shared" si="26"/>
        <v>4.4678055190538801E-2</v>
      </c>
      <c r="I215" s="203">
        <v>1530</v>
      </c>
      <c r="J215" s="219">
        <f t="shared" si="27"/>
        <v>-7.664453832226914E-2</v>
      </c>
      <c r="K215" s="196">
        <v>13</v>
      </c>
      <c r="L215" s="218">
        <f t="shared" si="28"/>
        <v>-0.35</v>
      </c>
      <c r="M215" s="203">
        <v>2591</v>
      </c>
      <c r="N215" s="219">
        <f t="shared" si="29"/>
        <v>-0.13344481605351166</v>
      </c>
      <c r="O215" s="196">
        <v>4466</v>
      </c>
      <c r="P215" s="218">
        <f t="shared" si="30"/>
        <v>-2.0111731843575065E-3</v>
      </c>
      <c r="Q215" s="203">
        <v>7057</v>
      </c>
      <c r="R215" s="219">
        <f t="shared" si="31"/>
        <v>-5.4655056932350954E-2</v>
      </c>
    </row>
    <row r="216" spans="2:18" ht="15" hidden="1" customHeight="1" outlineLevel="1">
      <c r="B216" s="95" t="s">
        <v>41</v>
      </c>
      <c r="C216" s="196">
        <v>28</v>
      </c>
      <c r="D216" s="218">
        <f t="shared" si="24"/>
        <v>-0.41666666666666663</v>
      </c>
      <c r="E216" s="203">
        <v>235</v>
      </c>
      <c r="F216" s="219">
        <f t="shared" si="25"/>
        <v>-0.26791277258566981</v>
      </c>
      <c r="G216" s="196">
        <v>675</v>
      </c>
      <c r="H216" s="218">
        <f t="shared" si="26"/>
        <v>-0.38299817184643514</v>
      </c>
      <c r="I216" s="203">
        <v>2314</v>
      </c>
      <c r="J216" s="219">
        <f t="shared" si="27"/>
        <v>1.2981393336217728E-3</v>
      </c>
      <c r="K216" s="196">
        <v>22</v>
      </c>
      <c r="L216" s="218">
        <f t="shared" si="28"/>
        <v>-0.38888888888888884</v>
      </c>
      <c r="M216" s="203">
        <v>3274</v>
      </c>
      <c r="N216" s="219">
        <f t="shared" si="29"/>
        <v>-0.14068241469816278</v>
      </c>
      <c r="O216" s="196">
        <v>4365</v>
      </c>
      <c r="P216" s="218">
        <f t="shared" si="30"/>
        <v>-9.0805902383654935E-3</v>
      </c>
      <c r="Q216" s="203">
        <v>7639</v>
      </c>
      <c r="R216" s="219">
        <f t="shared" si="31"/>
        <v>-7.0115642118076638E-2</v>
      </c>
    </row>
    <row r="217" spans="2:18" ht="15" hidden="1" customHeight="1" outlineLevel="1">
      <c r="B217" s="95" t="s">
        <v>42</v>
      </c>
      <c r="C217" s="196">
        <v>15</v>
      </c>
      <c r="D217" s="218">
        <f t="shared" si="24"/>
        <v>2</v>
      </c>
      <c r="E217" s="203">
        <v>235</v>
      </c>
      <c r="F217" s="219">
        <f t="shared" si="25"/>
        <v>-0.36141304347826086</v>
      </c>
      <c r="G217" s="196">
        <v>871</v>
      </c>
      <c r="H217" s="218">
        <f t="shared" si="26"/>
        <v>-0.18292682926829273</v>
      </c>
      <c r="I217" s="203">
        <v>2249</v>
      </c>
      <c r="J217" s="219">
        <f t="shared" si="27"/>
        <v>3.1178358551123386E-2</v>
      </c>
      <c r="K217" s="196">
        <v>9</v>
      </c>
      <c r="L217" s="218">
        <f t="shared" si="28"/>
        <v>-0.6785714285714286</v>
      </c>
      <c r="M217" s="203">
        <v>3379</v>
      </c>
      <c r="N217" s="219">
        <f t="shared" si="29"/>
        <v>-7.3739035087719285E-2</v>
      </c>
      <c r="O217" s="196">
        <v>6113</v>
      </c>
      <c r="P217" s="218">
        <f t="shared" si="30"/>
        <v>0.31547234775123734</v>
      </c>
      <c r="Q217" s="203">
        <v>9492</v>
      </c>
      <c r="R217" s="219">
        <f t="shared" si="31"/>
        <v>0.14430379746835453</v>
      </c>
    </row>
    <row r="218" spans="2:18" ht="15" hidden="1" customHeight="1" outlineLevel="1">
      <c r="B218" s="95" t="s">
        <v>43</v>
      </c>
      <c r="C218" s="196">
        <v>11</v>
      </c>
      <c r="D218" s="218">
        <f t="shared" si="24"/>
        <v>-0.3125</v>
      </c>
      <c r="E218" s="203">
        <v>96</v>
      </c>
      <c r="F218" s="219">
        <f t="shared" si="25"/>
        <v>-0.71764705882352942</v>
      </c>
      <c r="G218" s="196">
        <v>748</v>
      </c>
      <c r="H218" s="218">
        <f t="shared" si="26"/>
        <v>0.1316187594553706</v>
      </c>
      <c r="I218" s="203">
        <v>2240</v>
      </c>
      <c r="J218" s="219">
        <f t="shared" si="27"/>
        <v>0.75548589341692796</v>
      </c>
      <c r="K218" s="196">
        <v>7</v>
      </c>
      <c r="L218" s="218">
        <f t="shared" si="28"/>
        <v>-0.9623655913978495</v>
      </c>
      <c r="M218" s="203">
        <v>3102</v>
      </c>
      <c r="N218" s="219">
        <f t="shared" si="29"/>
        <v>0.2513110125050424</v>
      </c>
      <c r="O218" s="196">
        <v>5234</v>
      </c>
      <c r="P218" s="218">
        <f t="shared" si="30"/>
        <v>0.23414289082763506</v>
      </c>
      <c r="Q218" s="203">
        <v>8336</v>
      </c>
      <c r="R218" s="219">
        <f t="shared" si="31"/>
        <v>0.24047619047619051</v>
      </c>
    </row>
    <row r="219" spans="2:18" ht="15" hidden="1" customHeight="1" outlineLevel="1">
      <c r="B219" s="95" t="s">
        <v>44</v>
      </c>
      <c r="C219" s="196">
        <v>4</v>
      </c>
      <c r="D219" s="218">
        <f t="shared" si="24"/>
        <v>-0.77777777777777779</v>
      </c>
      <c r="E219" s="203">
        <v>97</v>
      </c>
      <c r="F219" s="219">
        <f t="shared" si="25"/>
        <v>-0.82201834862385326</v>
      </c>
      <c r="G219" s="196">
        <v>993</v>
      </c>
      <c r="H219" s="218">
        <f t="shared" si="26"/>
        <v>-0.23966309341500769</v>
      </c>
      <c r="I219" s="203">
        <v>2189</v>
      </c>
      <c r="J219" s="219">
        <f t="shared" si="27"/>
        <v>0.64958553127354945</v>
      </c>
      <c r="K219" s="196">
        <v>10</v>
      </c>
      <c r="L219" s="218">
        <f t="shared" si="28"/>
        <v>-0.52380952380952384</v>
      </c>
      <c r="M219" s="203">
        <v>3293</v>
      </c>
      <c r="N219" s="219">
        <f t="shared" si="29"/>
        <v>2.3624494870997825E-2</v>
      </c>
      <c r="O219" s="196">
        <v>6382</v>
      </c>
      <c r="P219" s="218">
        <f t="shared" si="30"/>
        <v>0.52825670498084287</v>
      </c>
      <c r="Q219" s="203">
        <v>9675</v>
      </c>
      <c r="R219" s="219">
        <f t="shared" si="31"/>
        <v>0.3086703638577033</v>
      </c>
    </row>
    <row r="220" spans="2:18" ht="15" hidden="1" customHeight="1" outlineLevel="1">
      <c r="B220" s="95" t="s">
        <v>45</v>
      </c>
      <c r="C220" s="196">
        <v>28</v>
      </c>
      <c r="D220" s="218">
        <f t="shared" si="24"/>
        <v>2.5</v>
      </c>
      <c r="E220" s="203">
        <v>84</v>
      </c>
      <c r="F220" s="219">
        <f t="shared" si="25"/>
        <v>-0.85738539898132426</v>
      </c>
      <c r="G220" s="196">
        <v>1242</v>
      </c>
      <c r="H220" s="218">
        <f t="shared" si="26"/>
        <v>0.74438202247191021</v>
      </c>
      <c r="I220" s="203">
        <v>2681</v>
      </c>
      <c r="J220" s="219">
        <f t="shared" si="27"/>
        <v>0.56600467289719636</v>
      </c>
      <c r="K220" s="196">
        <v>21</v>
      </c>
      <c r="L220" s="218">
        <f t="shared" si="28"/>
        <v>0.61538461538461542</v>
      </c>
      <c r="M220" s="203">
        <v>4056</v>
      </c>
      <c r="N220" s="219">
        <f t="shared" si="29"/>
        <v>0.33684904416611738</v>
      </c>
      <c r="O220" s="196">
        <v>7856</v>
      </c>
      <c r="P220" s="218">
        <f t="shared" si="30"/>
        <v>0.32100218597612251</v>
      </c>
      <c r="Q220" s="203">
        <v>11912</v>
      </c>
      <c r="R220" s="219">
        <f t="shared" si="31"/>
        <v>0.32635563968377679</v>
      </c>
    </row>
    <row r="221" spans="2:18" ht="15" hidden="1" customHeight="1" outlineLevel="1">
      <c r="B221" s="95" t="s">
        <v>46</v>
      </c>
      <c r="C221" s="196">
        <v>4</v>
      </c>
      <c r="D221" s="218">
        <f t="shared" si="24"/>
        <v>0.33333333333333326</v>
      </c>
      <c r="E221" s="203">
        <v>42</v>
      </c>
      <c r="F221" s="219">
        <f t="shared" si="25"/>
        <v>-0.84328358208955223</v>
      </c>
      <c r="G221" s="196">
        <v>531</v>
      </c>
      <c r="H221" s="218">
        <f t="shared" si="26"/>
        <v>0.44686648501362392</v>
      </c>
      <c r="I221" s="203">
        <v>1909</v>
      </c>
      <c r="J221" s="219">
        <f t="shared" si="27"/>
        <v>0.55836734693877554</v>
      </c>
      <c r="K221" s="196">
        <v>6</v>
      </c>
      <c r="L221" s="218">
        <f t="shared" si="28"/>
        <v>-0.625</v>
      </c>
      <c r="M221" s="203">
        <v>2492</v>
      </c>
      <c r="N221" s="219">
        <f t="shared" si="29"/>
        <v>0.32623736029803085</v>
      </c>
      <c r="O221" s="196">
        <v>4324</v>
      </c>
      <c r="P221" s="218">
        <f t="shared" si="30"/>
        <v>0.42143326758711375</v>
      </c>
      <c r="Q221" s="203">
        <v>6816</v>
      </c>
      <c r="R221" s="219">
        <f t="shared" si="31"/>
        <v>0.38508433245275353</v>
      </c>
    </row>
    <row r="222" spans="2:18" ht="15" hidden="1" customHeight="1" outlineLevel="1">
      <c r="B222" s="95" t="s">
        <v>47</v>
      </c>
      <c r="C222" s="196">
        <v>13</v>
      </c>
      <c r="D222" s="218">
        <f t="shared" si="24"/>
        <v>1.1666666666666665</v>
      </c>
      <c r="E222" s="203">
        <v>161</v>
      </c>
      <c r="F222" s="219">
        <f t="shared" si="25"/>
        <v>-0.57963446475195823</v>
      </c>
      <c r="G222" s="196">
        <v>564</v>
      </c>
      <c r="H222" s="218">
        <f t="shared" si="26"/>
        <v>0.3364928909952607</v>
      </c>
      <c r="I222" s="203">
        <v>2226</v>
      </c>
      <c r="J222" s="219">
        <f t="shared" si="27"/>
        <v>0.72692009309542271</v>
      </c>
      <c r="K222" s="196">
        <v>24</v>
      </c>
      <c r="L222" s="218">
        <f t="shared" si="28"/>
        <v>0.5</v>
      </c>
      <c r="M222" s="203">
        <v>2988</v>
      </c>
      <c r="N222" s="219">
        <f t="shared" si="29"/>
        <v>0.41209829867674852</v>
      </c>
      <c r="O222" s="196">
        <v>4694</v>
      </c>
      <c r="P222" s="218">
        <f t="shared" si="30"/>
        <v>0.72130546387972139</v>
      </c>
      <c r="Q222" s="203">
        <v>7682</v>
      </c>
      <c r="R222" s="219">
        <f t="shared" si="31"/>
        <v>0.5862068965517242</v>
      </c>
    </row>
    <row r="223" spans="2:18" ht="15" hidden="1" customHeight="1" outlineLevel="1">
      <c r="B223" s="95" t="s">
        <v>48</v>
      </c>
      <c r="C223" s="196">
        <v>1</v>
      </c>
      <c r="D223" s="218">
        <f t="shared" si="24"/>
        <v>-0.92307692307692313</v>
      </c>
      <c r="E223" s="203">
        <v>337</v>
      </c>
      <c r="F223" s="219">
        <f t="shared" si="25"/>
        <v>8.3601286173633493E-2</v>
      </c>
      <c r="G223" s="196">
        <v>815</v>
      </c>
      <c r="H223" s="218">
        <f t="shared" si="26"/>
        <v>0.42233856893542754</v>
      </c>
      <c r="I223" s="203">
        <v>2908</v>
      </c>
      <c r="J223" s="219">
        <f t="shared" si="27"/>
        <v>1.6950880444856349</v>
      </c>
      <c r="K223" s="196">
        <v>21</v>
      </c>
      <c r="L223" s="218">
        <f t="shared" si="28"/>
        <v>0.10526315789473695</v>
      </c>
      <c r="M223" s="203">
        <v>4082</v>
      </c>
      <c r="N223" s="219">
        <f t="shared" si="29"/>
        <v>1.0461152882205513</v>
      </c>
      <c r="O223" s="196">
        <v>4198</v>
      </c>
      <c r="P223" s="218">
        <f t="shared" si="30"/>
        <v>0.23798289590091426</v>
      </c>
      <c r="Q223" s="203">
        <v>8280</v>
      </c>
      <c r="R223" s="219">
        <f t="shared" si="31"/>
        <v>0.53731897512068327</v>
      </c>
    </row>
    <row r="224" spans="2:18" ht="15" hidden="1" customHeight="1" outlineLevel="1">
      <c r="B224" s="95" t="s">
        <v>49</v>
      </c>
      <c r="C224" s="196">
        <v>12</v>
      </c>
      <c r="D224" s="218">
        <f t="shared" si="24"/>
        <v>-0.4</v>
      </c>
      <c r="E224" s="203">
        <v>314</v>
      </c>
      <c r="F224" s="219">
        <f t="shared" si="25"/>
        <v>-0.29596412556053808</v>
      </c>
      <c r="G224" s="196">
        <v>1133</v>
      </c>
      <c r="H224" s="218">
        <f t="shared" si="26"/>
        <v>0.55631868131868134</v>
      </c>
      <c r="I224" s="203">
        <v>2587</v>
      </c>
      <c r="J224" s="219">
        <f t="shared" si="27"/>
        <v>0.50406976744186038</v>
      </c>
      <c r="K224" s="196">
        <v>26</v>
      </c>
      <c r="L224" s="218">
        <f t="shared" si="28"/>
        <v>0.36842105263157898</v>
      </c>
      <c r="M224" s="203">
        <v>4072</v>
      </c>
      <c r="N224" s="219">
        <f t="shared" si="29"/>
        <v>0.38833958404364122</v>
      </c>
      <c r="O224" s="196">
        <v>5732</v>
      </c>
      <c r="P224" s="218">
        <f t="shared" si="30"/>
        <v>0.2866442199775534</v>
      </c>
      <c r="Q224" s="203">
        <v>9804</v>
      </c>
      <c r="R224" s="219">
        <f t="shared" si="31"/>
        <v>0.3270167839740119</v>
      </c>
    </row>
    <row r="225" spans="2:18" ht="15" hidden="1" customHeight="1" outlineLevel="1">
      <c r="B225" s="95" t="s">
        <v>50</v>
      </c>
      <c r="C225" s="196">
        <v>17</v>
      </c>
      <c r="D225" s="218">
        <f t="shared" si="24"/>
        <v>0</v>
      </c>
      <c r="E225" s="203">
        <v>260</v>
      </c>
      <c r="F225" s="219">
        <f t="shared" si="25"/>
        <v>-0.5</v>
      </c>
      <c r="G225" s="196">
        <v>1261</v>
      </c>
      <c r="H225" s="218">
        <f t="shared" si="26"/>
        <v>0.25722831505483557</v>
      </c>
      <c r="I225" s="203">
        <v>2298</v>
      </c>
      <c r="J225" s="219">
        <f t="shared" si="27"/>
        <v>0.64613180515759305</v>
      </c>
      <c r="K225" s="196">
        <v>35</v>
      </c>
      <c r="L225" s="218">
        <f t="shared" si="28"/>
        <v>0</v>
      </c>
      <c r="M225" s="203">
        <v>3871</v>
      </c>
      <c r="N225" s="219">
        <f t="shared" si="29"/>
        <v>0.30292830696735096</v>
      </c>
      <c r="O225" s="196">
        <v>6117</v>
      </c>
      <c r="P225" s="218">
        <f t="shared" si="30"/>
        <v>0.4443919716646989</v>
      </c>
      <c r="Q225" s="203">
        <v>9988</v>
      </c>
      <c r="R225" s="219">
        <f t="shared" si="31"/>
        <v>0.38606716625034698</v>
      </c>
    </row>
    <row r="226" spans="2:18" ht="15" hidden="1" customHeight="1" outlineLevel="1">
      <c r="B226" s="95" t="s">
        <v>51</v>
      </c>
      <c r="C226" s="196">
        <v>16</v>
      </c>
      <c r="D226" s="218">
        <f t="shared" si="24"/>
        <v>0.23076923076923084</v>
      </c>
      <c r="E226" s="203">
        <v>176</v>
      </c>
      <c r="F226" s="219">
        <f t="shared" si="25"/>
        <v>-0.61987041036717061</v>
      </c>
      <c r="G226" s="196">
        <v>929</v>
      </c>
      <c r="H226" s="218">
        <f t="shared" si="26"/>
        <v>0.14549938347718872</v>
      </c>
      <c r="I226" s="203">
        <v>2141</v>
      </c>
      <c r="J226" s="219">
        <f t="shared" si="27"/>
        <v>0.93931159420289845</v>
      </c>
      <c r="K226" s="196">
        <v>34</v>
      </c>
      <c r="L226" s="218">
        <f t="shared" si="28"/>
        <v>1.4285714285714284</v>
      </c>
      <c r="M226" s="203">
        <v>3296</v>
      </c>
      <c r="N226" s="219">
        <f t="shared" si="29"/>
        <v>0.37047817047817055</v>
      </c>
      <c r="O226" s="196">
        <v>5695</v>
      </c>
      <c r="P226" s="218">
        <f t="shared" si="30"/>
        <v>0.48849973863042351</v>
      </c>
      <c r="Q226" s="203">
        <v>8991</v>
      </c>
      <c r="R226" s="219">
        <f t="shared" si="31"/>
        <v>0.44294655753490608</v>
      </c>
    </row>
    <row r="227" spans="2:18" collapsed="1">
      <c r="B227" s="225">
        <v>1994</v>
      </c>
      <c r="C227" s="226">
        <v>203</v>
      </c>
      <c r="D227" s="227">
        <f t="shared" si="24"/>
        <v>4.1025641025641102E-2</v>
      </c>
      <c r="E227" s="226">
        <v>2236</v>
      </c>
      <c r="F227" s="227">
        <f t="shared" si="25"/>
        <v>-0.55966916108704212</v>
      </c>
      <c r="G227" s="226">
        <v>10557</v>
      </c>
      <c r="H227" s="227">
        <f t="shared" si="26"/>
        <v>0.11079545454545459</v>
      </c>
      <c r="I227" s="226">
        <v>27272</v>
      </c>
      <c r="J227" s="227">
        <f t="shared" si="27"/>
        <v>0.49214860206817312</v>
      </c>
      <c r="K227" s="226">
        <v>228</v>
      </c>
      <c r="L227" s="227">
        <f t="shared" si="28"/>
        <v>-0.46099290780141844</v>
      </c>
      <c r="M227" s="226">
        <v>40496</v>
      </c>
      <c r="N227" s="227">
        <f t="shared" si="29"/>
        <v>0.20966633808286295</v>
      </c>
      <c r="O227" s="226">
        <v>65176</v>
      </c>
      <c r="P227" s="227">
        <f t="shared" si="30"/>
        <v>0.31490709544656736</v>
      </c>
      <c r="Q227" s="226">
        <v>105672</v>
      </c>
      <c r="R227" s="227">
        <f t="shared" si="31"/>
        <v>0.27248205770434941</v>
      </c>
    </row>
    <row r="228" spans="2:18" ht="15" hidden="1" customHeight="1" outlineLevel="1">
      <c r="B228" s="95" t="s">
        <v>40</v>
      </c>
      <c r="C228" s="196">
        <v>28</v>
      </c>
      <c r="D228" s="218">
        <f t="shared" si="24"/>
        <v>-0.28205128205128205</v>
      </c>
      <c r="E228" s="203">
        <v>524</v>
      </c>
      <c r="F228" s="219">
        <f t="shared" si="25"/>
        <v>3.8314176245211051E-3</v>
      </c>
      <c r="G228" s="196">
        <v>761</v>
      </c>
      <c r="H228" s="218">
        <f t="shared" si="26"/>
        <v>-1.312335958005284E-3</v>
      </c>
      <c r="I228" s="203">
        <v>1657</v>
      </c>
      <c r="J228" s="219">
        <f t="shared" si="27"/>
        <v>0.19898697539797405</v>
      </c>
      <c r="K228" s="196">
        <v>20</v>
      </c>
      <c r="L228" s="218">
        <f t="shared" si="28"/>
        <v>1</v>
      </c>
      <c r="M228" s="203">
        <v>2990</v>
      </c>
      <c r="N228" s="219">
        <f t="shared" si="29"/>
        <v>0.10128913443830578</v>
      </c>
      <c r="O228" s="196">
        <v>4475</v>
      </c>
      <c r="P228" s="218">
        <f t="shared" si="30"/>
        <v>4.3853510613482527E-2</v>
      </c>
      <c r="Q228" s="203">
        <v>7465</v>
      </c>
      <c r="R228" s="219">
        <f t="shared" si="31"/>
        <v>6.6123964581548123E-2</v>
      </c>
    </row>
    <row r="229" spans="2:18" ht="15" hidden="1" customHeight="1" outlineLevel="1">
      <c r="B229" s="95" t="s">
        <v>41</v>
      </c>
      <c r="C229" s="196">
        <v>48</v>
      </c>
      <c r="D229" s="218">
        <f t="shared" si="24"/>
        <v>0.11627906976744184</v>
      </c>
      <c r="E229" s="203">
        <v>321</v>
      </c>
      <c r="F229" s="219">
        <f t="shared" si="25"/>
        <v>0.12631578947368416</v>
      </c>
      <c r="G229" s="196">
        <v>1094</v>
      </c>
      <c r="H229" s="218">
        <f t="shared" si="26"/>
        <v>0.66768292682926833</v>
      </c>
      <c r="I229" s="203">
        <v>2311</v>
      </c>
      <c r="J229" s="219">
        <f t="shared" si="27"/>
        <v>0.2444803446418955</v>
      </c>
      <c r="K229" s="196">
        <v>36</v>
      </c>
      <c r="L229" s="218">
        <f t="shared" si="28"/>
        <v>0.89473684210526305</v>
      </c>
      <c r="M229" s="203">
        <v>3810</v>
      </c>
      <c r="N229" s="219">
        <f t="shared" si="29"/>
        <v>0.33216783216783208</v>
      </c>
      <c r="O229" s="196">
        <v>4405</v>
      </c>
      <c r="P229" s="218">
        <f t="shared" si="30"/>
        <v>0.55708731000353473</v>
      </c>
      <c r="Q229" s="203">
        <v>8215</v>
      </c>
      <c r="R229" s="219">
        <f t="shared" si="31"/>
        <v>0.44401476533661444</v>
      </c>
    </row>
    <row r="230" spans="2:18" ht="15" hidden="1" customHeight="1" outlineLevel="1">
      <c r="B230" s="95" t="s">
        <v>42</v>
      </c>
      <c r="C230" s="196">
        <v>5</v>
      </c>
      <c r="D230" s="218">
        <f t="shared" si="24"/>
        <v>-0.78260869565217395</v>
      </c>
      <c r="E230" s="203">
        <v>368</v>
      </c>
      <c r="F230" s="219">
        <f t="shared" si="25"/>
        <v>0.68807339449541294</v>
      </c>
      <c r="G230" s="196">
        <v>1066</v>
      </c>
      <c r="H230" s="218">
        <f t="shared" si="26"/>
        <v>1.0426540284360186E-2</v>
      </c>
      <c r="I230" s="203">
        <v>2181</v>
      </c>
      <c r="J230" s="219">
        <f t="shared" si="27"/>
        <v>-0.26910187667560326</v>
      </c>
      <c r="K230" s="196">
        <v>28</v>
      </c>
      <c r="L230" s="218">
        <f t="shared" si="28"/>
        <v>0.21739130434782616</v>
      </c>
      <c r="M230" s="203">
        <v>3648</v>
      </c>
      <c r="N230" s="219">
        <f t="shared" si="29"/>
        <v>-0.15221938182663253</v>
      </c>
      <c r="O230" s="196">
        <v>4647</v>
      </c>
      <c r="P230" s="218">
        <f t="shared" si="30"/>
        <v>-0.21846619576185666</v>
      </c>
      <c r="Q230" s="203">
        <v>8295</v>
      </c>
      <c r="R230" s="219">
        <f t="shared" si="31"/>
        <v>-0.19065274660942533</v>
      </c>
    </row>
    <row r="231" spans="2:18" ht="15" hidden="1" customHeight="1" outlineLevel="1">
      <c r="B231" s="95" t="s">
        <v>43</v>
      </c>
      <c r="C231" s="196">
        <v>16</v>
      </c>
      <c r="D231" s="218">
        <f t="shared" si="24"/>
        <v>-0.66666666666666674</v>
      </c>
      <c r="E231" s="203">
        <v>340</v>
      </c>
      <c r="F231" s="219">
        <f t="shared" si="25"/>
        <v>2.8636363636363638</v>
      </c>
      <c r="G231" s="196">
        <v>661</v>
      </c>
      <c r="H231" s="218">
        <f t="shared" si="26"/>
        <v>-0.17990074441687343</v>
      </c>
      <c r="I231" s="203">
        <v>1276</v>
      </c>
      <c r="J231" s="219">
        <f t="shared" si="27"/>
        <v>0.17171717171717171</v>
      </c>
      <c r="K231" s="196">
        <v>186</v>
      </c>
      <c r="L231" s="218">
        <f t="shared" si="28"/>
        <v>9.9411764705882355</v>
      </c>
      <c r="M231" s="203">
        <v>2479</v>
      </c>
      <c r="N231" s="219">
        <f t="shared" si="29"/>
        <v>0.21044921875</v>
      </c>
      <c r="O231" s="196">
        <v>4241</v>
      </c>
      <c r="P231" s="218">
        <f t="shared" si="30"/>
        <v>2.464363372795364E-2</v>
      </c>
      <c r="Q231" s="203">
        <v>6720</v>
      </c>
      <c r="R231" s="219">
        <f t="shared" si="31"/>
        <v>8.6148375626313278E-2</v>
      </c>
    </row>
    <row r="232" spans="2:18" ht="15" hidden="1" customHeight="1" outlineLevel="1">
      <c r="B232" s="95" t="s">
        <v>44</v>
      </c>
      <c r="C232" s="196">
        <v>18</v>
      </c>
      <c r="D232" s="218">
        <f t="shared" si="24"/>
        <v>-9.9999999999999978E-2</v>
      </c>
      <c r="E232" s="203">
        <v>545</v>
      </c>
      <c r="F232" s="219">
        <f t="shared" si="25"/>
        <v>1.766497461928934</v>
      </c>
      <c r="G232" s="196">
        <v>1306</v>
      </c>
      <c r="H232" s="218">
        <f t="shared" si="26"/>
        <v>0.31786074672048437</v>
      </c>
      <c r="I232" s="203">
        <v>1327</v>
      </c>
      <c r="J232" s="219">
        <f t="shared" si="27"/>
        <v>-3.9102099927588729E-2</v>
      </c>
      <c r="K232" s="196">
        <v>21</v>
      </c>
      <c r="L232" s="218">
        <f t="shared" si="28"/>
        <v>1.1000000000000001</v>
      </c>
      <c r="M232" s="203">
        <v>3217</v>
      </c>
      <c r="N232" s="219">
        <f t="shared" si="29"/>
        <v>0.23778376298576376</v>
      </c>
      <c r="O232" s="196">
        <v>4176</v>
      </c>
      <c r="P232" s="218">
        <f t="shared" si="30"/>
        <v>-0.3816997334912644</v>
      </c>
      <c r="Q232" s="203">
        <v>7393</v>
      </c>
      <c r="R232" s="219">
        <f t="shared" si="31"/>
        <v>-0.2095584304501229</v>
      </c>
    </row>
    <row r="233" spans="2:18" ht="15" hidden="1" customHeight="1" outlineLevel="1">
      <c r="B233" s="95" t="s">
        <v>45</v>
      </c>
      <c r="C233" s="196">
        <v>8</v>
      </c>
      <c r="D233" s="218">
        <f t="shared" si="24"/>
        <v>-0.80952380952380953</v>
      </c>
      <c r="E233" s="203">
        <v>589</v>
      </c>
      <c r="F233" s="219">
        <f t="shared" si="25"/>
        <v>1.6531531531531534</v>
      </c>
      <c r="G233" s="196">
        <v>712</v>
      </c>
      <c r="H233" s="218">
        <f t="shared" si="26"/>
        <v>-0.36879432624113473</v>
      </c>
      <c r="I233" s="203">
        <v>1712</v>
      </c>
      <c r="J233" s="219">
        <f t="shared" si="27"/>
        <v>7.470182046453222E-2</v>
      </c>
      <c r="K233" s="196">
        <v>13</v>
      </c>
      <c r="L233" s="218">
        <f t="shared" si="28"/>
        <v>-0.48</v>
      </c>
      <c r="M233" s="203">
        <v>3034</v>
      </c>
      <c r="N233" s="219">
        <f t="shared" si="29"/>
        <v>7.9734219269103068E-3</v>
      </c>
      <c r="O233" s="196">
        <v>5947</v>
      </c>
      <c r="P233" s="218">
        <f t="shared" si="30"/>
        <v>-0.33224792274870873</v>
      </c>
      <c r="Q233" s="203">
        <v>8981</v>
      </c>
      <c r="R233" s="219">
        <f t="shared" si="31"/>
        <v>-0.24630748573346761</v>
      </c>
    </row>
    <row r="234" spans="2:18" ht="15" hidden="1" customHeight="1" outlineLevel="1">
      <c r="B234" s="95" t="s">
        <v>46</v>
      </c>
      <c r="C234" s="196">
        <v>3</v>
      </c>
      <c r="D234" s="218">
        <f t="shared" si="24"/>
        <v>-0.82352941176470584</v>
      </c>
      <c r="E234" s="203">
        <v>268</v>
      </c>
      <c r="F234" s="219">
        <f t="shared" si="25"/>
        <v>1.2905982905982905</v>
      </c>
      <c r="G234" s="196">
        <v>367</v>
      </c>
      <c r="H234" s="218">
        <f t="shared" si="26"/>
        <v>-0.30360531309297911</v>
      </c>
      <c r="I234" s="203">
        <v>1225</v>
      </c>
      <c r="J234" s="219">
        <f t="shared" si="27"/>
        <v>-0.10256410256410253</v>
      </c>
      <c r="K234" s="196">
        <v>16</v>
      </c>
      <c r="L234" s="218">
        <f t="shared" si="28"/>
        <v>1</v>
      </c>
      <c r="M234" s="203">
        <v>1879</v>
      </c>
      <c r="N234" s="219">
        <f t="shared" si="29"/>
        <v>-7.6204523107177957E-2</v>
      </c>
      <c r="O234" s="196">
        <v>3042</v>
      </c>
      <c r="P234" s="218">
        <f t="shared" si="30"/>
        <v>-8.1798973739812819E-2</v>
      </c>
      <c r="Q234" s="203">
        <v>4921</v>
      </c>
      <c r="R234" s="219">
        <f t="shared" si="31"/>
        <v>-7.9670843463624408E-2</v>
      </c>
    </row>
    <row r="235" spans="2:18" ht="15" hidden="1" customHeight="1" outlineLevel="1">
      <c r="B235" s="95" t="s">
        <v>47</v>
      </c>
      <c r="C235" s="196">
        <v>6</v>
      </c>
      <c r="D235" s="218">
        <f t="shared" si="24"/>
        <v>-0.5714285714285714</v>
      </c>
      <c r="E235" s="203">
        <v>383</v>
      </c>
      <c r="F235" s="219">
        <f t="shared" si="25"/>
        <v>1.2662721893491122</v>
      </c>
      <c r="G235" s="196">
        <v>422</v>
      </c>
      <c r="H235" s="218">
        <f t="shared" si="26"/>
        <v>6.8354430379746756E-2</v>
      </c>
      <c r="I235" s="203">
        <v>1289</v>
      </c>
      <c r="J235" s="219">
        <f t="shared" si="27"/>
        <v>-0.14805023132848649</v>
      </c>
      <c r="K235" s="196">
        <v>16</v>
      </c>
      <c r="L235" s="218">
        <f t="shared" si="28"/>
        <v>-0.30434782608695654</v>
      </c>
      <c r="M235" s="203">
        <v>2116</v>
      </c>
      <c r="N235" s="219">
        <f t="shared" si="29"/>
        <v>9.4607379375588607E-4</v>
      </c>
      <c r="O235" s="196">
        <v>2727</v>
      </c>
      <c r="P235" s="218">
        <f t="shared" si="30"/>
        <v>3.6488027366020415E-2</v>
      </c>
      <c r="Q235" s="203">
        <v>4843</v>
      </c>
      <c r="R235" s="219">
        <f t="shared" si="31"/>
        <v>2.0653319283456373E-2</v>
      </c>
    </row>
    <row r="236" spans="2:18" ht="15" hidden="1" customHeight="1" outlineLevel="1">
      <c r="B236" s="95" t="s">
        <v>48</v>
      </c>
      <c r="C236" s="196">
        <v>13</v>
      </c>
      <c r="D236" s="218">
        <f t="shared" si="24"/>
        <v>-0.76363636363636367</v>
      </c>
      <c r="E236" s="203">
        <v>311</v>
      </c>
      <c r="F236" s="219">
        <f t="shared" si="25"/>
        <v>6.5068493150684859E-2</v>
      </c>
      <c r="G236" s="196">
        <v>573</v>
      </c>
      <c r="H236" s="218">
        <f t="shared" si="26"/>
        <v>-5.2083333333333703E-3</v>
      </c>
      <c r="I236" s="203">
        <v>1079</v>
      </c>
      <c r="J236" s="219">
        <f t="shared" si="27"/>
        <v>-0.22763063707945597</v>
      </c>
      <c r="K236" s="196">
        <v>19</v>
      </c>
      <c r="L236" s="218">
        <f t="shared" si="28"/>
        <v>-0.26923076923076927</v>
      </c>
      <c r="M236" s="203">
        <v>1995</v>
      </c>
      <c r="N236" s="219">
        <f t="shared" si="29"/>
        <v>-0.14961636828644498</v>
      </c>
      <c r="O236" s="196">
        <v>3391</v>
      </c>
      <c r="P236" s="218">
        <f t="shared" si="30"/>
        <v>1.3146100985957476E-2</v>
      </c>
      <c r="Q236" s="203">
        <v>5386</v>
      </c>
      <c r="R236" s="219">
        <f t="shared" si="31"/>
        <v>-5.3925873880203756E-2</v>
      </c>
    </row>
    <row r="237" spans="2:18" ht="15" hidden="1" customHeight="1" outlineLevel="1">
      <c r="B237" s="95" t="s">
        <v>49</v>
      </c>
      <c r="C237" s="196">
        <v>20</v>
      </c>
      <c r="D237" s="218">
        <f t="shared" si="24"/>
        <v>-0.23076923076923073</v>
      </c>
      <c r="E237" s="203">
        <v>446</v>
      </c>
      <c r="F237" s="219">
        <f t="shared" si="25"/>
        <v>9.8522167487684831E-2</v>
      </c>
      <c r="G237" s="196">
        <v>728</v>
      </c>
      <c r="H237" s="218">
        <f t="shared" si="26"/>
        <v>-0.28975609756097565</v>
      </c>
      <c r="I237" s="203">
        <v>1720</v>
      </c>
      <c r="J237" s="219">
        <f t="shared" si="27"/>
        <v>7.2319201995012516E-2</v>
      </c>
      <c r="K237" s="196">
        <v>19</v>
      </c>
      <c r="L237" s="218">
        <f t="shared" si="28"/>
        <v>-0.17391304347826086</v>
      </c>
      <c r="M237" s="203">
        <v>2933</v>
      </c>
      <c r="N237" s="219">
        <f t="shared" si="29"/>
        <v>-4.8962386511024691E-2</v>
      </c>
      <c r="O237" s="196">
        <v>4455</v>
      </c>
      <c r="P237" s="218">
        <f t="shared" si="30"/>
        <v>0.12131890259249944</v>
      </c>
      <c r="Q237" s="203">
        <v>7388</v>
      </c>
      <c r="R237" s="219">
        <f t="shared" si="31"/>
        <v>4.6903783477398431E-2</v>
      </c>
    </row>
    <row r="238" spans="2:18" ht="15" hidden="1" customHeight="1" outlineLevel="1">
      <c r="B238" s="95" t="s">
        <v>50</v>
      </c>
      <c r="C238" s="196">
        <v>17</v>
      </c>
      <c r="D238" s="218">
        <f t="shared" si="24"/>
        <v>-0.51428571428571423</v>
      </c>
      <c r="E238" s="203">
        <v>520</v>
      </c>
      <c r="F238" s="219">
        <f t="shared" si="25"/>
        <v>1.1399176954732511</v>
      </c>
      <c r="G238" s="196">
        <v>1003</v>
      </c>
      <c r="H238" s="218">
        <f t="shared" si="26"/>
        <v>0.41068917018284101</v>
      </c>
      <c r="I238" s="203">
        <v>1396</v>
      </c>
      <c r="J238" s="219">
        <f t="shared" si="27"/>
        <v>5.7636887608070175E-3</v>
      </c>
      <c r="K238" s="196">
        <v>35</v>
      </c>
      <c r="L238" s="218">
        <f t="shared" si="28"/>
        <v>0.45833333333333326</v>
      </c>
      <c r="M238" s="203">
        <v>2971</v>
      </c>
      <c r="N238" s="219">
        <f t="shared" si="29"/>
        <v>0.23740108288213246</v>
      </c>
      <c r="O238" s="196">
        <v>4235</v>
      </c>
      <c r="P238" s="218">
        <f t="shared" si="30"/>
        <v>-2.5092081031307556E-2</v>
      </c>
      <c r="Q238" s="203">
        <v>7206</v>
      </c>
      <c r="R238" s="219">
        <f t="shared" si="31"/>
        <v>6.8346923647146118E-2</v>
      </c>
    </row>
    <row r="239" spans="2:18" ht="15" hidden="1" customHeight="1" outlineLevel="1">
      <c r="B239" s="95" t="s">
        <v>51</v>
      </c>
      <c r="C239" s="196">
        <v>13</v>
      </c>
      <c r="D239" s="218">
        <f t="shared" si="24"/>
        <v>-0.60606060606060608</v>
      </c>
      <c r="E239" s="203">
        <v>463</v>
      </c>
      <c r="F239" s="219">
        <f t="shared" si="25"/>
        <v>1.0577777777777779</v>
      </c>
      <c r="G239" s="196">
        <v>811</v>
      </c>
      <c r="H239" s="218">
        <f t="shared" si="26"/>
        <v>-0.17914979757085026</v>
      </c>
      <c r="I239" s="203">
        <v>1104</v>
      </c>
      <c r="J239" s="219">
        <f t="shared" si="27"/>
        <v>-0.34982332155477036</v>
      </c>
      <c r="K239" s="196">
        <v>14</v>
      </c>
      <c r="L239" s="218">
        <f t="shared" si="28"/>
        <v>-0.5</v>
      </c>
      <c r="M239" s="203">
        <v>2405</v>
      </c>
      <c r="N239" s="219">
        <f t="shared" si="29"/>
        <v>-0.19078061911170929</v>
      </c>
      <c r="O239" s="196">
        <v>3826</v>
      </c>
      <c r="P239" s="218">
        <f t="shared" si="30"/>
        <v>-0.13867627194957222</v>
      </c>
      <c r="Q239" s="203">
        <v>6231</v>
      </c>
      <c r="R239" s="219">
        <f t="shared" si="31"/>
        <v>-0.15956298893984355</v>
      </c>
    </row>
    <row r="240" spans="2:18" collapsed="1">
      <c r="B240" s="225">
        <v>1993</v>
      </c>
      <c r="C240" s="226">
        <v>195</v>
      </c>
      <c r="D240" s="227">
        <f t="shared" si="24"/>
        <v>-0.50632911392405067</v>
      </c>
      <c r="E240" s="226">
        <v>5078</v>
      </c>
      <c r="F240" s="227">
        <f t="shared" si="25"/>
        <v>0.70174262734584447</v>
      </c>
      <c r="G240" s="226">
        <v>9504</v>
      </c>
      <c r="H240" s="227">
        <f t="shared" si="26"/>
        <v>-1.2058212058212003E-2</v>
      </c>
      <c r="I240" s="226">
        <v>18277</v>
      </c>
      <c r="J240" s="227">
        <f t="shared" si="27"/>
        <v>-5.0594774297439082E-2</v>
      </c>
      <c r="K240" s="226">
        <v>423</v>
      </c>
      <c r="L240" s="227">
        <f t="shared" si="28"/>
        <v>0.79237288135593231</v>
      </c>
      <c r="M240" s="226">
        <v>33477</v>
      </c>
      <c r="N240" s="227">
        <f t="shared" si="29"/>
        <v>3.0505448500892651E-2</v>
      </c>
      <c r="O240" s="226">
        <v>49567</v>
      </c>
      <c r="P240" s="227">
        <f t="shared" si="30"/>
        <v>-9.7321119629946606E-2</v>
      </c>
      <c r="Q240" s="226">
        <v>83044</v>
      </c>
      <c r="R240" s="227">
        <f t="shared" si="31"/>
        <v>-4.980720162019292E-2</v>
      </c>
    </row>
    <row r="241" spans="2:18" ht="15" hidden="1" customHeight="1" outlineLevel="1">
      <c r="B241" s="95" t="s">
        <v>40</v>
      </c>
      <c r="C241" s="196">
        <v>39</v>
      </c>
      <c r="D241" s="218">
        <f t="shared" si="24"/>
        <v>0.625</v>
      </c>
      <c r="E241" s="203">
        <v>522</v>
      </c>
      <c r="F241" s="219">
        <f t="shared" si="25"/>
        <v>0.73421926910299007</v>
      </c>
      <c r="G241" s="196">
        <v>762</v>
      </c>
      <c r="H241" s="218">
        <f t="shared" si="26"/>
        <v>-8.3032490974729201E-2</v>
      </c>
      <c r="I241" s="203">
        <v>1382</v>
      </c>
      <c r="J241" s="219">
        <f t="shared" si="27"/>
        <v>7.6323987538940763E-2</v>
      </c>
      <c r="K241" s="196">
        <v>10</v>
      </c>
      <c r="L241" s="218">
        <f t="shared" si="28"/>
        <v>-0.6</v>
      </c>
      <c r="M241" s="203">
        <v>2715</v>
      </c>
      <c r="N241" s="219">
        <f t="shared" si="29"/>
        <v>0.10141987829614596</v>
      </c>
      <c r="O241" s="196">
        <v>4287</v>
      </c>
      <c r="P241" s="218">
        <f t="shared" si="30"/>
        <v>7.6054216867469826E-2</v>
      </c>
      <c r="Q241" s="203">
        <v>7002</v>
      </c>
      <c r="R241" s="219">
        <f t="shared" si="31"/>
        <v>8.5749728640099221E-2</v>
      </c>
    </row>
    <row r="242" spans="2:18" ht="15" hidden="1" customHeight="1" outlineLevel="1">
      <c r="B242" s="95" t="s">
        <v>41</v>
      </c>
      <c r="C242" s="196">
        <v>43</v>
      </c>
      <c r="D242" s="218">
        <f t="shared" si="24"/>
        <v>1.263157894736842</v>
      </c>
      <c r="E242" s="203">
        <v>285</v>
      </c>
      <c r="F242" s="219">
        <f t="shared" si="25"/>
        <v>-0.19263456090651554</v>
      </c>
      <c r="G242" s="196">
        <v>656</v>
      </c>
      <c r="H242" s="218">
        <f t="shared" si="26"/>
        <v>-0.23274853801169593</v>
      </c>
      <c r="I242" s="203">
        <v>1857</v>
      </c>
      <c r="J242" s="219">
        <f t="shared" si="27"/>
        <v>0.46914556962025311</v>
      </c>
      <c r="K242" s="196">
        <v>19</v>
      </c>
      <c r="L242" s="218">
        <f t="shared" si="28"/>
        <v>0.11764705882352944</v>
      </c>
      <c r="M242" s="203">
        <v>2860</v>
      </c>
      <c r="N242" s="219">
        <f t="shared" si="29"/>
        <v>0.14035087719298245</v>
      </c>
      <c r="O242" s="196">
        <v>2829</v>
      </c>
      <c r="P242" s="218">
        <f t="shared" si="30"/>
        <v>-0.39434810533076425</v>
      </c>
      <c r="Q242" s="203">
        <v>5689</v>
      </c>
      <c r="R242" s="219">
        <f t="shared" si="31"/>
        <v>-0.20754979802200868</v>
      </c>
    </row>
    <row r="243" spans="2:18" ht="15" hidden="1" customHeight="1" outlineLevel="1">
      <c r="B243" s="95" t="s">
        <v>42</v>
      </c>
      <c r="C243" s="196">
        <v>23</v>
      </c>
      <c r="D243" s="218">
        <f t="shared" si="24"/>
        <v>1.5555555555555554</v>
      </c>
      <c r="E243" s="203">
        <v>218</v>
      </c>
      <c r="F243" s="219">
        <f t="shared" si="25"/>
        <v>-8.4033613445378186E-2</v>
      </c>
      <c r="G243" s="196">
        <v>1055</v>
      </c>
      <c r="H243" s="218">
        <f t="shared" si="26"/>
        <v>0.23971797884841362</v>
      </c>
      <c r="I243" s="203">
        <v>2984</v>
      </c>
      <c r="J243" s="219">
        <f t="shared" si="27"/>
        <v>1.2185873605947957</v>
      </c>
      <c r="K243" s="196">
        <v>23</v>
      </c>
      <c r="L243" s="218">
        <f t="shared" si="28"/>
        <v>-0.5892857142857143</v>
      </c>
      <c r="M243" s="203">
        <v>4303</v>
      </c>
      <c r="N243" s="219">
        <f t="shared" si="29"/>
        <v>0.72188875550220089</v>
      </c>
      <c r="O243" s="196">
        <v>5946</v>
      </c>
      <c r="P243" s="218">
        <f t="shared" si="30"/>
        <v>0.32103976894023556</v>
      </c>
      <c r="Q243" s="203">
        <v>10249</v>
      </c>
      <c r="R243" s="219">
        <f t="shared" si="31"/>
        <v>0.46414285714285719</v>
      </c>
    </row>
    <row r="244" spans="2:18" ht="15" hidden="1" customHeight="1" outlineLevel="1">
      <c r="B244" s="95" t="s">
        <v>43</v>
      </c>
      <c r="C244" s="196">
        <v>48</v>
      </c>
      <c r="D244" s="218">
        <f t="shared" si="24"/>
        <v>8.6</v>
      </c>
      <c r="E244" s="203">
        <v>88</v>
      </c>
      <c r="F244" s="219">
        <f t="shared" si="25"/>
        <v>-0.28455284552845528</v>
      </c>
      <c r="G244" s="196">
        <v>806</v>
      </c>
      <c r="H244" s="218">
        <f t="shared" si="26"/>
        <v>-9.6412556053811604E-2</v>
      </c>
      <c r="I244" s="203">
        <v>1089</v>
      </c>
      <c r="J244" s="219">
        <f t="shared" si="27"/>
        <v>-0.4091155724362453</v>
      </c>
      <c r="K244" s="196">
        <v>17</v>
      </c>
      <c r="L244" s="218">
        <f t="shared" si="28"/>
        <v>-0.59523809523809523</v>
      </c>
      <c r="M244" s="203">
        <v>2048</v>
      </c>
      <c r="N244" s="219">
        <f t="shared" si="29"/>
        <v>-0.2950086058519793</v>
      </c>
      <c r="O244" s="196">
        <v>4139</v>
      </c>
      <c r="P244" s="218">
        <f t="shared" si="30"/>
        <v>-0.22779850746268659</v>
      </c>
      <c r="Q244" s="203">
        <v>6187</v>
      </c>
      <c r="R244" s="219">
        <f t="shared" si="31"/>
        <v>-0.25142165759225654</v>
      </c>
    </row>
    <row r="245" spans="2:18" ht="15" hidden="1" customHeight="1" outlineLevel="1">
      <c r="B245" s="95" t="s">
        <v>44</v>
      </c>
      <c r="C245" s="196">
        <v>20</v>
      </c>
      <c r="D245" s="218">
        <f t="shared" si="24"/>
        <v>0.17647058823529416</v>
      </c>
      <c r="E245" s="203">
        <v>197</v>
      </c>
      <c r="F245" s="219">
        <f t="shared" si="25"/>
        <v>-0.35830618892508148</v>
      </c>
      <c r="G245" s="196">
        <v>991</v>
      </c>
      <c r="H245" s="218">
        <f t="shared" si="26"/>
        <v>-0.18166804293971928</v>
      </c>
      <c r="I245" s="203">
        <v>1381</v>
      </c>
      <c r="J245" s="219">
        <f t="shared" si="27"/>
        <v>0.11012861736334401</v>
      </c>
      <c r="K245" s="196">
        <v>10</v>
      </c>
      <c r="L245" s="218">
        <f t="shared" si="28"/>
        <v>-0.81818181818181812</v>
      </c>
      <c r="M245" s="203">
        <v>2599</v>
      </c>
      <c r="N245" s="219">
        <f t="shared" si="29"/>
        <v>-8.2921665490472862E-2</v>
      </c>
      <c r="O245" s="196">
        <v>6754</v>
      </c>
      <c r="P245" s="218">
        <f t="shared" si="30"/>
        <v>0.16048109965635748</v>
      </c>
      <c r="Q245" s="203">
        <v>9353</v>
      </c>
      <c r="R245" s="219">
        <f t="shared" si="31"/>
        <v>8.0771897388490776E-2</v>
      </c>
    </row>
    <row r="246" spans="2:18" ht="15" hidden="1" customHeight="1" outlineLevel="1">
      <c r="B246" s="95" t="s">
        <v>45</v>
      </c>
      <c r="C246" s="196">
        <v>42</v>
      </c>
      <c r="D246" s="218">
        <f t="shared" si="24"/>
        <v>20</v>
      </c>
      <c r="E246" s="203">
        <v>222</v>
      </c>
      <c r="F246" s="219">
        <f t="shared" si="25"/>
        <v>-0.26490066225165565</v>
      </c>
      <c r="G246" s="196">
        <v>1128</v>
      </c>
      <c r="H246" s="218">
        <f t="shared" si="26"/>
        <v>-1.0526315789473717E-2</v>
      </c>
      <c r="I246" s="203">
        <v>1593</v>
      </c>
      <c r="J246" s="219">
        <f t="shared" si="27"/>
        <v>8.8858509911141415E-2</v>
      </c>
      <c r="K246" s="196">
        <v>25</v>
      </c>
      <c r="L246" s="218">
        <f t="shared" si="28"/>
        <v>-0.24242424242424243</v>
      </c>
      <c r="M246" s="203">
        <v>3010</v>
      </c>
      <c r="N246" s="219">
        <f t="shared" si="29"/>
        <v>2.3809523809523725E-2</v>
      </c>
      <c r="O246" s="196">
        <v>8906</v>
      </c>
      <c r="P246" s="218">
        <f t="shared" si="30"/>
        <v>0.68674242424242427</v>
      </c>
      <c r="Q246" s="203">
        <v>11916</v>
      </c>
      <c r="R246" s="219">
        <f t="shared" si="31"/>
        <v>0.44963503649635039</v>
      </c>
    </row>
    <row r="247" spans="2:18" ht="15" hidden="1" customHeight="1" outlineLevel="1">
      <c r="B247" s="95" t="s">
        <v>46</v>
      </c>
      <c r="C247" s="196">
        <v>17</v>
      </c>
      <c r="D247" s="218">
        <f t="shared" si="24"/>
        <v>2.4</v>
      </c>
      <c r="E247" s="203">
        <v>117</v>
      </c>
      <c r="F247" s="219">
        <f t="shared" si="25"/>
        <v>-0.56826568265682664</v>
      </c>
      <c r="G247" s="196">
        <v>527</v>
      </c>
      <c r="H247" s="218">
        <f t="shared" si="26"/>
        <v>-0.11725293132328307</v>
      </c>
      <c r="I247" s="203">
        <v>1365</v>
      </c>
      <c r="J247" s="219">
        <f t="shared" si="27"/>
        <v>7.1428571428571397E-2</v>
      </c>
      <c r="K247" s="196">
        <v>8</v>
      </c>
      <c r="L247" s="218">
        <f t="shared" si="28"/>
        <v>-0.38461538461538458</v>
      </c>
      <c r="M247" s="203">
        <v>2034</v>
      </c>
      <c r="N247" s="219">
        <f t="shared" si="29"/>
        <v>-5.8333333333333348E-2</v>
      </c>
      <c r="O247" s="196">
        <v>3313</v>
      </c>
      <c r="P247" s="218">
        <f t="shared" si="30"/>
        <v>-0.12098699920403289</v>
      </c>
      <c r="Q247" s="203">
        <v>5347</v>
      </c>
      <c r="R247" s="219">
        <f t="shared" si="31"/>
        <v>-9.8161578681059236E-2</v>
      </c>
    </row>
    <row r="248" spans="2:18" ht="15" hidden="1" customHeight="1" outlineLevel="1">
      <c r="B248" s="95" t="s">
        <v>47</v>
      </c>
      <c r="C248" s="196">
        <v>14</v>
      </c>
      <c r="D248" s="218">
        <f t="shared" si="24"/>
        <v>-0.26315789473684215</v>
      </c>
      <c r="E248" s="203">
        <v>169</v>
      </c>
      <c r="F248" s="219">
        <f t="shared" si="25"/>
        <v>-0.6269315673289183</v>
      </c>
      <c r="G248" s="196">
        <v>395</v>
      </c>
      <c r="H248" s="218">
        <f t="shared" si="26"/>
        <v>-0.27787934186471663</v>
      </c>
      <c r="I248" s="203">
        <v>1513</v>
      </c>
      <c r="J248" s="219">
        <f t="shared" si="27"/>
        <v>1.1363636363636465E-2</v>
      </c>
      <c r="K248" s="196">
        <v>23</v>
      </c>
      <c r="L248" s="218">
        <f t="shared" si="28"/>
        <v>-7.999999999999996E-2</v>
      </c>
      <c r="M248" s="203">
        <v>2114</v>
      </c>
      <c r="N248" s="219">
        <f t="shared" si="29"/>
        <v>-0.16771653543307086</v>
      </c>
      <c r="O248" s="196">
        <v>2631</v>
      </c>
      <c r="P248" s="218">
        <f t="shared" si="30"/>
        <v>-0.19195331695331697</v>
      </c>
      <c r="Q248" s="203">
        <v>4745</v>
      </c>
      <c r="R248" s="219">
        <f t="shared" si="31"/>
        <v>-0.18133195307108352</v>
      </c>
    </row>
    <row r="249" spans="2:18" ht="15" hidden="1" customHeight="1" outlineLevel="1">
      <c r="B249" s="95" t="s">
        <v>48</v>
      </c>
      <c r="C249" s="196">
        <v>55</v>
      </c>
      <c r="D249" s="218">
        <f t="shared" si="24"/>
        <v>2.4375</v>
      </c>
      <c r="E249" s="203">
        <v>292</v>
      </c>
      <c r="F249" s="219">
        <f t="shared" si="25"/>
        <v>-0.4065040650406504</v>
      </c>
      <c r="G249" s="196">
        <v>576</v>
      </c>
      <c r="H249" s="218">
        <f t="shared" si="26"/>
        <v>-0.25773195876288657</v>
      </c>
      <c r="I249" s="203">
        <v>1397</v>
      </c>
      <c r="J249" s="219">
        <f t="shared" si="27"/>
        <v>-4.9012933968686223E-2</v>
      </c>
      <c r="K249" s="196">
        <v>26</v>
      </c>
      <c r="L249" s="218">
        <f t="shared" si="28"/>
        <v>-0.1875</v>
      </c>
      <c r="M249" s="203">
        <v>2346</v>
      </c>
      <c r="N249" s="219">
        <f t="shared" si="29"/>
        <v>-0.15763016157989229</v>
      </c>
      <c r="O249" s="196">
        <v>3347</v>
      </c>
      <c r="P249" s="218">
        <f t="shared" si="30"/>
        <v>9.9901413079198198E-2</v>
      </c>
      <c r="Q249" s="203">
        <v>5693</v>
      </c>
      <c r="R249" s="219">
        <f t="shared" si="31"/>
        <v>-2.3164035689773543E-2</v>
      </c>
    </row>
    <row r="250" spans="2:18" ht="15" hidden="1" customHeight="1" outlineLevel="1">
      <c r="B250" s="95" t="s">
        <v>49</v>
      </c>
      <c r="C250" s="196">
        <v>26</v>
      </c>
      <c r="D250" s="218">
        <f t="shared" si="24"/>
        <v>5.5</v>
      </c>
      <c r="E250" s="203">
        <v>406</v>
      </c>
      <c r="F250" s="219">
        <f t="shared" si="25"/>
        <v>-8.7640449438202261E-2</v>
      </c>
      <c r="G250" s="196">
        <v>1025</v>
      </c>
      <c r="H250" s="218">
        <f t="shared" si="26"/>
        <v>-0.23048048048048053</v>
      </c>
      <c r="I250" s="203">
        <v>1604</v>
      </c>
      <c r="J250" s="219">
        <f t="shared" si="27"/>
        <v>0.50751879699248126</v>
      </c>
      <c r="K250" s="196">
        <v>23</v>
      </c>
      <c r="L250" s="218">
        <f t="shared" si="28"/>
        <v>4.5454545454545414E-2</v>
      </c>
      <c r="M250" s="203">
        <v>3084</v>
      </c>
      <c r="N250" s="219">
        <f t="shared" si="29"/>
        <v>7.5688873386815514E-2</v>
      </c>
      <c r="O250" s="196">
        <v>3973</v>
      </c>
      <c r="P250" s="218">
        <f t="shared" si="30"/>
        <v>0.10085896370185643</v>
      </c>
      <c r="Q250" s="203">
        <v>7057</v>
      </c>
      <c r="R250" s="219">
        <f t="shared" si="31"/>
        <v>8.9715873996293993E-2</v>
      </c>
    </row>
    <row r="251" spans="2:18" ht="15" hidden="1" customHeight="1" outlineLevel="1">
      <c r="B251" s="95" t="s">
        <v>50</v>
      </c>
      <c r="C251" s="196">
        <v>35</v>
      </c>
      <c r="D251" s="218">
        <f t="shared" si="24"/>
        <v>7.75</v>
      </c>
      <c r="E251" s="203">
        <v>243</v>
      </c>
      <c r="F251" s="219">
        <f t="shared" si="25"/>
        <v>-0.38481012658227853</v>
      </c>
      <c r="G251" s="196">
        <v>711</v>
      </c>
      <c r="H251" s="218">
        <f t="shared" si="26"/>
        <v>-5.7029177718832869E-2</v>
      </c>
      <c r="I251" s="203">
        <v>1388</v>
      </c>
      <c r="J251" s="219">
        <f t="shared" si="27"/>
        <v>0.43983402489626555</v>
      </c>
      <c r="K251" s="196">
        <v>24</v>
      </c>
      <c r="L251" s="218">
        <f t="shared" si="28"/>
        <v>4.3478260869565188E-2</v>
      </c>
      <c r="M251" s="203">
        <v>2401</v>
      </c>
      <c r="N251" s="219">
        <f t="shared" si="29"/>
        <v>0.12196261682242993</v>
      </c>
      <c r="O251" s="196">
        <v>4344</v>
      </c>
      <c r="P251" s="218">
        <f t="shared" si="30"/>
        <v>0.18461958003817824</v>
      </c>
      <c r="Q251" s="203">
        <v>6745</v>
      </c>
      <c r="R251" s="219">
        <f t="shared" si="31"/>
        <v>0.16152918890993639</v>
      </c>
    </row>
    <row r="252" spans="2:18" ht="15" hidden="1" customHeight="1" outlineLevel="1">
      <c r="B252" s="95" t="s">
        <v>51</v>
      </c>
      <c r="C252" s="196">
        <v>33</v>
      </c>
      <c r="D252" s="218">
        <f t="shared" si="24"/>
        <v>4.5</v>
      </c>
      <c r="E252" s="203">
        <v>225</v>
      </c>
      <c r="F252" s="219">
        <f t="shared" si="25"/>
        <v>-0.26229508196721307</v>
      </c>
      <c r="G252" s="196">
        <v>988</v>
      </c>
      <c r="H252" s="218">
        <f t="shared" si="26"/>
        <v>6.580366774541524E-2</v>
      </c>
      <c r="I252" s="203">
        <v>1698</v>
      </c>
      <c r="J252" s="219">
        <f t="shared" si="27"/>
        <v>1.117206982543641</v>
      </c>
      <c r="K252" s="196">
        <v>28</v>
      </c>
      <c r="L252" s="218">
        <f t="shared" si="28"/>
        <v>0.47368421052631571</v>
      </c>
      <c r="M252" s="203">
        <v>2972</v>
      </c>
      <c r="N252" s="219">
        <f t="shared" si="29"/>
        <v>0.44341913550267109</v>
      </c>
      <c r="O252" s="196">
        <v>4442</v>
      </c>
      <c r="P252" s="218">
        <f t="shared" si="30"/>
        <v>0.25978445830969932</v>
      </c>
      <c r="Q252" s="203">
        <v>7414</v>
      </c>
      <c r="R252" s="219">
        <f t="shared" si="31"/>
        <v>0.32748433303491487</v>
      </c>
    </row>
    <row r="253" spans="2:18" collapsed="1">
      <c r="B253" s="225">
        <v>1992</v>
      </c>
      <c r="C253" s="226">
        <v>395</v>
      </c>
      <c r="D253" s="227">
        <f t="shared" si="24"/>
        <v>2.0384615384615383</v>
      </c>
      <c r="E253" s="226">
        <v>2984</v>
      </c>
      <c r="F253" s="227">
        <f t="shared" si="25"/>
        <v>-0.25119196988707648</v>
      </c>
      <c r="G253" s="226">
        <v>9620</v>
      </c>
      <c r="H253" s="227">
        <f t="shared" si="26"/>
        <v>-0.10202557640250165</v>
      </c>
      <c r="I253" s="226">
        <v>19251</v>
      </c>
      <c r="J253" s="227">
        <f t="shared" si="27"/>
        <v>0.24103919546157804</v>
      </c>
      <c r="K253" s="226">
        <v>236</v>
      </c>
      <c r="L253" s="227">
        <f t="shared" si="28"/>
        <v>-0.34806629834254144</v>
      </c>
      <c r="M253" s="226">
        <v>32486</v>
      </c>
      <c r="N253" s="227">
        <f t="shared" si="29"/>
        <v>5.8106963715718773E-2</v>
      </c>
      <c r="O253" s="226">
        <v>54911</v>
      </c>
      <c r="P253" s="227">
        <f t="shared" si="30"/>
        <v>8.7648060848552145E-2</v>
      </c>
      <c r="Q253" s="226">
        <v>87397</v>
      </c>
      <c r="R253" s="227">
        <f t="shared" si="31"/>
        <v>7.6476819234369664E-2</v>
      </c>
    </row>
    <row r="254" spans="2:18" ht="15" hidden="1" customHeight="1" outlineLevel="1">
      <c r="B254" s="95" t="s">
        <v>40</v>
      </c>
      <c r="C254" s="196">
        <v>24</v>
      </c>
      <c r="D254" s="218">
        <f t="shared" si="24"/>
        <v>-0.22580645161290325</v>
      </c>
      <c r="E254" s="203">
        <v>301</v>
      </c>
      <c r="F254" s="219">
        <f t="shared" si="25"/>
        <v>7.8853046594982157E-2</v>
      </c>
      <c r="G254" s="196">
        <v>831</v>
      </c>
      <c r="H254" s="218">
        <f t="shared" si="26"/>
        <v>-0.24385805277525019</v>
      </c>
      <c r="I254" s="203">
        <v>1284</v>
      </c>
      <c r="J254" s="219">
        <f t="shared" si="27"/>
        <v>0.14642857142857135</v>
      </c>
      <c r="K254" s="196">
        <v>25</v>
      </c>
      <c r="L254" s="218">
        <f t="shared" si="28"/>
        <v>-0.61538461538461542</v>
      </c>
      <c r="M254" s="203">
        <v>2465</v>
      </c>
      <c r="N254" s="219">
        <f t="shared" si="29"/>
        <v>-4.9730146491904437E-2</v>
      </c>
      <c r="O254" s="196">
        <v>3984</v>
      </c>
      <c r="P254" s="218">
        <f t="shared" si="30"/>
        <v>0.13471945314725153</v>
      </c>
      <c r="Q254" s="203">
        <v>6449</v>
      </c>
      <c r="R254" s="219">
        <f t="shared" si="31"/>
        <v>5.6347256347256458E-2</v>
      </c>
    </row>
    <row r="255" spans="2:18" ht="15" hidden="1" customHeight="1" outlineLevel="1">
      <c r="B255" s="95" t="s">
        <v>41</v>
      </c>
      <c r="C255" s="196">
        <v>19</v>
      </c>
      <c r="D255" s="218">
        <f t="shared" si="24"/>
        <v>0.89999999999999991</v>
      </c>
      <c r="E255" s="203">
        <v>353</v>
      </c>
      <c r="F255" s="219">
        <f t="shared" si="25"/>
        <v>-0.14111922141119226</v>
      </c>
      <c r="G255" s="196">
        <v>855</v>
      </c>
      <c r="H255" s="218">
        <f t="shared" si="26"/>
        <v>-8.3601286173633493E-2</v>
      </c>
      <c r="I255" s="203">
        <v>1264</v>
      </c>
      <c r="J255" s="219">
        <f t="shared" si="27"/>
        <v>0.15118397085610202</v>
      </c>
      <c r="K255" s="196">
        <v>17</v>
      </c>
      <c r="L255" s="218">
        <f t="shared" si="28"/>
        <v>-0.45161290322580649</v>
      </c>
      <c r="M255" s="203">
        <v>2508</v>
      </c>
      <c r="N255" s="219">
        <f t="shared" si="29"/>
        <v>1.0068465565847839E-2</v>
      </c>
      <c r="O255" s="196">
        <v>4671</v>
      </c>
      <c r="P255" s="218">
        <f t="shared" si="30"/>
        <v>0.510672703751617</v>
      </c>
      <c r="Q255" s="203">
        <v>7179</v>
      </c>
      <c r="R255" s="219">
        <f t="shared" si="31"/>
        <v>0.28771300448430503</v>
      </c>
    </row>
    <row r="256" spans="2:18" ht="15" hidden="1" customHeight="1" outlineLevel="1">
      <c r="B256" s="95" t="s">
        <v>42</v>
      </c>
      <c r="C256" s="196">
        <v>9</v>
      </c>
      <c r="D256" s="218">
        <f t="shared" si="24"/>
        <v>-0.5714285714285714</v>
      </c>
      <c r="E256" s="203">
        <v>238</v>
      </c>
      <c r="F256" s="219">
        <f t="shared" si="25"/>
        <v>2.5862068965517349E-2</v>
      </c>
      <c r="G256" s="196">
        <v>851</v>
      </c>
      <c r="H256" s="218">
        <f t="shared" si="26"/>
        <v>0.3092307692307692</v>
      </c>
      <c r="I256" s="203">
        <v>1345</v>
      </c>
      <c r="J256" s="219">
        <f t="shared" si="27"/>
        <v>0.10882110469909323</v>
      </c>
      <c r="K256" s="196">
        <v>56</v>
      </c>
      <c r="L256" s="218">
        <f t="shared" si="28"/>
        <v>1.2400000000000002</v>
      </c>
      <c r="M256" s="203">
        <v>2499</v>
      </c>
      <c r="N256" s="219">
        <f t="shared" si="29"/>
        <v>0.16721158337225606</v>
      </c>
      <c r="O256" s="196">
        <v>4501</v>
      </c>
      <c r="P256" s="218">
        <f t="shared" si="30"/>
        <v>0.54726710209694063</v>
      </c>
      <c r="Q256" s="203">
        <v>7000</v>
      </c>
      <c r="R256" s="219">
        <f t="shared" si="31"/>
        <v>0.38613861386138604</v>
      </c>
    </row>
    <row r="257" spans="2:18" ht="15" hidden="1" customHeight="1" outlineLevel="1">
      <c r="B257" s="95" t="s">
        <v>43</v>
      </c>
      <c r="C257" s="196">
        <v>5</v>
      </c>
      <c r="D257" s="218">
        <f t="shared" si="24"/>
        <v>-0.54545454545454541</v>
      </c>
      <c r="E257" s="203">
        <v>123</v>
      </c>
      <c r="F257" s="219">
        <f t="shared" si="25"/>
        <v>-0.53053435114503822</v>
      </c>
      <c r="G257" s="196">
        <v>892</v>
      </c>
      <c r="H257" s="218">
        <f t="shared" si="26"/>
        <v>0.69581749049429664</v>
      </c>
      <c r="I257" s="203">
        <v>1843</v>
      </c>
      <c r="J257" s="219">
        <f t="shared" si="27"/>
        <v>0.81219272369714846</v>
      </c>
      <c r="K257" s="196">
        <v>42</v>
      </c>
      <c r="L257" s="218">
        <f t="shared" si="28"/>
        <v>0.16666666666666674</v>
      </c>
      <c r="M257" s="203">
        <v>2905</v>
      </c>
      <c r="N257" s="219">
        <f t="shared" si="29"/>
        <v>0.56857451403887693</v>
      </c>
      <c r="O257" s="196">
        <v>5360</v>
      </c>
      <c r="P257" s="218">
        <f t="shared" si="30"/>
        <v>0.64417177914110435</v>
      </c>
      <c r="Q257" s="203">
        <v>8265</v>
      </c>
      <c r="R257" s="219">
        <f t="shared" si="31"/>
        <v>0.61678403755868549</v>
      </c>
    </row>
    <row r="258" spans="2:18" ht="15" hidden="1" customHeight="1" outlineLevel="1">
      <c r="B258" s="95" t="s">
        <v>44</v>
      </c>
      <c r="C258" s="196">
        <v>17</v>
      </c>
      <c r="D258" s="218">
        <f t="shared" si="24"/>
        <v>-5.555555555555558E-2</v>
      </c>
      <c r="E258" s="203">
        <v>307</v>
      </c>
      <c r="F258" s="219">
        <f t="shared" si="25"/>
        <v>0.77456647398843925</v>
      </c>
      <c r="G258" s="196">
        <v>1211</v>
      </c>
      <c r="H258" s="218">
        <f t="shared" si="26"/>
        <v>0.28283898305084754</v>
      </c>
      <c r="I258" s="203">
        <v>1244</v>
      </c>
      <c r="J258" s="219">
        <f t="shared" si="27"/>
        <v>5.5131467345207907E-2</v>
      </c>
      <c r="K258" s="196">
        <v>55</v>
      </c>
      <c r="L258" s="218">
        <f t="shared" si="28"/>
        <v>1.2000000000000002</v>
      </c>
      <c r="M258" s="203">
        <v>2834</v>
      </c>
      <c r="N258" s="219">
        <f t="shared" si="29"/>
        <v>0.21162890123984601</v>
      </c>
      <c r="O258" s="196">
        <v>5820</v>
      </c>
      <c r="P258" s="218">
        <f t="shared" si="30"/>
        <v>5.8759323267236763E-2</v>
      </c>
      <c r="Q258" s="203">
        <v>8654</v>
      </c>
      <c r="R258" s="219">
        <f t="shared" si="31"/>
        <v>0.10438999489535483</v>
      </c>
    </row>
    <row r="259" spans="2:18" ht="15" hidden="1" customHeight="1" outlineLevel="1">
      <c r="B259" s="95" t="s">
        <v>45</v>
      </c>
      <c r="C259" s="196">
        <v>2</v>
      </c>
      <c r="D259" s="218">
        <f t="shared" si="24"/>
        <v>-0.33333333333333337</v>
      </c>
      <c r="E259" s="203">
        <v>302</v>
      </c>
      <c r="F259" s="219">
        <f t="shared" si="25"/>
        <v>0.70621468926553677</v>
      </c>
      <c r="G259" s="196">
        <v>1140</v>
      </c>
      <c r="H259" s="218">
        <f t="shared" si="26"/>
        <v>-1.1274934952298366E-2</v>
      </c>
      <c r="I259" s="203">
        <v>1463</v>
      </c>
      <c r="J259" s="219">
        <f t="shared" si="27"/>
        <v>0.33485401459854014</v>
      </c>
      <c r="K259" s="196">
        <v>33</v>
      </c>
      <c r="L259" s="218">
        <f t="shared" si="28"/>
        <v>3.125</v>
      </c>
      <c r="M259" s="203">
        <v>2940</v>
      </c>
      <c r="N259" s="219">
        <f t="shared" si="29"/>
        <v>0.20640131308986454</v>
      </c>
      <c r="O259" s="196">
        <v>5280</v>
      </c>
      <c r="P259" s="218">
        <f t="shared" si="30"/>
        <v>1.6949152542372836E-2</v>
      </c>
      <c r="Q259" s="203">
        <v>8220</v>
      </c>
      <c r="R259" s="219">
        <f t="shared" si="31"/>
        <v>7.7467558002359382E-2</v>
      </c>
    </row>
    <row r="260" spans="2:18" ht="15" hidden="1" customHeight="1" outlineLevel="1">
      <c r="B260" s="95" t="s">
        <v>46</v>
      </c>
      <c r="C260" s="196">
        <v>5</v>
      </c>
      <c r="D260" s="218" t="e">
        <f t="shared" si="24"/>
        <v>#DIV/0!</v>
      </c>
      <c r="E260" s="203">
        <v>271</v>
      </c>
      <c r="F260" s="219">
        <f t="shared" si="25"/>
        <v>1.8526315789473684</v>
      </c>
      <c r="G260" s="196">
        <v>597</v>
      </c>
      <c r="H260" s="218">
        <f t="shared" si="26"/>
        <v>2.4013722126929649E-2</v>
      </c>
      <c r="I260" s="203">
        <v>1274</v>
      </c>
      <c r="J260" s="219">
        <f t="shared" si="27"/>
        <v>0.1624087591240877</v>
      </c>
      <c r="K260" s="196">
        <v>13</v>
      </c>
      <c r="L260" s="218">
        <f t="shared" si="28"/>
        <v>-0.1333333333333333</v>
      </c>
      <c r="M260" s="203">
        <v>2160</v>
      </c>
      <c r="N260" s="219">
        <f t="shared" si="29"/>
        <v>0.20737842370039128</v>
      </c>
      <c r="O260" s="196">
        <v>3769</v>
      </c>
      <c r="P260" s="218">
        <f t="shared" si="30"/>
        <v>0.44240336777650202</v>
      </c>
      <c r="Q260" s="203">
        <v>5929</v>
      </c>
      <c r="R260" s="219">
        <f t="shared" si="31"/>
        <v>0.34688777828259876</v>
      </c>
    </row>
    <row r="261" spans="2:18" ht="15" hidden="1" customHeight="1" outlineLevel="1">
      <c r="B261" s="95" t="s">
        <v>47</v>
      </c>
      <c r="C261" s="196">
        <v>19</v>
      </c>
      <c r="D261" s="218" t="e">
        <f t="shared" si="24"/>
        <v>#DIV/0!</v>
      </c>
      <c r="E261" s="203">
        <v>453</v>
      </c>
      <c r="F261" s="219">
        <f t="shared" si="25"/>
        <v>1.5449438202247192</v>
      </c>
      <c r="G261" s="196">
        <v>547</v>
      </c>
      <c r="H261" s="218">
        <f t="shared" si="26"/>
        <v>0.62797619047619047</v>
      </c>
      <c r="I261" s="203">
        <v>1496</v>
      </c>
      <c r="J261" s="219">
        <f t="shared" si="27"/>
        <v>0.7788347205707491</v>
      </c>
      <c r="K261" s="196">
        <v>25</v>
      </c>
      <c r="L261" s="218">
        <f t="shared" si="28"/>
        <v>0</v>
      </c>
      <c r="M261" s="203">
        <v>2540</v>
      </c>
      <c r="N261" s="219">
        <f t="shared" si="29"/>
        <v>0.84057971014492749</v>
      </c>
      <c r="O261" s="196">
        <v>3256</v>
      </c>
      <c r="P261" s="218">
        <f t="shared" si="30"/>
        <v>1.5104086353122592</v>
      </c>
      <c r="Q261" s="203">
        <v>5796</v>
      </c>
      <c r="R261" s="219">
        <f t="shared" si="31"/>
        <v>1.1651101979828167</v>
      </c>
    </row>
    <row r="262" spans="2:18" ht="15" hidden="1" customHeight="1" outlineLevel="1">
      <c r="B262" s="95" t="s">
        <v>48</v>
      </c>
      <c r="C262" s="196">
        <v>16</v>
      </c>
      <c r="D262" s="218">
        <f t="shared" si="24"/>
        <v>2.2000000000000002</v>
      </c>
      <c r="E262" s="203">
        <v>492</v>
      </c>
      <c r="F262" s="219">
        <f t="shared" si="25"/>
        <v>0.80219780219780223</v>
      </c>
      <c r="G262" s="196">
        <v>776</v>
      </c>
      <c r="H262" s="218">
        <f t="shared" si="26"/>
        <v>0.50972762645914393</v>
      </c>
      <c r="I262" s="203">
        <v>1469</v>
      </c>
      <c r="J262" s="219">
        <f t="shared" si="27"/>
        <v>0.94827586206896552</v>
      </c>
      <c r="K262" s="196">
        <v>32</v>
      </c>
      <c r="L262" s="218">
        <f t="shared" si="28"/>
        <v>-3.0303030303030276E-2</v>
      </c>
      <c r="M262" s="203">
        <v>2785</v>
      </c>
      <c r="N262" s="219">
        <f t="shared" si="29"/>
        <v>0.76377454084863827</v>
      </c>
      <c r="O262" s="196">
        <v>3043</v>
      </c>
      <c r="P262" s="218">
        <f t="shared" si="30"/>
        <v>0.1241226449944588</v>
      </c>
      <c r="Q262" s="203">
        <v>5828</v>
      </c>
      <c r="R262" s="219">
        <f t="shared" si="31"/>
        <v>0.35977601493233791</v>
      </c>
    </row>
    <row r="263" spans="2:18" ht="15" hidden="1" customHeight="1" outlineLevel="1">
      <c r="B263" s="95" t="s">
        <v>49</v>
      </c>
      <c r="C263" s="196">
        <v>4</v>
      </c>
      <c r="D263" s="218">
        <f t="shared" si="24"/>
        <v>-0.4285714285714286</v>
      </c>
      <c r="E263" s="203">
        <v>445</v>
      </c>
      <c r="F263" s="219">
        <f t="shared" si="25"/>
        <v>0.39937106918238996</v>
      </c>
      <c r="G263" s="196">
        <v>1332</v>
      </c>
      <c r="H263" s="218">
        <f t="shared" si="26"/>
        <v>0.42765273311897101</v>
      </c>
      <c r="I263" s="203">
        <v>1064</v>
      </c>
      <c r="J263" s="219">
        <f t="shared" si="27"/>
        <v>-9.3696763202725686E-2</v>
      </c>
      <c r="K263" s="196">
        <v>22</v>
      </c>
      <c r="L263" s="218">
        <f t="shared" si="28"/>
        <v>-0.3529411764705882</v>
      </c>
      <c r="M263" s="203">
        <v>2867</v>
      </c>
      <c r="N263" s="219">
        <f t="shared" si="29"/>
        <v>0.16261151662611506</v>
      </c>
      <c r="O263" s="196">
        <v>3609</v>
      </c>
      <c r="P263" s="218">
        <f t="shared" si="30"/>
        <v>-0.17977272727272731</v>
      </c>
      <c r="Q263" s="203">
        <v>6476</v>
      </c>
      <c r="R263" s="219">
        <f t="shared" si="31"/>
        <v>-5.6801631226332638E-2</v>
      </c>
    </row>
    <row r="264" spans="2:18" ht="15" hidden="1" customHeight="1" outlineLevel="1">
      <c r="B264" s="95" t="s">
        <v>50</v>
      </c>
      <c r="C264" s="196">
        <v>4</v>
      </c>
      <c r="D264" s="218">
        <f t="shared" ref="D264:D327" si="32">C264/C277-1</f>
        <v>0</v>
      </c>
      <c r="E264" s="203">
        <v>395</v>
      </c>
      <c r="F264" s="219">
        <f t="shared" ref="F264:F327" si="33">E264/E277-1</f>
        <v>5.6149732620320858E-2</v>
      </c>
      <c r="G264" s="196">
        <v>754</v>
      </c>
      <c r="H264" s="218">
        <f t="shared" ref="H264:H327" si="34">G264/G277-1</f>
        <v>-0.17415115005476456</v>
      </c>
      <c r="I264" s="203">
        <v>964</v>
      </c>
      <c r="J264" s="219">
        <f t="shared" ref="J264:J327" si="35">I264/I277-1</f>
        <v>-8.1029551954242107E-2</v>
      </c>
      <c r="K264" s="196">
        <v>23</v>
      </c>
      <c r="L264" s="218">
        <f t="shared" ref="L264:L327" si="36">K264/K277-1</f>
        <v>-0.23333333333333328</v>
      </c>
      <c r="M264" s="203">
        <v>2140</v>
      </c>
      <c r="N264" s="219">
        <f t="shared" ref="N264:N327" si="37">M264/M277-1</f>
        <v>-9.7046413502109741E-2</v>
      </c>
      <c r="O264" s="196">
        <v>3667</v>
      </c>
      <c r="P264" s="218">
        <f t="shared" ref="P264:P327" si="38">O264/O277-1</f>
        <v>0.1726894787336104</v>
      </c>
      <c r="Q264" s="203">
        <v>5807</v>
      </c>
      <c r="R264" s="219">
        <f t="shared" ref="R264:R327" si="39">Q264/Q277-1</f>
        <v>5.639439694378745E-2</v>
      </c>
    </row>
    <row r="265" spans="2:18" ht="15" hidden="1" customHeight="1" outlineLevel="1">
      <c r="B265" s="95" t="s">
        <v>51</v>
      </c>
      <c r="C265" s="196">
        <v>6</v>
      </c>
      <c r="D265" s="218">
        <f t="shared" si="32"/>
        <v>-0.6</v>
      </c>
      <c r="E265" s="203">
        <v>305</v>
      </c>
      <c r="F265" s="219">
        <f t="shared" si="33"/>
        <v>0.38009049773755654</v>
      </c>
      <c r="G265" s="196">
        <v>927</v>
      </c>
      <c r="H265" s="218">
        <f t="shared" si="34"/>
        <v>0.47846889952153115</v>
      </c>
      <c r="I265" s="203">
        <v>802</v>
      </c>
      <c r="J265" s="219">
        <f t="shared" si="35"/>
        <v>0.18114874815905746</v>
      </c>
      <c r="K265" s="196">
        <v>19</v>
      </c>
      <c r="L265" s="218">
        <f t="shared" si="36"/>
        <v>0.11764705882352944</v>
      </c>
      <c r="M265" s="203">
        <v>2059</v>
      </c>
      <c r="N265" s="219">
        <f t="shared" si="37"/>
        <v>0.32071840923669015</v>
      </c>
      <c r="O265" s="196">
        <v>3526</v>
      </c>
      <c r="P265" s="218">
        <f t="shared" si="38"/>
        <v>0.29157509157509165</v>
      </c>
      <c r="Q265" s="203">
        <v>5585</v>
      </c>
      <c r="R265" s="219">
        <f t="shared" si="39"/>
        <v>0.3021683376078339</v>
      </c>
    </row>
    <row r="266" spans="2:18" collapsed="1">
      <c r="B266" s="225">
        <v>1991</v>
      </c>
      <c r="C266" s="226">
        <v>130</v>
      </c>
      <c r="D266" s="227">
        <f t="shared" si="32"/>
        <v>4.0000000000000036E-2</v>
      </c>
      <c r="E266" s="226">
        <v>3985</v>
      </c>
      <c r="F266" s="227">
        <f t="shared" si="33"/>
        <v>0.3314400267290345</v>
      </c>
      <c r="G266" s="226">
        <v>10713</v>
      </c>
      <c r="H266" s="227">
        <f t="shared" si="34"/>
        <v>0.16306589946802741</v>
      </c>
      <c r="I266" s="226">
        <v>15512</v>
      </c>
      <c r="J266" s="227">
        <f t="shared" si="35"/>
        <v>0.25949983760961359</v>
      </c>
      <c r="K266" s="226">
        <v>362</v>
      </c>
      <c r="L266" s="227">
        <f t="shared" si="36"/>
        <v>5.232558139534893E-2</v>
      </c>
      <c r="M266" s="226">
        <v>30702</v>
      </c>
      <c r="N266" s="227">
        <f t="shared" si="37"/>
        <v>0.22862059306094684</v>
      </c>
      <c r="O266" s="226">
        <v>50486</v>
      </c>
      <c r="P266" s="227">
        <f t="shared" si="38"/>
        <v>0.25166728647576542</v>
      </c>
      <c r="Q266" s="226">
        <v>81188</v>
      </c>
      <c r="R266" s="227">
        <f t="shared" si="39"/>
        <v>0.24285101953340282</v>
      </c>
    </row>
    <row r="267" spans="2:18" ht="15" hidden="1" customHeight="1" outlineLevel="1">
      <c r="B267" s="95" t="s">
        <v>40</v>
      </c>
      <c r="C267" s="196">
        <v>31</v>
      </c>
      <c r="D267" s="218">
        <f t="shared" si="32"/>
        <v>1.8181818181818183</v>
      </c>
      <c r="E267" s="203">
        <v>279</v>
      </c>
      <c r="F267" s="219">
        <f t="shared" si="33"/>
        <v>0.44559585492227982</v>
      </c>
      <c r="G267" s="196">
        <v>1099</v>
      </c>
      <c r="H267" s="218">
        <f t="shared" si="34"/>
        <v>1.0735849056603772</v>
      </c>
      <c r="I267" s="203">
        <v>1120</v>
      </c>
      <c r="J267" s="219">
        <f t="shared" si="35"/>
        <v>0.60458452722063027</v>
      </c>
      <c r="K267" s="196">
        <v>65</v>
      </c>
      <c r="L267" s="218">
        <f t="shared" si="36"/>
        <v>1.8260869565217392</v>
      </c>
      <c r="M267" s="203">
        <v>2594</v>
      </c>
      <c r="N267" s="219">
        <f t="shared" si="37"/>
        <v>0.78281786941580767</v>
      </c>
      <c r="O267" s="196">
        <v>3511</v>
      </c>
      <c r="P267" s="218">
        <f t="shared" si="38"/>
        <v>0.30763500931098697</v>
      </c>
      <c r="Q267" s="203">
        <v>6105</v>
      </c>
      <c r="R267" s="219">
        <f t="shared" si="39"/>
        <v>0.4746376811594204</v>
      </c>
    </row>
    <row r="268" spans="2:18" ht="15" hidden="1" customHeight="1" outlineLevel="1">
      <c r="B268" s="95" t="s">
        <v>41</v>
      </c>
      <c r="C268" s="196">
        <v>10</v>
      </c>
      <c r="D268" s="218">
        <f t="shared" si="32"/>
        <v>-0.5</v>
      </c>
      <c r="E268" s="203">
        <v>411</v>
      </c>
      <c r="F268" s="219">
        <f t="shared" si="33"/>
        <v>4.9565217391304346</v>
      </c>
      <c r="G268" s="196">
        <v>933</v>
      </c>
      <c r="H268" s="218">
        <f t="shared" si="34"/>
        <v>0.93970893970893976</v>
      </c>
      <c r="I268" s="203">
        <v>1098</v>
      </c>
      <c r="J268" s="219">
        <f t="shared" si="35"/>
        <v>0.70496894409937894</v>
      </c>
      <c r="K268" s="196">
        <v>31</v>
      </c>
      <c r="L268" s="218">
        <f t="shared" si="36"/>
        <v>0</v>
      </c>
      <c r="M268" s="203">
        <v>2483</v>
      </c>
      <c r="N268" s="219">
        <f t="shared" si="37"/>
        <v>0.99437751004016062</v>
      </c>
      <c r="O268" s="196">
        <v>3092</v>
      </c>
      <c r="P268" s="218">
        <f t="shared" si="38"/>
        <v>0.69517543859649122</v>
      </c>
      <c r="Q268" s="203">
        <v>5575</v>
      </c>
      <c r="R268" s="219">
        <f t="shared" si="39"/>
        <v>0.81655262300423592</v>
      </c>
    </row>
    <row r="269" spans="2:18" ht="15" hidden="1" customHeight="1" outlineLevel="1">
      <c r="B269" s="95" t="s">
        <v>42</v>
      </c>
      <c r="C269" s="196">
        <v>21</v>
      </c>
      <c r="D269" s="218">
        <f t="shared" si="32"/>
        <v>0.75</v>
      </c>
      <c r="E269" s="203">
        <v>232</v>
      </c>
      <c r="F269" s="219">
        <f t="shared" si="33"/>
        <v>-3.7344398340248941E-2</v>
      </c>
      <c r="G269" s="196">
        <v>650</v>
      </c>
      <c r="H269" s="218">
        <f t="shared" si="34"/>
        <v>0.57004830917874405</v>
      </c>
      <c r="I269" s="203">
        <v>1213</v>
      </c>
      <c r="J269" s="219">
        <f t="shared" si="35"/>
        <v>0.58769633507853403</v>
      </c>
      <c r="K269" s="196">
        <v>25</v>
      </c>
      <c r="L269" s="218">
        <f t="shared" si="36"/>
        <v>-0.24242424242424243</v>
      </c>
      <c r="M269" s="203">
        <v>2141</v>
      </c>
      <c r="N269" s="219">
        <f t="shared" si="37"/>
        <v>0.46243169398907114</v>
      </c>
      <c r="O269" s="196">
        <v>2909</v>
      </c>
      <c r="P269" s="218">
        <f t="shared" si="38"/>
        <v>0.61971046770601346</v>
      </c>
      <c r="Q269" s="203">
        <v>5050</v>
      </c>
      <c r="R269" s="219">
        <f t="shared" si="39"/>
        <v>0.54907975460122693</v>
      </c>
    </row>
    <row r="270" spans="2:18" ht="15" hidden="1" customHeight="1" outlineLevel="1">
      <c r="B270" s="95" t="s">
        <v>43</v>
      </c>
      <c r="C270" s="196">
        <v>11</v>
      </c>
      <c r="D270" s="218">
        <f t="shared" si="32"/>
        <v>-0.26666666666666672</v>
      </c>
      <c r="E270" s="203">
        <v>262</v>
      </c>
      <c r="F270" s="219">
        <f t="shared" si="33"/>
        <v>-0.36097560975609755</v>
      </c>
      <c r="G270" s="196">
        <v>526</v>
      </c>
      <c r="H270" s="218">
        <f t="shared" si="34"/>
        <v>-0.23768115942028989</v>
      </c>
      <c r="I270" s="203">
        <v>1017</v>
      </c>
      <c r="J270" s="219">
        <f t="shared" si="35"/>
        <v>0.74143835616438358</v>
      </c>
      <c r="K270" s="196">
        <v>36</v>
      </c>
      <c r="L270" s="218">
        <f t="shared" si="36"/>
        <v>0.8</v>
      </c>
      <c r="M270" s="203">
        <v>1852</v>
      </c>
      <c r="N270" s="219">
        <f t="shared" si="37"/>
        <v>7.7370564281558973E-2</v>
      </c>
      <c r="O270" s="196">
        <v>3260</v>
      </c>
      <c r="P270" s="218">
        <f t="shared" si="38"/>
        <v>0.30661322645290578</v>
      </c>
      <c r="Q270" s="203">
        <v>5112</v>
      </c>
      <c r="R270" s="219">
        <f t="shared" si="39"/>
        <v>0.2130991931656383</v>
      </c>
    </row>
    <row r="271" spans="2:18" ht="15" hidden="1" customHeight="1" outlineLevel="1">
      <c r="B271" s="95" t="s">
        <v>44</v>
      </c>
      <c r="C271" s="196">
        <v>18</v>
      </c>
      <c r="D271" s="218">
        <f t="shared" si="32"/>
        <v>5.8823529411764719E-2</v>
      </c>
      <c r="E271" s="203">
        <v>173</v>
      </c>
      <c r="F271" s="219">
        <f t="shared" si="33"/>
        <v>-0.5861244019138756</v>
      </c>
      <c r="G271" s="196">
        <v>944</v>
      </c>
      <c r="H271" s="218">
        <f t="shared" si="34"/>
        <v>1.0521739130434784</v>
      </c>
      <c r="I271" s="203">
        <v>1179</v>
      </c>
      <c r="J271" s="219">
        <f t="shared" si="35"/>
        <v>1.5085106382978721</v>
      </c>
      <c r="K271" s="196">
        <v>25</v>
      </c>
      <c r="L271" s="218">
        <f t="shared" si="36"/>
        <v>0.66666666666666674</v>
      </c>
      <c r="M271" s="203">
        <v>2339</v>
      </c>
      <c r="N271" s="219">
        <f t="shared" si="37"/>
        <v>0.69492753623188408</v>
      </c>
      <c r="O271" s="196">
        <v>5497</v>
      </c>
      <c r="P271" s="218">
        <f t="shared" si="38"/>
        <v>1.0909090909090908</v>
      </c>
      <c r="Q271" s="203">
        <v>7836</v>
      </c>
      <c r="R271" s="219">
        <f t="shared" si="39"/>
        <v>0.95460214517335995</v>
      </c>
    </row>
    <row r="272" spans="2:18" ht="15" hidden="1" customHeight="1" outlineLevel="1">
      <c r="B272" s="95" t="s">
        <v>45</v>
      </c>
      <c r="C272" s="196">
        <v>3</v>
      </c>
      <c r="D272" s="218">
        <f t="shared" si="32"/>
        <v>-0.25</v>
      </c>
      <c r="E272" s="203">
        <v>177</v>
      </c>
      <c r="F272" s="219">
        <f t="shared" si="33"/>
        <v>-0.40604026845637586</v>
      </c>
      <c r="G272" s="196">
        <v>1153</v>
      </c>
      <c r="H272" s="218">
        <f t="shared" si="34"/>
        <v>1.008710801393728</v>
      </c>
      <c r="I272" s="203">
        <v>1096</v>
      </c>
      <c r="J272" s="219">
        <f t="shared" si="35"/>
        <v>0.69397217928902633</v>
      </c>
      <c r="K272" s="196">
        <v>8</v>
      </c>
      <c r="L272" s="218">
        <f t="shared" si="36"/>
        <v>-0.55555555555555558</v>
      </c>
      <c r="M272" s="203">
        <v>2437</v>
      </c>
      <c r="N272" s="219">
        <f t="shared" si="37"/>
        <v>0.58144062297209609</v>
      </c>
      <c r="O272" s="196">
        <v>5192</v>
      </c>
      <c r="P272" s="218">
        <f t="shared" si="38"/>
        <v>0.69673202614379082</v>
      </c>
      <c r="Q272" s="203">
        <v>7629</v>
      </c>
      <c r="R272" s="219">
        <f t="shared" si="39"/>
        <v>0.65811780047815693</v>
      </c>
    </row>
    <row r="273" spans="2:18" ht="15" hidden="1" customHeight="1" outlineLevel="1">
      <c r="B273" s="95" t="s">
        <v>46</v>
      </c>
      <c r="C273" s="196">
        <v>0</v>
      </c>
      <c r="D273" s="218">
        <f t="shared" si="32"/>
        <v>-1</v>
      </c>
      <c r="E273" s="203">
        <v>95</v>
      </c>
      <c r="F273" s="219">
        <f t="shared" si="33"/>
        <v>-0.55607476635514019</v>
      </c>
      <c r="G273" s="196">
        <v>583</v>
      </c>
      <c r="H273" s="218">
        <f t="shared" si="34"/>
        <v>0.33715596330275233</v>
      </c>
      <c r="I273" s="203">
        <v>1096</v>
      </c>
      <c r="J273" s="219">
        <f t="shared" si="35"/>
        <v>0.53501400560224099</v>
      </c>
      <c r="K273" s="196">
        <v>15</v>
      </c>
      <c r="L273" s="218">
        <f t="shared" si="36"/>
        <v>-0.64285714285714279</v>
      </c>
      <c r="M273" s="203">
        <v>1789</v>
      </c>
      <c r="N273" s="219">
        <f t="shared" si="37"/>
        <v>0.25985915492957745</v>
      </c>
      <c r="O273" s="196">
        <v>2613</v>
      </c>
      <c r="P273" s="218">
        <f t="shared" si="38"/>
        <v>0.12677878395860276</v>
      </c>
      <c r="Q273" s="203">
        <v>4402</v>
      </c>
      <c r="R273" s="219">
        <f t="shared" si="39"/>
        <v>0.17732013907461885</v>
      </c>
    </row>
    <row r="274" spans="2:18" ht="15" hidden="1" customHeight="1" outlineLevel="1">
      <c r="B274" s="95" t="s">
        <v>47</v>
      </c>
      <c r="C274" s="196">
        <v>0</v>
      </c>
      <c r="D274" s="218">
        <f t="shared" si="32"/>
        <v>-1</v>
      </c>
      <c r="E274" s="203">
        <v>178</v>
      </c>
      <c r="F274" s="219">
        <f t="shared" si="33"/>
        <v>-0.51630434782608692</v>
      </c>
      <c r="G274" s="196">
        <v>336</v>
      </c>
      <c r="H274" s="218">
        <f t="shared" si="34"/>
        <v>1.4347826086956523</v>
      </c>
      <c r="I274" s="203">
        <v>841</v>
      </c>
      <c r="J274" s="219">
        <f t="shared" si="35"/>
        <v>0.68875502008032119</v>
      </c>
      <c r="K274" s="196">
        <v>25</v>
      </c>
      <c r="L274" s="218">
        <f t="shared" si="36"/>
        <v>-0.375</v>
      </c>
      <c r="M274" s="203">
        <v>1380</v>
      </c>
      <c r="N274" s="219">
        <f t="shared" si="37"/>
        <v>0.31303520456707901</v>
      </c>
      <c r="O274" s="196">
        <v>1297</v>
      </c>
      <c r="P274" s="218">
        <f t="shared" si="38"/>
        <v>-0.1749363867684478</v>
      </c>
      <c r="Q274" s="203">
        <v>2677</v>
      </c>
      <c r="R274" s="219">
        <f t="shared" si="39"/>
        <v>2.0587113991612727E-2</v>
      </c>
    </row>
    <row r="275" spans="2:18" ht="15" hidden="1" customHeight="1" outlineLevel="1">
      <c r="B275" s="95" t="s">
        <v>48</v>
      </c>
      <c r="C275" s="196">
        <v>5</v>
      </c>
      <c r="D275" s="218">
        <f t="shared" si="32"/>
        <v>4</v>
      </c>
      <c r="E275" s="203">
        <v>273</v>
      </c>
      <c r="F275" s="219">
        <f t="shared" si="33"/>
        <v>1.1840000000000002</v>
      </c>
      <c r="G275" s="196">
        <v>514</v>
      </c>
      <c r="H275" s="218">
        <f t="shared" si="34"/>
        <v>1.0642570281124497</v>
      </c>
      <c r="I275" s="203">
        <v>754</v>
      </c>
      <c r="J275" s="219">
        <f t="shared" si="35"/>
        <v>-0.20631578947368423</v>
      </c>
      <c r="K275" s="196">
        <v>33</v>
      </c>
      <c r="L275" s="218">
        <f t="shared" si="36"/>
        <v>-0.56000000000000005</v>
      </c>
      <c r="M275" s="203">
        <v>1579</v>
      </c>
      <c r="N275" s="219">
        <f t="shared" si="37"/>
        <v>0.12785714285714289</v>
      </c>
      <c r="O275" s="196">
        <v>2707</v>
      </c>
      <c r="P275" s="218">
        <f t="shared" si="38"/>
        <v>0.35757271815446345</v>
      </c>
      <c r="Q275" s="203">
        <v>4286</v>
      </c>
      <c r="R275" s="219">
        <f t="shared" si="39"/>
        <v>0.26281673541543893</v>
      </c>
    </row>
    <row r="276" spans="2:18" ht="15" hidden="1" customHeight="1" outlineLevel="1">
      <c r="B276" s="95" t="s">
        <v>49</v>
      </c>
      <c r="C276" s="196">
        <v>7</v>
      </c>
      <c r="D276" s="218">
        <f t="shared" si="32"/>
        <v>2.5</v>
      </c>
      <c r="E276" s="203">
        <v>318</v>
      </c>
      <c r="F276" s="219">
        <f t="shared" si="33"/>
        <v>-0.10422535211267603</v>
      </c>
      <c r="G276" s="196">
        <v>933</v>
      </c>
      <c r="H276" s="218">
        <f t="shared" si="34"/>
        <v>0.99358974358974361</v>
      </c>
      <c r="I276" s="203">
        <v>1174</v>
      </c>
      <c r="J276" s="219">
        <f t="shared" si="35"/>
        <v>3.3450704225352013E-2</v>
      </c>
      <c r="K276" s="196">
        <v>34</v>
      </c>
      <c r="L276" s="218">
        <f t="shared" si="36"/>
        <v>-0.44262295081967218</v>
      </c>
      <c r="M276" s="203">
        <v>2466</v>
      </c>
      <c r="N276" s="219">
        <f t="shared" si="37"/>
        <v>0.21958456973293772</v>
      </c>
      <c r="O276" s="196">
        <v>4400</v>
      </c>
      <c r="P276" s="218">
        <f t="shared" si="38"/>
        <v>0.31697096677641423</v>
      </c>
      <c r="Q276" s="203">
        <v>6866</v>
      </c>
      <c r="R276" s="219">
        <f t="shared" si="39"/>
        <v>0.28025358940891287</v>
      </c>
    </row>
    <row r="277" spans="2:18" ht="15" hidden="1" customHeight="1" outlineLevel="1">
      <c r="B277" s="95" t="s">
        <v>50</v>
      </c>
      <c r="C277" s="196">
        <v>4</v>
      </c>
      <c r="D277" s="218">
        <f t="shared" si="32"/>
        <v>-0.4285714285714286</v>
      </c>
      <c r="E277" s="203">
        <v>374</v>
      </c>
      <c r="F277" s="219">
        <f t="shared" si="33"/>
        <v>0.72350230414746552</v>
      </c>
      <c r="G277" s="196">
        <v>913</v>
      </c>
      <c r="H277" s="218">
        <f t="shared" si="34"/>
        <v>0.85947046843177199</v>
      </c>
      <c r="I277" s="203">
        <v>1049</v>
      </c>
      <c r="J277" s="219">
        <f t="shared" si="35"/>
        <v>-0.23430656934306571</v>
      </c>
      <c r="K277" s="196">
        <v>30</v>
      </c>
      <c r="L277" s="218">
        <f t="shared" si="36"/>
        <v>-0.55882352941176472</v>
      </c>
      <c r="M277" s="203">
        <v>2370</v>
      </c>
      <c r="N277" s="219">
        <f t="shared" si="37"/>
        <v>0.10078959591267989</v>
      </c>
      <c r="O277" s="196">
        <v>3127</v>
      </c>
      <c r="P277" s="218">
        <f t="shared" si="38"/>
        <v>0.12038695807954136</v>
      </c>
      <c r="Q277" s="203">
        <v>5497</v>
      </c>
      <c r="R277" s="219">
        <f t="shared" si="39"/>
        <v>0.11185275080906143</v>
      </c>
    </row>
    <row r="278" spans="2:18" ht="15" hidden="1" customHeight="1" outlineLevel="1">
      <c r="B278" s="95" t="s">
        <v>51</v>
      </c>
      <c r="C278" s="196">
        <v>15</v>
      </c>
      <c r="D278" s="218">
        <f t="shared" si="32"/>
        <v>1.1428571428571428</v>
      </c>
      <c r="E278" s="203">
        <v>221</v>
      </c>
      <c r="F278" s="219">
        <f t="shared" si="33"/>
        <v>-0.37215909090909094</v>
      </c>
      <c r="G278" s="196">
        <v>627</v>
      </c>
      <c r="H278" s="218">
        <f t="shared" si="34"/>
        <v>5.9121621621621712E-2</v>
      </c>
      <c r="I278" s="203">
        <v>679</v>
      </c>
      <c r="J278" s="219">
        <f t="shared" si="35"/>
        <v>-0.27534685165421557</v>
      </c>
      <c r="K278" s="196">
        <v>17</v>
      </c>
      <c r="L278" s="218">
        <f t="shared" si="36"/>
        <v>-0.51428571428571423</v>
      </c>
      <c r="M278" s="203">
        <v>1559</v>
      </c>
      <c r="N278" s="219">
        <f t="shared" si="37"/>
        <v>-0.18928757150286013</v>
      </c>
      <c r="O278" s="196">
        <v>2730</v>
      </c>
      <c r="P278" s="218">
        <f t="shared" si="38"/>
        <v>-0.18580375782880998</v>
      </c>
      <c r="Q278" s="203">
        <v>4289</v>
      </c>
      <c r="R278" s="219">
        <f t="shared" si="39"/>
        <v>-0.18707354056103109</v>
      </c>
    </row>
    <row r="279" spans="2:18" collapsed="1">
      <c r="B279" s="225">
        <v>1990</v>
      </c>
      <c r="C279" s="226">
        <v>125</v>
      </c>
      <c r="D279" s="227">
        <f t="shared" si="32"/>
        <v>6.8376068376068355E-2</v>
      </c>
      <c r="E279" s="226">
        <v>2993</v>
      </c>
      <c r="F279" s="227">
        <f t="shared" si="33"/>
        <v>-8.1901840490797517E-2</v>
      </c>
      <c r="G279" s="226">
        <v>9211</v>
      </c>
      <c r="H279" s="227">
        <f t="shared" si="34"/>
        <v>0.66775303277204423</v>
      </c>
      <c r="I279" s="226">
        <v>12316</v>
      </c>
      <c r="J279" s="227">
        <f t="shared" si="35"/>
        <v>0.30854228644283888</v>
      </c>
      <c r="K279" s="226">
        <v>344</v>
      </c>
      <c r="L279" s="227">
        <f t="shared" si="36"/>
        <v>-0.25379609544468551</v>
      </c>
      <c r="M279" s="226">
        <v>24989</v>
      </c>
      <c r="N279" s="227">
        <f t="shared" si="37"/>
        <v>0.33111383369733138</v>
      </c>
      <c r="O279" s="226">
        <v>40335</v>
      </c>
      <c r="P279" s="227">
        <f t="shared" si="38"/>
        <v>0.35084899025419469</v>
      </c>
      <c r="Q279" s="226">
        <v>65324</v>
      </c>
      <c r="R279" s="227">
        <f t="shared" si="39"/>
        <v>0.34323079453857552</v>
      </c>
    </row>
    <row r="280" spans="2:18" ht="15" hidden="1" customHeight="1" outlineLevel="1">
      <c r="B280" s="95" t="s">
        <v>40</v>
      </c>
      <c r="C280" s="196">
        <v>11</v>
      </c>
      <c r="D280" s="218">
        <f t="shared" si="32"/>
        <v>4.5</v>
      </c>
      <c r="E280" s="203">
        <v>193</v>
      </c>
      <c r="F280" s="219">
        <f t="shared" si="33"/>
        <v>-0.43731778425655976</v>
      </c>
      <c r="G280" s="196">
        <v>530</v>
      </c>
      <c r="H280" s="218">
        <f t="shared" si="34"/>
        <v>-0.26896551724137929</v>
      </c>
      <c r="I280" s="203">
        <v>698</v>
      </c>
      <c r="J280" s="219">
        <f t="shared" si="35"/>
        <v>-0.10969387755102045</v>
      </c>
      <c r="K280" s="196">
        <v>23</v>
      </c>
      <c r="L280" s="218">
        <f t="shared" si="36"/>
        <v>-0.32352941176470584</v>
      </c>
      <c r="M280" s="203">
        <v>1455</v>
      </c>
      <c r="N280" s="219">
        <f t="shared" si="37"/>
        <v>-0.22934322033898302</v>
      </c>
      <c r="O280" s="196">
        <v>2685</v>
      </c>
      <c r="P280" s="218">
        <f t="shared" si="38"/>
        <v>-2.5408348457350294E-2</v>
      </c>
      <c r="Q280" s="203">
        <v>4140</v>
      </c>
      <c r="R280" s="219">
        <f t="shared" si="39"/>
        <v>-0.10833512814990309</v>
      </c>
    </row>
    <row r="281" spans="2:18" ht="15" hidden="1" customHeight="1" outlineLevel="1">
      <c r="B281" s="95" t="s">
        <v>41</v>
      </c>
      <c r="C281" s="196">
        <v>20</v>
      </c>
      <c r="D281" s="218">
        <f t="shared" si="32"/>
        <v>3</v>
      </c>
      <c r="E281" s="203">
        <v>69</v>
      </c>
      <c r="F281" s="219">
        <f t="shared" si="33"/>
        <v>-0.80453257790368271</v>
      </c>
      <c r="G281" s="196">
        <v>481</v>
      </c>
      <c r="H281" s="218">
        <f t="shared" si="34"/>
        <v>-0.30890804597701149</v>
      </c>
      <c r="I281" s="203">
        <v>644</v>
      </c>
      <c r="J281" s="219">
        <f t="shared" si="35"/>
        <v>-0.33948717948717944</v>
      </c>
      <c r="K281" s="196">
        <v>31</v>
      </c>
      <c r="L281" s="218">
        <f t="shared" si="36"/>
        <v>3.3333333333333437E-2</v>
      </c>
      <c r="M281" s="203">
        <v>1245</v>
      </c>
      <c r="N281" s="219">
        <f t="shared" si="37"/>
        <v>-0.39533754249635744</v>
      </c>
      <c r="O281" s="196">
        <v>1824</v>
      </c>
      <c r="P281" s="218">
        <f t="shared" si="38"/>
        <v>-0.2927491275688251</v>
      </c>
      <c r="Q281" s="203">
        <v>3069</v>
      </c>
      <c r="R281" s="219">
        <f t="shared" si="39"/>
        <v>-0.33829236739974122</v>
      </c>
    </row>
    <row r="282" spans="2:18" ht="15" hidden="1" customHeight="1" outlineLevel="1">
      <c r="B282" s="95" t="s">
        <v>42</v>
      </c>
      <c r="C282" s="196">
        <v>12</v>
      </c>
      <c r="D282" s="218">
        <f t="shared" si="32"/>
        <v>0.5</v>
      </c>
      <c r="E282" s="203">
        <v>241</v>
      </c>
      <c r="F282" s="219">
        <f t="shared" si="33"/>
        <v>0.1157407407407407</v>
      </c>
      <c r="G282" s="196">
        <v>414</v>
      </c>
      <c r="H282" s="218">
        <f t="shared" si="34"/>
        <v>-0.21739130434782605</v>
      </c>
      <c r="I282" s="203">
        <v>764</v>
      </c>
      <c r="J282" s="219">
        <f t="shared" si="35"/>
        <v>-0.23446893787575152</v>
      </c>
      <c r="K282" s="196">
        <v>33</v>
      </c>
      <c r="L282" s="218">
        <f t="shared" si="36"/>
        <v>-0.36538461538461542</v>
      </c>
      <c r="M282" s="203">
        <v>1464</v>
      </c>
      <c r="N282" s="219">
        <f t="shared" si="37"/>
        <v>-0.18801996672212984</v>
      </c>
      <c r="O282" s="196">
        <v>1796</v>
      </c>
      <c r="P282" s="218">
        <f t="shared" si="38"/>
        <v>-0.18659420289855078</v>
      </c>
      <c r="Q282" s="203">
        <v>3260</v>
      </c>
      <c r="R282" s="219">
        <f t="shared" si="39"/>
        <v>-0.18723510346547001</v>
      </c>
    </row>
    <row r="283" spans="2:18" ht="15" hidden="1" customHeight="1" outlineLevel="1">
      <c r="B283" s="95" t="s">
        <v>43</v>
      </c>
      <c r="C283" s="196">
        <v>15</v>
      </c>
      <c r="D283" s="218" t="e">
        <f t="shared" si="32"/>
        <v>#DIV/0!</v>
      </c>
      <c r="E283" s="203">
        <v>410</v>
      </c>
      <c r="F283" s="219">
        <f t="shared" si="33"/>
        <v>0.80616740088105732</v>
      </c>
      <c r="G283" s="196">
        <v>690</v>
      </c>
      <c r="H283" s="218">
        <f t="shared" si="34"/>
        <v>-0.14603960396039606</v>
      </c>
      <c r="I283" s="203">
        <v>584</v>
      </c>
      <c r="J283" s="219">
        <f t="shared" si="35"/>
        <v>-0.40102564102564098</v>
      </c>
      <c r="K283" s="196">
        <v>20</v>
      </c>
      <c r="L283" s="218">
        <f t="shared" si="36"/>
        <v>-0.48717948717948723</v>
      </c>
      <c r="M283" s="203">
        <v>1719</v>
      </c>
      <c r="N283" s="219">
        <f t="shared" si="37"/>
        <v>-0.16105417276720346</v>
      </c>
      <c r="O283" s="196">
        <v>2495</v>
      </c>
      <c r="P283" s="218">
        <f t="shared" si="38"/>
        <v>0.13100634632819586</v>
      </c>
      <c r="Q283" s="203">
        <v>4214</v>
      </c>
      <c r="R283" s="219">
        <f t="shared" si="39"/>
        <v>-9.6357226792009865E-3</v>
      </c>
    </row>
    <row r="284" spans="2:18" ht="15" hidden="1" customHeight="1" outlineLevel="1">
      <c r="B284" s="95" t="s">
        <v>44</v>
      </c>
      <c r="C284" s="196">
        <v>17</v>
      </c>
      <c r="D284" s="218">
        <f t="shared" si="32"/>
        <v>-0.81318681318681318</v>
      </c>
      <c r="E284" s="203">
        <v>418</v>
      </c>
      <c r="F284" s="219">
        <f t="shared" si="33"/>
        <v>1.0796019900497513</v>
      </c>
      <c r="G284" s="196">
        <v>460</v>
      </c>
      <c r="H284" s="218">
        <f t="shared" si="34"/>
        <v>-0.47786606129398412</v>
      </c>
      <c r="I284" s="203">
        <v>470</v>
      </c>
      <c r="J284" s="219">
        <f t="shared" si="35"/>
        <v>-4.8582995951417018E-2</v>
      </c>
      <c r="K284" s="196">
        <v>15</v>
      </c>
      <c r="L284" s="218">
        <f t="shared" si="36"/>
        <v>-0.25</v>
      </c>
      <c r="M284" s="203">
        <v>1380</v>
      </c>
      <c r="N284" s="219">
        <f t="shared" si="37"/>
        <v>-0.18197984588026084</v>
      </c>
      <c r="O284" s="196">
        <v>2629</v>
      </c>
      <c r="P284" s="218">
        <f t="shared" si="38"/>
        <v>0.34751409533572519</v>
      </c>
      <c r="Q284" s="203">
        <v>4009</v>
      </c>
      <c r="R284" s="219">
        <f t="shared" si="39"/>
        <v>0.1019791094007696</v>
      </c>
    </row>
    <row r="285" spans="2:18" ht="15" hidden="1" customHeight="1" outlineLevel="1">
      <c r="B285" s="95" t="s">
        <v>45</v>
      </c>
      <c r="C285" s="196">
        <v>4</v>
      </c>
      <c r="D285" s="218" t="e">
        <f t="shared" si="32"/>
        <v>#DIV/0!</v>
      </c>
      <c r="E285" s="203">
        <v>298</v>
      </c>
      <c r="F285" s="219">
        <f t="shared" si="33"/>
        <v>0.31277533039647576</v>
      </c>
      <c r="G285" s="196">
        <v>574</v>
      </c>
      <c r="H285" s="218">
        <f t="shared" si="34"/>
        <v>0.20842105263157884</v>
      </c>
      <c r="I285" s="203">
        <v>647</v>
      </c>
      <c r="J285" s="219">
        <f t="shared" si="35"/>
        <v>-0.21954161640530756</v>
      </c>
      <c r="K285" s="196">
        <v>18</v>
      </c>
      <c r="L285" s="218">
        <f t="shared" si="36"/>
        <v>-0.28000000000000003</v>
      </c>
      <c r="M285" s="203">
        <v>1541</v>
      </c>
      <c r="N285" s="219">
        <f t="shared" si="37"/>
        <v>-9.6401028277635081E-3</v>
      </c>
      <c r="O285" s="196">
        <v>3060</v>
      </c>
      <c r="P285" s="218">
        <f t="shared" si="38"/>
        <v>4.0108769544527467E-2</v>
      </c>
      <c r="Q285" s="203">
        <v>4601</v>
      </c>
      <c r="R285" s="219">
        <f t="shared" si="39"/>
        <v>2.2899066251667488E-2</v>
      </c>
    </row>
    <row r="286" spans="2:18" ht="15" hidden="1" customHeight="1" outlineLevel="1">
      <c r="B286" s="95" t="s">
        <v>46</v>
      </c>
      <c r="C286" s="196">
        <v>14</v>
      </c>
      <c r="D286" s="218" t="e">
        <f t="shared" si="32"/>
        <v>#DIV/0!</v>
      </c>
      <c r="E286" s="203">
        <v>214</v>
      </c>
      <c r="F286" s="219">
        <f t="shared" si="33"/>
        <v>1.1400000000000001</v>
      </c>
      <c r="G286" s="196">
        <v>436</v>
      </c>
      <c r="H286" s="218">
        <f t="shared" si="34"/>
        <v>0.57400722021660644</v>
      </c>
      <c r="I286" s="203">
        <v>714</v>
      </c>
      <c r="J286" s="219">
        <f t="shared" si="35"/>
        <v>0.15161290322580645</v>
      </c>
      <c r="K286" s="196">
        <v>42</v>
      </c>
      <c r="L286" s="218">
        <f t="shared" si="36"/>
        <v>0.23529411764705888</v>
      </c>
      <c r="M286" s="203">
        <v>1420</v>
      </c>
      <c r="N286" s="219">
        <f t="shared" si="37"/>
        <v>0.37730358874878767</v>
      </c>
      <c r="O286" s="196">
        <v>2319</v>
      </c>
      <c r="P286" s="218">
        <f t="shared" si="38"/>
        <v>0.87318255250403887</v>
      </c>
      <c r="Q286" s="203">
        <v>3739</v>
      </c>
      <c r="R286" s="219">
        <f t="shared" si="39"/>
        <v>0.64786249449096522</v>
      </c>
    </row>
    <row r="287" spans="2:18" ht="15" hidden="1" customHeight="1" outlineLevel="1">
      <c r="B287" s="95" t="s">
        <v>47</v>
      </c>
      <c r="C287" s="196">
        <v>7</v>
      </c>
      <c r="D287" s="218">
        <f t="shared" si="32"/>
        <v>0.16666666666666674</v>
      </c>
      <c r="E287" s="203">
        <v>368</v>
      </c>
      <c r="F287" s="219">
        <f t="shared" si="33"/>
        <v>0.72769953051643199</v>
      </c>
      <c r="G287" s="196">
        <v>138</v>
      </c>
      <c r="H287" s="218">
        <f t="shared" si="34"/>
        <v>-0.5241379310344827</v>
      </c>
      <c r="I287" s="203">
        <v>498</v>
      </c>
      <c r="J287" s="219">
        <f t="shared" si="35"/>
        <v>-0.30929264909847431</v>
      </c>
      <c r="K287" s="196">
        <v>40</v>
      </c>
      <c r="L287" s="218">
        <f t="shared" si="36"/>
        <v>0.21212121212121215</v>
      </c>
      <c r="M287" s="203">
        <v>1051</v>
      </c>
      <c r="N287" s="219">
        <f t="shared" si="37"/>
        <v>-0.16785431512272364</v>
      </c>
      <c r="O287" s="196">
        <v>1572</v>
      </c>
      <c r="P287" s="218">
        <f t="shared" si="38"/>
        <v>0.32658227848101262</v>
      </c>
      <c r="Q287" s="203">
        <v>2623</v>
      </c>
      <c r="R287" s="219">
        <f t="shared" si="39"/>
        <v>7.1486928104575131E-2</v>
      </c>
    </row>
    <row r="288" spans="2:18" ht="15" hidden="1" customHeight="1" outlineLevel="1">
      <c r="B288" s="95" t="s">
        <v>48</v>
      </c>
      <c r="C288" s="196">
        <v>1</v>
      </c>
      <c r="D288" s="218">
        <f t="shared" si="32"/>
        <v>-0.94444444444444442</v>
      </c>
      <c r="E288" s="203">
        <v>125</v>
      </c>
      <c r="F288" s="219">
        <f t="shared" si="33"/>
        <v>-0.375</v>
      </c>
      <c r="G288" s="196">
        <v>249</v>
      </c>
      <c r="H288" s="218">
        <f t="shared" si="34"/>
        <v>-0.41134751773049649</v>
      </c>
      <c r="I288" s="203">
        <v>950</v>
      </c>
      <c r="J288" s="219">
        <f t="shared" si="35"/>
        <v>-5.4726368159203953E-2</v>
      </c>
      <c r="K288" s="196">
        <v>75</v>
      </c>
      <c r="L288" s="218">
        <f t="shared" si="36"/>
        <v>0.44230769230769229</v>
      </c>
      <c r="M288" s="203">
        <v>1400</v>
      </c>
      <c r="N288" s="219">
        <f t="shared" si="37"/>
        <v>-0.17550058892815079</v>
      </c>
      <c r="O288" s="196">
        <v>1994</v>
      </c>
      <c r="P288" s="218">
        <f t="shared" si="38"/>
        <v>2.1516393442623016E-2</v>
      </c>
      <c r="Q288" s="203">
        <v>3394</v>
      </c>
      <c r="R288" s="219">
        <f t="shared" si="39"/>
        <v>-7.0136986301369886E-2</v>
      </c>
    </row>
    <row r="289" spans="2:18" ht="15" hidden="1" customHeight="1" outlineLevel="1">
      <c r="B289" s="95" t="s">
        <v>49</v>
      </c>
      <c r="C289" s="196">
        <v>2</v>
      </c>
      <c r="D289" s="218">
        <f t="shared" si="32"/>
        <v>-0.8666666666666667</v>
      </c>
      <c r="E289" s="203">
        <v>355</v>
      </c>
      <c r="F289" s="219">
        <f t="shared" si="33"/>
        <v>0.2769784172661871</v>
      </c>
      <c r="G289" s="196">
        <v>468</v>
      </c>
      <c r="H289" s="218">
        <f t="shared" si="34"/>
        <v>-1.2658227848101222E-2</v>
      </c>
      <c r="I289" s="203">
        <v>1136</v>
      </c>
      <c r="J289" s="219">
        <f t="shared" si="35"/>
        <v>0.1104594330400781</v>
      </c>
      <c r="K289" s="196">
        <v>61</v>
      </c>
      <c r="L289" s="218">
        <f t="shared" si="36"/>
        <v>-3.1746031746031744E-2</v>
      </c>
      <c r="M289" s="203">
        <v>2022</v>
      </c>
      <c r="N289" s="219">
        <f t="shared" si="37"/>
        <v>9.120345385860773E-2</v>
      </c>
      <c r="O289" s="196">
        <v>3341</v>
      </c>
      <c r="P289" s="218">
        <f t="shared" si="38"/>
        <v>0.86648044692737436</v>
      </c>
      <c r="Q289" s="203">
        <v>5363</v>
      </c>
      <c r="R289" s="219">
        <f t="shared" si="39"/>
        <v>0.47213834751578365</v>
      </c>
    </row>
    <row r="290" spans="2:18" ht="15" hidden="1" customHeight="1" outlineLevel="1">
      <c r="B290" s="95" t="s">
        <v>50</v>
      </c>
      <c r="C290" s="196">
        <v>7</v>
      </c>
      <c r="D290" s="218">
        <f t="shared" si="32"/>
        <v>-0.68181818181818188</v>
      </c>
      <c r="E290" s="203">
        <v>217</v>
      </c>
      <c r="F290" s="219">
        <f t="shared" si="33"/>
        <v>-2.2522522522522515E-2</v>
      </c>
      <c r="G290" s="196">
        <v>491</v>
      </c>
      <c r="H290" s="218">
        <f t="shared" si="34"/>
        <v>-6.8311195445920347E-2</v>
      </c>
      <c r="I290" s="203">
        <v>1370</v>
      </c>
      <c r="J290" s="219">
        <f t="shared" si="35"/>
        <v>0.13598673300165842</v>
      </c>
      <c r="K290" s="196">
        <v>68</v>
      </c>
      <c r="L290" s="218">
        <f t="shared" si="36"/>
        <v>-0.12820512820512819</v>
      </c>
      <c r="M290" s="203">
        <v>2153</v>
      </c>
      <c r="N290" s="219">
        <f t="shared" si="37"/>
        <v>4.7688564476885631E-2</v>
      </c>
      <c r="O290" s="196">
        <v>2791</v>
      </c>
      <c r="P290" s="218">
        <f t="shared" si="38"/>
        <v>0.4067540322580645</v>
      </c>
      <c r="Q290" s="203">
        <v>4944</v>
      </c>
      <c r="R290" s="219">
        <f t="shared" si="39"/>
        <v>0.22406536271354294</v>
      </c>
    </row>
    <row r="291" spans="2:18" ht="15" hidden="1" customHeight="1" outlineLevel="1">
      <c r="B291" s="95" t="s">
        <v>51</v>
      </c>
      <c r="C291" s="196">
        <v>7</v>
      </c>
      <c r="D291" s="218">
        <f t="shared" si="32"/>
        <v>-0.75862068965517238</v>
      </c>
      <c r="E291" s="203">
        <v>352</v>
      </c>
      <c r="F291" s="219">
        <f t="shared" si="33"/>
        <v>0.42510121457489869</v>
      </c>
      <c r="G291" s="196">
        <v>592</v>
      </c>
      <c r="H291" s="218">
        <f t="shared" si="34"/>
        <v>-0.18904109589041096</v>
      </c>
      <c r="I291" s="203">
        <v>937</v>
      </c>
      <c r="J291" s="219">
        <f t="shared" si="35"/>
        <v>-0.30950626381724389</v>
      </c>
      <c r="K291" s="196">
        <v>35</v>
      </c>
      <c r="L291" s="218">
        <f t="shared" si="36"/>
        <v>-0.54545454545454541</v>
      </c>
      <c r="M291" s="203">
        <v>1923</v>
      </c>
      <c r="N291" s="219">
        <f t="shared" si="37"/>
        <v>-0.21188524590163937</v>
      </c>
      <c r="O291" s="196">
        <v>3353</v>
      </c>
      <c r="P291" s="218">
        <f t="shared" si="38"/>
        <v>0.32059866089011413</v>
      </c>
      <c r="Q291" s="203">
        <v>5276</v>
      </c>
      <c r="R291" s="219">
        <f t="shared" si="39"/>
        <v>5.9650532235388631E-2</v>
      </c>
    </row>
    <row r="292" spans="2:18" collapsed="1">
      <c r="B292" s="225">
        <v>1989</v>
      </c>
      <c r="C292" s="226">
        <v>117</v>
      </c>
      <c r="D292" s="227">
        <f t="shared" si="32"/>
        <v>-0.40306122448979587</v>
      </c>
      <c r="E292" s="226">
        <v>3260</v>
      </c>
      <c r="F292" s="227">
        <f t="shared" si="33"/>
        <v>0.15316590024761223</v>
      </c>
      <c r="G292" s="226">
        <v>5523</v>
      </c>
      <c r="H292" s="227">
        <f t="shared" si="34"/>
        <v>-0.1919531821506949</v>
      </c>
      <c r="I292" s="226">
        <v>9412</v>
      </c>
      <c r="J292" s="227">
        <f t="shared" si="35"/>
        <v>-0.14335123327568944</v>
      </c>
      <c r="K292" s="226">
        <v>461</v>
      </c>
      <c r="L292" s="227">
        <f t="shared" si="36"/>
        <v>-0.14152700186219735</v>
      </c>
      <c r="M292" s="226">
        <v>18773</v>
      </c>
      <c r="N292" s="227">
        <f t="shared" si="37"/>
        <v>-0.12201852025067816</v>
      </c>
      <c r="O292" s="226">
        <v>29859</v>
      </c>
      <c r="P292" s="227">
        <f t="shared" si="38"/>
        <v>0.17884638161790822</v>
      </c>
      <c r="Q292" s="226">
        <v>48632</v>
      </c>
      <c r="R292" s="227">
        <f t="shared" si="39"/>
        <v>4.1125216758365335E-2</v>
      </c>
    </row>
    <row r="293" spans="2:18" ht="15" hidden="1" customHeight="1" outlineLevel="1">
      <c r="B293" s="95" t="s">
        <v>40</v>
      </c>
      <c r="C293" s="196">
        <v>2</v>
      </c>
      <c r="D293" s="218">
        <f t="shared" si="32"/>
        <v>-0.7142857142857143</v>
      </c>
      <c r="E293" s="203">
        <v>343</v>
      </c>
      <c r="F293" s="219">
        <f t="shared" si="33"/>
        <v>0.61032863849765251</v>
      </c>
      <c r="G293" s="196">
        <v>725</v>
      </c>
      <c r="H293" s="218">
        <f t="shared" si="34"/>
        <v>0.36792452830188682</v>
      </c>
      <c r="I293" s="203">
        <v>784</v>
      </c>
      <c r="J293" s="219">
        <f t="shared" si="35"/>
        <v>0.31103678929765888</v>
      </c>
      <c r="K293" s="196">
        <v>34</v>
      </c>
      <c r="L293" s="218">
        <f t="shared" si="36"/>
        <v>-8.108108108108103E-2</v>
      </c>
      <c r="M293" s="203">
        <v>1888</v>
      </c>
      <c r="N293" s="219">
        <f t="shared" si="37"/>
        <v>0.36317689530685926</v>
      </c>
      <c r="O293" s="196">
        <v>2755</v>
      </c>
      <c r="P293" s="218">
        <f t="shared" si="38"/>
        <v>0.13561417971970324</v>
      </c>
      <c r="Q293" s="203">
        <v>4643</v>
      </c>
      <c r="R293" s="219">
        <f t="shared" si="39"/>
        <v>0.21831540278142225</v>
      </c>
    </row>
    <row r="294" spans="2:18" ht="15" hidden="1" customHeight="1" outlineLevel="1">
      <c r="B294" s="95" t="s">
        <v>41</v>
      </c>
      <c r="C294" s="196">
        <v>5</v>
      </c>
      <c r="D294" s="218">
        <f t="shared" si="32"/>
        <v>-0.61538461538461542</v>
      </c>
      <c r="E294" s="203">
        <v>353</v>
      </c>
      <c r="F294" s="219">
        <f t="shared" si="33"/>
        <v>1.5214285714285714</v>
      </c>
      <c r="G294" s="196">
        <v>696</v>
      </c>
      <c r="H294" s="218">
        <f t="shared" si="34"/>
        <v>0.91208791208791218</v>
      </c>
      <c r="I294" s="203">
        <v>975</v>
      </c>
      <c r="J294" s="219">
        <f t="shared" si="35"/>
        <v>0.35793871866295257</v>
      </c>
      <c r="K294" s="196">
        <v>30</v>
      </c>
      <c r="L294" s="218">
        <f t="shared" si="36"/>
        <v>-0.33333333333333337</v>
      </c>
      <c r="M294" s="203">
        <v>2059</v>
      </c>
      <c r="N294" s="219">
        <f t="shared" si="37"/>
        <v>0.60859375000000004</v>
      </c>
      <c r="O294" s="196">
        <v>2579</v>
      </c>
      <c r="P294" s="218">
        <f t="shared" si="38"/>
        <v>0.37620064034151546</v>
      </c>
      <c r="Q294" s="203">
        <v>4638</v>
      </c>
      <c r="R294" s="219">
        <f t="shared" si="39"/>
        <v>0.4705136334812936</v>
      </c>
    </row>
    <row r="295" spans="2:18" ht="15" hidden="1" customHeight="1" outlineLevel="1">
      <c r="B295" s="95" t="s">
        <v>42</v>
      </c>
      <c r="C295" s="196">
        <v>8</v>
      </c>
      <c r="D295" s="218">
        <f t="shared" si="32"/>
        <v>-0.11111111111111116</v>
      </c>
      <c r="E295" s="203">
        <v>216</v>
      </c>
      <c r="F295" s="219">
        <f t="shared" si="33"/>
        <v>8.0000000000000071E-2</v>
      </c>
      <c r="G295" s="196">
        <v>529</v>
      </c>
      <c r="H295" s="218">
        <f t="shared" si="34"/>
        <v>0.26555023923444976</v>
      </c>
      <c r="I295" s="203">
        <v>998</v>
      </c>
      <c r="J295" s="219">
        <f t="shared" si="35"/>
        <v>-0.33333333333333337</v>
      </c>
      <c r="K295" s="196">
        <v>52</v>
      </c>
      <c r="L295" s="218">
        <f t="shared" si="36"/>
        <v>-0.38095238095238093</v>
      </c>
      <c r="M295" s="203">
        <v>1803</v>
      </c>
      <c r="N295" s="219">
        <f t="shared" si="37"/>
        <v>-0.18342391304347827</v>
      </c>
      <c r="O295" s="196">
        <v>2208</v>
      </c>
      <c r="P295" s="218">
        <f t="shared" si="38"/>
        <v>2.4118738404452778E-2</v>
      </c>
      <c r="Q295" s="203">
        <v>4011</v>
      </c>
      <c r="R295" s="219">
        <f t="shared" si="39"/>
        <v>-8.0889092575618715E-2</v>
      </c>
    </row>
    <row r="296" spans="2:18" ht="15" hidden="1" customHeight="1" outlineLevel="1">
      <c r="B296" s="95" t="s">
        <v>43</v>
      </c>
      <c r="C296" s="196">
        <v>0</v>
      </c>
      <c r="D296" s="218" t="e">
        <f t="shared" si="32"/>
        <v>#DIV/0!</v>
      </c>
      <c r="E296" s="203">
        <v>227</v>
      </c>
      <c r="F296" s="219">
        <f t="shared" si="33"/>
        <v>0.34319526627218933</v>
      </c>
      <c r="G296" s="196">
        <v>808</v>
      </c>
      <c r="H296" s="218">
        <f t="shared" si="34"/>
        <v>1.2824858757062145</v>
      </c>
      <c r="I296" s="203">
        <v>975</v>
      </c>
      <c r="J296" s="219">
        <f t="shared" si="35"/>
        <v>-9.0485074626865725E-2</v>
      </c>
      <c r="K296" s="196">
        <v>39</v>
      </c>
      <c r="L296" s="218">
        <f t="shared" si="36"/>
        <v>-0.32758620689655171</v>
      </c>
      <c r="M296" s="203">
        <v>2049</v>
      </c>
      <c r="N296" s="219">
        <f t="shared" si="37"/>
        <v>0.23956442831215963</v>
      </c>
      <c r="O296" s="196">
        <v>2206</v>
      </c>
      <c r="P296" s="218">
        <f t="shared" si="38"/>
        <v>0.53514265831593599</v>
      </c>
      <c r="Q296" s="203">
        <v>4255</v>
      </c>
      <c r="R296" s="219">
        <f t="shared" si="39"/>
        <v>0.37702265372168275</v>
      </c>
    </row>
    <row r="297" spans="2:18" ht="15" hidden="1" customHeight="1" outlineLevel="1">
      <c r="B297" s="95" t="s">
        <v>44</v>
      </c>
      <c r="C297" s="196">
        <v>91</v>
      </c>
      <c r="D297" s="218" t="e">
        <f t="shared" si="32"/>
        <v>#DIV/0!</v>
      </c>
      <c r="E297" s="203">
        <v>201</v>
      </c>
      <c r="F297" s="219">
        <f t="shared" si="33"/>
        <v>0.33112582781456945</v>
      </c>
      <c r="G297" s="196">
        <v>881</v>
      </c>
      <c r="H297" s="218">
        <f t="shared" si="34"/>
        <v>1.4957507082152977</v>
      </c>
      <c r="I297" s="203">
        <v>494</v>
      </c>
      <c r="J297" s="219">
        <f t="shared" si="35"/>
        <v>-0.60606060606060608</v>
      </c>
      <c r="K297" s="196">
        <v>20</v>
      </c>
      <c r="L297" s="218">
        <f t="shared" si="36"/>
        <v>-9.0909090909090939E-2</v>
      </c>
      <c r="M297" s="203">
        <v>1687</v>
      </c>
      <c r="N297" s="219">
        <f t="shared" si="37"/>
        <v>-5.2247191011235983E-2</v>
      </c>
      <c r="O297" s="196">
        <v>1951</v>
      </c>
      <c r="P297" s="218">
        <f t="shared" si="38"/>
        <v>0.11677160847166568</v>
      </c>
      <c r="Q297" s="203">
        <v>3638</v>
      </c>
      <c r="R297" s="219">
        <f t="shared" si="39"/>
        <v>3.1471505528777977E-2</v>
      </c>
    </row>
    <row r="298" spans="2:18" ht="15" hidden="1" customHeight="1" outlineLevel="1">
      <c r="B298" s="95" t="s">
        <v>45</v>
      </c>
      <c r="C298" s="196">
        <v>0</v>
      </c>
      <c r="D298" s="218" t="e">
        <f t="shared" si="32"/>
        <v>#DIV/0!</v>
      </c>
      <c r="E298" s="203">
        <v>227</v>
      </c>
      <c r="F298" s="219">
        <f t="shared" si="33"/>
        <v>-4.3859649122807154E-3</v>
      </c>
      <c r="G298" s="196">
        <v>475</v>
      </c>
      <c r="H298" s="218">
        <f t="shared" si="34"/>
        <v>7.4660633484162853E-2</v>
      </c>
      <c r="I298" s="203">
        <v>829</v>
      </c>
      <c r="J298" s="219">
        <f t="shared" si="35"/>
        <v>-0.42149337055129099</v>
      </c>
      <c r="K298" s="196">
        <v>25</v>
      </c>
      <c r="L298" s="218">
        <f t="shared" si="36"/>
        <v>0.38888888888888884</v>
      </c>
      <c r="M298" s="203">
        <v>1556</v>
      </c>
      <c r="N298" s="219">
        <f t="shared" si="37"/>
        <v>-0.2663837812352664</v>
      </c>
      <c r="O298" s="196">
        <v>2942</v>
      </c>
      <c r="P298" s="218">
        <f t="shared" si="38"/>
        <v>0.28080104484109714</v>
      </c>
      <c r="Q298" s="203">
        <v>4498</v>
      </c>
      <c r="R298" s="219">
        <f t="shared" si="39"/>
        <v>1.8107741059302906E-2</v>
      </c>
    </row>
    <row r="299" spans="2:18" ht="15" hidden="1" customHeight="1" outlineLevel="1">
      <c r="B299" s="95" t="s">
        <v>46</v>
      </c>
      <c r="C299" s="196">
        <v>0</v>
      </c>
      <c r="D299" s="218">
        <f t="shared" si="32"/>
        <v>-1</v>
      </c>
      <c r="E299" s="203">
        <v>100</v>
      </c>
      <c r="F299" s="219">
        <f t="shared" si="33"/>
        <v>-0.52380952380952384</v>
      </c>
      <c r="G299" s="196">
        <v>277</v>
      </c>
      <c r="H299" s="218">
        <f t="shared" si="34"/>
        <v>-7.3578595317725703E-2</v>
      </c>
      <c r="I299" s="203">
        <v>620</v>
      </c>
      <c r="J299" s="219">
        <f t="shared" si="35"/>
        <v>-0.28653624856156501</v>
      </c>
      <c r="K299" s="196">
        <v>34</v>
      </c>
      <c r="L299" s="218">
        <f t="shared" si="36"/>
        <v>-0.43333333333333335</v>
      </c>
      <c r="M299" s="203">
        <v>1031</v>
      </c>
      <c r="N299" s="219">
        <f t="shared" si="37"/>
        <v>-0.28452463566967379</v>
      </c>
      <c r="O299" s="196">
        <v>1238</v>
      </c>
      <c r="P299" s="218">
        <f t="shared" si="38"/>
        <v>-0.18391562294001318</v>
      </c>
      <c r="Q299" s="203">
        <v>2269</v>
      </c>
      <c r="R299" s="219">
        <f t="shared" si="39"/>
        <v>-0.23292765382014879</v>
      </c>
    </row>
    <row r="300" spans="2:18" ht="15" hidden="1" customHeight="1" outlineLevel="1">
      <c r="B300" s="95" t="s">
        <v>47</v>
      </c>
      <c r="C300" s="196">
        <v>6</v>
      </c>
      <c r="D300" s="218" t="e">
        <f t="shared" si="32"/>
        <v>#DIV/0!</v>
      </c>
      <c r="E300" s="203">
        <v>213</v>
      </c>
      <c r="F300" s="219">
        <f t="shared" si="33"/>
        <v>-0.15139442231075695</v>
      </c>
      <c r="G300" s="196">
        <v>290</v>
      </c>
      <c r="H300" s="218">
        <f t="shared" si="34"/>
        <v>-5.2287581699346442E-2</v>
      </c>
      <c r="I300" s="203">
        <v>721</v>
      </c>
      <c r="J300" s="219">
        <f t="shared" si="35"/>
        <v>-0.36251105216622459</v>
      </c>
      <c r="K300" s="196">
        <v>33</v>
      </c>
      <c r="L300" s="218">
        <f t="shared" si="36"/>
        <v>-0.51470588235294112</v>
      </c>
      <c r="M300" s="203">
        <v>1263</v>
      </c>
      <c r="N300" s="219">
        <f t="shared" si="37"/>
        <v>-0.28075170842824604</v>
      </c>
      <c r="O300" s="196">
        <v>1185</v>
      </c>
      <c r="P300" s="218">
        <f t="shared" si="38"/>
        <v>-7.6383476227591562E-2</v>
      </c>
      <c r="Q300" s="203">
        <v>2448</v>
      </c>
      <c r="R300" s="219">
        <f t="shared" si="39"/>
        <v>-0.19447186574531095</v>
      </c>
    </row>
    <row r="301" spans="2:18" ht="15" hidden="1" customHeight="1" outlineLevel="1">
      <c r="B301" s="95" t="s">
        <v>48</v>
      </c>
      <c r="C301" s="196">
        <v>18</v>
      </c>
      <c r="D301" s="218">
        <f t="shared" si="32"/>
        <v>-0.625</v>
      </c>
      <c r="E301" s="203">
        <v>200</v>
      </c>
      <c r="F301" s="219">
        <f t="shared" si="33"/>
        <v>0.11111111111111116</v>
      </c>
      <c r="G301" s="196">
        <v>423</v>
      </c>
      <c r="H301" s="218">
        <f t="shared" si="34"/>
        <v>0.34285714285714275</v>
      </c>
      <c r="I301" s="203">
        <v>1005</v>
      </c>
      <c r="J301" s="219">
        <f t="shared" si="35"/>
        <v>0.26415094339622636</v>
      </c>
      <c r="K301" s="196">
        <v>52</v>
      </c>
      <c r="L301" s="218">
        <f t="shared" si="36"/>
        <v>-5.4545454545454564E-2</v>
      </c>
      <c r="M301" s="203">
        <v>1698</v>
      </c>
      <c r="N301" s="219">
        <f t="shared" si="37"/>
        <v>0.21895190236898787</v>
      </c>
      <c r="O301" s="196">
        <v>1952</v>
      </c>
      <c r="P301" s="218">
        <f t="shared" si="38"/>
        <v>6.0293318848452016E-2</v>
      </c>
      <c r="Q301" s="203">
        <v>3650</v>
      </c>
      <c r="R301" s="219">
        <f t="shared" si="39"/>
        <v>0.12863327149041437</v>
      </c>
    </row>
    <row r="302" spans="2:18" ht="15" hidden="1" customHeight="1" outlineLevel="1">
      <c r="B302" s="95" t="s">
        <v>49</v>
      </c>
      <c r="C302" s="196">
        <v>15</v>
      </c>
      <c r="D302" s="218">
        <f t="shared" si="32"/>
        <v>-0.44444444444444442</v>
      </c>
      <c r="E302" s="203">
        <v>278</v>
      </c>
      <c r="F302" s="219">
        <f t="shared" si="33"/>
        <v>0.45549738219895297</v>
      </c>
      <c r="G302" s="196">
        <v>474</v>
      </c>
      <c r="H302" s="218">
        <f t="shared" si="34"/>
        <v>6.9977426636568918E-2</v>
      </c>
      <c r="I302" s="203">
        <v>1023</v>
      </c>
      <c r="J302" s="219">
        <f t="shared" si="35"/>
        <v>-0.20512820512820518</v>
      </c>
      <c r="K302" s="196">
        <v>63</v>
      </c>
      <c r="L302" s="218">
        <f t="shared" si="36"/>
        <v>-0.26744186046511631</v>
      </c>
      <c r="M302" s="203">
        <v>1853</v>
      </c>
      <c r="N302" s="219">
        <f t="shared" si="37"/>
        <v>-8.8987217305801392E-2</v>
      </c>
      <c r="O302" s="196">
        <v>1790</v>
      </c>
      <c r="P302" s="218">
        <f t="shared" si="38"/>
        <v>-6.2336301728653787E-2</v>
      </c>
      <c r="Q302" s="203">
        <v>3643</v>
      </c>
      <c r="R302" s="219">
        <f t="shared" si="39"/>
        <v>-7.6084199847831546E-2</v>
      </c>
    </row>
    <row r="303" spans="2:18" ht="15" hidden="1" customHeight="1" outlineLevel="1">
      <c r="B303" s="95" t="s">
        <v>50</v>
      </c>
      <c r="C303" s="196">
        <v>22</v>
      </c>
      <c r="D303" s="218">
        <f t="shared" si="32"/>
        <v>-4.3478260869565188E-2</v>
      </c>
      <c r="E303" s="203">
        <v>222</v>
      </c>
      <c r="F303" s="219">
        <f t="shared" si="33"/>
        <v>0.24719101123595499</v>
      </c>
      <c r="G303" s="196">
        <v>527</v>
      </c>
      <c r="H303" s="218">
        <f t="shared" si="34"/>
        <v>0.51873198847262247</v>
      </c>
      <c r="I303" s="203">
        <v>1206</v>
      </c>
      <c r="J303" s="219">
        <f t="shared" si="35"/>
        <v>-0.17453798767967144</v>
      </c>
      <c r="K303" s="196">
        <v>78</v>
      </c>
      <c r="L303" s="218">
        <f t="shared" si="36"/>
        <v>-1.2658227848101222E-2</v>
      </c>
      <c r="M303" s="203">
        <v>2055</v>
      </c>
      <c r="N303" s="219">
        <f t="shared" si="37"/>
        <v>-1.5804597701149392E-2</v>
      </c>
      <c r="O303" s="196">
        <v>1984</v>
      </c>
      <c r="P303" s="218">
        <f t="shared" si="38"/>
        <v>-0.102262443438914</v>
      </c>
      <c r="Q303" s="203">
        <v>4039</v>
      </c>
      <c r="R303" s="219">
        <f t="shared" si="39"/>
        <v>-6.0260586319218268E-2</v>
      </c>
    </row>
    <row r="304" spans="2:18" ht="15" hidden="1" customHeight="1" outlineLevel="1">
      <c r="B304" s="95" t="s">
        <v>51</v>
      </c>
      <c r="C304" s="196">
        <v>29</v>
      </c>
      <c r="D304" s="218">
        <f t="shared" si="32"/>
        <v>0.8125</v>
      </c>
      <c r="E304" s="203">
        <v>247</v>
      </c>
      <c r="F304" s="219">
        <f t="shared" si="33"/>
        <v>-0.26268656716417915</v>
      </c>
      <c r="G304" s="196">
        <v>730</v>
      </c>
      <c r="H304" s="218">
        <f t="shared" si="34"/>
        <v>0.24573378839590454</v>
      </c>
      <c r="I304" s="203">
        <v>1357</v>
      </c>
      <c r="J304" s="219">
        <f t="shared" si="35"/>
        <v>5.5209953343701379E-2</v>
      </c>
      <c r="K304" s="196">
        <v>77</v>
      </c>
      <c r="L304" s="218">
        <f t="shared" si="36"/>
        <v>0.14925373134328357</v>
      </c>
      <c r="M304" s="203">
        <v>2440</v>
      </c>
      <c r="N304" s="219">
        <f t="shared" si="37"/>
        <v>6.5502183406113579E-2</v>
      </c>
      <c r="O304" s="196">
        <v>2539</v>
      </c>
      <c r="P304" s="218">
        <f t="shared" si="38"/>
        <v>-9.8686545970890993E-2</v>
      </c>
      <c r="Q304" s="203">
        <v>4979</v>
      </c>
      <c r="R304" s="219">
        <f t="shared" si="39"/>
        <v>-2.5063638143724254E-2</v>
      </c>
    </row>
    <row r="305" spans="2:18" collapsed="1">
      <c r="B305" s="225">
        <v>1988</v>
      </c>
      <c r="C305" s="226">
        <v>196</v>
      </c>
      <c r="D305" s="227">
        <f t="shared" si="32"/>
        <v>0.34246575342465757</v>
      </c>
      <c r="E305" s="226">
        <v>2827</v>
      </c>
      <c r="F305" s="227">
        <f t="shared" si="33"/>
        <v>0.15576451349141451</v>
      </c>
      <c r="G305" s="226">
        <v>6835</v>
      </c>
      <c r="H305" s="227">
        <f t="shared" si="34"/>
        <v>0.43682993483287791</v>
      </c>
      <c r="I305" s="226">
        <v>10987</v>
      </c>
      <c r="J305" s="227">
        <f t="shared" si="35"/>
        <v>-0.18013581076039098</v>
      </c>
      <c r="K305" s="226">
        <v>537</v>
      </c>
      <c r="L305" s="227">
        <f t="shared" si="36"/>
        <v>-0.20913107511045659</v>
      </c>
      <c r="M305" s="226">
        <v>21382</v>
      </c>
      <c r="N305" s="227">
        <f t="shared" si="37"/>
        <v>-2.1932894675439352E-3</v>
      </c>
      <c r="O305" s="226">
        <v>25329</v>
      </c>
      <c r="P305" s="227">
        <f t="shared" si="38"/>
        <v>7.7188058178106589E-2</v>
      </c>
      <c r="Q305" s="226">
        <v>46711</v>
      </c>
      <c r="R305" s="227">
        <f t="shared" si="39"/>
        <v>3.9338717931602263E-2</v>
      </c>
    </row>
    <row r="306" spans="2:18" ht="15" hidden="1" customHeight="1" outlineLevel="1">
      <c r="B306" s="95" t="s">
        <v>40</v>
      </c>
      <c r="C306" s="196">
        <v>7</v>
      </c>
      <c r="D306" s="218">
        <f t="shared" si="32"/>
        <v>-0.875</v>
      </c>
      <c r="E306" s="203">
        <v>213</v>
      </c>
      <c r="F306" s="219">
        <f t="shared" si="33"/>
        <v>0.17032967032967039</v>
      </c>
      <c r="G306" s="196">
        <v>530</v>
      </c>
      <c r="H306" s="218">
        <f t="shared" si="34"/>
        <v>0.69329073482428116</v>
      </c>
      <c r="I306" s="203">
        <v>598</v>
      </c>
      <c r="J306" s="219">
        <f t="shared" si="35"/>
        <v>-0.37118822292323872</v>
      </c>
      <c r="K306" s="196">
        <v>37</v>
      </c>
      <c r="L306" s="218">
        <f t="shared" si="36"/>
        <v>-0.61052631578947369</v>
      </c>
      <c r="M306" s="203">
        <v>1385</v>
      </c>
      <c r="N306" s="219">
        <f t="shared" si="37"/>
        <v>-0.13274890419536634</v>
      </c>
      <c r="O306" s="196">
        <v>2426</v>
      </c>
      <c r="P306" s="218">
        <f t="shared" si="38"/>
        <v>0.22525252525252526</v>
      </c>
      <c r="Q306" s="203">
        <v>3811</v>
      </c>
      <c r="R306" s="219">
        <f t="shared" si="39"/>
        <v>6.5417948001118331E-2</v>
      </c>
    </row>
    <row r="307" spans="2:18" ht="15" hidden="1" customHeight="1" outlineLevel="1">
      <c r="B307" s="95" t="s">
        <v>41</v>
      </c>
      <c r="C307" s="196">
        <v>13</v>
      </c>
      <c r="D307" s="218">
        <f t="shared" si="32"/>
        <v>-0.60606060606060608</v>
      </c>
      <c r="E307" s="203">
        <v>140</v>
      </c>
      <c r="F307" s="219">
        <f t="shared" si="33"/>
        <v>-0.31707317073170727</v>
      </c>
      <c r="G307" s="196">
        <v>364</v>
      </c>
      <c r="H307" s="218">
        <f t="shared" si="34"/>
        <v>0.21739130434782616</v>
      </c>
      <c r="I307" s="203">
        <v>718</v>
      </c>
      <c r="J307" s="219">
        <f t="shared" si="35"/>
        <v>-0.22210184182015169</v>
      </c>
      <c r="K307" s="196">
        <v>45</v>
      </c>
      <c r="L307" s="218">
        <f t="shared" si="36"/>
        <v>-0.13461538461538458</v>
      </c>
      <c r="M307" s="203">
        <v>1280</v>
      </c>
      <c r="N307" s="219">
        <f t="shared" si="37"/>
        <v>-0.15343915343915349</v>
      </c>
      <c r="O307" s="196">
        <v>1874</v>
      </c>
      <c r="P307" s="218">
        <f t="shared" si="38"/>
        <v>0.28005464480874309</v>
      </c>
      <c r="Q307" s="203">
        <v>3154</v>
      </c>
      <c r="R307" s="219">
        <f t="shared" si="39"/>
        <v>5.981182795698925E-2</v>
      </c>
    </row>
    <row r="308" spans="2:18" ht="15" hidden="1" customHeight="1" outlineLevel="1">
      <c r="B308" s="95" t="s">
        <v>42</v>
      </c>
      <c r="C308" s="196">
        <v>9</v>
      </c>
      <c r="D308" s="218" t="e">
        <f t="shared" si="32"/>
        <v>#DIV/0!</v>
      </c>
      <c r="E308" s="203">
        <v>200</v>
      </c>
      <c r="F308" s="219">
        <f t="shared" si="33"/>
        <v>-0.1071428571428571</v>
      </c>
      <c r="G308" s="196">
        <v>418</v>
      </c>
      <c r="H308" s="218">
        <f t="shared" si="34"/>
        <v>0.72016460905349788</v>
      </c>
      <c r="I308" s="203">
        <v>1497</v>
      </c>
      <c r="J308" s="219">
        <f t="shared" si="35"/>
        <v>0.78853046594982068</v>
      </c>
      <c r="K308" s="196">
        <v>84</v>
      </c>
      <c r="L308" s="218">
        <f t="shared" si="36"/>
        <v>0.71428571428571419</v>
      </c>
      <c r="M308" s="203">
        <v>2208</v>
      </c>
      <c r="N308" s="219">
        <f t="shared" si="37"/>
        <v>0.63192904656319282</v>
      </c>
      <c r="O308" s="196">
        <v>2156</v>
      </c>
      <c r="P308" s="218">
        <f t="shared" si="38"/>
        <v>0.1033776867963152</v>
      </c>
      <c r="Q308" s="203">
        <v>4364</v>
      </c>
      <c r="R308" s="219">
        <f t="shared" si="39"/>
        <v>0.31962503779860896</v>
      </c>
    </row>
    <row r="309" spans="2:18" ht="15" hidden="1" customHeight="1" outlineLevel="1">
      <c r="B309" s="95" t="s">
        <v>43</v>
      </c>
      <c r="C309" s="196">
        <v>0</v>
      </c>
      <c r="D309" s="218" t="e">
        <f t="shared" si="32"/>
        <v>#DIV/0!</v>
      </c>
      <c r="E309" s="203">
        <v>169</v>
      </c>
      <c r="F309" s="219">
        <f t="shared" si="33"/>
        <v>9.0322580645161299E-2</v>
      </c>
      <c r="G309" s="196">
        <v>354</v>
      </c>
      <c r="H309" s="218">
        <f t="shared" si="34"/>
        <v>0.23344947735191646</v>
      </c>
      <c r="I309" s="203">
        <v>1072</v>
      </c>
      <c r="J309" s="219">
        <f t="shared" si="35"/>
        <v>1.5463182897862233</v>
      </c>
      <c r="K309" s="196">
        <v>58</v>
      </c>
      <c r="L309" s="218">
        <f t="shared" si="36"/>
        <v>0.18367346938775508</v>
      </c>
      <c r="M309" s="203">
        <v>1653</v>
      </c>
      <c r="N309" s="219">
        <f t="shared" si="37"/>
        <v>0.8125</v>
      </c>
      <c r="O309" s="196">
        <v>1437</v>
      </c>
      <c r="P309" s="218">
        <f t="shared" si="38"/>
        <v>-8.5877862595419852E-2</v>
      </c>
      <c r="Q309" s="203">
        <v>3090</v>
      </c>
      <c r="R309" s="219">
        <f t="shared" si="39"/>
        <v>0.2439613526570048</v>
      </c>
    </row>
    <row r="310" spans="2:18" ht="15" hidden="1" customHeight="1" outlineLevel="1">
      <c r="B310" s="95" t="s">
        <v>44</v>
      </c>
      <c r="C310" s="196">
        <v>0</v>
      </c>
      <c r="D310" s="218">
        <f t="shared" si="32"/>
        <v>-1</v>
      </c>
      <c r="E310" s="203">
        <v>151</v>
      </c>
      <c r="F310" s="219">
        <f t="shared" si="33"/>
        <v>-0.10650887573964496</v>
      </c>
      <c r="G310" s="196">
        <v>353</v>
      </c>
      <c r="H310" s="218">
        <f t="shared" si="34"/>
        <v>0.52813852813852824</v>
      </c>
      <c r="I310" s="203">
        <v>1254</v>
      </c>
      <c r="J310" s="219">
        <f t="shared" si="35"/>
        <v>1.44921875</v>
      </c>
      <c r="K310" s="196">
        <v>22</v>
      </c>
      <c r="L310" s="218">
        <f t="shared" si="36"/>
        <v>-0.48837209302325579</v>
      </c>
      <c r="M310" s="203">
        <v>1780</v>
      </c>
      <c r="N310" s="219">
        <f t="shared" si="37"/>
        <v>0.85803757828810023</v>
      </c>
      <c r="O310" s="196">
        <v>1747</v>
      </c>
      <c r="P310" s="218">
        <f t="shared" si="38"/>
        <v>0.32448824867323722</v>
      </c>
      <c r="Q310" s="203">
        <v>3527</v>
      </c>
      <c r="R310" s="219">
        <f t="shared" si="39"/>
        <v>0.54896794027228801</v>
      </c>
    </row>
    <row r="311" spans="2:18" ht="15" hidden="1" customHeight="1" outlineLevel="1">
      <c r="B311" s="95" t="s">
        <v>45</v>
      </c>
      <c r="C311" s="196">
        <v>0</v>
      </c>
      <c r="D311" s="218">
        <f t="shared" si="32"/>
        <v>-1</v>
      </c>
      <c r="E311" s="203">
        <v>228</v>
      </c>
      <c r="F311" s="219">
        <f t="shared" si="33"/>
        <v>0.56164383561643838</v>
      </c>
      <c r="G311" s="196">
        <v>442</v>
      </c>
      <c r="H311" s="218">
        <f t="shared" si="34"/>
        <v>1.4971751412429377</v>
      </c>
      <c r="I311" s="203">
        <v>1433</v>
      </c>
      <c r="J311" s="219">
        <f t="shared" si="35"/>
        <v>1.1581325301204819</v>
      </c>
      <c r="K311" s="196">
        <v>18</v>
      </c>
      <c r="L311" s="218">
        <f t="shared" si="36"/>
        <v>-0.52631578947368429</v>
      </c>
      <c r="M311" s="203">
        <v>2121</v>
      </c>
      <c r="N311" s="219">
        <f t="shared" si="37"/>
        <v>1.0592233009708738</v>
      </c>
      <c r="O311" s="196">
        <v>2297</v>
      </c>
      <c r="P311" s="218">
        <f t="shared" si="38"/>
        <v>0.22180851063829787</v>
      </c>
      <c r="Q311" s="203">
        <v>4418</v>
      </c>
      <c r="R311" s="219">
        <f t="shared" si="39"/>
        <v>0.51821305841924392</v>
      </c>
    </row>
    <row r="312" spans="2:18" ht="15" hidden="1" customHeight="1" outlineLevel="1">
      <c r="B312" s="95" t="s">
        <v>46</v>
      </c>
      <c r="C312" s="196">
        <v>3</v>
      </c>
      <c r="D312" s="218">
        <f t="shared" si="32"/>
        <v>-0.4</v>
      </c>
      <c r="E312" s="203">
        <v>210</v>
      </c>
      <c r="F312" s="219">
        <f t="shared" si="33"/>
        <v>2.3333333333333335</v>
      </c>
      <c r="G312" s="196">
        <v>299</v>
      </c>
      <c r="H312" s="218">
        <f t="shared" si="34"/>
        <v>0.2510460251046025</v>
      </c>
      <c r="I312" s="203">
        <v>869</v>
      </c>
      <c r="J312" s="219">
        <f t="shared" si="35"/>
        <v>0.60332103321033204</v>
      </c>
      <c r="K312" s="196">
        <v>60</v>
      </c>
      <c r="L312" s="218">
        <f t="shared" si="36"/>
        <v>-0.61783439490445857</v>
      </c>
      <c r="M312" s="203">
        <v>1441</v>
      </c>
      <c r="N312" s="219">
        <f t="shared" si="37"/>
        <v>0.43240556660039764</v>
      </c>
      <c r="O312" s="196">
        <v>1517</v>
      </c>
      <c r="P312" s="218">
        <f t="shared" si="38"/>
        <v>-3.5600762873490122E-2</v>
      </c>
      <c r="Q312" s="203">
        <v>2958</v>
      </c>
      <c r="R312" s="219">
        <f t="shared" si="39"/>
        <v>0.14695618456766191</v>
      </c>
    </row>
    <row r="313" spans="2:18" ht="15" hidden="1" customHeight="1" outlineLevel="1">
      <c r="B313" s="95" t="s">
        <v>47</v>
      </c>
      <c r="C313" s="196">
        <v>0</v>
      </c>
      <c r="D313" s="218">
        <f t="shared" si="32"/>
        <v>-1</v>
      </c>
      <c r="E313" s="203">
        <v>251</v>
      </c>
      <c r="F313" s="219">
        <f t="shared" si="33"/>
        <v>1.2612612612612613</v>
      </c>
      <c r="G313" s="196">
        <v>306</v>
      </c>
      <c r="H313" s="218">
        <f t="shared" si="34"/>
        <v>0.24390243902439024</v>
      </c>
      <c r="I313" s="203">
        <v>1131</v>
      </c>
      <c r="J313" s="219">
        <f t="shared" si="35"/>
        <v>0.6905829596412556</v>
      </c>
      <c r="K313" s="196">
        <v>68</v>
      </c>
      <c r="L313" s="218">
        <f t="shared" si="36"/>
        <v>-0.10526315789473684</v>
      </c>
      <c r="M313" s="203">
        <v>1756</v>
      </c>
      <c r="N313" s="219">
        <f t="shared" si="37"/>
        <v>0.54305799648506148</v>
      </c>
      <c r="O313" s="196">
        <v>1283</v>
      </c>
      <c r="P313" s="218">
        <f t="shared" si="38"/>
        <v>-8.5531004989308657E-2</v>
      </c>
      <c r="Q313" s="203">
        <v>3039</v>
      </c>
      <c r="R313" s="219">
        <f t="shared" si="39"/>
        <v>0.19598583234946876</v>
      </c>
    </row>
    <row r="314" spans="2:18" ht="15" hidden="1" customHeight="1" outlineLevel="1">
      <c r="B314" s="95" t="s">
        <v>48</v>
      </c>
      <c r="C314" s="196">
        <v>48</v>
      </c>
      <c r="D314" s="218">
        <f t="shared" si="32"/>
        <v>0.54838709677419351</v>
      </c>
      <c r="E314" s="203">
        <v>180</v>
      </c>
      <c r="F314" s="219">
        <f t="shared" si="33"/>
        <v>1.2222222222222223</v>
      </c>
      <c r="G314" s="196">
        <v>315</v>
      </c>
      <c r="H314" s="218">
        <f t="shared" si="34"/>
        <v>0.59090909090909083</v>
      </c>
      <c r="I314" s="203">
        <v>795</v>
      </c>
      <c r="J314" s="219">
        <f t="shared" si="35"/>
        <v>0.23831775700934577</v>
      </c>
      <c r="K314" s="196">
        <v>55</v>
      </c>
      <c r="L314" s="218">
        <f t="shared" si="36"/>
        <v>-0.22535211267605637</v>
      </c>
      <c r="M314" s="203">
        <v>1393</v>
      </c>
      <c r="N314" s="219">
        <f t="shared" si="37"/>
        <v>0.36168132942326481</v>
      </c>
      <c r="O314" s="196">
        <v>1841</v>
      </c>
      <c r="P314" s="218">
        <f t="shared" si="38"/>
        <v>0.1915857605177993</v>
      </c>
      <c r="Q314" s="203">
        <v>3234</v>
      </c>
      <c r="R314" s="219">
        <f t="shared" si="39"/>
        <v>0.25934579439252325</v>
      </c>
    </row>
    <row r="315" spans="2:18" ht="15" hidden="1" customHeight="1" outlineLevel="1">
      <c r="B315" s="95" t="s">
        <v>49</v>
      </c>
      <c r="C315" s="196">
        <v>27</v>
      </c>
      <c r="D315" s="218">
        <f t="shared" si="32"/>
        <v>0</v>
      </c>
      <c r="E315" s="203">
        <v>191</v>
      </c>
      <c r="F315" s="219">
        <f t="shared" si="33"/>
        <v>3.8043478260869623E-2</v>
      </c>
      <c r="G315" s="196">
        <v>443</v>
      </c>
      <c r="H315" s="218">
        <f t="shared" si="34"/>
        <v>-1.9911504424778736E-2</v>
      </c>
      <c r="I315" s="203">
        <v>1287</v>
      </c>
      <c r="J315" s="219">
        <f t="shared" si="35"/>
        <v>0.39891304347826084</v>
      </c>
      <c r="K315" s="196">
        <v>86</v>
      </c>
      <c r="L315" s="218">
        <f t="shared" si="36"/>
        <v>-0.29508196721311475</v>
      </c>
      <c r="M315" s="203">
        <v>2034</v>
      </c>
      <c r="N315" s="219">
        <f t="shared" si="37"/>
        <v>0.19296187683284449</v>
      </c>
      <c r="O315" s="196">
        <v>1909</v>
      </c>
      <c r="P315" s="218">
        <f t="shared" si="38"/>
        <v>-0.31503408683171874</v>
      </c>
      <c r="Q315" s="203">
        <v>3943</v>
      </c>
      <c r="R315" s="219">
        <f t="shared" si="39"/>
        <v>-0.12221727515583258</v>
      </c>
    </row>
    <row r="316" spans="2:18" ht="15" hidden="1" customHeight="1" outlineLevel="1">
      <c r="B316" s="95" t="s">
        <v>50</v>
      </c>
      <c r="C316" s="196">
        <v>23</v>
      </c>
      <c r="D316" s="218">
        <f t="shared" si="32"/>
        <v>-0.39473684210526316</v>
      </c>
      <c r="E316" s="203">
        <v>178</v>
      </c>
      <c r="F316" s="219">
        <f t="shared" si="33"/>
        <v>-5.3191489361702149E-2</v>
      </c>
      <c r="G316" s="196">
        <v>347</v>
      </c>
      <c r="H316" s="218">
        <f t="shared" si="34"/>
        <v>-0.16586538461538458</v>
      </c>
      <c r="I316" s="203">
        <v>1461</v>
      </c>
      <c r="J316" s="219">
        <f t="shared" si="35"/>
        <v>0.47874493927125505</v>
      </c>
      <c r="K316" s="196">
        <v>79</v>
      </c>
      <c r="L316" s="218">
        <f t="shared" si="36"/>
        <v>-0.32478632478632474</v>
      </c>
      <c r="M316" s="203">
        <v>2088</v>
      </c>
      <c r="N316" s="219">
        <f t="shared" si="37"/>
        <v>0.19519175729822558</v>
      </c>
      <c r="O316" s="196">
        <v>2210</v>
      </c>
      <c r="P316" s="218">
        <f t="shared" si="38"/>
        <v>4.6897205116058771E-2</v>
      </c>
      <c r="Q316" s="203">
        <v>4298</v>
      </c>
      <c r="R316" s="219">
        <f t="shared" si="39"/>
        <v>0.11404872991187154</v>
      </c>
    </row>
    <row r="317" spans="2:18" ht="15" hidden="1" customHeight="1" outlineLevel="1">
      <c r="B317" s="95" t="s">
        <v>51</v>
      </c>
      <c r="C317" s="196">
        <v>16</v>
      </c>
      <c r="D317" s="218">
        <f t="shared" si="32"/>
        <v>6.6666666666666652E-2</v>
      </c>
      <c r="E317" s="203">
        <v>335</v>
      </c>
      <c r="F317" s="219">
        <f t="shared" si="33"/>
        <v>0.93641618497109835</v>
      </c>
      <c r="G317" s="196">
        <v>586</v>
      </c>
      <c r="H317" s="218">
        <f t="shared" si="34"/>
        <v>0.12692307692307692</v>
      </c>
      <c r="I317" s="203">
        <v>1286</v>
      </c>
      <c r="J317" s="219">
        <f t="shared" si="35"/>
        <v>0.46136363636363642</v>
      </c>
      <c r="K317" s="196">
        <v>67</v>
      </c>
      <c r="L317" s="218">
        <f t="shared" si="36"/>
        <v>-0.37962962962962965</v>
      </c>
      <c r="M317" s="203">
        <v>2290</v>
      </c>
      <c r="N317" s="219">
        <f t="shared" si="37"/>
        <v>0.35023584905660377</v>
      </c>
      <c r="O317" s="196">
        <v>2817</v>
      </c>
      <c r="P317" s="218">
        <f t="shared" si="38"/>
        <v>0.17767558528428085</v>
      </c>
      <c r="Q317" s="203">
        <v>5107</v>
      </c>
      <c r="R317" s="219">
        <f t="shared" si="39"/>
        <v>0.24926614481409004</v>
      </c>
    </row>
    <row r="318" spans="2:18" collapsed="1">
      <c r="B318" s="225">
        <v>1987</v>
      </c>
      <c r="C318" s="226">
        <v>146</v>
      </c>
      <c r="D318" s="227">
        <f t="shared" si="32"/>
        <v>-0.41365461847389562</v>
      </c>
      <c r="E318" s="226">
        <v>2446</v>
      </c>
      <c r="F318" s="227">
        <f t="shared" si="33"/>
        <v>0.30037214247740573</v>
      </c>
      <c r="G318" s="226">
        <v>4757</v>
      </c>
      <c r="H318" s="227">
        <f t="shared" si="34"/>
        <v>0.31372549019607843</v>
      </c>
      <c r="I318" s="226">
        <v>13401</v>
      </c>
      <c r="J318" s="227">
        <f t="shared" si="35"/>
        <v>0.49748575259805561</v>
      </c>
      <c r="K318" s="226">
        <v>679</v>
      </c>
      <c r="L318" s="227">
        <f t="shared" si="36"/>
        <v>-0.30501535312180139</v>
      </c>
      <c r="M318" s="226">
        <v>21429</v>
      </c>
      <c r="N318" s="227">
        <f t="shared" si="37"/>
        <v>0.36690693372456473</v>
      </c>
      <c r="O318" s="226">
        <v>23514</v>
      </c>
      <c r="P318" s="227">
        <f t="shared" si="38"/>
        <v>6.9790718835304855E-2</v>
      </c>
      <c r="Q318" s="226">
        <v>44943</v>
      </c>
      <c r="R318" s="227">
        <f t="shared" si="39"/>
        <v>0.19348328332049824</v>
      </c>
    </row>
    <row r="319" spans="2:18" ht="15" hidden="1" customHeight="1" outlineLevel="1">
      <c r="B319" s="95" t="s">
        <v>40</v>
      </c>
      <c r="C319" s="196">
        <v>56</v>
      </c>
      <c r="D319" s="218">
        <f t="shared" si="32"/>
        <v>3</v>
      </c>
      <c r="E319" s="203">
        <v>182</v>
      </c>
      <c r="F319" s="219">
        <f t="shared" si="33"/>
        <v>-3.703703703703709E-2</v>
      </c>
      <c r="G319" s="196">
        <v>313</v>
      </c>
      <c r="H319" s="218">
        <f t="shared" si="34"/>
        <v>-0.29185520361990946</v>
      </c>
      <c r="I319" s="203">
        <v>951</v>
      </c>
      <c r="J319" s="219">
        <f t="shared" si="35"/>
        <v>4.0481400437636816E-2</v>
      </c>
      <c r="K319" s="196">
        <v>95</v>
      </c>
      <c r="L319" s="218">
        <f t="shared" si="36"/>
        <v>0.86274509803921573</v>
      </c>
      <c r="M319" s="203">
        <v>1597</v>
      </c>
      <c r="N319" s="219">
        <f t="shared" si="37"/>
        <v>-8.0745341614907318E-3</v>
      </c>
      <c r="O319" s="196">
        <v>1980</v>
      </c>
      <c r="P319" s="218">
        <f t="shared" si="38"/>
        <v>-4.0241448692153181E-3</v>
      </c>
      <c r="Q319" s="203">
        <v>3577</v>
      </c>
      <c r="R319" s="219">
        <f t="shared" si="39"/>
        <v>-5.8365758754863606E-3</v>
      </c>
    </row>
    <row r="320" spans="2:18" ht="15" hidden="1" customHeight="1" outlineLevel="1">
      <c r="B320" s="95" t="s">
        <v>41</v>
      </c>
      <c r="C320" s="196">
        <v>33</v>
      </c>
      <c r="D320" s="218">
        <f t="shared" si="32"/>
        <v>-8.333333333333337E-2</v>
      </c>
      <c r="E320" s="203">
        <v>205</v>
      </c>
      <c r="F320" s="219">
        <f t="shared" si="33"/>
        <v>2.4999999999999911E-2</v>
      </c>
      <c r="G320" s="196">
        <v>299</v>
      </c>
      <c r="H320" s="218">
        <f t="shared" si="34"/>
        <v>-6.2695924764890276E-2</v>
      </c>
      <c r="I320" s="203">
        <v>923</v>
      </c>
      <c r="J320" s="219">
        <f t="shared" si="35"/>
        <v>0.35935198821796766</v>
      </c>
      <c r="K320" s="196">
        <v>52</v>
      </c>
      <c r="L320" s="218">
        <f t="shared" si="36"/>
        <v>-0.14754098360655743</v>
      </c>
      <c r="M320" s="203">
        <v>1512</v>
      </c>
      <c r="N320" s="219">
        <f t="shared" si="37"/>
        <v>0.16756756756756763</v>
      </c>
      <c r="O320" s="196">
        <v>1464</v>
      </c>
      <c r="P320" s="218">
        <f t="shared" si="38"/>
        <v>-5.9730250481695557E-2</v>
      </c>
      <c r="Q320" s="203">
        <v>2976</v>
      </c>
      <c r="R320" s="219">
        <f t="shared" si="39"/>
        <v>4.3478260869565188E-2</v>
      </c>
    </row>
    <row r="321" spans="2:18" ht="15" hidden="1" customHeight="1" outlineLevel="1">
      <c r="B321" s="95" t="s">
        <v>42</v>
      </c>
      <c r="C321" s="196">
        <v>0</v>
      </c>
      <c r="D321" s="218">
        <f t="shared" si="32"/>
        <v>-1</v>
      </c>
      <c r="E321" s="203">
        <v>224</v>
      </c>
      <c r="F321" s="219">
        <f t="shared" si="33"/>
        <v>0.47368421052631571</v>
      </c>
      <c r="G321" s="196">
        <v>243</v>
      </c>
      <c r="H321" s="218">
        <f t="shared" si="34"/>
        <v>-0.11956521739130432</v>
      </c>
      <c r="I321" s="203">
        <v>837</v>
      </c>
      <c r="J321" s="219">
        <f t="shared" si="35"/>
        <v>0.30781250000000004</v>
      </c>
      <c r="K321" s="196">
        <v>49</v>
      </c>
      <c r="L321" s="218">
        <f t="shared" si="36"/>
        <v>-0.14035087719298245</v>
      </c>
      <c r="M321" s="203">
        <v>1353</v>
      </c>
      <c r="N321" s="219">
        <f t="shared" si="37"/>
        <v>0.19628647214854111</v>
      </c>
      <c r="O321" s="196">
        <v>1954</v>
      </c>
      <c r="P321" s="218">
        <f t="shared" si="38"/>
        <v>0.346657477601654</v>
      </c>
      <c r="Q321" s="203">
        <v>3307</v>
      </c>
      <c r="R321" s="219">
        <f t="shared" si="39"/>
        <v>0.28079008520526716</v>
      </c>
    </row>
    <row r="322" spans="2:18" ht="15" hidden="1" customHeight="1" outlineLevel="1">
      <c r="B322" s="95" t="s">
        <v>43</v>
      </c>
      <c r="C322" s="196">
        <v>0</v>
      </c>
      <c r="D322" s="218" t="e">
        <f t="shared" si="32"/>
        <v>#DIV/0!</v>
      </c>
      <c r="E322" s="203">
        <v>155</v>
      </c>
      <c r="F322" s="219">
        <f t="shared" si="33"/>
        <v>0.66666666666666674</v>
      </c>
      <c r="G322" s="196">
        <v>287</v>
      </c>
      <c r="H322" s="218">
        <f t="shared" si="34"/>
        <v>-3.3670033670033628E-2</v>
      </c>
      <c r="I322" s="203">
        <v>421</v>
      </c>
      <c r="J322" s="219">
        <f t="shared" si="35"/>
        <v>-0.24955436720142599</v>
      </c>
      <c r="K322" s="196">
        <v>49</v>
      </c>
      <c r="L322" s="218">
        <f t="shared" si="36"/>
        <v>-0.34666666666666668</v>
      </c>
      <c r="M322" s="203">
        <v>912</v>
      </c>
      <c r="N322" s="219">
        <f t="shared" si="37"/>
        <v>-0.11111111111111116</v>
      </c>
      <c r="O322" s="196">
        <v>1572</v>
      </c>
      <c r="P322" s="218">
        <f t="shared" si="38"/>
        <v>0.68308351177730198</v>
      </c>
      <c r="Q322" s="203">
        <v>2484</v>
      </c>
      <c r="R322" s="219">
        <f t="shared" si="39"/>
        <v>0.2673469387755103</v>
      </c>
    </row>
    <row r="323" spans="2:18" ht="15" hidden="1" customHeight="1" outlineLevel="1">
      <c r="B323" s="95" t="s">
        <v>44</v>
      </c>
      <c r="C323" s="196">
        <v>3</v>
      </c>
      <c r="D323" s="218" t="e">
        <f t="shared" si="32"/>
        <v>#DIV/0!</v>
      </c>
      <c r="E323" s="203">
        <v>169</v>
      </c>
      <c r="F323" s="219">
        <f t="shared" si="33"/>
        <v>0.38524590163934436</v>
      </c>
      <c r="G323" s="196">
        <v>231</v>
      </c>
      <c r="H323" s="218">
        <f t="shared" si="34"/>
        <v>-0.24755700325732899</v>
      </c>
      <c r="I323" s="203">
        <v>512</v>
      </c>
      <c r="J323" s="219">
        <f t="shared" si="35"/>
        <v>-0.12925170068027214</v>
      </c>
      <c r="K323" s="196">
        <v>43</v>
      </c>
      <c r="L323" s="218">
        <f t="shared" si="36"/>
        <v>0.10256410256410264</v>
      </c>
      <c r="M323" s="203">
        <v>958</v>
      </c>
      <c r="N323" s="219">
        <f t="shared" si="37"/>
        <v>-9.2803030303030276E-2</v>
      </c>
      <c r="O323" s="196">
        <v>1319</v>
      </c>
      <c r="P323" s="218">
        <f t="shared" si="38"/>
        <v>-4.1424418604651181E-2</v>
      </c>
      <c r="Q323" s="203">
        <v>2277</v>
      </c>
      <c r="R323" s="219">
        <f t="shared" si="39"/>
        <v>-6.3733552631578982E-2</v>
      </c>
    </row>
    <row r="324" spans="2:18" ht="15" hidden="1" customHeight="1" outlineLevel="1">
      <c r="B324" s="95" t="s">
        <v>45</v>
      </c>
      <c r="C324" s="196">
        <v>5</v>
      </c>
      <c r="D324" s="218" t="e">
        <f t="shared" si="32"/>
        <v>#DIV/0!</v>
      </c>
      <c r="E324" s="203">
        <v>146</v>
      </c>
      <c r="F324" s="219">
        <f t="shared" si="33"/>
        <v>-0.20652173913043481</v>
      </c>
      <c r="G324" s="196">
        <v>177</v>
      </c>
      <c r="H324" s="218">
        <f t="shared" si="34"/>
        <v>-0.58837209302325588</v>
      </c>
      <c r="I324" s="203">
        <v>664</v>
      </c>
      <c r="J324" s="219">
        <f t="shared" si="35"/>
        <v>0.1487889273356402</v>
      </c>
      <c r="K324" s="196">
        <v>38</v>
      </c>
      <c r="L324" s="218">
        <f t="shared" si="36"/>
        <v>0.80952380952380953</v>
      </c>
      <c r="M324" s="203">
        <v>1030</v>
      </c>
      <c r="N324" s="219">
        <f t="shared" si="37"/>
        <v>-0.1508656224237428</v>
      </c>
      <c r="O324" s="196">
        <v>1880</v>
      </c>
      <c r="P324" s="218">
        <f t="shared" si="38"/>
        <v>0.11374407582938395</v>
      </c>
      <c r="Q324" s="203">
        <v>2910</v>
      </c>
      <c r="R324" s="219">
        <f t="shared" si="39"/>
        <v>3.1023784901758056E-3</v>
      </c>
    </row>
    <row r="325" spans="2:18" ht="15" hidden="1" customHeight="1" outlineLevel="1">
      <c r="B325" s="95" t="s">
        <v>46</v>
      </c>
      <c r="C325" s="196">
        <v>5</v>
      </c>
      <c r="D325" s="218">
        <f t="shared" si="32"/>
        <v>-0.82758620689655171</v>
      </c>
      <c r="E325" s="203">
        <v>63</v>
      </c>
      <c r="F325" s="219">
        <f t="shared" si="33"/>
        <v>-0.40566037735849059</v>
      </c>
      <c r="G325" s="196">
        <v>239</v>
      </c>
      <c r="H325" s="218">
        <f t="shared" si="34"/>
        <v>-0.13090909090909086</v>
      </c>
      <c r="I325" s="203">
        <v>542</v>
      </c>
      <c r="J325" s="219">
        <f t="shared" si="35"/>
        <v>-0.11001642036124792</v>
      </c>
      <c r="K325" s="196">
        <v>157</v>
      </c>
      <c r="L325" s="218">
        <f t="shared" si="36"/>
        <v>1.7543859649122808</v>
      </c>
      <c r="M325" s="203">
        <v>1006</v>
      </c>
      <c r="N325" s="219">
        <f t="shared" si="37"/>
        <v>-6.505576208178443E-2</v>
      </c>
      <c r="O325" s="196">
        <v>1573</v>
      </c>
      <c r="P325" s="218">
        <f t="shared" si="38"/>
        <v>0.36426712922810056</v>
      </c>
      <c r="Q325" s="203">
        <v>2579</v>
      </c>
      <c r="R325" s="219">
        <f t="shared" si="39"/>
        <v>0.15702108568864959</v>
      </c>
    </row>
    <row r="326" spans="2:18" ht="15" hidden="1" customHeight="1" outlineLevel="1">
      <c r="B326" s="95" t="s">
        <v>47</v>
      </c>
      <c r="C326" s="196">
        <v>36</v>
      </c>
      <c r="D326" s="218">
        <f t="shared" si="32"/>
        <v>2.6</v>
      </c>
      <c r="E326" s="203">
        <v>111</v>
      </c>
      <c r="F326" s="219">
        <f t="shared" si="33"/>
        <v>-2.6315789473684181E-2</v>
      </c>
      <c r="G326" s="196">
        <v>246</v>
      </c>
      <c r="H326" s="218">
        <f t="shared" si="34"/>
        <v>-0.44966442953020136</v>
      </c>
      <c r="I326" s="203">
        <v>669</v>
      </c>
      <c r="J326" s="219">
        <f t="shared" si="35"/>
        <v>0.17368421052631589</v>
      </c>
      <c r="K326" s="196">
        <v>76</v>
      </c>
      <c r="L326" s="218">
        <f t="shared" si="36"/>
        <v>-0.12643678160919536</v>
      </c>
      <c r="M326" s="203">
        <v>1138</v>
      </c>
      <c r="N326" s="219">
        <f t="shared" si="37"/>
        <v>-7.3289902280130326E-2</v>
      </c>
      <c r="O326" s="196">
        <v>1403</v>
      </c>
      <c r="P326" s="218">
        <f t="shared" si="38"/>
        <v>0.34644913627639151</v>
      </c>
      <c r="Q326" s="203">
        <v>2541</v>
      </c>
      <c r="R326" s="219">
        <f t="shared" si="39"/>
        <v>0.11938325991189425</v>
      </c>
    </row>
    <row r="327" spans="2:18" ht="15" hidden="1" customHeight="1" outlineLevel="1">
      <c r="B327" s="95" t="s">
        <v>48</v>
      </c>
      <c r="C327" s="196">
        <v>31</v>
      </c>
      <c r="D327" s="218">
        <f t="shared" si="32"/>
        <v>2.4444444444444446</v>
      </c>
      <c r="E327" s="203">
        <v>81</v>
      </c>
      <c r="F327" s="219">
        <f t="shared" si="33"/>
        <v>-0.5423728813559322</v>
      </c>
      <c r="G327" s="196">
        <v>198</v>
      </c>
      <c r="H327" s="218">
        <f t="shared" si="34"/>
        <v>-0.57601713062098503</v>
      </c>
      <c r="I327" s="203">
        <v>642</v>
      </c>
      <c r="J327" s="219">
        <f t="shared" si="35"/>
        <v>-8.4165477888730411E-2</v>
      </c>
      <c r="K327" s="196">
        <v>71</v>
      </c>
      <c r="L327" s="218">
        <f t="shared" si="36"/>
        <v>0.26785714285714279</v>
      </c>
      <c r="M327" s="203">
        <v>1023</v>
      </c>
      <c r="N327" s="219">
        <f t="shared" si="37"/>
        <v>-0.27446808510638299</v>
      </c>
      <c r="O327" s="196">
        <v>1545</v>
      </c>
      <c r="P327" s="218">
        <f t="shared" si="38"/>
        <v>0.29722921914357681</v>
      </c>
      <c r="Q327" s="203">
        <v>2568</v>
      </c>
      <c r="R327" s="219">
        <f t="shared" si="39"/>
        <v>-1.2687427912341454E-2</v>
      </c>
    </row>
    <row r="328" spans="2:18" ht="15" hidden="1" customHeight="1" outlineLevel="1">
      <c r="B328" s="95" t="s">
        <v>49</v>
      </c>
      <c r="C328" s="196">
        <v>27</v>
      </c>
      <c r="D328" s="218">
        <f t="shared" ref="D328:D391" si="40">C328/C341-1</f>
        <v>0.5</v>
      </c>
      <c r="E328" s="203">
        <v>184</v>
      </c>
      <c r="F328" s="219">
        <f t="shared" ref="F328:F391" si="41">E328/E341-1</f>
        <v>-3.6649214659685847E-2</v>
      </c>
      <c r="G328" s="196">
        <v>452</v>
      </c>
      <c r="H328" s="218">
        <f t="shared" ref="H328:H391" si="42">G328/G341-1</f>
        <v>6.1032863849765251E-2</v>
      </c>
      <c r="I328" s="203">
        <v>920</v>
      </c>
      <c r="J328" s="219">
        <f t="shared" ref="J328:J391" si="43">I328/I341-1</f>
        <v>6.728538283062635E-2</v>
      </c>
      <c r="K328" s="196">
        <v>122</v>
      </c>
      <c r="L328" s="218">
        <f t="shared" ref="L328:L391" si="44">K328/K341-1</f>
        <v>0.35555555555555562</v>
      </c>
      <c r="M328" s="203">
        <v>1705</v>
      </c>
      <c r="N328" s="219">
        <f t="shared" ref="N328:N391" si="45">M328/M341-1</f>
        <v>7.4354127284183891E-2</v>
      </c>
      <c r="O328" s="196">
        <v>2787</v>
      </c>
      <c r="P328" s="218">
        <f t="shared" ref="P328:P391" si="46">O328/O341-1</f>
        <v>1.1927616050354053</v>
      </c>
      <c r="Q328" s="203">
        <v>4492</v>
      </c>
      <c r="R328" s="219">
        <f t="shared" ref="R328:R391" si="47">Q328/Q341-1</f>
        <v>0.57172848145556343</v>
      </c>
    </row>
    <row r="329" spans="2:18" ht="15" hidden="1" customHeight="1" outlineLevel="1">
      <c r="B329" s="95" t="s">
        <v>50</v>
      </c>
      <c r="C329" s="196">
        <v>38</v>
      </c>
      <c r="D329" s="218">
        <f t="shared" si="40"/>
        <v>2.1666666666666665</v>
      </c>
      <c r="E329" s="203">
        <v>188</v>
      </c>
      <c r="F329" s="219">
        <f t="shared" si="41"/>
        <v>0.19745222929936301</v>
      </c>
      <c r="G329" s="196">
        <v>416</v>
      </c>
      <c r="H329" s="218">
        <f t="shared" si="42"/>
        <v>-0.15274949083503053</v>
      </c>
      <c r="I329" s="203">
        <v>988</v>
      </c>
      <c r="J329" s="219">
        <f t="shared" si="43"/>
        <v>0.27155727155727161</v>
      </c>
      <c r="K329" s="196">
        <v>117</v>
      </c>
      <c r="L329" s="218">
        <f t="shared" si="44"/>
        <v>0.28571428571428581</v>
      </c>
      <c r="M329" s="203">
        <v>1747</v>
      </c>
      <c r="N329" s="219">
        <f t="shared" si="45"/>
        <v>0.14332460732984287</v>
      </c>
      <c r="O329" s="196">
        <v>2111</v>
      </c>
      <c r="P329" s="218">
        <f t="shared" si="46"/>
        <v>0.62760215882806469</v>
      </c>
      <c r="Q329" s="203">
        <v>3858</v>
      </c>
      <c r="R329" s="219">
        <f t="shared" si="47"/>
        <v>0.36566371681415921</v>
      </c>
    </row>
    <row r="330" spans="2:18" ht="15" hidden="1" customHeight="1" outlineLevel="1">
      <c r="B330" s="95" t="s">
        <v>51</v>
      </c>
      <c r="C330" s="196">
        <v>15</v>
      </c>
      <c r="D330" s="218">
        <f t="shared" si="40"/>
        <v>-0.21052631578947367</v>
      </c>
      <c r="E330" s="203">
        <v>173</v>
      </c>
      <c r="F330" s="219">
        <f t="shared" si="41"/>
        <v>0.28148148148148144</v>
      </c>
      <c r="G330" s="196">
        <v>520</v>
      </c>
      <c r="H330" s="218">
        <f t="shared" si="42"/>
        <v>0.34366925064599485</v>
      </c>
      <c r="I330" s="203">
        <v>880</v>
      </c>
      <c r="J330" s="219">
        <f t="shared" si="43"/>
        <v>9.7256857855361645E-2</v>
      </c>
      <c r="K330" s="196">
        <v>108</v>
      </c>
      <c r="L330" s="218">
        <f t="shared" si="44"/>
        <v>1.25</v>
      </c>
      <c r="M330" s="203">
        <v>1696</v>
      </c>
      <c r="N330" s="219">
        <f t="shared" si="45"/>
        <v>0.21926671459381741</v>
      </c>
      <c r="O330" s="196">
        <v>2392</v>
      </c>
      <c r="P330" s="218">
        <f t="shared" si="46"/>
        <v>0.60536912751677852</v>
      </c>
      <c r="Q330" s="203">
        <v>4088</v>
      </c>
      <c r="R330" s="219">
        <f t="shared" si="47"/>
        <v>0.4189517528635891</v>
      </c>
    </row>
    <row r="331" spans="2:18" collapsed="1">
      <c r="B331" s="225">
        <v>1986</v>
      </c>
      <c r="C331" s="226">
        <v>249</v>
      </c>
      <c r="D331" s="227">
        <f t="shared" si="40"/>
        <v>0.62745098039215685</v>
      </c>
      <c r="E331" s="226">
        <v>1881</v>
      </c>
      <c r="F331" s="227">
        <f t="shared" si="41"/>
        <v>3.3516483516483619E-2</v>
      </c>
      <c r="G331" s="226">
        <v>3621</v>
      </c>
      <c r="H331" s="227">
        <f t="shared" si="42"/>
        <v>-0.20661700262927252</v>
      </c>
      <c r="I331" s="226">
        <v>8949</v>
      </c>
      <c r="J331" s="227">
        <f t="shared" si="43"/>
        <v>8.0666586161091569E-2</v>
      </c>
      <c r="K331" s="226">
        <v>977</v>
      </c>
      <c r="L331" s="227">
        <f t="shared" si="44"/>
        <v>0.33287858117326063</v>
      </c>
      <c r="M331" s="226">
        <v>15677</v>
      </c>
      <c r="N331" s="227">
        <f t="shared" si="45"/>
        <v>8.1023728377596083E-3</v>
      </c>
      <c r="O331" s="226">
        <v>21980</v>
      </c>
      <c r="P331" s="227">
        <f t="shared" si="46"/>
        <v>0.33714563815549337</v>
      </c>
      <c r="Q331" s="226">
        <v>37657</v>
      </c>
      <c r="R331" s="227">
        <f t="shared" si="47"/>
        <v>0.1771859076557567</v>
      </c>
    </row>
    <row r="332" spans="2:18" ht="15" hidden="1" customHeight="1" outlineLevel="1">
      <c r="B332" s="95" t="s">
        <v>40</v>
      </c>
      <c r="C332" s="196">
        <v>14</v>
      </c>
      <c r="D332" s="218">
        <f t="shared" si="40"/>
        <v>-0.6</v>
      </c>
      <c r="E332" s="203">
        <v>189</v>
      </c>
      <c r="F332" s="219">
        <f t="shared" si="41"/>
        <v>-0.20920502092050208</v>
      </c>
      <c r="G332" s="196">
        <v>442</v>
      </c>
      <c r="H332" s="218">
        <f t="shared" si="42"/>
        <v>0.19137466307277617</v>
      </c>
      <c r="I332" s="203">
        <v>914</v>
      </c>
      <c r="J332" s="219">
        <f t="shared" si="43"/>
        <v>1.1305361305361306</v>
      </c>
      <c r="K332" s="196">
        <v>51</v>
      </c>
      <c r="L332" s="218">
        <f t="shared" si="44"/>
        <v>2.0000000000000018E-2</v>
      </c>
      <c r="M332" s="203">
        <v>1610</v>
      </c>
      <c r="N332" s="219">
        <f t="shared" si="45"/>
        <v>0.43238434163701078</v>
      </c>
      <c r="O332" s="196">
        <v>1988</v>
      </c>
      <c r="P332" s="218">
        <f t="shared" si="46"/>
        <v>0.30531845042678918</v>
      </c>
      <c r="Q332" s="203">
        <v>3598</v>
      </c>
      <c r="R332" s="219">
        <f t="shared" si="47"/>
        <v>0.35927465054778995</v>
      </c>
    </row>
    <row r="333" spans="2:18" ht="15" hidden="1" customHeight="1" outlineLevel="1">
      <c r="B333" s="95" t="s">
        <v>41</v>
      </c>
      <c r="C333" s="196">
        <v>36</v>
      </c>
      <c r="D333" s="218">
        <f t="shared" si="40"/>
        <v>-0.7024793388429752</v>
      </c>
      <c r="E333" s="203">
        <v>200</v>
      </c>
      <c r="F333" s="219">
        <f t="shared" si="41"/>
        <v>0.20481927710843384</v>
      </c>
      <c r="G333" s="196">
        <v>319</v>
      </c>
      <c r="H333" s="218">
        <f t="shared" si="42"/>
        <v>-0.1039325842696629</v>
      </c>
      <c r="I333" s="203">
        <v>679</v>
      </c>
      <c r="J333" s="219">
        <f t="shared" si="43"/>
        <v>-0.23015873015873012</v>
      </c>
      <c r="K333" s="196">
        <v>61</v>
      </c>
      <c r="L333" s="218">
        <f t="shared" si="44"/>
        <v>-0.17567567567567566</v>
      </c>
      <c r="M333" s="203">
        <v>1295</v>
      </c>
      <c r="N333" s="219">
        <f t="shared" si="45"/>
        <v>-0.19011882426516569</v>
      </c>
      <c r="O333" s="196">
        <v>1557</v>
      </c>
      <c r="P333" s="218">
        <f t="shared" si="46"/>
        <v>0.33419023136246784</v>
      </c>
      <c r="Q333" s="203">
        <v>2852</v>
      </c>
      <c r="R333" s="219">
        <f t="shared" si="47"/>
        <v>3.1091829356471479E-2</v>
      </c>
    </row>
    <row r="334" spans="2:18" ht="15" hidden="1" customHeight="1" outlineLevel="1">
      <c r="B334" s="95" t="s">
        <v>42</v>
      </c>
      <c r="C334" s="196">
        <v>6</v>
      </c>
      <c r="D334" s="218">
        <f t="shared" si="40"/>
        <v>-0.76</v>
      </c>
      <c r="E334" s="203">
        <v>152</v>
      </c>
      <c r="F334" s="219">
        <f t="shared" si="41"/>
        <v>-0.3476394849785408</v>
      </c>
      <c r="G334" s="196">
        <v>276</v>
      </c>
      <c r="H334" s="218">
        <f t="shared" si="42"/>
        <v>-4.4982698961937739E-2</v>
      </c>
      <c r="I334" s="203">
        <v>640</v>
      </c>
      <c r="J334" s="219">
        <f t="shared" si="43"/>
        <v>0.16575591985428062</v>
      </c>
      <c r="K334" s="196">
        <v>57</v>
      </c>
      <c r="L334" s="218">
        <f t="shared" si="44"/>
        <v>-0.4</v>
      </c>
      <c r="M334" s="203">
        <v>1131</v>
      </c>
      <c r="N334" s="219">
        <f t="shared" si="45"/>
        <v>-5.0377833753148638E-2</v>
      </c>
      <c r="O334" s="196">
        <v>1451</v>
      </c>
      <c r="P334" s="218">
        <f t="shared" si="46"/>
        <v>0.30485611510791366</v>
      </c>
      <c r="Q334" s="203">
        <v>2582</v>
      </c>
      <c r="R334" s="219">
        <f t="shared" si="47"/>
        <v>0.12114633087277471</v>
      </c>
    </row>
    <row r="335" spans="2:18" ht="15" hidden="1" customHeight="1" outlineLevel="1">
      <c r="B335" s="95" t="s">
        <v>43</v>
      </c>
      <c r="C335" s="196">
        <v>0</v>
      </c>
      <c r="D335" s="218">
        <f t="shared" si="40"/>
        <v>-1</v>
      </c>
      <c r="E335" s="203">
        <v>93</v>
      </c>
      <c r="F335" s="219">
        <f t="shared" si="41"/>
        <v>-0.47752808988764039</v>
      </c>
      <c r="G335" s="196">
        <v>297</v>
      </c>
      <c r="H335" s="218">
        <f t="shared" si="42"/>
        <v>9.5940959409594129E-2</v>
      </c>
      <c r="I335" s="203">
        <v>561</v>
      </c>
      <c r="J335" s="219">
        <f t="shared" si="43"/>
        <v>-0.19627507163323787</v>
      </c>
      <c r="K335" s="196">
        <v>75</v>
      </c>
      <c r="L335" s="218">
        <f t="shared" si="44"/>
        <v>8.6956521739130377E-2</v>
      </c>
      <c r="M335" s="203">
        <v>1026</v>
      </c>
      <c r="N335" s="219">
        <f t="shared" si="45"/>
        <v>-0.1665312753858651</v>
      </c>
      <c r="O335" s="196">
        <v>934</v>
      </c>
      <c r="P335" s="218">
        <f t="shared" si="46"/>
        <v>-7.98029556650246E-2</v>
      </c>
      <c r="Q335" s="203">
        <v>1960</v>
      </c>
      <c r="R335" s="219">
        <f t="shared" si="47"/>
        <v>-0.12733748886910057</v>
      </c>
    </row>
    <row r="336" spans="2:18" ht="15" hidden="1" customHeight="1" outlineLevel="1">
      <c r="B336" s="95" t="s">
        <v>44</v>
      </c>
      <c r="C336" s="196">
        <v>0</v>
      </c>
      <c r="D336" s="218">
        <f t="shared" si="40"/>
        <v>-1</v>
      </c>
      <c r="E336" s="203">
        <v>122</v>
      </c>
      <c r="F336" s="219">
        <f t="shared" si="41"/>
        <v>-0.14084507042253525</v>
      </c>
      <c r="G336" s="196">
        <v>307</v>
      </c>
      <c r="H336" s="218">
        <f t="shared" si="42"/>
        <v>-3.1545741324921162E-2</v>
      </c>
      <c r="I336" s="203">
        <v>588</v>
      </c>
      <c r="J336" s="219">
        <f t="shared" si="43"/>
        <v>0.15294117647058814</v>
      </c>
      <c r="K336" s="196">
        <v>39</v>
      </c>
      <c r="L336" s="218">
        <f t="shared" si="44"/>
        <v>0.77272727272727271</v>
      </c>
      <c r="M336" s="203">
        <v>1056</v>
      </c>
      <c r="N336" s="219">
        <f t="shared" si="45"/>
        <v>4.8659384309831077E-2</v>
      </c>
      <c r="O336" s="196">
        <v>1376</v>
      </c>
      <c r="P336" s="218">
        <f t="shared" si="46"/>
        <v>0.32690453230472527</v>
      </c>
      <c r="Q336" s="203">
        <v>2432</v>
      </c>
      <c r="R336" s="219">
        <f t="shared" si="47"/>
        <v>0.18982387475538154</v>
      </c>
    </row>
    <row r="337" spans="2:18" ht="15" hidden="1" customHeight="1" outlineLevel="1">
      <c r="B337" s="95" t="s">
        <v>45</v>
      </c>
      <c r="C337" s="196">
        <v>0</v>
      </c>
      <c r="D337" s="218">
        <f t="shared" si="40"/>
        <v>-1</v>
      </c>
      <c r="E337" s="203">
        <v>184</v>
      </c>
      <c r="F337" s="219">
        <f t="shared" si="41"/>
        <v>-9.8039215686274495E-2</v>
      </c>
      <c r="G337" s="196">
        <v>430</v>
      </c>
      <c r="H337" s="218">
        <f t="shared" si="42"/>
        <v>0.62264150943396235</v>
      </c>
      <c r="I337" s="203">
        <v>578</v>
      </c>
      <c r="J337" s="219">
        <f t="shared" si="43"/>
        <v>0.18442622950819665</v>
      </c>
      <c r="K337" s="196">
        <v>21</v>
      </c>
      <c r="L337" s="218">
        <f t="shared" si="44"/>
        <v>-0.58000000000000007</v>
      </c>
      <c r="M337" s="203">
        <v>1213</v>
      </c>
      <c r="N337" s="219">
        <f t="shared" si="45"/>
        <v>0.16859344894026984</v>
      </c>
      <c r="O337" s="196">
        <v>1688</v>
      </c>
      <c r="P337" s="218">
        <f t="shared" si="46"/>
        <v>0.23935389133627027</v>
      </c>
      <c r="Q337" s="203">
        <v>2901</v>
      </c>
      <c r="R337" s="219">
        <f t="shared" si="47"/>
        <v>0.20874999999999999</v>
      </c>
    </row>
    <row r="338" spans="2:18" ht="15" hidden="1" customHeight="1" outlineLevel="1">
      <c r="B338" s="95" t="s">
        <v>46</v>
      </c>
      <c r="C338" s="196">
        <v>29</v>
      </c>
      <c r="D338" s="218">
        <f t="shared" si="40"/>
        <v>1.2307692307692308</v>
      </c>
      <c r="E338" s="203">
        <v>106</v>
      </c>
      <c r="F338" s="219">
        <f t="shared" si="41"/>
        <v>-0.41111111111111109</v>
      </c>
      <c r="G338" s="196">
        <v>275</v>
      </c>
      <c r="H338" s="218">
        <f t="shared" si="42"/>
        <v>-9.539473684210531E-2</v>
      </c>
      <c r="I338" s="203">
        <v>609</v>
      </c>
      <c r="J338" s="219">
        <f t="shared" si="43"/>
        <v>-0.17142857142857137</v>
      </c>
      <c r="K338" s="196">
        <v>57</v>
      </c>
      <c r="L338" s="218">
        <f t="shared" si="44"/>
        <v>0.42500000000000004</v>
      </c>
      <c r="M338" s="203">
        <v>1076</v>
      </c>
      <c r="N338" s="219">
        <f t="shared" si="45"/>
        <v>-0.15408805031446537</v>
      </c>
      <c r="O338" s="196">
        <v>1153</v>
      </c>
      <c r="P338" s="218">
        <f t="shared" si="46"/>
        <v>0.257360959651036</v>
      </c>
      <c r="Q338" s="203">
        <v>2229</v>
      </c>
      <c r="R338" s="219">
        <f t="shared" si="47"/>
        <v>1.8273184102329809E-2</v>
      </c>
    </row>
    <row r="339" spans="2:18" ht="15" hidden="1" customHeight="1" outlineLevel="1">
      <c r="B339" s="95" t="s">
        <v>47</v>
      </c>
      <c r="C339" s="196">
        <v>10</v>
      </c>
      <c r="D339" s="218" t="e">
        <f t="shared" si="40"/>
        <v>#DIV/0!</v>
      </c>
      <c r="E339" s="203">
        <v>114</v>
      </c>
      <c r="F339" s="219">
        <f t="shared" si="41"/>
        <v>0.46153846153846145</v>
      </c>
      <c r="G339" s="196">
        <v>447</v>
      </c>
      <c r="H339" s="218">
        <f t="shared" si="42"/>
        <v>0.68045112781954886</v>
      </c>
      <c r="I339" s="203">
        <v>570</v>
      </c>
      <c r="J339" s="219">
        <f t="shared" si="43"/>
        <v>-0.199438202247191</v>
      </c>
      <c r="K339" s="196">
        <v>87</v>
      </c>
      <c r="L339" s="218">
        <f t="shared" si="44"/>
        <v>0.33846153846153837</v>
      </c>
      <c r="M339" s="203">
        <v>1228</v>
      </c>
      <c r="N339" s="219">
        <f t="shared" si="45"/>
        <v>9.5450490633363083E-2</v>
      </c>
      <c r="O339" s="196">
        <v>1042</v>
      </c>
      <c r="P339" s="218">
        <f t="shared" si="46"/>
        <v>0.34974093264248696</v>
      </c>
      <c r="Q339" s="203">
        <v>2270</v>
      </c>
      <c r="R339" s="219">
        <f t="shared" si="47"/>
        <v>0.19915478077126259</v>
      </c>
    </row>
    <row r="340" spans="2:18" ht="15" hidden="1" customHeight="1" outlineLevel="1">
      <c r="B340" s="95" t="s">
        <v>48</v>
      </c>
      <c r="C340" s="196">
        <v>9</v>
      </c>
      <c r="D340" s="218">
        <f t="shared" si="40"/>
        <v>-0.8085106382978724</v>
      </c>
      <c r="E340" s="203">
        <v>177</v>
      </c>
      <c r="F340" s="219">
        <f t="shared" si="41"/>
        <v>-0.16901408450704225</v>
      </c>
      <c r="G340" s="196">
        <v>467</v>
      </c>
      <c r="H340" s="218">
        <f t="shared" si="42"/>
        <v>0.85317460317460325</v>
      </c>
      <c r="I340" s="203">
        <v>701</v>
      </c>
      <c r="J340" s="219">
        <f t="shared" si="43"/>
        <v>0.40199999999999991</v>
      </c>
      <c r="K340" s="196">
        <v>56</v>
      </c>
      <c r="L340" s="218">
        <f t="shared" si="44"/>
        <v>-0.9095315024232633</v>
      </c>
      <c r="M340" s="203">
        <v>1410</v>
      </c>
      <c r="N340" s="219">
        <f t="shared" si="45"/>
        <v>-0.13549969343960755</v>
      </c>
      <c r="O340" s="196">
        <v>1191</v>
      </c>
      <c r="P340" s="218">
        <f t="shared" si="46"/>
        <v>-0.15591778880226792</v>
      </c>
      <c r="Q340" s="203">
        <v>2601</v>
      </c>
      <c r="R340" s="219">
        <f t="shared" si="47"/>
        <v>-0.1449704142011834</v>
      </c>
    </row>
    <row r="341" spans="2:18" ht="15" hidden="1" customHeight="1" outlineLevel="1">
      <c r="B341" s="95" t="s">
        <v>49</v>
      </c>
      <c r="C341" s="196">
        <v>18</v>
      </c>
      <c r="D341" s="218">
        <f t="shared" si="40"/>
        <v>-0.64</v>
      </c>
      <c r="E341" s="203">
        <v>191</v>
      </c>
      <c r="F341" s="219">
        <f t="shared" si="41"/>
        <v>-0.22983870967741937</v>
      </c>
      <c r="G341" s="196">
        <v>426</v>
      </c>
      <c r="H341" s="218">
        <f t="shared" si="42"/>
        <v>8.3969465648854991E-2</v>
      </c>
      <c r="I341" s="203">
        <v>862</v>
      </c>
      <c r="J341" s="219">
        <f t="shared" si="43"/>
        <v>-6.9114470842332576E-2</v>
      </c>
      <c r="K341" s="196">
        <v>90</v>
      </c>
      <c r="L341" s="218">
        <f t="shared" si="44"/>
        <v>-0.61373390557939911</v>
      </c>
      <c r="M341" s="203">
        <v>1587</v>
      </c>
      <c r="N341" s="219">
        <f t="shared" si="45"/>
        <v>-0.14216216216216215</v>
      </c>
      <c r="O341" s="196">
        <v>1271</v>
      </c>
      <c r="P341" s="218">
        <f t="shared" si="46"/>
        <v>-0.27947845804988658</v>
      </c>
      <c r="Q341" s="203">
        <v>2858</v>
      </c>
      <c r="R341" s="219">
        <f t="shared" si="47"/>
        <v>-0.20918649695628111</v>
      </c>
    </row>
    <row r="342" spans="2:18" ht="15" hidden="1" customHeight="1" outlineLevel="1">
      <c r="B342" s="95" t="s">
        <v>50</v>
      </c>
      <c r="C342" s="196">
        <v>12</v>
      </c>
      <c r="D342" s="218">
        <f t="shared" si="40"/>
        <v>-0.64705882352941169</v>
      </c>
      <c r="E342" s="203">
        <v>157</v>
      </c>
      <c r="F342" s="219">
        <f t="shared" si="41"/>
        <v>-0.34583333333333333</v>
      </c>
      <c r="G342" s="196">
        <v>491</v>
      </c>
      <c r="H342" s="218">
        <f t="shared" si="42"/>
        <v>0.15801886792452824</v>
      </c>
      <c r="I342" s="203">
        <v>777</v>
      </c>
      <c r="J342" s="219">
        <f t="shared" si="43"/>
        <v>0.3125</v>
      </c>
      <c r="K342" s="196">
        <v>91</v>
      </c>
      <c r="L342" s="218">
        <f t="shared" si="44"/>
        <v>-7.1428571428571397E-2</v>
      </c>
      <c r="M342" s="203">
        <v>1528</v>
      </c>
      <c r="N342" s="219">
        <f t="shared" si="45"/>
        <v>0.10086455331412103</v>
      </c>
      <c r="O342" s="196">
        <v>1297</v>
      </c>
      <c r="P342" s="218">
        <f t="shared" si="46"/>
        <v>-8.2094833687190394E-2</v>
      </c>
      <c r="Q342" s="203">
        <v>2825</v>
      </c>
      <c r="R342" s="219">
        <f t="shared" si="47"/>
        <v>8.5683684398429882E-3</v>
      </c>
    </row>
    <row r="343" spans="2:18" ht="15" hidden="1" customHeight="1" outlineLevel="1">
      <c r="B343" s="95" t="s">
        <v>51</v>
      </c>
      <c r="C343" s="196">
        <v>19</v>
      </c>
      <c r="D343" s="218">
        <f t="shared" si="40"/>
        <v>-0.13636363636363635</v>
      </c>
      <c r="E343" s="203">
        <v>135</v>
      </c>
      <c r="F343" s="219">
        <f t="shared" si="41"/>
        <v>-0.30769230769230771</v>
      </c>
      <c r="G343" s="196">
        <v>387</v>
      </c>
      <c r="H343" s="218">
        <f t="shared" si="42"/>
        <v>-7.8571428571428625E-2</v>
      </c>
      <c r="I343" s="203">
        <v>802</v>
      </c>
      <c r="J343" s="219">
        <f t="shared" si="43"/>
        <v>0.20059880239520966</v>
      </c>
      <c r="K343" s="196">
        <v>48</v>
      </c>
      <c r="L343" s="218">
        <f t="shared" si="44"/>
        <v>-0.46666666666666667</v>
      </c>
      <c r="M343" s="203">
        <v>1391</v>
      </c>
      <c r="N343" s="219">
        <f t="shared" si="45"/>
        <v>-2.8673835125447855E-3</v>
      </c>
      <c r="O343" s="196">
        <v>1490</v>
      </c>
      <c r="P343" s="218">
        <f t="shared" si="46"/>
        <v>5.0775740479548581E-2</v>
      </c>
      <c r="Q343" s="203">
        <v>2881</v>
      </c>
      <c r="R343" s="219">
        <f t="shared" si="47"/>
        <v>2.4173480270174297E-2</v>
      </c>
    </row>
    <row r="344" spans="2:18" collapsed="1">
      <c r="B344" s="225">
        <v>1985</v>
      </c>
      <c r="C344" s="226">
        <v>153</v>
      </c>
      <c r="D344" s="227">
        <f t="shared" si="40"/>
        <v>-0.62591687041564792</v>
      </c>
      <c r="E344" s="226">
        <v>1820</v>
      </c>
      <c r="F344" s="227">
        <f t="shared" si="41"/>
        <v>-0.21416234887737473</v>
      </c>
      <c r="G344" s="226">
        <v>4564</v>
      </c>
      <c r="H344" s="227">
        <f t="shared" si="42"/>
        <v>0.16191446028513234</v>
      </c>
      <c r="I344" s="226">
        <v>8281</v>
      </c>
      <c r="J344" s="227">
        <f t="shared" si="43"/>
        <v>7.6993107036025465E-2</v>
      </c>
      <c r="K344" s="226">
        <v>733</v>
      </c>
      <c r="L344" s="227">
        <f t="shared" si="44"/>
        <v>-0.51295681063122922</v>
      </c>
      <c r="M344" s="226">
        <v>15551</v>
      </c>
      <c r="N344" s="227">
        <f t="shared" si="45"/>
        <v>-1.8678614248753722E-2</v>
      </c>
      <c r="O344" s="226">
        <v>16438</v>
      </c>
      <c r="P344" s="227">
        <f t="shared" si="46"/>
        <v>0.1024076185366507</v>
      </c>
      <c r="Q344" s="226">
        <v>31989</v>
      </c>
      <c r="R344" s="227">
        <f t="shared" si="47"/>
        <v>4.0022108069445395E-2</v>
      </c>
    </row>
    <row r="345" spans="2:18" ht="15" hidden="1" customHeight="1" outlineLevel="1">
      <c r="B345" s="95" t="s">
        <v>40</v>
      </c>
      <c r="C345" s="196">
        <v>35</v>
      </c>
      <c r="D345" s="218">
        <f t="shared" si="40"/>
        <v>0.16666666666666674</v>
      </c>
      <c r="E345" s="203">
        <v>239</v>
      </c>
      <c r="F345" s="219">
        <f t="shared" si="41"/>
        <v>-0.56936936936936933</v>
      </c>
      <c r="G345" s="196">
        <v>371</v>
      </c>
      <c r="H345" s="218">
        <f t="shared" si="42"/>
        <v>-5.3619302949061698E-3</v>
      </c>
      <c r="I345" s="203">
        <v>429</v>
      </c>
      <c r="J345" s="219">
        <f t="shared" si="43"/>
        <v>-8.5287846481876373E-2</v>
      </c>
      <c r="K345" s="196">
        <v>50</v>
      </c>
      <c r="L345" s="218">
        <f t="shared" si="44"/>
        <v>-0.16666666666666663</v>
      </c>
      <c r="M345" s="203">
        <v>1124</v>
      </c>
      <c r="N345" s="219">
        <f t="shared" si="45"/>
        <v>-0.24411566913248151</v>
      </c>
      <c r="O345" s="196">
        <v>1523</v>
      </c>
      <c r="P345" s="218">
        <f t="shared" si="46"/>
        <v>0.15905631659056318</v>
      </c>
      <c r="Q345" s="203">
        <v>2647</v>
      </c>
      <c r="R345" s="219">
        <f t="shared" si="47"/>
        <v>-5.4980364155658656E-2</v>
      </c>
    </row>
    <row r="346" spans="2:18" ht="15" hidden="1" customHeight="1" outlineLevel="1">
      <c r="B346" s="95" t="s">
        <v>41</v>
      </c>
      <c r="C346" s="196">
        <v>121</v>
      </c>
      <c r="D346" s="218">
        <f t="shared" si="40"/>
        <v>1.2000000000000002</v>
      </c>
      <c r="E346" s="203">
        <v>166</v>
      </c>
      <c r="F346" s="219">
        <f t="shared" si="41"/>
        <v>-0.46278317152103565</v>
      </c>
      <c r="G346" s="196">
        <v>356</v>
      </c>
      <c r="H346" s="218">
        <f t="shared" si="42"/>
        <v>0.13738019169329063</v>
      </c>
      <c r="I346" s="203">
        <v>882</v>
      </c>
      <c r="J346" s="219">
        <f t="shared" si="43"/>
        <v>0.860759493670886</v>
      </c>
      <c r="K346" s="196">
        <v>74</v>
      </c>
      <c r="L346" s="218">
        <f t="shared" si="44"/>
        <v>-0.41269841269841268</v>
      </c>
      <c r="M346" s="203">
        <v>1599</v>
      </c>
      <c r="N346" s="219">
        <f t="shared" si="45"/>
        <v>0.25215348472983545</v>
      </c>
      <c r="O346" s="196">
        <v>1167</v>
      </c>
      <c r="P346" s="218">
        <f t="shared" si="46"/>
        <v>0.18960244648318048</v>
      </c>
      <c r="Q346" s="203">
        <v>2766</v>
      </c>
      <c r="R346" s="219">
        <f t="shared" si="47"/>
        <v>0.22497785651018609</v>
      </c>
    </row>
    <row r="347" spans="2:18" ht="15" hidden="1" customHeight="1" outlineLevel="1">
      <c r="B347" s="95" t="s">
        <v>42</v>
      </c>
      <c r="C347" s="196">
        <v>25</v>
      </c>
      <c r="D347" s="218" t="e">
        <f t="shared" si="40"/>
        <v>#DIV/0!</v>
      </c>
      <c r="E347" s="203">
        <v>233</v>
      </c>
      <c r="F347" s="219">
        <f t="shared" si="41"/>
        <v>-0.56851851851851853</v>
      </c>
      <c r="G347" s="196">
        <v>289</v>
      </c>
      <c r="H347" s="218">
        <f t="shared" si="42"/>
        <v>0.17004048582995956</v>
      </c>
      <c r="I347" s="203">
        <v>549</v>
      </c>
      <c r="J347" s="219">
        <f t="shared" si="43"/>
        <v>0.25917431192660545</v>
      </c>
      <c r="K347" s="196">
        <v>95</v>
      </c>
      <c r="L347" s="218">
        <f t="shared" si="44"/>
        <v>0.30136986301369872</v>
      </c>
      <c r="M347" s="203">
        <v>1191</v>
      </c>
      <c r="N347" s="219">
        <f t="shared" si="45"/>
        <v>-8.101851851851849E-2</v>
      </c>
      <c r="O347" s="196">
        <v>1112</v>
      </c>
      <c r="P347" s="218">
        <f t="shared" si="46"/>
        <v>8.0660835762876637E-2</v>
      </c>
      <c r="Q347" s="203">
        <v>2303</v>
      </c>
      <c r="R347" s="219">
        <f t="shared" si="47"/>
        <v>-9.4623655913979032E-3</v>
      </c>
    </row>
    <row r="348" spans="2:18" ht="15" hidden="1" customHeight="1" outlineLevel="1">
      <c r="B348" s="95" t="s">
        <v>43</v>
      </c>
      <c r="C348" s="196">
        <v>15</v>
      </c>
      <c r="D348" s="218">
        <f t="shared" si="40"/>
        <v>4</v>
      </c>
      <c r="E348" s="203">
        <v>178</v>
      </c>
      <c r="F348" s="219">
        <f t="shared" si="41"/>
        <v>-3.2608695652173947E-2</v>
      </c>
      <c r="G348" s="196">
        <v>271</v>
      </c>
      <c r="H348" s="218">
        <f t="shared" si="42"/>
        <v>0.47282608695652173</v>
      </c>
      <c r="I348" s="203">
        <v>698</v>
      </c>
      <c r="J348" s="219">
        <f t="shared" si="43"/>
        <v>0.29499072356215206</v>
      </c>
      <c r="K348" s="196">
        <v>69</v>
      </c>
      <c r="L348" s="218">
        <f t="shared" si="44"/>
        <v>0.23214285714285721</v>
      </c>
      <c r="M348" s="203">
        <v>1231</v>
      </c>
      <c r="N348" s="219">
        <f t="shared" si="45"/>
        <v>0.27432712215320909</v>
      </c>
      <c r="O348" s="196">
        <v>1015</v>
      </c>
      <c r="P348" s="218">
        <f t="shared" si="46"/>
        <v>-2.0270270270270285E-2</v>
      </c>
      <c r="Q348" s="203">
        <v>2246</v>
      </c>
      <c r="R348" s="219">
        <f t="shared" si="47"/>
        <v>0.12187812187812197</v>
      </c>
    </row>
    <row r="349" spans="2:18" ht="15" hidden="1" customHeight="1" outlineLevel="1">
      <c r="B349" s="95" t="s">
        <v>44</v>
      </c>
      <c r="C349" s="196">
        <v>16</v>
      </c>
      <c r="D349" s="218" t="e">
        <f t="shared" si="40"/>
        <v>#DIV/0!</v>
      </c>
      <c r="E349" s="203">
        <v>142</v>
      </c>
      <c r="F349" s="219">
        <f t="shared" si="41"/>
        <v>-0.51202749140893467</v>
      </c>
      <c r="G349" s="196">
        <v>317</v>
      </c>
      <c r="H349" s="218">
        <f t="shared" si="42"/>
        <v>0.25296442687747045</v>
      </c>
      <c r="I349" s="203">
        <v>510</v>
      </c>
      <c r="J349" s="219">
        <f t="shared" si="43"/>
        <v>0.40883977900552493</v>
      </c>
      <c r="K349" s="196">
        <v>22</v>
      </c>
      <c r="L349" s="218">
        <f t="shared" si="44"/>
        <v>-0.26666666666666672</v>
      </c>
      <c r="M349" s="203">
        <v>1007</v>
      </c>
      <c r="N349" s="219">
        <f t="shared" si="45"/>
        <v>7.5854700854700807E-2</v>
      </c>
      <c r="O349" s="196">
        <v>1037</v>
      </c>
      <c r="P349" s="218">
        <f t="shared" si="46"/>
        <v>0.12840043525571265</v>
      </c>
      <c r="Q349" s="203">
        <v>2044</v>
      </c>
      <c r="R349" s="219">
        <f t="shared" si="47"/>
        <v>0.10188679245283017</v>
      </c>
    </row>
    <row r="350" spans="2:18" ht="15" hidden="1" customHeight="1" outlineLevel="1">
      <c r="B350" s="95" t="s">
        <v>45</v>
      </c>
      <c r="C350" s="196">
        <v>31</v>
      </c>
      <c r="D350" s="218">
        <f t="shared" si="40"/>
        <v>2.1</v>
      </c>
      <c r="E350" s="203">
        <v>204</v>
      </c>
      <c r="F350" s="219">
        <f t="shared" si="41"/>
        <v>-4.6728971962616828E-2</v>
      </c>
      <c r="G350" s="196">
        <v>265</v>
      </c>
      <c r="H350" s="218">
        <f t="shared" si="42"/>
        <v>0.53179190751445082</v>
      </c>
      <c r="I350" s="203">
        <v>488</v>
      </c>
      <c r="J350" s="219">
        <f t="shared" si="43"/>
        <v>0.27748691099476441</v>
      </c>
      <c r="K350" s="196">
        <v>50</v>
      </c>
      <c r="L350" s="218">
        <f t="shared" si="44"/>
        <v>0.25</v>
      </c>
      <c r="M350" s="203">
        <v>1038</v>
      </c>
      <c r="N350" s="219">
        <f t="shared" si="45"/>
        <v>0.26739926739926734</v>
      </c>
      <c r="O350" s="196">
        <v>1362</v>
      </c>
      <c r="P350" s="218">
        <f t="shared" si="46"/>
        <v>0.1274834437086092</v>
      </c>
      <c r="Q350" s="203">
        <v>2400</v>
      </c>
      <c r="R350" s="219">
        <f t="shared" si="47"/>
        <v>0.18401578687715836</v>
      </c>
    </row>
    <row r="351" spans="2:18" ht="15" hidden="1" customHeight="1" outlineLevel="1">
      <c r="B351" s="95" t="s">
        <v>46</v>
      </c>
      <c r="C351" s="196">
        <v>13</v>
      </c>
      <c r="D351" s="218" t="e">
        <f t="shared" si="40"/>
        <v>#DIV/0!</v>
      </c>
      <c r="E351" s="203">
        <v>180</v>
      </c>
      <c r="F351" s="219">
        <f t="shared" si="41"/>
        <v>0.25874125874125875</v>
      </c>
      <c r="G351" s="196">
        <v>304</v>
      </c>
      <c r="H351" s="218">
        <f t="shared" si="42"/>
        <v>1.1870503597122304</v>
      </c>
      <c r="I351" s="203">
        <v>735</v>
      </c>
      <c r="J351" s="219">
        <f t="shared" si="43"/>
        <v>1.2072072072072073</v>
      </c>
      <c r="K351" s="196">
        <v>40</v>
      </c>
      <c r="L351" s="218">
        <f t="shared" si="44"/>
        <v>-0.14893617021276595</v>
      </c>
      <c r="M351" s="203">
        <v>1272</v>
      </c>
      <c r="N351" s="219">
        <f t="shared" si="45"/>
        <v>0.9214501510574018</v>
      </c>
      <c r="O351" s="196">
        <v>917</v>
      </c>
      <c r="P351" s="218">
        <f t="shared" si="46"/>
        <v>0.50822368421052633</v>
      </c>
      <c r="Q351" s="203">
        <v>2189</v>
      </c>
      <c r="R351" s="219">
        <f t="shared" si="47"/>
        <v>0.7236220472440944</v>
      </c>
    </row>
    <row r="352" spans="2:18" ht="15" hidden="1" customHeight="1" outlineLevel="1">
      <c r="B352" s="95" t="s">
        <v>47</v>
      </c>
      <c r="C352" s="196">
        <v>0</v>
      </c>
      <c r="D352" s="218">
        <f t="shared" si="40"/>
        <v>-1</v>
      </c>
      <c r="E352" s="203">
        <v>78</v>
      </c>
      <c r="F352" s="219">
        <f t="shared" si="41"/>
        <v>-0.78453038674033149</v>
      </c>
      <c r="G352" s="196">
        <v>266</v>
      </c>
      <c r="H352" s="218">
        <f t="shared" si="42"/>
        <v>0.43783783783783781</v>
      </c>
      <c r="I352" s="203">
        <v>712</v>
      </c>
      <c r="J352" s="219">
        <f t="shared" si="43"/>
        <v>0.75369458128078826</v>
      </c>
      <c r="K352" s="196">
        <v>65</v>
      </c>
      <c r="L352" s="218">
        <f t="shared" si="44"/>
        <v>-0.40909090909090906</v>
      </c>
      <c r="M352" s="203">
        <v>1121</v>
      </c>
      <c r="N352" s="219">
        <f t="shared" si="45"/>
        <v>5.258215962441315E-2</v>
      </c>
      <c r="O352" s="196">
        <v>772</v>
      </c>
      <c r="P352" s="218">
        <f t="shared" si="46"/>
        <v>-0.24239450441609423</v>
      </c>
      <c r="Q352" s="203">
        <v>1893</v>
      </c>
      <c r="R352" s="219">
        <f t="shared" si="47"/>
        <v>-9.1650671785028837E-2</v>
      </c>
    </row>
    <row r="353" spans="2:18" ht="15" hidden="1" customHeight="1" outlineLevel="1">
      <c r="B353" s="95" t="s">
        <v>48</v>
      </c>
      <c r="C353" s="196">
        <v>47</v>
      </c>
      <c r="D353" s="218">
        <f t="shared" si="40"/>
        <v>0.46875</v>
      </c>
      <c r="E353" s="203">
        <v>213</v>
      </c>
      <c r="F353" s="219">
        <f t="shared" si="41"/>
        <v>-0.1198347107438017</v>
      </c>
      <c r="G353" s="196">
        <v>252</v>
      </c>
      <c r="H353" s="218">
        <f t="shared" si="42"/>
        <v>1.6129032258064502E-2</v>
      </c>
      <c r="I353" s="203">
        <v>500</v>
      </c>
      <c r="J353" s="219">
        <f t="shared" si="43"/>
        <v>-0.48506694129763128</v>
      </c>
      <c r="K353" s="196">
        <v>619</v>
      </c>
      <c r="L353" s="218">
        <f t="shared" si="44"/>
        <v>4.5267857142857144</v>
      </c>
      <c r="M353" s="203">
        <v>1631</v>
      </c>
      <c r="N353" s="219">
        <f t="shared" si="45"/>
        <v>1.6199376947040545E-2</v>
      </c>
      <c r="O353" s="196">
        <v>1411</v>
      </c>
      <c r="P353" s="218">
        <f t="shared" si="46"/>
        <v>5.851462865716428E-2</v>
      </c>
      <c r="Q353" s="203">
        <v>3042</v>
      </c>
      <c r="R353" s="219">
        <f t="shared" si="47"/>
        <v>3.539823008849563E-2</v>
      </c>
    </row>
    <row r="354" spans="2:18" ht="15" hidden="1" customHeight="1" outlineLevel="1">
      <c r="B354" s="95" t="s">
        <v>49</v>
      </c>
      <c r="C354" s="196">
        <v>50</v>
      </c>
      <c r="D354" s="218">
        <f t="shared" si="40"/>
        <v>1.2727272727272729</v>
      </c>
      <c r="E354" s="203">
        <v>248</v>
      </c>
      <c r="F354" s="219">
        <f t="shared" si="41"/>
        <v>-0.19480519480519476</v>
      </c>
      <c r="G354" s="196">
        <v>393</v>
      </c>
      <c r="H354" s="218">
        <f t="shared" si="42"/>
        <v>1.81347150259068E-2</v>
      </c>
      <c r="I354" s="203">
        <v>926</v>
      </c>
      <c r="J354" s="219">
        <f t="shared" si="43"/>
        <v>-0.15664845173041897</v>
      </c>
      <c r="K354" s="196">
        <v>233</v>
      </c>
      <c r="L354" s="218">
        <f t="shared" si="44"/>
        <v>0.28021978021978011</v>
      </c>
      <c r="M354" s="203">
        <v>1850</v>
      </c>
      <c r="N354" s="219">
        <f t="shared" si="45"/>
        <v>-7.3146292585170358E-2</v>
      </c>
      <c r="O354" s="196">
        <v>1764</v>
      </c>
      <c r="P354" s="218">
        <f t="shared" si="46"/>
        <v>0.13367609254498714</v>
      </c>
      <c r="Q354" s="203">
        <v>3614</v>
      </c>
      <c r="R354" s="219">
        <f t="shared" si="47"/>
        <v>1.7454954954954971E-2</v>
      </c>
    </row>
    <row r="355" spans="2:18" ht="15" hidden="1" customHeight="1" outlineLevel="1">
      <c r="B355" s="95" t="s">
        <v>50</v>
      </c>
      <c r="C355" s="196">
        <v>34</v>
      </c>
      <c r="D355" s="218">
        <f t="shared" si="40"/>
        <v>-0.42372881355932202</v>
      </c>
      <c r="E355" s="203">
        <v>240</v>
      </c>
      <c r="F355" s="219">
        <f t="shared" si="41"/>
        <v>0.41176470588235303</v>
      </c>
      <c r="G355" s="196">
        <v>424</v>
      </c>
      <c r="H355" s="218">
        <f t="shared" si="42"/>
        <v>-6.8131868131868112E-2</v>
      </c>
      <c r="I355" s="203">
        <v>592</v>
      </c>
      <c r="J355" s="219">
        <f t="shared" si="43"/>
        <v>-0.41035856573705176</v>
      </c>
      <c r="K355" s="196">
        <v>98</v>
      </c>
      <c r="L355" s="218">
        <f t="shared" si="44"/>
        <v>-0.44318181818181823</v>
      </c>
      <c r="M355" s="203">
        <v>1388</v>
      </c>
      <c r="N355" s="219">
        <f t="shared" si="45"/>
        <v>-0.25536480686695284</v>
      </c>
      <c r="O355" s="196">
        <v>1413</v>
      </c>
      <c r="P355" s="218">
        <f t="shared" si="46"/>
        <v>-0.10057288351368554</v>
      </c>
      <c r="Q355" s="203">
        <v>2801</v>
      </c>
      <c r="R355" s="219">
        <f t="shared" si="47"/>
        <v>-0.18457059679767107</v>
      </c>
    </row>
    <row r="356" spans="2:18" ht="15" hidden="1" customHeight="1" outlineLevel="1">
      <c r="B356" s="95" t="s">
        <v>51</v>
      </c>
      <c r="C356" s="196">
        <v>22</v>
      </c>
      <c r="D356" s="218">
        <f t="shared" si="40"/>
        <v>-0.5</v>
      </c>
      <c r="E356" s="203">
        <v>195</v>
      </c>
      <c r="F356" s="219">
        <f t="shared" si="41"/>
        <v>-4.4117647058823484E-2</v>
      </c>
      <c r="G356" s="196">
        <v>420</v>
      </c>
      <c r="H356" s="218">
        <f t="shared" si="42"/>
        <v>-0.25399644760213147</v>
      </c>
      <c r="I356" s="203">
        <v>668</v>
      </c>
      <c r="J356" s="219">
        <f t="shared" si="43"/>
        <v>-0.25028058361391692</v>
      </c>
      <c r="K356" s="196">
        <v>90</v>
      </c>
      <c r="L356" s="218">
        <f t="shared" si="44"/>
        <v>-0.25619834710743805</v>
      </c>
      <c r="M356" s="203">
        <v>1395</v>
      </c>
      <c r="N356" s="219">
        <f t="shared" si="45"/>
        <v>-0.23477783872737246</v>
      </c>
      <c r="O356" s="196">
        <v>1418</v>
      </c>
      <c r="P356" s="218">
        <f t="shared" si="46"/>
        <v>-0.22471295790049206</v>
      </c>
      <c r="Q356" s="203">
        <v>2813</v>
      </c>
      <c r="R356" s="219">
        <f t="shared" si="47"/>
        <v>-0.22973713033954002</v>
      </c>
    </row>
    <row r="357" spans="2:18" collapsed="1">
      <c r="B357" s="225">
        <v>1984</v>
      </c>
      <c r="C357" s="226">
        <v>409</v>
      </c>
      <c r="D357" s="227">
        <f t="shared" si="40"/>
        <v>0.5914396887159532</v>
      </c>
      <c r="E357" s="226">
        <v>2316</v>
      </c>
      <c r="F357" s="227">
        <f t="shared" si="41"/>
        <v>-0.34241908006814314</v>
      </c>
      <c r="G357" s="226">
        <v>3928</v>
      </c>
      <c r="H357" s="227">
        <f t="shared" si="42"/>
        <v>0.11622620062517752</v>
      </c>
      <c r="I357" s="226">
        <v>7689</v>
      </c>
      <c r="J357" s="227">
        <f t="shared" si="43"/>
        <v>4.3991853360488831E-2</v>
      </c>
      <c r="K357" s="226">
        <v>1505</v>
      </c>
      <c r="L357" s="227">
        <f t="shared" si="44"/>
        <v>0.32833186231244493</v>
      </c>
      <c r="M357" s="226">
        <v>15847</v>
      </c>
      <c r="N357" s="227">
        <f t="shared" si="45"/>
        <v>3.2286654849329466E-3</v>
      </c>
      <c r="O357" s="226">
        <v>14911</v>
      </c>
      <c r="P357" s="227">
        <f t="shared" si="46"/>
        <v>3.5270429771575351E-2</v>
      </c>
      <c r="Q357" s="226">
        <v>30758</v>
      </c>
      <c r="R357" s="227">
        <f t="shared" si="47"/>
        <v>1.8510546706844488E-2</v>
      </c>
    </row>
    <row r="358" spans="2:18" ht="15" hidden="1" customHeight="1" outlineLevel="1">
      <c r="B358" s="95" t="s">
        <v>40</v>
      </c>
      <c r="C358" s="196">
        <v>30</v>
      </c>
      <c r="D358" s="218">
        <f t="shared" si="40"/>
        <v>0.25</v>
      </c>
      <c r="E358" s="203">
        <v>555</v>
      </c>
      <c r="F358" s="219">
        <f t="shared" si="41"/>
        <v>0.70245398773006129</v>
      </c>
      <c r="G358" s="196">
        <v>373</v>
      </c>
      <c r="H358" s="218">
        <f t="shared" si="42"/>
        <v>0.161993769470405</v>
      </c>
      <c r="I358" s="203">
        <v>469</v>
      </c>
      <c r="J358" s="219">
        <f t="shared" si="43"/>
        <v>-0.26373626373626369</v>
      </c>
      <c r="K358" s="196">
        <v>60</v>
      </c>
      <c r="L358" s="218">
        <f t="shared" si="44"/>
        <v>0.46341463414634143</v>
      </c>
      <c r="M358" s="203">
        <v>1487</v>
      </c>
      <c r="N358" s="219">
        <f t="shared" si="45"/>
        <v>0.10229799851742039</v>
      </c>
      <c r="O358" s="196">
        <v>1314</v>
      </c>
      <c r="P358" s="218">
        <f t="shared" si="46"/>
        <v>-7.3995771670190225E-2</v>
      </c>
      <c r="Q358" s="203">
        <v>2801</v>
      </c>
      <c r="R358" s="219">
        <f t="shared" si="47"/>
        <v>1.1921965317919003E-2</v>
      </c>
    </row>
    <row r="359" spans="2:18" ht="15" hidden="1" customHeight="1" outlineLevel="1">
      <c r="B359" s="95" t="s">
        <v>41</v>
      </c>
      <c r="C359" s="196">
        <v>55</v>
      </c>
      <c r="D359" s="218">
        <f t="shared" si="40"/>
        <v>1.2000000000000002</v>
      </c>
      <c r="E359" s="203">
        <v>309</v>
      </c>
      <c r="F359" s="219">
        <f t="shared" si="41"/>
        <v>0.35526315789473695</v>
      </c>
      <c r="G359" s="196">
        <v>313</v>
      </c>
      <c r="H359" s="218">
        <f t="shared" si="42"/>
        <v>0.14233576642335777</v>
      </c>
      <c r="I359" s="203">
        <v>474</v>
      </c>
      <c r="J359" s="219">
        <f t="shared" si="43"/>
        <v>-0.16695957820738139</v>
      </c>
      <c r="K359" s="196">
        <v>126</v>
      </c>
      <c r="L359" s="218">
        <f t="shared" si="44"/>
        <v>1.3773584905660377</v>
      </c>
      <c r="M359" s="203">
        <v>1277</v>
      </c>
      <c r="N359" s="219">
        <f t="shared" si="45"/>
        <v>0.11140121845082684</v>
      </c>
      <c r="O359" s="196">
        <v>981</v>
      </c>
      <c r="P359" s="218">
        <f t="shared" si="46"/>
        <v>0.20961775585696674</v>
      </c>
      <c r="Q359" s="203">
        <v>2258</v>
      </c>
      <c r="R359" s="219">
        <f t="shared" si="47"/>
        <v>0.15204081632653055</v>
      </c>
    </row>
    <row r="360" spans="2:18" ht="15" hidden="1" customHeight="1" outlineLevel="1">
      <c r="B360" s="95" t="s">
        <v>42</v>
      </c>
      <c r="C360" s="196">
        <v>0</v>
      </c>
      <c r="D360" s="218" t="e">
        <f t="shared" si="40"/>
        <v>#DIV/0!</v>
      </c>
      <c r="E360" s="203">
        <v>540</v>
      </c>
      <c r="F360" s="219">
        <f t="shared" si="41"/>
        <v>1.9347826086956523</v>
      </c>
      <c r="G360" s="196">
        <v>247</v>
      </c>
      <c r="H360" s="218">
        <f t="shared" si="42"/>
        <v>0.25380710659898487</v>
      </c>
      <c r="I360" s="203">
        <v>436</v>
      </c>
      <c r="J360" s="219">
        <f t="shared" si="43"/>
        <v>-0.43450064850843062</v>
      </c>
      <c r="K360" s="196">
        <v>73</v>
      </c>
      <c r="L360" s="218">
        <f t="shared" si="44"/>
        <v>0.21666666666666656</v>
      </c>
      <c r="M360" s="203">
        <v>1296</v>
      </c>
      <c r="N360" s="219">
        <f t="shared" si="45"/>
        <v>6.9306930693069368E-2</v>
      </c>
      <c r="O360" s="196">
        <v>1029</v>
      </c>
      <c r="P360" s="218">
        <f t="shared" si="46"/>
        <v>-0.28492008339124397</v>
      </c>
      <c r="Q360" s="203">
        <v>2325</v>
      </c>
      <c r="R360" s="219">
        <f t="shared" si="47"/>
        <v>-0.12297246322142585</v>
      </c>
    </row>
    <row r="361" spans="2:18" ht="15" hidden="1" customHeight="1" outlineLevel="1">
      <c r="B361" s="95" t="s">
        <v>43</v>
      </c>
      <c r="C361" s="196">
        <v>3</v>
      </c>
      <c r="D361" s="218" t="e">
        <f t="shared" si="40"/>
        <v>#DIV/0!</v>
      </c>
      <c r="E361" s="203">
        <v>184</v>
      </c>
      <c r="F361" s="219">
        <f t="shared" si="41"/>
        <v>-0.23966942148760328</v>
      </c>
      <c r="G361" s="196">
        <v>184</v>
      </c>
      <c r="H361" s="218">
        <f t="shared" si="42"/>
        <v>0.11515151515151523</v>
      </c>
      <c r="I361" s="203">
        <v>539</v>
      </c>
      <c r="J361" s="219">
        <f t="shared" si="43"/>
        <v>-1.6423357664233529E-2</v>
      </c>
      <c r="K361" s="196">
        <v>56</v>
      </c>
      <c r="L361" s="218">
        <f t="shared" si="44"/>
        <v>-9.6774193548387122E-2</v>
      </c>
      <c r="M361" s="203">
        <v>966</v>
      </c>
      <c r="N361" s="219">
        <f t="shared" si="45"/>
        <v>-5.0147492625368773E-2</v>
      </c>
      <c r="O361" s="196">
        <v>1036</v>
      </c>
      <c r="P361" s="218">
        <f t="shared" si="46"/>
        <v>0.16143497757847536</v>
      </c>
      <c r="Q361" s="203">
        <v>2002</v>
      </c>
      <c r="R361" s="219">
        <f t="shared" si="47"/>
        <v>4.8716605552645342E-2</v>
      </c>
    </row>
    <row r="362" spans="2:18" ht="15" hidden="1" customHeight="1" outlineLevel="1">
      <c r="B362" s="95" t="s">
        <v>44</v>
      </c>
      <c r="C362" s="196">
        <v>0</v>
      </c>
      <c r="D362" s="218" t="e">
        <f t="shared" si="40"/>
        <v>#DIV/0!</v>
      </c>
      <c r="E362" s="203">
        <v>291</v>
      </c>
      <c r="F362" s="219">
        <f t="shared" si="41"/>
        <v>8.98876404494382E-2</v>
      </c>
      <c r="G362" s="196">
        <v>253</v>
      </c>
      <c r="H362" s="218">
        <f t="shared" si="42"/>
        <v>0.5521472392638036</v>
      </c>
      <c r="I362" s="203">
        <v>362</v>
      </c>
      <c r="J362" s="219">
        <f t="shared" si="43"/>
        <v>-0.22814498933901917</v>
      </c>
      <c r="K362" s="196">
        <v>30</v>
      </c>
      <c r="L362" s="218">
        <f t="shared" si="44"/>
        <v>-0.26829268292682928</v>
      </c>
      <c r="M362" s="203">
        <v>936</v>
      </c>
      <c r="N362" s="219">
        <f t="shared" si="45"/>
        <v>-4.2553191489361764E-3</v>
      </c>
      <c r="O362" s="196">
        <v>919</v>
      </c>
      <c r="P362" s="218">
        <f t="shared" si="46"/>
        <v>-7.8234704112337017E-2</v>
      </c>
      <c r="Q362" s="203">
        <v>1855</v>
      </c>
      <c r="R362" s="219">
        <f t="shared" si="47"/>
        <v>-4.2333505420753759E-2</v>
      </c>
    </row>
    <row r="363" spans="2:18" ht="15" hidden="1" customHeight="1" outlineLevel="1">
      <c r="B363" s="95" t="s">
        <v>45</v>
      </c>
      <c r="C363" s="196">
        <v>10</v>
      </c>
      <c r="D363" s="218">
        <f t="shared" si="40"/>
        <v>2.3333333333333335</v>
      </c>
      <c r="E363" s="203">
        <v>214</v>
      </c>
      <c r="F363" s="219">
        <f t="shared" si="41"/>
        <v>8.0808080808080884E-2</v>
      </c>
      <c r="G363" s="196">
        <v>173</v>
      </c>
      <c r="H363" s="218">
        <f t="shared" si="42"/>
        <v>-0.26694915254237284</v>
      </c>
      <c r="I363" s="203">
        <v>382</v>
      </c>
      <c r="J363" s="219">
        <f t="shared" si="43"/>
        <v>-0.31907308377896615</v>
      </c>
      <c r="K363" s="196">
        <v>40</v>
      </c>
      <c r="L363" s="218">
        <f t="shared" si="44"/>
        <v>-0.14893617021276595</v>
      </c>
      <c r="M363" s="203">
        <v>819</v>
      </c>
      <c r="N363" s="219">
        <f t="shared" si="45"/>
        <v>-0.21626794258373205</v>
      </c>
      <c r="O363" s="196">
        <v>1208</v>
      </c>
      <c r="P363" s="218">
        <f t="shared" si="46"/>
        <v>-0.11436950146627567</v>
      </c>
      <c r="Q363" s="203">
        <v>2027</v>
      </c>
      <c r="R363" s="219">
        <f t="shared" si="47"/>
        <v>-0.15857202158572026</v>
      </c>
    </row>
    <row r="364" spans="2:18" ht="15" hidden="1" customHeight="1" outlineLevel="1">
      <c r="B364" s="95" t="s">
        <v>46</v>
      </c>
      <c r="C364" s="196">
        <v>0</v>
      </c>
      <c r="D364" s="218" t="e">
        <f t="shared" si="40"/>
        <v>#DIV/0!</v>
      </c>
      <c r="E364" s="203">
        <v>143</v>
      </c>
      <c r="F364" s="219">
        <f t="shared" si="41"/>
        <v>0.30000000000000004</v>
      </c>
      <c r="G364" s="196">
        <v>139</v>
      </c>
      <c r="H364" s="218">
        <f t="shared" si="42"/>
        <v>-0.11464968152866239</v>
      </c>
      <c r="I364" s="203">
        <v>333</v>
      </c>
      <c r="J364" s="219">
        <f t="shared" si="43"/>
        <v>-0.12827225130890052</v>
      </c>
      <c r="K364" s="196">
        <v>47</v>
      </c>
      <c r="L364" s="218">
        <f t="shared" si="44"/>
        <v>2.1333333333333333</v>
      </c>
      <c r="M364" s="203">
        <v>662</v>
      </c>
      <c r="N364" s="219">
        <f t="shared" si="45"/>
        <v>-3.0120481927711218E-3</v>
      </c>
      <c r="O364" s="196">
        <v>608</v>
      </c>
      <c r="P364" s="218">
        <f t="shared" si="46"/>
        <v>-0.27272727272727271</v>
      </c>
      <c r="Q364" s="203">
        <v>1270</v>
      </c>
      <c r="R364" s="219">
        <f t="shared" si="47"/>
        <v>-0.15333333333333332</v>
      </c>
    </row>
    <row r="365" spans="2:18" ht="15" hidden="1" customHeight="1" outlineLevel="1">
      <c r="B365" s="95" t="s">
        <v>47</v>
      </c>
      <c r="C365" s="196">
        <v>2</v>
      </c>
      <c r="D365" s="218">
        <f t="shared" si="40"/>
        <v>-0.8</v>
      </c>
      <c r="E365" s="203">
        <v>362</v>
      </c>
      <c r="F365" s="219">
        <f t="shared" si="41"/>
        <v>3.3095238095238093</v>
      </c>
      <c r="G365" s="196">
        <v>185</v>
      </c>
      <c r="H365" s="218">
        <f t="shared" si="42"/>
        <v>7.5581395348837122E-2</v>
      </c>
      <c r="I365" s="203">
        <v>406</v>
      </c>
      <c r="J365" s="219">
        <f t="shared" si="43"/>
        <v>-0.29144851657940662</v>
      </c>
      <c r="K365" s="196">
        <v>110</v>
      </c>
      <c r="L365" s="218">
        <f t="shared" si="44"/>
        <v>1.5</v>
      </c>
      <c r="M365" s="203">
        <v>1065</v>
      </c>
      <c r="N365" s="219">
        <f t="shared" si="45"/>
        <v>0.20611551528878813</v>
      </c>
      <c r="O365" s="196">
        <v>1019</v>
      </c>
      <c r="P365" s="218">
        <f t="shared" si="46"/>
        <v>0.69833333333333325</v>
      </c>
      <c r="Q365" s="203">
        <v>2084</v>
      </c>
      <c r="R365" s="219">
        <f t="shared" si="47"/>
        <v>0.40525960890087664</v>
      </c>
    </row>
    <row r="366" spans="2:18" ht="15" hidden="1" customHeight="1" outlineLevel="1">
      <c r="B366" s="95" t="s">
        <v>48</v>
      </c>
      <c r="C366" s="196">
        <v>32</v>
      </c>
      <c r="D366" s="218">
        <f t="shared" si="40"/>
        <v>0.39130434782608692</v>
      </c>
      <c r="E366" s="203">
        <v>242</v>
      </c>
      <c r="F366" s="219">
        <f t="shared" si="41"/>
        <v>0.46666666666666656</v>
      </c>
      <c r="G366" s="196">
        <v>248</v>
      </c>
      <c r="H366" s="218">
        <f t="shared" si="42"/>
        <v>2.4793388429751984E-2</v>
      </c>
      <c r="I366" s="203">
        <v>971</v>
      </c>
      <c r="J366" s="219">
        <f t="shared" si="43"/>
        <v>-2.8028028028028062E-2</v>
      </c>
      <c r="K366" s="196">
        <v>112</v>
      </c>
      <c r="L366" s="218">
        <f t="shared" si="44"/>
        <v>0.72307692307692317</v>
      </c>
      <c r="M366" s="203">
        <v>1605</v>
      </c>
      <c r="N366" s="219">
        <f t="shared" si="45"/>
        <v>7.4297188755020116E-2</v>
      </c>
      <c r="O366" s="196">
        <v>1333</v>
      </c>
      <c r="P366" s="218">
        <f t="shared" si="46"/>
        <v>8.2859463850528003E-2</v>
      </c>
      <c r="Q366" s="203">
        <v>2938</v>
      </c>
      <c r="R366" s="219">
        <f t="shared" si="47"/>
        <v>7.8165137614678804E-2</v>
      </c>
    </row>
    <row r="367" spans="2:18" ht="15" hidden="1" customHeight="1" outlineLevel="1">
      <c r="B367" s="95" t="s">
        <v>49</v>
      </c>
      <c r="C367" s="196">
        <v>22</v>
      </c>
      <c r="D367" s="218">
        <f t="shared" si="40"/>
        <v>0.29411764705882359</v>
      </c>
      <c r="E367" s="203">
        <v>308</v>
      </c>
      <c r="F367" s="219">
        <f t="shared" si="41"/>
        <v>-0.20618556701030932</v>
      </c>
      <c r="G367" s="196">
        <v>386</v>
      </c>
      <c r="H367" s="218">
        <f t="shared" si="42"/>
        <v>-7.2115384615384581E-2</v>
      </c>
      <c r="I367" s="203">
        <v>1098</v>
      </c>
      <c r="J367" s="219">
        <f t="shared" si="43"/>
        <v>8.7128712871287206E-2</v>
      </c>
      <c r="K367" s="196">
        <v>182</v>
      </c>
      <c r="L367" s="218">
        <f t="shared" si="44"/>
        <v>1.1927710843373496</v>
      </c>
      <c r="M367" s="203">
        <v>1996</v>
      </c>
      <c r="N367" s="219">
        <f t="shared" si="45"/>
        <v>4.2842215256008398E-2</v>
      </c>
      <c r="O367" s="196">
        <v>1556</v>
      </c>
      <c r="P367" s="218">
        <f t="shared" si="46"/>
        <v>-0.10420264824409897</v>
      </c>
      <c r="Q367" s="203">
        <v>3552</v>
      </c>
      <c r="R367" s="219">
        <f t="shared" si="47"/>
        <v>-2.7115858668857795E-2</v>
      </c>
    </row>
    <row r="368" spans="2:18" ht="15" hidden="1" customHeight="1" outlineLevel="1">
      <c r="B368" s="95" t="s">
        <v>50</v>
      </c>
      <c r="C368" s="196">
        <v>59</v>
      </c>
      <c r="D368" s="218">
        <f t="shared" si="40"/>
        <v>0.59459459459459452</v>
      </c>
      <c r="E368" s="203">
        <v>170</v>
      </c>
      <c r="F368" s="219">
        <f t="shared" si="41"/>
        <v>-0.44078947368421051</v>
      </c>
      <c r="G368" s="196">
        <v>455</v>
      </c>
      <c r="H368" s="218">
        <f t="shared" si="42"/>
        <v>-0.17572463768115942</v>
      </c>
      <c r="I368" s="203">
        <v>1004</v>
      </c>
      <c r="J368" s="219">
        <f t="shared" si="43"/>
        <v>3.5051546391752675E-2</v>
      </c>
      <c r="K368" s="196">
        <v>176</v>
      </c>
      <c r="L368" s="218">
        <f t="shared" si="44"/>
        <v>1.7341040462427681E-2</v>
      </c>
      <c r="M368" s="203">
        <v>1864</v>
      </c>
      <c r="N368" s="219">
        <f t="shared" si="45"/>
        <v>-8.4479371316306451E-2</v>
      </c>
      <c r="O368" s="196">
        <v>1571</v>
      </c>
      <c r="P368" s="218">
        <f t="shared" si="46"/>
        <v>-0.20415400202634248</v>
      </c>
      <c r="Q368" s="203">
        <v>3435</v>
      </c>
      <c r="R368" s="219">
        <f t="shared" si="47"/>
        <v>-0.14339152119700749</v>
      </c>
    </row>
    <row r="369" spans="2:18" ht="15" hidden="1" customHeight="1" outlineLevel="1">
      <c r="B369" s="95" t="s">
        <v>51</v>
      </c>
      <c r="C369" s="196">
        <v>44</v>
      </c>
      <c r="D369" s="218">
        <f t="shared" si="40"/>
        <v>0.18918918918918926</v>
      </c>
      <c r="E369" s="203">
        <v>204</v>
      </c>
      <c r="F369" s="219">
        <f t="shared" si="41"/>
        <v>-0.16393442622950816</v>
      </c>
      <c r="G369" s="196">
        <v>563</v>
      </c>
      <c r="H369" s="218">
        <f t="shared" si="42"/>
        <v>3.1135531135531025E-2</v>
      </c>
      <c r="I369" s="203">
        <v>891</v>
      </c>
      <c r="J369" s="219">
        <f t="shared" si="43"/>
        <v>-0.21080602302922946</v>
      </c>
      <c r="K369" s="196">
        <v>121</v>
      </c>
      <c r="L369" s="218">
        <f t="shared" si="44"/>
        <v>0.61333333333333329</v>
      </c>
      <c r="M369" s="203">
        <v>1823</v>
      </c>
      <c r="N369" s="219">
        <f t="shared" si="45"/>
        <v>-0.10241260462826196</v>
      </c>
      <c r="O369" s="196">
        <v>1829</v>
      </c>
      <c r="P369" s="218">
        <f t="shared" si="46"/>
        <v>-0.21333333333333337</v>
      </c>
      <c r="Q369" s="203">
        <v>3652</v>
      </c>
      <c r="R369" s="219">
        <f t="shared" si="47"/>
        <v>-0.16161616161616166</v>
      </c>
    </row>
    <row r="370" spans="2:18" collapsed="1">
      <c r="B370" s="225">
        <v>1983</v>
      </c>
      <c r="C370" s="226">
        <v>257</v>
      </c>
      <c r="D370" s="227">
        <f t="shared" si="40"/>
        <v>0.46022727272727271</v>
      </c>
      <c r="E370" s="226">
        <v>3522</v>
      </c>
      <c r="F370" s="227">
        <f t="shared" si="41"/>
        <v>0.28540145985401466</v>
      </c>
      <c r="G370" s="226">
        <v>3519</v>
      </c>
      <c r="H370" s="227">
        <f t="shared" si="42"/>
        <v>2.2667829119441985E-2</v>
      </c>
      <c r="I370" s="226">
        <v>7365</v>
      </c>
      <c r="J370" s="227">
        <f t="shared" si="43"/>
        <v>-0.14539336272917147</v>
      </c>
      <c r="K370" s="226">
        <v>1133</v>
      </c>
      <c r="L370" s="227">
        <f t="shared" si="44"/>
        <v>0.49275362318840576</v>
      </c>
      <c r="M370" s="226">
        <v>15796</v>
      </c>
      <c r="N370" s="227">
        <f t="shared" si="45"/>
        <v>3.9405109952967976E-3</v>
      </c>
      <c r="O370" s="226">
        <v>14403</v>
      </c>
      <c r="P370" s="227">
        <f t="shared" si="46"/>
        <v>-7.8208000000000055E-2</v>
      </c>
      <c r="Q370" s="226">
        <v>30199</v>
      </c>
      <c r="R370" s="227">
        <f t="shared" si="47"/>
        <v>-3.6990975477534382E-2</v>
      </c>
    </row>
    <row r="371" spans="2:18" ht="15" hidden="1" customHeight="1" outlineLevel="1">
      <c r="B371" s="95" t="s">
        <v>40</v>
      </c>
      <c r="C371" s="196">
        <v>24</v>
      </c>
      <c r="D371" s="218">
        <f t="shared" si="40"/>
        <v>-4.0000000000000036E-2</v>
      </c>
      <c r="E371" s="203">
        <v>326</v>
      </c>
      <c r="F371" s="219">
        <f t="shared" si="41"/>
        <v>2.0754716981132075</v>
      </c>
      <c r="G371" s="196">
        <v>321</v>
      </c>
      <c r="H371" s="218">
        <f t="shared" si="42"/>
        <v>0.40789473684210531</v>
      </c>
      <c r="I371" s="203">
        <v>637</v>
      </c>
      <c r="J371" s="219">
        <f t="shared" si="43"/>
        <v>-0.11894882434301524</v>
      </c>
      <c r="K371" s="196">
        <v>41</v>
      </c>
      <c r="L371" s="218">
        <f t="shared" si="44"/>
        <v>-0.51764705882352935</v>
      </c>
      <c r="M371" s="203">
        <v>1349</v>
      </c>
      <c r="N371" s="219">
        <f t="shared" si="45"/>
        <v>0.15595544130248506</v>
      </c>
      <c r="O371" s="196">
        <v>1419</v>
      </c>
      <c r="P371" s="218">
        <f t="shared" si="46"/>
        <v>-0.15485407980941035</v>
      </c>
      <c r="Q371" s="203">
        <v>2768</v>
      </c>
      <c r="R371" s="219">
        <f t="shared" si="47"/>
        <v>-2.7406886858749147E-2</v>
      </c>
    </row>
    <row r="372" spans="2:18" ht="15" hidden="1" customHeight="1" outlineLevel="1">
      <c r="B372" s="95" t="s">
        <v>41</v>
      </c>
      <c r="C372" s="196">
        <v>25</v>
      </c>
      <c r="D372" s="218">
        <f t="shared" si="40"/>
        <v>8.6956521739130377E-2</v>
      </c>
      <c r="E372" s="203">
        <v>228</v>
      </c>
      <c r="F372" s="219">
        <f t="shared" si="41"/>
        <v>-0.40932642487046633</v>
      </c>
      <c r="G372" s="196">
        <v>274</v>
      </c>
      <c r="H372" s="218">
        <f t="shared" si="42"/>
        <v>2.4249999999999998</v>
      </c>
      <c r="I372" s="203">
        <v>569</v>
      </c>
      <c r="J372" s="219">
        <f t="shared" si="43"/>
        <v>-0.37265711135611912</v>
      </c>
      <c r="K372" s="196">
        <v>53</v>
      </c>
      <c r="L372" s="218">
        <f t="shared" si="44"/>
        <v>-0.43617021276595747</v>
      </c>
      <c r="M372" s="203">
        <v>1149</v>
      </c>
      <c r="N372" s="219">
        <f t="shared" si="45"/>
        <v>-0.22885906040268456</v>
      </c>
      <c r="O372" s="196">
        <v>811</v>
      </c>
      <c r="P372" s="218">
        <f t="shared" si="46"/>
        <v>-0.38930722891566261</v>
      </c>
      <c r="Q372" s="203">
        <v>1960</v>
      </c>
      <c r="R372" s="219">
        <f t="shared" si="47"/>
        <v>-0.30447125621007809</v>
      </c>
    </row>
    <row r="373" spans="2:18" ht="15" hidden="1" customHeight="1" outlineLevel="1">
      <c r="B373" s="95" t="s">
        <v>42</v>
      </c>
      <c r="C373" s="196">
        <v>0</v>
      </c>
      <c r="D373" s="218" t="e">
        <f t="shared" si="40"/>
        <v>#DIV/0!</v>
      </c>
      <c r="E373" s="203">
        <v>184</v>
      </c>
      <c r="F373" s="219">
        <f t="shared" si="41"/>
        <v>-0.23012552301255229</v>
      </c>
      <c r="G373" s="196">
        <v>197</v>
      </c>
      <c r="H373" s="218">
        <f t="shared" si="42"/>
        <v>-1.0050251256281451E-2</v>
      </c>
      <c r="I373" s="203">
        <v>771</v>
      </c>
      <c r="J373" s="219">
        <f t="shared" si="43"/>
        <v>-0.79731861198738174</v>
      </c>
      <c r="K373" s="196">
        <v>60</v>
      </c>
      <c r="L373" s="218">
        <f t="shared" si="44"/>
        <v>-0.33333333333333337</v>
      </c>
      <c r="M373" s="203">
        <v>1212</v>
      </c>
      <c r="N373" s="219">
        <f t="shared" si="45"/>
        <v>-0.72022160664819945</v>
      </c>
      <c r="O373" s="196">
        <v>1439</v>
      </c>
      <c r="P373" s="218">
        <f t="shared" si="46"/>
        <v>0.10437452033768224</v>
      </c>
      <c r="Q373" s="203">
        <v>2651</v>
      </c>
      <c r="R373" s="219">
        <f t="shared" si="47"/>
        <v>-0.52954747116237799</v>
      </c>
    </row>
    <row r="374" spans="2:18" ht="15" hidden="1" customHeight="1" outlineLevel="1">
      <c r="B374" s="95" t="s">
        <v>43</v>
      </c>
      <c r="C374" s="196">
        <v>0</v>
      </c>
      <c r="D374" s="218">
        <f t="shared" si="40"/>
        <v>-1</v>
      </c>
      <c r="E374" s="203">
        <v>242</v>
      </c>
      <c r="F374" s="219">
        <f t="shared" si="41"/>
        <v>1.1607142857142856</v>
      </c>
      <c r="G374" s="196">
        <v>165</v>
      </c>
      <c r="H374" s="218">
        <f t="shared" si="42"/>
        <v>0.11486486486486491</v>
      </c>
      <c r="I374" s="203">
        <v>548</v>
      </c>
      <c r="J374" s="219">
        <f t="shared" si="43"/>
        <v>-0.15562403697996918</v>
      </c>
      <c r="K374" s="196">
        <v>62</v>
      </c>
      <c r="L374" s="218">
        <f t="shared" si="44"/>
        <v>-0.10144927536231885</v>
      </c>
      <c r="M374" s="203">
        <v>1017</v>
      </c>
      <c r="N374" s="219">
        <f t="shared" si="45"/>
        <v>3.2487309644670059E-2</v>
      </c>
      <c r="O374" s="196">
        <v>892</v>
      </c>
      <c r="P374" s="218">
        <f t="shared" si="46"/>
        <v>-0.55577689243027883</v>
      </c>
      <c r="Q374" s="203">
        <v>1909</v>
      </c>
      <c r="R374" s="219">
        <f t="shared" si="47"/>
        <v>-0.36217841630471104</v>
      </c>
    </row>
    <row r="375" spans="2:18" ht="15" hidden="1" customHeight="1" outlineLevel="1">
      <c r="B375" s="95" t="s">
        <v>44</v>
      </c>
      <c r="C375" s="196">
        <v>0</v>
      </c>
      <c r="D375" s="218">
        <f t="shared" si="40"/>
        <v>-1</v>
      </c>
      <c r="E375" s="203">
        <v>267</v>
      </c>
      <c r="F375" s="219">
        <f t="shared" si="41"/>
        <v>6.800000000000006E-2</v>
      </c>
      <c r="G375" s="196">
        <v>163</v>
      </c>
      <c r="H375" s="218">
        <f t="shared" si="42"/>
        <v>1.2422360248447228E-2</v>
      </c>
      <c r="I375" s="203">
        <v>469</v>
      </c>
      <c r="J375" s="219">
        <f t="shared" si="43"/>
        <v>-0.34036568213783402</v>
      </c>
      <c r="K375" s="196">
        <v>41</v>
      </c>
      <c r="L375" s="218">
        <f t="shared" si="44"/>
        <v>-0.59000000000000008</v>
      </c>
      <c r="M375" s="203">
        <v>940</v>
      </c>
      <c r="N375" s="219">
        <f t="shared" si="45"/>
        <v>-0.23327895595432302</v>
      </c>
      <c r="O375" s="196">
        <v>997</v>
      </c>
      <c r="P375" s="218">
        <f t="shared" si="46"/>
        <v>-0.31852358168147643</v>
      </c>
      <c r="Q375" s="203">
        <v>1937</v>
      </c>
      <c r="R375" s="219">
        <f t="shared" si="47"/>
        <v>-0.27965786537746373</v>
      </c>
    </row>
    <row r="376" spans="2:18" ht="15" hidden="1" customHeight="1" outlineLevel="1">
      <c r="B376" s="95" t="s">
        <v>45</v>
      </c>
      <c r="C376" s="196">
        <v>3</v>
      </c>
      <c r="D376" s="218" t="e">
        <f t="shared" si="40"/>
        <v>#DIV/0!</v>
      </c>
      <c r="E376" s="203">
        <v>198</v>
      </c>
      <c r="F376" s="219">
        <f t="shared" si="41"/>
        <v>-0.12</v>
      </c>
      <c r="G376" s="196">
        <v>236</v>
      </c>
      <c r="H376" s="218">
        <f t="shared" si="42"/>
        <v>0.60544217687074831</v>
      </c>
      <c r="I376" s="203">
        <v>561</v>
      </c>
      <c r="J376" s="219">
        <f t="shared" si="43"/>
        <v>-8.0327868852459017E-2</v>
      </c>
      <c r="K376" s="196">
        <v>47</v>
      </c>
      <c r="L376" s="218">
        <f t="shared" si="44"/>
        <v>-0.51041666666666674</v>
      </c>
      <c r="M376" s="203">
        <v>1045</v>
      </c>
      <c r="N376" s="219">
        <f t="shared" si="45"/>
        <v>-3.0612244897959218E-2</v>
      </c>
      <c r="O376" s="196">
        <v>1364</v>
      </c>
      <c r="P376" s="218">
        <f t="shared" si="46"/>
        <v>-0.33495855680156017</v>
      </c>
      <c r="Q376" s="203">
        <v>2409</v>
      </c>
      <c r="R376" s="219">
        <f t="shared" si="47"/>
        <v>-0.2301054650047939</v>
      </c>
    </row>
    <row r="377" spans="2:18" ht="15" hidden="1" customHeight="1" outlineLevel="1">
      <c r="B377" s="95" t="s">
        <v>46</v>
      </c>
      <c r="C377" s="196">
        <v>0</v>
      </c>
      <c r="D377" s="218" t="e">
        <f t="shared" si="40"/>
        <v>#DIV/0!</v>
      </c>
      <c r="E377" s="203">
        <v>110</v>
      </c>
      <c r="F377" s="219">
        <f t="shared" si="41"/>
        <v>1.8947368421052633</v>
      </c>
      <c r="G377" s="196">
        <v>157</v>
      </c>
      <c r="H377" s="218">
        <f t="shared" si="42"/>
        <v>-0.40754716981132078</v>
      </c>
      <c r="I377" s="203">
        <v>382</v>
      </c>
      <c r="J377" s="219">
        <f t="shared" si="43"/>
        <v>-9.9056603773584939E-2</v>
      </c>
      <c r="K377" s="196">
        <v>15</v>
      </c>
      <c r="L377" s="218">
        <f t="shared" si="44"/>
        <v>-0.6875</v>
      </c>
      <c r="M377" s="203">
        <v>664</v>
      </c>
      <c r="N377" s="219">
        <f t="shared" si="45"/>
        <v>-0.14322580645161287</v>
      </c>
      <c r="O377" s="196">
        <v>836</v>
      </c>
      <c r="P377" s="218">
        <f t="shared" si="46"/>
        <v>-0.32797427652733124</v>
      </c>
      <c r="Q377" s="203">
        <v>1500</v>
      </c>
      <c r="R377" s="219">
        <f t="shared" si="47"/>
        <v>-0.25705794947994054</v>
      </c>
    </row>
    <row r="378" spans="2:18" ht="15" hidden="1" customHeight="1" outlineLevel="1">
      <c r="B378" s="95" t="s">
        <v>47</v>
      </c>
      <c r="C378" s="196">
        <v>10</v>
      </c>
      <c r="D378" s="218">
        <f t="shared" si="40"/>
        <v>1</v>
      </c>
      <c r="E378" s="203">
        <v>84</v>
      </c>
      <c r="F378" s="219">
        <f t="shared" si="41"/>
        <v>-0.19999999999999996</v>
      </c>
      <c r="G378" s="196">
        <v>172</v>
      </c>
      <c r="H378" s="218">
        <f t="shared" si="42"/>
        <v>0.37599999999999989</v>
      </c>
      <c r="I378" s="203">
        <v>573</v>
      </c>
      <c r="J378" s="219">
        <f t="shared" si="43"/>
        <v>-5.4455445544554504E-2</v>
      </c>
      <c r="K378" s="196">
        <v>44</v>
      </c>
      <c r="L378" s="218">
        <f t="shared" si="44"/>
        <v>-0.16981132075471694</v>
      </c>
      <c r="M378" s="203">
        <v>883</v>
      </c>
      <c r="N378" s="219">
        <f t="shared" si="45"/>
        <v>-1.230425055928408E-2</v>
      </c>
      <c r="O378" s="196">
        <v>600</v>
      </c>
      <c r="P378" s="218">
        <f t="shared" si="46"/>
        <v>-0.44903581267217629</v>
      </c>
      <c r="Q378" s="203">
        <v>1483</v>
      </c>
      <c r="R378" s="219">
        <f t="shared" si="47"/>
        <v>-0.25214321734745337</v>
      </c>
    </row>
    <row r="379" spans="2:18" ht="15" hidden="1" customHeight="1" outlineLevel="1">
      <c r="B379" s="95" t="s">
        <v>48</v>
      </c>
      <c r="C379" s="196">
        <v>23</v>
      </c>
      <c r="D379" s="218">
        <f t="shared" si="40"/>
        <v>6.666666666666667</v>
      </c>
      <c r="E379" s="203">
        <v>165</v>
      </c>
      <c r="F379" s="219">
        <f t="shared" si="41"/>
        <v>-0.33999999999999997</v>
      </c>
      <c r="G379" s="196">
        <v>242</v>
      </c>
      <c r="H379" s="218">
        <f t="shared" si="42"/>
        <v>-0.1960132890365448</v>
      </c>
      <c r="I379" s="203">
        <v>999</v>
      </c>
      <c r="J379" s="219">
        <f t="shared" si="43"/>
        <v>0.40506329113924044</v>
      </c>
      <c r="K379" s="196">
        <v>65</v>
      </c>
      <c r="L379" s="218">
        <f t="shared" si="44"/>
        <v>-0.23529411764705888</v>
      </c>
      <c r="M379" s="203">
        <v>1494</v>
      </c>
      <c r="N379" s="219">
        <f t="shared" si="45"/>
        <v>0.10666666666666669</v>
      </c>
      <c r="O379" s="196">
        <v>1231</v>
      </c>
      <c r="P379" s="218">
        <f t="shared" si="46"/>
        <v>-5.8868501529051986E-2</v>
      </c>
      <c r="Q379" s="203">
        <v>2725</v>
      </c>
      <c r="R379" s="219">
        <f t="shared" si="47"/>
        <v>2.5206922498118844E-2</v>
      </c>
    </row>
    <row r="380" spans="2:18" ht="15" hidden="1" customHeight="1" outlineLevel="1">
      <c r="B380" s="95" t="s">
        <v>49</v>
      </c>
      <c r="C380" s="196">
        <v>17</v>
      </c>
      <c r="D380" s="218">
        <f t="shared" si="40"/>
        <v>1.4285714285714284</v>
      </c>
      <c r="E380" s="203">
        <v>388</v>
      </c>
      <c r="F380" s="219">
        <f t="shared" si="41"/>
        <v>1.0103626943005182</v>
      </c>
      <c r="G380" s="196">
        <v>416</v>
      </c>
      <c r="H380" s="218">
        <f t="shared" si="42"/>
        <v>-0.34072900158478603</v>
      </c>
      <c r="I380" s="203">
        <v>1010</v>
      </c>
      <c r="J380" s="219">
        <f t="shared" si="43"/>
        <v>0.16359447004608296</v>
      </c>
      <c r="K380" s="196">
        <v>83</v>
      </c>
      <c r="L380" s="218">
        <f t="shared" si="44"/>
        <v>0.10666666666666669</v>
      </c>
      <c r="M380" s="203">
        <v>1914</v>
      </c>
      <c r="N380" s="219">
        <f t="shared" si="45"/>
        <v>7.8917700112739464E-2</v>
      </c>
      <c r="O380" s="196">
        <v>1737</v>
      </c>
      <c r="P380" s="218">
        <f t="shared" si="46"/>
        <v>-6.0573282855597599E-2</v>
      </c>
      <c r="Q380" s="203">
        <v>3651</v>
      </c>
      <c r="R380" s="219">
        <f t="shared" si="47"/>
        <v>7.7284018768974949E-3</v>
      </c>
    </row>
    <row r="381" spans="2:18" ht="15" hidden="1" customHeight="1" outlineLevel="1">
      <c r="B381" s="95" t="s">
        <v>50</v>
      </c>
      <c r="C381" s="196">
        <v>37</v>
      </c>
      <c r="D381" s="218">
        <f t="shared" si="40"/>
        <v>1.6428571428571428</v>
      </c>
      <c r="E381" s="203">
        <v>304</v>
      </c>
      <c r="F381" s="219">
        <f t="shared" si="41"/>
        <v>0.31034482758620685</v>
      </c>
      <c r="G381" s="196">
        <v>552</v>
      </c>
      <c r="H381" s="218">
        <f t="shared" si="42"/>
        <v>7.6023391812865437E-2</v>
      </c>
      <c r="I381" s="203">
        <v>970</v>
      </c>
      <c r="J381" s="219">
        <f t="shared" si="43"/>
        <v>-0.19301164725457576</v>
      </c>
      <c r="K381" s="196">
        <v>173</v>
      </c>
      <c r="L381" s="218">
        <f t="shared" si="44"/>
        <v>0.13071895424836599</v>
      </c>
      <c r="M381" s="203">
        <v>2036</v>
      </c>
      <c r="N381" s="219">
        <f t="shared" si="45"/>
        <v>-3.6896877956480556E-2</v>
      </c>
      <c r="O381" s="196">
        <v>1974</v>
      </c>
      <c r="P381" s="218">
        <f t="shared" si="46"/>
        <v>5.2238805970149294E-2</v>
      </c>
      <c r="Q381" s="203">
        <v>4010</v>
      </c>
      <c r="R381" s="219">
        <f t="shared" si="47"/>
        <v>5.0125313283209127E-3</v>
      </c>
    </row>
    <row r="382" spans="2:18" ht="15" hidden="1" customHeight="1" outlineLevel="1">
      <c r="B382" s="95" t="s">
        <v>51</v>
      </c>
      <c r="C382" s="196">
        <v>37</v>
      </c>
      <c r="D382" s="218">
        <f t="shared" si="40"/>
        <v>-0.3833333333333333</v>
      </c>
      <c r="E382" s="203">
        <v>244</v>
      </c>
      <c r="F382" s="219">
        <f t="shared" si="41"/>
        <v>-0.25382262996941896</v>
      </c>
      <c r="G382" s="196">
        <v>546</v>
      </c>
      <c r="H382" s="218">
        <f t="shared" si="42"/>
        <v>-0.24271844660194175</v>
      </c>
      <c r="I382" s="203">
        <v>1129</v>
      </c>
      <c r="J382" s="219">
        <f t="shared" si="43"/>
        <v>-8.8045234248788407E-2</v>
      </c>
      <c r="K382" s="196">
        <v>75</v>
      </c>
      <c r="L382" s="218">
        <f t="shared" si="44"/>
        <v>-0.44029850746268662</v>
      </c>
      <c r="M382" s="203">
        <v>2031</v>
      </c>
      <c r="N382" s="219">
        <f t="shared" si="45"/>
        <v>-0.18104838709677418</v>
      </c>
      <c r="O382" s="196">
        <v>2325</v>
      </c>
      <c r="P382" s="218">
        <f t="shared" si="46"/>
        <v>9.9913119026933117E-3</v>
      </c>
      <c r="Q382" s="203">
        <v>4356</v>
      </c>
      <c r="R382" s="219">
        <f t="shared" si="47"/>
        <v>-8.9084065244667499E-2</v>
      </c>
    </row>
    <row r="383" spans="2:18" collapsed="1">
      <c r="B383" s="225">
        <v>1982</v>
      </c>
      <c r="C383" s="226">
        <v>176</v>
      </c>
      <c r="D383" s="227">
        <f t="shared" si="40"/>
        <v>0.18918918918918926</v>
      </c>
      <c r="E383" s="226">
        <v>2740</v>
      </c>
      <c r="F383" s="227">
        <f t="shared" si="41"/>
        <v>0.11246447421843286</v>
      </c>
      <c r="G383" s="226">
        <v>3441</v>
      </c>
      <c r="H383" s="227">
        <f t="shared" si="42"/>
        <v>-2.2165387894288124E-2</v>
      </c>
      <c r="I383" s="226">
        <v>8618</v>
      </c>
      <c r="J383" s="227">
        <f t="shared" si="43"/>
        <v>-0.30795792178591508</v>
      </c>
      <c r="K383" s="226">
        <v>759</v>
      </c>
      <c r="L383" s="227">
        <f t="shared" si="44"/>
        <v>-0.29852125693160814</v>
      </c>
      <c r="M383" s="226">
        <v>15734</v>
      </c>
      <c r="N383" s="227">
        <f t="shared" si="45"/>
        <v>-0.19989829646580215</v>
      </c>
      <c r="O383" s="226">
        <v>15625</v>
      </c>
      <c r="P383" s="227">
        <f t="shared" si="46"/>
        <v>-0.19871794871794868</v>
      </c>
      <c r="Q383" s="226">
        <v>31359</v>
      </c>
      <c r="R383" s="227">
        <f t="shared" si="47"/>
        <v>-0.19931060896208352</v>
      </c>
    </row>
    <row r="384" spans="2:18" ht="15" hidden="1" customHeight="1" outlineLevel="1">
      <c r="B384" s="95" t="s">
        <v>40</v>
      </c>
      <c r="C384" s="196">
        <v>25</v>
      </c>
      <c r="D384" s="218">
        <f t="shared" si="40"/>
        <v>-0.375</v>
      </c>
      <c r="E384" s="203">
        <v>106</v>
      </c>
      <c r="F384" s="219">
        <f t="shared" si="41"/>
        <v>-0.60447761194029859</v>
      </c>
      <c r="G384" s="196">
        <v>228</v>
      </c>
      <c r="H384" s="218">
        <f t="shared" si="42"/>
        <v>-0.53846153846153844</v>
      </c>
      <c r="I384" s="203">
        <v>723</v>
      </c>
      <c r="J384" s="219">
        <f t="shared" si="43"/>
        <v>0.437375745526839</v>
      </c>
      <c r="K384" s="196">
        <v>85</v>
      </c>
      <c r="L384" s="218">
        <f t="shared" si="44"/>
        <v>0.39344262295081966</v>
      </c>
      <c r="M384" s="203">
        <v>1167</v>
      </c>
      <c r="N384" s="219">
        <f t="shared" si="45"/>
        <v>-0.14568081991215232</v>
      </c>
      <c r="O384" s="196">
        <v>1679</v>
      </c>
      <c r="P384" s="218">
        <f t="shared" si="46"/>
        <v>-2.6666666666666616E-2</v>
      </c>
      <c r="Q384" s="203">
        <v>2846</v>
      </c>
      <c r="R384" s="219">
        <f t="shared" si="47"/>
        <v>-7.9262374636040134E-2</v>
      </c>
    </row>
    <row r="385" spans="2:18" ht="15" hidden="1" customHeight="1" outlineLevel="1">
      <c r="B385" s="95" t="s">
        <v>41</v>
      </c>
      <c r="C385" s="196">
        <v>23</v>
      </c>
      <c r="D385" s="218">
        <f t="shared" si="40"/>
        <v>-0.30303030303030298</v>
      </c>
      <c r="E385" s="203">
        <v>386</v>
      </c>
      <c r="F385" s="219">
        <f t="shared" si="41"/>
        <v>0.98969072164948457</v>
      </c>
      <c r="G385" s="196">
        <v>80</v>
      </c>
      <c r="H385" s="218">
        <f t="shared" si="42"/>
        <v>-0.8202247191011236</v>
      </c>
      <c r="I385" s="203">
        <v>907</v>
      </c>
      <c r="J385" s="219">
        <f t="shared" si="43"/>
        <v>1.3619791666666665</v>
      </c>
      <c r="K385" s="196">
        <v>94</v>
      </c>
      <c r="L385" s="218">
        <f t="shared" si="44"/>
        <v>2.032258064516129</v>
      </c>
      <c r="M385" s="203">
        <v>1490</v>
      </c>
      <c r="N385" s="219">
        <f t="shared" si="45"/>
        <v>0.37074517019319231</v>
      </c>
      <c r="O385" s="196">
        <v>1328</v>
      </c>
      <c r="P385" s="218">
        <f t="shared" si="46"/>
        <v>2.3112480739599484E-2</v>
      </c>
      <c r="Q385" s="203">
        <v>2818</v>
      </c>
      <c r="R385" s="219">
        <f t="shared" si="47"/>
        <v>0.18155136268343819</v>
      </c>
    </row>
    <row r="386" spans="2:18" ht="15" hidden="1" customHeight="1" outlineLevel="1">
      <c r="B386" s="95" t="s">
        <v>42</v>
      </c>
      <c r="C386" s="196">
        <v>0</v>
      </c>
      <c r="D386" s="218">
        <f t="shared" si="40"/>
        <v>-1</v>
      </c>
      <c r="E386" s="203">
        <v>239</v>
      </c>
      <c r="F386" s="219">
        <f t="shared" si="41"/>
        <v>22.9</v>
      </c>
      <c r="G386" s="196">
        <v>199</v>
      </c>
      <c r="H386" s="218">
        <f t="shared" si="42"/>
        <v>-0.46505376344086025</v>
      </c>
      <c r="I386" s="203">
        <v>3804</v>
      </c>
      <c r="J386" s="219">
        <f t="shared" si="43"/>
        <v>7.9929078014184398</v>
      </c>
      <c r="K386" s="196">
        <v>90</v>
      </c>
      <c r="L386" s="218">
        <f t="shared" si="44"/>
        <v>-8.1632653061224469E-2</v>
      </c>
      <c r="M386" s="203">
        <v>4332</v>
      </c>
      <c r="N386" s="219">
        <f t="shared" si="45"/>
        <v>3.7814569536423841</v>
      </c>
      <c r="O386" s="196">
        <v>1303</v>
      </c>
      <c r="P386" s="218">
        <f t="shared" si="46"/>
        <v>0.26874391431353462</v>
      </c>
      <c r="Q386" s="203">
        <v>5635</v>
      </c>
      <c r="R386" s="219">
        <f t="shared" si="47"/>
        <v>1.9151577858251421</v>
      </c>
    </row>
    <row r="387" spans="2:18" ht="15" hidden="1" customHeight="1" outlineLevel="1">
      <c r="B387" s="95" t="s">
        <v>43</v>
      </c>
      <c r="C387" s="196">
        <v>7</v>
      </c>
      <c r="D387" s="218" t="e">
        <f t="shared" si="40"/>
        <v>#DIV/0!</v>
      </c>
      <c r="E387" s="203">
        <v>112</v>
      </c>
      <c r="F387" s="219">
        <f t="shared" si="41"/>
        <v>3</v>
      </c>
      <c r="G387" s="196">
        <v>148</v>
      </c>
      <c r="H387" s="218">
        <f t="shared" si="42"/>
        <v>-0.53459119496855345</v>
      </c>
      <c r="I387" s="203">
        <v>649</v>
      </c>
      <c r="J387" s="219">
        <f t="shared" si="43"/>
        <v>1.5856573705179282</v>
      </c>
      <c r="K387" s="196">
        <v>69</v>
      </c>
      <c r="L387" s="218">
        <f t="shared" si="44"/>
        <v>-5.4794520547945202E-2</v>
      </c>
      <c r="M387" s="203">
        <v>985</v>
      </c>
      <c r="N387" s="219">
        <f t="shared" si="45"/>
        <v>0.4701492537313432</v>
      </c>
      <c r="O387" s="196">
        <v>2008</v>
      </c>
      <c r="P387" s="218">
        <f t="shared" si="46"/>
        <v>1.1004184100418408</v>
      </c>
      <c r="Q387" s="203">
        <v>2993</v>
      </c>
      <c r="R387" s="219">
        <f t="shared" si="47"/>
        <v>0.84071340713407139</v>
      </c>
    </row>
    <row r="388" spans="2:18" ht="15" hidden="1" customHeight="1" outlineLevel="1">
      <c r="B388" s="95" t="s">
        <v>44</v>
      </c>
      <c r="C388" s="196">
        <v>4</v>
      </c>
      <c r="D388" s="218" t="e">
        <f t="shared" si="40"/>
        <v>#DIV/0!</v>
      </c>
      <c r="E388" s="203">
        <v>250</v>
      </c>
      <c r="F388" s="219">
        <f t="shared" si="41"/>
        <v>40.666666666666664</v>
      </c>
      <c r="G388" s="196">
        <v>161</v>
      </c>
      <c r="H388" s="218">
        <f t="shared" si="42"/>
        <v>-0.54261363636363635</v>
      </c>
      <c r="I388" s="203">
        <v>711</v>
      </c>
      <c r="J388" s="219">
        <f t="shared" si="43"/>
        <v>1.8624641833810962E-2</v>
      </c>
      <c r="K388" s="196">
        <v>100</v>
      </c>
      <c r="L388" s="218">
        <f t="shared" si="44"/>
        <v>5.666666666666667</v>
      </c>
      <c r="M388" s="203">
        <v>1226</v>
      </c>
      <c r="N388" s="219">
        <f t="shared" si="45"/>
        <v>0.1447245564892623</v>
      </c>
      <c r="O388" s="196">
        <v>1463</v>
      </c>
      <c r="P388" s="218">
        <f t="shared" si="46"/>
        <v>0.64382022471910116</v>
      </c>
      <c r="Q388" s="203">
        <v>2689</v>
      </c>
      <c r="R388" s="219">
        <f t="shared" si="47"/>
        <v>0.37123916369199383</v>
      </c>
    </row>
    <row r="389" spans="2:18" ht="15" hidden="1" customHeight="1" outlineLevel="1">
      <c r="B389" s="95" t="s">
        <v>45</v>
      </c>
      <c r="C389" s="196">
        <v>0</v>
      </c>
      <c r="D389" s="218">
        <f t="shared" si="40"/>
        <v>-1</v>
      </c>
      <c r="E389" s="203">
        <v>225</v>
      </c>
      <c r="F389" s="219">
        <f t="shared" si="41"/>
        <v>7.6538461538461533</v>
      </c>
      <c r="G389" s="196">
        <v>147</v>
      </c>
      <c r="H389" s="218">
        <f t="shared" si="42"/>
        <v>-0.80373831775700932</v>
      </c>
      <c r="I389" s="203">
        <v>610</v>
      </c>
      <c r="J389" s="219">
        <f t="shared" si="43"/>
        <v>0.66666666666666674</v>
      </c>
      <c r="K389" s="196">
        <v>96</v>
      </c>
      <c r="L389" s="218">
        <f t="shared" si="44"/>
        <v>1.1818181818181817</v>
      </c>
      <c r="M389" s="203">
        <v>1078</v>
      </c>
      <c r="N389" s="219">
        <f t="shared" si="45"/>
        <v>-9.4117647058823528E-2</v>
      </c>
      <c r="O389" s="196">
        <v>2051</v>
      </c>
      <c r="P389" s="218">
        <f t="shared" si="46"/>
        <v>0.43929824561403508</v>
      </c>
      <c r="Q389" s="203">
        <v>3129</v>
      </c>
      <c r="R389" s="219">
        <f t="shared" si="47"/>
        <v>0.19655831739961749</v>
      </c>
    </row>
    <row r="390" spans="2:18" ht="15" hidden="1" customHeight="1" outlineLevel="1">
      <c r="B390" s="95" t="s">
        <v>46</v>
      </c>
      <c r="C390" s="196">
        <v>0</v>
      </c>
      <c r="D390" s="218" t="e">
        <f t="shared" si="40"/>
        <v>#DIV/0!</v>
      </c>
      <c r="E390" s="203">
        <v>38</v>
      </c>
      <c r="F390" s="219">
        <f t="shared" si="41"/>
        <v>1.7142857142857144</v>
      </c>
      <c r="G390" s="196">
        <v>265</v>
      </c>
      <c r="H390" s="218">
        <f t="shared" si="42"/>
        <v>0.14718614718614709</v>
      </c>
      <c r="I390" s="203">
        <v>424</v>
      </c>
      <c r="J390" s="219">
        <f t="shared" si="43"/>
        <v>1.0384615384615383</v>
      </c>
      <c r="K390" s="196">
        <v>48</v>
      </c>
      <c r="L390" s="218">
        <f t="shared" si="44"/>
        <v>1.6666666666666665</v>
      </c>
      <c r="M390" s="203">
        <v>775</v>
      </c>
      <c r="N390" s="219">
        <f t="shared" si="45"/>
        <v>0.64543524416135889</v>
      </c>
      <c r="O390" s="196">
        <v>1244</v>
      </c>
      <c r="P390" s="218">
        <f t="shared" si="46"/>
        <v>1.2333931777378817</v>
      </c>
      <c r="Q390" s="203">
        <v>2019</v>
      </c>
      <c r="R390" s="219">
        <f t="shared" si="47"/>
        <v>0.96400778210116722</v>
      </c>
    </row>
    <row r="391" spans="2:18" ht="15" hidden="1" customHeight="1" outlineLevel="1">
      <c r="B391" s="95" t="s">
        <v>47</v>
      </c>
      <c r="C391" s="196">
        <v>5</v>
      </c>
      <c r="D391" s="218" t="e">
        <f t="shared" si="40"/>
        <v>#DIV/0!</v>
      </c>
      <c r="E391" s="203">
        <v>105</v>
      </c>
      <c r="F391" s="219">
        <f t="shared" si="41"/>
        <v>0.12903225806451624</v>
      </c>
      <c r="G391" s="196">
        <v>125</v>
      </c>
      <c r="H391" s="218">
        <f t="shared" si="42"/>
        <v>-0.61300309597523217</v>
      </c>
      <c r="I391" s="203">
        <v>606</v>
      </c>
      <c r="J391" s="219">
        <f t="shared" si="43"/>
        <v>1.0682593856655291</v>
      </c>
      <c r="K391" s="196">
        <v>53</v>
      </c>
      <c r="L391" s="218">
        <f t="shared" si="44"/>
        <v>-0.14516129032258063</v>
      </c>
      <c r="M391" s="203">
        <v>894</v>
      </c>
      <c r="N391" s="219">
        <f t="shared" si="45"/>
        <v>0.15953307392996119</v>
      </c>
      <c r="O391" s="196">
        <v>1089</v>
      </c>
      <c r="P391" s="218">
        <f t="shared" si="46"/>
        <v>0.40697674418604657</v>
      </c>
      <c r="Q391" s="203">
        <v>1983</v>
      </c>
      <c r="R391" s="219">
        <f t="shared" si="47"/>
        <v>0.28349514563106792</v>
      </c>
    </row>
    <row r="392" spans="2:18" ht="15" hidden="1" customHeight="1" outlineLevel="1">
      <c r="B392" s="95" t="s">
        <v>48</v>
      </c>
      <c r="C392" s="196">
        <v>3</v>
      </c>
      <c r="D392" s="218">
        <f t="shared" ref="D392:D422" si="48">C392/C405-1</f>
        <v>-0.5714285714285714</v>
      </c>
      <c r="E392" s="203">
        <v>250</v>
      </c>
      <c r="F392" s="219">
        <f t="shared" ref="F392:F422" si="49">E392/E405-1</f>
        <v>-0.16666666666666663</v>
      </c>
      <c r="G392" s="196">
        <v>301</v>
      </c>
      <c r="H392" s="218">
        <f t="shared" ref="H392:H422" si="50">G392/G405-1</f>
        <v>-0.49069373942470385</v>
      </c>
      <c r="I392" s="203">
        <v>711</v>
      </c>
      <c r="J392" s="219">
        <f t="shared" ref="J392:J422" si="51">I392/I405-1</f>
        <v>0.47204968944099379</v>
      </c>
      <c r="K392" s="196">
        <v>85</v>
      </c>
      <c r="L392" s="218">
        <f t="shared" ref="L392:L422" si="52">K392/K405-1</f>
        <v>-8.6021505376344121E-2</v>
      </c>
      <c r="M392" s="203">
        <v>1350</v>
      </c>
      <c r="N392" s="219">
        <f t="shared" ref="N392:N422" si="53">M392/M405-1</f>
        <v>-8.412483039348706E-2</v>
      </c>
      <c r="O392" s="196">
        <v>1308</v>
      </c>
      <c r="P392" s="218">
        <f t="shared" ref="P392:P422" si="54">O392/O405-1</f>
        <v>-0.15009746588693962</v>
      </c>
      <c r="Q392" s="203">
        <v>2658</v>
      </c>
      <c r="R392" s="219">
        <f t="shared" ref="R392:R422" si="55">Q392/Q405-1</f>
        <v>-0.11782276800531033</v>
      </c>
    </row>
    <row r="393" spans="2:18" ht="15" hidden="1" customHeight="1" outlineLevel="1">
      <c r="B393" s="95" t="s">
        <v>49</v>
      </c>
      <c r="C393" s="196">
        <v>7</v>
      </c>
      <c r="D393" s="218">
        <f t="shared" si="48"/>
        <v>-0.76666666666666661</v>
      </c>
      <c r="E393" s="203">
        <v>193</v>
      </c>
      <c r="F393" s="219">
        <f t="shared" si="49"/>
        <v>-0.15350877192982459</v>
      </c>
      <c r="G393" s="196">
        <v>631</v>
      </c>
      <c r="H393" s="218">
        <f t="shared" si="50"/>
        <v>-1.5600624024960985E-2</v>
      </c>
      <c r="I393" s="203">
        <v>868</v>
      </c>
      <c r="J393" s="219">
        <f t="shared" si="51"/>
        <v>0.57246376811594213</v>
      </c>
      <c r="K393" s="196">
        <v>75</v>
      </c>
      <c r="L393" s="218">
        <f t="shared" si="52"/>
        <v>-0.17582417582417587</v>
      </c>
      <c r="M393" s="203">
        <v>1774</v>
      </c>
      <c r="N393" s="219">
        <f t="shared" si="53"/>
        <v>0.15045395590142663</v>
      </c>
      <c r="O393" s="196">
        <v>1849</v>
      </c>
      <c r="P393" s="218">
        <f t="shared" si="54"/>
        <v>0.30856334041047417</v>
      </c>
      <c r="Q393" s="203">
        <v>3623</v>
      </c>
      <c r="R393" s="219">
        <f t="shared" si="55"/>
        <v>0.22605752961082914</v>
      </c>
    </row>
    <row r="394" spans="2:18" ht="15" hidden="1" customHeight="1" outlineLevel="1">
      <c r="B394" s="95" t="s">
        <v>50</v>
      </c>
      <c r="C394" s="196">
        <v>14</v>
      </c>
      <c r="D394" s="218">
        <f t="shared" si="48"/>
        <v>-0.79411764705882359</v>
      </c>
      <c r="E394" s="203">
        <v>232</v>
      </c>
      <c r="F394" s="219">
        <f t="shared" si="49"/>
        <v>0.39759036144578319</v>
      </c>
      <c r="G394" s="196">
        <v>513</v>
      </c>
      <c r="H394" s="218">
        <f t="shared" si="50"/>
        <v>-0.45771670190274838</v>
      </c>
      <c r="I394" s="203">
        <v>1202</v>
      </c>
      <c r="J394" s="219">
        <f t="shared" si="51"/>
        <v>0.11090573012939009</v>
      </c>
      <c r="K394" s="196">
        <v>153</v>
      </c>
      <c r="L394" s="218">
        <f t="shared" si="52"/>
        <v>-1.2903225806451646E-2</v>
      </c>
      <c r="M394" s="203">
        <v>2114</v>
      </c>
      <c r="N394" s="219">
        <f t="shared" si="53"/>
        <v>-0.12536201903185773</v>
      </c>
      <c r="O394" s="196">
        <v>1876</v>
      </c>
      <c r="P394" s="218">
        <f t="shared" si="54"/>
        <v>-0.11883513386566458</v>
      </c>
      <c r="Q394" s="203">
        <v>3990</v>
      </c>
      <c r="R394" s="219">
        <f t="shared" si="55"/>
        <v>-0.12230532336119671</v>
      </c>
    </row>
    <row r="395" spans="2:18" ht="15" hidden="1" customHeight="1" outlineLevel="1">
      <c r="B395" s="95" t="s">
        <v>51</v>
      </c>
      <c r="C395" s="196">
        <v>60</v>
      </c>
      <c r="D395" s="218">
        <f t="shared" si="48"/>
        <v>9.0909090909090828E-2</v>
      </c>
      <c r="E395" s="203">
        <v>327</v>
      </c>
      <c r="F395" s="219">
        <f t="shared" si="49"/>
        <v>0.98181818181818192</v>
      </c>
      <c r="G395" s="196">
        <v>721</v>
      </c>
      <c r="H395" s="218">
        <f t="shared" si="50"/>
        <v>-0.18438914027149322</v>
      </c>
      <c r="I395" s="203">
        <v>1238</v>
      </c>
      <c r="J395" s="219">
        <f t="shared" si="51"/>
        <v>0.68435374149659856</v>
      </c>
      <c r="K395" s="196">
        <v>134</v>
      </c>
      <c r="L395" s="218">
        <f t="shared" si="52"/>
        <v>0.6144578313253013</v>
      </c>
      <c r="M395" s="203">
        <v>2480</v>
      </c>
      <c r="N395" s="219">
        <f t="shared" si="53"/>
        <v>0.29032258064516125</v>
      </c>
      <c r="O395" s="196">
        <v>2302</v>
      </c>
      <c r="P395" s="218">
        <f t="shared" si="54"/>
        <v>-2.2090059473237056E-2</v>
      </c>
      <c r="Q395" s="203">
        <v>4782</v>
      </c>
      <c r="R395" s="219">
        <f t="shared" si="55"/>
        <v>0.11833489242282513</v>
      </c>
    </row>
    <row r="396" spans="2:18" collapsed="1">
      <c r="B396" s="225">
        <v>1981</v>
      </c>
      <c r="C396" s="226">
        <v>148</v>
      </c>
      <c r="D396" s="227">
        <f t="shared" si="48"/>
        <v>-0.38589211618257258</v>
      </c>
      <c r="E396" s="226">
        <v>2463</v>
      </c>
      <c r="F396" s="227">
        <f t="shared" si="49"/>
        <v>0.644192256341789</v>
      </c>
      <c r="G396" s="226">
        <v>3519</v>
      </c>
      <c r="H396" s="227">
        <f t="shared" si="50"/>
        <v>-0.44547746612039085</v>
      </c>
      <c r="I396" s="226">
        <v>12453</v>
      </c>
      <c r="J396" s="227">
        <f t="shared" si="51"/>
        <v>1.0831381733021077</v>
      </c>
      <c r="K396" s="226">
        <v>1082</v>
      </c>
      <c r="L396" s="227">
        <f t="shared" si="52"/>
        <v>0.31310679611650483</v>
      </c>
      <c r="M396" s="226">
        <v>19665</v>
      </c>
      <c r="N396" s="227">
        <f t="shared" si="53"/>
        <v>0.3209511654463626</v>
      </c>
      <c r="O396" s="226">
        <v>19500</v>
      </c>
      <c r="P396" s="227">
        <f t="shared" si="54"/>
        <v>0.21215888605706468</v>
      </c>
      <c r="Q396" s="226">
        <v>39165</v>
      </c>
      <c r="R396" s="227">
        <f t="shared" si="55"/>
        <v>0.26444760121392141</v>
      </c>
    </row>
    <row r="397" spans="2:18" ht="15" hidden="1" customHeight="1" outlineLevel="1">
      <c r="B397" s="95" t="s">
        <v>40</v>
      </c>
      <c r="C397" s="196">
        <v>40</v>
      </c>
      <c r="D397" s="218">
        <f t="shared" si="48"/>
        <v>0.53846153846153855</v>
      </c>
      <c r="E397" s="203">
        <v>268</v>
      </c>
      <c r="F397" s="219">
        <f t="shared" si="49"/>
        <v>-5.3003533568904637E-2</v>
      </c>
      <c r="G397" s="196">
        <v>494</v>
      </c>
      <c r="H397" s="218">
        <f t="shared" si="50"/>
        <v>-0.17803660565723789</v>
      </c>
      <c r="I397" s="203">
        <v>503</v>
      </c>
      <c r="J397" s="219">
        <f t="shared" si="51"/>
        <v>-0.23439878234398781</v>
      </c>
      <c r="K397" s="196">
        <v>61</v>
      </c>
      <c r="L397" s="218">
        <f t="shared" si="52"/>
        <v>-0.42452830188679247</v>
      </c>
      <c r="M397" s="203">
        <v>1366</v>
      </c>
      <c r="N397" s="219">
        <f t="shared" si="53"/>
        <v>-0.18350268977884043</v>
      </c>
      <c r="O397" s="196">
        <v>1725</v>
      </c>
      <c r="P397" s="218">
        <f t="shared" si="54"/>
        <v>-0.42956349206349209</v>
      </c>
      <c r="Q397" s="203">
        <v>3091</v>
      </c>
      <c r="R397" s="219">
        <f t="shared" si="55"/>
        <v>-0.34192037470726</v>
      </c>
    </row>
    <row r="398" spans="2:18" ht="15" hidden="1" customHeight="1" outlineLevel="1">
      <c r="B398" s="95" t="s">
        <v>41</v>
      </c>
      <c r="C398" s="196">
        <v>33</v>
      </c>
      <c r="D398" s="218">
        <f t="shared" si="48"/>
        <v>-0.2142857142857143</v>
      </c>
      <c r="E398" s="203">
        <v>194</v>
      </c>
      <c r="F398" s="219">
        <f t="shared" si="49"/>
        <v>0.90196078431372539</v>
      </c>
      <c r="G398" s="196">
        <v>445</v>
      </c>
      <c r="H398" s="218">
        <f t="shared" si="50"/>
        <v>0.66666666666666674</v>
      </c>
      <c r="I398" s="203">
        <v>384</v>
      </c>
      <c r="J398" s="219">
        <f t="shared" si="51"/>
        <v>-7.2463768115942018E-2</v>
      </c>
      <c r="K398" s="196">
        <v>31</v>
      </c>
      <c r="L398" s="218">
        <f t="shared" si="52"/>
        <v>-0.36734693877551017</v>
      </c>
      <c r="M398" s="203">
        <v>1087</v>
      </c>
      <c r="N398" s="219">
        <f t="shared" si="53"/>
        <v>0.24370709382151023</v>
      </c>
      <c r="O398" s="196">
        <v>1298</v>
      </c>
      <c r="P398" s="218">
        <f t="shared" si="54"/>
        <v>-7.1530758226037161E-2</v>
      </c>
      <c r="Q398" s="203">
        <v>2385</v>
      </c>
      <c r="R398" s="219">
        <f t="shared" si="55"/>
        <v>4.973591549295775E-2</v>
      </c>
    </row>
    <row r="399" spans="2:18" ht="15" hidden="1" customHeight="1" outlineLevel="1">
      <c r="B399" s="95" t="s">
        <v>42</v>
      </c>
      <c r="C399" s="196">
        <v>3</v>
      </c>
      <c r="D399" s="218">
        <f t="shared" si="48"/>
        <v>-0.90909090909090906</v>
      </c>
      <c r="E399" s="203">
        <v>10</v>
      </c>
      <c r="F399" s="219">
        <f t="shared" si="49"/>
        <v>-0.90566037735849059</v>
      </c>
      <c r="G399" s="196">
        <v>372</v>
      </c>
      <c r="H399" s="218">
        <f t="shared" si="50"/>
        <v>7.8260869565217384E-2</v>
      </c>
      <c r="I399" s="203">
        <v>423</v>
      </c>
      <c r="J399" s="219">
        <f t="shared" si="51"/>
        <v>-0.10947368421052628</v>
      </c>
      <c r="K399" s="196">
        <v>98</v>
      </c>
      <c r="L399" s="218">
        <f t="shared" si="52"/>
        <v>0.46268656716417911</v>
      </c>
      <c r="M399" s="203">
        <v>906</v>
      </c>
      <c r="N399" s="219">
        <f t="shared" si="53"/>
        <v>-0.11695906432748537</v>
      </c>
      <c r="O399" s="196">
        <v>1027</v>
      </c>
      <c r="P399" s="218">
        <f t="shared" si="54"/>
        <v>0.16439909297052147</v>
      </c>
      <c r="Q399" s="203">
        <v>1933</v>
      </c>
      <c r="R399" s="219">
        <f t="shared" si="55"/>
        <v>1.3102725366876289E-2</v>
      </c>
    </row>
    <row r="400" spans="2:18" ht="15" hidden="1" customHeight="1" outlineLevel="1">
      <c r="B400" s="95" t="s">
        <v>43</v>
      </c>
      <c r="C400" s="196">
        <v>0</v>
      </c>
      <c r="D400" s="218">
        <f t="shared" si="48"/>
        <v>-1</v>
      </c>
      <c r="E400" s="203">
        <v>28</v>
      </c>
      <c r="F400" s="219">
        <f t="shared" si="49"/>
        <v>-0.81578947368421051</v>
      </c>
      <c r="G400" s="196">
        <v>318</v>
      </c>
      <c r="H400" s="218">
        <f t="shared" si="50"/>
        <v>-0.20895522388059706</v>
      </c>
      <c r="I400" s="203">
        <v>251</v>
      </c>
      <c r="J400" s="219">
        <f t="shared" si="51"/>
        <v>-0.47489539748953979</v>
      </c>
      <c r="K400" s="196">
        <v>73</v>
      </c>
      <c r="L400" s="218">
        <f t="shared" si="52"/>
        <v>-1.3513513513513487E-2</v>
      </c>
      <c r="M400" s="203">
        <v>670</v>
      </c>
      <c r="N400" s="219">
        <f t="shared" si="53"/>
        <v>-0.4214162348877375</v>
      </c>
      <c r="O400" s="196">
        <v>956</v>
      </c>
      <c r="P400" s="218">
        <f t="shared" si="54"/>
        <v>-0.62583170254403131</v>
      </c>
      <c r="Q400" s="203">
        <v>1626</v>
      </c>
      <c r="R400" s="219">
        <f t="shared" si="55"/>
        <v>-0.56207918125504985</v>
      </c>
    </row>
    <row r="401" spans="2:18" ht="15" hidden="1" customHeight="1" outlineLevel="1">
      <c r="B401" s="95" t="s">
        <v>44</v>
      </c>
      <c r="C401" s="196">
        <v>0</v>
      </c>
      <c r="D401" s="218">
        <f t="shared" si="48"/>
        <v>-1</v>
      </c>
      <c r="E401" s="203">
        <v>6</v>
      </c>
      <c r="F401" s="219">
        <f t="shared" si="49"/>
        <v>-0.96</v>
      </c>
      <c r="G401" s="196">
        <v>352</v>
      </c>
      <c r="H401" s="218">
        <f t="shared" si="50"/>
        <v>-0.15587529976019188</v>
      </c>
      <c r="I401" s="203">
        <v>698</v>
      </c>
      <c r="J401" s="219">
        <f t="shared" si="51"/>
        <v>0.6157407407407407</v>
      </c>
      <c r="K401" s="196">
        <v>15</v>
      </c>
      <c r="L401" s="218">
        <f t="shared" si="52"/>
        <v>-0.6875</v>
      </c>
      <c r="M401" s="203">
        <v>1071</v>
      </c>
      <c r="N401" s="219">
        <f t="shared" si="53"/>
        <v>-1.1080332409972304E-2</v>
      </c>
      <c r="O401" s="196">
        <v>890</v>
      </c>
      <c r="P401" s="218">
        <f t="shared" si="54"/>
        <v>-0.30250783699059558</v>
      </c>
      <c r="Q401" s="203">
        <v>1961</v>
      </c>
      <c r="R401" s="219">
        <f t="shared" si="55"/>
        <v>-0.1687155574395931</v>
      </c>
    </row>
    <row r="402" spans="2:18" ht="15" hidden="1" customHeight="1" outlineLevel="1">
      <c r="B402" s="95" t="s">
        <v>45</v>
      </c>
      <c r="C402" s="196">
        <v>5</v>
      </c>
      <c r="D402" s="218">
        <f t="shared" si="48"/>
        <v>-0.83333333333333337</v>
      </c>
      <c r="E402" s="203">
        <v>26</v>
      </c>
      <c r="F402" s="219">
        <f t="shared" si="49"/>
        <v>-0.90972222222222221</v>
      </c>
      <c r="G402" s="196">
        <v>749</v>
      </c>
      <c r="H402" s="218">
        <f t="shared" si="50"/>
        <v>0.39478584729981381</v>
      </c>
      <c r="I402" s="203">
        <v>366</v>
      </c>
      <c r="J402" s="219">
        <f t="shared" si="51"/>
        <v>-9.4059405940594032E-2</v>
      </c>
      <c r="K402" s="196">
        <v>44</v>
      </c>
      <c r="L402" s="218">
        <f t="shared" si="52"/>
        <v>0.10000000000000009</v>
      </c>
      <c r="M402" s="203">
        <v>1190</v>
      </c>
      <c r="N402" s="219">
        <f t="shared" si="53"/>
        <v>-8.391070053887606E-2</v>
      </c>
      <c r="O402" s="196">
        <v>1425</v>
      </c>
      <c r="P402" s="218">
        <f t="shared" si="54"/>
        <v>0.24781085814360782</v>
      </c>
      <c r="Q402" s="203">
        <v>2615</v>
      </c>
      <c r="R402" s="219">
        <f t="shared" si="55"/>
        <v>7.1282261368291744E-2</v>
      </c>
    </row>
    <row r="403" spans="2:18" ht="15" hidden="1" customHeight="1" outlineLevel="1">
      <c r="B403" s="95" t="s">
        <v>46</v>
      </c>
      <c r="C403" s="196">
        <v>0</v>
      </c>
      <c r="D403" s="218">
        <f t="shared" si="48"/>
        <v>-1</v>
      </c>
      <c r="E403" s="203">
        <v>14</v>
      </c>
      <c r="F403" s="219">
        <f t="shared" si="49"/>
        <v>-0.92592592592592593</v>
      </c>
      <c r="G403" s="196">
        <v>231</v>
      </c>
      <c r="H403" s="218">
        <f t="shared" si="50"/>
        <v>-0.3705722070844687</v>
      </c>
      <c r="I403" s="203">
        <v>208</v>
      </c>
      <c r="J403" s="219">
        <f t="shared" si="51"/>
        <v>-0.39884393063583812</v>
      </c>
      <c r="K403" s="196">
        <v>18</v>
      </c>
      <c r="L403" s="218">
        <f t="shared" si="52"/>
        <v>-0.21739130434782605</v>
      </c>
      <c r="M403" s="203">
        <v>471</v>
      </c>
      <c r="N403" s="219">
        <f t="shared" si="53"/>
        <v>-0.50525210084033612</v>
      </c>
      <c r="O403" s="196">
        <v>557</v>
      </c>
      <c r="P403" s="218">
        <f t="shared" si="54"/>
        <v>-0.55189058728881735</v>
      </c>
      <c r="Q403" s="203">
        <v>1028</v>
      </c>
      <c r="R403" s="219">
        <f t="shared" si="55"/>
        <v>-0.53166287015945324</v>
      </c>
    </row>
    <row r="404" spans="2:18" ht="15" hidden="1" customHeight="1" outlineLevel="1">
      <c r="B404" s="95" t="s">
        <v>47</v>
      </c>
      <c r="C404" s="196">
        <v>0</v>
      </c>
      <c r="D404" s="218">
        <f t="shared" si="48"/>
        <v>-1</v>
      </c>
      <c r="E404" s="203">
        <v>93</v>
      </c>
      <c r="F404" s="219">
        <f t="shared" si="49"/>
        <v>-0.3007518796992481</v>
      </c>
      <c r="G404" s="196">
        <v>323</v>
      </c>
      <c r="H404" s="218">
        <f t="shared" si="50"/>
        <v>-0.11748633879781423</v>
      </c>
      <c r="I404" s="203">
        <v>293</v>
      </c>
      <c r="J404" s="219">
        <f t="shared" si="51"/>
        <v>-0.11746987951807231</v>
      </c>
      <c r="K404" s="196">
        <v>62</v>
      </c>
      <c r="L404" s="218">
        <f t="shared" si="52"/>
        <v>-6.0606060606060552E-2</v>
      </c>
      <c r="M404" s="203">
        <v>771</v>
      </c>
      <c r="N404" s="219">
        <f t="shared" si="53"/>
        <v>-0.21004098360655743</v>
      </c>
      <c r="O404" s="196">
        <v>774</v>
      </c>
      <c r="P404" s="218">
        <f t="shared" si="54"/>
        <v>-0.43831640058055155</v>
      </c>
      <c r="Q404" s="203">
        <v>1545</v>
      </c>
      <c r="R404" s="219">
        <f t="shared" si="55"/>
        <v>-0.3436703483432455</v>
      </c>
    </row>
    <row r="405" spans="2:18" ht="15" hidden="1" customHeight="1" outlineLevel="1">
      <c r="B405" s="95" t="s">
        <v>48</v>
      </c>
      <c r="C405" s="196">
        <v>7</v>
      </c>
      <c r="D405" s="218">
        <f t="shared" si="48"/>
        <v>-0.79411764705882359</v>
      </c>
      <c r="E405" s="203">
        <v>300</v>
      </c>
      <c r="F405" s="219">
        <f t="shared" si="49"/>
        <v>1.1739130434782608</v>
      </c>
      <c r="G405" s="196">
        <v>591</v>
      </c>
      <c r="H405" s="218">
        <f t="shared" si="50"/>
        <v>0.27922077922077926</v>
      </c>
      <c r="I405" s="203">
        <v>483</v>
      </c>
      <c r="J405" s="219">
        <f t="shared" si="51"/>
        <v>-0.21463414634146338</v>
      </c>
      <c r="K405" s="196">
        <v>93</v>
      </c>
      <c r="L405" s="218">
        <f t="shared" si="52"/>
        <v>0.38805970149253732</v>
      </c>
      <c r="M405" s="203">
        <v>1474</v>
      </c>
      <c r="N405" s="219">
        <f t="shared" si="53"/>
        <v>0.12006079027355621</v>
      </c>
      <c r="O405" s="196">
        <v>1539</v>
      </c>
      <c r="P405" s="218">
        <f t="shared" si="54"/>
        <v>-0.24074987666502223</v>
      </c>
      <c r="Q405" s="203">
        <v>3013</v>
      </c>
      <c r="R405" s="219">
        <f t="shared" si="55"/>
        <v>-9.8713730182470871E-2</v>
      </c>
    </row>
    <row r="406" spans="2:18" ht="15" hidden="1" customHeight="1" outlineLevel="1">
      <c r="B406" s="95" t="s">
        <v>49</v>
      </c>
      <c r="C406" s="196">
        <v>30</v>
      </c>
      <c r="D406" s="218">
        <f t="shared" si="48"/>
        <v>-0.79591836734693877</v>
      </c>
      <c r="E406" s="203">
        <v>228</v>
      </c>
      <c r="F406" s="219">
        <f t="shared" si="49"/>
        <v>-0.17391304347826086</v>
      </c>
      <c r="G406" s="196">
        <v>641</v>
      </c>
      <c r="H406" s="218">
        <f t="shared" si="50"/>
        <v>7.7310924369747847E-2</v>
      </c>
      <c r="I406" s="203">
        <v>552</v>
      </c>
      <c r="J406" s="219">
        <f t="shared" si="51"/>
        <v>-0.36184971098265895</v>
      </c>
      <c r="K406" s="196">
        <v>91</v>
      </c>
      <c r="L406" s="218">
        <f t="shared" si="52"/>
        <v>-0.25409836065573765</v>
      </c>
      <c r="M406" s="203">
        <v>1542</v>
      </c>
      <c r="N406" s="219">
        <f t="shared" si="53"/>
        <v>-0.2309226932668329</v>
      </c>
      <c r="O406" s="196">
        <v>1413</v>
      </c>
      <c r="P406" s="218">
        <f t="shared" si="54"/>
        <v>-0.42886014551333873</v>
      </c>
      <c r="Q406" s="203">
        <v>2955</v>
      </c>
      <c r="R406" s="219">
        <f t="shared" si="55"/>
        <v>-0.34025452109845944</v>
      </c>
    </row>
    <row r="407" spans="2:18" ht="15" hidden="1" customHeight="1" outlineLevel="1">
      <c r="B407" s="95" t="s">
        <v>50</v>
      </c>
      <c r="C407" s="196">
        <v>68</v>
      </c>
      <c r="D407" s="218">
        <f t="shared" si="48"/>
        <v>-0.18072289156626509</v>
      </c>
      <c r="E407" s="203">
        <v>166</v>
      </c>
      <c r="F407" s="219">
        <f t="shared" si="49"/>
        <v>-0.23853211009174313</v>
      </c>
      <c r="G407" s="196">
        <v>946</v>
      </c>
      <c r="H407" s="218">
        <f t="shared" si="50"/>
        <v>0.41616766467065869</v>
      </c>
      <c r="I407" s="203">
        <v>1082</v>
      </c>
      <c r="J407" s="219">
        <f t="shared" si="51"/>
        <v>-0.43022643496577151</v>
      </c>
      <c r="K407" s="196">
        <v>155</v>
      </c>
      <c r="L407" s="218">
        <f t="shared" si="52"/>
        <v>-0.20918367346938771</v>
      </c>
      <c r="M407" s="203">
        <v>2417</v>
      </c>
      <c r="N407" s="219">
        <f t="shared" si="53"/>
        <v>-0.21116187989556134</v>
      </c>
      <c r="O407" s="196">
        <v>2129</v>
      </c>
      <c r="P407" s="218">
        <f t="shared" si="54"/>
        <v>-0.14805922368947577</v>
      </c>
      <c r="Q407" s="203">
        <v>4546</v>
      </c>
      <c r="R407" s="219">
        <f t="shared" si="55"/>
        <v>-0.18281502786266401</v>
      </c>
    </row>
    <row r="408" spans="2:18" ht="15" hidden="1" customHeight="1" outlineLevel="1">
      <c r="B408" s="95" t="s">
        <v>51</v>
      </c>
      <c r="C408" s="196">
        <v>55</v>
      </c>
      <c r="D408" s="218">
        <f t="shared" si="48"/>
        <v>-0.4329896907216495</v>
      </c>
      <c r="E408" s="203">
        <v>165</v>
      </c>
      <c r="F408" s="219">
        <f t="shared" si="49"/>
        <v>0.5</v>
      </c>
      <c r="G408" s="196">
        <v>884</v>
      </c>
      <c r="H408" s="218">
        <f t="shared" si="50"/>
        <v>4.6153846153846212E-2</v>
      </c>
      <c r="I408" s="203">
        <v>735</v>
      </c>
      <c r="J408" s="219">
        <f t="shared" si="51"/>
        <v>-0.62953629032258063</v>
      </c>
      <c r="K408" s="196">
        <v>83</v>
      </c>
      <c r="L408" s="218">
        <f t="shared" si="52"/>
        <v>-0.64069264069264076</v>
      </c>
      <c r="M408" s="203">
        <v>1922</v>
      </c>
      <c r="N408" s="219">
        <f t="shared" si="53"/>
        <v>-0.4116926844199571</v>
      </c>
      <c r="O408" s="196">
        <v>2354</v>
      </c>
      <c r="P408" s="218">
        <f t="shared" si="54"/>
        <v>-0.23794108125606994</v>
      </c>
      <c r="Q408" s="203">
        <v>4276</v>
      </c>
      <c r="R408" s="219">
        <f t="shared" si="55"/>
        <v>-0.32724984266834489</v>
      </c>
    </row>
    <row r="409" spans="2:18" collapsed="1">
      <c r="B409" s="225">
        <v>1980</v>
      </c>
      <c r="C409" s="226">
        <v>241</v>
      </c>
      <c r="D409" s="227">
        <f t="shared" si="48"/>
        <v>-0.64868804664723034</v>
      </c>
      <c r="E409" s="226">
        <v>1498</v>
      </c>
      <c r="F409" s="227">
        <f t="shared" si="49"/>
        <v>-0.30163170163170161</v>
      </c>
      <c r="G409" s="226">
        <v>6346</v>
      </c>
      <c r="H409" s="227">
        <f t="shared" si="50"/>
        <v>8.0722070844686744E-2</v>
      </c>
      <c r="I409" s="226">
        <v>5978</v>
      </c>
      <c r="J409" s="227">
        <f t="shared" si="51"/>
        <v>-0.32839006853162567</v>
      </c>
      <c r="K409" s="226">
        <v>824</v>
      </c>
      <c r="L409" s="227">
        <f t="shared" si="52"/>
        <v>-0.24334251606978885</v>
      </c>
      <c r="M409" s="226">
        <v>14887</v>
      </c>
      <c r="N409" s="227">
        <f t="shared" si="53"/>
        <v>-0.20360562777510294</v>
      </c>
      <c r="O409" s="226">
        <v>16087</v>
      </c>
      <c r="P409" s="227">
        <f t="shared" si="54"/>
        <v>-0.30016966111280285</v>
      </c>
      <c r="Q409" s="226">
        <v>30974</v>
      </c>
      <c r="R409" s="227">
        <f t="shared" si="55"/>
        <v>-0.2568618042226487</v>
      </c>
    </row>
    <row r="410" spans="2:18" ht="15" hidden="1" customHeight="1" outlineLevel="1">
      <c r="B410" s="95" t="s">
        <v>40</v>
      </c>
      <c r="C410" s="196">
        <v>26</v>
      </c>
      <c r="D410" s="218">
        <f t="shared" si="48"/>
        <v>0.73333333333333339</v>
      </c>
      <c r="E410" s="203">
        <v>283</v>
      </c>
      <c r="F410" s="219">
        <f t="shared" si="49"/>
        <v>0.22510822510822504</v>
      </c>
      <c r="G410" s="196">
        <v>601</v>
      </c>
      <c r="H410" s="218">
        <f t="shared" si="50"/>
        <v>-8.2508250825082952E-3</v>
      </c>
      <c r="I410" s="203">
        <v>657</v>
      </c>
      <c r="J410" s="219">
        <f t="shared" si="51"/>
        <v>-0.3018065887353879</v>
      </c>
      <c r="K410" s="196">
        <v>106</v>
      </c>
      <c r="L410" s="218">
        <f t="shared" si="52"/>
        <v>0.1910112359550562</v>
      </c>
      <c r="M410" s="203">
        <v>1673</v>
      </c>
      <c r="N410" s="219">
        <f t="shared" si="53"/>
        <v>-0.11105207226354941</v>
      </c>
      <c r="O410" s="196">
        <v>3024</v>
      </c>
      <c r="P410" s="218">
        <f t="shared" si="54"/>
        <v>4.3838453572661473E-2</v>
      </c>
      <c r="Q410" s="203">
        <v>4697</v>
      </c>
      <c r="R410" s="219">
        <f t="shared" si="55"/>
        <v>-1.7158401339192331E-2</v>
      </c>
    </row>
    <row r="411" spans="2:18" ht="15" hidden="1" customHeight="1" outlineLevel="1">
      <c r="B411" s="95" t="s">
        <v>41</v>
      </c>
      <c r="C411" s="196">
        <v>42</v>
      </c>
      <c r="D411" s="218">
        <f t="shared" si="48"/>
        <v>0.82608695652173902</v>
      </c>
      <c r="E411" s="203">
        <v>102</v>
      </c>
      <c r="F411" s="219">
        <f t="shared" si="49"/>
        <v>-0.52995391705069128</v>
      </c>
      <c r="G411" s="196">
        <v>267</v>
      </c>
      <c r="H411" s="218">
        <f t="shared" si="50"/>
        <v>-0.38194444444444442</v>
      </c>
      <c r="I411" s="203">
        <v>414</v>
      </c>
      <c r="J411" s="219">
        <f t="shared" si="51"/>
        <v>-0.67906976744186043</v>
      </c>
      <c r="K411" s="196">
        <v>49</v>
      </c>
      <c r="L411" s="218">
        <f t="shared" si="52"/>
        <v>-0.44318181818181823</v>
      </c>
      <c r="M411" s="203">
        <v>874</v>
      </c>
      <c r="N411" s="219">
        <f t="shared" si="53"/>
        <v>-0.57365853658536592</v>
      </c>
      <c r="O411" s="196">
        <v>1398</v>
      </c>
      <c r="P411" s="218">
        <f t="shared" si="54"/>
        <v>-0.48640705363703163</v>
      </c>
      <c r="Q411" s="203">
        <v>2272</v>
      </c>
      <c r="R411" s="219">
        <f t="shared" si="55"/>
        <v>-0.5238893545683152</v>
      </c>
    </row>
    <row r="412" spans="2:18" ht="15" hidden="1" customHeight="1" outlineLevel="1">
      <c r="B412" s="95" t="s">
        <v>42</v>
      </c>
      <c r="C412" s="196">
        <v>33</v>
      </c>
      <c r="D412" s="218">
        <f t="shared" si="48"/>
        <v>0.13793103448275867</v>
      </c>
      <c r="E412" s="203">
        <v>106</v>
      </c>
      <c r="F412" s="219">
        <f t="shared" si="49"/>
        <v>-0.47263681592039797</v>
      </c>
      <c r="G412" s="196">
        <v>345</v>
      </c>
      <c r="H412" s="218">
        <f t="shared" si="50"/>
        <v>-0.55252918287937747</v>
      </c>
      <c r="I412" s="203">
        <v>475</v>
      </c>
      <c r="J412" s="219">
        <f t="shared" si="51"/>
        <v>-0.59366980325064156</v>
      </c>
      <c r="K412" s="196">
        <v>67</v>
      </c>
      <c r="L412" s="218">
        <f t="shared" si="52"/>
        <v>-0.64736842105263159</v>
      </c>
      <c r="M412" s="203">
        <v>1026</v>
      </c>
      <c r="N412" s="219">
        <f t="shared" si="53"/>
        <v>-0.56525423728813562</v>
      </c>
      <c r="O412" s="196">
        <v>882</v>
      </c>
      <c r="P412" s="218">
        <f t="shared" si="54"/>
        <v>-0.82506941689805635</v>
      </c>
      <c r="Q412" s="203">
        <v>1908</v>
      </c>
      <c r="R412" s="219">
        <f t="shared" si="55"/>
        <v>-0.74223182923534181</v>
      </c>
    </row>
    <row r="413" spans="2:18" ht="15" hidden="1" customHeight="1" outlineLevel="1">
      <c r="B413" s="95" t="s">
        <v>43</v>
      </c>
      <c r="C413" s="196">
        <v>52</v>
      </c>
      <c r="D413" s="218">
        <f t="shared" si="48"/>
        <v>0.7931034482758621</v>
      </c>
      <c r="E413" s="203">
        <v>152</v>
      </c>
      <c r="F413" s="219">
        <f t="shared" si="49"/>
        <v>3.1081081081081079</v>
      </c>
      <c r="G413" s="196">
        <v>402</v>
      </c>
      <c r="H413" s="218">
        <f t="shared" si="50"/>
        <v>-0.67865707434052758</v>
      </c>
      <c r="I413" s="203">
        <v>478</v>
      </c>
      <c r="J413" s="219">
        <f t="shared" si="51"/>
        <v>-0.36436170212765961</v>
      </c>
      <c r="K413" s="196">
        <v>74</v>
      </c>
      <c r="L413" s="218">
        <f t="shared" si="52"/>
        <v>-0.25252525252525249</v>
      </c>
      <c r="M413" s="203">
        <v>1158</v>
      </c>
      <c r="N413" s="219">
        <f t="shared" si="53"/>
        <v>-0.46586715867158668</v>
      </c>
      <c r="O413" s="196">
        <v>2555</v>
      </c>
      <c r="P413" s="218">
        <f t="shared" si="54"/>
        <v>-0.31957390146471376</v>
      </c>
      <c r="Q413" s="203">
        <v>3713</v>
      </c>
      <c r="R413" s="219">
        <f t="shared" si="55"/>
        <v>-0.37312172885362149</v>
      </c>
    </row>
    <row r="414" spans="2:18" ht="15" hidden="1" customHeight="1" outlineLevel="1">
      <c r="B414" s="95" t="s">
        <v>44</v>
      </c>
      <c r="C414" s="196">
        <v>36</v>
      </c>
      <c r="D414" s="218">
        <f t="shared" si="48"/>
        <v>0.63636363636363646</v>
      </c>
      <c r="E414" s="203">
        <v>150</v>
      </c>
      <c r="F414" s="219">
        <f t="shared" si="49"/>
        <v>-0.42965779467680609</v>
      </c>
      <c r="G414" s="196">
        <v>417</v>
      </c>
      <c r="H414" s="218">
        <f t="shared" si="50"/>
        <v>-0.65622423742786484</v>
      </c>
      <c r="I414" s="203">
        <v>432</v>
      </c>
      <c r="J414" s="219">
        <f t="shared" si="51"/>
        <v>-0.70309278350515458</v>
      </c>
      <c r="K414" s="196">
        <v>48</v>
      </c>
      <c r="L414" s="218">
        <f t="shared" si="52"/>
        <v>-0.23809523809523814</v>
      </c>
      <c r="M414" s="203">
        <v>1083</v>
      </c>
      <c r="N414" s="219">
        <f t="shared" si="53"/>
        <v>-0.64091511936339529</v>
      </c>
      <c r="O414" s="196">
        <v>1276</v>
      </c>
      <c r="P414" s="218">
        <f t="shared" si="54"/>
        <v>-0.57873885770881484</v>
      </c>
      <c r="Q414" s="203">
        <v>2359</v>
      </c>
      <c r="R414" s="219">
        <f t="shared" si="55"/>
        <v>-0.60976013234077753</v>
      </c>
    </row>
    <row r="415" spans="2:18" ht="15" hidden="1" customHeight="1" outlineLevel="1">
      <c r="B415" s="95" t="s">
        <v>45</v>
      </c>
      <c r="C415" s="196">
        <v>30</v>
      </c>
      <c r="D415" s="218">
        <f t="shared" si="48"/>
        <v>1.3076923076923075</v>
      </c>
      <c r="E415" s="203">
        <v>288</v>
      </c>
      <c r="F415" s="219">
        <f t="shared" si="49"/>
        <v>3.645161290322581</v>
      </c>
      <c r="G415" s="196">
        <v>537</v>
      </c>
      <c r="H415" s="218">
        <f t="shared" si="50"/>
        <v>0.24883720930232567</v>
      </c>
      <c r="I415" s="203">
        <v>404</v>
      </c>
      <c r="J415" s="219">
        <f t="shared" si="51"/>
        <v>-0.41021897810218977</v>
      </c>
      <c r="K415" s="196">
        <v>40</v>
      </c>
      <c r="L415" s="218">
        <f t="shared" si="52"/>
        <v>-0.84555984555984554</v>
      </c>
      <c r="M415" s="203">
        <v>1299</v>
      </c>
      <c r="N415" s="219">
        <f t="shared" si="53"/>
        <v>-0.10351966873706009</v>
      </c>
      <c r="O415" s="196">
        <v>1142</v>
      </c>
      <c r="P415" s="218">
        <f t="shared" si="54"/>
        <v>-0.71492760858711935</v>
      </c>
      <c r="Q415" s="203">
        <v>2441</v>
      </c>
      <c r="R415" s="219">
        <f t="shared" si="55"/>
        <v>-0.55252062328139329</v>
      </c>
    </row>
    <row r="416" spans="2:18" ht="15" hidden="1" customHeight="1" outlineLevel="1">
      <c r="B416" s="95" t="s">
        <v>46</v>
      </c>
      <c r="C416" s="196">
        <v>27</v>
      </c>
      <c r="D416" s="218">
        <f t="shared" si="48"/>
        <v>2</v>
      </c>
      <c r="E416" s="203">
        <v>189</v>
      </c>
      <c r="F416" s="219">
        <f t="shared" si="49"/>
        <v>5.096774193548387</v>
      </c>
      <c r="G416" s="196">
        <v>367</v>
      </c>
      <c r="H416" s="218">
        <f t="shared" si="50"/>
        <v>0.88205128205128203</v>
      </c>
      <c r="I416" s="203">
        <v>346</v>
      </c>
      <c r="J416" s="219">
        <f t="shared" si="51"/>
        <v>-0.14356435643564358</v>
      </c>
      <c r="K416" s="196">
        <v>23</v>
      </c>
      <c r="L416" s="218">
        <f t="shared" si="52"/>
        <v>-0.83088235294117641</v>
      </c>
      <c r="M416" s="203">
        <v>952</v>
      </c>
      <c r="N416" s="219">
        <f t="shared" si="53"/>
        <v>0.22838709677419344</v>
      </c>
      <c r="O416" s="196">
        <v>1243</v>
      </c>
      <c r="P416" s="218">
        <f t="shared" si="54"/>
        <v>5.3389830508474567E-2</v>
      </c>
      <c r="Q416" s="203">
        <v>2195</v>
      </c>
      <c r="R416" s="219">
        <f t="shared" si="55"/>
        <v>0.1227621483375958</v>
      </c>
    </row>
    <row r="417" spans="2:18" ht="15" hidden="1" customHeight="1" outlineLevel="1">
      <c r="B417" s="95" t="s">
        <v>47</v>
      </c>
      <c r="C417" s="196">
        <v>79</v>
      </c>
      <c r="D417" s="218">
        <f t="shared" si="48"/>
        <v>14.8</v>
      </c>
      <c r="E417" s="203">
        <v>133</v>
      </c>
      <c r="F417" s="219">
        <f t="shared" si="49"/>
        <v>7.2580645161290258E-2</v>
      </c>
      <c r="G417" s="196">
        <v>366</v>
      </c>
      <c r="H417" s="218">
        <f t="shared" si="50"/>
        <v>0.66363636363636358</v>
      </c>
      <c r="I417" s="203">
        <v>332</v>
      </c>
      <c r="J417" s="219">
        <f t="shared" si="51"/>
        <v>-0.30977130977130973</v>
      </c>
      <c r="K417" s="196">
        <v>66</v>
      </c>
      <c r="L417" s="218">
        <f t="shared" si="52"/>
        <v>0.19999999999999996</v>
      </c>
      <c r="M417" s="203">
        <v>976</v>
      </c>
      <c r="N417" s="219">
        <f t="shared" si="53"/>
        <v>0.10282485875706215</v>
      </c>
      <c r="O417" s="196">
        <v>1378</v>
      </c>
      <c r="P417" s="218">
        <f t="shared" si="54"/>
        <v>0.31488549618320616</v>
      </c>
      <c r="Q417" s="203">
        <v>2354</v>
      </c>
      <c r="R417" s="219">
        <f t="shared" si="55"/>
        <v>0.21779617175375066</v>
      </c>
    </row>
    <row r="418" spans="2:18" ht="15" hidden="1" customHeight="1" outlineLevel="1">
      <c r="B418" s="95" t="s">
        <v>48</v>
      </c>
      <c r="C418" s="196">
        <v>34</v>
      </c>
      <c r="D418" s="218">
        <f t="shared" si="48"/>
        <v>0.54545454545454541</v>
      </c>
      <c r="E418" s="203">
        <v>138</v>
      </c>
      <c r="F418" s="219">
        <f t="shared" si="49"/>
        <v>-0.18823529411764706</v>
      </c>
      <c r="G418" s="196">
        <v>462</v>
      </c>
      <c r="H418" s="218">
        <f t="shared" si="50"/>
        <v>-9.9415204678362623E-2</v>
      </c>
      <c r="I418" s="203">
        <v>615</v>
      </c>
      <c r="J418" s="219">
        <f t="shared" si="51"/>
        <v>0.201171875</v>
      </c>
      <c r="K418" s="196">
        <v>67</v>
      </c>
      <c r="L418" s="218">
        <f t="shared" si="52"/>
        <v>-0.46399999999999997</v>
      </c>
      <c r="M418" s="203">
        <v>1316</v>
      </c>
      <c r="N418" s="219">
        <f t="shared" si="53"/>
        <v>-1.9374068554396384E-2</v>
      </c>
      <c r="O418" s="196">
        <v>2027</v>
      </c>
      <c r="P418" s="218">
        <f t="shared" si="54"/>
        <v>0.50818452380952372</v>
      </c>
      <c r="Q418" s="203">
        <v>3343</v>
      </c>
      <c r="R418" s="219">
        <f t="shared" si="55"/>
        <v>0.2446016381236038</v>
      </c>
    </row>
    <row r="419" spans="2:18" ht="15" hidden="1" customHeight="1" outlineLevel="1">
      <c r="B419" s="95" t="s">
        <v>49</v>
      </c>
      <c r="C419" s="196">
        <v>147</v>
      </c>
      <c r="D419" s="218">
        <f t="shared" si="48"/>
        <v>5.6818181818181817</v>
      </c>
      <c r="E419" s="203">
        <v>276</v>
      </c>
      <c r="F419" s="219">
        <f t="shared" si="49"/>
        <v>-0.16109422492401215</v>
      </c>
      <c r="G419" s="196">
        <v>595</v>
      </c>
      <c r="H419" s="218">
        <f t="shared" si="50"/>
        <v>-0.20666666666666667</v>
      </c>
      <c r="I419" s="203">
        <v>865</v>
      </c>
      <c r="J419" s="219">
        <f t="shared" si="51"/>
        <v>-0.45665829145728642</v>
      </c>
      <c r="K419" s="196">
        <v>122</v>
      </c>
      <c r="L419" s="218">
        <f t="shared" si="52"/>
        <v>-4.6875E-2</v>
      </c>
      <c r="M419" s="203">
        <v>2005</v>
      </c>
      <c r="N419" s="219">
        <f t="shared" si="53"/>
        <v>-0.28925912796880537</v>
      </c>
      <c r="O419" s="196">
        <v>2474</v>
      </c>
      <c r="P419" s="218">
        <f t="shared" si="54"/>
        <v>0.24384112619406739</v>
      </c>
      <c r="Q419" s="203">
        <v>4479</v>
      </c>
      <c r="R419" s="219">
        <f t="shared" si="55"/>
        <v>-6.8814968814968847E-2</v>
      </c>
    </row>
    <row r="420" spans="2:18" ht="15" hidden="1" customHeight="1" outlineLevel="1">
      <c r="B420" s="95" t="s">
        <v>50</v>
      </c>
      <c r="C420" s="196">
        <v>83</v>
      </c>
      <c r="D420" s="218">
        <f t="shared" si="48"/>
        <v>0.88636363636363646</v>
      </c>
      <c r="E420" s="203">
        <v>218</v>
      </c>
      <c r="F420" s="219">
        <f t="shared" si="49"/>
        <v>-0.60578661844484627</v>
      </c>
      <c r="G420" s="196">
        <v>668</v>
      </c>
      <c r="H420" s="218">
        <f t="shared" si="50"/>
        <v>-6.3113604488078567E-2</v>
      </c>
      <c r="I420" s="203">
        <v>1899</v>
      </c>
      <c r="J420" s="219">
        <f t="shared" si="51"/>
        <v>0.72479564032697552</v>
      </c>
      <c r="K420" s="196">
        <v>196</v>
      </c>
      <c r="L420" s="218">
        <f t="shared" si="52"/>
        <v>5.3763440860215006E-2</v>
      </c>
      <c r="M420" s="203">
        <v>3064</v>
      </c>
      <c r="N420" s="219">
        <f t="shared" si="53"/>
        <v>0.17982287254524443</v>
      </c>
      <c r="O420" s="196">
        <v>2499</v>
      </c>
      <c r="P420" s="218">
        <f t="shared" si="54"/>
        <v>0.49640718562874242</v>
      </c>
      <c r="Q420" s="203">
        <v>5563</v>
      </c>
      <c r="R420" s="219">
        <f t="shared" si="55"/>
        <v>0.30372627138504815</v>
      </c>
    </row>
    <row r="421" spans="2:18" ht="15" hidden="1" customHeight="1" outlineLevel="1">
      <c r="B421" s="95" t="s">
        <v>51</v>
      </c>
      <c r="C421" s="196">
        <v>97</v>
      </c>
      <c r="D421" s="218">
        <f t="shared" si="48"/>
        <v>1.3095238095238093</v>
      </c>
      <c r="E421" s="203">
        <v>110</v>
      </c>
      <c r="F421" s="219">
        <f t="shared" si="49"/>
        <v>-0.75929978118161923</v>
      </c>
      <c r="G421" s="196">
        <v>845</v>
      </c>
      <c r="H421" s="218">
        <f t="shared" si="50"/>
        <v>-3.0963302752293531E-2</v>
      </c>
      <c r="I421" s="203">
        <v>1984</v>
      </c>
      <c r="J421" s="219">
        <f t="shared" si="51"/>
        <v>0.61827079934747142</v>
      </c>
      <c r="K421" s="196">
        <v>231</v>
      </c>
      <c r="L421" s="218">
        <f t="shared" si="52"/>
        <v>0.14925373134328357</v>
      </c>
      <c r="M421" s="203">
        <v>3267</v>
      </c>
      <c r="N421" s="219">
        <f t="shared" si="53"/>
        <v>0.16761972837741235</v>
      </c>
      <c r="O421" s="196">
        <v>3089</v>
      </c>
      <c r="P421" s="218">
        <f t="shared" si="54"/>
        <v>0.32347900599828616</v>
      </c>
      <c r="Q421" s="203">
        <v>6356</v>
      </c>
      <c r="R421" s="219">
        <f t="shared" si="55"/>
        <v>0.23850350740452075</v>
      </c>
    </row>
    <row r="422" spans="2:18" collapsed="1">
      <c r="B422" s="225">
        <v>1979</v>
      </c>
      <c r="C422" s="226">
        <v>686</v>
      </c>
      <c r="D422" s="227">
        <f t="shared" si="48"/>
        <v>1.4945454545454546</v>
      </c>
      <c r="E422" s="226">
        <v>2145</v>
      </c>
      <c r="F422" s="227">
        <f t="shared" si="49"/>
        <v>-0.19813084112149537</v>
      </c>
      <c r="G422" s="226">
        <v>5872</v>
      </c>
      <c r="H422" s="227">
        <f t="shared" si="50"/>
        <v>-0.26286718553853883</v>
      </c>
      <c r="I422" s="226">
        <v>8901</v>
      </c>
      <c r="J422" s="227">
        <f t="shared" si="51"/>
        <v>-0.23320124052377667</v>
      </c>
      <c r="K422" s="226">
        <v>1089</v>
      </c>
      <c r="L422" s="227">
        <f t="shared" si="52"/>
        <v>-0.32736256948733788</v>
      </c>
      <c r="M422" s="226">
        <v>18693</v>
      </c>
      <c r="N422" s="227">
        <f t="shared" si="53"/>
        <v>-0.22573830924077376</v>
      </c>
      <c r="O422" s="226">
        <v>22987</v>
      </c>
      <c r="P422" s="227">
        <f t="shared" si="54"/>
        <v>-0.25886639153985036</v>
      </c>
      <c r="Q422" s="226">
        <v>41680</v>
      </c>
      <c r="R422" s="227">
        <f t="shared" si="55"/>
        <v>-0.2443662865534183</v>
      </c>
    </row>
    <row r="423" spans="2:18" ht="15" hidden="1" customHeight="1" outlineLevel="1">
      <c r="B423" s="95" t="s">
        <v>40</v>
      </c>
      <c r="C423" s="196">
        <v>15</v>
      </c>
      <c r="D423" s="196"/>
      <c r="E423" s="203">
        <v>231</v>
      </c>
      <c r="F423" s="203"/>
      <c r="G423" s="196">
        <v>606</v>
      </c>
      <c r="H423" s="196"/>
      <c r="I423" s="203">
        <v>941</v>
      </c>
      <c r="J423" s="203"/>
      <c r="K423" s="196">
        <v>89</v>
      </c>
      <c r="L423" s="196"/>
      <c r="M423" s="203">
        <v>1882</v>
      </c>
      <c r="N423" s="203"/>
      <c r="O423" s="196">
        <v>2897</v>
      </c>
      <c r="P423" s="196"/>
      <c r="Q423" s="203">
        <v>4779</v>
      </c>
      <c r="R423" s="203"/>
    </row>
    <row r="424" spans="2:18" ht="15" hidden="1" customHeight="1" outlineLevel="1">
      <c r="B424" s="95" t="s">
        <v>41</v>
      </c>
      <c r="C424" s="196">
        <v>23</v>
      </c>
      <c r="D424" s="196"/>
      <c r="E424" s="203">
        <v>217</v>
      </c>
      <c r="F424" s="203"/>
      <c r="G424" s="196">
        <v>432</v>
      </c>
      <c r="H424" s="196"/>
      <c r="I424" s="203">
        <v>1290</v>
      </c>
      <c r="J424" s="203"/>
      <c r="K424" s="196">
        <v>88</v>
      </c>
      <c r="L424" s="196"/>
      <c r="M424" s="203">
        <v>2050</v>
      </c>
      <c r="N424" s="203"/>
      <c r="O424" s="196">
        <v>2722</v>
      </c>
      <c r="P424" s="196"/>
      <c r="Q424" s="203">
        <v>4772</v>
      </c>
      <c r="R424" s="203"/>
    </row>
    <row r="425" spans="2:18" ht="15" hidden="1" customHeight="1" outlineLevel="1">
      <c r="B425" s="95" t="s">
        <v>42</v>
      </c>
      <c r="C425" s="196">
        <v>29</v>
      </c>
      <c r="D425" s="196"/>
      <c r="E425" s="203">
        <v>201</v>
      </c>
      <c r="F425" s="203"/>
      <c r="G425" s="196">
        <v>771</v>
      </c>
      <c r="H425" s="196"/>
      <c r="I425" s="203">
        <v>1169</v>
      </c>
      <c r="J425" s="203"/>
      <c r="K425" s="196">
        <v>190</v>
      </c>
      <c r="L425" s="196"/>
      <c r="M425" s="203">
        <v>2360</v>
      </c>
      <c r="N425" s="203"/>
      <c r="O425" s="196">
        <v>5042</v>
      </c>
      <c r="P425" s="196"/>
      <c r="Q425" s="203">
        <v>7402</v>
      </c>
      <c r="R425" s="203"/>
    </row>
    <row r="426" spans="2:18" ht="15" hidden="1" customHeight="1" outlineLevel="1">
      <c r="B426" s="95" t="s">
        <v>43</v>
      </c>
      <c r="C426" s="196">
        <v>29</v>
      </c>
      <c r="D426" s="196"/>
      <c r="E426" s="203">
        <v>37</v>
      </c>
      <c r="F426" s="203"/>
      <c r="G426" s="196">
        <v>1251</v>
      </c>
      <c r="H426" s="196"/>
      <c r="I426" s="203">
        <v>752</v>
      </c>
      <c r="J426" s="203"/>
      <c r="K426" s="196">
        <v>99</v>
      </c>
      <c r="L426" s="196"/>
      <c r="M426" s="203">
        <v>2168</v>
      </c>
      <c r="N426" s="203"/>
      <c r="O426" s="196">
        <v>3755</v>
      </c>
      <c r="P426" s="196"/>
      <c r="Q426" s="203">
        <v>5923</v>
      </c>
      <c r="R426" s="203"/>
    </row>
    <row r="427" spans="2:18" ht="15" hidden="1" customHeight="1" outlineLevel="1">
      <c r="B427" s="95" t="s">
        <v>44</v>
      </c>
      <c r="C427" s="196">
        <v>22</v>
      </c>
      <c r="D427" s="196"/>
      <c r="E427" s="203">
        <v>263</v>
      </c>
      <c r="F427" s="203"/>
      <c r="G427" s="196">
        <v>1213</v>
      </c>
      <c r="H427" s="196"/>
      <c r="I427" s="203">
        <v>1455</v>
      </c>
      <c r="J427" s="203"/>
      <c r="K427" s="196">
        <v>63</v>
      </c>
      <c r="L427" s="196"/>
      <c r="M427" s="203">
        <v>3016</v>
      </c>
      <c r="N427" s="203"/>
      <c r="O427" s="196">
        <v>3029</v>
      </c>
      <c r="P427" s="196"/>
      <c r="Q427" s="203">
        <v>6045</v>
      </c>
      <c r="R427" s="203"/>
    </row>
    <row r="428" spans="2:18" ht="15" hidden="1" customHeight="1" outlineLevel="1">
      <c r="B428" s="95" t="s">
        <v>45</v>
      </c>
      <c r="C428" s="196">
        <v>13</v>
      </c>
      <c r="D428" s="196"/>
      <c r="E428" s="203">
        <v>62</v>
      </c>
      <c r="F428" s="203"/>
      <c r="G428" s="196">
        <v>430</v>
      </c>
      <c r="H428" s="196"/>
      <c r="I428" s="203">
        <v>685</v>
      </c>
      <c r="J428" s="203"/>
      <c r="K428" s="196">
        <v>259</v>
      </c>
      <c r="L428" s="196"/>
      <c r="M428" s="203">
        <v>1449</v>
      </c>
      <c r="N428" s="203"/>
      <c r="O428" s="196">
        <v>4006</v>
      </c>
      <c r="P428" s="196"/>
      <c r="Q428" s="203">
        <v>5455</v>
      </c>
      <c r="R428" s="203"/>
    </row>
    <row r="429" spans="2:18" ht="15" hidden="1" customHeight="1" outlineLevel="1">
      <c r="B429" s="95" t="s">
        <v>46</v>
      </c>
      <c r="C429" s="196">
        <v>9</v>
      </c>
      <c r="D429" s="196"/>
      <c r="E429" s="203">
        <v>31</v>
      </c>
      <c r="F429" s="203"/>
      <c r="G429" s="196">
        <v>195</v>
      </c>
      <c r="H429" s="196"/>
      <c r="I429" s="203">
        <v>404</v>
      </c>
      <c r="J429" s="203"/>
      <c r="K429" s="196">
        <v>136</v>
      </c>
      <c r="L429" s="196"/>
      <c r="M429" s="203">
        <v>775</v>
      </c>
      <c r="N429" s="203"/>
      <c r="O429" s="196">
        <v>1180</v>
      </c>
      <c r="P429" s="196"/>
      <c r="Q429" s="203">
        <v>1955</v>
      </c>
      <c r="R429" s="203"/>
    </row>
    <row r="430" spans="2:18" ht="15" hidden="1" customHeight="1" outlineLevel="1">
      <c r="B430" s="95" t="s">
        <v>47</v>
      </c>
      <c r="C430" s="196">
        <v>5</v>
      </c>
      <c r="D430" s="196"/>
      <c r="E430" s="203">
        <v>124</v>
      </c>
      <c r="F430" s="203"/>
      <c r="G430" s="196">
        <v>220</v>
      </c>
      <c r="H430" s="196"/>
      <c r="I430" s="203">
        <v>481</v>
      </c>
      <c r="J430" s="203"/>
      <c r="K430" s="196">
        <v>55</v>
      </c>
      <c r="L430" s="196"/>
      <c r="M430" s="203">
        <v>885</v>
      </c>
      <c r="N430" s="203"/>
      <c r="O430" s="196">
        <v>1048</v>
      </c>
      <c r="P430" s="196"/>
      <c r="Q430" s="203">
        <v>1933</v>
      </c>
      <c r="R430" s="203"/>
    </row>
    <row r="431" spans="2:18" ht="15" hidden="1" customHeight="1" outlineLevel="1">
      <c r="B431" s="95" t="s">
        <v>48</v>
      </c>
      <c r="C431" s="196">
        <v>22</v>
      </c>
      <c r="D431" s="196"/>
      <c r="E431" s="203">
        <v>170</v>
      </c>
      <c r="F431" s="203"/>
      <c r="G431" s="196">
        <v>513</v>
      </c>
      <c r="H431" s="196"/>
      <c r="I431" s="203">
        <v>512</v>
      </c>
      <c r="J431" s="203"/>
      <c r="K431" s="196">
        <v>125</v>
      </c>
      <c r="L431" s="196"/>
      <c r="M431" s="203">
        <v>1342</v>
      </c>
      <c r="N431" s="203"/>
      <c r="O431" s="196">
        <v>1344</v>
      </c>
      <c r="P431" s="196"/>
      <c r="Q431" s="203">
        <v>2686</v>
      </c>
      <c r="R431" s="203"/>
    </row>
    <row r="432" spans="2:18" ht="15" hidden="1" customHeight="1" outlineLevel="1">
      <c r="B432" s="95" t="s">
        <v>49</v>
      </c>
      <c r="C432" s="196">
        <v>22</v>
      </c>
      <c r="D432" s="196"/>
      <c r="E432" s="203">
        <v>329</v>
      </c>
      <c r="F432" s="203"/>
      <c r="G432" s="196">
        <v>750</v>
      </c>
      <c r="H432" s="196"/>
      <c r="I432" s="203">
        <v>1592</v>
      </c>
      <c r="J432" s="203"/>
      <c r="K432" s="196">
        <v>128</v>
      </c>
      <c r="L432" s="196"/>
      <c r="M432" s="203">
        <v>2821</v>
      </c>
      <c r="N432" s="203"/>
      <c r="O432" s="196">
        <v>1989</v>
      </c>
      <c r="P432" s="196"/>
      <c r="Q432" s="203">
        <v>4810</v>
      </c>
      <c r="R432" s="203"/>
    </row>
    <row r="433" spans="2:18" ht="15" hidden="1" customHeight="1" outlineLevel="1">
      <c r="B433" s="95" t="s">
        <v>50</v>
      </c>
      <c r="C433" s="196">
        <v>44</v>
      </c>
      <c r="D433" s="196"/>
      <c r="E433" s="203">
        <v>553</v>
      </c>
      <c r="F433" s="203"/>
      <c r="G433" s="196">
        <v>713</v>
      </c>
      <c r="H433" s="196"/>
      <c r="I433" s="203">
        <v>1101</v>
      </c>
      <c r="J433" s="203"/>
      <c r="K433" s="196">
        <v>186</v>
      </c>
      <c r="L433" s="196"/>
      <c r="M433" s="203">
        <v>2597</v>
      </c>
      <c r="N433" s="203"/>
      <c r="O433" s="196">
        <v>1670</v>
      </c>
      <c r="P433" s="196"/>
      <c r="Q433" s="203">
        <v>4267</v>
      </c>
      <c r="R433" s="203"/>
    </row>
    <row r="434" spans="2:18" ht="15" hidden="1" customHeight="1" outlineLevel="1">
      <c r="B434" s="95" t="s">
        <v>51</v>
      </c>
      <c r="C434" s="196">
        <v>42</v>
      </c>
      <c r="D434" s="196"/>
      <c r="E434" s="203">
        <v>457</v>
      </c>
      <c r="F434" s="203"/>
      <c r="G434" s="196">
        <v>872</v>
      </c>
      <c r="H434" s="196"/>
      <c r="I434" s="203">
        <v>1226</v>
      </c>
      <c r="J434" s="203"/>
      <c r="K434" s="196">
        <v>201</v>
      </c>
      <c r="L434" s="196"/>
      <c r="M434" s="203">
        <v>2798</v>
      </c>
      <c r="N434" s="203"/>
      <c r="O434" s="196">
        <v>2334</v>
      </c>
      <c r="P434" s="196"/>
      <c r="Q434" s="203">
        <v>5132</v>
      </c>
      <c r="R434" s="203"/>
    </row>
    <row r="435" spans="2:18" collapsed="1">
      <c r="B435" s="225">
        <v>1978</v>
      </c>
      <c r="C435" s="226">
        <v>275</v>
      </c>
      <c r="D435" s="226"/>
      <c r="E435" s="226">
        <v>2675</v>
      </c>
      <c r="F435" s="226"/>
      <c r="G435" s="226">
        <v>7966</v>
      </c>
      <c r="H435" s="226"/>
      <c r="I435" s="226">
        <v>11608</v>
      </c>
      <c r="J435" s="226"/>
      <c r="K435" s="226">
        <v>1619</v>
      </c>
      <c r="L435" s="226"/>
      <c r="M435" s="226">
        <v>24143</v>
      </c>
      <c r="N435" s="226"/>
      <c r="O435" s="226">
        <v>31016</v>
      </c>
      <c r="P435" s="226"/>
      <c r="Q435" s="226">
        <v>55159</v>
      </c>
      <c r="R435" s="226"/>
    </row>
    <row r="436" spans="2:18" ht="15" customHeight="1">
      <c r="B436" s="419" t="s">
        <v>70</v>
      </c>
      <c r="C436" s="419"/>
      <c r="D436" s="419"/>
      <c r="E436" s="419"/>
      <c r="F436" s="419"/>
      <c r="G436" s="419"/>
      <c r="H436" s="419"/>
      <c r="I436" s="419"/>
      <c r="J436" s="419"/>
      <c r="K436" s="419"/>
      <c r="L436" s="419"/>
      <c r="M436" s="419"/>
      <c r="N436" s="419"/>
      <c r="O436" s="419"/>
      <c r="P436" s="419"/>
      <c r="Q436" s="419"/>
      <c r="R436" s="419"/>
    </row>
  </sheetData>
  <mergeCells count="2">
    <mergeCell ref="B5:R5"/>
    <mergeCell ref="B436:R436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4" fitToHeight="21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21" t="s">
        <v>33</v>
      </c>
    </row>
  </sheetData>
  <hyperlinks>
    <hyperlink ref="L24" location="'tablas turistas por categoría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21" t="s">
        <v>33</v>
      </c>
    </row>
  </sheetData>
  <hyperlinks>
    <hyperlink ref="K24" location="'tablas turistas por categoría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21" t="s">
        <v>33</v>
      </c>
    </row>
  </sheetData>
  <hyperlinks>
    <hyperlink ref="K24" location="'tab,Evolución mensual categoría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23"/>
  <sheetViews>
    <sheetView showGridLines="0" showRowColHeaders="0" zoomScaleNormal="100" workbookViewId="0">
      <selection activeCell="F3" sqref="F3"/>
    </sheetView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91" t="s">
        <v>346</v>
      </c>
      <c r="C5" s="391"/>
      <c r="D5" s="391"/>
      <c r="E5" s="391"/>
      <c r="F5" s="391"/>
      <c r="G5" s="391"/>
      <c r="H5" s="391"/>
      <c r="I5" s="391"/>
      <c r="J5" s="391"/>
    </row>
    <row r="6" spans="2:10" ht="15" customHeight="1">
      <c r="B6" s="192"/>
      <c r="C6" s="176" t="s">
        <v>65</v>
      </c>
      <c r="D6" s="176" t="s">
        <v>66</v>
      </c>
      <c r="E6" s="176" t="s">
        <v>67</v>
      </c>
      <c r="F6" s="176" t="s">
        <v>68</v>
      </c>
      <c r="G6" s="176" t="s">
        <v>69</v>
      </c>
      <c r="H6" s="228" t="s">
        <v>34</v>
      </c>
      <c r="I6" s="229" t="s">
        <v>35</v>
      </c>
      <c r="J6" s="228" t="s">
        <v>36</v>
      </c>
    </row>
    <row r="7" spans="2:10">
      <c r="B7" s="95" t="s">
        <v>40</v>
      </c>
      <c r="C7" s="218">
        <f>IFERROR('tablas turistas por categorías '!C7/'tablas turistas por categorías '!C20-1,"-")</f>
        <v>1.3518518518518516</v>
      </c>
      <c r="D7" s="218">
        <f>IFERROR('tablas turistas por categorías '!E7/'tablas turistas por categorías '!E20-1,"-")</f>
        <v>0.34210526315789469</v>
      </c>
      <c r="E7" s="218">
        <f>IFERROR('tablas turistas por categorías '!G7/'tablas turistas por categorías '!G20-1,"-")</f>
        <v>0.55272727272727273</v>
      </c>
      <c r="F7" s="218">
        <f>IFERROR('tablas turistas por categorías '!I7/'tablas turistas por categorías '!I20-1,"-")</f>
        <v>0.23432137285491428</v>
      </c>
      <c r="G7" s="218">
        <f>IFERROR('tablas turistas por categorías '!K7/'tablas turistas por categorías '!K20-1,"-")</f>
        <v>-1.1936339522546469E-2</v>
      </c>
      <c r="H7" s="219">
        <f>IFERROR('tablas turistas por categorías '!M7/'tablas turistas por categorías '!M20-1,"-")</f>
        <v>0.28015194681861355</v>
      </c>
      <c r="I7" s="218">
        <f>IFERROR('tablas turistas por categorías '!O7/'tablas turistas por categorías '!O20-1,"-")</f>
        <v>0.11078011543474209</v>
      </c>
      <c r="J7" s="219">
        <f>IFERROR('tablas turistas por categorías '!Q7/'tablas turistas por categorías '!Q20-1,"-")</f>
        <v>0.19462203836028591</v>
      </c>
    </row>
    <row r="8" spans="2:10">
      <c r="B8" s="95" t="s">
        <v>41</v>
      </c>
      <c r="C8" s="218">
        <f>IFERROR('tablas turistas por categorías '!C8/'tablas turistas por categorías '!C21-1,"-")</f>
        <v>-0.3125</v>
      </c>
      <c r="D8" s="218">
        <f>IFERROR('tablas turistas por categorías '!E8/'tablas turistas por categorías '!E21-1,"-")</f>
        <v>0.60483870967741926</v>
      </c>
      <c r="E8" s="218">
        <f>IFERROR('tablas turistas por categorías '!G8/'tablas turistas por categorías '!G21-1,"-")</f>
        <v>0.27996500437445326</v>
      </c>
      <c r="F8" s="218">
        <f>IFERROR('tablas turistas por categorías '!I8/'tablas turistas por categorías '!I21-1,"-")</f>
        <v>0.26819691935971002</v>
      </c>
      <c r="G8" s="218">
        <f>IFERROR('tablas turistas por categorías '!K8/'tablas turistas por categorías '!K21-1,"-")</f>
        <v>0.24663072776280326</v>
      </c>
      <c r="H8" s="219">
        <f>IFERROR('tablas turistas por categorías '!M8/'tablas turistas por categorías '!M21-1,"-")</f>
        <v>0.26514032496307238</v>
      </c>
      <c r="I8" s="218">
        <f>IFERROR('tablas turistas por categorías '!O8/'tablas turistas por categorías '!O21-1,"-")</f>
        <v>0.10367486006327575</v>
      </c>
      <c r="J8" s="219">
        <f>IFERROR('tablas turistas por categorías '!Q8/'tablas turistas por categorías '!Q21-1,"-")</f>
        <v>0.19548556430446196</v>
      </c>
    </row>
    <row r="9" spans="2:10">
      <c r="B9" s="95" t="s">
        <v>42</v>
      </c>
      <c r="C9" s="218">
        <f>IFERROR('tablas turistas por categorías '!C9/'tablas turistas por categorías '!C22-1,"-")</f>
        <v>2.9473684210526314</v>
      </c>
      <c r="D9" s="218">
        <f>IFERROR('tablas turistas por categorías '!E9/'tablas turistas por categorías '!E22-1,"-")</f>
        <v>0.81159420289855078</v>
      </c>
      <c r="E9" s="218">
        <f>IFERROR('tablas turistas por categorías '!G9/'tablas turistas por categorías '!G22-1,"-")</f>
        <v>-0.18388564002599095</v>
      </c>
      <c r="F9" s="218">
        <f>IFERROR('tablas turistas por categorías '!I9/'tablas turistas por categorías '!I22-1,"-")</f>
        <v>8.2694634933440092E-3</v>
      </c>
      <c r="G9" s="218">
        <f>IFERROR('tablas turistas por categorías '!K9/'tablas turistas por categorías '!K22-1,"-")</f>
        <v>0.55712451861360712</v>
      </c>
      <c r="H9" s="219">
        <f>IFERROR('tablas turistas por categorías '!M9/'tablas turistas por categorías '!M22-1,"-")</f>
        <v>4.8760666395774033E-2</v>
      </c>
      <c r="I9" s="218">
        <f>IFERROR('tablas turistas por categorías '!O9/'tablas turistas por categorías '!O22-1,"-")</f>
        <v>3.244689747449403E-2</v>
      </c>
      <c r="J9" s="219">
        <f>IFERROR('tablas turistas por categorías '!Q9/'tablas turistas por categorías '!Q22-1,"-")</f>
        <v>4.1460859152821383E-2</v>
      </c>
    </row>
    <row r="10" spans="2:10">
      <c r="B10" s="95" t="s">
        <v>43</v>
      </c>
      <c r="C10" s="218">
        <f>IFERROR('tablas turistas por categorías '!C10/'tablas turistas por categorías '!C23-1,"-")</f>
        <v>4.166666666666667</v>
      </c>
      <c r="D10" s="218">
        <f>IFERROR('tablas turistas por categorías '!E10/'tablas turistas por categorías '!E23-1,"-")</f>
        <v>1.0499999999999998</v>
      </c>
      <c r="E10" s="218">
        <f>IFERROR('tablas turistas por categorías '!G10/'tablas turistas por categorías '!G23-1,"-")</f>
        <v>-0.24877571008814892</v>
      </c>
      <c r="F10" s="218">
        <f>IFERROR('tablas turistas por categorías '!I10/'tablas turistas por categorías '!I23-1,"-")</f>
        <v>0.11753053813139647</v>
      </c>
      <c r="G10" s="218">
        <f>IFERROR('tablas turistas por categorías '!K10/'tablas turistas por categorías '!K23-1,"-")</f>
        <v>-7.3260073260073E-3</v>
      </c>
      <c r="H10" s="219">
        <f>IFERROR('tablas turistas por categorías '!M10/'tablas turistas por categorías '!M23-1,"-")</f>
        <v>3.5545023696682554E-2</v>
      </c>
      <c r="I10" s="218">
        <f>IFERROR('tablas turistas por categorías '!O10/'tablas turistas por categorías '!O23-1,"-")</f>
        <v>-2.9631255487269526E-2</v>
      </c>
      <c r="J10" s="219">
        <f>IFERROR('tablas turistas por categorías '!Q10/'tablas turistas por categorías '!Q23-1,"-")</f>
        <v>3.2615786040444128E-3</v>
      </c>
    </row>
    <row r="11" spans="2:10">
      <c r="B11" s="95" t="s">
        <v>44</v>
      </c>
      <c r="C11" s="218">
        <f>IFERROR('tablas turistas por categorías '!C11/'tablas turistas por categorías '!C24-1,"-")</f>
        <v>8.0000000000000071E-2</v>
      </c>
      <c r="D11" s="218">
        <f>IFERROR('tablas turistas por categorías '!E11/'tablas turistas por categorías '!E24-1,"-")</f>
        <v>1.1333333333333333</v>
      </c>
      <c r="E11" s="218">
        <f>IFERROR('tablas turistas por categorías '!G11/'tablas turistas por categorías '!G24-1,"-")</f>
        <v>-0.33957732949087416</v>
      </c>
      <c r="F11" s="218">
        <f>IFERROR('tablas turistas por categorías '!I11/'tablas turistas por categorías '!I24-1,"-")</f>
        <v>5.974534769833495E-2</v>
      </c>
      <c r="G11" s="218">
        <f>IFERROR('tablas turistas por categorías '!K11/'tablas turistas por categorías '!K24-1,"-")</f>
        <v>-0.10869565217391308</v>
      </c>
      <c r="H11" s="219">
        <f>IFERROR('tablas turistas por categorías '!M11/'tablas turistas por categorías '!M24-1,"-")</f>
        <v>-6.8970631859982201E-2</v>
      </c>
      <c r="I11" s="218">
        <f>IFERROR('tablas turistas por categorías '!O11/'tablas turistas por categorías '!O24-1,"-")</f>
        <v>-7.3024384016341148E-2</v>
      </c>
      <c r="J11" s="219">
        <f>IFERROR('tablas turistas por categorías '!Q11/'tablas turistas por categorías '!Q24-1,"-")</f>
        <v>-7.1149228130360176E-2</v>
      </c>
    </row>
    <row r="12" spans="2:10">
      <c r="B12" s="95" t="s">
        <v>45</v>
      </c>
      <c r="C12" s="218">
        <f>IFERROR('tablas turistas por categorías '!C12/'tablas turistas por categorías '!C25-1,"-")</f>
        <v>0.47058823529411775</v>
      </c>
      <c r="D12" s="218">
        <f>IFERROR('tablas turistas por categorías '!E12/'tablas turistas por categorías '!E25-1,"-")</f>
        <v>0.32352941176470584</v>
      </c>
      <c r="E12" s="218">
        <f>IFERROR('tablas turistas por categorías '!G12/'tablas turistas por categorías '!G25-1,"-")</f>
        <v>-0.33403031887088341</v>
      </c>
      <c r="F12" s="218">
        <f>IFERROR('tablas turistas por categorías '!I12/'tablas turistas por categorías '!I25-1,"-")</f>
        <v>8.0427589717485315E-2</v>
      </c>
      <c r="G12" s="218">
        <f>IFERROR('tablas turistas por categorías '!K12/'tablas turistas por categorías '!K25-1,"-")</f>
        <v>-0.11494252873563215</v>
      </c>
      <c r="H12" s="219">
        <f>IFERROR('tablas turistas por categorías '!M12/'tablas turistas por categorías '!M25-1,"-")</f>
        <v>-5.4969879518072307E-2</v>
      </c>
      <c r="I12" s="218">
        <f>IFERROR('tablas turistas por categorías '!O12/'tablas turistas por categorías '!O25-1,"-")</f>
        <v>-0.11491495856955958</v>
      </c>
      <c r="J12" s="219">
        <f>IFERROR('tablas turistas por categorías '!Q12/'tablas turistas por categorías '!Q25-1,"-")</f>
        <v>-8.9741968125474303E-2</v>
      </c>
    </row>
    <row r="13" spans="2:10">
      <c r="B13" s="95" t="s">
        <v>46</v>
      </c>
      <c r="C13" s="218">
        <f>IFERROR('tablas turistas por categorías '!C13/'tablas turistas por categorías '!C26-1,"-")</f>
        <v>0.25</v>
      </c>
      <c r="D13" s="218">
        <f>IFERROR('tablas turistas por categorías '!E13/'tablas turistas por categorías '!E26-1,"-")</f>
        <v>-0.18367346938775508</v>
      </c>
      <c r="E13" s="218">
        <f>IFERROR('tablas turistas por categorías '!G13/'tablas turistas por categorías '!G26-1,"-")</f>
        <v>-5.5401662049861522E-2</v>
      </c>
      <c r="F13" s="218">
        <f>IFERROR('tablas turistas por categorías '!I13/'tablas turistas por categorías '!I26-1,"-")</f>
        <v>-0.20814908401768795</v>
      </c>
      <c r="G13" s="218">
        <f>IFERROR('tablas turistas por categorías '!K13/'tablas turistas por categorías '!K26-1,"-")</f>
        <v>-0.17873303167420818</v>
      </c>
      <c r="H13" s="219">
        <f>IFERROR('tablas turistas por categorías '!M13/'tablas turistas por categorías '!M26-1,"-")</f>
        <v>-0.17815699658703077</v>
      </c>
      <c r="I13" s="218">
        <f>IFERROR('tablas turistas por categorías '!O13/'tablas turistas por categorías '!O26-1,"-")</f>
        <v>-0.30794839783603833</v>
      </c>
      <c r="J13" s="219">
        <f>IFERROR('tablas turistas por categorías '!Q13/'tablas turistas por categorías '!Q26-1,"-")</f>
        <v>-0.24595152700793388</v>
      </c>
    </row>
    <row r="14" spans="2:10">
      <c r="B14" s="95" t="s">
        <v>47</v>
      </c>
      <c r="C14" s="218">
        <f>IFERROR('tablas turistas por categorías '!C14/'tablas turistas por categorías '!C27-1,"-")</f>
        <v>0.55000000000000004</v>
      </c>
      <c r="D14" s="218">
        <f>IFERROR('tablas turistas por categorías '!E14/'tablas turistas por categorías '!E27-1,"-")</f>
        <v>0</v>
      </c>
      <c r="E14" s="218">
        <f>IFERROR('tablas turistas por categorías '!G14/'tablas turistas por categorías '!G27-1,"-")</f>
        <v>0.74347158218125964</v>
      </c>
      <c r="F14" s="218">
        <f>IFERROR('tablas turistas por categorías '!I14/'tablas turistas por categorías '!I27-1,"-")</f>
        <v>0.25268240343347648</v>
      </c>
      <c r="G14" s="218">
        <f>IFERROR('tablas turistas por categorías '!K14/'tablas turistas por categorías '!K27-1,"-")</f>
        <v>0.55624036979969183</v>
      </c>
      <c r="H14" s="219">
        <f>IFERROR('tablas turistas por categorías '!M14/'tablas turistas por categorías '!M27-1,"-")</f>
        <v>0.34929523073952495</v>
      </c>
      <c r="I14" s="218">
        <f>IFERROR('tablas turistas por categorías '!O14/'tablas turistas por categorías '!O27-1,"-")</f>
        <v>0.23894839337877305</v>
      </c>
      <c r="J14" s="219">
        <f>IFERROR('tablas turistas por categorías '!Q14/'tablas turistas por categorías '!Q27-1,"-")</f>
        <v>0.29435718440954051</v>
      </c>
    </row>
    <row r="15" spans="2:10">
      <c r="B15" s="95" t="s">
        <v>48</v>
      </c>
      <c r="C15" s="218">
        <f>IFERROR('tablas turistas por categorías '!C15/'tablas turistas por categorías '!C28-1,"-")</f>
        <v>-0.55737704918032782</v>
      </c>
      <c r="D15" s="218">
        <f>IFERROR('tablas turistas por categorías '!E15/'tablas turistas por categorías '!E28-1,"-")</f>
        <v>-0.24806201550387597</v>
      </c>
      <c r="E15" s="218">
        <f>IFERROR('tablas turistas por categorías '!G15/'tablas turistas por categorías '!G28-1,"-")</f>
        <v>-0.44478340451494813</v>
      </c>
      <c r="F15" s="218">
        <f>IFERROR('tablas turistas por categorías '!I15/'tablas turistas por categorías '!I28-1,"-")</f>
        <v>1.9743979171186865E-2</v>
      </c>
      <c r="G15" s="218">
        <f>IFERROR('tablas turistas por categorías '!K15/'tablas turistas por categorías '!K28-1,"-")</f>
        <v>-0.29822834645669294</v>
      </c>
      <c r="H15" s="219">
        <f>IFERROR('tablas turistas por categorías '!M15/'tablas turistas por categorías '!M28-1,"-")</f>
        <v>-0.13509525087201502</v>
      </c>
      <c r="I15" s="218">
        <f>IFERROR('tablas turistas por categorías '!O15/'tablas turistas por categorías '!O28-1,"-")</f>
        <v>-0.1067359249329759</v>
      </c>
      <c r="J15" s="219">
        <f>IFERROR('tablas turistas por categorías '!Q15/'tablas turistas por categorías '!Q28-1,"-")</f>
        <v>-0.12248547161376844</v>
      </c>
    </row>
    <row r="16" spans="2:10">
      <c r="B16" s="95" t="s">
        <v>49</v>
      </c>
      <c r="C16" s="218">
        <f>IFERROR('tablas turistas por categorías '!C16/'tablas turistas por categorías '!C29-1,"-")</f>
        <v>-0.21008403361344541</v>
      </c>
      <c r="D16" s="218">
        <f>IFERROR('tablas turistas por categorías '!E16/'tablas turistas por categorías '!E29-1,"-")</f>
        <v>3.2786885245901676E-2</v>
      </c>
      <c r="E16" s="218">
        <f>IFERROR('tablas turistas por categorías '!G16/'tablas turistas por categorías '!G29-1,"-")</f>
        <v>-2.8606965174129306E-2</v>
      </c>
      <c r="F16" s="218">
        <f>IFERROR('tablas turistas por categorías '!I16/'tablas turistas por categorías '!I29-1,"-")</f>
        <v>1.9595035924232507E-2</v>
      </c>
      <c r="G16" s="218">
        <f>IFERROR('tablas turistas por categorías '!K16/'tablas turistas por categorías '!K29-1,"-")</f>
        <v>0.13377926421404673</v>
      </c>
      <c r="H16" s="219">
        <f>IFERROR('tablas turistas por categorías '!M16/'tablas turistas por categorías '!M29-1,"-")</f>
        <v>1.3464991023339312E-2</v>
      </c>
      <c r="I16" s="218">
        <f>IFERROR('tablas turistas por categorías '!O16/'tablas turistas por categorías '!O29-1,"-")</f>
        <v>-0.13145003265839317</v>
      </c>
      <c r="J16" s="219">
        <f>IFERROR('tablas turistas por categorías '!Q16/'tablas turistas por categorías '!Q29-1,"-")</f>
        <v>-6.2425175303574498E-2</v>
      </c>
    </row>
    <row r="17" spans="2:10">
      <c r="B17" s="95" t="s">
        <v>50</v>
      </c>
      <c r="C17" s="218">
        <f>IFERROR('tablas turistas por categorías '!C17/'tablas turistas por categorías '!C30-1,"-")</f>
        <v>-0.23008849557522126</v>
      </c>
      <c r="D17" s="218">
        <f>IFERROR('tablas turistas por categorías '!E17/'tablas turistas por categorías '!E30-1,"-")</f>
        <v>0.50568181818181812</v>
      </c>
      <c r="E17" s="218">
        <f>IFERROR('tablas turistas por categorías '!G17/'tablas turistas por categorías '!G30-1,"-")</f>
        <v>-0.23107798165137616</v>
      </c>
      <c r="F17" s="218">
        <f>IFERROR('tablas turistas por categorías '!I17/'tablas turistas por categorías '!I30-1,"-")</f>
        <v>4.7260451830693384E-2</v>
      </c>
      <c r="G17" s="218">
        <f>IFERROR('tablas turistas por categorías '!K17/'tablas turistas por categorías '!K30-1,"-")</f>
        <v>1.2453300124533051E-3</v>
      </c>
      <c r="H17" s="219">
        <f>IFERROR('tablas turistas por categorías '!M17/'tablas turistas por categorías '!M30-1,"-")</f>
        <v>-2.3478390907731406E-2</v>
      </c>
      <c r="I17" s="218">
        <f>IFERROR('tablas turistas por categorías '!O17/'tablas turistas por categorías '!O30-1,"-")</f>
        <v>-0.1098851945728343</v>
      </c>
      <c r="J17" s="219">
        <f>IFERROR('tablas turistas por categorías '!Q17/'tablas turistas por categorías '!Q30-1,"-")</f>
        <v>-6.6746304315365101E-2</v>
      </c>
    </row>
    <row r="18" spans="2:10">
      <c r="B18" s="95" t="s">
        <v>51</v>
      </c>
      <c r="C18" s="218">
        <f>IFERROR('tablas turistas por categorías '!C18/'tablas turistas por categorías '!C31-1,"-")</f>
        <v>-0.11111111111111116</v>
      </c>
      <c r="D18" s="218">
        <f>IFERROR('tablas turistas por categorías '!E18/'tablas turistas por categorías '!E31-1,"-")</f>
        <v>-8.3798882681564213E-2</v>
      </c>
      <c r="E18" s="218">
        <f>IFERROR('tablas turistas por categorías '!G18/'tablas turistas por categorías '!G31-1,"-")</f>
        <v>-7.9589216944801033E-2</v>
      </c>
      <c r="F18" s="218">
        <f>IFERROR('tablas turistas por categorías '!I18/'tablas turistas por categorías '!I31-1,"-")</f>
        <v>0.1272189349112427</v>
      </c>
      <c r="G18" s="218">
        <f>IFERROR('tablas turistas por categorías '!K18/'tablas turistas por categorías '!K31-1,"-")</f>
        <v>-0.27043090638930167</v>
      </c>
      <c r="H18" s="219">
        <f>IFERROR('tablas turistas por categorías '!M18/'tablas turistas por categorías '!M31-1,"-")</f>
        <v>1.0104655359076231E-2</v>
      </c>
      <c r="I18" s="218">
        <f>IFERROR('tablas turistas por categorías '!O18/'tablas turistas por categorías '!O31-1,"-")</f>
        <v>4.4350580781415072E-2</v>
      </c>
      <c r="J18" s="219">
        <f>IFERROR('tablas turistas por categorías '!Q18/'tablas turistas por categorías '!Q31-1,"-")</f>
        <v>2.58830397976062E-2</v>
      </c>
    </row>
    <row r="19" spans="2:10" ht="15" customHeight="1">
      <c r="B19" s="185" t="str">
        <f>actualizaciones!$A$2</f>
        <v>año 2010</v>
      </c>
      <c r="C19" s="221">
        <v>0.18641618497109835</v>
      </c>
      <c r="D19" s="221">
        <v>0.25433962264150933</v>
      </c>
      <c r="E19" s="221">
        <v>-0.10843301435406694</v>
      </c>
      <c r="F19" s="221">
        <v>8.1843816800836855E-2</v>
      </c>
      <c r="G19" s="221">
        <v>4.229644076060457E-2</v>
      </c>
      <c r="H19" s="221">
        <v>3.6649509976732775E-2</v>
      </c>
      <c r="I19" s="221">
        <v>-3.9265196113199563E-2</v>
      </c>
      <c r="J19" s="221">
        <v>-1.1951064281168211E-3</v>
      </c>
    </row>
    <row r="20" spans="2:10" ht="15" hidden="1" customHeight="1" outlineLevel="1">
      <c r="B20" s="95" t="s">
        <v>40</v>
      </c>
      <c r="C20" s="218">
        <f>IFERROR('tablas turistas por categorías '!C20/'tablas turistas por categorías '!C33-1,"-")</f>
        <v>-0.56097560975609762</v>
      </c>
      <c r="D20" s="218">
        <f>IFERROR('tablas turistas por categorías '!E20/'tablas turistas por categorías '!E33-1,"-")</f>
        <v>-0.27962085308056872</v>
      </c>
      <c r="E20" s="218">
        <f>IFERROR('tablas turistas por categorías '!G20/'tablas turistas por categorías '!G33-1,"-")</f>
        <v>-0.18154761904761907</v>
      </c>
      <c r="F20" s="218">
        <f>IFERROR('tablas turistas por categorías '!I20/'tablas turistas por categorías '!I33-1,"-")</f>
        <v>-0.18778509883426253</v>
      </c>
      <c r="G20" s="218">
        <f>IFERROR('tablas turistas por categorías '!K20/'tablas turistas por categorías '!K33-1,"-")</f>
        <v>0.66814159292035402</v>
      </c>
      <c r="H20" s="219">
        <f>IFERROR('tablas turistas por categorías '!M20/'tablas turistas por categorías '!M33-1,"-")</f>
        <v>-0.13347597103357467</v>
      </c>
      <c r="I20" s="218">
        <f>IFERROR('tablas turistas por categorías '!O20/'tablas turistas por categorías '!O33-1,"-")</f>
        <v>-0.12338828137750935</v>
      </c>
      <c r="J20" s="219">
        <f>IFERROR('tablas turistas por categorías '!Q20/'tablas turistas por categorías '!Q33-1,"-")</f>
        <v>-0.12841104646398427</v>
      </c>
    </row>
    <row r="21" spans="2:10" ht="15" hidden="1" customHeight="1" outlineLevel="1">
      <c r="B21" s="95" t="s">
        <v>41</v>
      </c>
      <c r="C21" s="218">
        <f>IFERROR('tablas turistas por categorías '!C21/'tablas turistas por categorías '!C34-1,"-")</f>
        <v>0.19999999999999996</v>
      </c>
      <c r="D21" s="218">
        <f>IFERROR('tablas turistas por categorías '!E21/'tablas turistas por categorías '!E34-1,"-")</f>
        <v>-0.51937984496124034</v>
      </c>
      <c r="E21" s="218">
        <f>IFERROR('tablas turistas por categorías '!G21/'tablas turistas por categorías '!G34-1,"-")</f>
        <v>-0.17293777134587551</v>
      </c>
      <c r="F21" s="218">
        <f>IFERROR('tablas turistas por categorías '!I21/'tablas turistas por categorías '!I34-1,"-")</f>
        <v>-5.7500711642470836E-2</v>
      </c>
      <c r="G21" s="218">
        <f>IFERROR('tablas turistas por categorías '!K21/'tablas turistas por categorías '!K34-1,"-")</f>
        <v>0.30404217926186283</v>
      </c>
      <c r="H21" s="219">
        <f>IFERROR('tablas turistas por categorías '!M21/'tablas turistas por categorías '!M34-1,"-")</f>
        <v>-6.6528783178214423E-2</v>
      </c>
      <c r="I21" s="218">
        <f>IFERROR('tablas turistas por categorías '!O21/'tablas turistas por categorías '!O34-1,"-")</f>
        <v>-0.16279543602281987</v>
      </c>
      <c r="J21" s="219">
        <f>IFERROR('tablas turistas por categorías '!Q21/'tablas turistas por categorías '!Q34-1,"-")</f>
        <v>-0.11064425770308128</v>
      </c>
    </row>
    <row r="22" spans="2:10" ht="15" hidden="1" customHeight="1" outlineLevel="1">
      <c r="B22" s="95" t="s">
        <v>42</v>
      </c>
      <c r="C22" s="218">
        <f>IFERROR('tablas turistas por categorías '!C22/'tablas turistas por categorías '!C35-1,"-")</f>
        <v>-0.30909090909090908</v>
      </c>
      <c r="D22" s="218">
        <f>IFERROR('tablas turistas por categorías '!E22/'tablas turistas por categorías '!E35-1,"-")</f>
        <v>-0.45238095238095233</v>
      </c>
      <c r="E22" s="218">
        <f>IFERROR('tablas turistas por categorías '!G22/'tablas turistas por categorías '!G35-1,"-")</f>
        <v>-0.16313213703099516</v>
      </c>
      <c r="F22" s="218">
        <f>IFERROR('tablas turistas por categorías '!I22/'tablas turistas por categorías '!I35-1,"-")</f>
        <v>-5.0918836140888213E-2</v>
      </c>
      <c r="G22" s="218">
        <f>IFERROR('tablas turistas por categorías '!K22/'tablas turistas por categorías '!K35-1,"-")</f>
        <v>-0.17913593256059013</v>
      </c>
      <c r="H22" s="219">
        <f>IFERROR('tablas turistas por categorías '!M22/'tablas turistas por categorías '!M35-1,"-")</f>
        <v>-9.8864884657634544E-2</v>
      </c>
      <c r="I22" s="218">
        <f>IFERROR('tablas turistas por categorías '!O22/'tablas turistas por categorías '!O35-1,"-")</f>
        <v>-0.30476744186046512</v>
      </c>
      <c r="J22" s="219">
        <f>IFERROR('tablas turistas por categorías '!Q22/'tablas turistas por categorías '!Q35-1,"-")</f>
        <v>-0.20431132019293752</v>
      </c>
    </row>
    <row r="23" spans="2:10" ht="15" hidden="1" customHeight="1" outlineLevel="1">
      <c r="B23" s="95" t="s">
        <v>43</v>
      </c>
      <c r="C23" s="218">
        <f>IFERROR('tablas turistas por categorías '!C23/'tablas turistas por categorías '!C36-1,"-")</f>
        <v>-0.66666666666666674</v>
      </c>
      <c r="D23" s="218">
        <f>IFERROR('tablas turistas por categorías '!E23/'tablas turistas por categorías '!E36-1,"-")</f>
        <v>-0.50617283950617287</v>
      </c>
      <c r="E23" s="218">
        <f>IFERROR('tablas turistas por categorías '!G23/'tablas turistas por categorías '!G36-1,"-")</f>
        <v>-0.12510711225364179</v>
      </c>
      <c r="F23" s="218">
        <f>IFERROR('tablas turistas por categorías '!I23/'tablas turistas por categorías '!I36-1,"-")</f>
        <v>-0.12481941635365501</v>
      </c>
      <c r="G23" s="218">
        <f>IFERROR('tablas turistas por categorías '!K23/'tablas turistas por categorías '!K36-1,"-")</f>
        <v>2.8248587570621542E-2</v>
      </c>
      <c r="H23" s="219">
        <f>IFERROR('tablas turistas por categorías '!M23/'tablas turistas por categorías '!M36-1,"-")</f>
        <v>-0.11715481171548114</v>
      </c>
      <c r="I23" s="218">
        <f>IFERROR('tablas turistas por categorías '!O23/'tablas turistas por categorías '!O36-1,"-")</f>
        <v>-0.23939899833055089</v>
      </c>
      <c r="J23" s="219">
        <f>IFERROR('tablas turistas por categorías '!Q23/'tablas turistas por categorías '!Q36-1,"-")</f>
        <v>-0.18225462304409668</v>
      </c>
    </row>
    <row r="24" spans="2:10" ht="15" hidden="1" customHeight="1" outlineLevel="1">
      <c r="B24" s="95" t="s">
        <v>44</v>
      </c>
      <c r="C24" s="218">
        <f>IFERROR('tablas turistas por categorías '!C24/'tablas turistas por categorías '!C37-1,"-")</f>
        <v>-0.375</v>
      </c>
      <c r="D24" s="218">
        <f>IFERROR('tablas turistas por categorías '!E24/'tablas turistas por categorías '!E37-1,"-")</f>
        <v>0.21621621621621623</v>
      </c>
      <c r="E24" s="218">
        <f>IFERROR('tablas turistas por categorías '!G24/'tablas turistas por categorías '!G37-1,"-")</f>
        <v>0.26642335766423364</v>
      </c>
      <c r="F24" s="218">
        <f>IFERROR('tablas turistas por categorías '!I24/'tablas turistas por categorías '!I37-1,"-")</f>
        <v>0.21620011911852299</v>
      </c>
      <c r="G24" s="218">
        <f>IFERROR('tablas turistas por categorías '!K24/'tablas turistas por categorías '!K37-1,"-")</f>
        <v>0.47521865889212833</v>
      </c>
      <c r="H24" s="219">
        <f>IFERROR('tablas turistas por categorías '!M24/'tablas turistas por categorías '!M37-1,"-")</f>
        <v>0.2434526005164146</v>
      </c>
      <c r="I24" s="218">
        <f>IFERROR('tablas turistas por categorías '!O24/'tablas turistas por categorías '!O37-1,"-")</f>
        <v>-9.6435575037489896E-2</v>
      </c>
      <c r="J24" s="219">
        <f>IFERROR('tablas turistas por categorías '!Q24/'tablas turistas por categorías '!Q37-1,"-")</f>
        <v>3.4348165495706517E-2</v>
      </c>
    </row>
    <row r="25" spans="2:10" ht="15" hidden="1" customHeight="1" outlineLevel="1">
      <c r="B25" s="95" t="s">
        <v>45</v>
      </c>
      <c r="C25" s="218">
        <f>IFERROR('tablas turistas por categorías '!C25/'tablas turistas por categorías '!C38-1,"-")</f>
        <v>-0.15000000000000002</v>
      </c>
      <c r="D25" s="218">
        <f>IFERROR('tablas turistas por categorías '!E25/'tablas turistas por categorías '!E38-1,"-")</f>
        <v>0.78947368421052633</v>
      </c>
      <c r="E25" s="218">
        <f>IFERROR('tablas turistas por categorías '!G25/'tablas turistas por categorías '!G38-1,"-")</f>
        <v>-0.14674397859054411</v>
      </c>
      <c r="F25" s="218">
        <f>IFERROR('tablas turistas por categorías '!I25/'tablas turistas por categorías '!I38-1,"-")</f>
        <v>-0.15993158007269614</v>
      </c>
      <c r="G25" s="218">
        <f>IFERROR('tablas turistas por categorías '!K25/'tablas turistas por categorías '!K38-1,"-")</f>
        <v>-5.6910569105691033E-2</v>
      </c>
      <c r="H25" s="219">
        <f>IFERROR('tablas turistas por categorías '!M25/'tablas turistas por categorías '!M38-1,"-")</f>
        <v>-0.14156431803490632</v>
      </c>
      <c r="I25" s="218">
        <f>IFERROR('tablas turistas por categorías '!O25/'tablas turistas por categorías '!O38-1,"-")</f>
        <v>7.5011720581340757E-2</v>
      </c>
      <c r="J25" s="219">
        <f>IFERROR('tablas turistas por categorías '!Q25/'tablas turistas por categorías '!Q38-1,"-")</f>
        <v>-2.7970738304542886E-2</v>
      </c>
    </row>
    <row r="26" spans="2:10" ht="15" hidden="1" customHeight="1" outlineLevel="1">
      <c r="B26" s="95" t="s">
        <v>46</v>
      </c>
      <c r="C26" s="218">
        <f>IFERROR('tablas turistas por categorías '!C26/'tablas turistas por categorías '!C39-1,"-")</f>
        <v>-0.27272727272727271</v>
      </c>
      <c r="D26" s="218">
        <f>IFERROR('tablas turistas por categorías '!E26/'tablas turistas por categorías '!E39-1,"-")</f>
        <v>0.88461538461538458</v>
      </c>
      <c r="E26" s="218">
        <f>IFERROR('tablas turistas por categorías '!G26/'tablas turistas por categorías '!G39-1,"-")</f>
        <v>-0.36331569664902996</v>
      </c>
      <c r="F26" s="218">
        <f>IFERROR('tablas turistas por categorías '!I26/'tablas turistas por categorías '!I39-1,"-")</f>
        <v>-1.3399813025864793E-2</v>
      </c>
      <c r="G26" s="218">
        <f>IFERROR('tablas turistas por categorías '!K26/'tablas turistas por categorías '!K39-1,"-")</f>
        <v>0.15104166666666674</v>
      </c>
      <c r="H26" s="219">
        <f>IFERROR('tablas turistas por categorías '!M26/'tablas turistas por categorías '!M39-1,"-")</f>
        <v>-7.9581151832460728E-2</v>
      </c>
      <c r="I26" s="218">
        <f>IFERROR('tablas turistas por categorías '!O26/'tablas turistas por categorías '!O39-1,"-")</f>
        <v>-0.18028313150264375</v>
      </c>
      <c r="J26" s="219">
        <f>IFERROR('tablas turistas por categorías '!Q26/'tablas turistas por categorías '!Q39-1,"-")</f>
        <v>-0.13508178228990408</v>
      </c>
    </row>
    <row r="27" spans="2:10" ht="15" hidden="1" customHeight="1" outlineLevel="1">
      <c r="B27" s="95" t="s">
        <v>47</v>
      </c>
      <c r="C27" s="218">
        <f>IFERROR('tablas turistas por categorías '!C27/'tablas turistas por categorías '!C40-1,"-")</f>
        <v>-0.21568627450980393</v>
      </c>
      <c r="D27" s="218">
        <f>IFERROR('tablas turistas por categorías '!E27/'tablas turistas por categorías '!E40-1,"-")</f>
        <v>-9.0163934426229497E-2</v>
      </c>
      <c r="E27" s="218">
        <f>IFERROR('tablas turistas por categorías '!G27/'tablas turistas por categorías '!G40-1,"-")</f>
        <v>-0.39944649446494462</v>
      </c>
      <c r="F27" s="218">
        <f>IFERROR('tablas turistas por categorías '!I27/'tablas turistas por categorías '!I40-1,"-")</f>
        <v>-9.9081681971967095E-2</v>
      </c>
      <c r="G27" s="218">
        <f>IFERROR('tablas turistas por categorías '!K27/'tablas turistas por categorías '!K40-1,"-")</f>
        <v>-5.5312954876273634E-2</v>
      </c>
      <c r="H27" s="219">
        <f>IFERROR('tablas turistas por categorías '!M27/'tablas turistas por categorías '!M40-1,"-")</f>
        <v>-0.14847089773100952</v>
      </c>
      <c r="I27" s="218">
        <f>IFERROR('tablas turistas por categorías '!O27/'tablas turistas por categorías '!O40-1,"-")</f>
        <v>-7.6770945702984483E-2</v>
      </c>
      <c r="J27" s="219">
        <f>IFERROR('tablas turistas por categorías '!Q27/'tablas turistas por categorías '!Q40-1,"-")</f>
        <v>-0.11422191686705596</v>
      </c>
    </row>
    <row r="28" spans="2:10" ht="15" hidden="1" customHeight="1" outlineLevel="1">
      <c r="B28" s="95" t="s">
        <v>48</v>
      </c>
      <c r="C28" s="218">
        <f>IFERROR('tablas turistas por categorías '!C28/'tablas turistas por categorías '!C41-1,"-")</f>
        <v>-0.53076923076923077</v>
      </c>
      <c r="D28" s="218">
        <f>IFERROR('tablas turistas por categorías '!E28/'tablas turistas por categorías '!E41-1,"-")</f>
        <v>-0.19374999999999998</v>
      </c>
      <c r="E28" s="218">
        <f>IFERROR('tablas turistas por categorías '!G28/'tablas turistas por categorías '!G41-1,"-")</f>
        <v>-2.6722090261282694E-2</v>
      </c>
      <c r="F28" s="218">
        <f>IFERROR('tablas turistas por categorías '!I28/'tablas turistas por categorías '!I41-1,"-")</f>
        <v>-0.16001457991616552</v>
      </c>
      <c r="G28" s="218">
        <f>IFERROR('tablas turistas por categorías '!K28/'tablas turistas por categorías '!K41-1,"-")</f>
        <v>0.13014460511679649</v>
      </c>
      <c r="H28" s="219">
        <f>IFERROR('tablas turistas por categorías '!M28/'tablas turistas por categorías '!M41-1,"-")</f>
        <v>-0.10837320574162679</v>
      </c>
      <c r="I28" s="218">
        <f>IFERROR('tablas turistas por categorías '!O28/'tablas turistas por categorías '!O41-1,"-")</f>
        <v>-0.21628365068942879</v>
      </c>
      <c r="J28" s="219">
        <f>IFERROR('tablas turistas por categorías '!Q28/'tablas turistas por categorías '!Q41-1,"-")</f>
        <v>-0.15981220657276995</v>
      </c>
    </row>
    <row r="29" spans="2:10" ht="15" hidden="1" customHeight="1" outlineLevel="1">
      <c r="B29" s="95" t="s">
        <v>49</v>
      </c>
      <c r="C29" s="218">
        <f>IFERROR('tablas turistas por categorías '!C29/'tablas turistas por categorías '!C42-1,"-")</f>
        <v>-0.15602836879432624</v>
      </c>
      <c r="D29" s="218">
        <f>IFERROR('tablas turistas por categorías '!E29/'tablas turistas por categorías '!E42-1,"-")</f>
        <v>0.12269938650306744</v>
      </c>
      <c r="E29" s="218">
        <f>IFERROR('tablas turistas por categorías '!G29/'tablas turistas por categorías '!G42-1,"-")</f>
        <v>-7.1057192374350042E-2</v>
      </c>
      <c r="F29" s="218">
        <f>IFERROR('tablas turistas por categorías '!I29/'tablas turistas por categorías '!I42-1,"-")</f>
        <v>-0.13746478873239432</v>
      </c>
      <c r="G29" s="218">
        <f>IFERROR('tablas turistas por categorías '!K29/'tablas turistas por categorías '!K42-1,"-")</f>
        <v>-4.6251993620414655E-2</v>
      </c>
      <c r="H29" s="219">
        <f>IFERROR('tablas turistas por categorías '!M29/'tablas turistas por categorías '!M42-1,"-")</f>
        <v>-0.1033483580167418</v>
      </c>
      <c r="I29" s="218">
        <f>IFERROR('tablas turistas por categorías '!O29/'tablas turistas por categorías '!O42-1,"-")</f>
        <v>-0.13233210541229812</v>
      </c>
      <c r="J29" s="219">
        <f>IFERROR('tablas turistas por categorías '!Q29/'tablas turistas por categorías '!Q42-1,"-")</f>
        <v>-0.11876412961567451</v>
      </c>
    </row>
    <row r="30" spans="2:10" ht="15" hidden="1" customHeight="1" outlineLevel="1">
      <c r="B30" s="95" t="s">
        <v>50</v>
      </c>
      <c r="C30" s="218">
        <f>IFERROR('tablas turistas por categorías '!C30/'tablas turistas por categorías '!C43-1,"-")</f>
        <v>-0.32738095238095233</v>
      </c>
      <c r="D30" s="218">
        <f>IFERROR('tablas turistas por categorías '!E30/'tablas turistas por categorías '!E43-1,"-")</f>
        <v>1</v>
      </c>
      <c r="E30" s="218">
        <f>IFERROR('tablas turistas por categorías '!G30/'tablas turistas por categorías '!G43-1,"-")</f>
        <v>-0.15870718765074776</v>
      </c>
      <c r="F30" s="218">
        <f>IFERROR('tablas turistas por categorías '!I30/'tablas turistas por categorías '!I43-1,"-")</f>
        <v>-2.3580121703853929E-2</v>
      </c>
      <c r="G30" s="218">
        <f>IFERROR('tablas turistas por categorías '!K30/'tablas turistas por categorías '!K43-1,"-")</f>
        <v>0.10000000000000009</v>
      </c>
      <c r="H30" s="219">
        <f>IFERROR('tablas turistas por categorías '!M30/'tablas turistas por categorías '!M43-1,"-")</f>
        <v>-4.5123518492074854E-2</v>
      </c>
      <c r="I30" s="218">
        <f>IFERROR('tablas turistas por categorías '!O30/'tablas turistas por categorías '!O43-1,"-")</f>
        <v>-0.17634778337222157</v>
      </c>
      <c r="J30" s="219">
        <f>IFERROR('tablas turistas por categorías '!Q30/'tablas turistas por categorías '!Q43-1,"-")</f>
        <v>-0.1156741053743563</v>
      </c>
    </row>
    <row r="31" spans="2:10" ht="15" hidden="1" customHeight="1" outlineLevel="1">
      <c r="B31" s="95" t="s">
        <v>51</v>
      </c>
      <c r="C31" s="218">
        <f>IFERROR('tablas turistas por categorías '!C31/'tablas turistas por categorías '!C44-1,"-")</f>
        <v>-0.23076923076923073</v>
      </c>
      <c r="D31" s="218">
        <f>IFERROR('tablas turistas por categorías '!E31/'tablas turistas por categorías '!E44-1,"-")</f>
        <v>0.20945945945945943</v>
      </c>
      <c r="E31" s="218">
        <f>IFERROR('tablas turistas por categorías '!G31/'tablas turistas por categorías '!G44-1,"-")</f>
        <v>0.14727540500736369</v>
      </c>
      <c r="F31" s="218">
        <f>IFERROR('tablas turistas por categorías '!I31/'tablas turistas por categorías '!I44-1,"-")</f>
        <v>-0.11415259172976122</v>
      </c>
      <c r="G31" s="218">
        <f>IFERROR('tablas turistas por categorías '!K31/'tablas turistas por categorías '!K44-1,"-")</f>
        <v>9.9673202614379175E-2</v>
      </c>
      <c r="H31" s="219">
        <f>IFERROR('tablas turistas por categorías '!M31/'tablas turistas por categorías '!M44-1,"-")</f>
        <v>-2.2402540130534443E-2</v>
      </c>
      <c r="I31" s="218">
        <f>IFERROR('tablas turistas por categorías '!O31/'tablas turistas por categorías '!O44-1,"-")</f>
        <v>-3.7601626016260159E-2</v>
      </c>
      <c r="J31" s="219">
        <f>IFERROR('tablas turistas por categorías '!Q31/'tablas turistas por categorías '!Q44-1,"-")</f>
        <v>-2.9464538672206997E-2</v>
      </c>
    </row>
    <row r="32" spans="2:10" collapsed="1">
      <c r="B32" s="222">
        <v>2009</v>
      </c>
      <c r="C32" s="224">
        <f>IFERROR('tablas turistas por categorías '!C32/'tablas turistas por categorías '!C45-1,"-")</f>
        <v>-0.29746192893401013</v>
      </c>
      <c r="D32" s="224">
        <f>IFERROR('tablas turistas por categorías '!E32/'tablas turistas por categorías '!E45-1,"-")</f>
        <v>-9.122085048010975E-2</v>
      </c>
      <c r="E32" s="224">
        <f>IFERROR('tablas turistas por categorías '!G32/'tablas turistas por categorías '!G45-1,"-")</f>
        <v>-0.10502087570923879</v>
      </c>
      <c r="F32" s="224">
        <f>IFERROR('tablas turistas por categorías '!I32/'tablas turistas por categorías '!I45-1,"-")</f>
        <v>-8.2747543855989703E-2</v>
      </c>
      <c r="G32" s="224">
        <f>IFERROR('tablas turistas por categorías '!K32/'tablas turistas por categorías '!K45-1,"-")</f>
        <v>9.0812391969153028E-2</v>
      </c>
      <c r="H32" s="224">
        <f>IFERROR('tablas turistas por categorías '!M32/'tablas turistas por categorías '!M45-1,"-")</f>
        <v>-7.4059566244924047E-2</v>
      </c>
      <c r="I32" s="224">
        <f>IFERROR('tablas turistas por categorías '!O32/'tablas turistas por categorías '!O45-1,"-")</f>
        <v>-0.14016856330881722</v>
      </c>
      <c r="J32" s="224">
        <f>IFERROR('tablas turistas por categorías '!Q32/'tablas turistas por categorías '!Q45-1,"-")</f>
        <v>-0.10823968620328683</v>
      </c>
    </row>
    <row r="33" spans="2:10" ht="15" hidden="1" customHeight="1" outlineLevel="1">
      <c r="B33" s="95" t="s">
        <v>40</v>
      </c>
      <c r="C33" s="218">
        <f>IFERROR('tablas turistas por categorías '!C33/'tablas turistas por categorías '!C46-1,"-")</f>
        <v>-0.1151079136690647</v>
      </c>
      <c r="D33" s="218">
        <f>IFERROR('tablas turistas por categorías '!E33/'tablas turistas por categorías '!E46-1,"-")</f>
        <v>0.15300546448087426</v>
      </c>
      <c r="E33" s="218">
        <f>IFERROR('tablas turistas por categorías '!G33/'tablas turistas por categorías '!G46-1,"-")</f>
        <v>-4.3416370106761581E-2</v>
      </c>
      <c r="F33" s="218">
        <f>IFERROR('tablas turistas por categorías '!I33/'tablas turistas por categorías '!I46-1,"-")</f>
        <v>0.2023156611822059</v>
      </c>
      <c r="G33" s="218">
        <f>IFERROR('tablas turistas por categorías '!K33/'tablas turistas por categorías '!K46-1,"-")</f>
        <v>-0.18558558558558558</v>
      </c>
      <c r="H33" s="219">
        <f>IFERROR('tablas turistas por categorías '!M33/'tablas turistas por categorías '!M46-1,"-")</f>
        <v>9.2020129403306949E-2</v>
      </c>
      <c r="I33" s="218">
        <f>IFERROR('tablas turistas por categorías '!O33/'tablas turistas por categorías '!O46-1,"-")</f>
        <v>0.21446977205153628</v>
      </c>
      <c r="J33" s="219">
        <f>IFERROR('tablas turistas por categorías '!Q33/'tablas turistas por categorías '!Q46-1,"-")</f>
        <v>0.15024978791592036</v>
      </c>
    </row>
    <row r="34" spans="2:10" ht="15" hidden="1" customHeight="1" outlineLevel="1">
      <c r="B34" s="95" t="s">
        <v>41</v>
      </c>
      <c r="C34" s="218">
        <f>IFERROR('tablas turistas por categorías '!C34/'tablas turistas por categorías '!C47-1,"-")</f>
        <v>0.31147540983606548</v>
      </c>
      <c r="D34" s="218">
        <f>IFERROR('tablas turistas por categorías '!E34/'tablas turistas por categorías '!E47-1,"-")</f>
        <v>0.89705882352941169</v>
      </c>
      <c r="E34" s="218">
        <f>IFERROR('tablas turistas por categorías '!G34/'tablas turistas por categorías '!G47-1,"-")</f>
        <v>-0.20892959358900975</v>
      </c>
      <c r="F34" s="218">
        <f>IFERROR('tablas turistas por categorías '!I34/'tablas turistas por categorías '!I47-1,"-")</f>
        <v>4.1197391819798534E-2</v>
      </c>
      <c r="G34" s="218">
        <f>IFERROR('tablas turistas por categorías '!K34/'tablas turistas por categorías '!K47-1,"-")</f>
        <v>9.6339113680154131E-2</v>
      </c>
      <c r="H34" s="219">
        <f>IFERROR('tablas turistas por categorías '!M34/'tablas turistas por categorías '!M47-1,"-")</f>
        <v>-5.9962309405516834E-3</v>
      </c>
      <c r="I34" s="218">
        <f>IFERROR('tablas turistas por categorías '!O34/'tablas turistas por categorías '!O47-1,"-")</f>
        <v>-5.1044083526682105E-2</v>
      </c>
      <c r="J34" s="219">
        <f>IFERROR('tablas turistas por categorías '!Q34/'tablas turistas por categorías '!Q47-1,"-")</f>
        <v>-2.7159596693614341E-2</v>
      </c>
    </row>
    <row r="35" spans="2:10" ht="15" hidden="1" customHeight="1" outlineLevel="1">
      <c r="B35" s="95" t="s">
        <v>42</v>
      </c>
      <c r="C35" s="218">
        <f>IFERROR('tablas turistas por categorías '!C35/'tablas turistas por categorías '!C48-1,"-")</f>
        <v>-0.3529411764705882</v>
      </c>
      <c r="D35" s="218">
        <f>IFERROR('tablas turistas por categorías '!E35/'tablas turistas por categorías '!E48-1,"-")</f>
        <v>0.125</v>
      </c>
      <c r="E35" s="218">
        <f>IFERROR('tablas turistas por categorías '!G35/'tablas turistas por categorías '!G48-1,"-")</f>
        <v>-0.14900509023600184</v>
      </c>
      <c r="F35" s="218">
        <f>IFERROR('tablas turistas por categorías '!I35/'tablas turistas por categorías '!I48-1,"-")</f>
        <v>-1.6381095838825077E-2</v>
      </c>
      <c r="G35" s="218">
        <f>IFERROR('tablas turistas por categorías '!K35/'tablas turistas por categorías '!K48-1,"-")</f>
        <v>0.71299638989169667</v>
      </c>
      <c r="H35" s="219">
        <f>IFERROR('tablas turistas por categorías '!M35/'tablas turistas por categorías '!M48-1,"-")</f>
        <v>-3.6483035388544804E-3</v>
      </c>
      <c r="I35" s="218">
        <f>IFERROR('tablas turistas por categorías '!O35/'tablas turistas por categorías '!O48-1,"-")</f>
        <v>6.2646731743482009E-2</v>
      </c>
      <c r="J35" s="219">
        <f>IFERROR('tablas turistas por categorías '!Q35/'tablas turistas por categorías '!Q48-1,"-")</f>
        <v>2.9235106643785258E-2</v>
      </c>
    </row>
    <row r="36" spans="2:10" ht="15" hidden="1" customHeight="1" outlineLevel="1">
      <c r="B36" s="95" t="s">
        <v>43</v>
      </c>
      <c r="C36" s="218">
        <f>IFERROR('tablas turistas por categorías '!C36/'tablas turistas por categorías '!C49-1,"-")</f>
        <v>-0.47058823529411764</v>
      </c>
      <c r="D36" s="218">
        <f>IFERROR('tablas turistas por categorías '!E36/'tablas turistas por categorías '!E49-1,"-")</f>
        <v>0.58823529411764697</v>
      </c>
      <c r="E36" s="218">
        <f>IFERROR('tablas turistas por categorías '!G36/'tablas turistas por categorías '!G49-1,"-")</f>
        <v>-8.7568412822517594E-2</v>
      </c>
      <c r="F36" s="218">
        <f>IFERROR('tablas turistas por categorías '!I36/'tablas turistas por categorías '!I49-1,"-")</f>
        <v>4.3528728961115259E-3</v>
      </c>
      <c r="G36" s="218">
        <f>IFERROR('tablas turistas por categorías '!K36/'tablas turistas por categorías '!K49-1,"-")</f>
        <v>-5.3475935828876997E-2</v>
      </c>
      <c r="H36" s="219">
        <f>IFERROR('tablas turistas por categorías '!M36/'tablas turistas por categorías '!M49-1,"-")</f>
        <v>-2.1038912679203103E-2</v>
      </c>
      <c r="I36" s="218">
        <f>IFERROR('tablas turistas por categorías '!O36/'tablas turistas por categorías '!O49-1,"-")</f>
        <v>0.17566241413150152</v>
      </c>
      <c r="J36" s="219">
        <f>IFERROR('tablas turistas por categorías '!Q36/'tablas turistas por categorías '!Q49-1,"-")</f>
        <v>7.4718134913051681E-2</v>
      </c>
    </row>
    <row r="37" spans="2:10" ht="15" hidden="1" customHeight="1" outlineLevel="1">
      <c r="B37" s="95" t="s">
        <v>44</v>
      </c>
      <c r="C37" s="218">
        <f>IFERROR('tablas turistas por categorías '!C37/'tablas turistas por categorías '!C50-1,"-")</f>
        <v>-0.42028985507246375</v>
      </c>
      <c r="D37" s="218">
        <f>IFERROR('tablas turistas por categorías '!E37/'tablas turistas por categorías '!E50-1,"-")</f>
        <v>-0.70399999999999996</v>
      </c>
      <c r="E37" s="218">
        <f>IFERROR('tablas turistas por categorías '!G37/'tablas turistas por categorías '!G50-1,"-")</f>
        <v>-0.25475974614687213</v>
      </c>
      <c r="F37" s="218">
        <f>IFERROR('tablas turistas por categorías '!I37/'tablas turistas por categorías '!I50-1,"-")</f>
        <v>-8.8243279934835717E-2</v>
      </c>
      <c r="G37" s="218">
        <f>IFERROR('tablas turistas por categorías '!K37/'tablas turistas por categorías '!K50-1,"-")</f>
        <v>5.5384615384615365E-2</v>
      </c>
      <c r="H37" s="219">
        <f>IFERROR('tablas turistas por categorías '!M37/'tablas turistas por categorías '!M50-1,"-")</f>
        <v>-0.15387016229712858</v>
      </c>
      <c r="I37" s="218">
        <f>IFERROR('tablas turistas por categorías '!O37/'tablas turistas por categorías '!O50-1,"-")</f>
        <v>0.18965280636750381</v>
      </c>
      <c r="J37" s="219">
        <f>IFERROR('tablas turistas por categorías '!Q37/'tablas turistas por categorías '!Q50-1,"-")</f>
        <v>2.8915662650602414E-2</v>
      </c>
    </row>
    <row r="38" spans="2:10" ht="15" hidden="1" customHeight="1" outlineLevel="1">
      <c r="B38" s="95" t="s">
        <v>45</v>
      </c>
      <c r="C38" s="218">
        <f>IFERROR('tablas turistas por categorías '!C38/'tablas turistas por categorías '!C51-1,"-")</f>
        <v>-0.13043478260869568</v>
      </c>
      <c r="D38" s="218">
        <f>IFERROR('tablas turistas por categorías '!E38/'tablas turistas por categorías '!E51-1,"-")</f>
        <v>-0.75641025641025639</v>
      </c>
      <c r="E38" s="218">
        <f>IFERROR('tablas turistas por categorías '!G38/'tablas turistas por categorías '!G51-1,"-")</f>
        <v>-6.9709543568464705E-2</v>
      </c>
      <c r="F38" s="218">
        <f>IFERROR('tablas turistas por categorías '!I38/'tablas turistas por categorías '!I51-1,"-")</f>
        <v>-0.11788004526593743</v>
      </c>
      <c r="G38" s="218">
        <f>IFERROR('tablas turistas por categorías '!K38/'tablas turistas por categorías '!K51-1,"-")</f>
        <v>0.28347826086956518</v>
      </c>
      <c r="H38" s="219">
        <f>IFERROR('tablas turistas por categorías '!M38/'tablas turistas por categorías '!M51-1,"-")</f>
        <v>-8.8820826952526799E-2</v>
      </c>
      <c r="I38" s="218">
        <f>IFERROR('tablas turistas por categorías '!O38/'tablas turistas por categorías '!O51-1,"-")</f>
        <v>-5.8901389808074134E-2</v>
      </c>
      <c r="J38" s="219">
        <f>IFERROR('tablas turistas por categorías '!Q38/'tablas turistas por categorías '!Q51-1,"-")</f>
        <v>-7.3369410424380499E-2</v>
      </c>
    </row>
    <row r="39" spans="2:10" ht="15" hidden="1" customHeight="1" outlineLevel="1">
      <c r="B39" s="95" t="s">
        <v>46</v>
      </c>
      <c r="C39" s="218">
        <f>IFERROR('tablas turistas por categorías '!C39/'tablas turistas por categorías '!C52-1,"-")</f>
        <v>0.15789473684210531</v>
      </c>
      <c r="D39" s="218">
        <f>IFERROR('tablas turistas por categorías '!E39/'tablas turistas por categorías '!E52-1,"-")</f>
        <v>0.30000000000000004</v>
      </c>
      <c r="E39" s="218">
        <f>IFERROR('tablas turistas por categorías '!G39/'tablas turistas por categorías '!G52-1,"-")</f>
        <v>8.7248322147650992E-2</v>
      </c>
      <c r="F39" s="218">
        <f>IFERROR('tablas turistas por categorías '!I39/'tablas turistas por categorías '!I52-1,"-")</f>
        <v>6.9310229923358779E-2</v>
      </c>
      <c r="G39" s="218">
        <f>IFERROR('tablas turistas por categorías '!K39/'tablas turistas por categorías '!K52-1,"-")</f>
        <v>0.21135646687697163</v>
      </c>
      <c r="H39" s="219">
        <f>IFERROR('tablas turistas por categorías '!M39/'tablas turistas por categorías '!M52-1,"-")</f>
        <v>8.5227272727272707E-2</v>
      </c>
      <c r="I39" s="218">
        <f>IFERROR('tablas turistas por categorías '!O39/'tablas turistas por categorías '!O52-1,"-")</f>
        <v>0.21664245694127415</v>
      </c>
      <c r="J39" s="219">
        <f>IFERROR('tablas turistas por categorías '!Q39/'tablas turistas por categorías '!Q52-1,"-")</f>
        <v>0.15392124959323139</v>
      </c>
    </row>
    <row r="40" spans="2:10" ht="15" hidden="1" customHeight="1" outlineLevel="1">
      <c r="B40" s="95" t="s">
        <v>47</v>
      </c>
      <c r="C40" s="218">
        <f>IFERROR('tablas turistas por categorías '!C40/'tablas turistas por categorías '!C53-1,"-")</f>
        <v>0.18604651162790709</v>
      </c>
      <c r="D40" s="218">
        <f>IFERROR('tablas turistas por categorías '!E40/'tablas turistas por categorías '!E53-1,"-")</f>
        <v>0.69444444444444442</v>
      </c>
      <c r="E40" s="218">
        <f>IFERROR('tablas turistas por categorías '!G40/'tablas turistas por categorías '!G53-1,"-")</f>
        <v>0.23603192702394526</v>
      </c>
      <c r="F40" s="218">
        <f>IFERROR('tablas turistas por categorías '!I40/'tablas turistas por categorías '!I53-1,"-")</f>
        <v>0.17958950969213228</v>
      </c>
      <c r="G40" s="218">
        <f>IFERROR('tablas turistas por categorías '!K40/'tablas turistas por categorías '!K53-1,"-")</f>
        <v>0.32625482625482616</v>
      </c>
      <c r="H40" s="219">
        <f>IFERROR('tablas turistas por categorías '!M40/'tablas turistas por categorías '!M53-1,"-")</f>
        <v>0.21203666799521725</v>
      </c>
      <c r="I40" s="218">
        <f>IFERROR('tablas turistas por categorías '!O40/'tablas turistas por categorías '!O53-1,"-")</f>
        <v>8.8028169014084501E-2</v>
      </c>
      <c r="J40" s="219">
        <f>IFERROR('tablas turistas por categorías '!Q40/'tablas turistas por categorías '!Q53-1,"-")</f>
        <v>0.14945705824284294</v>
      </c>
    </row>
    <row r="41" spans="2:10" ht="15" hidden="1" customHeight="1" outlineLevel="1">
      <c r="B41" s="95" t="s">
        <v>48</v>
      </c>
      <c r="C41" s="218">
        <f>IFERROR('tablas turistas por categorías '!C41/'tablas turistas por categorías '!C54-1,"-")</f>
        <v>0.68831168831168821</v>
      </c>
      <c r="D41" s="218">
        <f>IFERROR('tablas turistas por categorías '!E41/'tablas turistas por categorías '!E54-1,"-")</f>
        <v>8.8435374149659962E-2</v>
      </c>
      <c r="E41" s="218">
        <f>IFERROR('tablas turistas por categorías '!G41/'tablas turistas por categorías '!G54-1,"-")</f>
        <v>0.13937753721244928</v>
      </c>
      <c r="F41" s="218">
        <f>IFERROR('tablas turistas por categorías '!I41/'tablas turistas por categorías '!I54-1,"-")</f>
        <v>0.22806624888093108</v>
      </c>
      <c r="G41" s="218">
        <f>IFERROR('tablas turistas por categorías '!K41/'tablas turistas por categorías '!K54-1,"-")</f>
        <v>1.1103286384976525</v>
      </c>
      <c r="H41" s="219">
        <f>IFERROR('tablas turistas por categorías '!M41/'tablas turistas por categorías '!M54-1,"-")</f>
        <v>0.26743480897513638</v>
      </c>
      <c r="I41" s="218">
        <f>IFERROR('tablas turistas por categorías '!O41/'tablas turistas por categorías '!O54-1,"-")</f>
        <v>0.22447338800450223</v>
      </c>
      <c r="J41" s="219">
        <f>IFERROR('tablas turistas por categorías '!Q41/'tablas turistas por categorías '!Q54-1,"-")</f>
        <v>0.24658603199375739</v>
      </c>
    </row>
    <row r="42" spans="2:10" ht="15" hidden="1" customHeight="1" outlineLevel="1">
      <c r="B42" s="95" t="s">
        <v>49</v>
      </c>
      <c r="C42" s="218">
        <f>IFERROR('tablas turistas por categorías '!C42/'tablas turistas por categorías '!C55-1,"-")</f>
        <v>0.53260869565217384</v>
      </c>
      <c r="D42" s="218">
        <f>IFERROR('tablas turistas por categorías '!E42/'tablas turistas por categorías '!E55-1,"-")</f>
        <v>-0.29130434782608694</v>
      </c>
      <c r="E42" s="218">
        <f>IFERROR('tablas turistas por categorías '!G42/'tablas turistas por categorías '!G55-1,"-")</f>
        <v>1.7361111111111605E-3</v>
      </c>
      <c r="F42" s="218">
        <f>IFERROR('tablas turistas por categorías '!I42/'tablas turistas por categorías '!I55-1,"-")</f>
        <v>-8.9743589743589758E-2</v>
      </c>
      <c r="G42" s="218">
        <f>IFERROR('tablas turistas por categorías '!K42/'tablas turistas por categorías '!K55-1,"-")</f>
        <v>0.3172268907563025</v>
      </c>
      <c r="H42" s="219">
        <f>IFERROR('tablas turistas por categorías '!M42/'tablas turistas por categorías '!M55-1,"-")</f>
        <v>-3.3302209772797964E-2</v>
      </c>
      <c r="I42" s="218">
        <f>IFERROR('tablas turistas por categorías '!O42/'tablas turistas por categorías '!O55-1,"-")</f>
        <v>2.7814183777486567E-2</v>
      </c>
      <c r="J42" s="219">
        <f>IFERROR('tablas turistas por categorías '!Q42/'tablas turistas por categorías '!Q55-1,"-")</f>
        <v>-1.7302339577220938E-3</v>
      </c>
    </row>
    <row r="43" spans="2:10" ht="15" hidden="1" customHeight="1" outlineLevel="1">
      <c r="B43" s="95" t="s">
        <v>50</v>
      </c>
      <c r="C43" s="218">
        <f>IFERROR('tablas turistas por categorías '!C43/'tablas turistas por categorías '!C56-1,"-")</f>
        <v>0.69696969696969702</v>
      </c>
      <c r="D43" s="218">
        <f>IFERROR('tablas turistas por categorías '!E43/'tablas turistas por categorías '!E56-1,"-")</f>
        <v>-0.45341614906832295</v>
      </c>
      <c r="E43" s="218">
        <f>IFERROR('tablas turistas por categorías '!G43/'tablas turistas por categorías '!G56-1,"-")</f>
        <v>0.26479560707748617</v>
      </c>
      <c r="F43" s="218">
        <f>IFERROR('tablas turistas por categorías '!I43/'tablas turistas por categorías '!I56-1,"-")</f>
        <v>0.13268236645605969</v>
      </c>
      <c r="G43" s="218">
        <f>IFERROR('tablas turistas por categorías '!K43/'tablas turistas por categorías '!K56-1,"-")</f>
        <v>0.67048054919908462</v>
      </c>
      <c r="H43" s="219">
        <f>IFERROR('tablas turistas por categorías '!M43/'tablas turistas por categorías '!M56-1,"-")</f>
        <v>0.20367823994499834</v>
      </c>
      <c r="I43" s="218">
        <f>IFERROR('tablas turistas por categorías '!O43/'tablas turistas por categorías '!O56-1,"-")</f>
        <v>0.31296356014188964</v>
      </c>
      <c r="J43" s="219">
        <f>IFERROR('tablas turistas por categorías '!Q43/'tablas turistas por categorías '!Q56-1,"-")</f>
        <v>0.26006655574043269</v>
      </c>
    </row>
    <row r="44" spans="2:10" ht="15" hidden="1" customHeight="1" outlineLevel="1">
      <c r="B44" s="95" t="s">
        <v>51</v>
      </c>
      <c r="C44" s="218">
        <f>IFERROR('tablas turistas por categorías '!C44/'tablas turistas por categorías '!C57-1,"-")</f>
        <v>0.24468085106382986</v>
      </c>
      <c r="D44" s="218">
        <f>IFERROR('tablas turistas por categorías '!E44/'tablas turistas por categorías '!E57-1,"-")</f>
        <v>-0.11377245508982037</v>
      </c>
      <c r="E44" s="218">
        <f>IFERROR('tablas turistas por categorías '!G44/'tablas turistas por categorías '!G57-1,"-")</f>
        <v>-9.7074468085106336E-2</v>
      </c>
      <c r="F44" s="218">
        <f>IFERROR('tablas turistas por categorías '!I44/'tablas turistas por categorías '!I57-1,"-")</f>
        <v>0.13183915622940012</v>
      </c>
      <c r="G44" s="218">
        <f>IFERROR('tablas turistas por categorías '!K44/'tablas turistas por categorías '!K57-1,"-")</f>
        <v>8.5106382978723305E-2</v>
      </c>
      <c r="H44" s="219">
        <f>IFERROR('tablas turistas por categorías '!M44/'tablas turistas por categorías '!M57-1,"-")</f>
        <v>5.7057617005407346E-2</v>
      </c>
      <c r="I44" s="218">
        <f>IFERROR('tablas turistas por categorías '!O44/'tablas turistas por categorías '!O57-1,"-")</f>
        <v>-9.5089203604929229E-2</v>
      </c>
      <c r="J44" s="219">
        <f>IFERROR('tablas turistas por categorías '!Q44/'tablas turistas por categorías '!Q57-1,"-")</f>
        <v>-1.9537037037037019E-2</v>
      </c>
    </row>
    <row r="45" spans="2:10" collapsed="1">
      <c r="B45" s="225">
        <v>2008</v>
      </c>
      <c r="C45" s="227">
        <f>IFERROR('tablas turistas por categorías '!C45/'tablas turistas por categorías '!C58-1,"-")</f>
        <v>0.14801864801864806</v>
      </c>
      <c r="D45" s="227">
        <f>IFERROR('tablas turistas por categorías '!E45/'tablas turistas por categorías '!E58-1,"-")</f>
        <v>-6.5384615384615374E-2</v>
      </c>
      <c r="E45" s="227">
        <f>IFERROR('tablas turistas por categorías '!G45/'tablas turistas por categorías '!G58-1,"-")</f>
        <v>-4.081737433896393E-2</v>
      </c>
      <c r="F45" s="227">
        <f>IFERROR('tablas turistas por categorías '!I45/'tablas turistas por categorías '!I58-1,"-")</f>
        <v>4.6952457906575429E-2</v>
      </c>
      <c r="G45" s="227">
        <f>IFERROR('tablas turistas por categorías '!K45/'tablas turistas por categorías '!K58-1,"-")</f>
        <v>0.29071563411704138</v>
      </c>
      <c r="H45" s="227">
        <f>IFERROR('tablas turistas por categorías '!M45/'tablas turistas por categorías '!M58-1,"-")</f>
        <v>4.1815733271666211E-2</v>
      </c>
      <c r="I45" s="227">
        <f>IFERROR('tablas turistas por categorías '!O45/'tablas turistas por categorías '!O58-1,"-")</f>
        <v>0.10176848442497377</v>
      </c>
      <c r="J45" s="227">
        <f>IFERROR('tablas turistas por categorías '!Q45/'tablas turistas por categorías '!Q58-1,"-")</f>
        <v>7.1974690218824078E-2</v>
      </c>
    </row>
    <row r="46" spans="2:10" ht="15" hidden="1" customHeight="1" outlineLevel="1">
      <c r="B46" s="95" t="s">
        <v>40</v>
      </c>
      <c r="C46" s="218">
        <f>IFERROR('tablas turistas por categorías '!C46/'tablas turistas por categorías '!C59-1,"-")</f>
        <v>0.44791666666666674</v>
      </c>
      <c r="D46" s="218">
        <f>IFERROR('tablas turistas por categorías '!E46/'tablas turistas por categorías '!E59-1,"-")</f>
        <v>2.8089887640449396E-2</v>
      </c>
      <c r="E46" s="218">
        <f>IFERROR('tablas turistas por categorías '!G46/'tablas turistas por categorías '!G59-1,"-")</f>
        <v>8.6145010768126085E-3</v>
      </c>
      <c r="F46" s="218">
        <f>IFERROR('tablas turistas por categorías '!I46/'tablas turistas por categorías '!I59-1,"-")</f>
        <v>6.1312078479460741E-3</v>
      </c>
      <c r="G46" s="218">
        <f>IFERROR('tablas turistas por categorías '!K46/'tablas turistas por categorías '!K59-1,"-")</f>
        <v>0.16352201257861632</v>
      </c>
      <c r="H46" s="219">
        <f>IFERROR('tablas turistas por categorías '!M46/'tablas turistas por categorías '!M59-1,"-")</f>
        <v>2.9226785053644067E-2</v>
      </c>
      <c r="I46" s="218">
        <f>IFERROR('tablas turistas por categorías '!O46/'tablas turistas por categorías '!O59-1,"-")</f>
        <v>-6.2267657992565062E-2</v>
      </c>
      <c r="J46" s="219">
        <f>IFERROR('tablas turistas por categorías '!Q46/'tablas turistas por categorías '!Q59-1,"-")</f>
        <v>-1.6410161320229877E-2</v>
      </c>
    </row>
    <row r="47" spans="2:10" ht="15" hidden="1" customHeight="1" outlineLevel="1">
      <c r="B47" s="95" t="s">
        <v>41</v>
      </c>
      <c r="C47" s="218">
        <f>IFERROR('tablas turistas por categorías '!C47/'tablas turistas por categorías '!C60-1,"-")</f>
        <v>-0.62804878048780488</v>
      </c>
      <c r="D47" s="218">
        <f>IFERROR('tablas turistas por categorías '!E47/'tablas turistas por categorías '!E60-1,"-")</f>
        <v>-0.41630901287553645</v>
      </c>
      <c r="E47" s="218">
        <f>IFERROR('tablas turistas por categorías '!G47/'tablas turistas por categorías '!G60-1,"-")</f>
        <v>0.41457489878542519</v>
      </c>
      <c r="F47" s="218">
        <f>IFERROR('tablas turistas por categorías '!I47/'tablas turistas por categorías '!I60-1,"-")</f>
        <v>7.1111111111111125E-2</v>
      </c>
      <c r="G47" s="218">
        <f>IFERROR('tablas turistas por categorías '!K47/'tablas turistas por categorías '!K60-1,"-")</f>
        <v>0.42191780821917813</v>
      </c>
      <c r="H47" s="219">
        <f>IFERROR('tablas turistas por categorías '!M47/'tablas turistas por categorías '!M60-1,"-")</f>
        <v>0.13405867495628532</v>
      </c>
      <c r="I47" s="218">
        <f>IFERROR('tablas turistas por categorías '!O47/'tablas turistas por categorías '!O60-1,"-")</f>
        <v>0.11585760517799359</v>
      </c>
      <c r="J47" s="219">
        <f>IFERROR('tablas turistas por categorías '!Q47/'tablas turistas por categorías '!Q60-1,"-")</f>
        <v>0.1254344714782254</v>
      </c>
    </row>
    <row r="48" spans="2:10" ht="15" hidden="1" customHeight="1" outlineLevel="1">
      <c r="B48" s="95" t="s">
        <v>42</v>
      </c>
      <c r="C48" s="218">
        <f>IFERROR('tablas turistas por categorías '!C48/'tablas turistas por categorías '!C61-1,"-")</f>
        <v>-5.555555555555558E-2</v>
      </c>
      <c r="D48" s="218">
        <f>IFERROR('tablas turistas por categorías '!E48/'tablas turistas por categorías '!E61-1,"-")</f>
        <v>5.6603773584905648E-2</v>
      </c>
      <c r="E48" s="218">
        <f>IFERROR('tablas turistas por categorías '!G48/'tablas turistas por categorías '!G61-1,"-")</f>
        <v>0.1337880377754459</v>
      </c>
      <c r="F48" s="218">
        <f>IFERROR('tablas turistas por categorías '!I48/'tablas turistas por categorías '!I61-1,"-")</f>
        <v>-2.6932942469769183E-2</v>
      </c>
      <c r="G48" s="218">
        <f>IFERROR('tablas turistas por categorías '!K48/'tablas turistas por categorías '!K61-1,"-")</f>
        <v>-0.35805330243337197</v>
      </c>
      <c r="H48" s="219">
        <f>IFERROR('tablas turistas por categorías '!M48/'tablas turistas por categorías '!M61-1,"-")</f>
        <v>-2.3744509082274767E-2</v>
      </c>
      <c r="I48" s="218">
        <f>IFERROR('tablas turistas por categorías '!O48/'tablas turistas por categorías '!O61-1,"-")</f>
        <v>-1.8500246669955756E-3</v>
      </c>
      <c r="J48" s="219">
        <f>IFERROR('tablas turistas por categorías '!Q48/'tablas turistas por categorías '!Q61-1,"-")</f>
        <v>-1.3005867763595691E-2</v>
      </c>
    </row>
    <row r="49" spans="2:10" ht="15" hidden="1" customHeight="1" outlineLevel="1">
      <c r="B49" s="95" t="s">
        <v>43</v>
      </c>
      <c r="C49" s="218">
        <f>IFERROR('tablas turistas por categorías '!C49/'tablas turistas por categorías '!C62-1,"-")</f>
        <v>-0.57499999999999996</v>
      </c>
      <c r="D49" s="218">
        <f>IFERROR('tablas turistas por categorías '!E49/'tablas turistas por categorías '!E62-1,"-")</f>
        <v>-0.59842519685039375</v>
      </c>
      <c r="E49" s="218">
        <f>IFERROR('tablas turistas por categorías '!G49/'tablas turistas por categorías '!G62-1,"-")</f>
        <v>6.7612687813021655E-2</v>
      </c>
      <c r="F49" s="218">
        <f>IFERROR('tablas turistas por categorías '!I49/'tablas turistas por categorías '!I62-1,"-")</f>
        <v>-0.10748510748510753</v>
      </c>
      <c r="G49" s="218">
        <f>IFERROR('tablas turistas por categorías '!K49/'tablas turistas por categorías '!K62-1,"-")</f>
        <v>0.95470383275261317</v>
      </c>
      <c r="H49" s="219">
        <f>IFERROR('tablas turistas por categorías '!M49/'tablas turistas por categorías '!M62-1,"-")</f>
        <v>-3.2775076535206171E-2</v>
      </c>
      <c r="I49" s="218">
        <f>IFERROR('tablas turistas por categorías '!O49/'tablas turistas por categorías '!O62-1,"-")</f>
        <v>-0.2116664087884883</v>
      </c>
      <c r="J49" s="219">
        <f>IFERROR('tablas turistas por categorías '!Q49/'tablas turistas por categorías '!Q62-1,"-")</f>
        <v>-0.12899467376830898</v>
      </c>
    </row>
    <row r="50" spans="2:10" ht="15" hidden="1" customHeight="1" outlineLevel="1">
      <c r="B50" s="95" t="s">
        <v>44</v>
      </c>
      <c r="C50" s="218">
        <f>IFERROR('tablas turistas por categorías '!C50/'tablas turistas por categorías '!C63-1,"-")</f>
        <v>0.68292682926829262</v>
      </c>
      <c r="D50" s="218">
        <f>IFERROR('tablas turistas por categorías '!E50/'tablas turistas por categorías '!E63-1,"-")</f>
        <v>0.50602409638554224</v>
      </c>
      <c r="E50" s="218">
        <f>IFERROR('tablas turistas por categorías '!G50/'tablas turistas por categorías '!G63-1,"-")</f>
        <v>0.20349154391707591</v>
      </c>
      <c r="F50" s="218">
        <f>IFERROR('tablas turistas por categorías '!I50/'tablas turistas por categorías '!I63-1,"-")</f>
        <v>0.23012692050768213</v>
      </c>
      <c r="G50" s="218">
        <f>IFERROR('tablas turistas por categorías '!K50/'tablas turistas por categorías '!K63-1,"-")</f>
        <v>-9.972299168975074E-2</v>
      </c>
      <c r="H50" s="219">
        <f>IFERROR('tablas turistas por categorías '!M50/'tablas turistas por categorías '!M63-1,"-")</f>
        <v>0.20632530120481918</v>
      </c>
      <c r="I50" s="218">
        <f>IFERROR('tablas turistas por categorías '!O50/'tablas turistas por categorías '!O63-1,"-")</f>
        <v>-4.5079281876556188E-2</v>
      </c>
      <c r="J50" s="219">
        <f>IFERROR('tablas turistas por categorías '!Q50/'tablas turistas por categorías '!Q63-1,"-")</f>
        <v>5.8100903963532513E-2</v>
      </c>
    </row>
    <row r="51" spans="2:10" ht="15" hidden="1" customHeight="1" outlineLevel="1">
      <c r="B51" s="95" t="s">
        <v>45</v>
      </c>
      <c r="C51" s="218">
        <f>IFERROR('tablas turistas por categorías '!C51/'tablas turistas por categorías '!C64-1,"-")</f>
        <v>-0.22033898305084743</v>
      </c>
      <c r="D51" s="218">
        <f>IFERROR('tablas turistas por categorías '!E51/'tablas turistas por categorías '!E64-1,"-")</f>
        <v>1.736842105263158</v>
      </c>
      <c r="E51" s="218">
        <f>IFERROR('tablas turistas por categorías '!G51/'tablas turistas por categorías '!G64-1,"-")</f>
        <v>6.6833751044277356E-3</v>
      </c>
      <c r="F51" s="218">
        <f>IFERROR('tablas turistas por categorías '!I51/'tablas turistas por categorías '!I64-1,"-")</f>
        <v>0.29254022428083859</v>
      </c>
      <c r="G51" s="218">
        <f>IFERROR('tablas turistas por categorías '!K51/'tablas turistas por categorías '!K64-1,"-")</f>
        <v>0.21308016877637126</v>
      </c>
      <c r="H51" s="219">
        <f>IFERROR('tablas turistas por categorías '!M51/'tablas turistas por categorías '!M64-1,"-")</f>
        <v>0.1979960485464296</v>
      </c>
      <c r="I51" s="218">
        <f>IFERROR('tablas turistas por categorías '!O51/'tablas turistas por categorías '!O64-1,"-")</f>
        <v>-0.10423871158976383</v>
      </c>
      <c r="J51" s="219">
        <f>IFERROR('tablas turistas por categorías '!Q51/'tablas turistas por categorías '!Q64-1,"-")</f>
        <v>2.0224327308653534E-2</v>
      </c>
    </row>
    <row r="52" spans="2:10" ht="15" hidden="1" customHeight="1" outlineLevel="1">
      <c r="B52" s="95" t="s">
        <v>46</v>
      </c>
      <c r="C52" s="218">
        <f>IFERROR('tablas turistas por categorías '!C52/'tablas turistas por categorías '!C65-1,"-")</f>
        <v>-0.24</v>
      </c>
      <c r="D52" s="218">
        <f>IFERROR('tablas turistas por categorías '!E52/'tablas turistas por categorías '!E65-1,"-")</f>
        <v>-0.72972972972972971</v>
      </c>
      <c r="E52" s="218">
        <f>IFERROR('tablas turistas por categorías '!G52/'tablas turistas por categorías '!G65-1,"-")</f>
        <v>0.30049875311720697</v>
      </c>
      <c r="F52" s="218">
        <f>IFERROR('tablas turistas por categorías '!I52/'tablas turistas por categorías '!I65-1,"-")</f>
        <v>-7.2333848531684675E-2</v>
      </c>
      <c r="G52" s="218">
        <f>IFERROR('tablas turistas por categorías '!K52/'tablas turistas por categorías '!K65-1,"-")</f>
        <v>-0.25059101654846339</v>
      </c>
      <c r="H52" s="219">
        <f>IFERROR('tablas turistas por categorías '!M52/'tablas turistas por categorías '!M65-1,"-")</f>
        <v>-3.487606931344589E-2</v>
      </c>
      <c r="I52" s="218">
        <f>IFERROR('tablas turistas por categorías '!O52/'tablas turistas por categorías '!O65-1,"-")</f>
        <v>-7.3981552651806282E-2</v>
      </c>
      <c r="J52" s="219">
        <f>IFERROR('tablas turistas por categorías '!Q52/'tablas turistas por categorías '!Q65-1,"-")</f>
        <v>-5.5720577691283468E-2</v>
      </c>
    </row>
    <row r="53" spans="2:10" ht="15" hidden="1" customHeight="1" outlineLevel="1">
      <c r="B53" s="95" t="s">
        <v>47</v>
      </c>
      <c r="C53" s="218">
        <f>IFERROR('tablas turistas por categorías '!C53/'tablas turistas por categorías '!C66-1,"-")</f>
        <v>0.48275862068965525</v>
      </c>
      <c r="D53" s="218">
        <f>IFERROR('tablas turistas por categorías '!E53/'tablas turistas por categorías '!E66-1,"-")</f>
        <v>-4.0000000000000036E-2</v>
      </c>
      <c r="E53" s="218">
        <f>IFERROR('tablas turistas por categorías '!G53/'tablas turistas por categorías '!G66-1,"-")</f>
        <v>-0.33761329305135956</v>
      </c>
      <c r="F53" s="218">
        <f>IFERROR('tablas turistas por categorías '!I53/'tablas turistas por categorías '!I66-1,"-")</f>
        <v>-0.16116690578670489</v>
      </c>
      <c r="G53" s="218">
        <f>IFERROR('tablas turistas por categorías '!K53/'tablas turistas por categorías '!K66-1,"-")</f>
        <v>-3.8461538461538325E-3</v>
      </c>
      <c r="H53" s="219">
        <f>IFERROR('tablas turistas por categorías '!M53/'tablas turistas por categorías '!M66-1,"-")</f>
        <v>-0.18140293637846661</v>
      </c>
      <c r="I53" s="218">
        <f>IFERROR('tablas turistas por categorías '!O53/'tablas turistas por categorías '!O66-1,"-")</f>
        <v>-0.20903605136933312</v>
      </c>
      <c r="J53" s="219">
        <f>IFERROR('tablas turistas por categorías '!Q53/'tablas turistas por categorías '!Q66-1,"-")</f>
        <v>-0.19558484872548243</v>
      </c>
    </row>
    <row r="54" spans="2:10" ht="15" hidden="1" customHeight="1" outlineLevel="1">
      <c r="B54" s="95" t="s">
        <v>48</v>
      </c>
      <c r="C54" s="218">
        <f>IFERROR('tablas turistas por categorías '!C54/'tablas turistas por categorías '!C67-1,"-")</f>
        <v>0.79069767441860472</v>
      </c>
      <c r="D54" s="218">
        <f>IFERROR('tablas turistas por categorías '!E54/'tablas turistas por categorías '!E67-1,"-")</f>
        <v>-6.7567567567567988E-3</v>
      </c>
      <c r="E54" s="218">
        <f>IFERROR('tablas turistas por categorías '!G54/'tablas turistas por categorías '!G67-1,"-")</f>
        <v>6.3309352517985529E-2</v>
      </c>
      <c r="F54" s="218">
        <f>IFERROR('tablas turistas por categorías '!I54/'tablas turistas por categorías '!I67-1,"-")</f>
        <v>0.20075248589088956</v>
      </c>
      <c r="G54" s="218">
        <f>IFERROR('tablas turistas por categorías '!K54/'tablas turistas por categorías '!K67-1,"-")</f>
        <v>-0.14800000000000002</v>
      </c>
      <c r="H54" s="219">
        <f>IFERROR('tablas turistas por categorías '!M54/'tablas turistas por categorías '!M67-1,"-")</f>
        <v>0.13684936228886602</v>
      </c>
      <c r="I54" s="218">
        <f>IFERROR('tablas turistas por categorías '!O54/'tablas turistas por categorías '!O67-1,"-")</f>
        <v>1.5512736773350744E-2</v>
      </c>
      <c r="J54" s="219">
        <f>IFERROR('tablas turistas por categorías '!Q54/'tablas turistas por categorías '!Q67-1,"-")</f>
        <v>7.454301526077467E-2</v>
      </c>
    </row>
    <row r="55" spans="2:10" ht="15" hidden="1" customHeight="1" outlineLevel="1">
      <c r="B55" s="95" t="s">
        <v>49</v>
      </c>
      <c r="C55" s="218">
        <f>IFERROR('tablas turistas por categorías '!C55/'tablas turistas por categorías '!C68-1,"-")</f>
        <v>1.2439024390243905</v>
      </c>
      <c r="D55" s="218">
        <f>IFERROR('tablas turistas por categorías '!E55/'tablas turistas por categorías '!E68-1,"-")</f>
        <v>7.9812206572769995E-2</v>
      </c>
      <c r="E55" s="218">
        <f>IFERROR('tablas turistas por categorías '!G55/'tablas turistas por categorías '!G68-1,"-")</f>
        <v>1.7391304347826875E-3</v>
      </c>
      <c r="F55" s="218">
        <f>IFERROR('tablas turistas por categorías '!I55/'tablas turistas por categorías '!I68-1,"-")</f>
        <v>3.4757230034491826E-2</v>
      </c>
      <c r="G55" s="218">
        <f>IFERROR('tablas turistas por categorías '!K55/'tablas turistas por categorías '!K68-1,"-")</f>
        <v>-0.19865319865319864</v>
      </c>
      <c r="H55" s="219">
        <f>IFERROR('tablas turistas por categorías '!M55/'tablas turistas por categorías '!M68-1,"-")</f>
        <v>1.3245033112582849E-2</v>
      </c>
      <c r="I55" s="218">
        <f>IFERROR('tablas turistas por categorías '!O55/'tablas turistas por categorías '!O68-1,"-")</f>
        <v>0.11731207289293843</v>
      </c>
      <c r="J55" s="219">
        <f>IFERROR('tablas turistas por categorías '!Q55/'tablas turistas por categorías '!Q68-1,"-")</f>
        <v>6.4461883408071685E-2</v>
      </c>
    </row>
    <row r="56" spans="2:10" ht="15" hidden="1" customHeight="1" outlineLevel="1">
      <c r="B56" s="95" t="s">
        <v>50</v>
      </c>
      <c r="C56" s="218">
        <f>IFERROR('tablas turistas por categorías '!C56/'tablas turistas por categorías '!C69-1,"-")</f>
        <v>3.125</v>
      </c>
      <c r="D56" s="218">
        <f>IFERROR('tablas turistas por categorías '!E56/'tablas turistas por categorías '!E69-1,"-")</f>
        <v>-3.0120481927710885E-2</v>
      </c>
      <c r="E56" s="218">
        <f>IFERROR('tablas turistas por categorías '!G56/'tablas turistas por categorías '!G69-1,"-")</f>
        <v>-5.8045977011494276E-2</v>
      </c>
      <c r="F56" s="218">
        <f>IFERROR('tablas turistas por categorías '!I56/'tablas turistas por categorías '!I69-1,"-")</f>
        <v>0.11174968071519786</v>
      </c>
      <c r="G56" s="218">
        <f>IFERROR('tablas turistas por categorías '!K56/'tablas turistas por categorías '!K69-1,"-")</f>
        <v>-0.34087481146304677</v>
      </c>
      <c r="H56" s="219">
        <f>IFERROR('tablas turistas por categorías '!M56/'tablas turistas por categorías '!M69-1,"-")</f>
        <v>1.6244541484716102E-2</v>
      </c>
      <c r="I56" s="218">
        <f>IFERROR('tablas turistas por categorías '!O56/'tablas turistas por categorías '!O69-1,"-")</f>
        <v>-0.11488511488511488</v>
      </c>
      <c r="J56" s="219">
        <f>IFERROR('tablas turistas por categorías '!Q56/'tablas turistas por categorías '!Q69-1,"-")</f>
        <v>-5.5922086082312306E-2</v>
      </c>
    </row>
    <row r="57" spans="2:10" ht="15" hidden="1" customHeight="1" outlineLevel="1">
      <c r="B57" s="95" t="s">
        <v>51</v>
      </c>
      <c r="C57" s="218">
        <f>IFERROR('tablas turistas por categorías '!C57/'tablas turistas por categorías '!C70-1,"-")</f>
        <v>-0.27131782945736438</v>
      </c>
      <c r="D57" s="218">
        <f>IFERROR('tablas turistas por categorías '!E57/'tablas turistas por categorías '!E70-1,"-")</f>
        <v>0.24626865671641784</v>
      </c>
      <c r="E57" s="218">
        <f>IFERROR('tablas turistas por categorías '!G57/'tablas turistas por categorías '!G70-1,"-")</f>
        <v>-0.13662456946039037</v>
      </c>
      <c r="F57" s="218">
        <f>IFERROR('tablas turistas por categorías '!I57/'tablas turistas por categorías '!I70-1,"-")</f>
        <v>-8.0884580430172659E-2</v>
      </c>
      <c r="G57" s="218">
        <f>IFERROR('tablas turistas por categorías '!K57/'tablas turistas por categorías '!K70-1,"-")</f>
        <v>0.58873239436619729</v>
      </c>
      <c r="H57" s="219">
        <f>IFERROR('tablas turistas por categorías '!M57/'tablas turistas por categorías '!M70-1,"-")</f>
        <v>-5.2640876170287898E-2</v>
      </c>
      <c r="I57" s="218">
        <f>IFERROR('tablas turistas por categorías '!O57/'tablas turistas por categorías '!O70-1,"-")</f>
        <v>-9.4889295821541486E-2</v>
      </c>
      <c r="J57" s="219">
        <f>IFERROR('tablas turistas por categorías '!Q57/'tablas turistas por categorías '!Q70-1,"-")</f>
        <v>-7.4391498114501187E-2</v>
      </c>
    </row>
    <row r="58" spans="2:10" collapsed="1">
      <c r="B58" s="225">
        <v>2007</v>
      </c>
      <c r="C58" s="227">
        <f>IFERROR('tablas turistas por categorías '!C58/'tablas turistas por categorías '!C71-1,"-")</f>
        <v>4.5066991473812434E-2</v>
      </c>
      <c r="D58" s="227">
        <f>IFERROR('tablas turistas por categorías '!E58/'tablas turistas por categorías '!E71-1,"-")</f>
        <v>-2.1329987452948562E-2</v>
      </c>
      <c r="E58" s="227">
        <f>IFERROR('tablas turistas por categorías '!G58/'tablas turistas por categorías '!G71-1,"-")</f>
        <v>4.2554330371480598E-2</v>
      </c>
      <c r="F58" s="227">
        <f>IFERROR('tablas turistas por categorías '!I58/'tablas turistas por categorías '!I71-1,"-")</f>
        <v>3.676953381483905E-2</v>
      </c>
      <c r="G58" s="227">
        <f>IFERROR('tablas turistas por categorías '!K58/'tablas turistas por categorías '!K71-1,"-")</f>
        <v>-9.3505610336620526E-3</v>
      </c>
      <c r="H58" s="227">
        <f>IFERROR('tablas turistas por categorías '!M58/'tablas turistas por categorías '!M71-1,"-")</f>
        <v>3.3269614595339059E-2</v>
      </c>
      <c r="I58" s="227">
        <f>IFERROR('tablas turistas por categorías '!O58/'tablas turistas por categorías '!O71-1,"-")</f>
        <v>-6.1483938503449354E-2</v>
      </c>
      <c r="J58" s="227">
        <f>IFERROR('tablas turistas por categorías '!Q58/'tablas turistas por categorías '!Q71-1,"-")</f>
        <v>-1.6671652208595122E-2</v>
      </c>
    </row>
    <row r="59" spans="2:10" ht="15" hidden="1" customHeight="1" outlineLevel="1">
      <c r="B59" s="95" t="s">
        <v>40</v>
      </c>
      <c r="C59" s="218">
        <f>IFERROR('tablas turistas por categorías '!C59/'tablas turistas por categorías '!C72-1,"-")</f>
        <v>0.95918367346938771</v>
      </c>
      <c r="D59" s="218">
        <f>IFERROR('tablas turistas por categorías '!E59/'tablas turistas por categorías '!E72-1,"-")</f>
        <v>0.14102564102564097</v>
      </c>
      <c r="E59" s="218">
        <f>IFERROR('tablas turistas por categorías '!G59/'tablas turistas por categorías '!G72-1,"-")</f>
        <v>-0.1116071428571429</v>
      </c>
      <c r="F59" s="218">
        <f>IFERROR('tablas turistas por categorías '!I59/'tablas turistas por categorías '!I72-1,"-")</f>
        <v>0.21989528795811508</v>
      </c>
      <c r="G59" s="218">
        <f>IFERROR('tablas turistas por categorías '!K59/'tablas turistas por categorías '!K72-1,"-")</f>
        <v>0.82061068702290085</v>
      </c>
      <c r="H59" s="219">
        <f>IFERROR('tablas turistas por categorías '!M59/'tablas turistas por categorías '!M72-1,"-")</f>
        <v>0.1480144404332131</v>
      </c>
      <c r="I59" s="218">
        <f>IFERROR('tablas turistas por categorías '!O59/'tablas turistas por categorías '!O72-1,"-")</f>
        <v>-0.18336369156041288</v>
      </c>
      <c r="J59" s="219">
        <f>IFERROR('tablas turistas por categorías '!Q59/'tablas turistas por categorías '!Q72-1,"-")</f>
        <v>-4.5233247764893347E-2</v>
      </c>
    </row>
    <row r="60" spans="2:10" ht="15" hidden="1" customHeight="1" outlineLevel="1">
      <c r="B60" s="95" t="s">
        <v>41</v>
      </c>
      <c r="C60" s="218">
        <f>IFERROR('tablas turistas por categorías '!C60/'tablas turistas por categorías '!C73-1,"-")</f>
        <v>4.8571428571428568</v>
      </c>
      <c r="D60" s="218">
        <f>IFERROR('tablas turistas por categorías '!E60/'tablas turistas por categorías '!E73-1,"-")</f>
        <v>0.34682080924855496</v>
      </c>
      <c r="E60" s="218">
        <f>IFERROR('tablas turistas por categorías '!G60/'tablas turistas por categorías '!G73-1,"-")</f>
        <v>0.2060546875</v>
      </c>
      <c r="F60" s="218">
        <f>IFERROR('tablas turistas por categorías '!I60/'tablas turistas por categorías '!I73-1,"-")</f>
        <v>6.3532401524768467E-4</v>
      </c>
      <c r="G60" s="218">
        <f>IFERROR('tablas turistas por categorías '!K60/'tablas turistas por categorías '!K73-1,"-")</f>
        <v>0.16242038216560517</v>
      </c>
      <c r="H60" s="219">
        <f>IFERROR('tablas turistas por categorías '!M60/'tablas turistas por categorías '!M73-1,"-")</f>
        <v>9.8143802005547176E-2</v>
      </c>
      <c r="I60" s="218">
        <f>IFERROR('tablas turistas por categorías '!O60/'tablas turistas por categorías '!O73-1,"-")</f>
        <v>-0.1008729388942774</v>
      </c>
      <c r="J60" s="219">
        <f>IFERROR('tablas turistas por categorías '!Q60/'tablas turistas por categorías '!Q73-1,"-")</f>
        <v>-6.0963218857955637E-3</v>
      </c>
    </row>
    <row r="61" spans="2:10" ht="15" hidden="1" customHeight="1" outlineLevel="1">
      <c r="B61" s="95" t="s">
        <v>42</v>
      </c>
      <c r="C61" s="218">
        <f>IFERROR('tablas turistas por categorías '!C61/'tablas turistas por categorías '!C74-1,"-")</f>
        <v>0.73076923076923084</v>
      </c>
      <c r="D61" s="218">
        <f>IFERROR('tablas turistas por categorías '!E61/'tablas turistas por categorías '!E74-1,"-")</f>
        <v>-0.10924369747899154</v>
      </c>
      <c r="E61" s="218">
        <f>IFERROR('tablas turistas por categorías '!G61/'tablas turistas por categorías '!G74-1,"-")</f>
        <v>-3.7859666834931804E-2</v>
      </c>
      <c r="F61" s="218">
        <f>IFERROR('tablas turistas por categorías '!I61/'tablas turistas por categorías '!I74-1,"-")</f>
        <v>0.16400085306035406</v>
      </c>
      <c r="G61" s="218">
        <f>IFERROR('tablas turistas por categorías '!K61/'tablas turistas por categorías '!K74-1,"-")</f>
        <v>0.64068441064638781</v>
      </c>
      <c r="H61" s="219">
        <f>IFERROR('tablas turistas por categorías '!M61/'tablas turistas por categorías '!M74-1,"-")</f>
        <v>0.14334193022940145</v>
      </c>
      <c r="I61" s="218">
        <f>IFERROR('tablas turistas por categorías '!O61/'tablas turistas por categorías '!O74-1,"-")</f>
        <v>2.5031605562578996E-2</v>
      </c>
      <c r="J61" s="219">
        <f>IFERROR('tablas turistas por categorías '!Q61/'tablas turistas por categorías '!Q74-1,"-")</f>
        <v>8.2084178830922339E-2</v>
      </c>
    </row>
    <row r="62" spans="2:10" ht="15" hidden="1" customHeight="1" outlineLevel="1">
      <c r="B62" s="95" t="s">
        <v>43</v>
      </c>
      <c r="C62" s="218">
        <f>IFERROR('tablas turistas por categorías '!C62/'tablas turistas por categorías '!C75-1,"-")</f>
        <v>2.8095238095238093</v>
      </c>
      <c r="D62" s="218">
        <f>IFERROR('tablas turistas por categorías '!E62/'tablas turistas por categorías '!E75-1,"-")</f>
        <v>1.4423076923076925</v>
      </c>
      <c r="E62" s="218">
        <f>IFERROR('tablas turistas por categorías '!G62/'tablas turistas por categorías '!G75-1,"-")</f>
        <v>2.7444253859348233E-2</v>
      </c>
      <c r="F62" s="218">
        <f>IFERROR('tablas turistas por categorías '!I62/'tablas turistas por categorías '!I75-1,"-")</f>
        <v>0.15081967213114744</v>
      </c>
      <c r="G62" s="218">
        <f>IFERROR('tablas turistas por categorías '!K62/'tablas turistas por categorías '!K75-1,"-")</f>
        <v>-0.20936639118457301</v>
      </c>
      <c r="H62" s="219">
        <f>IFERROR('tablas turistas por categorías '!M62/'tablas turistas por categorías '!M75-1,"-")</f>
        <v>0.12023401250756516</v>
      </c>
      <c r="I62" s="218">
        <f>IFERROR('tablas turistas por categorías '!O62/'tablas turistas por categorías '!O75-1,"-")</f>
        <v>-5.0257163850110254E-2</v>
      </c>
      <c r="J62" s="219">
        <f>IFERROR('tablas turistas por categorías '!Q62/'tablas turistas por categorías '!Q75-1,"-")</f>
        <v>2.1594966842373831E-2</v>
      </c>
    </row>
    <row r="63" spans="2:10" ht="15" hidden="1" customHeight="1" outlineLevel="1">
      <c r="B63" s="95" t="s">
        <v>44</v>
      </c>
      <c r="C63" s="218">
        <f>IFERROR('tablas turistas por categorías '!C63/'tablas turistas por categorías '!C76-1,"-")</f>
        <v>1.4117647058823528</v>
      </c>
      <c r="D63" s="218">
        <f>IFERROR('tablas turistas por categorías '!E63/'tablas turistas por categorías '!E76-1,"-")</f>
        <v>1.2432432432432434</v>
      </c>
      <c r="E63" s="218">
        <f>IFERROR('tablas turistas por categorías '!G63/'tablas turistas por categorías '!G76-1,"-")</f>
        <v>0.11836485661989027</v>
      </c>
      <c r="F63" s="218">
        <f>IFERROR('tablas turistas por categorías '!I63/'tablas turistas por categorías '!I76-1,"-")</f>
        <v>0.1255639097744361</v>
      </c>
      <c r="G63" s="218">
        <f>IFERROR('tablas turistas por categorías '!K63/'tablas turistas por categorías '!K76-1,"-")</f>
        <v>0.46153846153846145</v>
      </c>
      <c r="H63" s="219">
        <f>IFERROR('tablas turistas por categorías '!M63/'tablas turistas por categorías '!M76-1,"-")</f>
        <v>0.15478260869565208</v>
      </c>
      <c r="I63" s="218">
        <f>IFERROR('tablas turistas por categorías '!O63/'tablas turistas por categorías '!O76-1,"-")</f>
        <v>-8.7035593660691468E-3</v>
      </c>
      <c r="J63" s="219">
        <f>IFERROR('tablas turistas por categorías '!Q63/'tablas turistas por categorías '!Q76-1,"-")</f>
        <v>5.2447552447552503E-2</v>
      </c>
    </row>
    <row r="64" spans="2:10" ht="15" hidden="1" customHeight="1" outlineLevel="1">
      <c r="B64" s="95" t="s">
        <v>45</v>
      </c>
      <c r="C64" s="218">
        <f>IFERROR('tablas turistas por categorías '!C64/'tablas turistas por categorías '!C77-1,"-")</f>
        <v>0.90322580645161299</v>
      </c>
      <c r="D64" s="218">
        <f>IFERROR('tablas turistas por categorías '!E64/'tablas turistas por categorías '!E77-1,"-")</f>
        <v>5.555555555555558E-2</v>
      </c>
      <c r="E64" s="218">
        <f>IFERROR('tablas turistas por categorías '!G64/'tablas turistas por categorías '!G77-1,"-")</f>
        <v>0.38141950375072131</v>
      </c>
      <c r="F64" s="218">
        <f>IFERROR('tablas turistas por categorías '!I64/'tablas turistas por categorías '!I77-1,"-")</f>
        <v>0.29237555135475746</v>
      </c>
      <c r="G64" s="218">
        <f>IFERROR('tablas turistas por categorías '!K64/'tablas turistas por categorías '!K77-1,"-")</f>
        <v>0.97500000000000009</v>
      </c>
      <c r="H64" s="219">
        <f>IFERROR('tablas turistas por categorías '!M64/'tablas turistas por categorías '!M77-1,"-")</f>
        <v>0.35435779816513757</v>
      </c>
      <c r="I64" s="218">
        <f>IFERROR('tablas turistas por categorías '!O64/'tablas turistas por categorías '!O77-1,"-")</f>
        <v>0.25883084577114435</v>
      </c>
      <c r="J64" s="219">
        <f>IFERROR('tablas turistas por categorías '!Q64/'tablas turistas por categorías '!Q77-1,"-")</f>
        <v>0.29648884870403869</v>
      </c>
    </row>
    <row r="65" spans="2:10" ht="15" hidden="1" customHeight="1" outlineLevel="1">
      <c r="B65" s="95" t="s">
        <v>46</v>
      </c>
      <c r="C65" s="218">
        <f>IFERROR('tablas turistas por categorías '!C65/'tablas turistas por categorías '!C78-1,"-")</f>
        <v>-0.1071428571428571</v>
      </c>
      <c r="D65" s="218">
        <f>IFERROR('tablas turistas por categorías '!E65/'tablas turistas por categorías '!E78-1,"-")</f>
        <v>0</v>
      </c>
      <c r="E65" s="218">
        <f>IFERROR('tablas turistas por categorías '!G65/'tablas turistas por categorías '!G78-1,"-")</f>
        <v>-9.3785310734463279E-2</v>
      </c>
      <c r="F65" s="218">
        <f>IFERROR('tablas turistas por categorías '!I65/'tablas turistas por categorías '!I78-1,"-")</f>
        <v>0.39922145328719716</v>
      </c>
      <c r="G65" s="218">
        <f>IFERROR('tablas turistas por categorías '!K65/'tablas turistas por categorías '!K78-1,"-")</f>
        <v>1.5950920245398774</v>
      </c>
      <c r="H65" s="219">
        <f>IFERROR('tablas turistas por categorías '!M65/'tablas turistas por categorías '!M78-1,"-")</f>
        <v>0.31686886192952057</v>
      </c>
      <c r="I65" s="218">
        <f>IFERROR('tablas turistas por categorías '!O65/'tablas turistas por categorías '!O78-1,"-")</f>
        <v>0.26402720427495741</v>
      </c>
      <c r="J65" s="219">
        <f>IFERROR('tablas turistas por categorías '!Q65/'tablas turistas por categorías '!Q78-1,"-")</f>
        <v>0.28816466552315601</v>
      </c>
    </row>
    <row r="66" spans="2:10" ht="15" hidden="1" customHeight="1" outlineLevel="1">
      <c r="B66" s="95" t="s">
        <v>47</v>
      </c>
      <c r="C66" s="218">
        <f>IFERROR('tablas turistas por categorías '!C66/'tablas turistas por categorías '!C79-1,"-")</f>
        <v>-0.52459016393442626</v>
      </c>
      <c r="D66" s="218">
        <f>IFERROR('tablas turistas por categorías '!E66/'tablas turistas por categorías '!E79-1,"-")</f>
        <v>-0.22680412371134018</v>
      </c>
      <c r="E66" s="218">
        <f>IFERROR('tablas turistas por categorías '!G66/'tablas turistas por categorías '!G79-1,"-")</f>
        <v>0.2350746268656716</v>
      </c>
      <c r="F66" s="218">
        <f>IFERROR('tablas turistas por categorías '!I66/'tablas turistas por categorías '!I79-1,"-")</f>
        <v>0.31841109709962168</v>
      </c>
      <c r="G66" s="218">
        <f>IFERROR('tablas turistas por categorías '!K66/'tablas turistas por categorías '!K79-1,"-")</f>
        <v>0.30325814536340845</v>
      </c>
      <c r="H66" s="219">
        <f>IFERROR('tablas turistas por categorías '!M66/'tablas turistas por categorías '!M79-1,"-")</f>
        <v>0.27681732972297435</v>
      </c>
      <c r="I66" s="218">
        <f>IFERROR('tablas turistas por categorías '!O66/'tablas turistas por categorías '!O79-1,"-")</f>
        <v>4.9188311688311614E-2</v>
      </c>
      <c r="J66" s="219">
        <f>IFERROR('tablas turistas por categorías '!Q66/'tablas turistas por categorías '!Q79-1,"-")</f>
        <v>0.14889152449594012</v>
      </c>
    </row>
    <row r="67" spans="2:10" ht="15" hidden="1" customHeight="1" outlineLevel="1">
      <c r="B67" s="95" t="s">
        <v>48</v>
      </c>
      <c r="C67" s="218">
        <f>IFERROR('tablas turistas por categorías '!C67/'tablas turistas por categorías '!C80-1,"-")</f>
        <v>-0.5</v>
      </c>
      <c r="D67" s="218">
        <f>IFERROR('tablas turistas por categorías '!E67/'tablas turistas por categorías '!E80-1,"-")</f>
        <v>0.33333333333333326</v>
      </c>
      <c r="E67" s="218">
        <f>IFERROR('tablas turistas por categorías '!G67/'tablas turistas por categorías '!G80-1,"-")</f>
        <v>0.45245559038662497</v>
      </c>
      <c r="F67" s="218">
        <f>IFERROR('tablas turistas por categorías '!I67/'tablas turistas por categorías '!I80-1,"-")</f>
        <v>9.796400118028914E-2</v>
      </c>
      <c r="G67" s="218">
        <f>IFERROR('tablas turistas por categorías '!K67/'tablas turistas por categorías '!K80-1,"-")</f>
        <v>0.42045454545454541</v>
      </c>
      <c r="H67" s="219">
        <f>IFERROR('tablas turistas por categorías '!M67/'tablas turistas por categorías '!M80-1,"-")</f>
        <v>0.18529111338100113</v>
      </c>
      <c r="I67" s="218">
        <f>IFERROR('tablas turistas por categorías '!O67/'tablas turistas por categorías '!O80-1,"-")</f>
        <v>-6.0159607120933045E-2</v>
      </c>
      <c r="J67" s="219">
        <f>IFERROR('tablas turistas por categorías '!Q67/'tablas turistas por categorías '!Q80-1,"-")</f>
        <v>4.5131890281307596E-2</v>
      </c>
    </row>
    <row r="68" spans="2:10" ht="15" hidden="1" customHeight="1" outlineLevel="1">
      <c r="B68" s="95" t="s">
        <v>49</v>
      </c>
      <c r="C68" s="218">
        <f>IFERROR('tablas turistas por categorías '!C68/'tablas turistas por categorías '!C81-1,"-")</f>
        <v>1.5625</v>
      </c>
      <c r="D68" s="218">
        <f>IFERROR('tablas turistas por categorías '!E68/'tablas turistas por categorías '!E81-1,"-")</f>
        <v>-0.19622641509433958</v>
      </c>
      <c r="E68" s="218">
        <f>IFERROR('tablas turistas por categorías '!G68/'tablas turistas por categorías '!G81-1,"-")</f>
        <v>0.481958762886598</v>
      </c>
      <c r="F68" s="218">
        <f>IFERROR('tablas turistas por categorías '!I68/'tablas turistas por categorías '!I81-1,"-")</f>
        <v>0.65307017543859658</v>
      </c>
      <c r="G68" s="218">
        <f>IFERROR('tablas turistas por categorías '!K68/'tablas turistas por categorías '!K81-1,"-")</f>
        <v>0.24789915966386555</v>
      </c>
      <c r="H68" s="219">
        <f>IFERROR('tablas turistas por categorías '!M68/'tablas turistas por categorías '!M81-1,"-")</f>
        <v>0.50964056177100692</v>
      </c>
      <c r="I68" s="218">
        <f>IFERROR('tablas turistas por categorías '!O68/'tablas turistas por categorías '!O81-1,"-")</f>
        <v>-0.10172464191756792</v>
      </c>
      <c r="J68" s="219">
        <f>IFERROR('tablas turistas por categorías '!Q68/'tablas turistas por categorías '!Q81-1,"-")</f>
        <v>0.13085212351716025</v>
      </c>
    </row>
    <row r="69" spans="2:10" ht="15" hidden="1" customHeight="1" outlineLevel="1">
      <c r="B69" s="95" t="s">
        <v>50</v>
      </c>
      <c r="C69" s="218">
        <f>IFERROR('tablas turistas por categorías '!C69/'tablas turistas por categorías '!C82-1,"-")</f>
        <v>-0.74193548387096775</v>
      </c>
      <c r="D69" s="218">
        <f>IFERROR('tablas turistas por categorías '!E69/'tablas turistas por categorías '!E82-1,"-")</f>
        <v>-0.24886877828054299</v>
      </c>
      <c r="E69" s="218">
        <f>IFERROR('tablas turistas por categorías '!G69/'tablas turistas por categorías '!G82-1,"-")</f>
        <v>0.17408906882591091</v>
      </c>
      <c r="F69" s="218">
        <f>IFERROR('tablas turistas por categorías '!I69/'tablas turistas por categorías '!I82-1,"-")</f>
        <v>0.19679021780664874</v>
      </c>
      <c r="G69" s="218">
        <f>IFERROR('tablas turistas por categorías '!K69/'tablas turistas por categorías '!K82-1,"-")</f>
        <v>0.79674796747967469</v>
      </c>
      <c r="H69" s="219">
        <f>IFERROR('tablas turistas por categorías '!M69/'tablas turistas por categorías '!M82-1,"-")</f>
        <v>0.19719782517774997</v>
      </c>
      <c r="I69" s="218">
        <f>IFERROR('tablas turistas por categorías '!O69/'tablas turistas por categorías '!O82-1,"-")</f>
        <v>-5.0155889928155117E-2</v>
      </c>
      <c r="J69" s="219">
        <f>IFERROR('tablas turistas por categorías '!Q69/'tablas turistas por categorías '!Q82-1,"-")</f>
        <v>4.7125585985689611E-2</v>
      </c>
    </row>
    <row r="70" spans="2:10" ht="15" hidden="1" customHeight="1" outlineLevel="1">
      <c r="B70" s="95" t="s">
        <v>51</v>
      </c>
      <c r="C70" s="218">
        <f>IFERROR('tablas turistas por categorías '!C70/'tablas turistas por categorías '!C83-1,"-")</f>
        <v>0.5</v>
      </c>
      <c r="D70" s="218">
        <f>IFERROR('tablas turistas por categorías '!E70/'tablas turistas por categorías '!E83-1,"-")</f>
        <v>-0.24293785310734461</v>
      </c>
      <c r="E70" s="218">
        <f>IFERROR('tablas turistas por categorías '!G70/'tablas turistas por categorías '!G83-1,"-")</f>
        <v>-4.390779363336994E-2</v>
      </c>
      <c r="F70" s="218">
        <f>IFERROR('tablas turistas por categorías '!I70/'tablas turistas por categorías '!I83-1,"-")</f>
        <v>-0.17288900025056375</v>
      </c>
      <c r="G70" s="218">
        <f>IFERROR('tablas turistas por categorías '!K70/'tablas turistas por categorías '!K83-1,"-")</f>
        <v>4.1055718475073277E-2</v>
      </c>
      <c r="H70" s="219">
        <f>IFERROR('tablas turistas por categorías '!M70/'tablas turistas por categorías '!M83-1,"-")</f>
        <v>-0.11781206171107994</v>
      </c>
      <c r="I70" s="218">
        <f>IFERROR('tablas turistas por categorías '!O70/'tablas turistas por categorías '!O83-1,"-")</f>
        <v>-0.14148920966128342</v>
      </c>
      <c r="J70" s="219">
        <f>IFERROR('tablas turistas por categorías '!Q70/'tablas turistas por categorías '!Q83-1,"-")</f>
        <v>-0.1301625167735202</v>
      </c>
    </row>
    <row r="71" spans="2:10" collapsed="1">
      <c r="B71" s="225">
        <v>2006</v>
      </c>
      <c r="C71" s="227">
        <f>IFERROR('tablas turistas por categorías '!C71/'tablas turistas por categorías '!C84-1,"-")</f>
        <v>0.44542253521126751</v>
      </c>
      <c r="D71" s="227">
        <f>IFERROR('tablas turistas por categorías '!E71/'tablas turistas por categorías '!E84-1,"-")</f>
        <v>3.7760416666666741E-2</v>
      </c>
      <c r="E71" s="227">
        <f>IFERROR('tablas turistas por categorías '!G71/'tablas turistas por categorías '!G84-1,"-")</f>
        <v>0.13272297338264716</v>
      </c>
      <c r="F71" s="227">
        <f>IFERROR('tablas turistas por categorías '!I71/'tablas turistas por categorías '!I84-1,"-")</f>
        <v>0.17901284002028772</v>
      </c>
      <c r="G71" s="227">
        <f>IFERROR('tablas turistas por categorías '!K71/'tablas turistas por categorías '!K84-1,"-")</f>
        <v>0.45162882527147086</v>
      </c>
      <c r="H71" s="227">
        <f>IFERROR('tablas turistas por categorías '!M71/'tablas turistas por categorías '!M84-1,"-")</f>
        <v>0.18359673931126275</v>
      </c>
      <c r="I71" s="227">
        <f>IFERROR('tablas turistas por categorías '!O71/'tablas turistas por categorías '!O84-1,"-")</f>
        <v>-1.1420734368181584E-2</v>
      </c>
      <c r="J71" s="227">
        <f>IFERROR('tablas turistas por categorías '!Q71/'tablas turistas por categorías '!Q84-1,"-")</f>
        <v>7.2123436553469089E-2</v>
      </c>
    </row>
    <row r="72" spans="2:10" ht="15" hidden="1" customHeight="1" outlineLevel="1">
      <c r="B72" s="95" t="s">
        <v>40</v>
      </c>
      <c r="C72" s="218">
        <f>IFERROR('tablas turistas por categorías '!C72/'tablas turistas por categorías '!C85-1,"-")</f>
        <v>0.68965517241379315</v>
      </c>
      <c r="D72" s="218">
        <f>IFERROR('tablas turistas por categorías '!E72/'tablas turistas por categorías '!E85-1,"-")</f>
        <v>4.0000000000000036E-2</v>
      </c>
      <c r="E72" s="218">
        <f>IFERROR('tablas turistas por categorías '!G72/'tablas turistas por categorías '!G85-1,"-")</f>
        <v>0.19330289193302885</v>
      </c>
      <c r="F72" s="218">
        <f>IFERROR('tablas turistas por categorías '!I72/'tablas turistas por categorías '!I85-1,"-")</f>
        <v>-5.2109181141439254E-2</v>
      </c>
      <c r="G72" s="218">
        <f>IFERROR('tablas turistas por categorías '!K72/'tablas turistas por categorías '!K85-1,"-")</f>
        <v>-0.22941176470588232</v>
      </c>
      <c r="H72" s="219">
        <f>IFERROR('tablas turistas por categorías '!M72/'tablas turistas por categorías '!M85-1,"-")</f>
        <v>1.1817791147400003E-2</v>
      </c>
      <c r="I72" s="218">
        <f>IFERROR('tablas turistas por categorías '!O72/'tablas turistas por categorías '!O85-1,"-")</f>
        <v>4.8810250152531154E-3</v>
      </c>
      <c r="J72" s="219">
        <f>IFERROR('tablas turistas por categorías '!Q72/'tablas turistas por categorías '!Q85-1,"-")</f>
        <v>7.7609277430865653E-3</v>
      </c>
    </row>
    <row r="73" spans="2:10" ht="15" hidden="1" customHeight="1" outlineLevel="1">
      <c r="B73" s="95" t="s">
        <v>41</v>
      </c>
      <c r="C73" s="218">
        <f>IFERROR('tablas turistas por categorías '!C73/'tablas turistas por categorías '!C86-1,"-")</f>
        <v>-0.50877192982456143</v>
      </c>
      <c r="D73" s="218">
        <f>IFERROR('tablas turistas por categorías '!E73/'tablas turistas por categorías '!E86-1,"-")</f>
        <v>0.29104477611940305</v>
      </c>
      <c r="E73" s="218">
        <f>IFERROR('tablas turistas por categorías '!G73/'tablas turistas por categorías '!G86-1,"-")</f>
        <v>-0.21891685736079325</v>
      </c>
      <c r="F73" s="218">
        <f>IFERROR('tablas turistas por categorías '!I73/'tablas turistas por categorías '!I86-1,"-")</f>
        <v>6.1004381530165075E-2</v>
      </c>
      <c r="G73" s="218">
        <f>IFERROR('tablas turistas por categorías '!K73/'tablas turistas por categorías '!K86-1,"-")</f>
        <v>-0.19897959183673475</v>
      </c>
      <c r="H73" s="219">
        <f>IFERROR('tablas turistas por categorías '!M73/'tablas turistas por categorías '!M86-1,"-")</f>
        <v>-3.5795103888088819E-2</v>
      </c>
      <c r="I73" s="218">
        <f>IFERROR('tablas turistas por categorías '!O73/'tablas turistas por categorías '!O86-1,"-")</f>
        <v>-0.14340312396144894</v>
      </c>
      <c r="J73" s="219">
        <f>IFERROR('tablas turistas por categorías '!Q73/'tablas turistas por categorías '!Q86-1,"-")</f>
        <v>-9.5321261145325908E-2</v>
      </c>
    </row>
    <row r="74" spans="2:10" ht="15" hidden="1" customHeight="1" outlineLevel="1">
      <c r="B74" s="95" t="s">
        <v>42</v>
      </c>
      <c r="C74" s="218">
        <f>IFERROR('tablas turistas por categorías '!C74/'tablas turistas por categorías '!C87-1,"-")</f>
        <v>0.67741935483870974</v>
      </c>
      <c r="D74" s="218">
        <f>IFERROR('tablas turistas por categorías '!E74/'tablas turistas por categorías '!E87-1,"-")</f>
        <v>-0.11194029850746268</v>
      </c>
      <c r="E74" s="218">
        <f>IFERROR('tablas turistas por categorías '!G74/'tablas turistas por categorías '!G87-1,"-")</f>
        <v>0.10239287701725108</v>
      </c>
      <c r="F74" s="218">
        <f>IFERROR('tablas turistas por categorías '!I74/'tablas turistas por categorías '!I87-1,"-")</f>
        <v>0.20819376449368709</v>
      </c>
      <c r="G74" s="218">
        <f>IFERROR('tablas turistas por categorías '!K74/'tablas turistas por categorías '!K87-1,"-")</f>
        <v>-2.4118738404452666E-2</v>
      </c>
      <c r="H74" s="219">
        <f>IFERROR('tablas turistas por categorías '!M74/'tablas turistas por categorías '!M87-1,"-")</f>
        <v>0.15434033218426824</v>
      </c>
      <c r="I74" s="218">
        <f>IFERROR('tablas turistas por categorías '!O74/'tablas turistas por categorías '!O87-1,"-")</f>
        <v>-8.4596690197893731E-2</v>
      </c>
      <c r="J74" s="219">
        <f>IFERROR('tablas turistas por categorías '!Q74/'tablas turistas por categorías '!Q87-1,"-")</f>
        <v>1.6907408640085109E-2</v>
      </c>
    </row>
    <row r="75" spans="2:10" ht="15" hidden="1" customHeight="1" outlineLevel="1">
      <c r="B75" s="95" t="s">
        <v>43</v>
      </c>
      <c r="C75" s="218">
        <f>IFERROR('tablas turistas por categorías '!C75/'tablas turistas por categorías '!C88-1,"-")</f>
        <v>-0.60377358490566035</v>
      </c>
      <c r="D75" s="218">
        <f>IFERROR('tablas turistas por categorías '!E75/'tablas turistas por categorías '!E88-1,"-")</f>
        <v>1.1666666666666665</v>
      </c>
      <c r="E75" s="218">
        <f>IFERROR('tablas turistas por categorías '!G75/'tablas turistas por categorías '!G88-1,"-")</f>
        <v>4.7619047619047672E-2</v>
      </c>
      <c r="F75" s="218">
        <f>IFERROR('tablas turistas por categorías '!I75/'tablas turistas por categorías '!I88-1,"-")</f>
        <v>2.3177798109179637E-2</v>
      </c>
      <c r="G75" s="218">
        <f>IFERROR('tablas turistas por categorías '!K75/'tablas turistas por categorías '!K88-1,"-")</f>
        <v>0.34944237918215615</v>
      </c>
      <c r="H75" s="219">
        <f>IFERROR('tablas turistas por categorías '!M75/'tablas turistas por categorías '!M88-1,"-")</f>
        <v>4.6222034613761176E-2</v>
      </c>
      <c r="I75" s="218">
        <f>IFERROR('tablas turistas por categorías '!O75/'tablas turistas por categorías '!O88-1,"-")</f>
        <v>0.29397223806807382</v>
      </c>
      <c r="J75" s="219">
        <f>IFERROR('tablas turistas por categorías '!Q75/'tablas turistas por categorías '!Q88-1,"-")</f>
        <v>0.17655296588976688</v>
      </c>
    </row>
    <row r="76" spans="2:10" ht="15" hidden="1" customHeight="1" outlineLevel="1">
      <c r="B76" s="95" t="s">
        <v>44</v>
      </c>
      <c r="C76" s="218">
        <f>IFERROR('tablas turistas por categorías '!C76/'tablas turistas por categorías '!C89-1,"-")</f>
        <v>-0.10526315789473684</v>
      </c>
      <c r="D76" s="218">
        <f>IFERROR('tablas turistas por categorías '!E76/'tablas turistas por categorías '!E89-1,"-")</f>
        <v>0.19354838709677424</v>
      </c>
      <c r="E76" s="218">
        <f>IFERROR('tablas turistas por categorías '!G76/'tablas turistas por categorías '!G89-1,"-")</f>
        <v>-4.4871794871794823E-2</v>
      </c>
      <c r="F76" s="218">
        <f>IFERROR('tablas turistas por categorías '!I76/'tablas turistas por categorías '!I89-1,"-")</f>
        <v>-0.12124215394780313</v>
      </c>
      <c r="G76" s="218">
        <f>IFERROR('tablas turistas por categorías '!K76/'tablas turistas por categorías '!K89-1,"-")</f>
        <v>0.8712121212121211</v>
      </c>
      <c r="H76" s="219">
        <f>IFERROR('tablas turistas por categorías '!M76/'tablas turistas por categorías '!M89-1,"-")</f>
        <v>-6.5989847715736016E-2</v>
      </c>
      <c r="I76" s="218">
        <f>IFERROR('tablas turistas por categorías '!O76/'tablas turistas por categorías '!O89-1,"-")</f>
        <v>5.2214324767632547E-2</v>
      </c>
      <c r="J76" s="219">
        <f>IFERROR('tablas turistas por categorías '!Q76/'tablas turistas por categorías '!Q89-1,"-")</f>
        <v>4.6564823135364364E-3</v>
      </c>
    </row>
    <row r="77" spans="2:10" ht="15" hidden="1" customHeight="1" outlineLevel="1">
      <c r="B77" s="95" t="s">
        <v>45</v>
      </c>
      <c r="C77" s="218">
        <f>IFERROR('tablas turistas por categorías '!C77/'tablas turistas por categorías '!C90-1,"-")</f>
        <v>-0.4464285714285714</v>
      </c>
      <c r="D77" s="218">
        <f>IFERROR('tablas turistas por categorías '!E77/'tablas turistas por categorías '!E90-1,"-")</f>
        <v>-5.2631578947368474E-2</v>
      </c>
      <c r="E77" s="218">
        <f>IFERROR('tablas turistas por categorías '!G77/'tablas turistas por categorías '!G90-1,"-")</f>
        <v>-0.20211786372007368</v>
      </c>
      <c r="F77" s="218">
        <f>IFERROR('tablas turistas por categorías '!I77/'tablas turistas por categorías '!I90-1,"-")</f>
        <v>-0.10591549295774649</v>
      </c>
      <c r="G77" s="218">
        <f>IFERROR('tablas turistas por categorías '!K77/'tablas turistas por categorías '!K90-1,"-")</f>
        <v>-0.36507936507936511</v>
      </c>
      <c r="H77" s="219">
        <f>IFERROR('tablas turistas por categorías '!M77/'tablas turistas por categorías '!M90-1,"-")</f>
        <v>-0.15789473684210531</v>
      </c>
      <c r="I77" s="218">
        <f>IFERROR('tablas turistas por categorías '!O77/'tablas turistas por categorías '!O90-1,"-")</f>
        <v>-3.2956458984844894E-2</v>
      </c>
      <c r="J77" s="219">
        <f>IFERROR('tablas turistas por categorías '!Q77/'tablas turistas por categorías '!Q90-1,"-")</f>
        <v>-8.6390858401596993E-2</v>
      </c>
    </row>
    <row r="78" spans="2:10" ht="15" hidden="1" customHeight="1" outlineLevel="1">
      <c r="B78" s="95" t="s">
        <v>46</v>
      </c>
      <c r="C78" s="218">
        <f>IFERROR('tablas turistas por categorías '!C78/'tablas turistas por categorías '!C91-1,"-")</f>
        <v>0.8666666666666667</v>
      </c>
      <c r="D78" s="218">
        <f>IFERROR('tablas turistas por categorías '!E78/'tablas turistas por categorías '!E91-1,"-")</f>
        <v>4.6923076923076925</v>
      </c>
      <c r="E78" s="218">
        <f>IFERROR('tablas turistas por categorías '!G78/'tablas turistas por categorías '!G91-1,"-")</f>
        <v>0.2535410764872521</v>
      </c>
      <c r="F78" s="218">
        <f>IFERROR('tablas turistas por categorías '!I78/'tablas turistas por categorías '!I91-1,"-")</f>
        <v>-1.6170212765957426E-2</v>
      </c>
      <c r="G78" s="218">
        <f>IFERROR('tablas turistas por categorías '!K78/'tablas turistas por categorías '!K91-1,"-")</f>
        <v>-0.21634615384615385</v>
      </c>
      <c r="H78" s="219">
        <f>IFERROR('tablas turistas por categorías '!M78/'tablas turistas por categorías '!M91-1,"-")</f>
        <v>5.1640340218712E-2</v>
      </c>
      <c r="I78" s="218">
        <f>IFERROR('tablas turistas por categorías '!O78/'tablas turistas por categorías '!O91-1,"-")</f>
        <v>-0.2065908652919638</v>
      </c>
      <c r="J78" s="219">
        <f>IFERROR('tablas turistas por categorías '!Q78/'tablas turistas por categorías '!Q91-1,"-")</f>
        <v>-0.10635538261997401</v>
      </c>
    </row>
    <row r="79" spans="2:10" ht="15" hidden="1" customHeight="1" outlineLevel="1">
      <c r="B79" s="95" t="s">
        <v>47</v>
      </c>
      <c r="C79" s="218">
        <f>IFERROR('tablas turistas por categorías '!C79/'tablas turistas por categorías '!C92-1,"-")</f>
        <v>0.15094339622641506</v>
      </c>
      <c r="D79" s="218">
        <f>IFERROR('tablas turistas por categorías '!E79/'tablas turistas por categorías '!E92-1,"-")</f>
        <v>-0.38993710691823902</v>
      </c>
      <c r="E79" s="218">
        <f>IFERROR('tablas turistas por categorías '!G79/'tablas turistas por categorías '!G92-1,"-")</f>
        <v>5.3045186640471531E-2</v>
      </c>
      <c r="F79" s="218">
        <f>IFERROR('tablas turistas por categorías '!I79/'tablas turistas por categorías '!I92-1,"-")</f>
        <v>1.9607843137254832E-2</v>
      </c>
      <c r="G79" s="218">
        <f>IFERROR('tablas turistas por categorías '!K79/'tablas turistas por categorías '!K92-1,"-")</f>
        <v>-2.9197080291970767E-2</v>
      </c>
      <c r="H79" s="219">
        <f>IFERROR('tablas turistas por categorías '!M79/'tablas turistas por categorías '!M92-1,"-")</f>
        <v>1.0311447811447882E-2</v>
      </c>
      <c r="I79" s="218">
        <f>IFERROR('tablas turistas por categorías '!O79/'tablas turistas por categorías '!O92-1,"-")</f>
        <v>-2.8391167192429068E-2</v>
      </c>
      <c r="J79" s="219">
        <f>IFERROR('tablas turistas por categorías '!Q79/'tablas turistas por categorías '!Q92-1,"-")</f>
        <v>-1.181031373963215E-2</v>
      </c>
    </row>
    <row r="80" spans="2:10" ht="15" hidden="1" customHeight="1" outlineLevel="1">
      <c r="B80" s="95" t="s">
        <v>48</v>
      </c>
      <c r="C80" s="218">
        <f>IFERROR('tablas turistas por categorías '!C80/'tablas turistas por categorías '!C93-1,"-")</f>
        <v>3.7777777777777777</v>
      </c>
      <c r="D80" s="218">
        <f>IFERROR('tablas turistas por categorías '!E80/'tablas turistas por categorías '!E93-1,"-")</f>
        <v>-0.15267175572519087</v>
      </c>
      <c r="E80" s="218">
        <f>IFERROR('tablas turistas por categorías '!G80/'tablas turistas por categorías '!G93-1,"-")</f>
        <v>-0.24941176470588233</v>
      </c>
      <c r="F80" s="218">
        <f>IFERROR('tablas turistas por categorías '!I80/'tablas turistas por categorías '!I93-1,"-")</f>
        <v>-7.6566757493187976E-2</v>
      </c>
      <c r="G80" s="218">
        <f>IFERROR('tablas turistas por categorías '!K80/'tablas turistas por categorías '!K93-1,"-")</f>
        <v>-0.13936430317848414</v>
      </c>
      <c r="H80" s="219">
        <f>IFERROR('tablas turistas por categorías '!M80/'tablas turistas por categorías '!M93-1,"-")</f>
        <v>-0.11048518989642009</v>
      </c>
      <c r="I80" s="218">
        <f>IFERROR('tablas turistas por categorías '!O80/'tablas turistas por categorías '!O93-1,"-")</f>
        <v>-0.30078334585255928</v>
      </c>
      <c r="J80" s="219">
        <f>IFERROR('tablas turistas por categorías '!Q80/'tablas turistas por categorías '!Q93-1,"-")</f>
        <v>-0.23013088652003777</v>
      </c>
    </row>
    <row r="81" spans="2:10" ht="15" hidden="1" customHeight="1" outlineLevel="1">
      <c r="B81" s="95" t="s">
        <v>49</v>
      </c>
      <c r="C81" s="218">
        <f>IFERROR('tablas turistas por categorías '!C81/'tablas turistas por categorías '!C94-1,"-")</f>
        <v>-0.75757575757575757</v>
      </c>
      <c r="D81" s="218">
        <f>IFERROR('tablas turistas por categorías '!E81/'tablas turistas por categorías '!E94-1,"-")</f>
        <v>0.60606060606060597</v>
      </c>
      <c r="E81" s="218">
        <f>IFERROR('tablas turistas por categorías '!G81/'tablas turistas por categorías '!G94-1,"-")</f>
        <v>-1.1884550084889645E-2</v>
      </c>
      <c r="F81" s="218">
        <f>IFERROR('tablas turistas por categorías '!I81/'tablas turistas por categorías '!I94-1,"-")</f>
        <v>-0.28660826032540676</v>
      </c>
      <c r="G81" s="218">
        <f>IFERROR('tablas turistas por categorías '!K81/'tablas turistas por categorías '!K94-1,"-")</f>
        <v>0.45121951219512191</v>
      </c>
      <c r="H81" s="219">
        <f>IFERROR('tablas turistas por categorías '!M81/'tablas turistas por categorías '!M94-1,"-")</f>
        <v>-0.14838840462193392</v>
      </c>
      <c r="I81" s="218">
        <f>IFERROR('tablas turistas por categorías '!O81/'tablas turistas por categorías '!O94-1,"-")</f>
        <v>-0.2287228046443468</v>
      </c>
      <c r="J81" s="219">
        <f>IFERROR('tablas turistas por categorías '!Q81/'tablas turistas por categorías '!Q94-1,"-")</f>
        <v>-0.20001448855404236</v>
      </c>
    </row>
    <row r="82" spans="2:10" ht="15" hidden="1" customHeight="1" outlineLevel="1">
      <c r="B82" s="95" t="s">
        <v>50</v>
      </c>
      <c r="C82" s="218">
        <f>IFERROR('tablas turistas por categorías '!C82/'tablas turistas por categorías '!C95-1,"-")</f>
        <v>0.66071428571428581</v>
      </c>
      <c r="D82" s="218">
        <f>IFERROR('tablas turistas por categorías '!E82/'tablas turistas por categorías '!E95-1,"-")</f>
        <v>-0.11599999999999999</v>
      </c>
      <c r="E82" s="218">
        <f>IFERROR('tablas turistas por categorías '!G82/'tablas turistas por categorías '!G95-1,"-")</f>
        <v>-0.20578778135048237</v>
      </c>
      <c r="F82" s="218">
        <f>IFERROR('tablas turistas por categorías '!I82/'tablas turistas por categorías '!I95-1,"-")</f>
        <v>-9.6027633851468064E-2</v>
      </c>
      <c r="G82" s="218">
        <f>IFERROR('tablas turistas por categorías '!K82/'tablas turistas por categorías '!K95-1,"-")</f>
        <v>-6.1068702290076327E-2</v>
      </c>
      <c r="H82" s="219">
        <f>IFERROR('tablas turistas por categorías '!M82/'tablas turistas por categorías '!M95-1,"-")</f>
        <v>-0.12417582417582418</v>
      </c>
      <c r="I82" s="218">
        <f>IFERROR('tablas turistas por categorías '!O82/'tablas turistas por categorías '!O95-1,"-")</f>
        <v>-0.19253502626970231</v>
      </c>
      <c r="J82" s="219">
        <f>IFERROR('tablas turistas por categorías '!Q82/'tablas turistas por categorías '!Q95-1,"-")</f>
        <v>-0.16696355165798848</v>
      </c>
    </row>
    <row r="83" spans="2:10" ht="15" hidden="1" customHeight="1" outlineLevel="1">
      <c r="B83" s="95" t="s">
        <v>51</v>
      </c>
      <c r="C83" s="218">
        <f>IFERROR('tablas turistas por categorías '!C83/'tablas turistas por categorías '!C96-1,"-")</f>
        <v>0.36507936507936511</v>
      </c>
      <c r="D83" s="218">
        <f>IFERROR('tablas turistas por categorías '!E83/'tablas turistas por categorías '!E96-1,"-")</f>
        <v>-0.17289719626168221</v>
      </c>
      <c r="E83" s="218">
        <f>IFERROR('tablas turistas por categorías '!G83/'tablas turistas por categorías '!G96-1,"-")</f>
        <v>0.32605531295487622</v>
      </c>
      <c r="F83" s="218">
        <f>IFERROR('tablas turistas por categorías '!I83/'tablas turistas por categorías '!I96-1,"-")</f>
        <v>0.30212071778140293</v>
      </c>
      <c r="G83" s="218">
        <f>IFERROR('tablas turistas por categorías '!K83/'tablas turistas por categorías '!K96-1,"-")</f>
        <v>0.1143790849673203</v>
      </c>
      <c r="H83" s="219">
        <f>IFERROR('tablas turistas por categorías '!M83/'tablas turistas por categorías '!M96-1,"-")</f>
        <v>0.27777777777777768</v>
      </c>
      <c r="I83" s="218">
        <f>IFERROR('tablas turistas por categorías '!O83/'tablas turistas por categorías '!O96-1,"-")</f>
        <v>-0.1354256765105647</v>
      </c>
      <c r="J83" s="219">
        <f>IFERROR('tablas turistas por categorías '!Q83/'tablas turistas por categorías '!Q96-1,"-")</f>
        <v>2.2798322531452531E-2</v>
      </c>
    </row>
    <row r="84" spans="2:10" collapsed="1">
      <c r="B84" s="225">
        <v>2005</v>
      </c>
      <c r="C84" s="227">
        <f>IFERROR('tablas turistas por categorías '!C84/'tablas turistas por categorías '!C97-1,"-")</f>
        <v>0.10077519379844957</v>
      </c>
      <c r="D84" s="227">
        <f>IFERROR('tablas turistas por categorías '!E84/'tablas turistas por categorías '!E97-1,"-")</f>
        <v>5.0615595075239384E-2</v>
      </c>
      <c r="E84" s="227">
        <f>IFERROR('tablas turistas por categorías '!G84/'tablas turistas por categorías '!G97-1,"-")</f>
        <v>-2.0605700712589048E-2</v>
      </c>
      <c r="F84" s="227">
        <f>IFERROR('tablas turistas por categorías '!I84/'tablas turistas por categorías '!I97-1,"-")</f>
        <v>-9.2827673754363182E-3</v>
      </c>
      <c r="G84" s="227">
        <f>IFERROR('tablas turistas por categorías '!K84/'tablas turistas por categorías '!K97-1,"-")</f>
        <v>-1.2911084043848997E-2</v>
      </c>
      <c r="H84" s="227">
        <f>IFERROR('tablas turistas por categorías '!M84/'tablas turistas por categorías '!M97-1,"-")</f>
        <v>-1.0290606734173036E-2</v>
      </c>
      <c r="I84" s="227">
        <f>IFERROR('tablas turistas por categorías '!O84/'tablas turistas por categorías '!O97-1,"-")</f>
        <v>-9.9346449265597658E-2</v>
      </c>
      <c r="J84" s="227">
        <f>IFERROR('tablas turistas por categorías '!Q84/'tablas turistas por categorías '!Q97-1,"-")</f>
        <v>-6.323646244333625E-2</v>
      </c>
    </row>
    <row r="85" spans="2:10" ht="15" hidden="1" customHeight="1" outlineLevel="1">
      <c r="B85" s="95" t="s">
        <v>40</v>
      </c>
      <c r="C85" s="218">
        <f>IFERROR('tablas turistas por categorías '!C85/'tablas turistas por categorías '!C98-1,"-")</f>
        <v>-0.68131868131868134</v>
      </c>
      <c r="D85" s="218">
        <f>IFERROR('tablas turistas por categorías '!E85/'tablas turistas por categorías '!E98-1,"-")</f>
        <v>0.30434782608695654</v>
      </c>
      <c r="E85" s="218">
        <f>IFERROR('tablas turistas por categorías '!G85/'tablas turistas por categorías '!G98-1,"-")</f>
        <v>0.19672131147540983</v>
      </c>
      <c r="F85" s="218">
        <f>IFERROR('tablas turistas por categorías '!I85/'tablas turistas por categorías '!I98-1,"-")</f>
        <v>0.18380193033990766</v>
      </c>
      <c r="G85" s="218">
        <f>IFERROR('tablas turistas por categorías '!K85/'tablas turistas por categorías '!K98-1,"-")</f>
        <v>5.9171597633136397E-3</v>
      </c>
      <c r="H85" s="219">
        <f>IFERROR('tablas turistas por categorías '!M85/'tablas turistas por categorías '!M98-1,"-")</f>
        <v>0.15627329192546591</v>
      </c>
      <c r="I85" s="218">
        <f>IFERROR('tablas turistas por categorías '!O85/'tablas turistas por categorías '!O98-1,"-")</f>
        <v>-0.14390180203708536</v>
      </c>
      <c r="J85" s="219">
        <f>IFERROR('tablas turistas por categorías '!Q85/'tablas turistas por categorías '!Q98-1,"-")</f>
        <v>-4.0486176495763027E-2</v>
      </c>
    </row>
    <row r="86" spans="2:10" ht="15" hidden="1" customHeight="1" outlineLevel="1">
      <c r="B86" s="95" t="s">
        <v>41</v>
      </c>
      <c r="C86" s="218">
        <f>IFERROR('tablas turistas por categorías '!C86/'tablas turistas por categorías '!C99-1,"-")</f>
        <v>3.75</v>
      </c>
      <c r="D86" s="218">
        <f>IFERROR('tablas turistas por categorías '!E86/'tablas turistas por categorías '!E99-1,"-")</f>
        <v>0.28846153846153855</v>
      </c>
      <c r="E86" s="218">
        <f>IFERROR('tablas turistas por categorías '!G86/'tablas turistas por categorías '!G99-1,"-")</f>
        <v>0.71372549019607834</v>
      </c>
      <c r="F86" s="218">
        <f>IFERROR('tablas turistas por categorías '!I86/'tablas turistas por categorías '!I99-1,"-")</f>
        <v>0.34863636363636363</v>
      </c>
      <c r="G86" s="218">
        <f>IFERROR('tablas turistas por categorías '!K86/'tablas turistas por categorías '!K99-1,"-")</f>
        <v>0.240506329113924</v>
      </c>
      <c r="H86" s="219">
        <f>IFERROR('tablas turistas por categorías '!M86/'tablas turistas por categorías '!M99-1,"-")</f>
        <v>0.43096850161907563</v>
      </c>
      <c r="I86" s="218">
        <f>IFERROR('tablas turistas por categorías '!O86/'tablas turistas por categorías '!O99-1,"-")</f>
        <v>2.6086956521739202E-2</v>
      </c>
      <c r="J86" s="219">
        <f>IFERROR('tablas turistas por categorías '!Q86/'tablas turistas por categorías '!Q99-1,"-")</f>
        <v>0.17458432304038007</v>
      </c>
    </row>
    <row r="87" spans="2:10" ht="15" hidden="1" customHeight="1" outlineLevel="1">
      <c r="B87" s="95" t="s">
        <v>42</v>
      </c>
      <c r="C87" s="218">
        <f>IFERROR('tablas turistas por categorías '!C87/'tablas turistas por categorías '!C100-1,"-")</f>
        <v>3.3333333333333437E-2</v>
      </c>
      <c r="D87" s="218">
        <f>IFERROR('tablas turistas por categorías '!E87/'tablas turistas por categorías '!E100-1,"-")</f>
        <v>0.88732394366197176</v>
      </c>
      <c r="E87" s="218">
        <f>IFERROR('tablas turistas por categorías '!G87/'tablas turistas por categorías '!G100-1,"-")</f>
        <v>0.32815964523281593</v>
      </c>
      <c r="F87" s="218">
        <f>IFERROR('tablas turistas por categorías '!I87/'tablas turistas por categorías '!I100-1,"-")</f>
        <v>5.0338294993234056E-2</v>
      </c>
      <c r="G87" s="218">
        <f>IFERROR('tablas turistas por categorías '!K87/'tablas turistas por categorías '!K100-1,"-")</f>
        <v>0.6333333333333333</v>
      </c>
      <c r="H87" s="219">
        <f>IFERROR('tablas turistas por categorías '!M87/'tablas turistas por categorías '!M100-1,"-")</f>
        <v>0.16481109691549545</v>
      </c>
      <c r="I87" s="218">
        <f>IFERROR('tablas turistas por categorías '!O87/'tablas turistas por categorías '!O100-1,"-")</f>
        <v>-0.12875579753982658</v>
      </c>
      <c r="J87" s="219">
        <f>IFERROR('tablas turistas por categorías '!Q87/'tablas turistas por categorías '!Q100-1,"-")</f>
        <v>-2.4290446190816439E-2</v>
      </c>
    </row>
    <row r="88" spans="2:10" ht="15" hidden="1" customHeight="1" outlineLevel="1">
      <c r="B88" s="95" t="s">
        <v>43</v>
      </c>
      <c r="C88" s="218">
        <f>IFERROR('tablas turistas por categorías '!C88/'tablas turistas por categorías '!C101-1,"-")</f>
        <v>1.7894736842105261</v>
      </c>
      <c r="D88" s="218">
        <f>IFERROR('tablas turistas por categorías '!E88/'tablas turistas por categorías '!E101-1,"-")</f>
        <v>-0.60655737704918034</v>
      </c>
      <c r="E88" s="218">
        <f>IFERROR('tablas turistas por categorías '!G88/'tablas turistas por categorías '!G101-1,"-")</f>
        <v>0.33613445378151252</v>
      </c>
      <c r="F88" s="218">
        <f>IFERROR('tablas turistas por categorías '!I88/'tablas turistas por categorías '!I101-1,"-")</f>
        <v>0.23224351747463357</v>
      </c>
      <c r="G88" s="218">
        <f>IFERROR('tablas turistas por categorías '!K88/'tablas turistas por categorías '!K101-1,"-")</f>
        <v>0.59171597633136086</v>
      </c>
      <c r="H88" s="219">
        <f>IFERROR('tablas turistas por categorías '!M88/'tablas turistas por categorías '!M101-1,"-")</f>
        <v>0.26582954849051554</v>
      </c>
      <c r="I88" s="218">
        <f>IFERROR('tablas turistas por categorías '!O88/'tablas turistas por categorías '!O101-1,"-")</f>
        <v>-0.29579539367970009</v>
      </c>
      <c r="J88" s="219">
        <f>IFERROR('tablas turistas por categorías '!Q88/'tablas turistas por categorías '!Q101-1,"-")</f>
        <v>-0.10828650432610831</v>
      </c>
    </row>
    <row r="89" spans="2:10" ht="15" hidden="1" customHeight="1" outlineLevel="1">
      <c r="B89" s="95" t="s">
        <v>44</v>
      </c>
      <c r="C89" s="218">
        <f>IFERROR('tablas turistas por categorías '!C89/'tablas turistas por categorías '!C102-1,"-")</f>
        <v>0.72727272727272729</v>
      </c>
      <c r="D89" s="218">
        <f>IFERROR('tablas turistas por categorías '!E89/'tablas turistas por categorías '!E102-1,"-")</f>
        <v>-0.64772727272727271</v>
      </c>
      <c r="E89" s="218">
        <f>IFERROR('tablas turistas por categorías '!G89/'tablas turistas por categorías '!G102-1,"-")</f>
        <v>0.31696085955487341</v>
      </c>
      <c r="F89" s="218">
        <f>IFERROR('tablas turistas por categorías '!I89/'tablas turistas por categorías '!I102-1,"-")</f>
        <v>0.4318826868495742</v>
      </c>
      <c r="G89" s="218">
        <f>IFERROR('tablas turistas por categorías '!K89/'tablas turistas por categorías '!K102-1,"-")</f>
        <v>-0.14838709677419359</v>
      </c>
      <c r="H89" s="219">
        <f>IFERROR('tablas turistas por categorías '!M89/'tablas turistas por categorías '!M102-1,"-")</f>
        <v>0.34159629528738766</v>
      </c>
      <c r="I89" s="218">
        <f>IFERROR('tablas turistas por categorías '!O89/'tablas turistas por categorías '!O102-1,"-")</f>
        <v>-0.19365149344208088</v>
      </c>
      <c r="J89" s="219">
        <f>IFERROR('tablas turistas por categorías '!Q89/'tablas turistas por categorías '!Q102-1,"-")</f>
        <v>-3.9469554300062826E-2</v>
      </c>
    </row>
    <row r="90" spans="2:10" ht="15" hidden="1" customHeight="1" outlineLevel="1">
      <c r="B90" s="95" t="s">
        <v>45</v>
      </c>
      <c r="C90" s="218">
        <f>IFERROR('tablas turistas por categorías '!C90/'tablas turistas por categorías '!C103-1,"-")</f>
        <v>0.60000000000000009</v>
      </c>
      <c r="D90" s="218">
        <f>IFERROR('tablas turistas por categorías '!E90/'tablas turistas por categorías '!E103-1,"-")</f>
        <v>-3.3898305084745783E-2</v>
      </c>
      <c r="E90" s="218">
        <f>IFERROR('tablas turistas por categorías '!G90/'tablas turistas por categorías '!G103-1,"-")</f>
        <v>9.919028340080982E-2</v>
      </c>
      <c r="F90" s="218">
        <f>IFERROR('tablas turistas por categorías '!I90/'tablas turistas por categorías '!I103-1,"-")</f>
        <v>0.16814741691345847</v>
      </c>
      <c r="G90" s="218">
        <f>IFERROR('tablas turistas por categorías '!K90/'tablas turistas por categorías '!K103-1,"-")</f>
        <v>0.74193548387096775</v>
      </c>
      <c r="H90" s="219">
        <f>IFERROR('tablas turistas por categorías '!M90/'tablas turistas por categorías '!M103-1,"-")</f>
        <v>0.16654149455501321</v>
      </c>
      <c r="I90" s="218">
        <f>IFERROR('tablas turistas por categorías '!O90/'tablas turistas por categorías '!O103-1,"-")</f>
        <v>-0.18289926289926295</v>
      </c>
      <c r="J90" s="219">
        <f>IFERROR('tablas turistas por categorías '!Q90/'tablas turistas por categorías '!Q103-1,"-")</f>
        <v>-6.2834655828656216E-2</v>
      </c>
    </row>
    <row r="91" spans="2:10" ht="15" hidden="1" customHeight="1" outlineLevel="1">
      <c r="B91" s="95" t="s">
        <v>46</v>
      </c>
      <c r="C91" s="218">
        <f>IFERROR('tablas turistas por categorías '!C91/'tablas turistas por categorías '!C104-1,"-")</f>
        <v>0.36363636363636354</v>
      </c>
      <c r="D91" s="218">
        <f>IFERROR('tablas turistas por categorías '!E91/'tablas turistas por categorías '!E104-1,"-")</f>
        <v>-0.45833333333333337</v>
      </c>
      <c r="E91" s="218">
        <f>IFERROR('tablas turistas por categorías '!G91/'tablas turistas por categorías '!G104-1,"-")</f>
        <v>-0.27141382868937047</v>
      </c>
      <c r="F91" s="218">
        <f>IFERROR('tablas turistas por categorías '!I91/'tablas turistas por categorías '!I104-1,"-")</f>
        <v>-0.13824715804913823</v>
      </c>
      <c r="G91" s="218">
        <f>IFERROR('tablas turistas por categorías '!K91/'tablas turistas por categorías '!K104-1,"-")</f>
        <v>0.20231213872832376</v>
      </c>
      <c r="H91" s="219">
        <f>IFERROR('tablas turistas por categorías '!M91/'tablas turistas por categorías '!M104-1,"-")</f>
        <v>-0.15676229508196726</v>
      </c>
      <c r="I91" s="218">
        <f>IFERROR('tablas turistas por categorías '!O91/'tablas turistas por categorías '!O104-1,"-")</f>
        <v>-0.23296378418329633</v>
      </c>
      <c r="J91" s="219">
        <f>IFERROR('tablas turistas por categorías '!Q91/'tablas turistas por categorías '!Q104-1,"-")</f>
        <v>-0.20508013871965503</v>
      </c>
    </row>
    <row r="92" spans="2:10" ht="15" hidden="1" customHeight="1" outlineLevel="1">
      <c r="B92" s="95" t="s">
        <v>47</v>
      </c>
      <c r="C92" s="218">
        <f>IFERROR('tablas turistas por categorías '!C92/'tablas turistas por categorías '!C105-1,"-")</f>
        <v>6.5714285714285712</v>
      </c>
      <c r="D92" s="218">
        <f>IFERROR('tablas turistas por categorías '!E92/'tablas turistas por categorías '!E105-1,"-")</f>
        <v>2.3829787234042552</v>
      </c>
      <c r="E92" s="218">
        <f>IFERROR('tablas turistas por categorías '!G92/'tablas turistas por categorías '!G105-1,"-")</f>
        <v>-0.17168429617575265</v>
      </c>
      <c r="F92" s="218">
        <f>IFERROR('tablas turistas por categorías '!I92/'tablas turistas por categorías '!I105-1,"-")</f>
        <v>-0.17150466045272972</v>
      </c>
      <c r="G92" s="218">
        <f>IFERROR('tablas turistas por categorías '!K92/'tablas turistas por categorías '!K105-1,"-")</f>
        <v>-0.18452380952380953</v>
      </c>
      <c r="H92" s="219">
        <f>IFERROR('tablas turistas por categorías '!M92/'tablas turistas por categorías '!M105-1,"-")</f>
        <v>-0.14254781667268135</v>
      </c>
      <c r="I92" s="218">
        <f>IFERROR('tablas turistas por categorías '!O92/'tablas turistas por categorías '!O105-1,"-")</f>
        <v>-0.26874279123414069</v>
      </c>
      <c r="J92" s="219">
        <f>IFERROR('tablas turistas por categorías '!Q92/'tablas turistas por categorías '!Q105-1,"-")</f>
        <v>-0.21953278919223196</v>
      </c>
    </row>
    <row r="93" spans="2:10" ht="15" hidden="1" customHeight="1" outlineLevel="1">
      <c r="B93" s="95" t="s">
        <v>48</v>
      </c>
      <c r="C93" s="218">
        <f>IFERROR('tablas turistas por categorías '!C93/'tablas turistas por categorías '!C106-1,"-")</f>
        <v>-0.41935483870967738</v>
      </c>
      <c r="D93" s="218">
        <f>IFERROR('tablas turistas por categorías '!E93/'tablas turistas por categorías '!E106-1,"-")</f>
        <v>0.61728395061728403</v>
      </c>
      <c r="E93" s="218">
        <f>IFERROR('tablas turistas por categorías '!G93/'tablas turistas por categorías '!G106-1,"-")</f>
        <v>-4.7796863330843875E-2</v>
      </c>
      <c r="F93" s="218">
        <f>IFERROR('tablas turistas por categorías '!I93/'tablas turistas por categorías '!I106-1,"-")</f>
        <v>0.14223467164643644</v>
      </c>
      <c r="G93" s="218">
        <f>IFERROR('tablas turistas por categorías '!K93/'tablas turistas por categorías '!K106-1,"-")</f>
        <v>-9.9118942731277526E-2</v>
      </c>
      <c r="H93" s="219">
        <f>IFERROR('tablas turistas por categorías '!M93/'tablas turistas por categorías '!M106-1,"-")</f>
        <v>7.5224697147323161E-2</v>
      </c>
      <c r="I93" s="218">
        <f>IFERROR('tablas turistas por categorías '!O93/'tablas turistas por categorías '!O106-1,"-")</f>
        <v>7.2011963648912936E-2</v>
      </c>
      <c r="J93" s="219">
        <f>IFERROR('tablas turistas por categorías '!Q93/'tablas turistas por categorías '!Q106-1,"-")</f>
        <v>7.3202519730649396E-2</v>
      </c>
    </row>
    <row r="94" spans="2:10" ht="15" hidden="1" customHeight="1" outlineLevel="1">
      <c r="B94" s="95" t="s">
        <v>49</v>
      </c>
      <c r="C94" s="218">
        <f>IFERROR('tablas turistas por categorías '!C94/'tablas turistas por categorías '!C107-1,"-")</f>
        <v>1</v>
      </c>
      <c r="D94" s="218">
        <f>IFERROR('tablas turistas por categorías '!E94/'tablas turistas por categorías '!E107-1,"-")</f>
        <v>7.1428571428571397E-2</v>
      </c>
      <c r="E94" s="218">
        <f>IFERROR('tablas turistas por categorías '!G94/'tablas turistas por categorías '!G107-1,"-")</f>
        <v>-0.12998522895125553</v>
      </c>
      <c r="F94" s="218">
        <f>IFERROR('tablas turistas por categorías '!I94/'tablas turistas por categorías '!I107-1,"-")</f>
        <v>-1.7522287119581925E-2</v>
      </c>
      <c r="G94" s="218">
        <f>IFERROR('tablas turistas por categorías '!K94/'tablas turistas por categorías '!K107-1,"-")</f>
        <v>-3.2448377581120957E-2</v>
      </c>
      <c r="H94" s="219">
        <f>IFERROR('tablas turistas por categorías '!M94/'tablas turistas por categorías '!M107-1,"-")</f>
        <v>-3.8963569062926195E-2</v>
      </c>
      <c r="I94" s="218">
        <f>IFERROR('tablas turistas por categorías '!O94/'tablas turistas por categorías '!O107-1,"-")</f>
        <v>9.3430297054110767E-2</v>
      </c>
      <c r="J94" s="219">
        <f>IFERROR('tablas turistas por categorías '!Q94/'tablas turistas por categorías '!Q107-1,"-")</f>
        <v>4.2125924807489001E-2</v>
      </c>
    </row>
    <row r="95" spans="2:10" ht="15" hidden="1" customHeight="1" outlineLevel="1">
      <c r="B95" s="95" t="s">
        <v>50</v>
      </c>
      <c r="C95" s="218">
        <f>IFERROR('tablas turistas por categorías '!C95/'tablas turistas por categorías '!C108-1,"-")</f>
        <v>1.074074074074074</v>
      </c>
      <c r="D95" s="218">
        <f>IFERROR('tablas turistas por categorías '!E95/'tablas turistas por categorías '!E108-1,"-")</f>
        <v>0.79856115107913661</v>
      </c>
      <c r="E95" s="218">
        <f>IFERROR('tablas turistas por categorías '!G95/'tablas turistas por categorías '!G108-1,"-")</f>
        <v>0.11336515513126488</v>
      </c>
      <c r="F95" s="218">
        <f>IFERROR('tablas turistas por categorías '!I95/'tablas turistas por categorías '!I108-1,"-")</f>
        <v>1.7217146872803957E-2</v>
      </c>
      <c r="G95" s="218">
        <f>IFERROR('tablas turistas por categorías '!K95/'tablas turistas por categorías '!K108-1,"-")</f>
        <v>-0.1188340807174888</v>
      </c>
      <c r="H95" s="219">
        <f>IFERROR('tablas turistas por categorías '!M95/'tablas turistas por categorías '!M108-1,"-")</f>
        <v>6.3498246980911555E-2</v>
      </c>
      <c r="I95" s="218">
        <f>IFERROR('tablas turistas por categorías '!O95/'tablas turistas por categorías '!O108-1,"-")</f>
        <v>-7.7358109472833725E-2</v>
      </c>
      <c r="J95" s="219">
        <f>IFERROR('tablas turistas por categorías '!Q95/'tablas turistas por categorías '!Q108-1,"-")</f>
        <v>-2.9263101888800214E-2</v>
      </c>
    </row>
    <row r="96" spans="2:10" ht="15" hidden="1" customHeight="1" outlineLevel="1">
      <c r="B96" s="95" t="s">
        <v>51</v>
      </c>
      <c r="C96" s="218">
        <f>IFERROR('tablas turistas por categorías '!C96/'tablas turistas por categorías '!C109-1,"-")</f>
        <v>0.53658536585365857</v>
      </c>
      <c r="D96" s="218">
        <f>IFERROR('tablas turistas por categorías '!E96/'tablas turistas por categorías '!E109-1,"-")</f>
        <v>1.2765957446808511</v>
      </c>
      <c r="E96" s="218">
        <f>IFERROR('tablas turistas por categorías '!G96/'tablas turistas por categorías '!G109-1,"-")</f>
        <v>-0.1353052234109503</v>
      </c>
      <c r="F96" s="218">
        <f>IFERROR('tablas turistas por categorías '!I96/'tablas turistas por categorías '!I109-1,"-")</f>
        <v>8.9584073942410303E-2</v>
      </c>
      <c r="G96" s="218">
        <f>IFERROR('tablas turistas por categorías '!K96/'tablas turistas por categorías '!K109-1,"-")</f>
        <v>3.7288135593220417E-2</v>
      </c>
      <c r="H96" s="219">
        <f>IFERROR('tablas turistas por categorías '!M96/'tablas turistas por categorías '!M109-1,"-")</f>
        <v>3.9321192052980125E-2</v>
      </c>
      <c r="I96" s="218">
        <f>IFERROR('tablas turistas por categorías '!O96/'tablas turistas por categorías '!O109-1,"-")</f>
        <v>-0.11725567190226871</v>
      </c>
      <c r="J96" s="219">
        <f>IFERROR('tablas turistas por categorías '!Q96/'tablas turistas por categorías '!Q109-1,"-")</f>
        <v>-6.3214285714285667E-2</v>
      </c>
    </row>
    <row r="97" spans="2:10" collapsed="1">
      <c r="B97" s="225">
        <v>2004</v>
      </c>
      <c r="C97" s="227">
        <f>IFERROR('tablas turistas por categorías '!C97/'tablas turistas por categorías '!C110-1,"-")</f>
        <v>0.48275862068965525</v>
      </c>
      <c r="D97" s="227">
        <f>IFERROR('tablas turistas por categorías '!E97/'tablas turistas por categorías '!E110-1,"-")</f>
        <v>0.4098360655737705</v>
      </c>
      <c r="E97" s="227">
        <f>IFERROR('tablas turistas por categorías '!G97/'tablas turistas por categorías '!G110-1,"-")</f>
        <v>8.7574270214414884E-2</v>
      </c>
      <c r="F97" s="227">
        <f>IFERROR('tablas turistas por categorías '!I97/'tablas turistas por categorías '!I110-1,"-")</f>
        <v>8.9714400991383059E-2</v>
      </c>
      <c r="G97" s="227">
        <f>IFERROR('tablas turistas por categorías '!K97/'tablas turistas por categorías '!K110-1,"-")</f>
        <v>9.8768736616702268E-2</v>
      </c>
      <c r="H97" s="227">
        <f>IFERROR('tablas turistas por categorías '!M97/'tablas turistas por categorías '!M110-1,"-")</f>
        <v>9.820266165196001E-2</v>
      </c>
      <c r="I97" s="227">
        <f>IFERROR('tablas turistas por categorías '!O97/'tablas turistas por categorías '!O110-1,"-")</f>
        <v>-0.12236370087121062</v>
      </c>
      <c r="J97" s="227">
        <f>IFERROR('tablas turistas por categorías '!Q97/'tablas turistas por categorías '!Q110-1,"-")</f>
        <v>-4.4555150154364287E-2</v>
      </c>
    </row>
    <row r="98" spans="2:10" ht="15" hidden="1" customHeight="1" outlineLevel="1">
      <c r="B98" s="95" t="s">
        <v>40</v>
      </c>
      <c r="C98" s="218">
        <f>IFERROR('tablas turistas por categorías '!C98/'tablas turistas por categorías '!C111-1,"-")</f>
        <v>3.7894736842105265</v>
      </c>
      <c r="D98" s="218">
        <f>IFERROR('tablas turistas por categorías '!E98/'tablas turistas por categorías '!E111-1,"-")</f>
        <v>-0.25324675324675328</v>
      </c>
      <c r="E98" s="218">
        <f>IFERROR('tablas turistas por categorías '!G98/'tablas turistas por categorías '!G111-1,"-")</f>
        <v>-0.17381489841986453</v>
      </c>
      <c r="F98" s="218">
        <f>IFERROR('tablas turistas por categorías '!I98/'tablas turistas por categorías '!I111-1,"-")</f>
        <v>4.2432195975502962E-2</v>
      </c>
      <c r="G98" s="218">
        <f>IFERROR('tablas turistas por categorías '!K98/'tablas turistas por categorías '!K111-1,"-")</f>
        <v>-0.46518987341772156</v>
      </c>
      <c r="H98" s="219">
        <f>IFERROR('tablas turistas por categorías '!M98/'tablas turistas por categorías '!M111-1,"-")</f>
        <v>-8.9366515837104088E-2</v>
      </c>
      <c r="I98" s="218">
        <f>IFERROR('tablas turistas por categorías '!O98/'tablas turistas por categorías '!O111-1,"-")</f>
        <v>-9.0498812351543889E-2</v>
      </c>
      <c r="J98" s="219">
        <f>IFERROR('tablas turistas por categorías '!Q98/'tablas turistas por categorías '!Q111-1,"-")</f>
        <v>-9.0109034267912724E-2</v>
      </c>
    </row>
    <row r="99" spans="2:10" ht="15" hidden="1" customHeight="1" outlineLevel="1">
      <c r="B99" s="95" t="s">
        <v>41</v>
      </c>
      <c r="C99" s="218">
        <f>IFERROR('tablas turistas por categorías '!C99/'tablas turistas por categorías '!C112-1,"-")</f>
        <v>9.0909090909090828E-2</v>
      </c>
      <c r="D99" s="218">
        <f>IFERROR('tablas turistas por categorías '!E99/'tablas turistas por categorías '!E112-1,"-")</f>
        <v>-0.24087591240875916</v>
      </c>
      <c r="E99" s="218">
        <f>IFERROR('tablas turistas por categorías '!G99/'tablas turistas por categorías '!G112-1,"-")</f>
        <v>-0.36881188118811881</v>
      </c>
      <c r="F99" s="218">
        <f>IFERROR('tablas turistas por categorías '!I99/'tablas turistas por categorías '!I112-1,"-")</f>
        <v>-0.22123893805309736</v>
      </c>
      <c r="G99" s="218">
        <f>IFERROR('tablas turistas por categorías '!K99/'tablas turistas por categorías '!K112-1,"-")</f>
        <v>-4.8192771084337394E-2</v>
      </c>
      <c r="H99" s="219">
        <f>IFERROR('tablas turistas por categorías '!M99/'tablas turistas por categorías '!M112-1,"-")</f>
        <v>-0.24795218065087443</v>
      </c>
      <c r="I99" s="218">
        <f>IFERROR('tablas turistas por categorías '!O99/'tablas turistas por categorías '!O112-1,"-")</f>
        <v>-0.27983791748526521</v>
      </c>
      <c r="J99" s="219">
        <f>IFERROR('tablas turistas por categorías '!Q99/'tablas turistas por categorías '!Q112-1,"-")</f>
        <v>-0.26846220677671595</v>
      </c>
    </row>
    <row r="100" spans="2:10" ht="15" hidden="1" customHeight="1" outlineLevel="1">
      <c r="B100" s="95" t="s">
        <v>42</v>
      </c>
      <c r="C100" s="218">
        <f>IFERROR('tablas turistas por categorías '!C100/'tablas turistas por categorías '!C113-1,"-")</f>
        <v>14</v>
      </c>
      <c r="D100" s="218">
        <f>IFERROR('tablas turistas por categorías '!E100/'tablas turistas por categorías '!E113-1,"-")</f>
        <v>-0.34259259259259256</v>
      </c>
      <c r="E100" s="218">
        <f>IFERROR('tablas turistas por categorías '!G100/'tablas turistas por categorías '!G113-1,"-")</f>
        <v>9.7014925373133387E-3</v>
      </c>
      <c r="F100" s="218">
        <f>IFERROR('tablas turistas por categorías '!I100/'tablas turistas por categorías '!I113-1,"-")</f>
        <v>0.140784192652053</v>
      </c>
      <c r="G100" s="218">
        <f>IFERROR('tablas turistas por categorías '!K100/'tablas turistas por categorías '!K113-1,"-")</f>
        <v>2.1671826625387025E-2</v>
      </c>
      <c r="H100" s="219">
        <f>IFERROR('tablas turistas por categorías '!M100/'tablas turistas por categorías '!M113-1,"-")</f>
        <v>9.3176376695929708E-2</v>
      </c>
      <c r="I100" s="218">
        <f>IFERROR('tablas turistas por categorías '!O100/'tablas turistas por categorías '!O113-1,"-")</f>
        <v>8.5001640958319635E-2</v>
      </c>
      <c r="J100" s="219">
        <f>IFERROR('tablas turistas por categorías '!Q100/'tablas turistas por categorías '!Q113-1,"-")</f>
        <v>8.7896559033420418E-2</v>
      </c>
    </row>
    <row r="101" spans="2:10" ht="15" hidden="1" customHeight="1" outlineLevel="1">
      <c r="B101" s="95" t="s">
        <v>43</v>
      </c>
      <c r="C101" s="218">
        <f>IFERROR('tablas turistas por categorías '!C101/'tablas turistas por categorías '!C114-1,"-")</f>
        <v>-0.13636363636363635</v>
      </c>
      <c r="D101" s="218">
        <f>IFERROR('tablas turistas por categorías '!E101/'tablas turistas por categorías '!E114-1,"-")</f>
        <v>0.19607843137254899</v>
      </c>
      <c r="E101" s="218">
        <f>IFERROR('tablas turistas por categorías '!G101/'tablas turistas por categorías '!G114-1,"-")</f>
        <v>-0.17031872509960155</v>
      </c>
      <c r="F101" s="218">
        <f>IFERROR('tablas turistas por categorías '!I101/'tablas turistas por categorías '!I114-1,"-")</f>
        <v>-4.8623525205577445E-2</v>
      </c>
      <c r="G101" s="218">
        <f>IFERROR('tablas turistas por categorías '!K101/'tablas turistas por categorías '!K114-1,"-")</f>
        <v>-0.43666666666666665</v>
      </c>
      <c r="H101" s="219">
        <f>IFERROR('tablas turistas por categorías '!M101/'tablas turistas por categorías '!M114-1,"-")</f>
        <v>-0.10325826545280303</v>
      </c>
      <c r="I101" s="218">
        <f>IFERROR('tablas turistas por categorías '!O101/'tablas turistas por categorías '!O114-1,"-")</f>
        <v>5.1386737998029064E-2</v>
      </c>
      <c r="J101" s="219">
        <f>IFERROR('tablas turistas por categorías '!Q101/'tablas turistas por categorías '!Q114-1,"-")</f>
        <v>-5.8526203777600205E-3</v>
      </c>
    </row>
    <row r="102" spans="2:10" ht="15" hidden="1" customHeight="1" outlineLevel="1">
      <c r="B102" s="95" t="s">
        <v>44</v>
      </c>
      <c r="C102" s="218">
        <f>IFERROR('tablas turistas por categorías '!C102/'tablas turistas por categorías '!C115-1,"-")</f>
        <v>0.375</v>
      </c>
      <c r="D102" s="218">
        <f>IFERROR('tablas turistas por categorías '!E102/'tablas turistas por categorías '!E115-1,"-")</f>
        <v>3.1904761904761907</v>
      </c>
      <c r="E102" s="218">
        <f>IFERROR('tablas turistas por categorías '!G102/'tablas turistas por categorías '!G115-1,"-")</f>
        <v>-0.2502876869965478</v>
      </c>
      <c r="F102" s="218">
        <f>IFERROR('tablas turistas por categorías '!I102/'tablas turistas por categorías '!I115-1,"-")</f>
        <v>-0.17550702028081122</v>
      </c>
      <c r="G102" s="218">
        <f>IFERROR('tablas turistas por categorías '!K102/'tablas turistas por categorías '!K115-1,"-")</f>
        <v>-9.8837209302325535E-2</v>
      </c>
      <c r="H102" s="219">
        <f>IFERROR('tablas turistas por categorías '!M102/'tablas turistas por categorías '!M115-1,"-")</f>
        <v>-0.18476571174772372</v>
      </c>
      <c r="I102" s="218">
        <f>IFERROR('tablas turistas por categorías '!O102/'tablas turistas por categorías '!O115-1,"-")</f>
        <v>-5.2131216046803153E-2</v>
      </c>
      <c r="J102" s="219">
        <f>IFERROR('tablas turistas por categorías '!Q102/'tablas turistas por categorías '!Q115-1,"-")</f>
        <v>-9.4564831261101268E-2</v>
      </c>
    </row>
    <row r="103" spans="2:10" ht="15" hidden="1" customHeight="1" outlineLevel="1">
      <c r="B103" s="95" t="s">
        <v>45</v>
      </c>
      <c r="C103" s="218" t="str">
        <f>IFERROR('tablas turistas por categorías '!C103/'tablas turistas por categorías '!C116-1,"-")</f>
        <v>-</v>
      </c>
      <c r="D103" s="218">
        <f>IFERROR('tablas turistas por categorías '!E103/'tablas turistas por categorías '!E116-1,"-")</f>
        <v>0.13461538461538458</v>
      </c>
      <c r="E103" s="218">
        <f>IFERROR('tablas turistas por categorías '!G103/'tablas turistas por categorías '!G116-1,"-")</f>
        <v>-0.1460674157303371</v>
      </c>
      <c r="F103" s="218">
        <f>IFERROR('tablas turistas por categorías '!I103/'tablas turistas por categorías '!I116-1,"-")</f>
        <v>-6.6646191646191677E-2</v>
      </c>
      <c r="G103" s="218">
        <f>IFERROR('tablas turistas por categorías '!K103/'tablas turistas por categorías '!K116-1,"-")</f>
        <v>-6.8669527896995763E-2</v>
      </c>
      <c r="H103" s="219">
        <f>IFERROR('tablas turistas por categorías '!M103/'tablas turistas por categorías '!M116-1,"-")</f>
        <v>-9.0350128095644799E-2</v>
      </c>
      <c r="I103" s="218">
        <f>IFERROR('tablas turistas por categorías '!O103/'tablas turistas por categorías '!O116-1,"-")</f>
        <v>-0.18885522959183676</v>
      </c>
      <c r="J103" s="219">
        <f>IFERROR('tablas turistas por categorías '!Q103/'tablas turistas por categorías '!Q116-1,"-")</f>
        <v>-0.15750856024783955</v>
      </c>
    </row>
    <row r="104" spans="2:10" ht="15" hidden="1" customHeight="1" outlineLevel="1">
      <c r="B104" s="95" t="s">
        <v>46</v>
      </c>
      <c r="C104" s="218">
        <f>IFERROR('tablas turistas por categorías '!C104/'tablas turistas por categorías '!C117-1,"-")</f>
        <v>-0.5</v>
      </c>
      <c r="D104" s="218">
        <f>IFERROR('tablas turistas por categorías '!E104/'tablas turistas por categorías '!E117-1,"-")</f>
        <v>0.14285714285714279</v>
      </c>
      <c r="E104" s="218">
        <f>IFERROR('tablas turistas por categorías '!G104/'tablas turistas por categorías '!G117-1,"-")</f>
        <v>0.16047904191616769</v>
      </c>
      <c r="F104" s="218">
        <f>IFERROR('tablas turistas por categorías '!I104/'tablas turistas por categorías '!I117-1,"-")</f>
        <v>0.24293527803099368</v>
      </c>
      <c r="G104" s="218">
        <f>IFERROR('tablas turistas por categorías '!K104/'tablas turistas por categorías '!K117-1,"-")</f>
        <v>0.29104477611940305</v>
      </c>
      <c r="H104" s="219">
        <f>IFERROR('tablas turistas por categorías '!M104/'tablas turistas por categorías '!M117-1,"-")</f>
        <v>0.21771678103555825</v>
      </c>
      <c r="I104" s="218">
        <f>IFERROR('tablas turistas por categorías '!O104/'tablas turistas por categorías '!O117-1,"-")</f>
        <v>0.1005368472425574</v>
      </c>
      <c r="J104" s="219">
        <f>IFERROR('tablas turistas por categorías '!Q104/'tablas turistas por categorías '!Q117-1,"-")</f>
        <v>0.14070351758793964</v>
      </c>
    </row>
    <row r="105" spans="2:10" ht="15" hidden="1" customHeight="1" outlineLevel="1">
      <c r="B105" s="95" t="s">
        <v>47</v>
      </c>
      <c r="C105" s="218">
        <f>IFERROR('tablas turistas por categorías '!C105/'tablas turistas por categorías '!C118-1,"-")</f>
        <v>0.39999999999999991</v>
      </c>
      <c r="D105" s="218">
        <f>IFERROR('tablas turistas por categorías '!E105/'tablas turistas por categorías '!E118-1,"-")</f>
        <v>-0.36486486486486491</v>
      </c>
      <c r="E105" s="218">
        <f>IFERROR('tablas turistas por categorías '!G105/'tablas turistas por categorías '!G118-1,"-")</f>
        <v>0.33732317736670292</v>
      </c>
      <c r="F105" s="218">
        <f>IFERROR('tablas turistas por categorías '!I105/'tablas turistas por categorías '!I118-1,"-")</f>
        <v>-1.8607123870282294E-3</v>
      </c>
      <c r="G105" s="218">
        <f>IFERROR('tablas turistas por categorías '!K105/'tablas turistas por categorías '!K118-1,"-")</f>
        <v>0.69696969696969702</v>
      </c>
      <c r="H105" s="219">
        <f>IFERROR('tablas turistas por categorías '!M105/'tablas turistas por categorías '!M118-1,"-")</f>
        <v>9.5906664030057431E-2</v>
      </c>
      <c r="I105" s="218">
        <f>IFERROR('tablas turistas por categorías '!O105/'tablas turistas por categorías '!O118-1,"-")</f>
        <v>4.3321299638989119E-2</v>
      </c>
      <c r="J105" s="219">
        <f>IFERROR('tablas turistas por categorías '!Q105/'tablas turistas por categorías '!Q118-1,"-")</f>
        <v>6.3215381162564421E-2</v>
      </c>
    </row>
    <row r="106" spans="2:10" ht="15" hidden="1" customHeight="1" outlineLevel="1">
      <c r="B106" s="95" t="s">
        <v>48</v>
      </c>
      <c r="C106" s="218">
        <f>IFERROR('tablas turistas por categorías '!C106/'tablas turistas por categorías '!C119-1,"-")</f>
        <v>1.0666666666666669</v>
      </c>
      <c r="D106" s="218">
        <f>IFERROR('tablas turistas por categorías '!E106/'tablas turistas por categorías '!E119-1,"-")</f>
        <v>0.58823529411764697</v>
      </c>
      <c r="E106" s="218">
        <f>IFERROR('tablas turistas por categorías '!G106/'tablas turistas por categorías '!G119-1,"-")</f>
        <v>-0.10614152202937255</v>
      </c>
      <c r="F106" s="218">
        <f>IFERROR('tablas turistas por categorías '!I106/'tablas turistas por categorías '!I119-1,"-")</f>
        <v>-0.20529309918377447</v>
      </c>
      <c r="G106" s="218">
        <f>IFERROR('tablas turistas por categorías '!K106/'tablas turistas por categorías '!K119-1,"-")</f>
        <v>0.23705722070844693</v>
      </c>
      <c r="H106" s="219">
        <f>IFERROR('tablas turistas por categorías '!M106/'tablas turistas por categorías '!M119-1,"-")</f>
        <v>-0.14328757951121529</v>
      </c>
      <c r="I106" s="218">
        <f>IFERROR('tablas turistas por categorías '!O106/'tablas turistas por categorías '!O119-1,"-")</f>
        <v>2.6934435912581156E-2</v>
      </c>
      <c r="J106" s="219">
        <f>IFERROR('tablas turistas por categorías '!Q106/'tablas turistas por categorías '!Q119-1,"-")</f>
        <v>-4.3493316711683661E-2</v>
      </c>
    </row>
    <row r="107" spans="2:10" ht="15" hidden="1" customHeight="1" outlineLevel="1">
      <c r="B107" s="95" t="s">
        <v>49</v>
      </c>
      <c r="C107" s="218">
        <f>IFERROR('tablas turistas por categorías '!C107/'tablas turistas por categorías '!C120-1,"-")</f>
        <v>0.1785714285714286</v>
      </c>
      <c r="D107" s="218">
        <f>IFERROR('tablas turistas por categorías '!E107/'tablas turistas por categorías '!E120-1,"-")</f>
        <v>7.6923076923076872E-2</v>
      </c>
      <c r="E107" s="218">
        <f>IFERROR('tablas turistas por categorías '!G107/'tablas turistas por categorías '!G120-1,"-")</f>
        <v>-0.18873576992210905</v>
      </c>
      <c r="F107" s="218">
        <f>IFERROR('tablas turistas por categorías '!I107/'tablas turistas por categorías '!I120-1,"-")</f>
        <v>7.1207430340556321E-3</v>
      </c>
      <c r="G107" s="218">
        <f>IFERROR('tablas turistas por categorías '!K107/'tablas turistas por categorías '!K120-1,"-")</f>
        <v>0.93714285714285706</v>
      </c>
      <c r="H107" s="219">
        <f>IFERROR('tablas turistas por categorías '!M107/'tablas turistas por categorías '!M120-1,"-")</f>
        <v>-2.1353670162059135E-2</v>
      </c>
      <c r="I107" s="218">
        <f>IFERROR('tablas turistas por categorías '!O107/'tablas turistas por categorías '!O120-1,"-")</f>
        <v>-0.10244496072574405</v>
      </c>
      <c r="J107" s="219">
        <f>IFERROR('tablas turistas por categorías '!Q107/'tablas turistas por categorías '!Q120-1,"-")</f>
        <v>-7.2668720246429563E-2</v>
      </c>
    </row>
    <row r="108" spans="2:10" ht="15" hidden="1" customHeight="1" outlineLevel="1">
      <c r="B108" s="95" t="s">
        <v>50</v>
      </c>
      <c r="C108" s="218">
        <f>IFERROR('tablas turistas por categorías '!C108/'tablas turistas por categorías '!C121-1,"-")</f>
        <v>0.6875</v>
      </c>
      <c r="D108" s="218">
        <f>IFERROR('tablas turistas por categorías '!E108/'tablas turistas por categorías '!E121-1,"-")</f>
        <v>0.4946236559139785</v>
      </c>
      <c r="E108" s="218">
        <f>IFERROR('tablas turistas por categorías '!G108/'tablas turistas por categorías '!G121-1,"-")</f>
        <v>-4.1189931350114395E-2</v>
      </c>
      <c r="F108" s="218">
        <f>IFERROR('tablas turistas por categorías '!I108/'tablas turistas por categorías '!I121-1,"-")</f>
        <v>-0.16929363689433741</v>
      </c>
      <c r="G108" s="218">
        <f>IFERROR('tablas turistas por categorías '!K108/'tablas turistas por categorías '!K121-1,"-")</f>
        <v>2.6557377049180326</v>
      </c>
      <c r="H108" s="219">
        <f>IFERROR('tablas turistas por categorías '!M108/'tablas turistas por categorías '!M121-1,"-")</f>
        <v>-5.013876040703058E-2</v>
      </c>
      <c r="I108" s="218">
        <f>IFERROR('tablas turistas por categorías '!O108/'tablas turistas por categorías '!O121-1,"-")</f>
        <v>0.24147442326980939</v>
      </c>
      <c r="J108" s="219">
        <f>IFERROR('tablas turistas por categorías '!Q108/'tablas turistas por categorías '!Q121-1,"-")</f>
        <v>0.12368283386891865</v>
      </c>
    </row>
    <row r="109" spans="2:10" ht="15" hidden="1" customHeight="1" outlineLevel="1">
      <c r="B109" s="95" t="s">
        <v>51</v>
      </c>
      <c r="C109" s="218">
        <f>IFERROR('tablas turistas por categorías '!C109/'tablas turistas por categorías '!C122-1,"-")</f>
        <v>7.8947368421052655E-2</v>
      </c>
      <c r="D109" s="218">
        <f>IFERROR('tablas turistas por categorías '!E109/'tablas turistas por categorías '!E122-1,"-")</f>
        <v>-0.34265734265734271</v>
      </c>
      <c r="E109" s="218">
        <f>IFERROR('tablas turistas por categorías '!G109/'tablas turistas por categorías '!G122-1,"-")</f>
        <v>7.7288135593220231E-2</v>
      </c>
      <c r="F109" s="218">
        <f>IFERROR('tablas turistas por categorías '!I109/'tablas turistas por categorías '!I122-1,"-")</f>
        <v>-6.0454241816967236E-2</v>
      </c>
      <c r="G109" s="218">
        <f>IFERROR('tablas turistas por categorías '!K109/'tablas turistas por categorías '!K122-1,"-")</f>
        <v>-5.4487179487179516E-2</v>
      </c>
      <c r="H109" s="219">
        <f>IFERROR('tablas turistas por categorías '!M109/'tablas turistas por categorías '!M122-1,"-")</f>
        <v>-2.6199113260781948E-2</v>
      </c>
      <c r="I109" s="218">
        <f>IFERROR('tablas turistas por categorías '!O109/'tablas turistas por categorías '!O122-1,"-")</f>
        <v>0.49243040859514897</v>
      </c>
      <c r="J109" s="219">
        <f>IFERROR('tablas turistas por categorías '!Q109/'tablas turistas por categorías '!Q122-1,"-")</f>
        <v>0.26069338135974784</v>
      </c>
    </row>
    <row r="110" spans="2:10" collapsed="1">
      <c r="B110" s="225">
        <v>2003</v>
      </c>
      <c r="C110" s="227">
        <f>IFERROR('tablas turistas por categorías '!C110/'tablas turistas por categorías '!C123-1,"-")</f>
        <v>0.87096774193548376</v>
      </c>
      <c r="D110" s="227">
        <f>IFERROR('tablas turistas por categorías '!E110/'tablas turistas por categorías '!E123-1,"-")</f>
        <v>-1.0496183206106902E-2</v>
      </c>
      <c r="E110" s="227">
        <f>IFERROR('tablas turistas por categorías '!G110/'tablas turistas por categorías '!G123-1,"-")</f>
        <v>-9.3495696973245113E-2</v>
      </c>
      <c r="F110" s="227">
        <f>IFERROR('tablas turistas por categorías '!I110/'tablas turistas por categorías '!I123-1,"-")</f>
        <v>-5.2354162114922387E-2</v>
      </c>
      <c r="G110" s="227">
        <f>IFERROR('tablas turistas por categorías '!K110/'tablas turistas por categorías '!K123-1,"-")</f>
        <v>9.9146807884672006E-2</v>
      </c>
      <c r="H110" s="227">
        <f>IFERROR('tablas turistas por categorías '!M110/'tablas turistas por categorías '!M123-1,"-")</f>
        <v>-5.18772501285788E-2</v>
      </c>
      <c r="I110" s="227">
        <f>IFERROR('tablas turistas por categorías '!O110/'tablas turistas por categorías '!O123-1,"-")</f>
        <v>4.5938774701992369E-3</v>
      </c>
      <c r="J110" s="227">
        <f>IFERROR('tablas turistas por categorías '!Q110/'tablas turistas por categorías '!Q123-1,"-")</f>
        <v>-1.6079430629997393E-2</v>
      </c>
    </row>
    <row r="111" spans="2:10" ht="15" hidden="1" customHeight="1" outlineLevel="1">
      <c r="B111" s="95" t="s">
        <v>40</v>
      </c>
      <c r="C111" s="218">
        <f>IFERROR('tablas turistas por categorías '!C111/'tablas turistas por categorías '!C124-1,"-")</f>
        <v>-0.66666666666666674</v>
      </c>
      <c r="D111" s="218">
        <f>IFERROR('tablas turistas por categorías '!E111/'tablas turistas por categorías '!E124-1,"-")</f>
        <v>0.14925373134328357</v>
      </c>
      <c r="E111" s="218">
        <f>IFERROR('tablas turistas por categorías '!G111/'tablas turistas por categorías '!G124-1,"-")</f>
        <v>-9.9593495934959364E-2</v>
      </c>
      <c r="F111" s="218">
        <f>IFERROR('tablas turistas por categorías '!I111/'tablas turistas por categorías '!I124-1,"-")</f>
        <v>-0.19421924568205851</v>
      </c>
      <c r="G111" s="218">
        <f>IFERROR('tablas turistas por categorías '!K111/'tablas turistas por categorías '!K124-1,"-")</f>
        <v>2.5909090909090908</v>
      </c>
      <c r="H111" s="219">
        <f>IFERROR('tablas turistas por categorías '!M111/'tablas turistas por categorías '!M124-1,"-")</f>
        <v>-5.555555555555558E-2</v>
      </c>
      <c r="I111" s="218">
        <f>IFERROR('tablas turistas por categorías '!O111/'tablas turistas por categorías '!O124-1,"-")</f>
        <v>0.14061230018965043</v>
      </c>
      <c r="J111" s="219">
        <f>IFERROR('tablas turistas por categorías '!Q111/'tablas turistas por categorías '!Q124-1,"-")</f>
        <v>6.4500082904990874E-2</v>
      </c>
    </row>
    <row r="112" spans="2:10" ht="15" hidden="1" customHeight="1" outlineLevel="1">
      <c r="B112" s="95" t="s">
        <v>41</v>
      </c>
      <c r="C112" s="218">
        <f>IFERROR('tablas turistas por categorías '!C112/'tablas turistas por categorías '!C125-1,"-")</f>
        <v>-0.67647058823529416</v>
      </c>
      <c r="D112" s="218">
        <f>IFERROR('tablas turistas por categorías '!E112/'tablas turistas por categorías '!E125-1,"-")</f>
        <v>0.16101694915254239</v>
      </c>
      <c r="E112" s="218">
        <f>IFERROR('tablas turistas por categorías '!G112/'tablas turistas por categorías '!G125-1,"-")</f>
        <v>-0.27814175104228711</v>
      </c>
      <c r="F112" s="218">
        <f>IFERROR('tablas turistas por categorías '!I112/'tablas turistas por categorías '!I125-1,"-")</f>
        <v>-0.19698692438885734</v>
      </c>
      <c r="G112" s="218">
        <f>IFERROR('tablas turistas por categorías '!K112/'tablas turistas por categorías '!K125-1,"-")</f>
        <v>1.2281879194630871</v>
      </c>
      <c r="H112" s="219">
        <f>IFERROR('tablas turistas por categorías '!M112/'tablas turistas por categorías '!M125-1,"-")</f>
        <v>-0.17842851946162241</v>
      </c>
      <c r="I112" s="218">
        <f>IFERROR('tablas turistas por categorías '!O112/'tablas turistas por categorías '!O125-1,"-")</f>
        <v>0.13126823169884716</v>
      </c>
      <c r="J112" s="219">
        <f>IFERROR('tablas turistas por categorías '!Q112/'tablas turistas por categorías '!Q125-1,"-")</f>
        <v>-2.8353154288414117E-3</v>
      </c>
    </row>
    <row r="113" spans="2:10" ht="15" hidden="1" customHeight="1" outlineLevel="1">
      <c r="B113" s="95" t="s">
        <v>42</v>
      </c>
      <c r="C113" s="218">
        <f>IFERROR('tablas turistas por categorías '!C113/'tablas turistas por categorías '!C126-1,"-")</f>
        <v>-0.98843930635838151</v>
      </c>
      <c r="D113" s="218">
        <f>IFERROR('tablas turistas por categorías '!E113/'tablas turistas por categorías '!E126-1,"-")</f>
        <v>0.40259740259740262</v>
      </c>
      <c r="E113" s="218">
        <f>IFERROR('tablas turistas por categorías '!G113/'tablas turistas por categorías '!G126-1,"-")</f>
        <v>-0.14102564102564108</v>
      </c>
      <c r="F113" s="218">
        <f>IFERROR('tablas turistas por categorías '!I113/'tablas turistas por categorías '!I126-1,"-")</f>
        <v>-0.28844463971880496</v>
      </c>
      <c r="G113" s="218">
        <f>IFERROR('tablas turistas por categorías '!K113/'tablas turistas por categorías '!K126-1,"-")</f>
        <v>0.14134275618374548</v>
      </c>
      <c r="H113" s="219">
        <f>IFERROR('tablas turistas por categorías '!M113/'tablas turistas por categorías '!M126-1,"-")</f>
        <v>-0.2457486832204665</v>
      </c>
      <c r="I113" s="218">
        <f>IFERROR('tablas turistas por categorías '!O113/'tablas turistas por categorías '!O126-1,"-")</f>
        <v>1.2292358803986714E-2</v>
      </c>
      <c r="J113" s="219">
        <f>IFERROR('tablas turistas por categorías '!Q113/'tablas turistas por categorías '!Q126-1,"-")</f>
        <v>-9.7097288676236015E-2</v>
      </c>
    </row>
    <row r="114" spans="2:10" ht="15" hidden="1" customHeight="1" outlineLevel="1">
      <c r="B114" s="95" t="s">
        <v>43</v>
      </c>
      <c r="C114" s="218">
        <f>IFERROR('tablas turistas por categorías '!C114/'tablas turistas por categorías '!C127-1,"-")</f>
        <v>-0.55102040816326525</v>
      </c>
      <c r="D114" s="218">
        <f>IFERROR('tablas turistas por categorías '!E114/'tablas turistas por categorías '!E127-1,"-")</f>
        <v>-0.31081081081081086</v>
      </c>
      <c r="E114" s="218">
        <f>IFERROR('tablas turistas por categorías '!G114/'tablas turistas por categorías '!G127-1,"-")</f>
        <v>-0.19999999999999996</v>
      </c>
      <c r="F114" s="218">
        <f>IFERROR('tablas turistas por categorías '!I114/'tablas turistas por categorías '!I127-1,"-")</f>
        <v>-5.919946182307434E-2</v>
      </c>
      <c r="G114" s="218">
        <f>IFERROR('tablas turistas por categorías '!K114/'tablas turistas por categorías '!K127-1,"-")</f>
        <v>1</v>
      </c>
      <c r="H114" s="219">
        <f>IFERROR('tablas turistas por categorías '!M114/'tablas turistas por categorías '!M127-1,"-")</f>
        <v>-7.2650522106198601E-2</v>
      </c>
      <c r="I114" s="218">
        <f>IFERROR('tablas turistas por categorías '!O114/'tablas turistas por categorías '!O127-1,"-")</f>
        <v>-3.2025074952303112E-2</v>
      </c>
      <c r="J114" s="219">
        <f>IFERROR('tablas turistas por categorías '!Q114/'tablas turistas por categorías '!Q127-1,"-")</f>
        <v>-4.7470225525804599E-2</v>
      </c>
    </row>
    <row r="115" spans="2:10" ht="15" hidden="1" customHeight="1" outlineLevel="1">
      <c r="B115" s="95" t="s">
        <v>44</v>
      </c>
      <c r="C115" s="218">
        <f>IFERROR('tablas turistas por categorías '!C115/'tablas turistas por categorías '!C128-1,"-")</f>
        <v>-0.63636363636363635</v>
      </c>
      <c r="D115" s="218">
        <f>IFERROR('tablas turistas por categorías '!E115/'tablas turistas por categorías '!E128-1,"-")</f>
        <v>-0.41666666666666663</v>
      </c>
      <c r="E115" s="218">
        <f>IFERROR('tablas turistas por categorías '!G115/'tablas turistas por categorías '!G128-1,"-")</f>
        <v>-0.123991935483871</v>
      </c>
      <c r="F115" s="218">
        <f>IFERROR('tablas turistas por categorías '!I115/'tablas turistas por categorías '!I128-1,"-")</f>
        <v>-9.5271700776287882E-2</v>
      </c>
      <c r="G115" s="218">
        <f>IFERROR('tablas turistas por categorías '!K115/'tablas turistas por categorías '!K128-1,"-")</f>
        <v>3.4102564102564106</v>
      </c>
      <c r="H115" s="219">
        <f>IFERROR('tablas turistas por categorías '!M115/'tablas turistas por categorías '!M128-1,"-")</f>
        <v>-8.3825025432349931E-2</v>
      </c>
      <c r="I115" s="218">
        <f>IFERROR('tablas turistas por categorías '!O115/'tablas turistas por categorías '!O128-1,"-")</f>
        <v>-2.7828559821247212E-2</v>
      </c>
      <c r="J115" s="219">
        <f>IFERROR('tablas turistas por categorías '!Q115/'tablas turistas por categorías '!Q128-1,"-")</f>
        <v>-4.6473816137118096E-2</v>
      </c>
    </row>
    <row r="116" spans="2:10" ht="15" hidden="1" customHeight="1" outlineLevel="1">
      <c r="B116" s="95" t="s">
        <v>45</v>
      </c>
      <c r="C116" s="218">
        <f>IFERROR('tablas turistas por categorías '!C116/'tablas turistas por categorías '!C129-1,"-")</f>
        <v>-1</v>
      </c>
      <c r="D116" s="218">
        <f>IFERROR('tablas turistas por categorías '!E116/'tablas turistas por categorías '!E129-1,"-")</f>
        <v>0.67741935483870974</v>
      </c>
      <c r="E116" s="218">
        <f>IFERROR('tablas turistas por categorías '!G116/'tablas turistas por categorías '!G129-1,"-")</f>
        <v>0.10823754789272022</v>
      </c>
      <c r="F116" s="218">
        <f>IFERROR('tablas turistas por categorías '!I116/'tablas turistas por categorías '!I129-1,"-")</f>
        <v>7.458745874587458E-2</v>
      </c>
      <c r="G116" s="218">
        <f>IFERROR('tablas turistas por categorías '!K116/'tablas turistas por categorías '!K129-1,"-")</f>
        <v>0.46540880503144644</v>
      </c>
      <c r="H116" s="219">
        <f>IFERROR('tablas turistas por categorías '!M116/'tablas turistas por categorías '!M129-1,"-")</f>
        <v>9.6031448895544713E-2</v>
      </c>
      <c r="I116" s="218">
        <f>IFERROR('tablas turistas por categorías '!O116/'tablas turistas por categorías '!O129-1,"-")</f>
        <v>0.32348596750369274</v>
      </c>
      <c r="J116" s="219">
        <f>IFERROR('tablas turistas por categorías '!Q116/'tablas turistas por categorías '!Q129-1,"-")</f>
        <v>0.24149797570850207</v>
      </c>
    </row>
    <row r="117" spans="2:10" ht="15" hidden="1" customHeight="1" outlineLevel="1">
      <c r="B117" s="95" t="s">
        <v>46</v>
      </c>
      <c r="C117" s="218">
        <f>IFERROR('tablas turistas por categorías '!C117/'tablas turistas por categorías '!C130-1,"-")</f>
        <v>4.5</v>
      </c>
      <c r="D117" s="218">
        <f>IFERROR('tablas turistas por categorías '!E117/'tablas turistas por categorías '!E130-1,"-")</f>
        <v>0</v>
      </c>
      <c r="E117" s="218">
        <f>IFERROR('tablas turistas por categorías '!G117/'tablas turistas por categorías '!G130-1,"-")</f>
        <v>-0.33199999999999996</v>
      </c>
      <c r="F117" s="218">
        <f>IFERROR('tablas turistas por categorías '!I117/'tablas turistas por categorías '!I130-1,"-")</f>
        <v>-0.18980797636632196</v>
      </c>
      <c r="G117" s="218">
        <f>IFERROR('tablas turistas por categorías '!K117/'tablas turistas por categorías '!K130-1,"-")</f>
        <v>0.35353535353535359</v>
      </c>
      <c r="H117" s="219">
        <f>IFERROR('tablas turistas por categorías '!M117/'tablas turistas por categorías '!M130-1,"-")</f>
        <v>-0.21460068593826553</v>
      </c>
      <c r="I117" s="218">
        <f>IFERROR('tablas turistas por categorías '!O117/'tablas turistas por categorías '!O130-1,"-")</f>
        <v>-0.11426512968299707</v>
      </c>
      <c r="J117" s="219">
        <f>IFERROR('tablas turistas por categorías '!Q117/'tablas turistas por categorías '!Q130-1,"-")</f>
        <v>-0.15142442387951371</v>
      </c>
    </row>
    <row r="118" spans="2:10" ht="15" hidden="1" customHeight="1" outlineLevel="1">
      <c r="B118" s="95" t="s">
        <v>47</v>
      </c>
      <c r="C118" s="218">
        <f>IFERROR('tablas turistas por categorías '!C118/'tablas turistas por categorías '!C131-1,"-")</f>
        <v>-0.70588235294117641</v>
      </c>
      <c r="D118" s="218">
        <f>IFERROR('tablas turistas por categorías '!E118/'tablas turistas por categorías '!E131-1,"-")</f>
        <v>0.39622641509433953</v>
      </c>
      <c r="E118" s="218">
        <f>IFERROR('tablas turistas por categorías '!G118/'tablas turistas por categorías '!G131-1,"-")</f>
        <v>-0.22118644067796611</v>
      </c>
      <c r="F118" s="218">
        <f>IFERROR('tablas turistas por categorías '!I118/'tablas turistas por categorías '!I131-1,"-")</f>
        <v>0.28791509756932565</v>
      </c>
      <c r="G118" s="218">
        <f>IFERROR('tablas turistas por categorías '!K118/'tablas turistas por categorías '!K131-1,"-")</f>
        <v>-6.8965517241379337E-2</v>
      </c>
      <c r="H118" s="219">
        <f>IFERROR('tablas turistas por categorías '!M118/'tablas turistas por categorías '!M131-1,"-")</f>
        <v>0.12628062360801784</v>
      </c>
      <c r="I118" s="218">
        <f>IFERROR('tablas turistas por categorías '!O118/'tablas turistas por categorías '!O131-1,"-")</f>
        <v>0.11663531308787967</v>
      </c>
      <c r="J118" s="219">
        <f>IFERROR('tablas turistas por categorías '!Q118/'tablas turistas por categorías '!Q131-1,"-")</f>
        <v>0.12026483405967148</v>
      </c>
    </row>
    <row r="119" spans="2:10" ht="15" hidden="1" customHeight="1" outlineLevel="1">
      <c r="B119" s="95" t="s">
        <v>48</v>
      </c>
      <c r="C119" s="218">
        <f>IFERROR('tablas turistas por categorías '!C119/'tablas turistas por categorías '!C132-1,"-")</f>
        <v>-0.42307692307692313</v>
      </c>
      <c r="D119" s="218">
        <f>IFERROR('tablas turistas por categorías '!E119/'tablas turistas por categorías '!E132-1,"-")</f>
        <v>-0.3928571428571429</v>
      </c>
      <c r="E119" s="218">
        <f>IFERROR('tablas turistas por categorías '!G119/'tablas turistas por categorías '!G132-1,"-")</f>
        <v>2.9553264604810892E-2</v>
      </c>
      <c r="F119" s="218">
        <f>IFERROR('tablas turistas por categorías '!I119/'tablas turistas por categorías '!I132-1,"-")</f>
        <v>0.34363575938850111</v>
      </c>
      <c r="G119" s="218">
        <f>IFERROR('tablas turistas por categorías '!K119/'tablas turistas por categorías '!K132-1,"-")</f>
        <v>1.0164835164835164</v>
      </c>
      <c r="H119" s="219">
        <f>IFERROR('tablas turistas por categorías '!M119/'tablas turistas por categorías '!M132-1,"-")</f>
        <v>0.25609756097560976</v>
      </c>
      <c r="I119" s="218">
        <f>IFERROR('tablas turistas por categorías '!O119/'tablas turistas por categorías '!O132-1,"-")</f>
        <v>6.1442006269592397E-2</v>
      </c>
      <c r="J119" s="219">
        <f>IFERROR('tablas turistas por categorías '!Q119/'tablas turistas por categorías '!Q132-1,"-")</f>
        <v>0.13416071007776287</v>
      </c>
    </row>
    <row r="120" spans="2:10" ht="15" hidden="1" customHeight="1" outlineLevel="1">
      <c r="B120" s="95" t="s">
        <v>49</v>
      </c>
      <c r="C120" s="218">
        <f>IFERROR('tablas turistas por categorías '!C120/'tablas turistas por categorías '!C133-1,"-")</f>
        <v>-0.77419354838709675</v>
      </c>
      <c r="D120" s="218">
        <f>IFERROR('tablas turistas por categorías '!E120/'tablas turistas por categorías '!E133-1,"-")</f>
        <v>0.36190476190476195</v>
      </c>
      <c r="E120" s="218">
        <f>IFERROR('tablas turistas por categorías '!G120/'tablas turistas por categorías '!G133-1,"-")</f>
        <v>-0.23755139333028785</v>
      </c>
      <c r="F120" s="218">
        <f>IFERROR('tablas turistas por categorías '!I120/'tablas turistas por categorías '!I133-1,"-")</f>
        <v>-8.9627959413754232E-2</v>
      </c>
      <c r="G120" s="218">
        <f>IFERROR('tablas turistas por categorías '!K120/'tablas turistas por categorías '!K133-1,"-")</f>
        <v>-0.52185792349726778</v>
      </c>
      <c r="H120" s="219">
        <f>IFERROR('tablas turistas por categorías '!M120/'tablas turistas por categorías '!M133-1,"-")</f>
        <v>-0.1716677195198989</v>
      </c>
      <c r="I120" s="218">
        <f>IFERROR('tablas turistas por categorías '!O120/'tablas turistas por categorías '!O133-1,"-")</f>
        <v>-0.1393887460725507</v>
      </c>
      <c r="J120" s="219">
        <f>IFERROR('tablas turistas por categorías '!Q120/'tablas turistas por categorías '!Q133-1,"-")</f>
        <v>-0.1515295515295515</v>
      </c>
    </row>
    <row r="121" spans="2:10" ht="15" hidden="1" customHeight="1" outlineLevel="1">
      <c r="B121" s="95" t="s">
        <v>50</v>
      </c>
      <c r="C121" s="218">
        <f>IFERROR('tablas turistas por categorías '!C121/'tablas turistas por categorías '!C134-1,"-")</f>
        <v>-0.84466019417475735</v>
      </c>
      <c r="D121" s="218">
        <f>IFERROR('tablas turistas por categorías '!E121/'tablas turistas por categorías '!E134-1,"-")</f>
        <v>0.40909090909090917</v>
      </c>
      <c r="E121" s="218">
        <f>IFERROR('tablas turistas por categorías '!G121/'tablas turistas por categorías '!G134-1,"-")</f>
        <v>-7.5132275132275161E-2</v>
      </c>
      <c r="F121" s="218">
        <f>IFERROR('tablas turistas por categorías '!I121/'tablas turistas por categorías '!I134-1,"-")</f>
        <v>4.931087289433389E-2</v>
      </c>
      <c r="G121" s="218">
        <f>IFERROR('tablas turistas por categorías '!K121/'tablas turistas por categorías '!K134-1,"-")</f>
        <v>-0.66391184573002748</v>
      </c>
      <c r="H121" s="219">
        <f>IFERROR('tablas turistas por categorías '!M121/'tablas turistas por categorías '!M134-1,"-")</f>
        <v>-4.9586776859504078E-2</v>
      </c>
      <c r="I121" s="218">
        <f>IFERROR('tablas turistas por categorías '!O121/'tablas turistas por categorías '!O134-1,"-")</f>
        <v>0.10593455352190784</v>
      </c>
      <c r="J121" s="219">
        <f>IFERROR('tablas turistas por categorías '!Q121/'tablas turistas por categorías '!Q134-1,"-")</f>
        <v>3.7367237770369766E-2</v>
      </c>
    </row>
    <row r="122" spans="2:10" ht="15" hidden="1" customHeight="1" outlineLevel="1">
      <c r="B122" s="95" t="s">
        <v>51</v>
      </c>
      <c r="C122" s="218">
        <f>IFERROR('tablas turistas por categorías '!C122/'tablas turistas por categorías '!C135-1,"-")</f>
        <v>-7.3170731707317027E-2</v>
      </c>
      <c r="D122" s="218">
        <f>IFERROR('tablas turistas por categorías '!E122/'tablas turistas por categorías '!E135-1,"-")</f>
        <v>1.2698412698412698</v>
      </c>
      <c r="E122" s="218">
        <f>IFERROR('tablas turistas por categorías '!G122/'tablas turistas por categorías '!G135-1,"-")</f>
        <v>-0.14887478361223316</v>
      </c>
      <c r="F122" s="218">
        <f>IFERROR('tablas turistas por categorías '!I122/'tablas turistas por categorías '!I135-1,"-")</f>
        <v>0.17457826598666148</v>
      </c>
      <c r="G122" s="218">
        <f>IFERROR('tablas turistas por categorías '!K122/'tablas turistas por categorías '!K135-1,"-")</f>
        <v>-4.2944785276073594E-2</v>
      </c>
      <c r="H122" s="219">
        <f>IFERROR('tablas turistas por categorías '!M122/'tablas turistas por categorías '!M135-1,"-")</f>
        <v>5.3056027164685826E-2</v>
      </c>
      <c r="I122" s="218">
        <f>IFERROR('tablas turistas por categorías '!O122/'tablas turistas por categorías '!O135-1,"-")</f>
        <v>-0.20817220933230218</v>
      </c>
      <c r="J122" s="219">
        <f>IFERROR('tablas turistas por categorías '!Q122/'tablas turistas por categorías '!Q135-1,"-")</f>
        <v>-0.1094627105052125</v>
      </c>
    </row>
    <row r="123" spans="2:10" collapsed="1">
      <c r="B123" s="225">
        <v>2002</v>
      </c>
      <c r="C123" s="227">
        <f>IFERROR('tablas turistas por categorías '!C123/'tablas turistas por categorías '!C136-1,"-")</f>
        <v>-0.72807017543859653</v>
      </c>
      <c r="D123" s="227">
        <f>IFERROR('tablas turistas por categorías '!E123/'tablas turistas por categorías '!E136-1,"-")</f>
        <v>0.21577726218097437</v>
      </c>
      <c r="E123" s="227">
        <f>IFERROR('tablas turistas por categorías '!G123/'tablas turistas por categorías '!G136-1,"-")</f>
        <v>-0.13465727747099654</v>
      </c>
      <c r="F123" s="227">
        <f>IFERROR('tablas turistas por categorías '!I123/'tablas turistas por categorías '!I136-1,"-")</f>
        <v>-2.9885544722339952E-2</v>
      </c>
      <c r="G123" s="227">
        <f>IFERROR('tablas turistas por categorías '!K123/'tablas turistas por categorías '!K136-1,"-")</f>
        <v>0.30180007659900432</v>
      </c>
      <c r="H123" s="227">
        <f>IFERROR('tablas turistas por categorías '!M123/'tablas turistas por categorías '!M136-1,"-")</f>
        <v>-5.3698896820246644E-2</v>
      </c>
      <c r="I123" s="227">
        <f>IFERROR('tablas turistas por categorías '!O123/'tablas turistas por categorías '!O136-1,"-")</f>
        <v>2.957096113268709E-2</v>
      </c>
      <c r="J123" s="227">
        <f>IFERROR('tablas turistas por categorías '!Q123/'tablas turistas por categorías '!Q136-1,"-")</f>
        <v>-2.5603625823980014E-3</v>
      </c>
    </row>
    <row r="124" spans="2:10" ht="15" hidden="1" customHeight="1" outlineLevel="1">
      <c r="B124" s="95" t="s">
        <v>40</v>
      </c>
      <c r="C124" s="218">
        <f>IFERROR('tablas turistas por categorías '!C124/'tablas turistas por categorías '!C137-1,"-")</f>
        <v>-0.25</v>
      </c>
      <c r="D124" s="218">
        <f>IFERROR('tablas turistas por categorías '!E124/'tablas turistas por categorías '!E137-1,"-")</f>
        <v>0.48888888888888893</v>
      </c>
      <c r="E124" s="218">
        <f>IFERROR('tablas turistas por categorías '!G124/'tablas turistas por categorías '!G137-1,"-")</f>
        <v>4.0902679830747468E-2</v>
      </c>
      <c r="F124" s="218">
        <f>IFERROR('tablas turistas por categorías '!I124/'tablas turistas por categorías '!I137-1,"-")</f>
        <v>0.15560081466395115</v>
      </c>
      <c r="G124" s="218">
        <f>IFERROR('tablas turistas por categorías '!K124/'tablas turistas por categorías '!K137-1,"-")</f>
        <v>-0.50282485875706207</v>
      </c>
      <c r="H124" s="219">
        <f>IFERROR('tablas turistas por categorías '!M124/'tablas turistas por categorías '!M137-1,"-")</f>
        <v>6.5331208741179259E-2</v>
      </c>
      <c r="I124" s="218">
        <f>IFERROR('tablas turistas por categorías '!O124/'tablas turistas por categorías '!O137-1,"-")</f>
        <v>-0.13468526550228577</v>
      </c>
      <c r="J124" s="219">
        <f>IFERROR('tablas turistas por categorías '!Q124/'tablas turistas por categorías '!Q137-1,"-")</f>
        <v>-6.669761683689257E-2</v>
      </c>
    </row>
    <row r="125" spans="2:10" ht="15" hidden="1" customHeight="1" outlineLevel="1">
      <c r="B125" s="95" t="s">
        <v>41</v>
      </c>
      <c r="C125" s="218">
        <f>IFERROR('tablas turistas por categorías '!C125/'tablas turistas por categorías '!C138-1,"-")</f>
        <v>-0.6179775280898876</v>
      </c>
      <c r="D125" s="218">
        <f>IFERROR('tablas turistas por categorías '!E125/'tablas turistas por categorías '!E138-1,"-")</f>
        <v>0.61643835616438358</v>
      </c>
      <c r="E125" s="218">
        <f>IFERROR('tablas turistas por categorías '!G125/'tablas turistas por categorías '!G138-1,"-")</f>
        <v>5.7971014492753659E-2</v>
      </c>
      <c r="F125" s="218">
        <f>IFERROR('tablas turistas por categorías '!I125/'tablas turistas por categorías '!I138-1,"-")</f>
        <v>0.12539987204094682</v>
      </c>
      <c r="G125" s="218">
        <f>IFERROR('tablas turistas por categorías '!K125/'tablas turistas por categorías '!K138-1,"-")</f>
        <v>-0.56686046511627908</v>
      </c>
      <c r="H125" s="219">
        <f>IFERROR('tablas turistas por categorías '!M125/'tablas turistas por categorías '!M138-1,"-")</f>
        <v>5.345851695727144E-2</v>
      </c>
      <c r="I125" s="218">
        <f>IFERROR('tablas turistas por categorías '!O125/'tablas turistas por categorías '!O138-1,"-")</f>
        <v>-4.6868793856745694E-2</v>
      </c>
      <c r="J125" s="219">
        <f>IFERROR('tablas turistas por categorías '!Q125/'tablas turistas por categorías '!Q138-1,"-")</f>
        <v>-5.8722204823050683E-3</v>
      </c>
    </row>
    <row r="126" spans="2:10" ht="15" hidden="1" customHeight="1" outlineLevel="1">
      <c r="B126" s="95" t="s">
        <v>42</v>
      </c>
      <c r="C126" s="218">
        <f>IFERROR('tablas turistas por categorías '!C126/'tablas turistas por categorías '!C139-1,"-")</f>
        <v>0.23571428571428577</v>
      </c>
      <c r="D126" s="218">
        <f>IFERROR('tablas turistas por categorías '!E126/'tablas turistas por categorías '!E139-1,"-")</f>
        <v>-0.3125</v>
      </c>
      <c r="E126" s="218">
        <f>IFERROR('tablas turistas por categorías '!G126/'tablas turistas por categorías '!G139-1,"-")</f>
        <v>-0.16711158569140416</v>
      </c>
      <c r="F126" s="218">
        <f>IFERROR('tablas turistas por categorías '!I126/'tablas turistas por categorías '!I139-1,"-")</f>
        <v>7.841743662639189E-2</v>
      </c>
      <c r="G126" s="218">
        <f>IFERROR('tablas turistas por categorías '!K126/'tablas turistas por categorías '!K139-1,"-")</f>
        <v>-0.78314176245210732</v>
      </c>
      <c r="H126" s="219">
        <f>IFERROR('tablas turistas por categorías '!M126/'tablas turistas por categorías '!M139-1,"-")</f>
        <v>-0.13148608025094755</v>
      </c>
      <c r="I126" s="218">
        <f>IFERROR('tablas turistas por categorías '!O126/'tablas turistas por categorías '!O139-1,"-")</f>
        <v>-0.11911033069944399</v>
      </c>
      <c r="J126" s="219">
        <f>IFERROR('tablas turistas por categorías '!Q126/'tablas turistas por categorías '!Q139-1,"-")</f>
        <v>-0.12439950843481173</v>
      </c>
    </row>
    <row r="127" spans="2:10" ht="15" hidden="1" customHeight="1" outlineLevel="1">
      <c r="B127" s="95" t="s">
        <v>43</v>
      </c>
      <c r="C127" s="218">
        <f>IFERROR('tablas turistas por categorías '!C127/'tablas turistas por categorías '!C140-1,"-")</f>
        <v>2.0625</v>
      </c>
      <c r="D127" s="218">
        <f>IFERROR('tablas turistas por categorías '!E127/'tablas turistas por categorías '!E140-1,"-")</f>
        <v>-0.19565217391304346</v>
      </c>
      <c r="E127" s="218">
        <f>IFERROR('tablas turistas por categorías '!G127/'tablas turistas por categorías '!G140-1,"-")</f>
        <v>-7.5165806927044998E-2</v>
      </c>
      <c r="F127" s="218">
        <f>IFERROR('tablas turistas por categorías '!I127/'tablas turistas por categorías '!I140-1,"-")</f>
        <v>-5.0159744408945661E-2</v>
      </c>
      <c r="G127" s="218">
        <f>IFERROR('tablas turistas por categorías '!K127/'tablas turistas por categorías '!K140-1,"-")</f>
        <v>-0.36170212765957444</v>
      </c>
      <c r="H127" s="219">
        <f>IFERROR('tablas turistas por categorías '!M127/'tablas turistas por categorías '!M140-1,"-")</f>
        <v>-6.8115942028985521E-2</v>
      </c>
      <c r="I127" s="218">
        <f>IFERROR('tablas turistas por categorías '!O127/'tablas turistas por categorías '!O140-1,"-")</f>
        <v>-9.4297704270550509E-2</v>
      </c>
      <c r="J127" s="219">
        <f>IFERROR('tablas turistas por categorías '!Q127/'tablas turistas por categorías '!Q140-1,"-")</f>
        <v>-8.4519022579647385E-2</v>
      </c>
    </row>
    <row r="128" spans="2:10" ht="15" hidden="1" customHeight="1" outlineLevel="1">
      <c r="B128" s="95" t="s">
        <v>44</v>
      </c>
      <c r="C128" s="218">
        <f>IFERROR('tablas turistas por categorías '!C128/'tablas turistas por categorías '!C141-1,"-")</f>
        <v>-0.75555555555555554</v>
      </c>
      <c r="D128" s="218">
        <f>IFERROR('tablas turistas por categorías '!E128/'tablas turistas por categorías '!E141-1,"-")</f>
        <v>-0.52631578947368429</v>
      </c>
      <c r="E128" s="218">
        <f>IFERROR('tablas turistas por categorías '!G128/'tablas turistas por categorías '!G141-1,"-")</f>
        <v>0.14483554529717257</v>
      </c>
      <c r="F128" s="218">
        <f>IFERROR('tablas turistas por categorías '!I128/'tablas turistas por categorías '!I141-1,"-")</f>
        <v>-3.6709721278042173E-2</v>
      </c>
      <c r="G128" s="218">
        <f>IFERROR('tablas turistas por categorías '!K128/'tablas turistas por categorías '!K141-1,"-")</f>
        <v>-0.72727272727272729</v>
      </c>
      <c r="H128" s="219">
        <f>IFERROR('tablas turistas por categorías '!M128/'tablas turistas por categorías '!M141-1,"-")</f>
        <v>-1.3844301765650102E-2</v>
      </c>
      <c r="I128" s="218">
        <f>IFERROR('tablas turistas por categorías '!O128/'tablas turistas por categorías '!O141-1,"-")</f>
        <v>0.2837027379400261</v>
      </c>
      <c r="J128" s="219">
        <f>IFERROR('tablas turistas por categorías '!Q128/'tablas turistas por categorías '!Q141-1,"-")</f>
        <v>0.16650861387703486</v>
      </c>
    </row>
    <row r="129" spans="2:10" ht="15" hidden="1" customHeight="1" outlineLevel="1">
      <c r="B129" s="95" t="s">
        <v>45</v>
      </c>
      <c r="C129" s="218">
        <f>IFERROR('tablas turistas por categorías '!C129/'tablas turistas por categorías '!C142-1,"-")</f>
        <v>-0.55263157894736836</v>
      </c>
      <c r="D129" s="218">
        <f>IFERROR('tablas turistas por categorías '!E129/'tablas turistas por categorías '!E142-1,"-")</f>
        <v>0.34782608695652173</v>
      </c>
      <c r="E129" s="218">
        <f>IFERROR('tablas turistas por categorías '!G129/'tablas turistas por categorías '!G142-1,"-")</f>
        <v>-0.10386266094420604</v>
      </c>
      <c r="F129" s="218">
        <f>IFERROR('tablas turistas por categorías '!I129/'tablas turistas por categorías '!I142-1,"-")</f>
        <v>-0.21887084300077342</v>
      </c>
      <c r="G129" s="218">
        <f>IFERROR('tablas turistas por categorías '!K129/'tablas turistas por categorías '!K142-1,"-")</f>
        <v>-0.34567901234567899</v>
      </c>
      <c r="H129" s="219">
        <f>IFERROR('tablas turistas por categorías '!M129/'tablas turistas por categorías '!M142-1,"-")</f>
        <v>-0.18455197679743551</v>
      </c>
      <c r="I129" s="218">
        <f>IFERROR('tablas turistas por categorías '!O129/'tablas turistas por categorías '!O142-1,"-")</f>
        <v>-0.1006736882057121</v>
      </c>
      <c r="J129" s="219">
        <f>IFERROR('tablas turistas por categorías '!Q129/'tablas turistas por categorías '!Q142-1,"-")</f>
        <v>-0.13282621416032769</v>
      </c>
    </row>
    <row r="130" spans="2:10" ht="15" hidden="1" customHeight="1" outlineLevel="1">
      <c r="B130" s="95" t="s">
        <v>46</v>
      </c>
      <c r="C130" s="218">
        <f>IFERROR('tablas turistas por categorías '!C130/'tablas turistas por categorías '!C143-1,"-")</f>
        <v>-0.88235294117647056</v>
      </c>
      <c r="D130" s="218">
        <f>IFERROR('tablas turistas por categorías '!E130/'tablas turistas por categorías '!E143-1,"-")</f>
        <v>-0.27586206896551724</v>
      </c>
      <c r="E130" s="218">
        <f>IFERROR('tablas turistas por categorías '!G130/'tablas turistas por categorías '!G143-1,"-")</f>
        <v>-2.34375E-2</v>
      </c>
      <c r="F130" s="218">
        <f>IFERROR('tablas turistas por categorías '!I130/'tablas turistas por categorías '!I143-1,"-")</f>
        <v>-1.5272727272727327E-2</v>
      </c>
      <c r="G130" s="218">
        <f>IFERROR('tablas turistas por categorías '!K130/'tablas turistas por categorías '!K143-1,"-")</f>
        <v>-0.26119402985074625</v>
      </c>
      <c r="H130" s="219">
        <f>IFERROR('tablas turistas por categorías '!M130/'tablas turistas por categorías '!M143-1,"-")</f>
        <v>-3.4303288384196828E-2</v>
      </c>
      <c r="I130" s="218">
        <f>IFERROR('tablas turistas por categorías '!O130/'tablas turistas por categorías '!O143-1,"-")</f>
        <v>7.9147877468511929E-2</v>
      </c>
      <c r="J130" s="219">
        <f>IFERROR('tablas turistas por categorías '!Q130/'tablas turistas por categorías '!Q143-1,"-")</f>
        <v>3.4152749108650848E-2</v>
      </c>
    </row>
    <row r="131" spans="2:10" ht="15" hidden="1" customHeight="1" outlineLevel="1">
      <c r="B131" s="95" t="s">
        <v>47</v>
      </c>
      <c r="C131" s="218">
        <f>IFERROR('tablas turistas por categorías '!C131/'tablas turistas por categorías '!C144-1,"-")</f>
        <v>-0.7384615384615385</v>
      </c>
      <c r="D131" s="218">
        <f>IFERROR('tablas turistas por categorías '!E131/'tablas turistas por categorías '!E144-1,"-")</f>
        <v>-0.1166666666666667</v>
      </c>
      <c r="E131" s="218">
        <f>IFERROR('tablas turistas por categorías '!G131/'tablas turistas por categorías '!G144-1,"-")</f>
        <v>4.2402826855123754E-2</v>
      </c>
      <c r="F131" s="218">
        <f>IFERROR('tablas turistas por categorías '!I131/'tablas turistas por categorías '!I144-1,"-")</f>
        <v>-0.11134773349558869</v>
      </c>
      <c r="G131" s="218">
        <f>IFERROR('tablas turistas por categorías '!K131/'tablas turistas por categorías '!K144-1,"-")</f>
        <v>0.27091633466135456</v>
      </c>
      <c r="H131" s="219">
        <f>IFERROR('tablas turistas por categorías '!M131/'tablas turistas por categorías '!M144-1,"-")</f>
        <v>-6.3607924921793568E-2</v>
      </c>
      <c r="I131" s="218">
        <f>IFERROR('tablas turistas por categorías '!O131/'tablas turistas por categorías '!O144-1,"-")</f>
        <v>-2.6680617316243826E-2</v>
      </c>
      <c r="J131" s="219">
        <f>IFERROR('tablas turistas por categorías '!Q131/'tablas turistas por categorías '!Q144-1,"-")</f>
        <v>-4.0913109878627174E-2</v>
      </c>
    </row>
    <row r="132" spans="2:10" ht="15" hidden="1" customHeight="1" outlineLevel="1">
      <c r="B132" s="95" t="s">
        <v>48</v>
      </c>
      <c r="C132" s="218">
        <f>IFERROR('tablas turistas por categorías '!C132/'tablas turistas por categorías '!C145-1,"-")</f>
        <v>-0.56666666666666665</v>
      </c>
      <c r="D132" s="218">
        <f>IFERROR('tablas turistas por categorías '!E132/'tablas turistas por categorías '!E145-1,"-")</f>
        <v>0.23529411764705888</v>
      </c>
      <c r="E132" s="218">
        <f>IFERROR('tablas turistas por categorías '!G132/'tablas turistas por categorías '!G145-1,"-")</f>
        <v>1.182197496522952E-2</v>
      </c>
      <c r="F132" s="218">
        <f>IFERROR('tablas turistas por categorías '!I132/'tablas turistas por categorías '!I145-1,"-")</f>
        <v>-3.6811779769526209E-2</v>
      </c>
      <c r="G132" s="218">
        <f>IFERROR('tablas turistas por categorías '!K132/'tablas turistas por categorías '!K145-1,"-")</f>
        <v>-0.59645232815964522</v>
      </c>
      <c r="H132" s="219">
        <f>IFERROR('tablas turistas por categorías '!M132/'tablas turistas por categorías '!M145-1,"-")</f>
        <v>-7.4888154055631206E-2</v>
      </c>
      <c r="I132" s="218">
        <f>IFERROR('tablas turistas por categorías '!O132/'tablas turistas por categorías '!O145-1,"-")</f>
        <v>-6.7360542626593412E-2</v>
      </c>
      <c r="J132" s="219">
        <f>IFERROR('tablas turistas por categorías '!Q132/'tablas turistas por categorías '!Q145-1,"-")</f>
        <v>-7.0186970493718914E-2</v>
      </c>
    </row>
    <row r="133" spans="2:10" ht="15" hidden="1" customHeight="1" outlineLevel="1">
      <c r="B133" s="95" t="s">
        <v>49</v>
      </c>
      <c r="C133" s="218">
        <f>IFERROR('tablas turistas por categorías '!C133/'tablas turistas por categorías '!C146-1,"-")</f>
        <v>3.1333333333333337</v>
      </c>
      <c r="D133" s="218">
        <f>IFERROR('tablas turistas por categorías '!E133/'tablas turistas por categorías '!E146-1,"-")</f>
        <v>-5.4054054054054057E-2</v>
      </c>
      <c r="E133" s="218">
        <f>IFERROR('tablas turistas por categorías '!G133/'tablas turistas por categorías '!G146-1,"-")</f>
        <v>0.11512990320937333</v>
      </c>
      <c r="F133" s="218">
        <f>IFERROR('tablas turistas por categorías '!I133/'tablas turistas por categorías '!I146-1,"-")</f>
        <v>-9.3973442288049047E-2</v>
      </c>
      <c r="G133" s="218">
        <f>IFERROR('tablas turistas por categorías '!K133/'tablas turistas por categorías '!K146-1,"-")</f>
        <v>0.43529411764705883</v>
      </c>
      <c r="H133" s="219">
        <f>IFERROR('tablas turistas por categorías '!M133/'tablas turistas por categorías '!M146-1,"-")</f>
        <v>9.0836653386454635E-3</v>
      </c>
      <c r="I133" s="218">
        <f>IFERROR('tablas turistas por categorías '!O133/'tablas turistas por categorías '!O146-1,"-")</f>
        <v>0.22127906976744183</v>
      </c>
      <c r="J133" s="219">
        <f>IFERROR('tablas turistas por categorías '!Q133/'tablas turistas por categorías '!Q146-1,"-")</f>
        <v>0.13176470588235301</v>
      </c>
    </row>
    <row r="134" spans="2:10" ht="15" hidden="1" customHeight="1" outlineLevel="1">
      <c r="B134" s="95" t="s">
        <v>50</v>
      </c>
      <c r="C134" s="218">
        <f>IFERROR('tablas turistas por categorías '!C134/'tablas turistas por categorías '!C147-1,"-")</f>
        <v>9.8039215686274161E-3</v>
      </c>
      <c r="D134" s="218">
        <f>IFERROR('tablas turistas por categorías '!E134/'tablas turistas por categorías '!E147-1,"-")</f>
        <v>-0.16455696202531644</v>
      </c>
      <c r="E134" s="218">
        <f>IFERROR('tablas turistas por categorías '!G134/'tablas turistas por categorías '!G147-1,"-")</f>
        <v>5.46875E-2</v>
      </c>
      <c r="F134" s="218">
        <f>IFERROR('tablas turistas por categorías '!I134/'tablas turistas por categorías '!I147-1,"-")</f>
        <v>0.26013122346584328</v>
      </c>
      <c r="G134" s="218">
        <f>IFERROR('tablas turistas por categorías '!K134/'tablas turistas por categorías '!K147-1,"-")</f>
        <v>9.0090090090090058E-2</v>
      </c>
      <c r="H134" s="219">
        <f>IFERROR('tablas turistas por categorías '!M134/'tablas turistas por categorías '!M147-1,"-")</f>
        <v>0.16132325913824785</v>
      </c>
      <c r="I134" s="218">
        <f>IFERROR('tablas turistas por categorías '!O134/'tablas turistas por categorías '!O147-1,"-")</f>
        <v>-0.10841884040054395</v>
      </c>
      <c r="J134" s="219">
        <f>IFERROR('tablas turistas por categorías '!Q134/'tablas turistas por categorías '!Q147-1,"-")</f>
        <v>-6.699522562759852E-3</v>
      </c>
    </row>
    <row r="135" spans="2:10" ht="15" hidden="1" customHeight="1" outlineLevel="1">
      <c r="B135" s="95" t="s">
        <v>51</v>
      </c>
      <c r="C135" s="218">
        <f>IFERROR('tablas turistas por categorías '!C135/'tablas turistas por categorías '!C148-1,"-")</f>
        <v>-0.57731958762886593</v>
      </c>
      <c r="D135" s="218">
        <f>IFERROR('tablas turistas por categorías '!E135/'tablas turistas por categorías '!E148-1,"-")</f>
        <v>-3.0769230769230771E-2</v>
      </c>
      <c r="E135" s="218">
        <f>IFERROR('tablas turistas por categorías '!G135/'tablas turistas por categorías '!G148-1,"-")</f>
        <v>0.14920424403183019</v>
      </c>
      <c r="F135" s="218">
        <f>IFERROR('tablas turistas por categorías '!I135/'tablas turistas por categorías '!I148-1,"-")</f>
        <v>0.28413098236775824</v>
      </c>
      <c r="G135" s="218">
        <f>IFERROR('tablas turistas por categorías '!K135/'tablas turistas por categorías '!K148-1,"-")</f>
        <v>1.0248447204968945</v>
      </c>
      <c r="H135" s="219">
        <f>IFERROR('tablas turistas por categorías '!M135/'tablas turistas por categorías '!M148-1,"-")</f>
        <v>0.23480083857442358</v>
      </c>
      <c r="I135" s="218">
        <f>IFERROR('tablas turistas por categorías '!O135/'tablas turistas por categorías '!O148-1,"-")</f>
        <v>3.2472717593824862E-2</v>
      </c>
      <c r="J135" s="219">
        <f>IFERROR('tablas turistas por categorías '!Q135/'tablas turistas por categorías '!Q148-1,"-")</f>
        <v>0.10061782877316849</v>
      </c>
    </row>
    <row r="136" spans="2:10" collapsed="1">
      <c r="B136" s="225">
        <v>2001</v>
      </c>
      <c r="C136" s="227">
        <f>IFERROR('tablas turistas por categorías '!C136/'tablas turistas por categorías '!C149-1,"-")</f>
        <v>-0.21828571428571431</v>
      </c>
      <c r="D136" s="227">
        <f>IFERROR('tablas turistas por categorías '!E136/'tablas turistas por categorías '!E149-1,"-")</f>
        <v>-1.8223234624145768E-2</v>
      </c>
      <c r="E136" s="227">
        <f>IFERROR('tablas turistas por categorías '!G136/'tablas turistas por categorías '!G149-1,"-")</f>
        <v>1.6897635361392993E-2</v>
      </c>
      <c r="F136" s="227">
        <f>IFERROR('tablas turistas por categorías '!I136/'tablas turistas por categorías '!I149-1,"-")</f>
        <v>9.0359835320537041E-3</v>
      </c>
      <c r="G136" s="227">
        <f>IFERROR('tablas turistas por categorías '!K136/'tablas turistas por categorías '!K149-1,"-")</f>
        <v>-0.37966262770254222</v>
      </c>
      <c r="H136" s="227">
        <f>IFERROR('tablas turistas por categorías '!M136/'tablas turistas por categorías '!M149-1,"-")</f>
        <v>-1.8143009605122717E-2</v>
      </c>
      <c r="I136" s="227">
        <f>IFERROR('tablas turistas por categorías '!O136/'tablas turistas por categorías '!O149-1,"-")</f>
        <v>-1.3812238004764943E-2</v>
      </c>
      <c r="J136" s="227">
        <f>IFERROR('tablas turistas por categorías '!Q136/'tablas turistas por categorías '!Q149-1,"-")</f>
        <v>-1.5487871018637245E-2</v>
      </c>
    </row>
    <row r="137" spans="2:10" ht="15" hidden="1" customHeight="1" outlineLevel="1">
      <c r="B137" s="95" t="s">
        <v>40</v>
      </c>
      <c r="C137" s="218">
        <f>IFERROR('tablas turistas por categorías '!C137/'tablas turistas por categorías '!C150-1,"-")</f>
        <v>1.3030303030303032</v>
      </c>
      <c r="D137" s="218">
        <f>IFERROR('tablas turistas por categorías '!E137/'tablas turistas por categorías '!E150-1,"-")</f>
        <v>0.91489361702127669</v>
      </c>
      <c r="E137" s="218">
        <f>IFERROR('tablas turistas por categorías '!G137/'tablas turistas por categorías '!G150-1,"-")</f>
        <v>-8.3916083916083517E-3</v>
      </c>
      <c r="F137" s="218">
        <f>IFERROR('tablas turistas por categorías '!I137/'tablas turistas por categorías '!I150-1,"-")</f>
        <v>0.37074260189838082</v>
      </c>
      <c r="G137" s="218">
        <f>IFERROR('tablas turistas por categorías '!K137/'tablas turistas por categorías '!K150-1,"-")</f>
        <v>0.92391304347826098</v>
      </c>
      <c r="H137" s="219">
        <f>IFERROR('tablas turistas por categorías '!M137/'tablas turistas por categorías '!M150-1,"-")</f>
        <v>0.26054519368723095</v>
      </c>
      <c r="I137" s="218">
        <f>IFERROR('tablas turistas por categorías '!O137/'tablas turistas por categorías '!O150-1,"-")</f>
        <v>0.37441598195585635</v>
      </c>
      <c r="J137" s="219">
        <f>IFERROR('tablas turistas por categorías '!Q137/'tablas turistas por categorías '!Q150-1,"-")</f>
        <v>0.33347090383821709</v>
      </c>
    </row>
    <row r="138" spans="2:10" ht="15" hidden="1" customHeight="1" outlineLevel="1">
      <c r="B138" s="95" t="s">
        <v>41</v>
      </c>
      <c r="C138" s="218">
        <f>IFERROR('tablas turistas por categorías '!C138/'tablas turistas por categorías '!C151-1,"-")</f>
        <v>1.9666666666666668</v>
      </c>
      <c r="D138" s="218">
        <f>IFERROR('tablas turistas por categorías '!E138/'tablas turistas por categorías '!E151-1,"-")</f>
        <v>0.78048780487804881</v>
      </c>
      <c r="E138" s="218">
        <f>IFERROR('tablas turistas por categorías '!G138/'tablas turistas por categorías '!G151-1,"-")</f>
        <v>-0.29623059866962309</v>
      </c>
      <c r="F138" s="218">
        <f>IFERROR('tablas turistas por categorías '!I138/'tablas turistas por categorías '!I151-1,"-")</f>
        <v>-5.3874092009685182E-2</v>
      </c>
      <c r="G138" s="218">
        <f>IFERROR('tablas turistas por categorías '!K138/'tablas turistas por categorías '!K151-1,"-")</f>
        <v>-0.10416666666666663</v>
      </c>
      <c r="H138" s="219">
        <f>IFERROR('tablas turistas por categorías '!M138/'tablas turistas por categorías '!M151-1,"-")</f>
        <v>-0.13219155304289987</v>
      </c>
      <c r="I138" s="218">
        <f>IFERROR('tablas turistas por categorías '!O138/'tablas turistas por categorías '!O151-1,"-")</f>
        <v>4.7863485016648166E-2</v>
      </c>
      <c r="J138" s="219">
        <f>IFERROR('tablas turistas por categorías '!Q138/'tablas turistas por categorías '!Q151-1,"-")</f>
        <v>-3.4034185448494902E-2</v>
      </c>
    </row>
    <row r="139" spans="2:10" ht="15" hidden="1" customHeight="1" outlineLevel="1">
      <c r="B139" s="95" t="s">
        <v>42</v>
      </c>
      <c r="C139" s="218">
        <f>IFERROR('tablas turistas por categorías '!C139/'tablas turistas por categorías '!C152-1,"-")</f>
        <v>-1.4084507042253502E-2</v>
      </c>
      <c r="D139" s="218">
        <f>IFERROR('tablas turistas por categorías '!E139/'tablas turistas por categorías '!E152-1,"-")</f>
        <v>1.9473684210526314</v>
      </c>
      <c r="E139" s="218">
        <f>IFERROR('tablas turistas por categorías '!G139/'tablas turistas por categorías '!G152-1,"-")</f>
        <v>-5.3083923154701673E-2</v>
      </c>
      <c r="F139" s="218">
        <f>IFERROR('tablas turistas por categorías '!I139/'tablas turistas por categorías '!I152-1,"-")</f>
        <v>-3.2102728731942198E-2</v>
      </c>
      <c r="G139" s="218">
        <f>IFERROR('tablas turistas por categorías '!K139/'tablas turistas por categorías '!K152-1,"-")</f>
        <v>1.5538160469667317</v>
      </c>
      <c r="H139" s="219">
        <f>IFERROR('tablas turistas por categorías '!M139/'tablas turistas por categorías '!M152-1,"-")</f>
        <v>8.8335704125177772E-2</v>
      </c>
      <c r="I139" s="218">
        <f>IFERROR('tablas turistas por categorías '!O139/'tablas turistas por categorías '!O152-1,"-")</f>
        <v>2.0101502637078328E-2</v>
      </c>
      <c r="J139" s="219">
        <f>IFERROR('tablas turistas por categorías '!Q139/'tablas turistas por categorías '!Q152-1,"-")</f>
        <v>4.8187833011300363E-2</v>
      </c>
    </row>
    <row r="140" spans="2:10" ht="15" hidden="1" customHeight="1" outlineLevel="1">
      <c r="B140" s="95" t="s">
        <v>43</v>
      </c>
      <c r="C140" s="218">
        <f>IFERROR('tablas turistas por categorías '!C140/'tablas turistas por categorías '!C153-1,"-")</f>
        <v>-0.6</v>
      </c>
      <c r="D140" s="218">
        <f>IFERROR('tablas turistas por categorías '!E140/'tablas turistas por categorías '!E153-1,"-")</f>
        <v>0.87755102040816335</v>
      </c>
      <c r="E140" s="218">
        <f>IFERROR('tablas turistas por categorías '!G140/'tablas turistas por categorías '!G153-1,"-")</f>
        <v>-9.6537949400798961E-2</v>
      </c>
      <c r="F140" s="218">
        <f>IFERROR('tablas turistas por categorías '!I140/'tablas turistas por categorías '!I153-1,"-")</f>
        <v>0.14820249449743206</v>
      </c>
      <c r="G140" s="218">
        <f>IFERROR('tablas turistas por categorías '!K140/'tablas turistas por categorías '!K153-1,"-")</f>
        <v>-0.12313432835820892</v>
      </c>
      <c r="H140" s="219">
        <f>IFERROR('tablas turistas por categorías '!M140/'tablas turistas por categorías '!M153-1,"-")</f>
        <v>5.3435114503816772E-2</v>
      </c>
      <c r="I140" s="218">
        <f>IFERROR('tablas turistas por categorías '!O140/'tablas turistas por categorías '!O153-1,"-")</f>
        <v>0.10789005879939828</v>
      </c>
      <c r="J140" s="219">
        <f>IFERROR('tablas turistas por categorías '!Q140/'tablas turistas por categorías '!Q153-1,"-")</f>
        <v>8.6905362245755624E-2</v>
      </c>
    </row>
    <row r="141" spans="2:10" ht="15" hidden="1" customHeight="1" outlineLevel="1">
      <c r="B141" s="95" t="s">
        <v>44</v>
      </c>
      <c r="C141" s="218">
        <f>IFERROR('tablas turistas por categorías '!C141/'tablas turistas por categorías '!C154-1,"-")</f>
        <v>1.6470588235294117</v>
      </c>
      <c r="D141" s="218">
        <f>IFERROR('tablas turistas por categorías '!E141/'tablas turistas por categorías '!E154-1,"-")</f>
        <v>2.04</v>
      </c>
      <c r="E141" s="218">
        <f>IFERROR('tablas turistas por categorías '!G141/'tablas turistas por categorías '!G154-1,"-")</f>
        <v>-6.4254859611231119E-2</v>
      </c>
      <c r="F141" s="218">
        <f>IFERROR('tablas turistas por categorías '!I141/'tablas turistas por categorías '!I154-1,"-")</f>
        <v>5.9035277177825751E-2</v>
      </c>
      <c r="G141" s="218">
        <f>IFERROR('tablas turistas por categorías '!K141/'tablas turistas por categorías '!K154-1,"-")</f>
        <v>-0.39915966386554624</v>
      </c>
      <c r="H141" s="219">
        <f>IFERROR('tablas turistas por categorías '!M141/'tablas turistas por categorías '!M154-1,"-")</f>
        <v>1.1568906028008863E-2</v>
      </c>
      <c r="I141" s="218">
        <f>IFERROR('tablas turistas por categorías '!O141/'tablas turistas por categorías '!O154-1,"-")</f>
        <v>-0.24559850496705027</v>
      </c>
      <c r="J141" s="219">
        <f>IFERROR('tablas turistas por categorías '!Q141/'tablas turistas por categorías '!Q154-1,"-")</f>
        <v>-0.16165363720683712</v>
      </c>
    </row>
    <row r="142" spans="2:10" ht="15" hidden="1" customHeight="1" outlineLevel="1">
      <c r="B142" s="95" t="s">
        <v>45</v>
      </c>
      <c r="C142" s="218">
        <f>IFERROR('tablas turistas por categorías '!C142/'tablas turistas por categorías '!C155-1,"-")</f>
        <v>0.20634920634920628</v>
      </c>
      <c r="D142" s="218">
        <f>IFERROR('tablas turistas por categorías '!E142/'tablas turistas por categorías '!E155-1,"-")</f>
        <v>-0.36111111111111116</v>
      </c>
      <c r="E142" s="218">
        <f>IFERROR('tablas turistas por categorías '!G142/'tablas turistas por categorías '!G155-1,"-")</f>
        <v>0.15004935834155964</v>
      </c>
      <c r="F142" s="218">
        <f>IFERROR('tablas turistas por categorías '!I142/'tablas turistas por categorías '!I155-1,"-")</f>
        <v>0.45063575168287207</v>
      </c>
      <c r="G142" s="218">
        <f>IFERROR('tablas turistas por categorías '!K142/'tablas turistas por categorías '!K155-1,"-")</f>
        <v>0.5</v>
      </c>
      <c r="H142" s="219">
        <f>IFERROR('tablas turistas por categorías '!M142/'tablas turistas por categorías '!M155-1,"-")</f>
        <v>0.32049989921386812</v>
      </c>
      <c r="I142" s="218">
        <f>IFERROR('tablas turistas por categorías '!O142/'tablas turistas por categorías '!O155-1,"-")</f>
        <v>-0.15546117477361965</v>
      </c>
      <c r="J142" s="219">
        <f>IFERROR('tablas turistas por categorías '!Q142/'tablas turistas por categorías '!Q155-1,"-")</f>
        <v>-2.006880733944949E-2</v>
      </c>
    </row>
    <row r="143" spans="2:10" ht="15" hidden="1" customHeight="1" outlineLevel="1">
      <c r="B143" s="95" t="s">
        <v>46</v>
      </c>
      <c r="C143" s="218">
        <f>IFERROR('tablas turistas por categorías '!C143/'tablas turistas por categorías '!C156-1,"-")</f>
        <v>-0.17073170731707321</v>
      </c>
      <c r="D143" s="218">
        <f>IFERROR('tablas turistas por categorías '!E143/'tablas turistas por categorías '!E156-1,"-")</f>
        <v>-0.34090909090909094</v>
      </c>
      <c r="E143" s="218">
        <f>IFERROR('tablas turistas por categorías '!G143/'tablas turistas por categorías '!G156-1,"-")</f>
        <v>0.11498257839721249</v>
      </c>
      <c r="F143" s="218">
        <f>IFERROR('tablas turistas por categorías '!I143/'tablas turistas por categorías '!I156-1,"-")</f>
        <v>0.14250103863730779</v>
      </c>
      <c r="G143" s="218">
        <f>IFERROR('tablas turistas por categorías '!K143/'tablas turistas por categorías '!K156-1,"-")</f>
        <v>1.5151515151515138E-2</v>
      </c>
      <c r="H143" s="219">
        <f>IFERROR('tablas turistas por categorías '!M143/'tablas turistas por categorías '!M156-1,"-")</f>
        <v>0.12062566277836684</v>
      </c>
      <c r="I143" s="218">
        <f>IFERROR('tablas turistas por categorías '!O143/'tablas turistas por categorías '!O156-1,"-")</f>
        <v>2.2416534181240122E-2</v>
      </c>
      <c r="J143" s="219">
        <f>IFERROR('tablas turistas por categorías '!Q143/'tablas turistas por categorías '!Q156-1,"-")</f>
        <v>5.9232756907175554E-2</v>
      </c>
    </row>
    <row r="144" spans="2:10" ht="15" hidden="1" customHeight="1" outlineLevel="1">
      <c r="B144" s="95" t="s">
        <v>47</v>
      </c>
      <c r="C144" s="218">
        <f>IFERROR('tablas turistas por categorías '!C144/'tablas turistas por categorías '!C157-1,"-")</f>
        <v>0.1206896551724137</v>
      </c>
      <c r="D144" s="218">
        <f>IFERROR('tablas turistas por categorías '!E144/'tablas turistas por categorías '!E157-1,"-")</f>
        <v>0.25</v>
      </c>
      <c r="E144" s="218">
        <f>IFERROR('tablas turistas por categorías '!G144/'tablas turistas por categorías '!G157-1,"-")</f>
        <v>-9.3674939951961522E-2</v>
      </c>
      <c r="F144" s="218">
        <f>IFERROR('tablas turistas por categorías '!I144/'tablas turistas por categorías '!I157-1,"-")</f>
        <v>-3.2381513099793979E-2</v>
      </c>
      <c r="G144" s="218">
        <f>IFERROR('tablas turistas por categorías '!K144/'tablas turistas por categorías '!K157-1,"-")</f>
        <v>-0.2416918429003021</v>
      </c>
      <c r="H144" s="219">
        <f>IFERROR('tablas turistas por categorías '!M144/'tablas turistas por categorías '!M157-1,"-")</f>
        <v>-5.665945307889042E-2</v>
      </c>
      <c r="I144" s="218">
        <f>IFERROR('tablas turistas por categorías '!O144/'tablas turistas por categorías '!O157-1,"-")</f>
        <v>3.9141070943191192E-2</v>
      </c>
      <c r="J144" s="219">
        <f>IFERROR('tablas turistas por categorías '!Q144/'tablas turistas por categorías '!Q157-1,"-")</f>
        <v>0</v>
      </c>
    </row>
    <row r="145" spans="2:10" ht="15" hidden="1" customHeight="1" outlineLevel="1">
      <c r="B145" s="95" t="s">
        <v>48</v>
      </c>
      <c r="C145" s="218">
        <f>IFERROR('tablas turistas por categorías '!C145/'tablas turistas por categorías '!C158-1,"-")</f>
        <v>0.30434782608695654</v>
      </c>
      <c r="D145" s="218">
        <f>IFERROR('tablas turistas por categorías '!E145/'tablas turistas por categorías '!E158-1,"-")</f>
        <v>0.41666666666666674</v>
      </c>
      <c r="E145" s="218">
        <f>IFERROR('tablas turistas por categorías '!G145/'tablas turistas por categorías '!G158-1,"-")</f>
        <v>-5.4569362261669974E-2</v>
      </c>
      <c r="F145" s="218">
        <f>IFERROR('tablas turistas por categorías '!I145/'tablas turistas por categorías '!I158-1,"-")</f>
        <v>-0.17354497354497356</v>
      </c>
      <c r="G145" s="218">
        <f>IFERROR('tablas turistas por categorías '!K145/'tablas turistas por categorías '!K158-1,"-")</f>
        <v>0.32647058823529407</v>
      </c>
      <c r="H145" s="219">
        <f>IFERROR('tablas turistas por categorías '!M145/'tablas turistas por categorías '!M158-1,"-")</f>
        <v>-0.10357454228421969</v>
      </c>
      <c r="I145" s="218">
        <f>IFERROR('tablas turistas por categorías '!O145/'tablas turistas por categorías '!O158-1,"-")</f>
        <v>-2.1288771889664604E-2</v>
      </c>
      <c r="J145" s="219">
        <f>IFERROR('tablas turistas por categorías '!Q145/'tablas turistas por categorías '!Q158-1,"-")</f>
        <v>-5.3897180762852437E-2</v>
      </c>
    </row>
    <row r="146" spans="2:10" ht="15" hidden="1" customHeight="1" outlineLevel="1">
      <c r="B146" s="95" t="s">
        <v>49</v>
      </c>
      <c r="C146" s="218">
        <f>IFERROR('tablas turistas por categorías '!C146/'tablas turistas por categorías '!C159-1,"-")</f>
        <v>-0.4</v>
      </c>
      <c r="D146" s="218">
        <f>IFERROR('tablas turistas por categorías '!E146/'tablas turistas por categorías '!E159-1,"-")</f>
        <v>0.23333333333333339</v>
      </c>
      <c r="E146" s="218">
        <f>IFERROR('tablas turistas por categorías '!G146/'tablas turistas por categorías '!G159-1,"-")</f>
        <v>0.39914468995010699</v>
      </c>
      <c r="F146" s="218">
        <f>IFERROR('tablas turistas por categorías '!I146/'tablas turistas por categorías '!I159-1,"-")</f>
        <v>0.1993874425727411</v>
      </c>
      <c r="G146" s="218">
        <f>IFERROR('tablas turistas por categorías '!K146/'tablas turistas por categorías '!K159-1,"-")</f>
        <v>2.8225806451612989E-2</v>
      </c>
      <c r="H146" s="219">
        <f>IFERROR('tablas turistas por categorías '!M146/'tablas turistas por categorías '!M159-1,"-")</f>
        <v>0.24109968354430378</v>
      </c>
      <c r="I146" s="218">
        <f>IFERROR('tablas turistas por categorías '!O146/'tablas turistas por categorías '!O159-1,"-")</f>
        <v>0.15731395505315571</v>
      </c>
      <c r="J146" s="219">
        <f>IFERROR('tablas turistas por categorías '!Q146/'tablas turistas por categorías '!Q159-1,"-")</f>
        <v>0.19123888844398174</v>
      </c>
    </row>
    <row r="147" spans="2:10" ht="15" hidden="1" customHeight="1" outlineLevel="1">
      <c r="B147" s="95" t="s">
        <v>50</v>
      </c>
      <c r="C147" s="218">
        <f>IFERROR('tablas turistas por categorías '!C147/'tablas turistas por categorías '!C160-1,"-")</f>
        <v>2.0909090909090908</v>
      </c>
      <c r="D147" s="218">
        <f>IFERROR('tablas turistas por categorías '!E147/'tablas turistas por categorías '!E160-1,"-")</f>
        <v>0.83720930232558133</v>
      </c>
      <c r="E147" s="218">
        <f>IFERROR('tablas turistas por categorías '!G147/'tablas turistas por categorías '!G160-1,"-")</f>
        <v>0.20673400673400666</v>
      </c>
      <c r="F147" s="218">
        <f>IFERROR('tablas turistas por categorías '!I147/'tablas turistas por categorías '!I160-1,"-")</f>
        <v>-0.19157566302652107</v>
      </c>
      <c r="G147" s="218">
        <f>IFERROR('tablas turistas por categorías '!K147/'tablas turistas por categorías '!K160-1,"-")</f>
        <v>0.18505338078291822</v>
      </c>
      <c r="H147" s="219">
        <f>IFERROR('tablas turistas por categorías '!M147/'tablas turistas por categorías '!M160-1,"-")</f>
        <v>-2.972062611452353E-2</v>
      </c>
      <c r="I147" s="218">
        <f>IFERROR('tablas turistas por categorías '!O147/'tablas turistas por categorías '!O160-1,"-")</f>
        <v>-7.4167334325283329E-2</v>
      </c>
      <c r="J147" s="219">
        <f>IFERROR('tablas turistas por categorías '!Q147/'tablas turistas por categorías '!Q160-1,"-")</f>
        <v>-5.7893209518282029E-2</v>
      </c>
    </row>
    <row r="148" spans="2:10" ht="15" hidden="1" customHeight="1" outlineLevel="1">
      <c r="B148" s="95" t="s">
        <v>51</v>
      </c>
      <c r="C148" s="218">
        <f>IFERROR('tablas turistas por categorías '!C148/'tablas turistas por categorías '!C161-1,"-")</f>
        <v>1.0638297872340425</v>
      </c>
      <c r="D148" s="218">
        <f>IFERROR('tablas turistas por categorías '!E148/'tablas turistas por categorías '!E161-1,"-")</f>
        <v>8.3333333333333259E-2</v>
      </c>
      <c r="E148" s="218">
        <f>IFERROR('tablas turistas por categorías '!G148/'tablas turistas por categorías '!G161-1,"-")</f>
        <v>-9.0470446320868536E-2</v>
      </c>
      <c r="F148" s="218">
        <f>IFERROR('tablas turistas por categorías '!I148/'tablas turistas por categorías '!I161-1,"-")</f>
        <v>-0.34358465608465605</v>
      </c>
      <c r="G148" s="218">
        <f>IFERROR('tablas turistas por categorías '!K148/'tablas turistas por categorías '!K161-1,"-")</f>
        <v>-0.41025641025641024</v>
      </c>
      <c r="H148" s="219">
        <f>IFERROR('tablas turistas por categorías '!M148/'tablas turistas por categorías '!M161-1,"-")</f>
        <v>-0.24614776768075863</v>
      </c>
      <c r="I148" s="218">
        <f>IFERROR('tablas turistas por categorías '!O148/'tablas turistas por categorías '!O161-1,"-")</f>
        <v>-5.1980822609134503E-2</v>
      </c>
      <c r="J148" s="219">
        <f>IFERROR('tablas turistas por categorías '!Q148/'tablas turistas por categorías '!Q161-1,"-")</f>
        <v>-0.12765629812134283</v>
      </c>
    </row>
    <row r="149" spans="2:10" collapsed="1">
      <c r="B149" s="225">
        <v>2000</v>
      </c>
      <c r="C149" s="227">
        <f>IFERROR('tablas turistas por categorías '!C149/'tablas turistas por categorías '!C162-1,"-")</f>
        <v>0.41815235008103735</v>
      </c>
      <c r="D149" s="227">
        <f>IFERROR('tablas turistas por categorías '!E149/'tablas turistas por categorías '!E162-1,"-")</f>
        <v>0.54305799648506148</v>
      </c>
      <c r="E149" s="227">
        <f>IFERROR('tablas turistas por categorías '!G149/'tablas turistas por categorías '!G162-1,"-")</f>
        <v>-4.9213102988671098E-3</v>
      </c>
      <c r="F149" s="227">
        <f>IFERROR('tablas turistas por categorías '!I149/'tablas turistas por categorías '!I162-1,"-")</f>
        <v>1.8903900631946025E-2</v>
      </c>
      <c r="G149" s="227">
        <f>IFERROR('tablas turistas por categorías '!K149/'tablas turistas por categorías '!K162-1,"-")</f>
        <v>0.25566825775656321</v>
      </c>
      <c r="H149" s="227">
        <f>IFERROR('tablas turistas por categorías '!M149/'tablas turistas por categorías '!M162-1,"-")</f>
        <v>3.3280115871422211E-2</v>
      </c>
      <c r="I149" s="227">
        <f>IFERROR('tablas turistas por categorías '!O149/'tablas turistas por categorías '!O162-1,"-")</f>
        <v>-4.2541690857039738E-3</v>
      </c>
      <c r="J149" s="227">
        <f>IFERROR('tablas turistas por categorías '!Q149/'tablas turistas por categorías '!Q162-1,"-")</f>
        <v>9.9403083549629567E-3</v>
      </c>
    </row>
    <row r="150" spans="2:10" ht="15" hidden="1" customHeight="1" outlineLevel="1">
      <c r="B150" s="95" t="s">
        <v>40</v>
      </c>
      <c r="C150" s="218">
        <f>IFERROR('tablas turistas por categorías '!C150/'tablas turistas por categorías '!C163-1,"-")</f>
        <v>-0.76760563380281688</v>
      </c>
      <c r="D150" s="218">
        <f>IFERROR('tablas turistas por categorías '!E150/'tablas turistas por categorías '!E163-1,"-")</f>
        <v>-0.34722222222222221</v>
      </c>
      <c r="E150" s="218">
        <f>IFERROR('tablas turistas por categorías '!G150/'tablas turistas por categorías '!G163-1,"-")</f>
        <v>-2.0547945205479423E-2</v>
      </c>
      <c r="F150" s="218">
        <f>IFERROR('tablas turistas por categorías '!I150/'tablas turistas por categorías '!I163-1,"-")</f>
        <v>-0.29515938606847703</v>
      </c>
      <c r="G150" s="218">
        <f>IFERROR('tablas turistas por categorías '!K150/'tablas turistas por categorías '!K163-1,"-")</f>
        <v>-0.46666666666666667</v>
      </c>
      <c r="H150" s="219">
        <f>IFERROR('tablas turistas por categorías '!M150/'tablas turistas por categorías '!M163-1,"-")</f>
        <v>-0.23574561403508776</v>
      </c>
      <c r="I150" s="218">
        <f>IFERROR('tablas turistas por categorías '!O150/'tablas turistas por categorías '!O163-1,"-")</f>
        <v>-0.21509863429438547</v>
      </c>
      <c r="J150" s="219">
        <f>IFERROR('tablas turistas por categorías '!Q150/'tablas turistas por categorías '!Q163-1,"-")</f>
        <v>-0.22264998395893487</v>
      </c>
    </row>
    <row r="151" spans="2:10" ht="15" hidden="1" customHeight="1" outlineLevel="1">
      <c r="B151" s="95" t="s">
        <v>41</v>
      </c>
      <c r="C151" s="218">
        <f>IFERROR('tablas turistas por categorías '!C151/'tablas turistas por categorías '!C164-1,"-")</f>
        <v>-0.18918918918918914</v>
      </c>
      <c r="D151" s="218">
        <f>IFERROR('tablas turistas por categorías '!E151/'tablas turistas por categorías '!E164-1,"-")</f>
        <v>0.20588235294117641</v>
      </c>
      <c r="E151" s="218">
        <f>IFERROR('tablas turistas por categorías '!G151/'tablas turistas por categorías '!G164-1,"-")</f>
        <v>0.39369592088998773</v>
      </c>
      <c r="F151" s="218">
        <f>IFERROR('tablas turistas por categorías '!I151/'tablas turistas por categorías '!I164-1,"-")</f>
        <v>5.6603773584905648E-2</v>
      </c>
      <c r="G151" s="218">
        <f>IFERROR('tablas turistas por categorías '!K151/'tablas turistas por categorías '!K164-1,"-")</f>
        <v>-1.7902813299232712E-2</v>
      </c>
      <c r="H151" s="219">
        <f>IFERROR('tablas turistas por categorías '!M151/'tablas turistas por categorías '!M164-1,"-")</f>
        <v>0.15498367582101014</v>
      </c>
      <c r="I151" s="218">
        <f>IFERROR('tablas turistas por categorías '!O151/'tablas turistas por categorías '!O164-1,"-")</f>
        <v>-6.4624967557747159E-2</v>
      </c>
      <c r="J151" s="219">
        <f>IFERROR('tablas turistas por categorías '!Q151/'tablas turistas por categorías '!Q164-1,"-")</f>
        <v>2.3929373499574025E-2</v>
      </c>
    </row>
    <row r="152" spans="2:10" ht="15" hidden="1" customHeight="1" outlineLevel="1">
      <c r="B152" s="95" t="s">
        <v>42</v>
      </c>
      <c r="C152" s="218">
        <f>IFERROR('tablas turistas por categorías '!C152/'tablas turistas por categorías '!C165-1,"-")</f>
        <v>2.3023255813953489</v>
      </c>
      <c r="D152" s="218">
        <f>IFERROR('tablas turistas por categorías '!E152/'tablas turistas por categorías '!E165-1,"-")</f>
        <v>-0.19148936170212771</v>
      </c>
      <c r="E152" s="218">
        <f>IFERROR('tablas turistas por categorías '!G152/'tablas turistas por categorías '!G165-1,"-")</f>
        <v>-4.166666666666663E-2</v>
      </c>
      <c r="F152" s="218">
        <f>IFERROR('tablas turistas por categorías '!I152/'tablas turistas por categorías '!I165-1,"-")</f>
        <v>2.6117647058823579E-2</v>
      </c>
      <c r="G152" s="218">
        <f>IFERROR('tablas turistas por categorías '!K152/'tablas turistas por categorías '!K165-1,"-")</f>
        <v>0.28391959798994981</v>
      </c>
      <c r="H152" s="219">
        <f>IFERROR('tablas turistas por categorías '!M152/'tablas turistas por categorías '!M165-1,"-")</f>
        <v>3.3519553072625774E-2</v>
      </c>
      <c r="I152" s="218">
        <f>IFERROR('tablas turistas por categorías '!O152/'tablas turistas por categorías '!O165-1,"-")</f>
        <v>0.17189504373177833</v>
      </c>
      <c r="J152" s="219">
        <f>IFERROR('tablas turistas por categorías '!Q152/'tablas turistas por categorías '!Q165-1,"-")</f>
        <v>0.11068478897054046</v>
      </c>
    </row>
    <row r="153" spans="2:10" ht="15" hidden="1" customHeight="1" outlineLevel="1">
      <c r="B153" s="95" t="s">
        <v>43</v>
      </c>
      <c r="C153" s="218">
        <f>IFERROR('tablas turistas por categorías '!C153/'tablas turistas por categorías '!C166-1,"-")</f>
        <v>4.7142857142857144</v>
      </c>
      <c r="D153" s="218">
        <f>IFERROR('tablas turistas por categorías '!E153/'tablas turistas por categorías '!E166-1,"-")</f>
        <v>0.6333333333333333</v>
      </c>
      <c r="E153" s="218">
        <f>IFERROR('tablas turistas por categorías '!G153/'tablas turistas por categorías '!G166-1,"-")</f>
        <v>0.19111816019032513</v>
      </c>
      <c r="F153" s="218">
        <f>IFERROR('tablas turistas por categorías '!I153/'tablas turistas por categorías '!I166-1,"-")</f>
        <v>9.3023255813953432E-2</v>
      </c>
      <c r="G153" s="218">
        <f>IFERROR('tablas turistas por categorías '!K153/'tablas turistas por categorías '!K166-1,"-")</f>
        <v>0.53142857142857136</v>
      </c>
      <c r="H153" s="219">
        <f>IFERROR('tablas turistas por categorías '!M153/'tablas turistas por categorías '!M166-1,"-")</f>
        <v>0.15578522813208973</v>
      </c>
      <c r="I153" s="218">
        <f>IFERROR('tablas turistas por categorías '!O153/'tablas turistas por categorías '!O166-1,"-")</f>
        <v>0.16989281714925619</v>
      </c>
      <c r="J153" s="219">
        <f>IFERROR('tablas turistas por categorías '!Q153/'tablas turistas por categorías '!Q166-1,"-")</f>
        <v>0.16441573693482092</v>
      </c>
    </row>
    <row r="154" spans="2:10" ht="15" hidden="1" customHeight="1" outlineLevel="1">
      <c r="B154" s="95" t="s">
        <v>44</v>
      </c>
      <c r="C154" s="218">
        <f>IFERROR('tablas turistas por categorías '!C154/'tablas turistas por categorías '!C167-1,"-")</f>
        <v>3.8571428571428568</v>
      </c>
      <c r="D154" s="218">
        <f>IFERROR('tablas turistas por categorías '!E154/'tablas turistas por categorías '!E167-1,"-")</f>
        <v>-7.407407407407407E-2</v>
      </c>
      <c r="E154" s="218">
        <f>IFERROR('tablas turistas por categorías '!G154/'tablas turistas por categorías '!G167-1,"-")</f>
        <v>-7.4462768615692121E-2</v>
      </c>
      <c r="F154" s="218">
        <f>IFERROR('tablas turistas por categorías '!I154/'tablas turistas por categorías '!I167-1,"-")</f>
        <v>0.23029229406554474</v>
      </c>
      <c r="G154" s="218">
        <f>IFERROR('tablas turistas por categorías '!K154/'tablas turistas por categorías '!K167-1,"-")</f>
        <v>0.24607329842931946</v>
      </c>
      <c r="H154" s="219">
        <f>IFERROR('tablas turistas por categorías '!M154/'tablas turistas por categorías '!M167-1,"-")</f>
        <v>9.8795718108831476E-2</v>
      </c>
      <c r="I154" s="218">
        <f>IFERROR('tablas turistas por categorías '!O154/'tablas turistas por categorías '!O167-1,"-")</f>
        <v>-3.3830656656846925E-2</v>
      </c>
      <c r="J154" s="219">
        <f>IFERROR('tablas turistas por categorías '!Q154/'tablas turistas por categorías '!Q167-1,"-")</f>
        <v>5.7972945958553179E-3</v>
      </c>
    </row>
    <row r="155" spans="2:10" ht="15" hidden="1" customHeight="1" outlineLevel="1">
      <c r="B155" s="95" t="s">
        <v>45</v>
      </c>
      <c r="C155" s="218">
        <f>IFERROR('tablas turistas por categorías '!C155/'tablas turistas por categorías '!C168-1,"-")</f>
        <v>14.75</v>
      </c>
      <c r="D155" s="218">
        <f>IFERROR('tablas turistas por categorías '!E155/'tablas turistas por categorías '!E168-1,"-")</f>
        <v>1.25</v>
      </c>
      <c r="E155" s="218">
        <f>IFERROR('tablas turistas por categorías '!G155/'tablas turistas por categorías '!G168-1,"-")</f>
        <v>0.33641160949868065</v>
      </c>
      <c r="F155" s="218">
        <f>IFERROR('tablas turistas por categorías '!I155/'tablas turistas por categorías '!I168-1,"-")</f>
        <v>0.43763440860215064</v>
      </c>
      <c r="G155" s="218">
        <f>IFERROR('tablas turistas por categorías '!K155/'tablas turistas por categorías '!K168-1,"-")</f>
        <v>-9.4972067039106101E-2</v>
      </c>
      <c r="H155" s="219">
        <f>IFERROR('tablas turistas por categorías '!M155/'tablas turistas por categorías '!M168-1,"-")</f>
        <v>0.38769230769230778</v>
      </c>
      <c r="I155" s="218">
        <f>IFERROR('tablas turistas por categorías '!O155/'tablas turistas por categorías '!O168-1,"-")</f>
        <v>0.21214181641573582</v>
      </c>
      <c r="J155" s="219">
        <f>IFERROR('tablas turistas por categorías '!Q155/'tablas turistas por categorías '!Q168-1,"-")</f>
        <v>0.25739005046863728</v>
      </c>
    </row>
    <row r="156" spans="2:10" ht="15" hidden="1" customHeight="1" outlineLevel="1">
      <c r="B156" s="95" t="s">
        <v>46</v>
      </c>
      <c r="C156" s="218">
        <f>IFERROR('tablas turistas por categorías '!C156/'tablas turistas por categorías '!C169-1,"-")</f>
        <v>19.5</v>
      </c>
      <c r="D156" s="218">
        <f>IFERROR('tablas turistas por categorías '!E156/'tablas turistas por categorías '!E169-1,"-")</f>
        <v>0.25714285714285712</v>
      </c>
      <c r="E156" s="218">
        <f>IFERROR('tablas turistas por categorías '!G156/'tablas turistas por categorías '!G169-1,"-")</f>
        <v>0.54716981132075482</v>
      </c>
      <c r="F156" s="218">
        <f>IFERROR('tablas turistas por categorías '!I156/'tablas turistas por categorías '!I169-1,"-")</f>
        <v>0.22680937818552493</v>
      </c>
      <c r="G156" s="218">
        <f>IFERROR('tablas turistas por categorías '!K156/'tablas turistas por categorías '!K169-1,"-")</f>
        <v>9.0909090909090828E-2</v>
      </c>
      <c r="H156" s="219">
        <f>IFERROR('tablas turistas por categorías '!M156/'tablas turistas por categorías '!M169-1,"-")</f>
        <v>0.31795946890286508</v>
      </c>
      <c r="I156" s="218">
        <f>IFERROR('tablas turistas por categorías '!O156/'tablas turistas por categorías '!O169-1,"-")</f>
        <v>0.25699440447641897</v>
      </c>
      <c r="J156" s="219">
        <f>IFERROR('tablas turistas por categorías '!Q156/'tablas turistas por categorías '!Q169-1,"-")</f>
        <v>0.2791762013729977</v>
      </c>
    </row>
    <row r="157" spans="2:10" ht="15" hidden="1" customHeight="1" outlineLevel="1">
      <c r="B157" s="95" t="s">
        <v>47</v>
      </c>
      <c r="C157" s="218">
        <f>IFERROR('tablas turistas por categorías '!C157/'tablas turistas por categorías '!C170-1,"-")</f>
        <v>10.6</v>
      </c>
      <c r="D157" s="218">
        <f>IFERROR('tablas turistas por categorías '!E157/'tablas turistas por categorías '!E170-1,"-")</f>
        <v>0.77777777777777768</v>
      </c>
      <c r="E157" s="218">
        <f>IFERROR('tablas turistas por categorías '!G157/'tablas turistas por categorías '!G170-1,"-")</f>
        <v>0.28365878725590954</v>
      </c>
      <c r="F157" s="218">
        <f>IFERROR('tablas turistas por categorías '!I157/'tablas turistas por categorías '!I170-1,"-")</f>
        <v>0.26848394324122471</v>
      </c>
      <c r="G157" s="218">
        <f>IFERROR('tablas turistas por categorías '!K157/'tablas turistas por categorías '!K170-1,"-")</f>
        <v>0.19927536231884058</v>
      </c>
      <c r="H157" s="219">
        <f>IFERROR('tablas turistas por categorías '!M157/'tablas turistas por categorías '!M170-1,"-")</f>
        <v>0.28391007830260162</v>
      </c>
      <c r="I157" s="218">
        <f>IFERROR('tablas turistas por categorías '!O157/'tablas turistas por categorías '!O170-1,"-")</f>
        <v>0.1755871544975236</v>
      </c>
      <c r="J157" s="219">
        <f>IFERROR('tablas turistas por categorías '!Q157/'tablas turistas por categorías '!Q170-1,"-")</f>
        <v>0.21755725190839703</v>
      </c>
    </row>
    <row r="158" spans="2:10" ht="15" hidden="1" customHeight="1" outlineLevel="1">
      <c r="B158" s="95" t="s">
        <v>48</v>
      </c>
      <c r="C158" s="218">
        <f>IFERROR('tablas turistas por categorías '!C158/'tablas turistas por categorías '!C171-1,"-")</f>
        <v>3.5999999999999996</v>
      </c>
      <c r="D158" s="218">
        <f>IFERROR('tablas turistas por categorías '!E158/'tablas turistas por categorías '!E171-1,"-")</f>
        <v>-7.6923076923076872E-2</v>
      </c>
      <c r="E158" s="218">
        <f>IFERROR('tablas turistas por categorías '!G158/'tablas turistas por categorías '!G171-1,"-")</f>
        <v>0.19858156028368801</v>
      </c>
      <c r="F158" s="218">
        <f>IFERROR('tablas turistas por categorías '!I158/'tablas turistas por categorías '!I171-1,"-")</f>
        <v>0.49466192170818513</v>
      </c>
      <c r="G158" s="218">
        <f>IFERROR('tablas turistas por categorías '!K158/'tablas turistas por categorías '!K171-1,"-")</f>
        <v>0.37096774193548376</v>
      </c>
      <c r="H158" s="219">
        <f>IFERROR('tablas turistas por categorías '!M158/'tablas turistas por categorías '!M171-1,"-")</f>
        <v>0.39605647517039921</v>
      </c>
      <c r="I158" s="218">
        <f>IFERROR('tablas turistas por categorías '!O158/'tablas turistas por categorías '!O171-1,"-")</f>
        <v>0.26659901420701648</v>
      </c>
      <c r="J158" s="219">
        <f>IFERROR('tablas turistas por categorías '!Q158/'tablas turistas por categorías '!Q171-1,"-")</f>
        <v>0.31491913501726332</v>
      </c>
    </row>
    <row r="159" spans="2:10" ht="15" hidden="1" customHeight="1" outlineLevel="1">
      <c r="B159" s="95" t="s">
        <v>49</v>
      </c>
      <c r="C159" s="218">
        <f>IFERROR('tablas turistas por categorías '!C159/'tablas turistas por categorías '!C172-1,"-")</f>
        <v>1.9411764705882355</v>
      </c>
      <c r="D159" s="218">
        <f>IFERROR('tablas turistas por categorías '!E159/'tablas turistas por categorías '!E172-1,"-")</f>
        <v>0.66666666666666674</v>
      </c>
      <c r="E159" s="218">
        <f>IFERROR('tablas turistas por categorías '!G159/'tablas turistas por categorías '!G172-1,"-")</f>
        <v>1.6666666666666607E-2</v>
      </c>
      <c r="F159" s="218">
        <f>IFERROR('tablas turistas por categorías '!I159/'tablas turistas por categorías '!I172-1,"-")</f>
        <v>0.30183413078149912</v>
      </c>
      <c r="G159" s="218">
        <f>IFERROR('tablas turistas por categorías '!K159/'tablas turistas por categorías '!K172-1,"-")</f>
        <v>-6.7669172932330879E-2</v>
      </c>
      <c r="H159" s="219">
        <f>IFERROR('tablas turistas por categorías '!M159/'tablas turistas por categorías '!M172-1,"-")</f>
        <v>0.19668639053254444</v>
      </c>
      <c r="I159" s="218">
        <f>IFERROR('tablas turistas por categorías '!O159/'tablas turistas por categorías '!O172-1,"-")</f>
        <v>8.6562362918555236E-2</v>
      </c>
      <c r="J159" s="219">
        <f>IFERROR('tablas turistas por categorías '!Q159/'tablas turistas por categorías '!Q172-1,"-")</f>
        <v>0.12861532899493855</v>
      </c>
    </row>
    <row r="160" spans="2:10" ht="15" hidden="1" customHeight="1" outlineLevel="1">
      <c r="B160" s="95" t="s">
        <v>50</v>
      </c>
      <c r="C160" s="218">
        <f>IFERROR('tablas turistas por categorías '!C160/'tablas turistas por categorías '!C173-1,"-")</f>
        <v>-0.10810810810810811</v>
      </c>
      <c r="D160" s="218">
        <f>IFERROR('tablas turistas por categorías '!E160/'tablas turistas por categorías '!E173-1,"-")</f>
        <v>1.263157894736842</v>
      </c>
      <c r="E160" s="218">
        <f>IFERROR('tablas turistas por categorías '!G160/'tablas turistas por categorías '!G173-1,"-")</f>
        <v>-7.8784119106699801E-2</v>
      </c>
      <c r="F160" s="218">
        <f>IFERROR('tablas turistas por categorías '!I160/'tablas turistas por categorías '!I173-1,"-")</f>
        <v>0.46080218778486781</v>
      </c>
      <c r="G160" s="218">
        <f>IFERROR('tablas turistas por categorías '!K160/'tablas turistas por categorías '!K173-1,"-")</f>
        <v>-0.11356466876971605</v>
      </c>
      <c r="H160" s="219">
        <f>IFERROR('tablas turistas por categorías '!M160/'tablas turistas por categorías '!M173-1,"-")</f>
        <v>0.20770519262981568</v>
      </c>
      <c r="I160" s="218">
        <f>IFERROR('tablas turistas por categorías '!O160/'tablas turistas por categorías '!O173-1,"-")</f>
        <v>0.27435822637106178</v>
      </c>
      <c r="J160" s="219">
        <f>IFERROR('tablas turistas por categorías '!Q160/'tablas turistas por categorías '!Q173-1,"-")</f>
        <v>0.24911644766651553</v>
      </c>
    </row>
    <row r="161" spans="2:10" ht="15" hidden="1" customHeight="1" outlineLevel="1">
      <c r="B161" s="95" t="s">
        <v>51</v>
      </c>
      <c r="C161" s="218">
        <f>IFERROR('tablas turistas por categorías '!C161/'tablas turistas por categorías '!C174-1,"-")</f>
        <v>2.3571428571428572</v>
      </c>
      <c r="D161" s="218">
        <f>IFERROR('tablas turistas por categorías '!E161/'tablas turistas por categorías '!E174-1,"-")</f>
        <v>1.0689655172413794</v>
      </c>
      <c r="E161" s="218">
        <f>IFERROR('tablas turistas por categorías '!G161/'tablas turistas por categorías '!G174-1,"-")</f>
        <v>7.1751777634130542E-2</v>
      </c>
      <c r="F161" s="218">
        <f>IFERROR('tablas turistas por categorías '!I161/'tablas turistas por categorías '!I174-1,"-")</f>
        <v>0.34879571810883148</v>
      </c>
      <c r="G161" s="218">
        <f>IFERROR('tablas turistas por categorías '!K161/'tablas turistas por categorías '!K174-1,"-")</f>
        <v>0.16170212765957448</v>
      </c>
      <c r="H161" s="219">
        <f>IFERROR('tablas turistas por categorías '!M161/'tablas turistas por categorías '!M174-1,"-")</f>
        <v>0.24465207769854924</v>
      </c>
      <c r="I161" s="218">
        <f>IFERROR('tablas turistas por categorías '!O161/'tablas turistas por categorías '!O174-1,"-")</f>
        <v>0.20273141122913496</v>
      </c>
      <c r="J161" s="219">
        <f>IFERROR('tablas turistas por categorías '!Q161/'tablas turistas por categorías '!Q174-1,"-")</f>
        <v>0.21872947358543682</v>
      </c>
    </row>
    <row r="162" spans="2:10" collapsed="1">
      <c r="B162" s="225">
        <v>1999</v>
      </c>
      <c r="C162" s="227">
        <f>IFERROR('tablas turistas por categorías '!C162/'tablas turistas por categorías '!C175-1,"-")</f>
        <v>0.89846153846153842</v>
      </c>
      <c r="D162" s="227">
        <f>IFERROR('tablas turistas por categorías '!E162/'tablas turistas por categorías '!E175-1,"-")</f>
        <v>0.28733031674208154</v>
      </c>
      <c r="E162" s="227">
        <f>IFERROR('tablas turistas por categorías '!G162/'tablas turistas por categorías '!G175-1,"-")</f>
        <v>0.11832826921974426</v>
      </c>
      <c r="F162" s="227">
        <f>IFERROR('tablas turistas por categorías '!I162/'tablas turistas por categorías '!I175-1,"-")</f>
        <v>0.19805502072251402</v>
      </c>
      <c r="G162" s="227">
        <f>IFERROR('tablas turistas por categorías '!K162/'tablas turistas por categorías '!K175-1,"-")</f>
        <v>6.6836409929980967E-2</v>
      </c>
      <c r="H162" s="227">
        <f>IFERROR('tablas turistas por categorías '!M162/'tablas turistas por categorías '!M175-1,"-")</f>
        <v>0.16851620348110385</v>
      </c>
      <c r="I162" s="227">
        <f>IFERROR('tablas turistas por categorías '!O162/'tablas turistas por categorías '!O175-1,"-")</f>
        <v>0.11368500847230889</v>
      </c>
      <c r="J162" s="227">
        <f>IFERROR('tablas turistas por categorías '!Q162/'tablas turistas por categorías '!Q175-1,"-")</f>
        <v>0.13380475515000101</v>
      </c>
    </row>
    <row r="163" spans="2:10" ht="15" hidden="1" customHeight="1" outlineLevel="1">
      <c r="B163" s="95" t="s">
        <v>40</v>
      </c>
      <c r="C163" s="218">
        <f>IFERROR('tablas turistas por categorías '!C163/'tablas turistas por categorías '!C176-1,"-")</f>
        <v>4.2592592592592595</v>
      </c>
      <c r="D163" s="218">
        <f>IFERROR('tablas turistas por categorías '!E163/'tablas turistas por categorías '!E176-1,"-")</f>
        <v>1.4827586206896552</v>
      </c>
      <c r="E163" s="218">
        <f>IFERROR('tablas turistas por categorías '!G163/'tablas turistas por categorías '!G176-1,"-")</f>
        <v>7.7490774907749138E-2</v>
      </c>
      <c r="F163" s="218">
        <f>IFERROR('tablas turistas por categorías '!I163/'tablas turistas por categorías '!I176-1,"-")</f>
        <v>0.26923076923076916</v>
      </c>
      <c r="G163" s="218">
        <f>IFERROR('tablas turistas por categorías '!K163/'tablas turistas por categorías '!K176-1,"-")</f>
        <v>0.16949152542372881</v>
      </c>
      <c r="H163" s="219">
        <f>IFERROR('tablas turistas por categorías '!M163/'tablas turistas por categorías '!M176-1,"-")</f>
        <v>0.22977346278317157</v>
      </c>
      <c r="I163" s="218">
        <f>IFERROR('tablas turistas por categorías '!O163/'tablas turistas por categorías '!O176-1,"-")</f>
        <v>0.16396820724168393</v>
      </c>
      <c r="J163" s="219">
        <f>IFERROR('tablas turistas por categorías '!Q163/'tablas turistas por categorías '!Q176-1,"-")</f>
        <v>0.18720243763092737</v>
      </c>
    </row>
    <row r="164" spans="2:10" ht="15" hidden="1" customHeight="1" outlineLevel="1">
      <c r="B164" s="95" t="s">
        <v>41</v>
      </c>
      <c r="C164" s="218">
        <f>IFERROR('tablas turistas por categorías '!C164/'tablas turistas por categorías '!C177-1,"-")</f>
        <v>-0.13953488372093026</v>
      </c>
      <c r="D164" s="218">
        <f>IFERROR('tablas turistas por categorías '!E164/'tablas turistas por categorías '!E177-1,"-")</f>
        <v>0</v>
      </c>
      <c r="E164" s="218">
        <f>IFERROR('tablas turistas por categorías '!G164/'tablas turistas por categorías '!G177-1,"-")</f>
        <v>0.57240038872691934</v>
      </c>
      <c r="F164" s="218">
        <f>IFERROR('tablas turistas por categorías '!I164/'tablas turistas por categorías '!I177-1,"-")</f>
        <v>0.43243243243243246</v>
      </c>
      <c r="G164" s="218">
        <f>IFERROR('tablas turistas por categorías '!K164/'tablas turistas por categorías '!K177-1,"-")</f>
        <v>0.11714285714285722</v>
      </c>
      <c r="H164" s="219">
        <f>IFERROR('tablas turistas por categorías '!M164/'tablas turistas por categorías '!M177-1,"-")</f>
        <v>0.43088760648529822</v>
      </c>
      <c r="I164" s="218">
        <f>IFERROR('tablas turistas por categorías '!O164/'tablas turistas por categorías '!O177-1,"-")</f>
        <v>0.29861813279406801</v>
      </c>
      <c r="J164" s="219">
        <f>IFERROR('tablas turistas por categorías '!Q164/'tablas turistas por categorías '!Q177-1,"-")</f>
        <v>0.34889794212890424</v>
      </c>
    </row>
    <row r="165" spans="2:10" ht="15" hidden="1" customHeight="1" outlineLevel="1">
      <c r="B165" s="95" t="s">
        <v>42</v>
      </c>
      <c r="C165" s="218">
        <f>IFERROR('tablas turistas por categorías '!C165/'tablas turistas por categorías '!C178-1,"-")</f>
        <v>0.13157894736842102</v>
      </c>
      <c r="D165" s="218">
        <f>IFERROR('tablas turistas por categorías '!E165/'tablas turistas por categorías '!E178-1,"-")</f>
        <v>0.6206896551724137</v>
      </c>
      <c r="E165" s="218">
        <f>IFERROR('tablas turistas por categorías '!G165/'tablas turistas por categorías '!G178-1,"-")</f>
        <v>0.83141082519964504</v>
      </c>
      <c r="F165" s="218">
        <f>IFERROR('tablas turistas por categorías '!I165/'tablas turistas por categorías '!I178-1,"-")</f>
        <v>0.48653375306051072</v>
      </c>
      <c r="G165" s="218">
        <f>IFERROR('tablas turistas por categorías '!K165/'tablas turistas por categorías '!K178-1,"-")</f>
        <v>0.53076923076923066</v>
      </c>
      <c r="H165" s="219">
        <f>IFERROR('tablas turistas por categorías '!M165/'tablas turistas por categorías '!M178-1,"-")</f>
        <v>0.5770925110132159</v>
      </c>
      <c r="I165" s="218">
        <f>IFERROR('tablas turistas por categorías '!O165/'tablas turistas por categorías '!O178-1,"-")</f>
        <v>8.8474232038588507E-2</v>
      </c>
      <c r="J165" s="219">
        <f>IFERROR('tablas turistas por categorías '!Q165/'tablas turistas por categorías '!Q178-1,"-")</f>
        <v>0.26134033303256499</v>
      </c>
    </row>
    <row r="166" spans="2:10" ht="15" hidden="1" customHeight="1" outlineLevel="1">
      <c r="B166" s="95" t="s">
        <v>43</v>
      </c>
      <c r="C166" s="218">
        <f>IFERROR('tablas turistas por categorías '!C166/'tablas turistas por categorías '!C179-1,"-")</f>
        <v>1.3333333333333335</v>
      </c>
      <c r="D166" s="218">
        <f>IFERROR('tablas turistas por categorías '!E166/'tablas turistas por categorías '!E179-1,"-")</f>
        <v>0.5</v>
      </c>
      <c r="E166" s="218">
        <f>IFERROR('tablas turistas por categorías '!G166/'tablas turistas por categorías '!G179-1,"-")</f>
        <v>0.65268676277850579</v>
      </c>
      <c r="F166" s="218">
        <f>IFERROR('tablas turistas por categorías '!I166/'tablas turistas por categorías '!I179-1,"-")</f>
        <v>-3.8550501156515038E-2</v>
      </c>
      <c r="G166" s="218">
        <f>IFERROR('tablas turistas por categorías '!K166/'tablas turistas por categorías '!K179-1,"-")</f>
        <v>0.24113475177304955</v>
      </c>
      <c r="H166" s="219">
        <f>IFERROR('tablas turistas por categorías '!M166/'tablas turistas por categorías '!M179-1,"-")</f>
        <v>0.12666856006816252</v>
      </c>
      <c r="I166" s="218">
        <f>IFERROR('tablas turistas por categorías '!O166/'tablas turistas por categorías '!O179-1,"-")</f>
        <v>3.9580908032595952E-2</v>
      </c>
      <c r="J166" s="219">
        <f>IFERROR('tablas turistas por categorías '!Q166/'tablas turistas por categorías '!Q179-1,"-")</f>
        <v>7.1743234738829376E-2</v>
      </c>
    </row>
    <row r="167" spans="2:10" ht="15" hidden="1" customHeight="1" outlineLevel="1">
      <c r="B167" s="95" t="s">
        <v>44</v>
      </c>
      <c r="C167" s="218">
        <f>IFERROR('tablas turistas por categorías '!C167/'tablas turistas por categorías '!C180-1,"-")</f>
        <v>6</v>
      </c>
      <c r="D167" s="218">
        <f>IFERROR('tablas turistas por categorías '!E167/'tablas turistas por categorías '!E180-1,"-")</f>
        <v>0.6875</v>
      </c>
      <c r="E167" s="218">
        <f>IFERROR('tablas turistas por categorías '!G167/'tablas turistas por categorías '!G180-1,"-")</f>
        <v>1.7676348547717842</v>
      </c>
      <c r="F167" s="218">
        <f>IFERROR('tablas turistas por categorías '!I167/'tablas turistas por categorías '!I180-1,"-")</f>
        <v>0.30520231213872839</v>
      </c>
      <c r="G167" s="218">
        <f>IFERROR('tablas turistas por categorías '!K167/'tablas turistas por categorías '!K180-1,"-")</f>
        <v>0.66086956521739126</v>
      </c>
      <c r="H167" s="219">
        <f>IFERROR('tablas turistas por categorías '!M167/'tablas turistas por categorías '!M180-1,"-")</f>
        <v>0.73462282398452605</v>
      </c>
      <c r="I167" s="218">
        <f>IFERROR('tablas turistas por categorías '!O167/'tablas turistas por categorías '!O180-1,"-")</f>
        <v>0.59198184568835099</v>
      </c>
      <c r="J167" s="219">
        <f>IFERROR('tablas turistas por categorías '!Q167/'tablas turistas por categorías '!Q180-1,"-")</f>
        <v>0.63208265361609572</v>
      </c>
    </row>
    <row r="168" spans="2:10" ht="15" hidden="1" customHeight="1" outlineLevel="1">
      <c r="B168" s="95" t="s">
        <v>45</v>
      </c>
      <c r="C168" s="218">
        <f>IFERROR('tablas turistas por categorías '!C168/'tablas turistas por categorías '!C181-1,"-")</f>
        <v>-0.33333333333333337</v>
      </c>
      <c r="D168" s="218">
        <f>IFERROR('tablas turistas por categorías '!E168/'tablas turistas por categorías '!E181-1,"-")</f>
        <v>-0.40740740740740744</v>
      </c>
      <c r="E168" s="218">
        <f>IFERROR('tablas turistas por categorías '!G168/'tablas turistas por categorías '!G181-1,"-")</f>
        <v>0.63362068965517238</v>
      </c>
      <c r="F168" s="218">
        <f>IFERROR('tablas turistas por categorías '!I168/'tablas turistas por categorías '!I181-1,"-")</f>
        <v>0.26358695652173902</v>
      </c>
      <c r="G168" s="218">
        <f>IFERROR('tablas turistas por categorías '!K168/'tablas turistas por categorías '!K181-1,"-")</f>
        <v>0.26950354609929073</v>
      </c>
      <c r="H168" s="219">
        <f>IFERROR('tablas turistas por categorías '!M168/'tablas turistas por categorías '!M181-1,"-")</f>
        <v>0.38888888888888884</v>
      </c>
      <c r="I168" s="218">
        <f>IFERROR('tablas turistas por categorías '!O168/'tablas turistas por categorías '!O181-1,"-")</f>
        <v>0.15609208309938238</v>
      </c>
      <c r="J168" s="219">
        <f>IFERROR('tablas turistas por categorías '!Q168/'tablas turistas por categorías '!Q181-1,"-")</f>
        <v>0.20829340534889806</v>
      </c>
    </row>
    <row r="169" spans="2:10" ht="15" hidden="1" customHeight="1" outlineLevel="1">
      <c r="B169" s="95" t="s">
        <v>46</v>
      </c>
      <c r="C169" s="218">
        <f>IFERROR('tablas turistas por categorías '!C169/'tablas turistas por categorías '!C182-1,"-")</f>
        <v>-0.6</v>
      </c>
      <c r="D169" s="218">
        <f>IFERROR('tablas turistas por categorías '!E169/'tablas turistas por categorías '!E182-1,"-")</f>
        <v>0.39999999999999991</v>
      </c>
      <c r="E169" s="218">
        <f>IFERROR('tablas turistas por categorías '!G169/'tablas turistas por categorías '!G182-1,"-")</f>
        <v>7.225433526011571E-2</v>
      </c>
      <c r="F169" s="218">
        <f>IFERROR('tablas turistas por categorías '!I169/'tablas turistas por categorías '!I182-1,"-")</f>
        <v>-4.711024769305483E-2</v>
      </c>
      <c r="G169" s="218">
        <f>IFERROR('tablas turistas por categorías '!K169/'tablas turistas por categorías '!K182-1,"-")</f>
        <v>-0.59259259259259256</v>
      </c>
      <c r="H169" s="219">
        <f>IFERROR('tablas turistas por categorías '!M169/'tablas turistas por categorías '!M182-1,"-")</f>
        <v>-7.0175438596491224E-2</v>
      </c>
      <c r="I169" s="218">
        <f>IFERROR('tablas turistas por categorías '!O169/'tablas turistas por categorías '!O182-1,"-")</f>
        <v>-6.3096798352368477E-2</v>
      </c>
      <c r="J169" s="219">
        <f>IFERROR('tablas turistas por categorías '!Q169/'tablas turistas por categorías '!Q182-1,"-")</f>
        <v>-6.5684760660410957E-2</v>
      </c>
    </row>
    <row r="170" spans="2:10" ht="15" hidden="1" customHeight="1" outlineLevel="1">
      <c r="B170" s="95" t="s">
        <v>47</v>
      </c>
      <c r="C170" s="218">
        <f>IFERROR('tablas turistas por categorías '!C170/'tablas turistas por categorías '!C183-1,"-")</f>
        <v>-0.2857142857142857</v>
      </c>
      <c r="D170" s="218">
        <f>IFERROR('tablas turistas por categorías '!E170/'tablas turistas por categorías '!E183-1,"-")</f>
        <v>-0.30769230769230771</v>
      </c>
      <c r="E170" s="218">
        <f>IFERROR('tablas turistas por categorías '!G170/'tablas turistas por categorías '!G183-1,"-")</f>
        <v>0.32021709633649942</v>
      </c>
      <c r="F170" s="218">
        <f>IFERROR('tablas turistas por categorías '!I170/'tablas turistas por categorías '!I183-1,"-")</f>
        <v>0.24790307548928237</v>
      </c>
      <c r="G170" s="218">
        <f>IFERROR('tablas turistas por categorías '!K170/'tablas turistas por categorías '!K183-1,"-")</f>
        <v>-0.41025641025641024</v>
      </c>
      <c r="H170" s="219">
        <f>IFERROR('tablas turistas por categorías '!M170/'tablas turistas por categorías '!M183-1,"-")</f>
        <v>0.16544009420076544</v>
      </c>
      <c r="I170" s="218">
        <f>IFERROR('tablas turistas por categorías '!O170/'tablas turistas por categorías '!O183-1,"-")</f>
        <v>0.13696639418710266</v>
      </c>
      <c r="J170" s="219">
        <f>IFERROR('tablas turistas por categorías '!Q170/'tablas turistas por categorías '!Q183-1,"-")</f>
        <v>0.1478319478768817</v>
      </c>
    </row>
    <row r="171" spans="2:10" ht="15" hidden="1" customHeight="1" outlineLevel="1">
      <c r="B171" s="95" t="s">
        <v>48</v>
      </c>
      <c r="C171" s="218">
        <f>IFERROR('tablas turistas por categorías '!C171/'tablas turistas por categorías '!C184-1,"-")</f>
        <v>-0.56521739130434789</v>
      </c>
      <c r="D171" s="218">
        <f>IFERROR('tablas turistas por categorías '!E171/'tablas turistas por categorías '!E184-1,"-")</f>
        <v>-0.32467532467532467</v>
      </c>
      <c r="E171" s="218">
        <f>IFERROR('tablas turistas por categorías '!G171/'tablas turistas por categorías '!G184-1,"-")</f>
        <v>0.59823677581863977</v>
      </c>
      <c r="F171" s="218">
        <f>IFERROR('tablas turistas por categorías '!I171/'tablas turistas por categorías '!I184-1,"-")</f>
        <v>0.1220053238686778</v>
      </c>
      <c r="G171" s="218">
        <f>IFERROR('tablas turistas por categorías '!K171/'tablas turistas por categorías '!K184-1,"-")</f>
        <v>-0.3737373737373737</v>
      </c>
      <c r="H171" s="219">
        <f>IFERROR('tablas turistas por categorías '!M171/'tablas turistas por categorías '!M184-1,"-")</f>
        <v>0.15914221218961622</v>
      </c>
      <c r="I171" s="218">
        <f>IFERROR('tablas turistas por categorías '!O171/'tablas turistas por categorías '!O184-1,"-")</f>
        <v>0.14699035583638187</v>
      </c>
      <c r="J171" s="219">
        <f>IFERROR('tablas turistas por categorías '!Q171/'tablas turistas por categorías '!Q184-1,"-")</f>
        <v>0.15149612889725894</v>
      </c>
    </row>
    <row r="172" spans="2:10" ht="15" hidden="1" customHeight="1" outlineLevel="1">
      <c r="B172" s="95" t="s">
        <v>49</v>
      </c>
      <c r="C172" s="218">
        <f>IFERROR('tablas turistas por categorías '!C172/'tablas turistas por categorías '!C185-1,"-")</f>
        <v>-0.10526315789473684</v>
      </c>
      <c r="D172" s="218">
        <f>IFERROR('tablas turistas por categorías '!E172/'tablas turistas por categorías '!E185-1,"-")</f>
        <v>-0.18181818181818177</v>
      </c>
      <c r="E172" s="218">
        <f>IFERROR('tablas turistas por categorías '!G172/'tablas turistas por categorías '!G185-1,"-")</f>
        <v>0.14143920595533488</v>
      </c>
      <c r="F172" s="218">
        <f>IFERROR('tablas turistas por categorías '!I172/'tablas turistas por categorías '!I185-1,"-")</f>
        <v>-0.11252653927813161</v>
      </c>
      <c r="G172" s="218">
        <f>IFERROR('tablas turistas por categorías '!K172/'tablas turistas por categorías '!K185-1,"-")</f>
        <v>-0.30000000000000004</v>
      </c>
      <c r="H172" s="219">
        <f>IFERROR('tablas turistas por categorías '!M172/'tablas turistas por categorías '!M185-1,"-")</f>
        <v>-6.1111111111111116E-2</v>
      </c>
      <c r="I172" s="218">
        <f>IFERROR('tablas turistas por categorías '!O172/'tablas turistas por categorías '!O185-1,"-")</f>
        <v>6.7093150257450551E-2</v>
      </c>
      <c r="J172" s="219">
        <f>IFERROR('tablas turistas por categorías '!Q172/'tablas turistas por categorías '!Q185-1,"-")</f>
        <v>1.4208451737097727E-2</v>
      </c>
    </row>
    <row r="173" spans="2:10" ht="15" hidden="1" customHeight="1" outlineLevel="1">
      <c r="B173" s="95" t="s">
        <v>50</v>
      </c>
      <c r="C173" s="218">
        <f>IFERROR('tablas turistas por categorías '!C173/'tablas turistas por categorías '!C186-1,"-")</f>
        <v>-0.52564102564102566</v>
      </c>
      <c r="D173" s="218">
        <f>IFERROR('tablas turistas por categorías '!E173/'tablas turistas por categorías '!E186-1,"-")</f>
        <v>-0.45714285714285718</v>
      </c>
      <c r="E173" s="218">
        <f>IFERROR('tablas turistas por categorías '!G173/'tablas turistas por categorías '!G186-1,"-")</f>
        <v>0.35919055649241138</v>
      </c>
      <c r="F173" s="218">
        <f>IFERROR('tablas turistas por categorías '!I173/'tablas turistas por categorías '!I186-1,"-")</f>
        <v>1.715345387111733E-2</v>
      </c>
      <c r="G173" s="218">
        <f>IFERROR('tablas turistas por categorías '!K173/'tablas turistas por categorías '!K186-1,"-")</f>
        <v>0.49528301886792447</v>
      </c>
      <c r="H173" s="219">
        <f>IFERROR('tablas turistas por categorías '!M173/'tablas turistas por categorías '!M186-1,"-")</f>
        <v>0.13931297709923673</v>
      </c>
      <c r="I173" s="218">
        <f>IFERROR('tablas turistas por categorías '!O173/'tablas turistas por categorías '!O186-1,"-")</f>
        <v>-8.6755349913244517E-3</v>
      </c>
      <c r="J173" s="219">
        <f>IFERROR('tablas turistas por categorías '!Q173/'tablas turistas por categorías '!Q186-1,"-")</f>
        <v>4.2611489040060402E-2</v>
      </c>
    </row>
    <row r="174" spans="2:10" ht="15" hidden="1" customHeight="1" outlineLevel="1">
      <c r="B174" s="95" t="s">
        <v>51</v>
      </c>
      <c r="C174" s="218">
        <f>IFERROR('tablas turistas por categorías '!C174/'tablas turistas por categorías '!C187-1,"-")</f>
        <v>-0.57575757575757569</v>
      </c>
      <c r="D174" s="218">
        <f>IFERROR('tablas turistas por categorías '!E174/'tablas turistas por categorías '!E187-1,"-")</f>
        <v>-0.35555555555555551</v>
      </c>
      <c r="E174" s="218">
        <f>IFERROR('tablas turistas por categorías '!G174/'tablas turistas por categorías '!G187-1,"-")</f>
        <v>0.55010020040080154</v>
      </c>
      <c r="F174" s="218">
        <f>IFERROR('tablas turistas por categorías '!I174/'tablas turistas por categorías '!I187-1,"-")</f>
        <v>0.15447991761071056</v>
      </c>
      <c r="G174" s="218">
        <f>IFERROR('tablas turistas por categorías '!K174/'tablas turistas por categorías '!K187-1,"-")</f>
        <v>0.35838150289017334</v>
      </c>
      <c r="H174" s="219">
        <f>IFERROR('tablas turistas por categorías '!M174/'tablas turistas por categorías '!M187-1,"-")</f>
        <v>0.27452209338765288</v>
      </c>
      <c r="I174" s="218">
        <f>IFERROR('tablas turistas por categorías '!O174/'tablas turistas por categorías '!O187-1,"-")</f>
        <v>8.3168967784352343E-2</v>
      </c>
      <c r="J174" s="219">
        <f>IFERROR('tablas turistas por categorías '!Q174/'tablas turistas por categorías '!Q187-1,"-")</f>
        <v>0.14900269541778965</v>
      </c>
    </row>
    <row r="175" spans="2:10" collapsed="1">
      <c r="B175" s="225">
        <v>1998</v>
      </c>
      <c r="C175" s="227">
        <f>IFERROR('tablas turistas por categorías '!C175/'tablas turistas por categorías '!C188-1,"-")</f>
        <v>0.14840989399293281</v>
      </c>
      <c r="D175" s="227">
        <f>IFERROR('tablas turistas por categorías '!E175/'tablas turistas por categorías '!E188-1,"-")</f>
        <v>0</v>
      </c>
      <c r="E175" s="227">
        <f>IFERROR('tablas turistas por categorías '!G175/'tablas turistas por categorías '!G188-1,"-")</f>
        <v>0.5113941599514773</v>
      </c>
      <c r="F175" s="227">
        <f>IFERROR('tablas turistas por categorías '!I175/'tablas turistas por categorías '!I188-1,"-")</f>
        <v>0.16850976205003043</v>
      </c>
      <c r="G175" s="227">
        <f>IFERROR('tablas turistas por categorías '!K175/'tablas turistas por categorías '!K188-1,"-")</f>
        <v>-2.6641883519206933E-2</v>
      </c>
      <c r="H175" s="227">
        <f>IFERROR('tablas turistas por categorías '!M175/'tablas turistas por categorías '!M188-1,"-")</f>
        <v>0.24634450357159987</v>
      </c>
      <c r="I175" s="227">
        <f>IFERROR('tablas turistas por categorías '!O175/'tablas turistas por categorías '!O188-1,"-")</f>
        <v>0.14413989260615034</v>
      </c>
      <c r="J175" s="227">
        <f>IFERROR('tablas turistas por categorías '!Q175/'tablas turistas por categorías '!Q188-1,"-")</f>
        <v>0.17963553416971223</v>
      </c>
    </row>
    <row r="176" spans="2:10" ht="15" hidden="1" customHeight="1" outlineLevel="1">
      <c r="B176" s="95" t="s">
        <v>40</v>
      </c>
      <c r="C176" s="218">
        <f>IFERROR('tablas turistas por categorías '!C176/'tablas turistas por categorías '!C189-1,"-")</f>
        <v>-0.50909090909090904</v>
      </c>
      <c r="D176" s="218">
        <f>IFERROR('tablas turistas por categorías '!E176/'tablas turistas por categorías '!E189-1,"-")</f>
        <v>-0.1470588235294118</v>
      </c>
      <c r="E176" s="218">
        <f>IFERROR('tablas turistas por categorías '!G176/'tablas turistas por categorías '!G189-1,"-")</f>
        <v>0.18651488616462353</v>
      </c>
      <c r="F176" s="218">
        <f>IFERROR('tablas turistas por categorías '!I176/'tablas turistas por categorías '!I189-1,"-")</f>
        <v>0.2192448233861144</v>
      </c>
      <c r="G176" s="218">
        <f>IFERROR('tablas turistas por categorías '!K176/'tablas turistas por categorías '!K189-1,"-")</f>
        <v>1.8640776699029127</v>
      </c>
      <c r="H176" s="219">
        <f>IFERROR('tablas turistas por categorías '!M176/'tablas turistas por categorías '!M189-1,"-")</f>
        <v>0.24596774193548376</v>
      </c>
      <c r="I176" s="218">
        <f>IFERROR('tablas turistas por categorías '!O176/'tablas turistas por categorías '!O189-1,"-")</f>
        <v>3.5512879134278252E-2</v>
      </c>
      <c r="J176" s="219">
        <f>IFERROR('tablas turistas por categorías '!Q176/'tablas turistas por categorías '!Q189-1,"-")</f>
        <v>0.10118485897032614</v>
      </c>
    </row>
    <row r="177" spans="2:10" ht="15" hidden="1" customHeight="1" outlineLevel="1">
      <c r="B177" s="95" t="s">
        <v>41</v>
      </c>
      <c r="C177" s="218">
        <f>IFERROR('tablas turistas por categorías '!C177/'tablas turistas por categorías '!C190-1,"-")</f>
        <v>0.26470588235294112</v>
      </c>
      <c r="D177" s="218">
        <f>IFERROR('tablas turistas por categorías '!E177/'tablas turistas por categorías '!E190-1,"-")</f>
        <v>-2.8571428571428581E-2</v>
      </c>
      <c r="E177" s="218">
        <f>IFERROR('tablas turistas por categorías '!G177/'tablas turistas por categorías '!G190-1,"-")</f>
        <v>4.1497975708502111E-2</v>
      </c>
      <c r="F177" s="218">
        <f>IFERROR('tablas turistas por categorías '!I177/'tablas turistas por categorías '!I190-1,"-")</f>
        <v>-1.0426110607434258E-2</v>
      </c>
      <c r="G177" s="218">
        <f>IFERROR('tablas turistas por categorías '!K177/'tablas turistas por categorías '!K190-1,"-")</f>
        <v>0.1589403973509933</v>
      </c>
      <c r="H177" s="219">
        <f>IFERROR('tablas turistas por categorías '!M177/'tablas turistas por categorías '!M190-1,"-")</f>
        <v>2.0757363253856909E-2</v>
      </c>
      <c r="I177" s="218">
        <f>IFERROR('tablas turistas por categorías '!O177/'tablas turistas por categorías '!O190-1,"-")</f>
        <v>-3.4336859235150508E-2</v>
      </c>
      <c r="J177" s="219">
        <f>IFERROR('tablas turistas por categorías '!Q177/'tablas turistas por categorías '!Q190-1,"-")</f>
        <v>-1.4109165808444901E-2</v>
      </c>
    </row>
    <row r="178" spans="2:10" ht="15" hidden="1" customHeight="1" outlineLevel="1">
      <c r="B178" s="95" t="s">
        <v>42</v>
      </c>
      <c r="C178" s="218">
        <f>IFERROR('tablas turistas por categorías '!C178/'tablas turistas por categorías '!C191-1,"-")</f>
        <v>5.333333333333333</v>
      </c>
      <c r="D178" s="218">
        <f>IFERROR('tablas turistas por categorías '!E178/'tablas turistas por categorías '!E191-1,"-")</f>
        <v>-0.45283018867924529</v>
      </c>
      <c r="E178" s="218">
        <f>IFERROR('tablas turistas por categorías '!G178/'tablas turistas por categorías '!G191-1,"-")</f>
        <v>0.37943696450428388</v>
      </c>
      <c r="F178" s="218">
        <f>IFERROR('tablas turistas por categorías '!I178/'tablas turistas por categorías '!I191-1,"-")</f>
        <v>0.34858490566037736</v>
      </c>
      <c r="G178" s="218">
        <f>IFERROR('tablas turistas por categorías '!K178/'tablas turistas por categorías '!K191-1,"-")</f>
        <v>2.7667984189723382E-2</v>
      </c>
      <c r="H178" s="219">
        <f>IFERROR('tablas turistas por categorías '!M178/'tablas turistas por categorías '!M191-1,"-")</f>
        <v>0.32748538011695905</v>
      </c>
      <c r="I178" s="218">
        <f>IFERROR('tablas turistas por categorías '!O178/'tablas turistas por categorías '!O191-1,"-")</f>
        <v>0.27578947368421058</v>
      </c>
      <c r="J178" s="219">
        <f>IFERROR('tablas turistas por categorías '!Q178/'tablas turistas por categorías '!Q191-1,"-")</f>
        <v>0.29361205432937187</v>
      </c>
    </row>
    <row r="179" spans="2:10" ht="15" hidden="1" customHeight="1" outlineLevel="1">
      <c r="B179" s="95" t="s">
        <v>43</v>
      </c>
      <c r="C179" s="218">
        <f>IFERROR('tablas turistas por categorías '!C179/'tablas turistas por categorías '!C192-1,"-")</f>
        <v>-0.25</v>
      </c>
      <c r="D179" s="218">
        <f>IFERROR('tablas turistas por categorías '!E179/'tablas turistas por categorías '!E192-1,"-")</f>
        <v>-0.66666666666666674</v>
      </c>
      <c r="E179" s="218">
        <f>IFERROR('tablas turistas por categorías '!G179/'tablas turistas por categorías '!G192-1,"-")</f>
        <v>8.8445078459343796E-2</v>
      </c>
      <c r="F179" s="218">
        <f>IFERROR('tablas turistas por categorías '!I179/'tablas turistas por categorías '!I192-1,"-")</f>
        <v>0.2328897338403042</v>
      </c>
      <c r="G179" s="218">
        <f>IFERROR('tablas turistas por categorías '!K179/'tablas turistas por categorías '!K192-1,"-")</f>
        <v>-5.3691275167785268E-2</v>
      </c>
      <c r="H179" s="219">
        <f>IFERROR('tablas turistas por categorías '!M179/'tablas turistas por categorías '!M192-1,"-")</f>
        <v>0.16666666666666674</v>
      </c>
      <c r="I179" s="218">
        <f>IFERROR('tablas turistas por categorías '!O179/'tablas turistas por categorías '!O192-1,"-")</f>
        <v>0.20115860966839794</v>
      </c>
      <c r="J179" s="219">
        <f>IFERROR('tablas turistas por categorías '!Q179/'tablas turistas por categorías '!Q192-1,"-")</f>
        <v>0.18818544366899292</v>
      </c>
    </row>
    <row r="180" spans="2:10" ht="15" hidden="1" customHeight="1" outlineLevel="1">
      <c r="B180" s="95" t="s">
        <v>44</v>
      </c>
      <c r="C180" s="218">
        <f>IFERROR('tablas turistas por categorías '!C180/'tablas turistas por categorías '!C193-1,"-")</f>
        <v>-0.5</v>
      </c>
      <c r="D180" s="218">
        <f>IFERROR('tablas turistas por categorías '!E180/'tablas turistas por categorías '!E193-1,"-")</f>
        <v>-0.79220779220779214</v>
      </c>
      <c r="E180" s="218">
        <f>IFERROR('tablas turistas por categorías '!G180/'tablas turistas por categorías '!G193-1,"-")</f>
        <v>0.24013722126929671</v>
      </c>
      <c r="F180" s="218">
        <f>IFERROR('tablas turistas por categorías '!I180/'tablas turistas por categorías '!I193-1,"-")</f>
        <v>0.16107382550335569</v>
      </c>
      <c r="G180" s="218">
        <f>IFERROR('tablas turistas por categorías '!K180/'tablas turistas por categorías '!K193-1,"-")</f>
        <v>0.66666666666666674</v>
      </c>
      <c r="H180" s="219">
        <f>IFERROR('tablas turistas por categorías '!M180/'tablas turistas por categorías '!M193-1,"-")</f>
        <v>0.16389013957676712</v>
      </c>
      <c r="I180" s="218">
        <f>IFERROR('tablas turistas por categorías '!O180/'tablas turistas por categorías '!O193-1,"-")</f>
        <v>0.2231680236861584</v>
      </c>
      <c r="J180" s="219">
        <f>IFERROR('tablas turistas por categorías '!Q180/'tablas turistas por categorías '!Q193-1,"-")</f>
        <v>0.20590163934426231</v>
      </c>
    </row>
    <row r="181" spans="2:10" ht="15" hidden="1" customHeight="1" outlineLevel="1">
      <c r="B181" s="95" t="s">
        <v>45</v>
      </c>
      <c r="C181" s="218">
        <f>IFERROR('tablas turistas por categorías '!C181/'tablas turistas por categorías '!C194-1,"-")</f>
        <v>0</v>
      </c>
      <c r="D181" s="218">
        <f>IFERROR('tablas turistas por categorías '!E181/'tablas turistas por categorías '!E194-1,"-")</f>
        <v>-0.6707317073170731</v>
      </c>
      <c r="E181" s="218">
        <f>IFERROR('tablas turistas por categorías '!G181/'tablas turistas por categorías '!G194-1,"-")</f>
        <v>-0.18951965065502185</v>
      </c>
      <c r="F181" s="218">
        <f>IFERROR('tablas turistas por categorías '!I181/'tablas turistas por categorías '!I194-1,"-")</f>
        <v>-0.24006195147134746</v>
      </c>
      <c r="G181" s="218">
        <f>IFERROR('tablas turistas por categorías '!K181/'tablas turistas por categorías '!K194-1,"-")</f>
        <v>1.3114754098360657</v>
      </c>
      <c r="H181" s="219">
        <f>IFERROR('tablas turistas por categorías '!M181/'tablas turistas por categorías '!M194-1,"-")</f>
        <v>-0.20334261838440115</v>
      </c>
      <c r="I181" s="218">
        <f>IFERROR('tablas turistas por categorías '!O181/'tablas turistas por categorías '!O194-1,"-")</f>
        <v>0.26347900113507383</v>
      </c>
      <c r="J181" s="219">
        <f>IFERROR('tablas turistas por categorías '!Q181/'tablas turistas por categorías '!Q194-1,"-")</f>
        <v>0.1167428738204106</v>
      </c>
    </row>
    <row r="182" spans="2:10" ht="15" hidden="1" customHeight="1" outlineLevel="1">
      <c r="B182" s="95" t="s">
        <v>46</v>
      </c>
      <c r="C182" s="218">
        <f>IFERROR('tablas turistas por categorías '!C182/'tablas turistas por categorías '!C195-1,"-")</f>
        <v>0.66666666666666674</v>
      </c>
      <c r="D182" s="218">
        <f>IFERROR('tablas turistas por categorías '!E182/'tablas turistas por categorías '!E195-1,"-")</f>
        <v>-0.40476190476190477</v>
      </c>
      <c r="E182" s="218">
        <f>IFERROR('tablas turistas por categorías '!G182/'tablas turistas por categorías '!G195-1,"-")</f>
        <v>0.92757660167130918</v>
      </c>
      <c r="F182" s="218">
        <f>IFERROR('tablas turistas por categorías '!I182/'tablas turistas por categorías '!I195-1,"-")</f>
        <v>0.32326478149100257</v>
      </c>
      <c r="G182" s="218">
        <f>IFERROR('tablas turistas por categorías '!K182/'tablas turistas por categorías '!K195-1,"-")</f>
        <v>3.3043478260869561</v>
      </c>
      <c r="H182" s="219">
        <f>IFERROR('tablas turistas por categorías '!M182/'tablas turistas por categorías '!M195-1,"-")</f>
        <v>0.5170034499753573</v>
      </c>
      <c r="I182" s="218">
        <f>IFERROR('tablas turistas por categorías '!O182/'tablas turistas por categorías '!O195-1,"-")</f>
        <v>0.54721900347624564</v>
      </c>
      <c r="J182" s="219">
        <f>IFERROR('tablas turistas por categorías '!Q182/'tablas turistas por categorías '!Q195-1,"-")</f>
        <v>0.53603357051632905</v>
      </c>
    </row>
    <row r="183" spans="2:10" ht="15" hidden="1" customHeight="1" outlineLevel="1">
      <c r="B183" s="95" t="s">
        <v>47</v>
      </c>
      <c r="C183" s="218">
        <f>IFERROR('tablas turistas por categorías '!C183/'tablas turistas por categorías '!C196-1,"-")</f>
        <v>-0.66666666666666674</v>
      </c>
      <c r="D183" s="218">
        <f>IFERROR('tablas turistas por categorías '!E183/'tablas turistas por categorías '!E196-1,"-")</f>
        <v>-0.54117647058823537</v>
      </c>
      <c r="E183" s="218">
        <f>IFERROR('tablas turistas por categorías '!G183/'tablas turistas por categorías '!G196-1,"-")</f>
        <v>0.82425742574257432</v>
      </c>
      <c r="F183" s="218">
        <f>IFERROR('tablas turistas por categorías '!I183/'tablas turistas por categorías '!I196-1,"-")</f>
        <v>0.12650918635170605</v>
      </c>
      <c r="G183" s="218">
        <f>IFERROR('tablas turistas por categorías '!K183/'tablas turistas por categorías '!K196-1,"-")</f>
        <v>4.7073170731707314</v>
      </c>
      <c r="H183" s="219">
        <f>IFERROR('tablas turistas por categorías '!M183/'tablas turistas por categorías '!M196-1,"-")</f>
        <v>0.36043251902282747</v>
      </c>
      <c r="I183" s="218">
        <f>IFERROR('tablas turistas por categorías '!O183/'tablas turistas por categorías '!O196-1,"-")</f>
        <v>0.23513574153017736</v>
      </c>
      <c r="J183" s="219">
        <f>IFERROR('tablas turistas por categorías '!Q183/'tablas turistas por categorías '!Q196-1,"-")</f>
        <v>0.280126545872879</v>
      </c>
    </row>
    <row r="184" spans="2:10" ht="15" hidden="1" customHeight="1" outlineLevel="1">
      <c r="B184" s="95" t="s">
        <v>48</v>
      </c>
      <c r="C184" s="218">
        <f>IFERROR('tablas turistas por categorías '!C184/'tablas turistas por categorías '!C197-1,"-")</f>
        <v>0.14999999999999991</v>
      </c>
      <c r="D184" s="218">
        <f>IFERROR('tablas turistas por categorías '!E184/'tablas turistas por categorías '!E197-1,"-")</f>
        <v>0.42592592592592582</v>
      </c>
      <c r="E184" s="218">
        <f>IFERROR('tablas turistas por categorías '!G184/'tablas turistas por categorías '!G197-1,"-")</f>
        <v>0.27652733118971051</v>
      </c>
      <c r="F184" s="218">
        <f>IFERROR('tablas turistas por categorías '!I184/'tablas turistas por categorías '!I197-1,"-")</f>
        <v>0.22101841820151669</v>
      </c>
      <c r="G184" s="218">
        <f>IFERROR('tablas turistas por categorías '!K184/'tablas turistas por categorías '!K197-1,"-")</f>
        <v>2.327731092436975</v>
      </c>
      <c r="H184" s="219">
        <f>IFERROR('tablas turistas por categorías '!M184/'tablas turistas por categorías '!M197-1,"-")</f>
        <v>0.33183013904547165</v>
      </c>
      <c r="I184" s="218">
        <f>IFERROR('tablas turistas por categorías '!O184/'tablas turistas por categorías '!O197-1,"-")</f>
        <v>0.43054234062797336</v>
      </c>
      <c r="J184" s="219">
        <f>IFERROR('tablas turistas por categorías '!Q184/'tablas turistas por categorías '!Q197-1,"-")</f>
        <v>0.39227967953386744</v>
      </c>
    </row>
    <row r="185" spans="2:10" ht="15" hidden="1" customHeight="1" outlineLevel="1">
      <c r="B185" s="95" t="s">
        <v>49</v>
      </c>
      <c r="C185" s="218">
        <f>IFERROR('tablas turistas por categorías '!C185/'tablas turistas por categorías '!C198-1,"-")</f>
        <v>0.89999999999999991</v>
      </c>
      <c r="D185" s="218">
        <f>IFERROR('tablas turistas por categorías '!E185/'tablas turistas por categorías '!E198-1,"-")</f>
        <v>-0.1428571428571429</v>
      </c>
      <c r="E185" s="218">
        <f>IFERROR('tablas turistas por categorías '!G185/'tablas turistas por categorías '!G198-1,"-")</f>
        <v>0.32131147540983607</v>
      </c>
      <c r="F185" s="218">
        <f>IFERROR('tablas turistas por categorías '!I185/'tablas turistas por categorías '!I198-1,"-")</f>
        <v>0.2661290322580645</v>
      </c>
      <c r="G185" s="218">
        <f>IFERROR('tablas turistas por categorías '!K185/'tablas turistas por categorías '!K198-1,"-")</f>
        <v>0.45593869731800774</v>
      </c>
      <c r="H185" s="219">
        <f>IFERROR('tablas turistas por categorías '!M185/'tablas turistas por categorías '!M198-1,"-")</f>
        <v>0.28755364806866957</v>
      </c>
      <c r="I185" s="218">
        <f>IFERROR('tablas turistas por categorías '!O185/'tablas turistas por categorías '!O198-1,"-")</f>
        <v>6.0565944067516142E-2</v>
      </c>
      <c r="J185" s="219">
        <f>IFERROR('tablas turistas por categorías '!Q185/'tablas turistas por categorías '!Q198-1,"-")</f>
        <v>0.14374082616900807</v>
      </c>
    </row>
    <row r="186" spans="2:10" ht="15" hidden="1" customHeight="1" outlineLevel="1">
      <c r="B186" s="95" t="s">
        <v>50</v>
      </c>
      <c r="C186" s="218">
        <f>IFERROR('tablas turistas por categorías '!C186/'tablas turistas por categorías '!C199-1,"-")</f>
        <v>2.25</v>
      </c>
      <c r="D186" s="218">
        <f>IFERROR('tablas turistas por categorías '!E186/'tablas turistas por categorías '!E199-1,"-")</f>
        <v>-0.40677966101694918</v>
      </c>
      <c r="E186" s="218">
        <f>IFERROR('tablas turistas por categorías '!G186/'tablas turistas por categorías '!G199-1,"-")</f>
        <v>0.56464379947229548</v>
      </c>
      <c r="F186" s="218">
        <f>IFERROR('tablas turistas por categorías '!I186/'tablas turistas por categorías '!I199-1,"-")</f>
        <v>0.17547683923705715</v>
      </c>
      <c r="G186" s="218">
        <f>IFERROR('tablas turistas por categorías '!K186/'tablas turistas por categorías '!K199-1,"-")</f>
        <v>2.4154589371980784E-2</v>
      </c>
      <c r="H186" s="219">
        <f>IFERROR('tablas turistas por categorías '!M186/'tablas turistas por categorías '!M199-1,"-")</f>
        <v>0.27228581338883107</v>
      </c>
      <c r="I186" s="218">
        <f>IFERROR('tablas turistas por categorías '!O186/'tablas turistas por categorías '!O199-1,"-")</f>
        <v>0.37686641449333069</v>
      </c>
      <c r="J186" s="219">
        <f>IFERROR('tablas turistas por categorías '!Q186/'tablas turistas por categorías '!Q199-1,"-")</f>
        <v>0.33873007842145197</v>
      </c>
    </row>
    <row r="187" spans="2:10" ht="15" hidden="1" customHeight="1" outlineLevel="1">
      <c r="B187" s="95" t="s">
        <v>51</v>
      </c>
      <c r="C187" s="218">
        <f>IFERROR('tablas turistas por categorías '!C187/'tablas turistas por categorías '!C200-1,"-")</f>
        <v>5.6</v>
      </c>
      <c r="D187" s="218">
        <f>IFERROR('tablas turistas por categorías '!E187/'tablas turistas por categorías '!E200-1,"-")</f>
        <v>-0.21052631578947367</v>
      </c>
      <c r="E187" s="218">
        <f>IFERROR('tablas turistas por categorías '!G187/'tablas turistas por categorías '!G200-1,"-")</f>
        <v>0.23514851485148514</v>
      </c>
      <c r="F187" s="218">
        <f>IFERROR('tablas turistas por categorías '!I187/'tablas turistas por categorías '!I200-1,"-")</f>
        <v>0.1855921855921856</v>
      </c>
      <c r="G187" s="218">
        <f>IFERROR('tablas turistas por categorías '!K187/'tablas turistas por categorías '!K200-1,"-")</f>
        <v>0.22695035460992918</v>
      </c>
      <c r="H187" s="219">
        <f>IFERROR('tablas turistas por categorías '!M187/'tablas turistas por categorías '!M200-1,"-")</f>
        <v>0.20460551151377881</v>
      </c>
      <c r="I187" s="218">
        <f>IFERROR('tablas turistas por categorías '!O187/'tablas turistas por categorías '!O200-1,"-")</f>
        <v>6.4939611412567766E-2</v>
      </c>
      <c r="J187" s="219">
        <f>IFERROR('tablas turistas por categorías '!Q187/'tablas turistas por categorías '!Q200-1,"-")</f>
        <v>0.10918440564458254</v>
      </c>
    </row>
    <row r="188" spans="2:10" collapsed="1">
      <c r="B188" s="225">
        <v>1997</v>
      </c>
      <c r="C188" s="227">
        <f>IFERROR('tablas turistas por categorías '!C188/'tablas turistas por categorías '!C201-1,"-")</f>
        <v>0.48947368421052628</v>
      </c>
      <c r="D188" s="227">
        <f>IFERROR('tablas turistas por categorías '!E188/'tablas turistas por categorías '!E201-1,"-")</f>
        <v>-0.38181818181818183</v>
      </c>
      <c r="E188" s="227">
        <f>IFERROR('tablas turistas por categorías '!G188/'tablas turistas por categorías '!G201-1,"-")</f>
        <v>0.24875568058861708</v>
      </c>
      <c r="F188" s="227">
        <f>IFERROR('tablas turistas por categorías '!I188/'tablas turistas por categorías '!I201-1,"-")</f>
        <v>0.16494158411443305</v>
      </c>
      <c r="G188" s="227">
        <f>IFERROR('tablas turistas por categorías '!K188/'tablas turistas por categorías '!K201-1,"-")</f>
        <v>0.77753303964757703</v>
      </c>
      <c r="H188" s="227">
        <f>IFERROR('tablas turistas por categorías '!M188/'tablas turistas por categorías '!M201-1,"-")</f>
        <v>0.21012937286070654</v>
      </c>
      <c r="I188" s="227">
        <f>IFERROR('tablas turistas por categorías '!O188/'tablas turistas por categorías '!O201-1,"-")</f>
        <v>0.20192853091321616</v>
      </c>
      <c r="J188" s="227">
        <f>IFERROR('tablas turistas por categorías '!Q188/'tablas turistas por categorías '!Q201-1,"-")</f>
        <v>0.20476405395917952</v>
      </c>
    </row>
    <row r="189" spans="2:10" ht="15" hidden="1" customHeight="1" outlineLevel="1">
      <c r="B189" s="95" t="s">
        <v>40</v>
      </c>
      <c r="C189" s="218">
        <f>IFERROR('tablas turistas por categorías '!C189/'tablas turistas por categorías '!C202-1,"-")</f>
        <v>1.3913043478260869</v>
      </c>
      <c r="D189" s="218">
        <f>IFERROR('tablas turistas por categorías '!E189/'tablas turistas por categorías '!E202-1,"-")</f>
        <v>-0.26086956521739135</v>
      </c>
      <c r="E189" s="218">
        <f>IFERROR('tablas turistas por categorías '!G189/'tablas turistas por categorías '!G202-1,"-")</f>
        <v>0.47927461139896366</v>
      </c>
      <c r="F189" s="218">
        <f>IFERROR('tablas turistas por categorías '!I189/'tablas turistas por categorías '!I202-1,"-")</f>
        <v>-5.0318102949681864E-2</v>
      </c>
      <c r="G189" s="218">
        <f>IFERROR('tablas turistas por categorías '!K189/'tablas turistas por categorías '!K202-1,"-")</f>
        <v>4.4210526315789478</v>
      </c>
      <c r="H189" s="219">
        <f>IFERROR('tablas turistas por categorías '!M189/'tablas turistas por categorías '!M202-1,"-")</f>
        <v>0.1597817614964927</v>
      </c>
      <c r="I189" s="218">
        <f>IFERROR('tablas turistas por categorías '!O189/'tablas turistas por categorías '!O202-1,"-")</f>
        <v>9.7524255603880894E-2</v>
      </c>
      <c r="J189" s="219">
        <f>IFERROR('tablas turistas por categorías '!Q189/'tablas turistas por categorías '!Q202-1,"-")</f>
        <v>0.11622191011235961</v>
      </c>
    </row>
    <row r="190" spans="2:10" ht="15" hidden="1" customHeight="1" outlineLevel="1">
      <c r="B190" s="95" t="s">
        <v>41</v>
      </c>
      <c r="C190" s="218">
        <f>IFERROR('tablas turistas por categorías '!C190/'tablas turistas por categorías '!C203-1,"-")</f>
        <v>2.4</v>
      </c>
      <c r="D190" s="218">
        <f>IFERROR('tablas turistas por categorías '!E190/'tablas turistas por categorías '!E203-1,"-")</f>
        <v>-0.18604651162790697</v>
      </c>
      <c r="E190" s="218">
        <f>IFERROR('tablas turistas por categorías '!G190/'tablas turistas por categorías '!G203-1,"-")</f>
        <v>0.82962962962962972</v>
      </c>
      <c r="F190" s="218">
        <f>IFERROR('tablas turistas por categorías '!I190/'tablas turistas por categorías '!I203-1,"-")</f>
        <v>2.8917910447761264E-2</v>
      </c>
      <c r="G190" s="218">
        <f>IFERROR('tablas turistas por categorías '!K190/'tablas turistas por categorías '!K203-1,"-")</f>
        <v>16.764705882352942</v>
      </c>
      <c r="H190" s="219">
        <f>IFERROR('tablas turistas por categorías '!M190/'tablas turistas por categorías '!M203-1,"-")</f>
        <v>0.29448075526506901</v>
      </c>
      <c r="I190" s="218">
        <f>IFERROR('tablas turistas por categorías '!O190/'tablas turistas por categorías '!O203-1,"-")</f>
        <v>0.10740673995314465</v>
      </c>
      <c r="J190" s="219">
        <f>IFERROR('tablas turistas por categorías '!Q190/'tablas turistas por categorías '!Q203-1,"-")</f>
        <v>0.16945682283511987</v>
      </c>
    </row>
    <row r="191" spans="2:10" ht="15" hidden="1" customHeight="1" outlineLevel="1">
      <c r="B191" s="95" t="s">
        <v>42</v>
      </c>
      <c r="C191" s="218">
        <f>IFERROR('tablas turistas por categorías '!C191/'tablas turistas por categorías '!C204-1,"-")</f>
        <v>-0.1428571428571429</v>
      </c>
      <c r="D191" s="218">
        <f>IFERROR('tablas turistas por categorías '!E191/'tablas turistas por categorías '!E204-1,"-")</f>
        <v>-0.171875</v>
      </c>
      <c r="E191" s="218">
        <f>IFERROR('tablas turistas por categorías '!G191/'tablas turistas por categorías '!G204-1,"-")</f>
        <v>0.20857988165680474</v>
      </c>
      <c r="F191" s="218">
        <f>IFERROR('tablas turistas por categorías '!I191/'tablas turistas por categorías '!I204-1,"-")</f>
        <v>-0.26388888888888884</v>
      </c>
      <c r="G191" s="218">
        <f>IFERROR('tablas turistas por categorías '!K191/'tablas turistas por categorías '!K204-1,"-")</f>
        <v>13.055555555555555</v>
      </c>
      <c r="H191" s="219">
        <f>IFERROR('tablas turistas por categorías '!M191/'tablas turistas por categorías '!M204-1,"-")</f>
        <v>-0.10864197530864195</v>
      </c>
      <c r="I191" s="218">
        <f>IFERROR('tablas turistas por categorías '!O191/'tablas turistas por categorías '!O204-1,"-")</f>
        <v>7.3539638386648232E-2</v>
      </c>
      <c r="J191" s="219">
        <f>IFERROR('tablas turistas por categorías '!Q191/'tablas turistas por categorías '!Q204-1,"-")</f>
        <v>2.8732574225815988E-3</v>
      </c>
    </row>
    <row r="192" spans="2:10" ht="15" hidden="1" customHeight="1" outlineLevel="1">
      <c r="B192" s="95" t="s">
        <v>43</v>
      </c>
      <c r="C192" s="218">
        <f>IFERROR('tablas turistas por categorías '!C192/'tablas turistas por categorías '!C205-1,"-")</f>
        <v>-0.75</v>
      </c>
      <c r="D192" s="218">
        <f>IFERROR('tablas turistas por categorías '!E192/'tablas turistas por categorías '!E205-1,"-")</f>
        <v>7.1428571428571397E-2</v>
      </c>
      <c r="E192" s="218">
        <f>IFERROR('tablas turistas por categorías '!G192/'tablas turistas por categorías '!G205-1,"-")</f>
        <v>0.56473214285714279</v>
      </c>
      <c r="F192" s="218">
        <f>IFERROR('tablas turistas por categorías '!I192/'tablas turistas por categorías '!I205-1,"-")</f>
        <v>0.10911966262519779</v>
      </c>
      <c r="G192" s="218">
        <f>IFERROR('tablas turistas por categorías '!K192/'tablas turistas por categorías '!K205-1,"-")</f>
        <v>20.285714285714285</v>
      </c>
      <c r="H192" s="219">
        <f>IFERROR('tablas turistas por categorías '!M192/'tablas turistas por categorías '!M205-1,"-")</f>
        <v>0.24504950495049505</v>
      </c>
      <c r="I192" s="218">
        <f>IFERROR('tablas turistas por categorías '!O192/'tablas turistas por categorías '!O205-1,"-")</f>
        <v>-4.6839299314546889E-2</v>
      </c>
      <c r="J192" s="219">
        <f>IFERROR('tablas turistas por categorías '!Q192/'tablas turistas por categorías '!Q205-1,"-")</f>
        <v>4.5336112558624242E-2</v>
      </c>
    </row>
    <row r="193" spans="2:10" ht="15" hidden="1" customHeight="1" outlineLevel="1">
      <c r="B193" s="95" t="s">
        <v>44</v>
      </c>
      <c r="C193" s="218">
        <f>IFERROR('tablas turistas por categorías '!C193/'tablas turistas por categorías '!C206-1,"-")</f>
        <v>-0.8666666666666667</v>
      </c>
      <c r="D193" s="218">
        <f>IFERROR('tablas turistas por categorías '!E193/'tablas turistas por categorías '!E206-1,"-")</f>
        <v>0.39999999999999991</v>
      </c>
      <c r="E193" s="218">
        <f>IFERROR('tablas turistas por categorías '!G193/'tablas turistas por categorías '!G206-1,"-")</f>
        <v>3.7366548042704562E-2</v>
      </c>
      <c r="F193" s="218">
        <f>IFERROR('tablas turistas por categorías '!I193/'tablas turistas por categorías '!I206-1,"-")</f>
        <v>-3.3444816053511683E-3</v>
      </c>
      <c r="G193" s="218">
        <f>IFERROR('tablas turistas por categorías '!K193/'tablas turistas por categorías '!K206-1,"-")</f>
        <v>3.5999999999999996</v>
      </c>
      <c r="H193" s="219">
        <f>IFERROR('tablas turistas por categorías '!M193/'tablas turistas por categorías '!M206-1,"-")</f>
        <v>3.6881419234360502E-2</v>
      </c>
      <c r="I193" s="218">
        <f>IFERROR('tablas turistas por categorías '!O193/'tablas turistas por categorías '!O206-1,"-")</f>
        <v>-2.8930817610062887E-2</v>
      </c>
      <c r="J193" s="219">
        <f>IFERROR('tablas turistas por categorías '!Q193/'tablas turistas por categorías '!Q206-1,"-")</f>
        <v>-1.0639678214610093E-2</v>
      </c>
    </row>
    <row r="194" spans="2:10" ht="15" hidden="1" customHeight="1" outlineLevel="1">
      <c r="B194" s="95" t="s">
        <v>45</v>
      </c>
      <c r="C194" s="218">
        <f>IFERROR('tablas turistas por categorías '!C194/'tablas turistas por categorías '!C207-1,"-")</f>
        <v>0</v>
      </c>
      <c r="D194" s="218">
        <f>IFERROR('tablas turistas por categorías '!E194/'tablas turistas por categorías '!E207-1,"-")</f>
        <v>2.4999999999999911E-2</v>
      </c>
      <c r="E194" s="218">
        <f>IFERROR('tablas turistas por categorías '!G194/'tablas turistas por categorías '!G207-1,"-")</f>
        <v>0.37290167865707424</v>
      </c>
      <c r="F194" s="218">
        <f>IFERROR('tablas turistas por categorías '!I194/'tablas turistas por categorías '!I207-1,"-")</f>
        <v>-2.9559118236472948E-2</v>
      </c>
      <c r="G194" s="218">
        <f>IFERROR('tablas turistas por categorías '!K194/'tablas turistas por categorías '!K207-1,"-")</f>
        <v>0.8484848484848484</v>
      </c>
      <c r="H194" s="219">
        <f>IFERROR('tablas turistas por categorías '!M194/'tablas turistas por categorías '!M207-1,"-")</f>
        <v>9.5625635808748832E-2</v>
      </c>
      <c r="I194" s="218">
        <f>IFERROR('tablas turistas por categorías '!O194/'tablas turistas por categorías '!O207-1,"-")</f>
        <v>-0.13521472392638034</v>
      </c>
      <c r="J194" s="219">
        <f>IFERROR('tablas turistas por categorías '!Q194/'tablas turistas por categorías '!Q207-1,"-")</f>
        <v>-7.3880529777457404E-2</v>
      </c>
    </row>
    <row r="195" spans="2:10" ht="15" hidden="1" customHeight="1" outlineLevel="1">
      <c r="B195" s="95" t="s">
        <v>46</v>
      </c>
      <c r="C195" s="218">
        <f>IFERROR('tablas turistas por categorías '!C195/'tablas turistas por categorías '!C208-1,"-")</f>
        <v>-0.7</v>
      </c>
      <c r="D195" s="218">
        <f>IFERROR('tablas turistas por categorías '!E195/'tablas turistas por categorías '!E208-1,"-")</f>
        <v>-0.33333333333333337</v>
      </c>
      <c r="E195" s="218">
        <f>IFERROR('tablas turistas por categorías '!G195/'tablas turistas por categorías '!G208-1,"-")</f>
        <v>-0.31094049904030707</v>
      </c>
      <c r="F195" s="218">
        <f>IFERROR('tablas turistas por categorías '!I195/'tablas turistas por categorías '!I208-1,"-")</f>
        <v>-0.18789144050104389</v>
      </c>
      <c r="G195" s="218">
        <f>IFERROR('tablas turistas por categorías '!K195/'tablas turistas por categorías '!K208-1,"-")</f>
        <v>1.875</v>
      </c>
      <c r="H195" s="219">
        <f>IFERROR('tablas turistas por categorías '!M195/'tablas turistas por categorías '!M208-1,"-")</f>
        <v>-0.19928966061562747</v>
      </c>
      <c r="I195" s="218">
        <f>IFERROR('tablas turistas por categorías '!O195/'tablas turistas por categorías '!O208-1,"-")</f>
        <v>-0.34596438044713906</v>
      </c>
      <c r="J195" s="219">
        <f>IFERROR('tablas turistas por categorías '!Q195/'tablas turistas por categorías '!Q208-1,"-")</f>
        <v>-0.29838709677419351</v>
      </c>
    </row>
    <row r="196" spans="2:10" ht="15" hidden="1" customHeight="1" outlineLevel="1">
      <c r="B196" s="95" t="s">
        <v>47</v>
      </c>
      <c r="C196" s="218">
        <f>IFERROR('tablas turistas por categorías '!C196/'tablas turistas por categorías '!C209-1,"-")</f>
        <v>0.3125</v>
      </c>
      <c r="D196" s="218">
        <f>IFERROR('tablas turistas por categorías '!E196/'tablas turistas por categorías '!E209-1,"-")</f>
        <v>-0.45512820512820518</v>
      </c>
      <c r="E196" s="218">
        <f>IFERROR('tablas turistas por categorías '!G196/'tablas turistas por categorías '!G209-1,"-")</f>
        <v>-0.11790393013100442</v>
      </c>
      <c r="F196" s="218">
        <f>IFERROR('tablas turistas por categorías '!I196/'tablas turistas por categorías '!I209-1,"-")</f>
        <v>-1.141670991178001E-2</v>
      </c>
      <c r="G196" s="218">
        <f>IFERROR('tablas turistas por categorías '!K196/'tablas turistas por categorías '!K209-1,"-")</f>
        <v>5.833333333333333</v>
      </c>
      <c r="H196" s="219">
        <f>IFERROR('tablas turistas por categorías '!M196/'tablas turistas por categorías '!M209-1,"-")</f>
        <v>-2.8026469443363178E-2</v>
      </c>
      <c r="I196" s="218">
        <f>IFERROR('tablas turistas por categorías '!O196/'tablas turistas por categorías '!O209-1,"-")</f>
        <v>3.0520231213872817E-2</v>
      </c>
      <c r="J196" s="219">
        <f>IFERROR('tablas turistas por categorías '!Q196/'tablas turistas por categorías '!Q209-1,"-")</f>
        <v>8.7032201914707397E-3</v>
      </c>
    </row>
    <row r="197" spans="2:10" ht="15" hidden="1" customHeight="1" outlineLevel="1">
      <c r="B197" s="95" t="s">
        <v>48</v>
      </c>
      <c r="C197" s="218">
        <f>IFERROR('tablas turistas por categorías '!C197/'tablas turistas por categorías '!C210-1,"-")</f>
        <v>-0.31034482758620685</v>
      </c>
      <c r="D197" s="218">
        <f>IFERROR('tablas turistas por categorías '!E197/'tablas turistas por categorías '!E210-1,"-")</f>
        <v>-0.44897959183673475</v>
      </c>
      <c r="E197" s="218">
        <f>IFERROR('tablas turistas por categorías '!G197/'tablas turistas por categorías '!G210-1,"-")</f>
        <v>0.18702290076335881</v>
      </c>
      <c r="F197" s="218">
        <f>IFERROR('tablas turistas por categorías '!I197/'tablas turistas por categorías '!I210-1,"-")</f>
        <v>0.10538922155688613</v>
      </c>
      <c r="G197" s="218">
        <f>IFERROR('tablas turistas por categorías '!K197/'tablas turistas por categorías '!K210-1,"-")</f>
        <v>6</v>
      </c>
      <c r="H197" s="219">
        <f>IFERROR('tablas turistas por categorías '!M197/'tablas turistas por categorías '!M210-1,"-")</f>
        <v>0.13815226689478188</v>
      </c>
      <c r="I197" s="218">
        <f>IFERROR('tablas turistas por categorías '!O197/'tablas turistas por categorías '!O210-1,"-")</f>
        <v>-0.40747004933051445</v>
      </c>
      <c r="J197" s="219">
        <f>IFERROR('tablas turistas por categorías '!Q197/'tablas turistas por categorías '!Q210-1,"-")</f>
        <v>-0.27223576804834093</v>
      </c>
    </row>
    <row r="198" spans="2:10" ht="15" hidden="1" customHeight="1" outlineLevel="1">
      <c r="B198" s="95" t="s">
        <v>49</v>
      </c>
      <c r="C198" s="218">
        <f>IFERROR('tablas turistas por categorías '!C198/'tablas turistas por categorías '!C211-1,"-")</f>
        <v>-0.81818181818181812</v>
      </c>
      <c r="D198" s="218">
        <f>IFERROR('tablas turistas por categorías '!E198/'tablas turistas por categorías '!E211-1,"-")</f>
        <v>-0.6831275720164609</v>
      </c>
      <c r="E198" s="218">
        <f>IFERROR('tablas turistas por categorías '!G198/'tablas turistas por categorías '!G211-1,"-")</f>
        <v>1.094091903719896E-3</v>
      </c>
      <c r="F198" s="218">
        <f>IFERROR('tablas turistas por categorías '!I198/'tablas turistas por categorías '!I211-1,"-")</f>
        <v>4.2503503035964396E-2</v>
      </c>
      <c r="G198" s="218">
        <f>IFERROR('tablas turistas por categorías '!K198/'tablas turistas por categorías '!K211-1,"-")</f>
        <v>6.4571428571428573</v>
      </c>
      <c r="H198" s="219">
        <f>IFERROR('tablas turistas por categorías '!M198/'tablas turistas por categorías '!M211-1,"-")</f>
        <v>3.1582054309327035E-2</v>
      </c>
      <c r="I198" s="218">
        <f>IFERROR('tablas turistas por categorías '!O198/'tablas turistas por categorías '!O211-1,"-")</f>
        <v>-0.21874595992243051</v>
      </c>
      <c r="J198" s="219">
        <f>IFERROR('tablas turistas por categorías '!Q198/'tablas turistas por categorías '!Q211-1,"-")</f>
        <v>-0.14249752764541945</v>
      </c>
    </row>
    <row r="199" spans="2:10" ht="15" hidden="1" customHeight="1" outlineLevel="1">
      <c r="B199" s="95" t="s">
        <v>50</v>
      </c>
      <c r="C199" s="218">
        <f>IFERROR('tablas turistas por categorías '!C199/'tablas turistas por categorías '!C212-1,"-")</f>
        <v>-0.17241379310344829</v>
      </c>
      <c r="D199" s="218">
        <f>IFERROR('tablas turistas por categorías '!E199/'tablas turistas por categorías '!E212-1,"-")</f>
        <v>-0.69270833333333326</v>
      </c>
      <c r="E199" s="218">
        <f>IFERROR('tablas turistas por categorías '!G199/'tablas turistas por categorías '!G212-1,"-")</f>
        <v>-6.6502463054187166E-2</v>
      </c>
      <c r="F199" s="218">
        <f>IFERROR('tablas turistas por categorías '!I199/'tablas turistas por categorías '!I212-1,"-")</f>
        <v>2.974186307519644E-2</v>
      </c>
      <c r="G199" s="218">
        <f>IFERROR('tablas turistas por categorías '!K199/'tablas turistas por categorías '!K212-1,"-")</f>
        <v>5.67741935483871</v>
      </c>
      <c r="H199" s="219">
        <f>IFERROR('tablas turistas por categorías '!M199/'tablas turistas por categorías '!M212-1,"-")</f>
        <v>1.3000702740688652E-2</v>
      </c>
      <c r="I199" s="218">
        <f>IFERROR('tablas turistas por categorías '!O199/'tablas turistas por categorías '!O212-1,"-")</f>
        <v>-0.31210627225417698</v>
      </c>
      <c r="J199" s="219">
        <f>IFERROR('tablas turistas por categorías '!Q199/'tablas turistas por categorías '!Q212-1,"-")</f>
        <v>-0.22093023255813948</v>
      </c>
    </row>
    <row r="200" spans="2:10" ht="15" hidden="1" customHeight="1" outlineLevel="1">
      <c r="B200" s="95" t="s">
        <v>51</v>
      </c>
      <c r="C200" s="218">
        <f>IFERROR('tablas turistas por categorías '!C200/'tablas turistas por categorías '!C213-1,"-")</f>
        <v>-0.90196078431372551</v>
      </c>
      <c r="D200" s="218">
        <f>IFERROR('tablas turistas por categorías '!E200/'tablas turistas por categorías '!E213-1,"-")</f>
        <v>-0.62987012987012991</v>
      </c>
      <c r="E200" s="218">
        <f>IFERROR('tablas turistas por categorías '!G200/'tablas turistas por categorías '!G213-1,"-")</f>
        <v>0.16931982633863973</v>
      </c>
      <c r="F200" s="218">
        <f>IFERROR('tablas turistas por categorías '!I200/'tablas turistas por categorías '!I213-1,"-")</f>
        <v>-5.6994818652849721E-2</v>
      </c>
      <c r="G200" s="218">
        <f>IFERROR('tablas turistas por categorías '!K200/'tablas turistas por categorías '!K213-1,"-")</f>
        <v>8.4</v>
      </c>
      <c r="H200" s="219">
        <f>IFERROR('tablas turistas por categorías '!M200/'tablas turistas por categorías '!M213-1,"-")</f>
        <v>3.7764350453173279E-4</v>
      </c>
      <c r="I200" s="218">
        <f>IFERROR('tablas turistas por categorías '!O200/'tablas turistas por categorías '!O213-1,"-")</f>
        <v>-0.26473616473616468</v>
      </c>
      <c r="J200" s="219">
        <f>IFERROR('tablas turistas por categorías '!Q200/'tablas turistas por categorías '!Q213-1,"-")</f>
        <v>-0.19735073910539447</v>
      </c>
    </row>
    <row r="201" spans="2:10" collapsed="1">
      <c r="B201" s="225">
        <v>1996</v>
      </c>
      <c r="C201" s="227">
        <f>IFERROR('tablas turistas por categorías '!C201/'tablas turistas por categorías '!C214-1,"-")</f>
        <v>-0.28838951310861427</v>
      </c>
      <c r="D201" s="227">
        <f>IFERROR('tablas turistas por categorías '!E201/'tablas turistas por categorías '!E214-1,"-")</f>
        <v>-0.42800000000000005</v>
      </c>
      <c r="E201" s="227">
        <f>IFERROR('tablas turistas por categorías '!G201/'tablas turistas por categorías '!G214-1,"-")</f>
        <v>0.19220846233230127</v>
      </c>
      <c r="F201" s="227">
        <f>IFERROR('tablas turistas por categorías '!I201/'tablas turistas por categorías '!I214-1,"-")</f>
        <v>-3.4442824054216392E-2</v>
      </c>
      <c r="G201" s="227">
        <f>IFERROR('tablas turistas por categorías '!K201/'tablas turistas por categorías '!K214-1,"-")</f>
        <v>6.4732510288065841</v>
      </c>
      <c r="H201" s="227">
        <f>IFERROR('tablas turistas por categorías '!M201/'tablas turistas por categorías '!M214-1,"-")</f>
        <v>5.0940462762552263E-2</v>
      </c>
      <c r="I201" s="227">
        <f>IFERROR('tablas turistas por categorías '!O201/'tablas turistas por categorías '!O214-1,"-")</f>
        <v>-0.13887605444152551</v>
      </c>
      <c r="J201" s="227">
        <f>IFERROR('tablas turistas por categorías '!Q201/'tablas turistas por categorías '!Q214-1,"-")</f>
        <v>-8.1517032997402206E-2</v>
      </c>
    </row>
    <row r="202" spans="2:10" ht="15" hidden="1" customHeight="1" outlineLevel="1">
      <c r="B202" s="95" t="s">
        <v>40</v>
      </c>
      <c r="C202" s="218">
        <f>IFERROR('tablas turistas por categorías '!C202/'tablas turistas por categorías '!C215-1,"-")</f>
        <v>-0.57407407407407407</v>
      </c>
      <c r="D202" s="218">
        <f>IFERROR('tablas turistas por categorías '!E202/'tablas turistas por categorías '!E215-1,"-")</f>
        <v>-0.76884422110552764</v>
      </c>
      <c r="E202" s="218">
        <f>IFERROR('tablas turistas por categorías '!G202/'tablas turistas por categorías '!G215-1,"-")</f>
        <v>-2.8930817610062887E-2</v>
      </c>
      <c r="F202" s="218">
        <f>IFERROR('tablas turistas por categorías '!I202/'tablas turistas por categorías '!I215-1,"-")</f>
        <v>0.13006535947712417</v>
      </c>
      <c r="G202" s="218">
        <f>IFERROR('tablas turistas por categorías '!K202/'tablas turistas por categorías '!K215-1,"-")</f>
        <v>0.46153846153846145</v>
      </c>
      <c r="H202" s="219">
        <f>IFERROR('tablas turistas por categorías '!M202/'tablas turistas por categorías '!M215-1,"-")</f>
        <v>-9.6487842531840506E-3</v>
      </c>
      <c r="I202" s="218">
        <f>IFERROR('tablas turistas por categorías '!O202/'tablas turistas por categorías '!O215-1,"-")</f>
        <v>0.33855799373040751</v>
      </c>
      <c r="J202" s="219">
        <f>IFERROR('tablas turistas por categorías '!Q202/'tablas turistas por categorías '!Q215-1,"-")</f>
        <v>0.21071276746492851</v>
      </c>
    </row>
    <row r="203" spans="2:10" ht="15" hidden="1" customHeight="1" outlineLevel="1">
      <c r="B203" s="95" t="s">
        <v>41</v>
      </c>
      <c r="C203" s="218">
        <f>IFERROR('tablas turistas por categorías '!C203/'tablas turistas por categorías '!C216-1,"-")</f>
        <v>-0.64285714285714279</v>
      </c>
      <c r="D203" s="218">
        <f>IFERROR('tablas turistas por categorías '!E203/'tablas turistas por categorías '!E216-1,"-")</f>
        <v>-0.81702127659574475</v>
      </c>
      <c r="E203" s="218">
        <f>IFERROR('tablas turistas por categorías '!G203/'tablas turistas por categorías '!G216-1,"-")</f>
        <v>-0.19999999999999996</v>
      </c>
      <c r="F203" s="218">
        <f>IFERROR('tablas turistas por categorías '!I203/'tablas turistas por categorías '!I216-1,"-")</f>
        <v>-7.3465859982713932E-2</v>
      </c>
      <c r="G203" s="218">
        <f>IFERROR('tablas turistas por categorías '!K203/'tablas turistas por categorías '!K216-1,"-")</f>
        <v>-0.22727272727272729</v>
      </c>
      <c r="H203" s="219">
        <f>IFERROR('tablas turistas por categorías '!M203/'tablas turistas por categorías '!M216-1,"-")</f>
        <v>-0.15882712278558342</v>
      </c>
      <c r="I203" s="218">
        <f>IFERROR('tablas turistas por categorías '!O203/'tablas turistas por categorías '!O216-1,"-")</f>
        <v>0.27124856815578458</v>
      </c>
      <c r="J203" s="219">
        <f>IFERROR('tablas turistas por categorías '!Q203/'tablas turistas por categorías '!Q216-1,"-")</f>
        <v>8.6922372038224838E-2</v>
      </c>
    </row>
    <row r="204" spans="2:10" ht="15" hidden="1" customHeight="1" outlineLevel="1">
      <c r="B204" s="95" t="s">
        <v>42</v>
      </c>
      <c r="C204" s="218">
        <f>IFERROR('tablas turistas por categorías '!C204/'tablas turistas por categorías '!C217-1,"-")</f>
        <v>-0.53333333333333333</v>
      </c>
      <c r="D204" s="218">
        <f>IFERROR('tablas turistas por categorías '!E204/'tablas turistas por categorías '!E217-1,"-")</f>
        <v>-0.72765957446808516</v>
      </c>
      <c r="E204" s="218">
        <f>IFERROR('tablas turistas por categorías '!G204/'tablas turistas por categorías '!G217-1,"-")</f>
        <v>-0.22388059701492535</v>
      </c>
      <c r="F204" s="218">
        <f>IFERROR('tablas turistas por categorías '!I204/'tablas turistas por categorías '!I217-1,"-")</f>
        <v>0.28056914184081805</v>
      </c>
      <c r="G204" s="218">
        <f>IFERROR('tablas turistas por categorías '!K204/'tablas turistas por categorías '!K217-1,"-")</f>
        <v>1</v>
      </c>
      <c r="H204" s="219">
        <f>IFERROR('tablas turistas por categorías '!M204/'tablas turistas por categorías '!M217-1,"-")</f>
        <v>7.8721515241195528E-2</v>
      </c>
      <c r="I204" s="218">
        <f>IFERROR('tablas turistas por categorías '!O204/'tablas turistas por categorías '!O217-1,"-")</f>
        <v>-5.9054474071650542E-2</v>
      </c>
      <c r="J204" s="219">
        <f>IFERROR('tablas turistas por categorías '!Q204/'tablas turistas por categorías '!Q217-1,"-")</f>
        <v>-1.000842815002112E-2</v>
      </c>
    </row>
    <row r="205" spans="2:10" ht="15" hidden="1" customHeight="1" outlineLevel="1">
      <c r="B205" s="95" t="s">
        <v>43</v>
      </c>
      <c r="C205" s="218">
        <f>IFERROR('tablas turistas por categorías '!C205/'tablas turistas por categorías '!C218-1,"-")</f>
        <v>0.45454545454545459</v>
      </c>
      <c r="D205" s="218">
        <f>IFERROR('tablas turistas por categorías '!E205/'tablas turistas por categorías '!E218-1,"-")</f>
        <v>-0.41666666666666663</v>
      </c>
      <c r="E205" s="218">
        <f>IFERROR('tablas turistas por categorías '!G205/'tablas turistas por categorías '!G218-1,"-")</f>
        <v>-0.40106951871657759</v>
      </c>
      <c r="F205" s="218">
        <f>IFERROR('tablas turistas por categorías '!I205/'tablas turistas por categorías '!I218-1,"-")</f>
        <v>-0.15312499999999996</v>
      </c>
      <c r="G205" s="218">
        <f>IFERROR('tablas turistas por categorías '!K205/'tablas turistas por categorías '!K218-1,"-")</f>
        <v>0</v>
      </c>
      <c r="H205" s="219">
        <f>IFERROR('tablas turistas por categorías '!M205/'tablas turistas por categorías '!M218-1,"-")</f>
        <v>-0.21856866537717601</v>
      </c>
      <c r="I205" s="218">
        <f>IFERROR('tablas turistas por categorías '!O205/'tablas turistas por categorías '!O218-1,"-")</f>
        <v>3.4390523500191783E-3</v>
      </c>
      <c r="J205" s="219">
        <f>IFERROR('tablas turistas por categorías '!Q205/'tablas turistas por categorías '!Q218-1,"-")</f>
        <v>-7.9174664107485637E-2</v>
      </c>
    </row>
    <row r="206" spans="2:10" ht="15" hidden="1" customHeight="1" outlineLevel="1">
      <c r="B206" s="95" t="s">
        <v>44</v>
      </c>
      <c r="C206" s="218">
        <f>IFERROR('tablas turistas por categorías '!C206/'tablas turistas por categorías '!C219-1,"-")</f>
        <v>2.75</v>
      </c>
      <c r="D206" s="218">
        <f>IFERROR('tablas turistas por categorías '!E206/'tablas turistas por categorías '!E219-1,"-")</f>
        <v>-0.4329896907216495</v>
      </c>
      <c r="E206" s="218">
        <f>IFERROR('tablas turistas por categorías '!G206/'tablas turistas por categorías '!G219-1,"-")</f>
        <v>-0.43403826787512589</v>
      </c>
      <c r="F206" s="218">
        <f>IFERROR('tablas turistas por categorías '!I206/'tablas turistas por categorías '!I219-1,"-")</f>
        <v>-0.31703974417542258</v>
      </c>
      <c r="G206" s="218">
        <f>IFERROR('tablas turistas por categorías '!K206/'tablas turistas por categorías '!K219-1,"-")</f>
        <v>0.5</v>
      </c>
      <c r="H206" s="219">
        <f>IFERROR('tablas turistas por categorías '!M206/'tablas turistas por categorías '!M219-1,"-")</f>
        <v>-0.34952930458548437</v>
      </c>
      <c r="I206" s="218">
        <f>IFERROR('tablas turistas por categorías '!O206/'tablas turistas por categorías '!O219-1,"-")</f>
        <v>-0.12801629583202756</v>
      </c>
      <c r="J206" s="219">
        <f>IFERROR('tablas turistas por categorías '!Q206/'tablas turistas por categorías '!Q219-1,"-")</f>
        <v>-0.20341085271317827</v>
      </c>
    </row>
    <row r="207" spans="2:10" ht="15" hidden="1" customHeight="1" outlineLevel="1">
      <c r="B207" s="95" t="s">
        <v>45</v>
      </c>
      <c r="C207" s="218">
        <f>IFERROR('tablas turistas por categorías '!C207/'tablas turistas por categorías '!C220-1,"-")</f>
        <v>-0.7857142857142857</v>
      </c>
      <c r="D207" s="218">
        <f>IFERROR('tablas turistas por categorías '!E207/'tablas turistas por categorías '!E220-1,"-")</f>
        <v>-4.7619047619047672E-2</v>
      </c>
      <c r="E207" s="218">
        <f>IFERROR('tablas turistas por categorías '!G207/'tablas turistas por categorías '!G220-1,"-")</f>
        <v>-0.32850241545893721</v>
      </c>
      <c r="F207" s="218">
        <f>IFERROR('tablas turistas por categorías '!I207/'tablas turistas por categorías '!I220-1,"-")</f>
        <v>-0.25550167847817984</v>
      </c>
      <c r="G207" s="218">
        <f>IFERROR('tablas turistas por categorías '!K207/'tablas turistas por categorías '!K220-1,"-")</f>
        <v>0.5714285714285714</v>
      </c>
      <c r="H207" s="219">
        <f>IFERROR('tablas turistas por categorías '!M207/'tablas turistas por categorías '!M220-1,"-")</f>
        <v>-0.27292899408284022</v>
      </c>
      <c r="I207" s="218">
        <f>IFERROR('tablas turistas por categorías '!O207/'tablas turistas por categorías '!O220-1,"-")</f>
        <v>3.7423625254582538E-2</v>
      </c>
      <c r="J207" s="219">
        <f>IFERROR('tablas turistas por categorías '!Q207/'tablas turistas por categorías '!Q220-1,"-")</f>
        <v>-6.8250503693754183E-2</v>
      </c>
    </row>
    <row r="208" spans="2:10" ht="15" hidden="1" customHeight="1" outlineLevel="1">
      <c r="B208" s="95" t="s">
        <v>46</v>
      </c>
      <c r="C208" s="218">
        <f>IFERROR('tablas turistas por categorías '!C208/'tablas turistas por categorías '!C221-1,"-")</f>
        <v>1.5</v>
      </c>
      <c r="D208" s="218">
        <f>IFERROR('tablas turistas por categorías '!E208/'tablas turistas por categorías '!E221-1,"-")</f>
        <v>0.5</v>
      </c>
      <c r="E208" s="218">
        <f>IFERROR('tablas turistas por categorías '!G208/'tablas turistas por categorías '!G221-1,"-")</f>
        <v>-1.883239171374762E-2</v>
      </c>
      <c r="F208" s="218">
        <f>IFERROR('tablas turistas por categorías '!I208/'tablas turistas por categorías '!I221-1,"-")</f>
        <v>3.6668412781561965E-3</v>
      </c>
      <c r="G208" s="218">
        <f>IFERROR('tablas turistas por categorías '!K208/'tablas turistas por categorías '!K221-1,"-")</f>
        <v>3</v>
      </c>
      <c r="H208" s="219">
        <f>IFERROR('tablas turistas por categorías '!M208/'tablas turistas por categorías '!M221-1,"-")</f>
        <v>1.6853932584269593E-2</v>
      </c>
      <c r="I208" s="218">
        <f>IFERROR('tablas turistas por categorías '!O208/'tablas turistas por categorías '!O221-1,"-")</f>
        <v>0.22062904717853837</v>
      </c>
      <c r="J208" s="219">
        <f>IFERROR('tablas turistas por categorías '!Q208/'tablas turistas por categorías '!Q221-1,"-")</f>
        <v>0.14612676056338025</v>
      </c>
    </row>
    <row r="209" spans="2:10" ht="15" hidden="1" customHeight="1" outlineLevel="1">
      <c r="B209" s="95" t="s">
        <v>47</v>
      </c>
      <c r="C209" s="218">
        <f>IFERROR('tablas turistas por categorías '!C209/'tablas turistas por categorías '!C222-1,"-")</f>
        <v>0.23076923076923084</v>
      </c>
      <c r="D209" s="218">
        <f>IFERROR('tablas turistas por categorías '!E209/'tablas turistas por categorías '!E222-1,"-")</f>
        <v>-3.105590062111796E-2</v>
      </c>
      <c r="E209" s="218">
        <f>IFERROR('tablas turistas por categorías '!G209/'tablas turistas por categorías '!G222-1,"-")</f>
        <v>-0.18794326241134751</v>
      </c>
      <c r="F209" s="218">
        <f>IFERROR('tablas turistas por categorías '!I209/'tablas turistas por categorías '!I222-1,"-")</f>
        <v>-0.13432165318957767</v>
      </c>
      <c r="G209" s="218">
        <f>IFERROR('tablas turistas por categorías '!K209/'tablas turistas por categorías '!K222-1,"-")</f>
        <v>-0.5</v>
      </c>
      <c r="H209" s="219">
        <f>IFERROR('tablas turistas por categorías '!M209/'tablas turistas por categorías '!M222-1,"-")</f>
        <v>-0.14022757697456489</v>
      </c>
      <c r="I209" s="218">
        <f>IFERROR('tablas turistas por categorías '!O209/'tablas turistas por categorías '!O222-1,"-")</f>
        <v>-7.8610992756710685E-2</v>
      </c>
      <c r="J209" s="219">
        <f>IFERROR('tablas turistas por categorías '!Q209/'tablas turistas por categorías '!Q222-1,"-")</f>
        <v>-0.10257745378807603</v>
      </c>
    </row>
    <row r="210" spans="2:10" ht="15" hidden="1" customHeight="1" outlineLevel="1">
      <c r="B210" s="95" t="s">
        <v>48</v>
      </c>
      <c r="C210" s="218">
        <f>IFERROR('tablas turistas por categorías '!C210/'tablas turistas por categorías '!C223-1,"-")</f>
        <v>28</v>
      </c>
      <c r="D210" s="218">
        <f>IFERROR('tablas turistas por categorías '!E210/'tablas turistas por categorías '!E223-1,"-")</f>
        <v>-0.70919881305637977</v>
      </c>
      <c r="E210" s="218">
        <f>IFERROR('tablas turistas por categorías '!G210/'tablas turistas por categorías '!G223-1,"-")</f>
        <v>-0.35705521472392643</v>
      </c>
      <c r="F210" s="218">
        <f>IFERROR('tablas turistas por categorías '!I210/'tablas turistas por categorías '!I223-1,"-")</f>
        <v>-0.42572214580467671</v>
      </c>
      <c r="G210" s="218">
        <f>IFERROR('tablas turistas por categorías '!K210/'tablas turistas por categorías '!K223-1,"-")</f>
        <v>-0.19047619047619047</v>
      </c>
      <c r="H210" s="219">
        <f>IFERROR('tablas turistas por categorías '!M210/'tablas turistas por categorías '!M223-1,"-")</f>
        <v>-0.42724154826065652</v>
      </c>
      <c r="I210" s="218">
        <f>IFERROR('tablas turistas por categorías '!O210/'tablas turistas por categorías '!O223-1,"-")</f>
        <v>0.69009051929490228</v>
      </c>
      <c r="J210" s="219">
        <f>IFERROR('tablas turistas por categorías '!Q210/'tablas turistas por categorías '!Q223-1,"-")</f>
        <v>0.13925120772946853</v>
      </c>
    </row>
    <row r="211" spans="2:10" ht="15" hidden="1" customHeight="1" outlineLevel="1">
      <c r="B211" s="95" t="s">
        <v>49</v>
      </c>
      <c r="C211" s="218">
        <f>IFERROR('tablas turistas por categorías '!C211/'tablas turistas por categorías '!C224-1,"-")</f>
        <v>3.583333333333333</v>
      </c>
      <c r="D211" s="218">
        <f>IFERROR('tablas turistas por categorías '!E211/'tablas turistas por categorías '!E224-1,"-")</f>
        <v>-0.22611464968152861</v>
      </c>
      <c r="E211" s="218">
        <f>IFERROR('tablas turistas por categorías '!G211/'tablas turistas por categorías '!G224-1,"-")</f>
        <v>-0.19329214474845546</v>
      </c>
      <c r="F211" s="218">
        <f>IFERROR('tablas turistas por categorías '!I211/'tablas turistas por categorías '!I224-1,"-")</f>
        <v>-0.17240046385775032</v>
      </c>
      <c r="G211" s="218">
        <f>IFERROR('tablas turistas por categorías '!K211/'tablas turistas por categorías '!K224-1,"-")</f>
        <v>0.34615384615384626</v>
      </c>
      <c r="H211" s="219">
        <f>IFERROR('tablas turistas por categorías '!M211/'tablas turistas por categorías '!M224-1,"-")</f>
        <v>-0.16797642436149307</v>
      </c>
      <c r="I211" s="218">
        <f>IFERROR('tablas turistas por categorías '!O211/'tablas turistas por categorías '!O224-1,"-")</f>
        <v>0.34944173063503148</v>
      </c>
      <c r="J211" s="219">
        <f>IFERROR('tablas turistas por categorías '!Q211/'tablas turistas por categorías '!Q224-1,"-")</f>
        <v>0.13453692370461034</v>
      </c>
    </row>
    <row r="212" spans="2:10" ht="15" hidden="1" customHeight="1" outlineLevel="1">
      <c r="B212" s="95" t="s">
        <v>50</v>
      </c>
      <c r="C212" s="218">
        <f>IFERROR('tablas turistas por categorías '!C212/'tablas turistas por categorías '!C225-1,"-")</f>
        <v>0.70588235294117641</v>
      </c>
      <c r="D212" s="218">
        <f>IFERROR('tablas turistas por categorías '!E212/'tablas turistas por categorías '!E225-1,"-")</f>
        <v>-0.2615384615384615</v>
      </c>
      <c r="E212" s="218">
        <f>IFERROR('tablas turistas por categorías '!G212/'tablas turistas por categorías '!G225-1,"-")</f>
        <v>-0.35606661379857252</v>
      </c>
      <c r="F212" s="218">
        <f>IFERROR('tablas turistas por categorías '!I212/'tablas turistas por categorías '!I225-1,"-")</f>
        <v>-0.22454308093994779</v>
      </c>
      <c r="G212" s="218">
        <f>IFERROR('tablas turistas por categorías '!K212/'tablas turistas por categorías '!K225-1,"-")</f>
        <v>-0.11428571428571432</v>
      </c>
      <c r="H212" s="219">
        <f>IFERROR('tablas turistas por categorías '!M212/'tablas turistas por categorías '!M225-1,"-")</f>
        <v>-0.26478946008783255</v>
      </c>
      <c r="I212" s="218">
        <f>IFERROR('tablas turistas por categorías '!O212/'tablas turistas por categorías '!O225-1,"-")</f>
        <v>0.19372241294752324</v>
      </c>
      <c r="J212" s="219">
        <f>IFERROR('tablas turistas por categorías '!Q212/'tablas turistas por categorías '!Q225-1,"-")</f>
        <v>1.6019223067681221E-2</v>
      </c>
    </row>
    <row r="213" spans="2:10" ht="15" hidden="1" customHeight="1" outlineLevel="1">
      <c r="B213" s="95" t="s">
        <v>51</v>
      </c>
      <c r="C213" s="218">
        <f>IFERROR('tablas turistas por categorías '!C213/'tablas turistas por categorías '!C226-1,"-")</f>
        <v>2.1875</v>
      </c>
      <c r="D213" s="218">
        <f>IFERROR('tablas turistas por categorías '!E213/'tablas turistas por categorías '!E226-1,"-")</f>
        <v>-0.125</v>
      </c>
      <c r="E213" s="218">
        <f>IFERROR('tablas turistas por categorías '!G213/'tablas turistas por categorías '!G226-1,"-")</f>
        <v>-0.25618945102260493</v>
      </c>
      <c r="F213" s="218">
        <f>IFERROR('tablas turistas por categorías '!I213/'tablas turistas por categorías '!I226-1,"-")</f>
        <v>-0.18869687062120499</v>
      </c>
      <c r="G213" s="218">
        <f>IFERROR('tablas turistas por categorías '!K213/'tablas turistas por categorías '!K226-1,"-")</f>
        <v>-0.55882352941176472</v>
      </c>
      <c r="H213" s="219">
        <f>IFERROR('tablas turistas por categorías '!M213/'tablas turistas por categorías '!M226-1,"-")</f>
        <v>-0.19660194174757284</v>
      </c>
      <c r="I213" s="218">
        <f>IFERROR('tablas turistas por categorías '!O213/'tablas turistas por categorías '!O226-1,"-")</f>
        <v>0.36435469710272161</v>
      </c>
      <c r="J213" s="219">
        <f>IFERROR('tablas turistas por categorías '!Q213/'tablas turistas por categorías '!Q226-1,"-")</f>
        <v>0.15871426982538095</v>
      </c>
    </row>
    <row r="214" spans="2:10" collapsed="1">
      <c r="B214" s="225">
        <v>1995</v>
      </c>
      <c r="C214" s="227">
        <f>IFERROR('tablas turistas por categorías '!C214/'tablas turistas por categorías '!C227-1,"-")</f>
        <v>0.31527093596059119</v>
      </c>
      <c r="D214" s="227">
        <f>IFERROR('tablas turistas por categorías '!E214/'tablas turistas por categorías '!E227-1,"-")</f>
        <v>-0.44096601073345254</v>
      </c>
      <c r="E214" s="227">
        <f>IFERROR('tablas turistas por categorías '!G214/'tablas turistas por categorías '!G227-1,"-")</f>
        <v>-0.2657004830917874</v>
      </c>
      <c r="F214" s="227">
        <f>IFERROR('tablas turistas por categorías '!I214/'tablas turistas por categorías '!I227-1,"-")</f>
        <v>-0.14513053681431509</v>
      </c>
      <c r="G214" s="227">
        <f>IFERROR('tablas turistas por categorías '!K214/'tablas turistas por categorías '!K227-1,"-")</f>
        <v>6.578947368421062E-2</v>
      </c>
      <c r="H214" s="227">
        <f>IFERROR('tablas turistas por categorías '!M214/'tablas turistas por categorías '!M227-1,"-")</f>
        <v>-0.18996937969182137</v>
      </c>
      <c r="I214" s="227">
        <f>IFERROR('tablas turistas por categorías '!O214/'tablas turistas por categorías '!O227-1,"-")</f>
        <v>0.16225297655578741</v>
      </c>
      <c r="J214" s="227">
        <f>IFERROR('tablas turistas por categorías '!Q214/'tablas turistas por categorías '!Q227-1,"-")</f>
        <v>2.7273071390718551E-2</v>
      </c>
    </row>
    <row r="215" spans="2:10" ht="15" hidden="1" customHeight="1" outlineLevel="1">
      <c r="B215" s="95" t="s">
        <v>40</v>
      </c>
      <c r="C215" s="218">
        <f>IFERROR('tablas turistas por categorías '!C215/'tablas turistas por categorías '!C228-1,"-")</f>
        <v>0.9285714285714286</v>
      </c>
      <c r="D215" s="218">
        <f>IFERROR('tablas turistas por categorías '!E215/'tablas turistas por categorías '!E228-1,"-")</f>
        <v>-0.62022900763358779</v>
      </c>
      <c r="E215" s="218">
        <f>IFERROR('tablas turistas por categorías '!G215/'tablas turistas por categorías '!G228-1,"-")</f>
        <v>4.4678055190538801E-2</v>
      </c>
      <c r="F215" s="218">
        <f>IFERROR('tablas turistas por categorías '!I215/'tablas turistas por categorías '!I228-1,"-")</f>
        <v>-7.664453832226914E-2</v>
      </c>
      <c r="G215" s="218">
        <f>IFERROR('tablas turistas por categorías '!K215/'tablas turistas por categorías '!K228-1,"-")</f>
        <v>-0.35</v>
      </c>
      <c r="H215" s="219">
        <f>IFERROR('tablas turistas por categorías '!M215/'tablas turistas por categorías '!M228-1,"-")</f>
        <v>-0.13344481605351166</v>
      </c>
      <c r="I215" s="218">
        <f>IFERROR('tablas turistas por categorías '!O215/'tablas turistas por categorías '!O228-1,"-")</f>
        <v>-2.0111731843575065E-3</v>
      </c>
      <c r="J215" s="219">
        <f>IFERROR('tablas turistas por categorías '!Q215/'tablas turistas por categorías '!Q228-1,"-")</f>
        <v>-5.4655056932350954E-2</v>
      </c>
    </row>
    <row r="216" spans="2:10" ht="15" hidden="1" customHeight="1" outlineLevel="1">
      <c r="B216" s="95" t="s">
        <v>41</v>
      </c>
      <c r="C216" s="218">
        <f>IFERROR('tablas turistas por categorías '!C216/'tablas turistas por categorías '!C229-1,"-")</f>
        <v>-0.41666666666666663</v>
      </c>
      <c r="D216" s="218">
        <f>IFERROR('tablas turistas por categorías '!E216/'tablas turistas por categorías '!E229-1,"-")</f>
        <v>-0.26791277258566981</v>
      </c>
      <c r="E216" s="218">
        <f>IFERROR('tablas turistas por categorías '!G216/'tablas turistas por categorías '!G229-1,"-")</f>
        <v>-0.38299817184643514</v>
      </c>
      <c r="F216" s="218">
        <f>IFERROR('tablas turistas por categorías '!I216/'tablas turistas por categorías '!I229-1,"-")</f>
        <v>1.2981393336217728E-3</v>
      </c>
      <c r="G216" s="218">
        <f>IFERROR('tablas turistas por categorías '!K216/'tablas turistas por categorías '!K229-1,"-")</f>
        <v>-0.38888888888888884</v>
      </c>
      <c r="H216" s="219">
        <f>IFERROR('tablas turistas por categorías '!M216/'tablas turistas por categorías '!M229-1,"-")</f>
        <v>-0.14068241469816278</v>
      </c>
      <c r="I216" s="218">
        <f>IFERROR('tablas turistas por categorías '!O216/'tablas turistas por categorías '!O229-1,"-")</f>
        <v>-9.0805902383654935E-3</v>
      </c>
      <c r="J216" s="219">
        <f>IFERROR('tablas turistas por categorías '!Q216/'tablas turistas por categorías '!Q229-1,"-")</f>
        <v>-7.0115642118076638E-2</v>
      </c>
    </row>
    <row r="217" spans="2:10" ht="15" hidden="1" customHeight="1" outlineLevel="1">
      <c r="B217" s="95" t="s">
        <v>42</v>
      </c>
      <c r="C217" s="218">
        <f>IFERROR('tablas turistas por categorías '!C217/'tablas turistas por categorías '!C230-1,"-")</f>
        <v>2</v>
      </c>
      <c r="D217" s="218">
        <f>IFERROR('tablas turistas por categorías '!E217/'tablas turistas por categorías '!E230-1,"-")</f>
        <v>-0.36141304347826086</v>
      </c>
      <c r="E217" s="218">
        <f>IFERROR('tablas turistas por categorías '!G217/'tablas turistas por categorías '!G230-1,"-")</f>
        <v>-0.18292682926829273</v>
      </c>
      <c r="F217" s="218">
        <f>IFERROR('tablas turistas por categorías '!I217/'tablas turistas por categorías '!I230-1,"-")</f>
        <v>3.1178358551123386E-2</v>
      </c>
      <c r="G217" s="218">
        <f>IFERROR('tablas turistas por categorías '!K217/'tablas turistas por categorías '!K230-1,"-")</f>
        <v>-0.6785714285714286</v>
      </c>
      <c r="H217" s="219">
        <f>IFERROR('tablas turistas por categorías '!M217/'tablas turistas por categorías '!M230-1,"-")</f>
        <v>-7.3739035087719285E-2</v>
      </c>
      <c r="I217" s="218">
        <f>IFERROR('tablas turistas por categorías '!O217/'tablas turistas por categorías '!O230-1,"-")</f>
        <v>0.31547234775123734</v>
      </c>
      <c r="J217" s="219">
        <f>IFERROR('tablas turistas por categorías '!Q217/'tablas turistas por categorías '!Q230-1,"-")</f>
        <v>0.14430379746835453</v>
      </c>
    </row>
    <row r="218" spans="2:10" ht="15" hidden="1" customHeight="1" outlineLevel="1">
      <c r="B218" s="95" t="s">
        <v>43</v>
      </c>
      <c r="C218" s="218">
        <f>IFERROR('tablas turistas por categorías '!C218/'tablas turistas por categorías '!C231-1,"-")</f>
        <v>-0.3125</v>
      </c>
      <c r="D218" s="218">
        <f>IFERROR('tablas turistas por categorías '!E218/'tablas turistas por categorías '!E231-1,"-")</f>
        <v>-0.71764705882352942</v>
      </c>
      <c r="E218" s="218">
        <f>IFERROR('tablas turistas por categorías '!G218/'tablas turistas por categorías '!G231-1,"-")</f>
        <v>0.1316187594553706</v>
      </c>
      <c r="F218" s="218">
        <f>IFERROR('tablas turistas por categorías '!I218/'tablas turistas por categorías '!I231-1,"-")</f>
        <v>0.75548589341692796</v>
      </c>
      <c r="G218" s="218">
        <f>IFERROR('tablas turistas por categorías '!K218/'tablas turistas por categorías '!K231-1,"-")</f>
        <v>-0.9623655913978495</v>
      </c>
      <c r="H218" s="219">
        <f>IFERROR('tablas turistas por categorías '!M218/'tablas turistas por categorías '!M231-1,"-")</f>
        <v>0.2513110125050424</v>
      </c>
      <c r="I218" s="218">
        <f>IFERROR('tablas turistas por categorías '!O218/'tablas turistas por categorías '!O231-1,"-")</f>
        <v>0.23414289082763506</v>
      </c>
      <c r="J218" s="219">
        <f>IFERROR('tablas turistas por categorías '!Q218/'tablas turistas por categorías '!Q231-1,"-")</f>
        <v>0.24047619047619051</v>
      </c>
    </row>
    <row r="219" spans="2:10" ht="15" hidden="1" customHeight="1" outlineLevel="1">
      <c r="B219" s="95" t="s">
        <v>44</v>
      </c>
      <c r="C219" s="218">
        <f>IFERROR('tablas turistas por categorías '!C219/'tablas turistas por categorías '!C232-1,"-")</f>
        <v>-0.77777777777777779</v>
      </c>
      <c r="D219" s="218">
        <f>IFERROR('tablas turistas por categorías '!E219/'tablas turistas por categorías '!E232-1,"-")</f>
        <v>-0.82201834862385326</v>
      </c>
      <c r="E219" s="218">
        <f>IFERROR('tablas turistas por categorías '!G219/'tablas turistas por categorías '!G232-1,"-")</f>
        <v>-0.23966309341500769</v>
      </c>
      <c r="F219" s="218">
        <f>IFERROR('tablas turistas por categorías '!I219/'tablas turistas por categorías '!I232-1,"-")</f>
        <v>0.64958553127354945</v>
      </c>
      <c r="G219" s="218">
        <f>IFERROR('tablas turistas por categorías '!K219/'tablas turistas por categorías '!K232-1,"-")</f>
        <v>-0.52380952380952384</v>
      </c>
      <c r="H219" s="219">
        <f>IFERROR('tablas turistas por categorías '!M219/'tablas turistas por categorías '!M232-1,"-")</f>
        <v>2.3624494870997825E-2</v>
      </c>
      <c r="I219" s="218">
        <f>IFERROR('tablas turistas por categorías '!O219/'tablas turistas por categorías '!O232-1,"-")</f>
        <v>0.52825670498084287</v>
      </c>
      <c r="J219" s="219">
        <f>IFERROR('tablas turistas por categorías '!Q219/'tablas turistas por categorías '!Q232-1,"-")</f>
        <v>0.3086703638577033</v>
      </c>
    </row>
    <row r="220" spans="2:10" ht="15" hidden="1" customHeight="1" outlineLevel="1">
      <c r="B220" s="95" t="s">
        <v>45</v>
      </c>
      <c r="C220" s="218">
        <f>IFERROR('tablas turistas por categorías '!C220/'tablas turistas por categorías '!C233-1,"-")</f>
        <v>2.5</v>
      </c>
      <c r="D220" s="218">
        <f>IFERROR('tablas turistas por categorías '!E220/'tablas turistas por categorías '!E233-1,"-")</f>
        <v>-0.85738539898132426</v>
      </c>
      <c r="E220" s="218">
        <f>IFERROR('tablas turistas por categorías '!G220/'tablas turistas por categorías '!G233-1,"-")</f>
        <v>0.74438202247191021</v>
      </c>
      <c r="F220" s="218">
        <f>IFERROR('tablas turistas por categorías '!I220/'tablas turistas por categorías '!I233-1,"-")</f>
        <v>0.56600467289719636</v>
      </c>
      <c r="G220" s="218">
        <f>IFERROR('tablas turistas por categorías '!K220/'tablas turistas por categorías '!K233-1,"-")</f>
        <v>0.61538461538461542</v>
      </c>
      <c r="H220" s="219">
        <f>IFERROR('tablas turistas por categorías '!M220/'tablas turistas por categorías '!M233-1,"-")</f>
        <v>0.33684904416611738</v>
      </c>
      <c r="I220" s="218">
        <f>IFERROR('tablas turistas por categorías '!O220/'tablas turistas por categorías '!O233-1,"-")</f>
        <v>0.32100218597612251</v>
      </c>
      <c r="J220" s="219">
        <f>IFERROR('tablas turistas por categorías '!Q220/'tablas turistas por categorías '!Q233-1,"-")</f>
        <v>0.32635563968377679</v>
      </c>
    </row>
    <row r="221" spans="2:10" ht="15" hidden="1" customHeight="1" outlineLevel="1">
      <c r="B221" s="95" t="s">
        <v>46</v>
      </c>
      <c r="C221" s="218">
        <f>IFERROR('tablas turistas por categorías '!C221/'tablas turistas por categorías '!C234-1,"-")</f>
        <v>0.33333333333333326</v>
      </c>
      <c r="D221" s="218">
        <f>IFERROR('tablas turistas por categorías '!E221/'tablas turistas por categorías '!E234-1,"-")</f>
        <v>-0.84328358208955223</v>
      </c>
      <c r="E221" s="218">
        <f>IFERROR('tablas turistas por categorías '!G221/'tablas turistas por categorías '!G234-1,"-")</f>
        <v>0.44686648501362392</v>
      </c>
      <c r="F221" s="218">
        <f>IFERROR('tablas turistas por categorías '!I221/'tablas turistas por categorías '!I234-1,"-")</f>
        <v>0.55836734693877554</v>
      </c>
      <c r="G221" s="218">
        <f>IFERROR('tablas turistas por categorías '!K221/'tablas turistas por categorías '!K234-1,"-")</f>
        <v>-0.625</v>
      </c>
      <c r="H221" s="219">
        <f>IFERROR('tablas turistas por categorías '!M221/'tablas turistas por categorías '!M234-1,"-")</f>
        <v>0.32623736029803085</v>
      </c>
      <c r="I221" s="218">
        <f>IFERROR('tablas turistas por categorías '!O221/'tablas turistas por categorías '!O234-1,"-")</f>
        <v>0.42143326758711375</v>
      </c>
      <c r="J221" s="219">
        <f>IFERROR('tablas turistas por categorías '!Q221/'tablas turistas por categorías '!Q234-1,"-")</f>
        <v>0.38508433245275353</v>
      </c>
    </row>
    <row r="222" spans="2:10" ht="15" hidden="1" customHeight="1" outlineLevel="1">
      <c r="B222" s="95" t="s">
        <v>47</v>
      </c>
      <c r="C222" s="218">
        <f>IFERROR('tablas turistas por categorías '!C222/'tablas turistas por categorías '!C235-1,"-")</f>
        <v>1.1666666666666665</v>
      </c>
      <c r="D222" s="218">
        <f>IFERROR('tablas turistas por categorías '!E222/'tablas turistas por categorías '!E235-1,"-")</f>
        <v>-0.57963446475195823</v>
      </c>
      <c r="E222" s="218">
        <f>IFERROR('tablas turistas por categorías '!G222/'tablas turistas por categorías '!G235-1,"-")</f>
        <v>0.3364928909952607</v>
      </c>
      <c r="F222" s="218">
        <f>IFERROR('tablas turistas por categorías '!I222/'tablas turistas por categorías '!I235-1,"-")</f>
        <v>0.72692009309542271</v>
      </c>
      <c r="G222" s="218">
        <f>IFERROR('tablas turistas por categorías '!K222/'tablas turistas por categorías '!K235-1,"-")</f>
        <v>0.5</v>
      </c>
      <c r="H222" s="219">
        <f>IFERROR('tablas turistas por categorías '!M222/'tablas turistas por categorías '!M235-1,"-")</f>
        <v>0.41209829867674852</v>
      </c>
      <c r="I222" s="218">
        <f>IFERROR('tablas turistas por categorías '!O222/'tablas turistas por categorías '!O235-1,"-")</f>
        <v>0.72130546387972139</v>
      </c>
      <c r="J222" s="219">
        <f>IFERROR('tablas turistas por categorías '!Q222/'tablas turistas por categorías '!Q235-1,"-")</f>
        <v>0.5862068965517242</v>
      </c>
    </row>
    <row r="223" spans="2:10" ht="15" hidden="1" customHeight="1" outlineLevel="1">
      <c r="B223" s="95" t="s">
        <v>48</v>
      </c>
      <c r="C223" s="218">
        <f>IFERROR('tablas turistas por categorías '!C223/'tablas turistas por categorías '!C236-1,"-")</f>
        <v>-0.92307692307692313</v>
      </c>
      <c r="D223" s="218">
        <f>IFERROR('tablas turistas por categorías '!E223/'tablas turistas por categorías '!E236-1,"-")</f>
        <v>8.3601286173633493E-2</v>
      </c>
      <c r="E223" s="218">
        <f>IFERROR('tablas turistas por categorías '!G223/'tablas turistas por categorías '!G236-1,"-")</f>
        <v>0.42233856893542754</v>
      </c>
      <c r="F223" s="218">
        <f>IFERROR('tablas turistas por categorías '!I223/'tablas turistas por categorías '!I236-1,"-")</f>
        <v>1.6950880444856349</v>
      </c>
      <c r="G223" s="218">
        <f>IFERROR('tablas turistas por categorías '!K223/'tablas turistas por categorías '!K236-1,"-")</f>
        <v>0.10526315789473695</v>
      </c>
      <c r="H223" s="219">
        <f>IFERROR('tablas turistas por categorías '!M223/'tablas turistas por categorías '!M236-1,"-")</f>
        <v>1.0461152882205513</v>
      </c>
      <c r="I223" s="218">
        <f>IFERROR('tablas turistas por categorías '!O223/'tablas turistas por categorías '!O236-1,"-")</f>
        <v>0.23798289590091426</v>
      </c>
      <c r="J223" s="219">
        <f>IFERROR('tablas turistas por categorías '!Q223/'tablas turistas por categorías '!Q236-1,"-")</f>
        <v>0.53731897512068327</v>
      </c>
    </row>
    <row r="224" spans="2:10" ht="15" hidden="1" customHeight="1" outlineLevel="1">
      <c r="B224" s="95" t="s">
        <v>49</v>
      </c>
      <c r="C224" s="218">
        <f>IFERROR('tablas turistas por categorías '!C224/'tablas turistas por categorías '!C237-1,"-")</f>
        <v>-0.4</v>
      </c>
      <c r="D224" s="218">
        <f>IFERROR('tablas turistas por categorías '!E224/'tablas turistas por categorías '!E237-1,"-")</f>
        <v>-0.29596412556053808</v>
      </c>
      <c r="E224" s="218">
        <f>IFERROR('tablas turistas por categorías '!G224/'tablas turistas por categorías '!G237-1,"-")</f>
        <v>0.55631868131868134</v>
      </c>
      <c r="F224" s="218">
        <f>IFERROR('tablas turistas por categorías '!I224/'tablas turistas por categorías '!I237-1,"-")</f>
        <v>0.50406976744186038</v>
      </c>
      <c r="G224" s="218">
        <f>IFERROR('tablas turistas por categorías '!K224/'tablas turistas por categorías '!K237-1,"-")</f>
        <v>0.36842105263157898</v>
      </c>
      <c r="H224" s="219">
        <f>IFERROR('tablas turistas por categorías '!M224/'tablas turistas por categorías '!M237-1,"-")</f>
        <v>0.38833958404364122</v>
      </c>
      <c r="I224" s="218">
        <f>IFERROR('tablas turistas por categorías '!O224/'tablas turistas por categorías '!O237-1,"-")</f>
        <v>0.2866442199775534</v>
      </c>
      <c r="J224" s="219">
        <f>IFERROR('tablas turistas por categorías '!Q224/'tablas turistas por categorías '!Q237-1,"-")</f>
        <v>0.3270167839740119</v>
      </c>
    </row>
    <row r="225" spans="2:10" ht="15" hidden="1" customHeight="1" outlineLevel="1">
      <c r="B225" s="95" t="s">
        <v>50</v>
      </c>
      <c r="C225" s="218">
        <f>IFERROR('tablas turistas por categorías '!C225/'tablas turistas por categorías '!C238-1,"-")</f>
        <v>0</v>
      </c>
      <c r="D225" s="218">
        <f>IFERROR('tablas turistas por categorías '!E225/'tablas turistas por categorías '!E238-1,"-")</f>
        <v>-0.5</v>
      </c>
      <c r="E225" s="218">
        <f>IFERROR('tablas turistas por categorías '!G225/'tablas turistas por categorías '!G238-1,"-")</f>
        <v>0.25722831505483557</v>
      </c>
      <c r="F225" s="218">
        <f>IFERROR('tablas turistas por categorías '!I225/'tablas turistas por categorías '!I238-1,"-")</f>
        <v>0.64613180515759305</v>
      </c>
      <c r="G225" s="218">
        <f>IFERROR('tablas turistas por categorías '!K225/'tablas turistas por categorías '!K238-1,"-")</f>
        <v>0</v>
      </c>
      <c r="H225" s="219">
        <f>IFERROR('tablas turistas por categorías '!M225/'tablas turistas por categorías '!M238-1,"-")</f>
        <v>0.30292830696735096</v>
      </c>
      <c r="I225" s="218">
        <f>IFERROR('tablas turistas por categorías '!O225/'tablas turistas por categorías '!O238-1,"-")</f>
        <v>0.4443919716646989</v>
      </c>
      <c r="J225" s="219">
        <f>IFERROR('tablas turistas por categorías '!Q225/'tablas turistas por categorías '!Q238-1,"-")</f>
        <v>0.38606716625034698</v>
      </c>
    </row>
    <row r="226" spans="2:10" ht="15" hidden="1" customHeight="1" outlineLevel="1">
      <c r="B226" s="95" t="s">
        <v>51</v>
      </c>
      <c r="C226" s="218">
        <f>IFERROR('tablas turistas por categorías '!C226/'tablas turistas por categorías '!C239-1,"-")</f>
        <v>0.23076923076923084</v>
      </c>
      <c r="D226" s="218">
        <f>IFERROR('tablas turistas por categorías '!E226/'tablas turistas por categorías '!E239-1,"-")</f>
        <v>-0.61987041036717061</v>
      </c>
      <c r="E226" s="218">
        <f>IFERROR('tablas turistas por categorías '!G226/'tablas turistas por categorías '!G239-1,"-")</f>
        <v>0.14549938347718872</v>
      </c>
      <c r="F226" s="218">
        <f>IFERROR('tablas turistas por categorías '!I226/'tablas turistas por categorías '!I239-1,"-")</f>
        <v>0.93931159420289845</v>
      </c>
      <c r="G226" s="218">
        <f>IFERROR('tablas turistas por categorías '!K226/'tablas turistas por categorías '!K239-1,"-")</f>
        <v>1.4285714285714284</v>
      </c>
      <c r="H226" s="219">
        <f>IFERROR('tablas turistas por categorías '!M226/'tablas turistas por categorías '!M239-1,"-")</f>
        <v>0.37047817047817055</v>
      </c>
      <c r="I226" s="218">
        <f>IFERROR('tablas turistas por categorías '!O226/'tablas turistas por categorías '!O239-1,"-")</f>
        <v>0.48849973863042351</v>
      </c>
      <c r="J226" s="219">
        <f>IFERROR('tablas turistas por categorías '!Q226/'tablas turistas por categorías '!Q239-1,"-")</f>
        <v>0.44294655753490608</v>
      </c>
    </row>
    <row r="227" spans="2:10" collapsed="1">
      <c r="B227" s="225">
        <v>1994</v>
      </c>
      <c r="C227" s="227">
        <f>IFERROR('tablas turistas por categorías '!C227/'tablas turistas por categorías '!C240-1,"-")</f>
        <v>4.1025641025641102E-2</v>
      </c>
      <c r="D227" s="227">
        <f>IFERROR('tablas turistas por categorías '!E227/'tablas turistas por categorías '!E240-1,"-")</f>
        <v>-0.55966916108704212</v>
      </c>
      <c r="E227" s="227">
        <f>IFERROR('tablas turistas por categorías '!G227/'tablas turistas por categorías '!G240-1,"-")</f>
        <v>0.11079545454545459</v>
      </c>
      <c r="F227" s="227">
        <f>IFERROR('tablas turistas por categorías '!I227/'tablas turistas por categorías '!I240-1,"-")</f>
        <v>0.49214860206817312</v>
      </c>
      <c r="G227" s="227">
        <f>IFERROR('tablas turistas por categorías '!K227/'tablas turistas por categorías '!K240-1,"-")</f>
        <v>-0.46099290780141844</v>
      </c>
      <c r="H227" s="227">
        <f>IFERROR('tablas turistas por categorías '!M227/'tablas turistas por categorías '!M240-1,"-")</f>
        <v>0.20966633808286295</v>
      </c>
      <c r="I227" s="227">
        <f>IFERROR('tablas turistas por categorías '!O227/'tablas turistas por categorías '!O240-1,"-")</f>
        <v>0.31490709544656736</v>
      </c>
      <c r="J227" s="227">
        <f>IFERROR('tablas turistas por categorías '!Q227/'tablas turistas por categorías '!Q240-1,"-")</f>
        <v>0.27248205770434941</v>
      </c>
    </row>
    <row r="228" spans="2:10" ht="15" hidden="1" customHeight="1" outlineLevel="1">
      <c r="B228" s="95" t="s">
        <v>40</v>
      </c>
      <c r="C228" s="218">
        <f>IFERROR('tablas turistas por categorías '!C228/'tablas turistas por categorías '!C241-1,"-")</f>
        <v>-0.28205128205128205</v>
      </c>
      <c r="D228" s="218">
        <f>IFERROR('tablas turistas por categorías '!E228/'tablas turistas por categorías '!E241-1,"-")</f>
        <v>3.8314176245211051E-3</v>
      </c>
      <c r="E228" s="218">
        <f>IFERROR('tablas turistas por categorías '!G228/'tablas turistas por categorías '!G241-1,"-")</f>
        <v>-1.312335958005284E-3</v>
      </c>
      <c r="F228" s="218">
        <f>IFERROR('tablas turistas por categorías '!I228/'tablas turistas por categorías '!I241-1,"-")</f>
        <v>0.19898697539797405</v>
      </c>
      <c r="G228" s="218">
        <f>IFERROR('tablas turistas por categorías '!K228/'tablas turistas por categorías '!K241-1,"-")</f>
        <v>1</v>
      </c>
      <c r="H228" s="219">
        <f>IFERROR('tablas turistas por categorías '!M228/'tablas turistas por categorías '!M241-1,"-")</f>
        <v>0.10128913443830578</v>
      </c>
      <c r="I228" s="218">
        <f>IFERROR('tablas turistas por categorías '!O228/'tablas turistas por categorías '!O241-1,"-")</f>
        <v>4.3853510613482527E-2</v>
      </c>
      <c r="J228" s="219">
        <f>IFERROR('tablas turistas por categorías '!Q228/'tablas turistas por categorías '!Q241-1,"-")</f>
        <v>6.6123964581548123E-2</v>
      </c>
    </row>
    <row r="229" spans="2:10" ht="15" hidden="1" customHeight="1" outlineLevel="1">
      <c r="B229" s="95" t="s">
        <v>41</v>
      </c>
      <c r="C229" s="218">
        <f>IFERROR('tablas turistas por categorías '!C229/'tablas turistas por categorías '!C242-1,"-")</f>
        <v>0.11627906976744184</v>
      </c>
      <c r="D229" s="218">
        <f>IFERROR('tablas turistas por categorías '!E229/'tablas turistas por categorías '!E242-1,"-")</f>
        <v>0.12631578947368416</v>
      </c>
      <c r="E229" s="218">
        <f>IFERROR('tablas turistas por categorías '!G229/'tablas turistas por categorías '!G242-1,"-")</f>
        <v>0.66768292682926833</v>
      </c>
      <c r="F229" s="218">
        <f>IFERROR('tablas turistas por categorías '!I229/'tablas turistas por categorías '!I242-1,"-")</f>
        <v>0.2444803446418955</v>
      </c>
      <c r="G229" s="218">
        <f>IFERROR('tablas turistas por categorías '!K229/'tablas turistas por categorías '!K242-1,"-")</f>
        <v>0.89473684210526305</v>
      </c>
      <c r="H229" s="219">
        <f>IFERROR('tablas turistas por categorías '!M229/'tablas turistas por categorías '!M242-1,"-")</f>
        <v>0.33216783216783208</v>
      </c>
      <c r="I229" s="218">
        <f>IFERROR('tablas turistas por categorías '!O229/'tablas turistas por categorías '!O242-1,"-")</f>
        <v>0.55708731000353473</v>
      </c>
      <c r="J229" s="219">
        <f>IFERROR('tablas turistas por categorías '!Q229/'tablas turistas por categorías '!Q242-1,"-")</f>
        <v>0.44401476533661444</v>
      </c>
    </row>
    <row r="230" spans="2:10" ht="15" hidden="1" customHeight="1" outlineLevel="1">
      <c r="B230" s="95" t="s">
        <v>42</v>
      </c>
      <c r="C230" s="218">
        <f>IFERROR('tablas turistas por categorías '!C230/'tablas turistas por categorías '!C243-1,"-")</f>
        <v>-0.78260869565217395</v>
      </c>
      <c r="D230" s="218">
        <f>IFERROR('tablas turistas por categorías '!E230/'tablas turistas por categorías '!E243-1,"-")</f>
        <v>0.68807339449541294</v>
      </c>
      <c r="E230" s="218">
        <f>IFERROR('tablas turistas por categorías '!G230/'tablas turistas por categorías '!G243-1,"-")</f>
        <v>1.0426540284360186E-2</v>
      </c>
      <c r="F230" s="218">
        <f>IFERROR('tablas turistas por categorías '!I230/'tablas turistas por categorías '!I243-1,"-")</f>
        <v>-0.26910187667560326</v>
      </c>
      <c r="G230" s="218">
        <f>IFERROR('tablas turistas por categorías '!K230/'tablas turistas por categorías '!K243-1,"-")</f>
        <v>0.21739130434782616</v>
      </c>
      <c r="H230" s="219">
        <f>IFERROR('tablas turistas por categorías '!M230/'tablas turistas por categorías '!M243-1,"-")</f>
        <v>-0.15221938182663253</v>
      </c>
      <c r="I230" s="218">
        <f>IFERROR('tablas turistas por categorías '!O230/'tablas turistas por categorías '!O243-1,"-")</f>
        <v>-0.21846619576185666</v>
      </c>
      <c r="J230" s="219">
        <f>IFERROR('tablas turistas por categorías '!Q230/'tablas turistas por categorías '!Q243-1,"-")</f>
        <v>-0.19065274660942533</v>
      </c>
    </row>
    <row r="231" spans="2:10" ht="15" hidden="1" customHeight="1" outlineLevel="1">
      <c r="B231" s="95" t="s">
        <v>43</v>
      </c>
      <c r="C231" s="218">
        <f>IFERROR('tablas turistas por categorías '!C231/'tablas turistas por categorías '!C244-1,"-")</f>
        <v>-0.66666666666666674</v>
      </c>
      <c r="D231" s="218">
        <f>IFERROR('tablas turistas por categorías '!E231/'tablas turistas por categorías '!E244-1,"-")</f>
        <v>2.8636363636363638</v>
      </c>
      <c r="E231" s="218">
        <f>IFERROR('tablas turistas por categorías '!G231/'tablas turistas por categorías '!G244-1,"-")</f>
        <v>-0.17990074441687343</v>
      </c>
      <c r="F231" s="218">
        <f>IFERROR('tablas turistas por categorías '!I231/'tablas turistas por categorías '!I244-1,"-")</f>
        <v>0.17171717171717171</v>
      </c>
      <c r="G231" s="218">
        <f>IFERROR('tablas turistas por categorías '!K231/'tablas turistas por categorías '!K244-1,"-")</f>
        <v>9.9411764705882355</v>
      </c>
      <c r="H231" s="219">
        <f>IFERROR('tablas turistas por categorías '!M231/'tablas turistas por categorías '!M244-1,"-")</f>
        <v>0.21044921875</v>
      </c>
      <c r="I231" s="218">
        <f>IFERROR('tablas turistas por categorías '!O231/'tablas turistas por categorías '!O244-1,"-")</f>
        <v>2.464363372795364E-2</v>
      </c>
      <c r="J231" s="219">
        <f>IFERROR('tablas turistas por categorías '!Q231/'tablas turistas por categorías '!Q244-1,"-")</f>
        <v>8.6148375626313278E-2</v>
      </c>
    </row>
    <row r="232" spans="2:10" ht="15" hidden="1" customHeight="1" outlineLevel="1">
      <c r="B232" s="95" t="s">
        <v>44</v>
      </c>
      <c r="C232" s="218">
        <f>IFERROR('tablas turistas por categorías '!C232/'tablas turistas por categorías '!C245-1,"-")</f>
        <v>-9.9999999999999978E-2</v>
      </c>
      <c r="D232" s="218">
        <f>IFERROR('tablas turistas por categorías '!E232/'tablas turistas por categorías '!E245-1,"-")</f>
        <v>1.766497461928934</v>
      </c>
      <c r="E232" s="218">
        <f>IFERROR('tablas turistas por categorías '!G232/'tablas turistas por categorías '!G245-1,"-")</f>
        <v>0.31786074672048437</v>
      </c>
      <c r="F232" s="218">
        <f>IFERROR('tablas turistas por categorías '!I232/'tablas turistas por categorías '!I245-1,"-")</f>
        <v>-3.9102099927588729E-2</v>
      </c>
      <c r="G232" s="218">
        <f>IFERROR('tablas turistas por categorías '!K232/'tablas turistas por categorías '!K245-1,"-")</f>
        <v>1.1000000000000001</v>
      </c>
      <c r="H232" s="219">
        <f>IFERROR('tablas turistas por categorías '!M232/'tablas turistas por categorías '!M245-1,"-")</f>
        <v>0.23778376298576376</v>
      </c>
      <c r="I232" s="218">
        <f>IFERROR('tablas turistas por categorías '!O232/'tablas turistas por categorías '!O245-1,"-")</f>
        <v>-0.3816997334912644</v>
      </c>
      <c r="J232" s="219">
        <f>IFERROR('tablas turistas por categorías '!Q232/'tablas turistas por categorías '!Q245-1,"-")</f>
        <v>-0.2095584304501229</v>
      </c>
    </row>
    <row r="233" spans="2:10" ht="15" hidden="1" customHeight="1" outlineLevel="1">
      <c r="B233" s="95" t="s">
        <v>45</v>
      </c>
      <c r="C233" s="218">
        <f>IFERROR('tablas turistas por categorías '!C233/'tablas turistas por categorías '!C246-1,"-")</f>
        <v>-0.80952380952380953</v>
      </c>
      <c r="D233" s="218">
        <f>IFERROR('tablas turistas por categorías '!E233/'tablas turistas por categorías '!E246-1,"-")</f>
        <v>1.6531531531531534</v>
      </c>
      <c r="E233" s="218">
        <f>IFERROR('tablas turistas por categorías '!G233/'tablas turistas por categorías '!G246-1,"-")</f>
        <v>-0.36879432624113473</v>
      </c>
      <c r="F233" s="218">
        <f>IFERROR('tablas turistas por categorías '!I233/'tablas turistas por categorías '!I246-1,"-")</f>
        <v>7.470182046453222E-2</v>
      </c>
      <c r="G233" s="218">
        <f>IFERROR('tablas turistas por categorías '!K233/'tablas turistas por categorías '!K246-1,"-")</f>
        <v>-0.48</v>
      </c>
      <c r="H233" s="219">
        <f>IFERROR('tablas turistas por categorías '!M233/'tablas turistas por categorías '!M246-1,"-")</f>
        <v>7.9734219269103068E-3</v>
      </c>
      <c r="I233" s="218">
        <f>IFERROR('tablas turistas por categorías '!O233/'tablas turistas por categorías '!O246-1,"-")</f>
        <v>-0.33224792274870873</v>
      </c>
      <c r="J233" s="219">
        <f>IFERROR('tablas turistas por categorías '!Q233/'tablas turistas por categorías '!Q246-1,"-")</f>
        <v>-0.24630748573346761</v>
      </c>
    </row>
    <row r="234" spans="2:10" ht="15" hidden="1" customHeight="1" outlineLevel="1">
      <c r="B234" s="95" t="s">
        <v>46</v>
      </c>
      <c r="C234" s="218">
        <f>IFERROR('tablas turistas por categorías '!C234/'tablas turistas por categorías '!C247-1,"-")</f>
        <v>-0.82352941176470584</v>
      </c>
      <c r="D234" s="218">
        <f>IFERROR('tablas turistas por categorías '!E234/'tablas turistas por categorías '!E247-1,"-")</f>
        <v>1.2905982905982905</v>
      </c>
      <c r="E234" s="218">
        <f>IFERROR('tablas turistas por categorías '!G234/'tablas turistas por categorías '!G247-1,"-")</f>
        <v>-0.30360531309297911</v>
      </c>
      <c r="F234" s="218">
        <f>IFERROR('tablas turistas por categorías '!I234/'tablas turistas por categorías '!I247-1,"-")</f>
        <v>-0.10256410256410253</v>
      </c>
      <c r="G234" s="218">
        <f>IFERROR('tablas turistas por categorías '!K234/'tablas turistas por categorías '!K247-1,"-")</f>
        <v>1</v>
      </c>
      <c r="H234" s="219">
        <f>IFERROR('tablas turistas por categorías '!M234/'tablas turistas por categorías '!M247-1,"-")</f>
        <v>-7.6204523107177957E-2</v>
      </c>
      <c r="I234" s="218">
        <f>IFERROR('tablas turistas por categorías '!O234/'tablas turistas por categorías '!O247-1,"-")</f>
        <v>-8.1798973739812819E-2</v>
      </c>
      <c r="J234" s="219">
        <f>IFERROR('tablas turistas por categorías '!Q234/'tablas turistas por categorías '!Q247-1,"-")</f>
        <v>-7.9670843463624408E-2</v>
      </c>
    </row>
    <row r="235" spans="2:10" ht="15" hidden="1" customHeight="1" outlineLevel="1">
      <c r="B235" s="95" t="s">
        <v>47</v>
      </c>
      <c r="C235" s="218">
        <f>IFERROR('tablas turistas por categorías '!C235/'tablas turistas por categorías '!C248-1,"-")</f>
        <v>-0.5714285714285714</v>
      </c>
      <c r="D235" s="218">
        <f>IFERROR('tablas turistas por categorías '!E235/'tablas turistas por categorías '!E248-1,"-")</f>
        <v>1.2662721893491122</v>
      </c>
      <c r="E235" s="218">
        <f>IFERROR('tablas turistas por categorías '!G235/'tablas turistas por categorías '!G248-1,"-")</f>
        <v>6.8354430379746756E-2</v>
      </c>
      <c r="F235" s="218">
        <f>IFERROR('tablas turistas por categorías '!I235/'tablas turistas por categorías '!I248-1,"-")</f>
        <v>-0.14805023132848649</v>
      </c>
      <c r="G235" s="218">
        <f>IFERROR('tablas turistas por categorías '!K235/'tablas turistas por categorías '!K248-1,"-")</f>
        <v>-0.30434782608695654</v>
      </c>
      <c r="H235" s="219">
        <f>IFERROR('tablas turistas por categorías '!M235/'tablas turistas por categorías '!M248-1,"-")</f>
        <v>9.4607379375588607E-4</v>
      </c>
      <c r="I235" s="218">
        <f>IFERROR('tablas turistas por categorías '!O235/'tablas turistas por categorías '!O248-1,"-")</f>
        <v>3.6488027366020415E-2</v>
      </c>
      <c r="J235" s="219">
        <f>IFERROR('tablas turistas por categorías '!Q235/'tablas turistas por categorías '!Q248-1,"-")</f>
        <v>2.0653319283456373E-2</v>
      </c>
    </row>
    <row r="236" spans="2:10" ht="15" hidden="1" customHeight="1" outlineLevel="1">
      <c r="B236" s="95" t="s">
        <v>48</v>
      </c>
      <c r="C236" s="218">
        <f>IFERROR('tablas turistas por categorías '!C236/'tablas turistas por categorías '!C249-1,"-")</f>
        <v>-0.76363636363636367</v>
      </c>
      <c r="D236" s="218">
        <f>IFERROR('tablas turistas por categorías '!E236/'tablas turistas por categorías '!E249-1,"-")</f>
        <v>6.5068493150684859E-2</v>
      </c>
      <c r="E236" s="218">
        <f>IFERROR('tablas turistas por categorías '!G236/'tablas turistas por categorías '!G249-1,"-")</f>
        <v>-5.2083333333333703E-3</v>
      </c>
      <c r="F236" s="218">
        <f>IFERROR('tablas turistas por categorías '!I236/'tablas turistas por categorías '!I249-1,"-")</f>
        <v>-0.22763063707945597</v>
      </c>
      <c r="G236" s="218">
        <f>IFERROR('tablas turistas por categorías '!K236/'tablas turistas por categorías '!K249-1,"-")</f>
        <v>-0.26923076923076927</v>
      </c>
      <c r="H236" s="219">
        <f>IFERROR('tablas turistas por categorías '!M236/'tablas turistas por categorías '!M249-1,"-")</f>
        <v>-0.14961636828644498</v>
      </c>
      <c r="I236" s="218">
        <f>IFERROR('tablas turistas por categorías '!O236/'tablas turistas por categorías '!O249-1,"-")</f>
        <v>1.3146100985957476E-2</v>
      </c>
      <c r="J236" s="219">
        <f>IFERROR('tablas turistas por categorías '!Q236/'tablas turistas por categorías '!Q249-1,"-")</f>
        <v>-5.3925873880203756E-2</v>
      </c>
    </row>
    <row r="237" spans="2:10" ht="15" hidden="1" customHeight="1" outlineLevel="1">
      <c r="B237" s="95" t="s">
        <v>49</v>
      </c>
      <c r="C237" s="218">
        <f>IFERROR('tablas turistas por categorías '!C237/'tablas turistas por categorías '!C250-1,"-")</f>
        <v>-0.23076923076923073</v>
      </c>
      <c r="D237" s="218">
        <f>IFERROR('tablas turistas por categorías '!E237/'tablas turistas por categorías '!E250-1,"-")</f>
        <v>9.8522167487684831E-2</v>
      </c>
      <c r="E237" s="218">
        <f>IFERROR('tablas turistas por categorías '!G237/'tablas turistas por categorías '!G250-1,"-")</f>
        <v>-0.28975609756097565</v>
      </c>
      <c r="F237" s="218">
        <f>IFERROR('tablas turistas por categorías '!I237/'tablas turistas por categorías '!I250-1,"-")</f>
        <v>7.2319201995012516E-2</v>
      </c>
      <c r="G237" s="218">
        <f>IFERROR('tablas turistas por categorías '!K237/'tablas turistas por categorías '!K250-1,"-")</f>
        <v>-0.17391304347826086</v>
      </c>
      <c r="H237" s="219">
        <f>IFERROR('tablas turistas por categorías '!M237/'tablas turistas por categorías '!M250-1,"-")</f>
        <v>-4.8962386511024691E-2</v>
      </c>
      <c r="I237" s="218">
        <f>IFERROR('tablas turistas por categorías '!O237/'tablas turistas por categorías '!O250-1,"-")</f>
        <v>0.12131890259249944</v>
      </c>
      <c r="J237" s="219">
        <f>IFERROR('tablas turistas por categorías '!Q237/'tablas turistas por categorías '!Q250-1,"-")</f>
        <v>4.6903783477398431E-2</v>
      </c>
    </row>
    <row r="238" spans="2:10" ht="15" hidden="1" customHeight="1" outlineLevel="1">
      <c r="B238" s="95" t="s">
        <v>50</v>
      </c>
      <c r="C238" s="218">
        <f>IFERROR('tablas turistas por categorías '!C238/'tablas turistas por categorías '!C251-1,"-")</f>
        <v>-0.51428571428571423</v>
      </c>
      <c r="D238" s="218">
        <f>IFERROR('tablas turistas por categorías '!E238/'tablas turistas por categorías '!E251-1,"-")</f>
        <v>1.1399176954732511</v>
      </c>
      <c r="E238" s="218">
        <f>IFERROR('tablas turistas por categorías '!G238/'tablas turistas por categorías '!G251-1,"-")</f>
        <v>0.41068917018284101</v>
      </c>
      <c r="F238" s="218">
        <f>IFERROR('tablas turistas por categorías '!I238/'tablas turistas por categorías '!I251-1,"-")</f>
        <v>5.7636887608070175E-3</v>
      </c>
      <c r="G238" s="218">
        <f>IFERROR('tablas turistas por categorías '!K238/'tablas turistas por categorías '!K251-1,"-")</f>
        <v>0.45833333333333326</v>
      </c>
      <c r="H238" s="219">
        <f>IFERROR('tablas turistas por categorías '!M238/'tablas turistas por categorías '!M251-1,"-")</f>
        <v>0.23740108288213246</v>
      </c>
      <c r="I238" s="218">
        <f>IFERROR('tablas turistas por categorías '!O238/'tablas turistas por categorías '!O251-1,"-")</f>
        <v>-2.5092081031307556E-2</v>
      </c>
      <c r="J238" s="219">
        <f>IFERROR('tablas turistas por categorías '!Q238/'tablas turistas por categorías '!Q251-1,"-")</f>
        <v>6.8346923647146118E-2</v>
      </c>
    </row>
    <row r="239" spans="2:10" ht="15" hidden="1" customHeight="1" outlineLevel="1">
      <c r="B239" s="95" t="s">
        <v>51</v>
      </c>
      <c r="C239" s="218">
        <f>IFERROR('tablas turistas por categorías '!C239/'tablas turistas por categorías '!C252-1,"-")</f>
        <v>-0.60606060606060608</v>
      </c>
      <c r="D239" s="218">
        <f>IFERROR('tablas turistas por categorías '!E239/'tablas turistas por categorías '!E252-1,"-")</f>
        <v>1.0577777777777779</v>
      </c>
      <c r="E239" s="218">
        <f>IFERROR('tablas turistas por categorías '!G239/'tablas turistas por categorías '!G252-1,"-")</f>
        <v>-0.17914979757085026</v>
      </c>
      <c r="F239" s="218">
        <f>IFERROR('tablas turistas por categorías '!I239/'tablas turistas por categorías '!I252-1,"-")</f>
        <v>-0.34982332155477036</v>
      </c>
      <c r="G239" s="218">
        <f>IFERROR('tablas turistas por categorías '!K239/'tablas turistas por categorías '!K252-1,"-")</f>
        <v>-0.5</v>
      </c>
      <c r="H239" s="219">
        <f>IFERROR('tablas turistas por categorías '!M239/'tablas turistas por categorías '!M252-1,"-")</f>
        <v>-0.19078061911170929</v>
      </c>
      <c r="I239" s="218">
        <f>IFERROR('tablas turistas por categorías '!O239/'tablas turistas por categorías '!O252-1,"-")</f>
        <v>-0.13867627194957222</v>
      </c>
      <c r="J239" s="219">
        <f>IFERROR('tablas turistas por categorías '!Q239/'tablas turistas por categorías '!Q252-1,"-")</f>
        <v>-0.15956298893984355</v>
      </c>
    </row>
    <row r="240" spans="2:10" collapsed="1">
      <c r="B240" s="225">
        <v>1993</v>
      </c>
      <c r="C240" s="227">
        <f>IFERROR('tablas turistas por categorías '!C240/'tablas turistas por categorías '!C253-1,"-")</f>
        <v>-0.50632911392405067</v>
      </c>
      <c r="D240" s="227">
        <f>IFERROR('tablas turistas por categorías '!E240/'tablas turistas por categorías '!E253-1,"-")</f>
        <v>0.70174262734584447</v>
      </c>
      <c r="E240" s="227">
        <f>IFERROR('tablas turistas por categorías '!G240/'tablas turistas por categorías '!G253-1,"-")</f>
        <v>-1.2058212058212003E-2</v>
      </c>
      <c r="F240" s="227">
        <f>IFERROR('tablas turistas por categorías '!I240/'tablas turistas por categorías '!I253-1,"-")</f>
        <v>-5.0594774297439082E-2</v>
      </c>
      <c r="G240" s="227">
        <f>IFERROR('tablas turistas por categorías '!K240/'tablas turistas por categorías '!K253-1,"-")</f>
        <v>0.79237288135593231</v>
      </c>
      <c r="H240" s="227">
        <f>IFERROR('tablas turistas por categorías '!M240/'tablas turistas por categorías '!M253-1,"-")</f>
        <v>3.0505448500892651E-2</v>
      </c>
      <c r="I240" s="227">
        <f>IFERROR('tablas turistas por categorías '!O240/'tablas turistas por categorías '!O253-1,"-")</f>
        <v>-9.7321119629946606E-2</v>
      </c>
      <c r="J240" s="227">
        <f>IFERROR('tablas turistas por categorías '!Q240/'tablas turistas por categorías '!Q253-1,"-")</f>
        <v>-4.980720162019292E-2</v>
      </c>
    </row>
    <row r="241" spans="2:10" ht="15" hidden="1" customHeight="1" outlineLevel="1">
      <c r="B241" s="95" t="s">
        <v>40</v>
      </c>
      <c r="C241" s="218">
        <f>IFERROR('tablas turistas por categorías '!C241/'tablas turistas por categorías '!C254-1,"-")</f>
        <v>0.625</v>
      </c>
      <c r="D241" s="218">
        <f>IFERROR('tablas turistas por categorías '!E241/'tablas turistas por categorías '!E254-1,"-")</f>
        <v>0.73421926910299007</v>
      </c>
      <c r="E241" s="218">
        <f>IFERROR('tablas turistas por categorías '!G241/'tablas turistas por categorías '!G254-1,"-")</f>
        <v>-8.3032490974729201E-2</v>
      </c>
      <c r="F241" s="218">
        <f>IFERROR('tablas turistas por categorías '!I241/'tablas turistas por categorías '!I254-1,"-")</f>
        <v>7.6323987538940763E-2</v>
      </c>
      <c r="G241" s="218">
        <f>IFERROR('tablas turistas por categorías '!K241/'tablas turistas por categorías '!K254-1,"-")</f>
        <v>-0.6</v>
      </c>
      <c r="H241" s="219">
        <f>IFERROR('tablas turistas por categorías '!M241/'tablas turistas por categorías '!M254-1,"-")</f>
        <v>0.10141987829614596</v>
      </c>
      <c r="I241" s="218">
        <f>IFERROR('tablas turistas por categorías '!O241/'tablas turistas por categorías '!O254-1,"-")</f>
        <v>7.6054216867469826E-2</v>
      </c>
      <c r="J241" s="219">
        <f>IFERROR('tablas turistas por categorías '!Q241/'tablas turistas por categorías '!Q254-1,"-")</f>
        <v>8.5749728640099221E-2</v>
      </c>
    </row>
    <row r="242" spans="2:10" ht="15" hidden="1" customHeight="1" outlineLevel="1">
      <c r="B242" s="95" t="s">
        <v>41</v>
      </c>
      <c r="C242" s="218">
        <f>IFERROR('tablas turistas por categorías '!C242/'tablas turistas por categorías '!C255-1,"-")</f>
        <v>1.263157894736842</v>
      </c>
      <c r="D242" s="218">
        <f>IFERROR('tablas turistas por categorías '!E242/'tablas turistas por categorías '!E255-1,"-")</f>
        <v>-0.19263456090651554</v>
      </c>
      <c r="E242" s="218">
        <f>IFERROR('tablas turistas por categorías '!G242/'tablas turistas por categorías '!G255-1,"-")</f>
        <v>-0.23274853801169593</v>
      </c>
      <c r="F242" s="218">
        <f>IFERROR('tablas turistas por categorías '!I242/'tablas turistas por categorías '!I255-1,"-")</f>
        <v>0.46914556962025311</v>
      </c>
      <c r="G242" s="218">
        <f>IFERROR('tablas turistas por categorías '!K242/'tablas turistas por categorías '!K255-1,"-")</f>
        <v>0.11764705882352944</v>
      </c>
      <c r="H242" s="219">
        <f>IFERROR('tablas turistas por categorías '!M242/'tablas turistas por categorías '!M255-1,"-")</f>
        <v>0.14035087719298245</v>
      </c>
      <c r="I242" s="218">
        <f>IFERROR('tablas turistas por categorías '!O242/'tablas turistas por categorías '!O255-1,"-")</f>
        <v>-0.39434810533076425</v>
      </c>
      <c r="J242" s="219">
        <f>IFERROR('tablas turistas por categorías '!Q242/'tablas turistas por categorías '!Q255-1,"-")</f>
        <v>-0.20754979802200868</v>
      </c>
    </row>
    <row r="243" spans="2:10" ht="15" hidden="1" customHeight="1" outlineLevel="1">
      <c r="B243" s="95" t="s">
        <v>42</v>
      </c>
      <c r="C243" s="218">
        <f>IFERROR('tablas turistas por categorías '!C243/'tablas turistas por categorías '!C256-1,"-")</f>
        <v>1.5555555555555554</v>
      </c>
      <c r="D243" s="218">
        <f>IFERROR('tablas turistas por categorías '!E243/'tablas turistas por categorías '!E256-1,"-")</f>
        <v>-8.4033613445378186E-2</v>
      </c>
      <c r="E243" s="218">
        <f>IFERROR('tablas turistas por categorías '!G243/'tablas turistas por categorías '!G256-1,"-")</f>
        <v>0.23971797884841362</v>
      </c>
      <c r="F243" s="218">
        <f>IFERROR('tablas turistas por categorías '!I243/'tablas turistas por categorías '!I256-1,"-")</f>
        <v>1.2185873605947957</v>
      </c>
      <c r="G243" s="218">
        <f>IFERROR('tablas turistas por categorías '!K243/'tablas turistas por categorías '!K256-1,"-")</f>
        <v>-0.5892857142857143</v>
      </c>
      <c r="H243" s="219">
        <f>IFERROR('tablas turistas por categorías '!M243/'tablas turistas por categorías '!M256-1,"-")</f>
        <v>0.72188875550220089</v>
      </c>
      <c r="I243" s="218">
        <f>IFERROR('tablas turistas por categorías '!O243/'tablas turistas por categorías '!O256-1,"-")</f>
        <v>0.32103976894023556</v>
      </c>
      <c r="J243" s="219">
        <f>IFERROR('tablas turistas por categorías '!Q243/'tablas turistas por categorías '!Q256-1,"-")</f>
        <v>0.46414285714285719</v>
      </c>
    </row>
    <row r="244" spans="2:10" ht="15" hidden="1" customHeight="1" outlineLevel="1">
      <c r="B244" s="95" t="s">
        <v>43</v>
      </c>
      <c r="C244" s="218">
        <f>IFERROR('tablas turistas por categorías '!C244/'tablas turistas por categorías '!C257-1,"-")</f>
        <v>8.6</v>
      </c>
      <c r="D244" s="218">
        <f>IFERROR('tablas turistas por categorías '!E244/'tablas turistas por categorías '!E257-1,"-")</f>
        <v>-0.28455284552845528</v>
      </c>
      <c r="E244" s="218">
        <f>IFERROR('tablas turistas por categorías '!G244/'tablas turistas por categorías '!G257-1,"-")</f>
        <v>-9.6412556053811604E-2</v>
      </c>
      <c r="F244" s="218">
        <f>IFERROR('tablas turistas por categorías '!I244/'tablas turistas por categorías '!I257-1,"-")</f>
        <v>-0.4091155724362453</v>
      </c>
      <c r="G244" s="218">
        <f>IFERROR('tablas turistas por categorías '!K244/'tablas turistas por categorías '!K257-1,"-")</f>
        <v>-0.59523809523809523</v>
      </c>
      <c r="H244" s="219">
        <f>IFERROR('tablas turistas por categorías '!M244/'tablas turistas por categorías '!M257-1,"-")</f>
        <v>-0.2950086058519793</v>
      </c>
      <c r="I244" s="218">
        <f>IFERROR('tablas turistas por categorías '!O244/'tablas turistas por categorías '!O257-1,"-")</f>
        <v>-0.22779850746268659</v>
      </c>
      <c r="J244" s="219">
        <f>IFERROR('tablas turistas por categorías '!Q244/'tablas turistas por categorías '!Q257-1,"-")</f>
        <v>-0.25142165759225654</v>
      </c>
    </row>
    <row r="245" spans="2:10" ht="15" hidden="1" customHeight="1" outlineLevel="1">
      <c r="B245" s="95" t="s">
        <v>44</v>
      </c>
      <c r="C245" s="218">
        <f>IFERROR('tablas turistas por categorías '!C245/'tablas turistas por categorías '!C258-1,"-")</f>
        <v>0.17647058823529416</v>
      </c>
      <c r="D245" s="218">
        <f>IFERROR('tablas turistas por categorías '!E245/'tablas turistas por categorías '!E258-1,"-")</f>
        <v>-0.35830618892508148</v>
      </c>
      <c r="E245" s="218">
        <f>IFERROR('tablas turistas por categorías '!G245/'tablas turistas por categorías '!G258-1,"-")</f>
        <v>-0.18166804293971928</v>
      </c>
      <c r="F245" s="218">
        <f>IFERROR('tablas turistas por categorías '!I245/'tablas turistas por categorías '!I258-1,"-")</f>
        <v>0.11012861736334401</v>
      </c>
      <c r="G245" s="218">
        <f>IFERROR('tablas turistas por categorías '!K245/'tablas turistas por categorías '!K258-1,"-")</f>
        <v>-0.81818181818181812</v>
      </c>
      <c r="H245" s="219">
        <f>IFERROR('tablas turistas por categorías '!M245/'tablas turistas por categorías '!M258-1,"-")</f>
        <v>-8.2921665490472862E-2</v>
      </c>
      <c r="I245" s="218">
        <f>IFERROR('tablas turistas por categorías '!O245/'tablas turistas por categorías '!O258-1,"-")</f>
        <v>0.16048109965635748</v>
      </c>
      <c r="J245" s="219">
        <f>IFERROR('tablas turistas por categorías '!Q245/'tablas turistas por categorías '!Q258-1,"-")</f>
        <v>8.0771897388490776E-2</v>
      </c>
    </row>
    <row r="246" spans="2:10" ht="15" hidden="1" customHeight="1" outlineLevel="1">
      <c r="B246" s="95" t="s">
        <v>45</v>
      </c>
      <c r="C246" s="218">
        <f>IFERROR('tablas turistas por categorías '!C246/'tablas turistas por categorías '!C259-1,"-")</f>
        <v>20</v>
      </c>
      <c r="D246" s="218">
        <f>IFERROR('tablas turistas por categorías '!E246/'tablas turistas por categorías '!E259-1,"-")</f>
        <v>-0.26490066225165565</v>
      </c>
      <c r="E246" s="218">
        <f>IFERROR('tablas turistas por categorías '!G246/'tablas turistas por categorías '!G259-1,"-")</f>
        <v>-1.0526315789473717E-2</v>
      </c>
      <c r="F246" s="218">
        <f>IFERROR('tablas turistas por categorías '!I246/'tablas turistas por categorías '!I259-1,"-")</f>
        <v>8.8858509911141415E-2</v>
      </c>
      <c r="G246" s="218">
        <f>IFERROR('tablas turistas por categorías '!K246/'tablas turistas por categorías '!K259-1,"-")</f>
        <v>-0.24242424242424243</v>
      </c>
      <c r="H246" s="219">
        <f>IFERROR('tablas turistas por categorías '!M246/'tablas turistas por categorías '!M259-1,"-")</f>
        <v>2.3809523809523725E-2</v>
      </c>
      <c r="I246" s="218">
        <f>IFERROR('tablas turistas por categorías '!O246/'tablas turistas por categorías '!O259-1,"-")</f>
        <v>0.68674242424242427</v>
      </c>
      <c r="J246" s="219">
        <f>IFERROR('tablas turistas por categorías '!Q246/'tablas turistas por categorías '!Q259-1,"-")</f>
        <v>0.44963503649635039</v>
      </c>
    </row>
    <row r="247" spans="2:10" ht="15" hidden="1" customHeight="1" outlineLevel="1">
      <c r="B247" s="95" t="s">
        <v>46</v>
      </c>
      <c r="C247" s="218">
        <f>IFERROR('tablas turistas por categorías '!C247/'tablas turistas por categorías '!C260-1,"-")</f>
        <v>2.4</v>
      </c>
      <c r="D247" s="218">
        <f>IFERROR('tablas turistas por categorías '!E247/'tablas turistas por categorías '!E260-1,"-")</f>
        <v>-0.56826568265682664</v>
      </c>
      <c r="E247" s="218">
        <f>IFERROR('tablas turistas por categorías '!G247/'tablas turistas por categorías '!G260-1,"-")</f>
        <v>-0.11725293132328307</v>
      </c>
      <c r="F247" s="218">
        <f>IFERROR('tablas turistas por categorías '!I247/'tablas turistas por categorías '!I260-1,"-")</f>
        <v>7.1428571428571397E-2</v>
      </c>
      <c r="G247" s="218">
        <f>IFERROR('tablas turistas por categorías '!K247/'tablas turistas por categorías '!K260-1,"-")</f>
        <v>-0.38461538461538458</v>
      </c>
      <c r="H247" s="219">
        <f>IFERROR('tablas turistas por categorías '!M247/'tablas turistas por categorías '!M260-1,"-")</f>
        <v>-5.8333333333333348E-2</v>
      </c>
      <c r="I247" s="218">
        <f>IFERROR('tablas turistas por categorías '!O247/'tablas turistas por categorías '!O260-1,"-")</f>
        <v>-0.12098699920403289</v>
      </c>
      <c r="J247" s="219">
        <f>IFERROR('tablas turistas por categorías '!Q247/'tablas turistas por categorías '!Q260-1,"-")</f>
        <v>-9.8161578681059236E-2</v>
      </c>
    </row>
    <row r="248" spans="2:10" ht="15" hidden="1" customHeight="1" outlineLevel="1">
      <c r="B248" s="95" t="s">
        <v>47</v>
      </c>
      <c r="C248" s="218">
        <f>IFERROR('tablas turistas por categorías '!C248/'tablas turistas por categorías '!C261-1,"-")</f>
        <v>-0.26315789473684215</v>
      </c>
      <c r="D248" s="218">
        <f>IFERROR('tablas turistas por categorías '!E248/'tablas turistas por categorías '!E261-1,"-")</f>
        <v>-0.6269315673289183</v>
      </c>
      <c r="E248" s="218">
        <f>IFERROR('tablas turistas por categorías '!G248/'tablas turistas por categorías '!G261-1,"-")</f>
        <v>-0.27787934186471663</v>
      </c>
      <c r="F248" s="218">
        <f>IFERROR('tablas turistas por categorías '!I248/'tablas turistas por categorías '!I261-1,"-")</f>
        <v>1.1363636363636465E-2</v>
      </c>
      <c r="G248" s="218">
        <f>IFERROR('tablas turistas por categorías '!K248/'tablas turistas por categorías '!K261-1,"-")</f>
        <v>-7.999999999999996E-2</v>
      </c>
      <c r="H248" s="219">
        <f>IFERROR('tablas turistas por categorías '!M248/'tablas turistas por categorías '!M261-1,"-")</f>
        <v>-0.16771653543307086</v>
      </c>
      <c r="I248" s="218">
        <f>IFERROR('tablas turistas por categorías '!O248/'tablas turistas por categorías '!O261-1,"-")</f>
        <v>-0.19195331695331697</v>
      </c>
      <c r="J248" s="219">
        <f>IFERROR('tablas turistas por categorías '!Q248/'tablas turistas por categorías '!Q261-1,"-")</f>
        <v>-0.18133195307108352</v>
      </c>
    </row>
    <row r="249" spans="2:10" ht="15" hidden="1" customHeight="1" outlineLevel="1">
      <c r="B249" s="95" t="s">
        <v>48</v>
      </c>
      <c r="C249" s="218">
        <f>IFERROR('tablas turistas por categorías '!C249/'tablas turistas por categorías '!C262-1,"-")</f>
        <v>2.4375</v>
      </c>
      <c r="D249" s="218">
        <f>IFERROR('tablas turistas por categorías '!E249/'tablas turistas por categorías '!E262-1,"-")</f>
        <v>-0.4065040650406504</v>
      </c>
      <c r="E249" s="218">
        <f>IFERROR('tablas turistas por categorías '!G249/'tablas turistas por categorías '!G262-1,"-")</f>
        <v>-0.25773195876288657</v>
      </c>
      <c r="F249" s="218">
        <f>IFERROR('tablas turistas por categorías '!I249/'tablas turistas por categorías '!I262-1,"-")</f>
        <v>-4.9012933968686223E-2</v>
      </c>
      <c r="G249" s="218">
        <f>IFERROR('tablas turistas por categorías '!K249/'tablas turistas por categorías '!K262-1,"-")</f>
        <v>-0.1875</v>
      </c>
      <c r="H249" s="219">
        <f>IFERROR('tablas turistas por categorías '!M249/'tablas turistas por categorías '!M262-1,"-")</f>
        <v>-0.15763016157989229</v>
      </c>
      <c r="I249" s="218">
        <f>IFERROR('tablas turistas por categorías '!O249/'tablas turistas por categorías '!O262-1,"-")</f>
        <v>9.9901413079198198E-2</v>
      </c>
      <c r="J249" s="219">
        <f>IFERROR('tablas turistas por categorías '!Q249/'tablas turistas por categorías '!Q262-1,"-")</f>
        <v>-2.3164035689773543E-2</v>
      </c>
    </row>
    <row r="250" spans="2:10" ht="15" hidden="1" customHeight="1" outlineLevel="1">
      <c r="B250" s="95" t="s">
        <v>49</v>
      </c>
      <c r="C250" s="218">
        <f>IFERROR('tablas turistas por categorías '!C250/'tablas turistas por categorías '!C263-1,"-")</f>
        <v>5.5</v>
      </c>
      <c r="D250" s="218">
        <f>IFERROR('tablas turistas por categorías '!E250/'tablas turistas por categorías '!E263-1,"-")</f>
        <v>-8.7640449438202261E-2</v>
      </c>
      <c r="E250" s="218">
        <f>IFERROR('tablas turistas por categorías '!G250/'tablas turistas por categorías '!G263-1,"-")</f>
        <v>-0.23048048048048053</v>
      </c>
      <c r="F250" s="218">
        <f>IFERROR('tablas turistas por categorías '!I250/'tablas turistas por categorías '!I263-1,"-")</f>
        <v>0.50751879699248126</v>
      </c>
      <c r="G250" s="218">
        <f>IFERROR('tablas turistas por categorías '!K250/'tablas turistas por categorías '!K263-1,"-")</f>
        <v>4.5454545454545414E-2</v>
      </c>
      <c r="H250" s="219">
        <f>IFERROR('tablas turistas por categorías '!M250/'tablas turistas por categorías '!M263-1,"-")</f>
        <v>7.5688873386815514E-2</v>
      </c>
      <c r="I250" s="218">
        <f>IFERROR('tablas turistas por categorías '!O250/'tablas turistas por categorías '!O263-1,"-")</f>
        <v>0.10085896370185643</v>
      </c>
      <c r="J250" s="219">
        <f>IFERROR('tablas turistas por categorías '!Q250/'tablas turistas por categorías '!Q263-1,"-")</f>
        <v>8.9715873996293993E-2</v>
      </c>
    </row>
    <row r="251" spans="2:10" ht="15" hidden="1" customHeight="1" outlineLevel="1">
      <c r="B251" s="95" t="s">
        <v>50</v>
      </c>
      <c r="C251" s="218">
        <f>IFERROR('tablas turistas por categorías '!C251/'tablas turistas por categorías '!C264-1,"-")</f>
        <v>7.75</v>
      </c>
      <c r="D251" s="218">
        <f>IFERROR('tablas turistas por categorías '!E251/'tablas turistas por categorías '!E264-1,"-")</f>
        <v>-0.38481012658227853</v>
      </c>
      <c r="E251" s="218">
        <f>IFERROR('tablas turistas por categorías '!G251/'tablas turistas por categorías '!G264-1,"-")</f>
        <v>-5.7029177718832869E-2</v>
      </c>
      <c r="F251" s="218">
        <f>IFERROR('tablas turistas por categorías '!I251/'tablas turistas por categorías '!I264-1,"-")</f>
        <v>0.43983402489626555</v>
      </c>
      <c r="G251" s="218">
        <f>IFERROR('tablas turistas por categorías '!K251/'tablas turistas por categorías '!K264-1,"-")</f>
        <v>4.3478260869565188E-2</v>
      </c>
      <c r="H251" s="219">
        <f>IFERROR('tablas turistas por categorías '!M251/'tablas turistas por categorías '!M264-1,"-")</f>
        <v>0.12196261682242993</v>
      </c>
      <c r="I251" s="218">
        <f>IFERROR('tablas turistas por categorías '!O251/'tablas turistas por categorías '!O264-1,"-")</f>
        <v>0.18461958003817824</v>
      </c>
      <c r="J251" s="219">
        <f>IFERROR('tablas turistas por categorías '!Q251/'tablas turistas por categorías '!Q264-1,"-")</f>
        <v>0.16152918890993639</v>
      </c>
    </row>
    <row r="252" spans="2:10" ht="15" hidden="1" customHeight="1" outlineLevel="1">
      <c r="B252" s="95" t="s">
        <v>51</v>
      </c>
      <c r="C252" s="218">
        <f>IFERROR('tablas turistas por categorías '!C252/'tablas turistas por categorías '!C265-1,"-")</f>
        <v>4.5</v>
      </c>
      <c r="D252" s="218">
        <f>IFERROR('tablas turistas por categorías '!E252/'tablas turistas por categorías '!E265-1,"-")</f>
        <v>-0.26229508196721307</v>
      </c>
      <c r="E252" s="218">
        <f>IFERROR('tablas turistas por categorías '!G252/'tablas turistas por categorías '!G265-1,"-")</f>
        <v>6.580366774541524E-2</v>
      </c>
      <c r="F252" s="218">
        <f>IFERROR('tablas turistas por categorías '!I252/'tablas turistas por categorías '!I265-1,"-")</f>
        <v>1.117206982543641</v>
      </c>
      <c r="G252" s="218">
        <f>IFERROR('tablas turistas por categorías '!K252/'tablas turistas por categorías '!K265-1,"-")</f>
        <v>0.47368421052631571</v>
      </c>
      <c r="H252" s="219">
        <f>IFERROR('tablas turistas por categorías '!M252/'tablas turistas por categorías '!M265-1,"-")</f>
        <v>0.44341913550267109</v>
      </c>
      <c r="I252" s="218">
        <f>IFERROR('tablas turistas por categorías '!O252/'tablas turistas por categorías '!O265-1,"-")</f>
        <v>0.25978445830969932</v>
      </c>
      <c r="J252" s="219">
        <f>IFERROR('tablas turistas por categorías '!Q252/'tablas turistas por categorías '!Q265-1,"-")</f>
        <v>0.32748433303491487</v>
      </c>
    </row>
    <row r="253" spans="2:10" collapsed="1">
      <c r="B253" s="225">
        <v>1992</v>
      </c>
      <c r="C253" s="227">
        <f>IFERROR('tablas turistas por categorías '!C253/'tablas turistas por categorías '!C266-1,"-")</f>
        <v>2.0384615384615383</v>
      </c>
      <c r="D253" s="227">
        <f>IFERROR('tablas turistas por categorías '!E253/'tablas turistas por categorías '!E266-1,"-")</f>
        <v>-0.25119196988707648</v>
      </c>
      <c r="E253" s="227">
        <f>IFERROR('tablas turistas por categorías '!G253/'tablas turistas por categorías '!G266-1,"-")</f>
        <v>-0.10202557640250165</v>
      </c>
      <c r="F253" s="227">
        <f>IFERROR('tablas turistas por categorías '!I253/'tablas turistas por categorías '!I266-1,"-")</f>
        <v>0.24103919546157804</v>
      </c>
      <c r="G253" s="227">
        <f>IFERROR('tablas turistas por categorías '!K253/'tablas turistas por categorías '!K266-1,"-")</f>
        <v>-0.34806629834254144</v>
      </c>
      <c r="H253" s="227">
        <f>IFERROR('tablas turistas por categorías '!M253/'tablas turistas por categorías '!M266-1,"-")</f>
        <v>5.8106963715718773E-2</v>
      </c>
      <c r="I253" s="227">
        <f>IFERROR('tablas turistas por categorías '!O253/'tablas turistas por categorías '!O266-1,"-")</f>
        <v>8.7648060848552145E-2</v>
      </c>
      <c r="J253" s="227">
        <f>IFERROR('tablas turistas por categorías '!Q253/'tablas turistas por categorías '!Q266-1,"-")</f>
        <v>7.6476819234369664E-2</v>
      </c>
    </row>
    <row r="254" spans="2:10" ht="15" hidden="1" customHeight="1" outlineLevel="1">
      <c r="B254" s="95" t="s">
        <v>40</v>
      </c>
      <c r="C254" s="218">
        <f>IFERROR('tablas turistas por categorías '!C254/'tablas turistas por categorías '!C267-1,"-")</f>
        <v>-0.22580645161290325</v>
      </c>
      <c r="D254" s="218">
        <f>IFERROR('tablas turistas por categorías '!E254/'tablas turistas por categorías '!E267-1,"-")</f>
        <v>7.8853046594982157E-2</v>
      </c>
      <c r="E254" s="218">
        <f>IFERROR('tablas turistas por categorías '!G254/'tablas turistas por categorías '!G267-1,"-")</f>
        <v>-0.24385805277525019</v>
      </c>
      <c r="F254" s="218">
        <f>IFERROR('tablas turistas por categorías '!I254/'tablas turistas por categorías '!I267-1,"-")</f>
        <v>0.14642857142857135</v>
      </c>
      <c r="G254" s="218">
        <f>IFERROR('tablas turistas por categorías '!K254/'tablas turistas por categorías '!K267-1,"-")</f>
        <v>-0.61538461538461542</v>
      </c>
      <c r="H254" s="219">
        <f>IFERROR('tablas turistas por categorías '!M254/'tablas turistas por categorías '!M267-1,"-")</f>
        <v>-4.9730146491904437E-2</v>
      </c>
      <c r="I254" s="218">
        <f>IFERROR('tablas turistas por categorías '!O254/'tablas turistas por categorías '!O267-1,"-")</f>
        <v>0.13471945314725153</v>
      </c>
      <c r="J254" s="219">
        <f>IFERROR('tablas turistas por categorías '!Q254/'tablas turistas por categorías '!Q267-1,"-")</f>
        <v>5.6347256347256458E-2</v>
      </c>
    </row>
    <row r="255" spans="2:10" ht="15" hidden="1" customHeight="1" outlineLevel="1">
      <c r="B255" s="95" t="s">
        <v>41</v>
      </c>
      <c r="C255" s="218">
        <f>IFERROR('tablas turistas por categorías '!C255/'tablas turistas por categorías '!C268-1,"-")</f>
        <v>0.89999999999999991</v>
      </c>
      <c r="D255" s="218">
        <f>IFERROR('tablas turistas por categorías '!E255/'tablas turistas por categorías '!E268-1,"-")</f>
        <v>-0.14111922141119226</v>
      </c>
      <c r="E255" s="218">
        <f>IFERROR('tablas turistas por categorías '!G255/'tablas turistas por categorías '!G268-1,"-")</f>
        <v>-8.3601286173633493E-2</v>
      </c>
      <c r="F255" s="218">
        <f>IFERROR('tablas turistas por categorías '!I255/'tablas turistas por categorías '!I268-1,"-")</f>
        <v>0.15118397085610202</v>
      </c>
      <c r="G255" s="218">
        <f>IFERROR('tablas turistas por categorías '!K255/'tablas turistas por categorías '!K268-1,"-")</f>
        <v>-0.45161290322580649</v>
      </c>
      <c r="H255" s="219">
        <f>IFERROR('tablas turistas por categorías '!M255/'tablas turistas por categorías '!M268-1,"-")</f>
        <v>1.0068465565847839E-2</v>
      </c>
      <c r="I255" s="218">
        <f>IFERROR('tablas turistas por categorías '!O255/'tablas turistas por categorías '!O268-1,"-")</f>
        <v>0.510672703751617</v>
      </c>
      <c r="J255" s="219">
        <f>IFERROR('tablas turistas por categorías '!Q255/'tablas turistas por categorías '!Q268-1,"-")</f>
        <v>0.28771300448430503</v>
      </c>
    </row>
    <row r="256" spans="2:10" ht="15" hidden="1" customHeight="1" outlineLevel="1">
      <c r="B256" s="95" t="s">
        <v>42</v>
      </c>
      <c r="C256" s="218">
        <f>IFERROR('tablas turistas por categorías '!C256/'tablas turistas por categorías '!C269-1,"-")</f>
        <v>-0.5714285714285714</v>
      </c>
      <c r="D256" s="218">
        <f>IFERROR('tablas turistas por categorías '!E256/'tablas turistas por categorías '!E269-1,"-")</f>
        <v>2.5862068965517349E-2</v>
      </c>
      <c r="E256" s="218">
        <f>IFERROR('tablas turistas por categorías '!G256/'tablas turistas por categorías '!G269-1,"-")</f>
        <v>0.3092307692307692</v>
      </c>
      <c r="F256" s="218">
        <f>IFERROR('tablas turistas por categorías '!I256/'tablas turistas por categorías '!I269-1,"-")</f>
        <v>0.10882110469909323</v>
      </c>
      <c r="G256" s="218">
        <f>IFERROR('tablas turistas por categorías '!K256/'tablas turistas por categorías '!K269-1,"-")</f>
        <v>1.2400000000000002</v>
      </c>
      <c r="H256" s="219">
        <f>IFERROR('tablas turistas por categorías '!M256/'tablas turistas por categorías '!M269-1,"-")</f>
        <v>0.16721158337225606</v>
      </c>
      <c r="I256" s="218">
        <f>IFERROR('tablas turistas por categorías '!O256/'tablas turistas por categorías '!O269-1,"-")</f>
        <v>0.54726710209694063</v>
      </c>
      <c r="J256" s="219">
        <f>IFERROR('tablas turistas por categorías '!Q256/'tablas turistas por categorías '!Q269-1,"-")</f>
        <v>0.38613861386138604</v>
      </c>
    </row>
    <row r="257" spans="2:10" ht="15" hidden="1" customHeight="1" outlineLevel="1">
      <c r="B257" s="95" t="s">
        <v>43</v>
      </c>
      <c r="C257" s="218">
        <f>IFERROR('tablas turistas por categorías '!C257/'tablas turistas por categorías '!C270-1,"-")</f>
        <v>-0.54545454545454541</v>
      </c>
      <c r="D257" s="218">
        <f>IFERROR('tablas turistas por categorías '!E257/'tablas turistas por categorías '!E270-1,"-")</f>
        <v>-0.53053435114503822</v>
      </c>
      <c r="E257" s="218">
        <f>IFERROR('tablas turistas por categorías '!G257/'tablas turistas por categorías '!G270-1,"-")</f>
        <v>0.69581749049429664</v>
      </c>
      <c r="F257" s="218">
        <f>IFERROR('tablas turistas por categorías '!I257/'tablas turistas por categorías '!I270-1,"-")</f>
        <v>0.81219272369714846</v>
      </c>
      <c r="G257" s="218">
        <f>IFERROR('tablas turistas por categorías '!K257/'tablas turistas por categorías '!K270-1,"-")</f>
        <v>0.16666666666666674</v>
      </c>
      <c r="H257" s="219">
        <f>IFERROR('tablas turistas por categorías '!M257/'tablas turistas por categorías '!M270-1,"-")</f>
        <v>0.56857451403887693</v>
      </c>
      <c r="I257" s="218">
        <f>IFERROR('tablas turistas por categorías '!O257/'tablas turistas por categorías '!O270-1,"-")</f>
        <v>0.64417177914110435</v>
      </c>
      <c r="J257" s="219">
        <f>IFERROR('tablas turistas por categorías '!Q257/'tablas turistas por categorías '!Q270-1,"-")</f>
        <v>0.61678403755868549</v>
      </c>
    </row>
    <row r="258" spans="2:10" ht="15" hidden="1" customHeight="1" outlineLevel="1">
      <c r="B258" s="95" t="s">
        <v>44</v>
      </c>
      <c r="C258" s="218">
        <f>IFERROR('tablas turistas por categorías '!C258/'tablas turistas por categorías '!C271-1,"-")</f>
        <v>-5.555555555555558E-2</v>
      </c>
      <c r="D258" s="218">
        <f>IFERROR('tablas turistas por categorías '!E258/'tablas turistas por categorías '!E271-1,"-")</f>
        <v>0.77456647398843925</v>
      </c>
      <c r="E258" s="218">
        <f>IFERROR('tablas turistas por categorías '!G258/'tablas turistas por categorías '!G271-1,"-")</f>
        <v>0.28283898305084754</v>
      </c>
      <c r="F258" s="218">
        <f>IFERROR('tablas turistas por categorías '!I258/'tablas turistas por categorías '!I271-1,"-")</f>
        <v>5.5131467345207907E-2</v>
      </c>
      <c r="G258" s="218">
        <f>IFERROR('tablas turistas por categorías '!K258/'tablas turistas por categorías '!K271-1,"-")</f>
        <v>1.2000000000000002</v>
      </c>
      <c r="H258" s="219">
        <f>IFERROR('tablas turistas por categorías '!M258/'tablas turistas por categorías '!M271-1,"-")</f>
        <v>0.21162890123984601</v>
      </c>
      <c r="I258" s="218">
        <f>IFERROR('tablas turistas por categorías '!O258/'tablas turistas por categorías '!O271-1,"-")</f>
        <v>5.8759323267236763E-2</v>
      </c>
      <c r="J258" s="219">
        <f>IFERROR('tablas turistas por categorías '!Q258/'tablas turistas por categorías '!Q271-1,"-")</f>
        <v>0.10438999489535483</v>
      </c>
    </row>
    <row r="259" spans="2:10" ht="15" hidden="1" customHeight="1" outlineLevel="1">
      <c r="B259" s="95" t="s">
        <v>45</v>
      </c>
      <c r="C259" s="218">
        <f>IFERROR('tablas turistas por categorías '!C259/'tablas turistas por categorías '!C272-1,"-")</f>
        <v>-0.33333333333333337</v>
      </c>
      <c r="D259" s="218">
        <f>IFERROR('tablas turistas por categorías '!E259/'tablas turistas por categorías '!E272-1,"-")</f>
        <v>0.70621468926553677</v>
      </c>
      <c r="E259" s="218">
        <f>IFERROR('tablas turistas por categorías '!G259/'tablas turistas por categorías '!G272-1,"-")</f>
        <v>-1.1274934952298366E-2</v>
      </c>
      <c r="F259" s="218">
        <f>IFERROR('tablas turistas por categorías '!I259/'tablas turistas por categorías '!I272-1,"-")</f>
        <v>0.33485401459854014</v>
      </c>
      <c r="G259" s="218">
        <f>IFERROR('tablas turistas por categorías '!K259/'tablas turistas por categorías '!K272-1,"-")</f>
        <v>3.125</v>
      </c>
      <c r="H259" s="219">
        <f>IFERROR('tablas turistas por categorías '!M259/'tablas turistas por categorías '!M272-1,"-")</f>
        <v>0.20640131308986454</v>
      </c>
      <c r="I259" s="218">
        <f>IFERROR('tablas turistas por categorías '!O259/'tablas turistas por categorías '!O272-1,"-")</f>
        <v>1.6949152542372836E-2</v>
      </c>
      <c r="J259" s="219">
        <f>IFERROR('tablas turistas por categorías '!Q259/'tablas turistas por categorías '!Q272-1,"-")</f>
        <v>7.7467558002359382E-2</v>
      </c>
    </row>
    <row r="260" spans="2:10" ht="15" hidden="1" customHeight="1" outlineLevel="1">
      <c r="B260" s="95" t="s">
        <v>46</v>
      </c>
      <c r="C260" s="218" t="str">
        <f>IFERROR('tablas turistas por categorías '!C260/'tablas turistas por categorías '!C273-1,"-")</f>
        <v>-</v>
      </c>
      <c r="D260" s="218">
        <f>IFERROR('tablas turistas por categorías '!E260/'tablas turistas por categorías '!E273-1,"-")</f>
        <v>1.8526315789473684</v>
      </c>
      <c r="E260" s="218">
        <f>IFERROR('tablas turistas por categorías '!G260/'tablas turistas por categorías '!G273-1,"-")</f>
        <v>2.4013722126929649E-2</v>
      </c>
      <c r="F260" s="218">
        <f>IFERROR('tablas turistas por categorías '!I260/'tablas turistas por categorías '!I273-1,"-")</f>
        <v>0.1624087591240877</v>
      </c>
      <c r="G260" s="218">
        <f>IFERROR('tablas turistas por categorías '!K260/'tablas turistas por categorías '!K273-1,"-")</f>
        <v>-0.1333333333333333</v>
      </c>
      <c r="H260" s="219">
        <f>IFERROR('tablas turistas por categorías '!M260/'tablas turistas por categorías '!M273-1,"-")</f>
        <v>0.20737842370039128</v>
      </c>
      <c r="I260" s="218">
        <f>IFERROR('tablas turistas por categorías '!O260/'tablas turistas por categorías '!O273-1,"-")</f>
        <v>0.44240336777650202</v>
      </c>
      <c r="J260" s="219">
        <f>IFERROR('tablas turistas por categorías '!Q260/'tablas turistas por categorías '!Q273-1,"-")</f>
        <v>0.34688777828259876</v>
      </c>
    </row>
    <row r="261" spans="2:10" ht="15" hidden="1" customHeight="1" outlineLevel="1">
      <c r="B261" s="95" t="s">
        <v>47</v>
      </c>
      <c r="C261" s="218" t="str">
        <f>IFERROR('tablas turistas por categorías '!C261/'tablas turistas por categorías '!C274-1,"-")</f>
        <v>-</v>
      </c>
      <c r="D261" s="218">
        <f>IFERROR('tablas turistas por categorías '!E261/'tablas turistas por categorías '!E274-1,"-")</f>
        <v>1.5449438202247192</v>
      </c>
      <c r="E261" s="218">
        <f>IFERROR('tablas turistas por categorías '!G261/'tablas turistas por categorías '!G274-1,"-")</f>
        <v>0.62797619047619047</v>
      </c>
      <c r="F261" s="218">
        <f>IFERROR('tablas turistas por categorías '!I261/'tablas turistas por categorías '!I274-1,"-")</f>
        <v>0.7788347205707491</v>
      </c>
      <c r="G261" s="218">
        <f>IFERROR('tablas turistas por categorías '!K261/'tablas turistas por categorías '!K274-1,"-")</f>
        <v>0</v>
      </c>
      <c r="H261" s="219">
        <f>IFERROR('tablas turistas por categorías '!M261/'tablas turistas por categorías '!M274-1,"-")</f>
        <v>0.84057971014492749</v>
      </c>
      <c r="I261" s="218">
        <f>IFERROR('tablas turistas por categorías '!O261/'tablas turistas por categorías '!O274-1,"-")</f>
        <v>1.5104086353122592</v>
      </c>
      <c r="J261" s="219">
        <f>IFERROR('tablas turistas por categorías '!Q261/'tablas turistas por categorías '!Q274-1,"-")</f>
        <v>1.1651101979828167</v>
      </c>
    </row>
    <row r="262" spans="2:10" ht="15" hidden="1" customHeight="1" outlineLevel="1">
      <c r="B262" s="95" t="s">
        <v>48</v>
      </c>
      <c r="C262" s="218">
        <f>IFERROR('tablas turistas por categorías '!C262/'tablas turistas por categorías '!C275-1,"-")</f>
        <v>2.2000000000000002</v>
      </c>
      <c r="D262" s="218">
        <f>IFERROR('tablas turistas por categorías '!E262/'tablas turistas por categorías '!E275-1,"-")</f>
        <v>0.80219780219780223</v>
      </c>
      <c r="E262" s="218">
        <f>IFERROR('tablas turistas por categorías '!G262/'tablas turistas por categorías '!G275-1,"-")</f>
        <v>0.50972762645914393</v>
      </c>
      <c r="F262" s="218">
        <f>IFERROR('tablas turistas por categorías '!I262/'tablas turistas por categorías '!I275-1,"-")</f>
        <v>0.94827586206896552</v>
      </c>
      <c r="G262" s="218">
        <f>IFERROR('tablas turistas por categorías '!K262/'tablas turistas por categorías '!K275-1,"-")</f>
        <v>-3.0303030303030276E-2</v>
      </c>
      <c r="H262" s="219">
        <f>IFERROR('tablas turistas por categorías '!M262/'tablas turistas por categorías '!M275-1,"-")</f>
        <v>0.76377454084863827</v>
      </c>
      <c r="I262" s="218">
        <f>IFERROR('tablas turistas por categorías '!O262/'tablas turistas por categorías '!O275-1,"-")</f>
        <v>0.1241226449944588</v>
      </c>
      <c r="J262" s="219">
        <f>IFERROR('tablas turistas por categorías '!Q262/'tablas turistas por categorías '!Q275-1,"-")</f>
        <v>0.35977601493233791</v>
      </c>
    </row>
    <row r="263" spans="2:10" ht="15" hidden="1" customHeight="1" outlineLevel="1">
      <c r="B263" s="95" t="s">
        <v>49</v>
      </c>
      <c r="C263" s="218">
        <f>IFERROR('tablas turistas por categorías '!C263/'tablas turistas por categorías '!C276-1,"-")</f>
        <v>-0.4285714285714286</v>
      </c>
      <c r="D263" s="218">
        <f>IFERROR('tablas turistas por categorías '!E263/'tablas turistas por categorías '!E276-1,"-")</f>
        <v>0.39937106918238996</v>
      </c>
      <c r="E263" s="218">
        <f>IFERROR('tablas turistas por categorías '!G263/'tablas turistas por categorías '!G276-1,"-")</f>
        <v>0.42765273311897101</v>
      </c>
      <c r="F263" s="218">
        <f>IFERROR('tablas turistas por categorías '!I263/'tablas turistas por categorías '!I276-1,"-")</f>
        <v>-9.3696763202725686E-2</v>
      </c>
      <c r="G263" s="218">
        <f>IFERROR('tablas turistas por categorías '!K263/'tablas turistas por categorías '!K276-1,"-")</f>
        <v>-0.3529411764705882</v>
      </c>
      <c r="H263" s="219">
        <f>IFERROR('tablas turistas por categorías '!M263/'tablas turistas por categorías '!M276-1,"-")</f>
        <v>0.16261151662611506</v>
      </c>
      <c r="I263" s="218">
        <f>IFERROR('tablas turistas por categorías '!O263/'tablas turistas por categorías '!O276-1,"-")</f>
        <v>-0.17977272727272731</v>
      </c>
      <c r="J263" s="219">
        <f>IFERROR('tablas turistas por categorías '!Q263/'tablas turistas por categorías '!Q276-1,"-")</f>
        <v>-5.6801631226332638E-2</v>
      </c>
    </row>
    <row r="264" spans="2:10" ht="15" hidden="1" customHeight="1" outlineLevel="1">
      <c r="B264" s="95" t="s">
        <v>50</v>
      </c>
      <c r="C264" s="218">
        <f>IFERROR('tablas turistas por categorías '!C264/'tablas turistas por categorías '!C277-1,"-")</f>
        <v>0</v>
      </c>
      <c r="D264" s="218">
        <f>IFERROR('tablas turistas por categorías '!E264/'tablas turistas por categorías '!E277-1,"-")</f>
        <v>5.6149732620320858E-2</v>
      </c>
      <c r="E264" s="218">
        <f>IFERROR('tablas turistas por categorías '!G264/'tablas turistas por categorías '!G277-1,"-")</f>
        <v>-0.17415115005476456</v>
      </c>
      <c r="F264" s="218">
        <f>IFERROR('tablas turistas por categorías '!I264/'tablas turistas por categorías '!I277-1,"-")</f>
        <v>-8.1029551954242107E-2</v>
      </c>
      <c r="G264" s="218">
        <f>IFERROR('tablas turistas por categorías '!K264/'tablas turistas por categorías '!K277-1,"-")</f>
        <v>-0.23333333333333328</v>
      </c>
      <c r="H264" s="219">
        <f>IFERROR('tablas turistas por categorías '!M264/'tablas turistas por categorías '!M277-1,"-")</f>
        <v>-9.7046413502109741E-2</v>
      </c>
      <c r="I264" s="218">
        <f>IFERROR('tablas turistas por categorías '!O264/'tablas turistas por categorías '!O277-1,"-")</f>
        <v>0.1726894787336104</v>
      </c>
      <c r="J264" s="219">
        <f>IFERROR('tablas turistas por categorías '!Q264/'tablas turistas por categorías '!Q277-1,"-")</f>
        <v>5.639439694378745E-2</v>
      </c>
    </row>
    <row r="265" spans="2:10" ht="15" hidden="1" customHeight="1" outlineLevel="1">
      <c r="B265" s="95" t="s">
        <v>51</v>
      </c>
      <c r="C265" s="218">
        <f>IFERROR('tablas turistas por categorías '!C265/'tablas turistas por categorías '!C278-1,"-")</f>
        <v>-0.6</v>
      </c>
      <c r="D265" s="218">
        <f>IFERROR('tablas turistas por categorías '!E265/'tablas turistas por categorías '!E278-1,"-")</f>
        <v>0.38009049773755654</v>
      </c>
      <c r="E265" s="218">
        <f>IFERROR('tablas turistas por categorías '!G265/'tablas turistas por categorías '!G278-1,"-")</f>
        <v>0.47846889952153115</v>
      </c>
      <c r="F265" s="218">
        <f>IFERROR('tablas turistas por categorías '!I265/'tablas turistas por categorías '!I278-1,"-")</f>
        <v>0.18114874815905746</v>
      </c>
      <c r="G265" s="218">
        <f>IFERROR('tablas turistas por categorías '!K265/'tablas turistas por categorías '!K278-1,"-")</f>
        <v>0.11764705882352944</v>
      </c>
      <c r="H265" s="219">
        <f>IFERROR('tablas turistas por categorías '!M265/'tablas turistas por categorías '!M278-1,"-")</f>
        <v>0.32071840923669015</v>
      </c>
      <c r="I265" s="218">
        <f>IFERROR('tablas turistas por categorías '!O265/'tablas turistas por categorías '!O278-1,"-")</f>
        <v>0.29157509157509165</v>
      </c>
      <c r="J265" s="219">
        <f>IFERROR('tablas turistas por categorías '!Q265/'tablas turistas por categorías '!Q278-1,"-")</f>
        <v>0.3021683376078339</v>
      </c>
    </row>
    <row r="266" spans="2:10" collapsed="1">
      <c r="B266" s="225">
        <v>1991</v>
      </c>
      <c r="C266" s="227">
        <f>IFERROR('tablas turistas por categorías '!C266/'tablas turistas por categorías '!C279-1,"-")</f>
        <v>4.0000000000000036E-2</v>
      </c>
      <c r="D266" s="227">
        <f>IFERROR('tablas turistas por categorías '!E266/'tablas turistas por categorías '!E279-1,"-")</f>
        <v>0.3314400267290345</v>
      </c>
      <c r="E266" s="227">
        <f>IFERROR('tablas turistas por categorías '!G266/'tablas turistas por categorías '!G279-1,"-")</f>
        <v>0.16306589946802741</v>
      </c>
      <c r="F266" s="227">
        <f>IFERROR('tablas turistas por categorías '!I266/'tablas turistas por categorías '!I279-1,"-")</f>
        <v>0.25949983760961359</v>
      </c>
      <c r="G266" s="227">
        <f>IFERROR('tablas turistas por categorías '!K266/'tablas turistas por categorías '!K279-1,"-")</f>
        <v>5.232558139534893E-2</v>
      </c>
      <c r="H266" s="227">
        <f>IFERROR('tablas turistas por categorías '!M266/'tablas turistas por categorías '!M279-1,"-")</f>
        <v>0.22862059306094684</v>
      </c>
      <c r="I266" s="227">
        <f>IFERROR('tablas turistas por categorías '!O266/'tablas turistas por categorías '!O279-1,"-")</f>
        <v>0.25166728647576542</v>
      </c>
      <c r="J266" s="227">
        <f>IFERROR('tablas turistas por categorías '!Q266/'tablas turistas por categorías '!Q279-1,"-")</f>
        <v>0.24285101953340282</v>
      </c>
    </row>
    <row r="267" spans="2:10" ht="15" hidden="1" customHeight="1" outlineLevel="1">
      <c r="B267" s="95" t="s">
        <v>40</v>
      </c>
      <c r="C267" s="218">
        <f>IFERROR('tablas turistas por categorías '!C267/'tablas turistas por categorías '!C280-1,"-")</f>
        <v>1.8181818181818183</v>
      </c>
      <c r="D267" s="218">
        <f>IFERROR('tablas turistas por categorías '!E267/'tablas turistas por categorías '!E280-1,"-")</f>
        <v>0.44559585492227982</v>
      </c>
      <c r="E267" s="218">
        <f>IFERROR('tablas turistas por categorías '!G267/'tablas turistas por categorías '!G280-1,"-")</f>
        <v>1.0735849056603772</v>
      </c>
      <c r="F267" s="218">
        <f>IFERROR('tablas turistas por categorías '!I267/'tablas turistas por categorías '!I280-1,"-")</f>
        <v>0.60458452722063027</v>
      </c>
      <c r="G267" s="218">
        <f>IFERROR('tablas turistas por categorías '!K267/'tablas turistas por categorías '!K280-1,"-")</f>
        <v>1.8260869565217392</v>
      </c>
      <c r="H267" s="219">
        <f>IFERROR('tablas turistas por categorías '!M267/'tablas turistas por categorías '!M280-1,"-")</f>
        <v>0.78281786941580767</v>
      </c>
      <c r="I267" s="218">
        <f>IFERROR('tablas turistas por categorías '!O267/'tablas turistas por categorías '!O280-1,"-")</f>
        <v>0.30763500931098697</v>
      </c>
      <c r="J267" s="219">
        <f>IFERROR('tablas turistas por categorías '!Q267/'tablas turistas por categorías '!Q280-1,"-")</f>
        <v>0.4746376811594204</v>
      </c>
    </row>
    <row r="268" spans="2:10" ht="15" hidden="1" customHeight="1" outlineLevel="1">
      <c r="B268" s="95" t="s">
        <v>41</v>
      </c>
      <c r="C268" s="218">
        <f>IFERROR('tablas turistas por categorías '!C268/'tablas turistas por categorías '!C281-1,"-")</f>
        <v>-0.5</v>
      </c>
      <c r="D268" s="218">
        <f>IFERROR('tablas turistas por categorías '!E268/'tablas turistas por categorías '!E281-1,"-")</f>
        <v>4.9565217391304346</v>
      </c>
      <c r="E268" s="218">
        <f>IFERROR('tablas turistas por categorías '!G268/'tablas turistas por categorías '!G281-1,"-")</f>
        <v>0.93970893970893976</v>
      </c>
      <c r="F268" s="218">
        <f>IFERROR('tablas turistas por categorías '!I268/'tablas turistas por categorías '!I281-1,"-")</f>
        <v>0.70496894409937894</v>
      </c>
      <c r="G268" s="218">
        <f>IFERROR('tablas turistas por categorías '!K268/'tablas turistas por categorías '!K281-1,"-")</f>
        <v>0</v>
      </c>
      <c r="H268" s="219">
        <f>IFERROR('tablas turistas por categorías '!M268/'tablas turistas por categorías '!M281-1,"-")</f>
        <v>0.99437751004016062</v>
      </c>
      <c r="I268" s="218">
        <f>IFERROR('tablas turistas por categorías '!O268/'tablas turistas por categorías '!O281-1,"-")</f>
        <v>0.69517543859649122</v>
      </c>
      <c r="J268" s="219">
        <f>IFERROR('tablas turistas por categorías '!Q268/'tablas turistas por categorías '!Q281-1,"-")</f>
        <v>0.81655262300423592</v>
      </c>
    </row>
    <row r="269" spans="2:10" ht="15" hidden="1" customHeight="1" outlineLevel="1">
      <c r="B269" s="95" t="s">
        <v>42</v>
      </c>
      <c r="C269" s="218">
        <f>IFERROR('tablas turistas por categorías '!C269/'tablas turistas por categorías '!C282-1,"-")</f>
        <v>0.75</v>
      </c>
      <c r="D269" s="218">
        <f>IFERROR('tablas turistas por categorías '!E269/'tablas turistas por categorías '!E282-1,"-")</f>
        <v>-3.7344398340248941E-2</v>
      </c>
      <c r="E269" s="218">
        <f>IFERROR('tablas turistas por categorías '!G269/'tablas turistas por categorías '!G282-1,"-")</f>
        <v>0.57004830917874405</v>
      </c>
      <c r="F269" s="218">
        <f>IFERROR('tablas turistas por categorías '!I269/'tablas turistas por categorías '!I282-1,"-")</f>
        <v>0.58769633507853403</v>
      </c>
      <c r="G269" s="218">
        <f>IFERROR('tablas turistas por categorías '!K269/'tablas turistas por categorías '!K282-1,"-")</f>
        <v>-0.24242424242424243</v>
      </c>
      <c r="H269" s="219">
        <f>IFERROR('tablas turistas por categorías '!M269/'tablas turistas por categorías '!M282-1,"-")</f>
        <v>0.46243169398907114</v>
      </c>
      <c r="I269" s="218">
        <f>IFERROR('tablas turistas por categorías '!O269/'tablas turistas por categorías '!O282-1,"-")</f>
        <v>0.61971046770601346</v>
      </c>
      <c r="J269" s="219">
        <f>IFERROR('tablas turistas por categorías '!Q269/'tablas turistas por categorías '!Q282-1,"-")</f>
        <v>0.54907975460122693</v>
      </c>
    </row>
    <row r="270" spans="2:10" ht="15" hidden="1" customHeight="1" outlineLevel="1">
      <c r="B270" s="95" t="s">
        <v>43</v>
      </c>
      <c r="C270" s="218">
        <f>IFERROR('tablas turistas por categorías '!C270/'tablas turistas por categorías '!C283-1,"-")</f>
        <v>-0.26666666666666672</v>
      </c>
      <c r="D270" s="218">
        <f>IFERROR('tablas turistas por categorías '!E270/'tablas turistas por categorías '!E283-1,"-")</f>
        <v>-0.36097560975609755</v>
      </c>
      <c r="E270" s="218">
        <f>IFERROR('tablas turistas por categorías '!G270/'tablas turistas por categorías '!G283-1,"-")</f>
        <v>-0.23768115942028989</v>
      </c>
      <c r="F270" s="218">
        <f>IFERROR('tablas turistas por categorías '!I270/'tablas turistas por categorías '!I283-1,"-")</f>
        <v>0.74143835616438358</v>
      </c>
      <c r="G270" s="218">
        <f>IFERROR('tablas turistas por categorías '!K270/'tablas turistas por categorías '!K283-1,"-")</f>
        <v>0.8</v>
      </c>
      <c r="H270" s="219">
        <f>IFERROR('tablas turistas por categorías '!M270/'tablas turistas por categorías '!M283-1,"-")</f>
        <v>7.7370564281558973E-2</v>
      </c>
      <c r="I270" s="218">
        <f>IFERROR('tablas turistas por categorías '!O270/'tablas turistas por categorías '!O283-1,"-")</f>
        <v>0.30661322645290578</v>
      </c>
      <c r="J270" s="219">
        <f>IFERROR('tablas turistas por categorías '!Q270/'tablas turistas por categorías '!Q283-1,"-")</f>
        <v>0.2130991931656383</v>
      </c>
    </row>
    <row r="271" spans="2:10" ht="15" hidden="1" customHeight="1" outlineLevel="1">
      <c r="B271" s="95" t="s">
        <v>44</v>
      </c>
      <c r="C271" s="218">
        <f>IFERROR('tablas turistas por categorías '!C271/'tablas turistas por categorías '!C284-1,"-")</f>
        <v>5.8823529411764719E-2</v>
      </c>
      <c r="D271" s="218">
        <f>IFERROR('tablas turistas por categorías '!E271/'tablas turistas por categorías '!E284-1,"-")</f>
        <v>-0.5861244019138756</v>
      </c>
      <c r="E271" s="218">
        <f>IFERROR('tablas turistas por categorías '!G271/'tablas turistas por categorías '!G284-1,"-")</f>
        <v>1.0521739130434784</v>
      </c>
      <c r="F271" s="218">
        <f>IFERROR('tablas turistas por categorías '!I271/'tablas turistas por categorías '!I284-1,"-")</f>
        <v>1.5085106382978721</v>
      </c>
      <c r="G271" s="218">
        <f>IFERROR('tablas turistas por categorías '!K271/'tablas turistas por categorías '!K284-1,"-")</f>
        <v>0.66666666666666674</v>
      </c>
      <c r="H271" s="219">
        <f>IFERROR('tablas turistas por categorías '!M271/'tablas turistas por categorías '!M284-1,"-")</f>
        <v>0.69492753623188408</v>
      </c>
      <c r="I271" s="218">
        <f>IFERROR('tablas turistas por categorías '!O271/'tablas turistas por categorías '!O284-1,"-")</f>
        <v>1.0909090909090908</v>
      </c>
      <c r="J271" s="219">
        <f>IFERROR('tablas turistas por categorías '!Q271/'tablas turistas por categorías '!Q284-1,"-")</f>
        <v>0.95460214517335995</v>
      </c>
    </row>
    <row r="272" spans="2:10" ht="15" hidden="1" customHeight="1" outlineLevel="1">
      <c r="B272" s="95" t="s">
        <v>45</v>
      </c>
      <c r="C272" s="218">
        <f>IFERROR('tablas turistas por categorías '!C272/'tablas turistas por categorías '!C285-1,"-")</f>
        <v>-0.25</v>
      </c>
      <c r="D272" s="218">
        <f>IFERROR('tablas turistas por categorías '!E272/'tablas turistas por categorías '!E285-1,"-")</f>
        <v>-0.40604026845637586</v>
      </c>
      <c r="E272" s="218">
        <f>IFERROR('tablas turistas por categorías '!G272/'tablas turistas por categorías '!G285-1,"-")</f>
        <v>1.008710801393728</v>
      </c>
      <c r="F272" s="218">
        <f>IFERROR('tablas turistas por categorías '!I272/'tablas turistas por categorías '!I285-1,"-")</f>
        <v>0.69397217928902633</v>
      </c>
      <c r="G272" s="218">
        <f>IFERROR('tablas turistas por categorías '!K272/'tablas turistas por categorías '!K285-1,"-")</f>
        <v>-0.55555555555555558</v>
      </c>
      <c r="H272" s="219">
        <f>IFERROR('tablas turistas por categorías '!M272/'tablas turistas por categorías '!M285-1,"-")</f>
        <v>0.58144062297209609</v>
      </c>
      <c r="I272" s="218">
        <f>IFERROR('tablas turistas por categorías '!O272/'tablas turistas por categorías '!O285-1,"-")</f>
        <v>0.69673202614379082</v>
      </c>
      <c r="J272" s="219">
        <f>IFERROR('tablas turistas por categorías '!Q272/'tablas turistas por categorías '!Q285-1,"-")</f>
        <v>0.65811780047815693</v>
      </c>
    </row>
    <row r="273" spans="2:10" ht="15" hidden="1" customHeight="1" outlineLevel="1">
      <c r="B273" s="95" t="s">
        <v>46</v>
      </c>
      <c r="C273" s="218">
        <f>IFERROR('tablas turistas por categorías '!C273/'tablas turistas por categorías '!C286-1,"-")</f>
        <v>-1</v>
      </c>
      <c r="D273" s="218">
        <f>IFERROR('tablas turistas por categorías '!E273/'tablas turistas por categorías '!E286-1,"-")</f>
        <v>-0.55607476635514019</v>
      </c>
      <c r="E273" s="218">
        <f>IFERROR('tablas turistas por categorías '!G273/'tablas turistas por categorías '!G286-1,"-")</f>
        <v>0.33715596330275233</v>
      </c>
      <c r="F273" s="218">
        <f>IFERROR('tablas turistas por categorías '!I273/'tablas turistas por categorías '!I286-1,"-")</f>
        <v>0.53501400560224099</v>
      </c>
      <c r="G273" s="218">
        <f>IFERROR('tablas turistas por categorías '!K273/'tablas turistas por categorías '!K286-1,"-")</f>
        <v>-0.64285714285714279</v>
      </c>
      <c r="H273" s="219">
        <f>IFERROR('tablas turistas por categorías '!M273/'tablas turistas por categorías '!M286-1,"-")</f>
        <v>0.25985915492957745</v>
      </c>
      <c r="I273" s="218">
        <f>IFERROR('tablas turistas por categorías '!O273/'tablas turistas por categorías '!O286-1,"-")</f>
        <v>0.12677878395860276</v>
      </c>
      <c r="J273" s="219">
        <f>IFERROR('tablas turistas por categorías '!Q273/'tablas turistas por categorías '!Q286-1,"-")</f>
        <v>0.17732013907461885</v>
      </c>
    </row>
    <row r="274" spans="2:10" ht="15" hidden="1" customHeight="1" outlineLevel="1">
      <c r="B274" s="95" t="s">
        <v>47</v>
      </c>
      <c r="C274" s="218">
        <f>IFERROR('tablas turistas por categorías '!C274/'tablas turistas por categorías '!C287-1,"-")</f>
        <v>-1</v>
      </c>
      <c r="D274" s="218">
        <f>IFERROR('tablas turistas por categorías '!E274/'tablas turistas por categorías '!E287-1,"-")</f>
        <v>-0.51630434782608692</v>
      </c>
      <c r="E274" s="218">
        <f>IFERROR('tablas turistas por categorías '!G274/'tablas turistas por categorías '!G287-1,"-")</f>
        <v>1.4347826086956523</v>
      </c>
      <c r="F274" s="218">
        <f>IFERROR('tablas turistas por categorías '!I274/'tablas turistas por categorías '!I287-1,"-")</f>
        <v>0.68875502008032119</v>
      </c>
      <c r="G274" s="218">
        <f>IFERROR('tablas turistas por categorías '!K274/'tablas turistas por categorías '!K287-1,"-")</f>
        <v>-0.375</v>
      </c>
      <c r="H274" s="219">
        <f>IFERROR('tablas turistas por categorías '!M274/'tablas turistas por categorías '!M287-1,"-")</f>
        <v>0.31303520456707901</v>
      </c>
      <c r="I274" s="218">
        <f>IFERROR('tablas turistas por categorías '!O274/'tablas turistas por categorías '!O287-1,"-")</f>
        <v>-0.1749363867684478</v>
      </c>
      <c r="J274" s="219">
        <f>IFERROR('tablas turistas por categorías '!Q274/'tablas turistas por categorías '!Q287-1,"-")</f>
        <v>2.0587113991612727E-2</v>
      </c>
    </row>
    <row r="275" spans="2:10" ht="15" hidden="1" customHeight="1" outlineLevel="1">
      <c r="B275" s="95" t="s">
        <v>48</v>
      </c>
      <c r="C275" s="218">
        <f>IFERROR('tablas turistas por categorías '!C275/'tablas turistas por categorías '!C288-1,"-")</f>
        <v>4</v>
      </c>
      <c r="D275" s="218">
        <f>IFERROR('tablas turistas por categorías '!E275/'tablas turistas por categorías '!E288-1,"-")</f>
        <v>1.1840000000000002</v>
      </c>
      <c r="E275" s="218">
        <f>IFERROR('tablas turistas por categorías '!G275/'tablas turistas por categorías '!G288-1,"-")</f>
        <v>1.0642570281124497</v>
      </c>
      <c r="F275" s="218">
        <f>IFERROR('tablas turistas por categorías '!I275/'tablas turistas por categorías '!I288-1,"-")</f>
        <v>-0.20631578947368423</v>
      </c>
      <c r="G275" s="218">
        <f>IFERROR('tablas turistas por categorías '!K275/'tablas turistas por categorías '!K288-1,"-")</f>
        <v>-0.56000000000000005</v>
      </c>
      <c r="H275" s="219">
        <f>IFERROR('tablas turistas por categorías '!M275/'tablas turistas por categorías '!M288-1,"-")</f>
        <v>0.12785714285714289</v>
      </c>
      <c r="I275" s="218">
        <f>IFERROR('tablas turistas por categorías '!O275/'tablas turistas por categorías '!O288-1,"-")</f>
        <v>0.35757271815446345</v>
      </c>
      <c r="J275" s="219">
        <f>IFERROR('tablas turistas por categorías '!Q275/'tablas turistas por categorías '!Q288-1,"-")</f>
        <v>0.26281673541543893</v>
      </c>
    </row>
    <row r="276" spans="2:10" ht="15" hidden="1" customHeight="1" outlineLevel="1">
      <c r="B276" s="95" t="s">
        <v>49</v>
      </c>
      <c r="C276" s="218">
        <f>IFERROR('tablas turistas por categorías '!C276/'tablas turistas por categorías '!C289-1,"-")</f>
        <v>2.5</v>
      </c>
      <c r="D276" s="218">
        <f>IFERROR('tablas turistas por categorías '!E276/'tablas turistas por categorías '!E289-1,"-")</f>
        <v>-0.10422535211267603</v>
      </c>
      <c r="E276" s="218">
        <f>IFERROR('tablas turistas por categorías '!G276/'tablas turistas por categorías '!G289-1,"-")</f>
        <v>0.99358974358974361</v>
      </c>
      <c r="F276" s="218">
        <f>IFERROR('tablas turistas por categorías '!I276/'tablas turistas por categorías '!I289-1,"-")</f>
        <v>3.3450704225352013E-2</v>
      </c>
      <c r="G276" s="218">
        <f>IFERROR('tablas turistas por categorías '!K276/'tablas turistas por categorías '!K289-1,"-")</f>
        <v>-0.44262295081967218</v>
      </c>
      <c r="H276" s="219">
        <f>IFERROR('tablas turistas por categorías '!M276/'tablas turistas por categorías '!M289-1,"-")</f>
        <v>0.21958456973293772</v>
      </c>
      <c r="I276" s="218">
        <f>IFERROR('tablas turistas por categorías '!O276/'tablas turistas por categorías '!O289-1,"-")</f>
        <v>0.31697096677641423</v>
      </c>
      <c r="J276" s="219">
        <f>IFERROR('tablas turistas por categorías '!Q276/'tablas turistas por categorías '!Q289-1,"-")</f>
        <v>0.28025358940891287</v>
      </c>
    </row>
    <row r="277" spans="2:10" ht="15" hidden="1" customHeight="1" outlineLevel="1">
      <c r="B277" s="95" t="s">
        <v>50</v>
      </c>
      <c r="C277" s="218">
        <f>IFERROR('tablas turistas por categorías '!C277/'tablas turistas por categorías '!C290-1,"-")</f>
        <v>-0.4285714285714286</v>
      </c>
      <c r="D277" s="218">
        <f>IFERROR('tablas turistas por categorías '!E277/'tablas turistas por categorías '!E290-1,"-")</f>
        <v>0.72350230414746552</v>
      </c>
      <c r="E277" s="218">
        <f>IFERROR('tablas turistas por categorías '!G277/'tablas turistas por categorías '!G290-1,"-")</f>
        <v>0.85947046843177199</v>
      </c>
      <c r="F277" s="218">
        <f>IFERROR('tablas turistas por categorías '!I277/'tablas turistas por categorías '!I290-1,"-")</f>
        <v>-0.23430656934306571</v>
      </c>
      <c r="G277" s="218">
        <f>IFERROR('tablas turistas por categorías '!K277/'tablas turistas por categorías '!K290-1,"-")</f>
        <v>-0.55882352941176472</v>
      </c>
      <c r="H277" s="219">
        <f>IFERROR('tablas turistas por categorías '!M277/'tablas turistas por categorías '!M290-1,"-")</f>
        <v>0.10078959591267989</v>
      </c>
      <c r="I277" s="218">
        <f>IFERROR('tablas turistas por categorías '!O277/'tablas turistas por categorías '!O290-1,"-")</f>
        <v>0.12038695807954136</v>
      </c>
      <c r="J277" s="219">
        <f>IFERROR('tablas turistas por categorías '!Q277/'tablas turistas por categorías '!Q290-1,"-")</f>
        <v>0.11185275080906143</v>
      </c>
    </row>
    <row r="278" spans="2:10" ht="15" hidden="1" customHeight="1" outlineLevel="1">
      <c r="B278" s="95" t="s">
        <v>51</v>
      </c>
      <c r="C278" s="218">
        <f>IFERROR('tablas turistas por categorías '!C278/'tablas turistas por categorías '!C291-1,"-")</f>
        <v>1.1428571428571428</v>
      </c>
      <c r="D278" s="218">
        <f>IFERROR('tablas turistas por categorías '!E278/'tablas turistas por categorías '!E291-1,"-")</f>
        <v>-0.37215909090909094</v>
      </c>
      <c r="E278" s="218">
        <f>IFERROR('tablas turistas por categorías '!G278/'tablas turistas por categorías '!G291-1,"-")</f>
        <v>5.9121621621621712E-2</v>
      </c>
      <c r="F278" s="218">
        <f>IFERROR('tablas turistas por categorías '!I278/'tablas turistas por categorías '!I291-1,"-")</f>
        <v>-0.27534685165421557</v>
      </c>
      <c r="G278" s="218">
        <f>IFERROR('tablas turistas por categorías '!K278/'tablas turistas por categorías '!K291-1,"-")</f>
        <v>-0.51428571428571423</v>
      </c>
      <c r="H278" s="219">
        <f>IFERROR('tablas turistas por categorías '!M278/'tablas turistas por categorías '!M291-1,"-")</f>
        <v>-0.18928757150286013</v>
      </c>
      <c r="I278" s="218">
        <f>IFERROR('tablas turistas por categorías '!O278/'tablas turistas por categorías '!O291-1,"-")</f>
        <v>-0.18580375782880998</v>
      </c>
      <c r="J278" s="219">
        <f>IFERROR('tablas turistas por categorías '!Q278/'tablas turistas por categorías '!Q291-1,"-")</f>
        <v>-0.18707354056103109</v>
      </c>
    </row>
    <row r="279" spans="2:10" collapsed="1">
      <c r="B279" s="225">
        <v>1990</v>
      </c>
      <c r="C279" s="227">
        <f>IFERROR('tablas turistas por categorías '!C279/'tablas turistas por categorías '!C292-1,"-")</f>
        <v>6.8376068376068355E-2</v>
      </c>
      <c r="D279" s="227">
        <f>IFERROR('tablas turistas por categorías '!E279/'tablas turistas por categorías '!E292-1,"-")</f>
        <v>-8.1901840490797517E-2</v>
      </c>
      <c r="E279" s="227">
        <f>IFERROR('tablas turistas por categorías '!G279/'tablas turistas por categorías '!G292-1,"-")</f>
        <v>0.66775303277204423</v>
      </c>
      <c r="F279" s="227">
        <f>IFERROR('tablas turistas por categorías '!I279/'tablas turistas por categorías '!I292-1,"-")</f>
        <v>0.30854228644283888</v>
      </c>
      <c r="G279" s="227">
        <f>IFERROR('tablas turistas por categorías '!K279/'tablas turistas por categorías '!K292-1,"-")</f>
        <v>-0.25379609544468551</v>
      </c>
      <c r="H279" s="227">
        <f>IFERROR('tablas turistas por categorías '!M279/'tablas turistas por categorías '!M292-1,"-")</f>
        <v>0.33111383369733138</v>
      </c>
      <c r="I279" s="227">
        <f>IFERROR('tablas turistas por categorías '!O279/'tablas turistas por categorías '!O292-1,"-")</f>
        <v>0.35084899025419469</v>
      </c>
      <c r="J279" s="227">
        <f>IFERROR('tablas turistas por categorías '!Q279/'tablas turistas por categorías '!Q292-1,"-")</f>
        <v>0.34323079453857552</v>
      </c>
    </row>
    <row r="280" spans="2:10" ht="15" hidden="1" customHeight="1" outlineLevel="1">
      <c r="B280" s="95" t="s">
        <v>40</v>
      </c>
      <c r="C280" s="218">
        <f>IFERROR('tablas turistas por categorías '!C280/'tablas turistas por categorías '!C293-1,"-")</f>
        <v>4.5</v>
      </c>
      <c r="D280" s="218">
        <f>IFERROR('tablas turistas por categorías '!E280/'tablas turistas por categorías '!E293-1,"-")</f>
        <v>-0.43731778425655976</v>
      </c>
      <c r="E280" s="218">
        <f>IFERROR('tablas turistas por categorías '!G280/'tablas turistas por categorías '!G293-1,"-")</f>
        <v>-0.26896551724137929</v>
      </c>
      <c r="F280" s="218">
        <f>IFERROR('tablas turistas por categorías '!I280/'tablas turistas por categorías '!I293-1,"-")</f>
        <v>-0.10969387755102045</v>
      </c>
      <c r="G280" s="218">
        <f>IFERROR('tablas turistas por categorías '!K280/'tablas turistas por categorías '!K293-1,"-")</f>
        <v>-0.32352941176470584</v>
      </c>
      <c r="H280" s="219">
        <f>IFERROR('tablas turistas por categorías '!M280/'tablas turistas por categorías '!M293-1,"-")</f>
        <v>-0.22934322033898302</v>
      </c>
      <c r="I280" s="218">
        <f>IFERROR('tablas turistas por categorías '!O280/'tablas turistas por categorías '!O293-1,"-")</f>
        <v>-2.5408348457350294E-2</v>
      </c>
      <c r="J280" s="219">
        <f>IFERROR('tablas turistas por categorías '!Q280/'tablas turistas por categorías '!Q293-1,"-")</f>
        <v>-0.10833512814990309</v>
      </c>
    </row>
    <row r="281" spans="2:10" ht="15" hidden="1" customHeight="1" outlineLevel="1">
      <c r="B281" s="95" t="s">
        <v>41</v>
      </c>
      <c r="C281" s="218">
        <f>IFERROR('tablas turistas por categorías '!C281/'tablas turistas por categorías '!C294-1,"-")</f>
        <v>3</v>
      </c>
      <c r="D281" s="218">
        <f>IFERROR('tablas turistas por categorías '!E281/'tablas turistas por categorías '!E294-1,"-")</f>
        <v>-0.80453257790368271</v>
      </c>
      <c r="E281" s="218">
        <f>IFERROR('tablas turistas por categorías '!G281/'tablas turistas por categorías '!G294-1,"-")</f>
        <v>-0.30890804597701149</v>
      </c>
      <c r="F281" s="218">
        <f>IFERROR('tablas turistas por categorías '!I281/'tablas turistas por categorías '!I294-1,"-")</f>
        <v>-0.33948717948717944</v>
      </c>
      <c r="G281" s="218">
        <f>IFERROR('tablas turistas por categorías '!K281/'tablas turistas por categorías '!K294-1,"-")</f>
        <v>3.3333333333333437E-2</v>
      </c>
      <c r="H281" s="219">
        <f>IFERROR('tablas turistas por categorías '!M281/'tablas turistas por categorías '!M294-1,"-")</f>
        <v>-0.39533754249635744</v>
      </c>
      <c r="I281" s="218">
        <f>IFERROR('tablas turistas por categorías '!O281/'tablas turistas por categorías '!O294-1,"-")</f>
        <v>-0.2927491275688251</v>
      </c>
      <c r="J281" s="219">
        <f>IFERROR('tablas turistas por categorías '!Q281/'tablas turistas por categorías '!Q294-1,"-")</f>
        <v>-0.33829236739974122</v>
      </c>
    </row>
    <row r="282" spans="2:10" ht="15" hidden="1" customHeight="1" outlineLevel="1">
      <c r="B282" s="95" t="s">
        <v>42</v>
      </c>
      <c r="C282" s="218">
        <f>IFERROR('tablas turistas por categorías '!C282/'tablas turistas por categorías '!C295-1,"-")</f>
        <v>0.5</v>
      </c>
      <c r="D282" s="218">
        <f>IFERROR('tablas turistas por categorías '!E282/'tablas turistas por categorías '!E295-1,"-")</f>
        <v>0.1157407407407407</v>
      </c>
      <c r="E282" s="218">
        <f>IFERROR('tablas turistas por categorías '!G282/'tablas turistas por categorías '!G295-1,"-")</f>
        <v>-0.21739130434782605</v>
      </c>
      <c r="F282" s="218">
        <f>IFERROR('tablas turistas por categorías '!I282/'tablas turistas por categorías '!I295-1,"-")</f>
        <v>-0.23446893787575152</v>
      </c>
      <c r="G282" s="218">
        <f>IFERROR('tablas turistas por categorías '!K282/'tablas turistas por categorías '!K295-1,"-")</f>
        <v>-0.36538461538461542</v>
      </c>
      <c r="H282" s="219">
        <f>IFERROR('tablas turistas por categorías '!M282/'tablas turistas por categorías '!M295-1,"-")</f>
        <v>-0.18801996672212984</v>
      </c>
      <c r="I282" s="218">
        <f>IFERROR('tablas turistas por categorías '!O282/'tablas turistas por categorías '!O295-1,"-")</f>
        <v>-0.18659420289855078</v>
      </c>
      <c r="J282" s="219">
        <f>IFERROR('tablas turistas por categorías '!Q282/'tablas turistas por categorías '!Q295-1,"-")</f>
        <v>-0.18723510346547001</v>
      </c>
    </row>
    <row r="283" spans="2:10" ht="15" hidden="1" customHeight="1" outlineLevel="1">
      <c r="B283" s="95" t="s">
        <v>43</v>
      </c>
      <c r="C283" s="218" t="str">
        <f>IFERROR('tablas turistas por categorías '!C283/'tablas turistas por categorías '!C296-1,"-")</f>
        <v>-</v>
      </c>
      <c r="D283" s="218">
        <f>IFERROR('tablas turistas por categorías '!E283/'tablas turistas por categorías '!E296-1,"-")</f>
        <v>0.80616740088105732</v>
      </c>
      <c r="E283" s="218">
        <f>IFERROR('tablas turistas por categorías '!G283/'tablas turistas por categorías '!G296-1,"-")</f>
        <v>-0.14603960396039606</v>
      </c>
      <c r="F283" s="218">
        <f>IFERROR('tablas turistas por categorías '!I283/'tablas turistas por categorías '!I296-1,"-")</f>
        <v>-0.40102564102564098</v>
      </c>
      <c r="G283" s="218">
        <f>IFERROR('tablas turistas por categorías '!K283/'tablas turistas por categorías '!K296-1,"-")</f>
        <v>-0.48717948717948723</v>
      </c>
      <c r="H283" s="219">
        <f>IFERROR('tablas turistas por categorías '!M283/'tablas turistas por categorías '!M296-1,"-")</f>
        <v>-0.16105417276720346</v>
      </c>
      <c r="I283" s="218">
        <f>IFERROR('tablas turistas por categorías '!O283/'tablas turistas por categorías '!O296-1,"-")</f>
        <v>0.13100634632819586</v>
      </c>
      <c r="J283" s="219">
        <f>IFERROR('tablas turistas por categorías '!Q283/'tablas turistas por categorías '!Q296-1,"-")</f>
        <v>-9.6357226792009865E-3</v>
      </c>
    </row>
    <row r="284" spans="2:10" ht="15" hidden="1" customHeight="1" outlineLevel="1">
      <c r="B284" s="95" t="s">
        <v>44</v>
      </c>
      <c r="C284" s="218">
        <f>IFERROR('tablas turistas por categorías '!C284/'tablas turistas por categorías '!C297-1,"-")</f>
        <v>-0.81318681318681318</v>
      </c>
      <c r="D284" s="218">
        <f>IFERROR('tablas turistas por categorías '!E284/'tablas turistas por categorías '!E297-1,"-")</f>
        <v>1.0796019900497513</v>
      </c>
      <c r="E284" s="218">
        <f>IFERROR('tablas turistas por categorías '!G284/'tablas turistas por categorías '!G297-1,"-")</f>
        <v>-0.47786606129398412</v>
      </c>
      <c r="F284" s="218">
        <f>IFERROR('tablas turistas por categorías '!I284/'tablas turistas por categorías '!I297-1,"-")</f>
        <v>-4.8582995951417018E-2</v>
      </c>
      <c r="G284" s="218">
        <f>IFERROR('tablas turistas por categorías '!K284/'tablas turistas por categorías '!K297-1,"-")</f>
        <v>-0.25</v>
      </c>
      <c r="H284" s="219">
        <f>IFERROR('tablas turistas por categorías '!M284/'tablas turistas por categorías '!M297-1,"-")</f>
        <v>-0.18197984588026084</v>
      </c>
      <c r="I284" s="218">
        <f>IFERROR('tablas turistas por categorías '!O284/'tablas turistas por categorías '!O297-1,"-")</f>
        <v>0.34751409533572519</v>
      </c>
      <c r="J284" s="219">
        <f>IFERROR('tablas turistas por categorías '!Q284/'tablas turistas por categorías '!Q297-1,"-")</f>
        <v>0.1019791094007696</v>
      </c>
    </row>
    <row r="285" spans="2:10" ht="15" hidden="1" customHeight="1" outlineLevel="1">
      <c r="B285" s="95" t="s">
        <v>45</v>
      </c>
      <c r="C285" s="218" t="str">
        <f>IFERROR('tablas turistas por categorías '!C285/'tablas turistas por categorías '!C298-1,"-")</f>
        <v>-</v>
      </c>
      <c r="D285" s="218">
        <f>IFERROR('tablas turistas por categorías '!E285/'tablas turistas por categorías '!E298-1,"-")</f>
        <v>0.31277533039647576</v>
      </c>
      <c r="E285" s="218">
        <f>IFERROR('tablas turistas por categorías '!G285/'tablas turistas por categorías '!G298-1,"-")</f>
        <v>0.20842105263157884</v>
      </c>
      <c r="F285" s="218">
        <f>IFERROR('tablas turistas por categorías '!I285/'tablas turistas por categorías '!I298-1,"-")</f>
        <v>-0.21954161640530756</v>
      </c>
      <c r="G285" s="218">
        <f>IFERROR('tablas turistas por categorías '!K285/'tablas turistas por categorías '!K298-1,"-")</f>
        <v>-0.28000000000000003</v>
      </c>
      <c r="H285" s="219">
        <f>IFERROR('tablas turistas por categorías '!M285/'tablas turistas por categorías '!M298-1,"-")</f>
        <v>-9.6401028277635081E-3</v>
      </c>
      <c r="I285" s="218">
        <f>IFERROR('tablas turistas por categorías '!O285/'tablas turistas por categorías '!O298-1,"-")</f>
        <v>4.0108769544527467E-2</v>
      </c>
      <c r="J285" s="219">
        <f>IFERROR('tablas turistas por categorías '!Q285/'tablas turistas por categorías '!Q298-1,"-")</f>
        <v>2.2899066251667488E-2</v>
      </c>
    </row>
    <row r="286" spans="2:10" ht="15" hidden="1" customHeight="1" outlineLevel="1">
      <c r="B286" s="95" t="s">
        <v>46</v>
      </c>
      <c r="C286" s="218" t="str">
        <f>IFERROR('tablas turistas por categorías '!C286/'tablas turistas por categorías '!C299-1,"-")</f>
        <v>-</v>
      </c>
      <c r="D286" s="218">
        <f>IFERROR('tablas turistas por categorías '!E286/'tablas turistas por categorías '!E299-1,"-")</f>
        <v>1.1400000000000001</v>
      </c>
      <c r="E286" s="218">
        <f>IFERROR('tablas turistas por categorías '!G286/'tablas turistas por categorías '!G299-1,"-")</f>
        <v>0.57400722021660644</v>
      </c>
      <c r="F286" s="218">
        <f>IFERROR('tablas turistas por categorías '!I286/'tablas turistas por categorías '!I299-1,"-")</f>
        <v>0.15161290322580645</v>
      </c>
      <c r="G286" s="218">
        <f>IFERROR('tablas turistas por categorías '!K286/'tablas turistas por categorías '!K299-1,"-")</f>
        <v>0.23529411764705888</v>
      </c>
      <c r="H286" s="219">
        <f>IFERROR('tablas turistas por categorías '!M286/'tablas turistas por categorías '!M299-1,"-")</f>
        <v>0.37730358874878767</v>
      </c>
      <c r="I286" s="218">
        <f>IFERROR('tablas turistas por categorías '!O286/'tablas turistas por categorías '!O299-1,"-")</f>
        <v>0.87318255250403887</v>
      </c>
      <c r="J286" s="219">
        <f>IFERROR('tablas turistas por categorías '!Q286/'tablas turistas por categorías '!Q299-1,"-")</f>
        <v>0.64786249449096522</v>
      </c>
    </row>
    <row r="287" spans="2:10" ht="15" hidden="1" customHeight="1" outlineLevel="1">
      <c r="B287" s="95" t="s">
        <v>47</v>
      </c>
      <c r="C287" s="218">
        <f>IFERROR('tablas turistas por categorías '!C287/'tablas turistas por categorías '!C300-1,"-")</f>
        <v>0.16666666666666674</v>
      </c>
      <c r="D287" s="218">
        <f>IFERROR('tablas turistas por categorías '!E287/'tablas turistas por categorías '!E300-1,"-")</f>
        <v>0.72769953051643199</v>
      </c>
      <c r="E287" s="218">
        <f>IFERROR('tablas turistas por categorías '!G287/'tablas turistas por categorías '!G300-1,"-")</f>
        <v>-0.5241379310344827</v>
      </c>
      <c r="F287" s="218">
        <f>IFERROR('tablas turistas por categorías '!I287/'tablas turistas por categorías '!I300-1,"-")</f>
        <v>-0.30929264909847431</v>
      </c>
      <c r="G287" s="218">
        <f>IFERROR('tablas turistas por categorías '!K287/'tablas turistas por categorías '!K300-1,"-")</f>
        <v>0.21212121212121215</v>
      </c>
      <c r="H287" s="219">
        <f>IFERROR('tablas turistas por categorías '!M287/'tablas turistas por categorías '!M300-1,"-")</f>
        <v>-0.16785431512272364</v>
      </c>
      <c r="I287" s="218">
        <f>IFERROR('tablas turistas por categorías '!O287/'tablas turistas por categorías '!O300-1,"-")</f>
        <v>0.32658227848101262</v>
      </c>
      <c r="J287" s="219">
        <f>IFERROR('tablas turistas por categorías '!Q287/'tablas turistas por categorías '!Q300-1,"-")</f>
        <v>7.1486928104575131E-2</v>
      </c>
    </row>
    <row r="288" spans="2:10" ht="15" hidden="1" customHeight="1" outlineLevel="1">
      <c r="B288" s="95" t="s">
        <v>48</v>
      </c>
      <c r="C288" s="218">
        <f>IFERROR('tablas turistas por categorías '!C288/'tablas turistas por categorías '!C301-1,"-")</f>
        <v>-0.94444444444444442</v>
      </c>
      <c r="D288" s="218">
        <f>IFERROR('tablas turistas por categorías '!E288/'tablas turistas por categorías '!E301-1,"-")</f>
        <v>-0.375</v>
      </c>
      <c r="E288" s="218">
        <f>IFERROR('tablas turistas por categorías '!G288/'tablas turistas por categorías '!G301-1,"-")</f>
        <v>-0.41134751773049649</v>
      </c>
      <c r="F288" s="218">
        <f>IFERROR('tablas turistas por categorías '!I288/'tablas turistas por categorías '!I301-1,"-")</f>
        <v>-5.4726368159203953E-2</v>
      </c>
      <c r="G288" s="218">
        <f>IFERROR('tablas turistas por categorías '!K288/'tablas turistas por categorías '!K301-1,"-")</f>
        <v>0.44230769230769229</v>
      </c>
      <c r="H288" s="219">
        <f>IFERROR('tablas turistas por categorías '!M288/'tablas turistas por categorías '!M301-1,"-")</f>
        <v>-0.17550058892815079</v>
      </c>
      <c r="I288" s="218">
        <f>IFERROR('tablas turistas por categorías '!O288/'tablas turistas por categorías '!O301-1,"-")</f>
        <v>2.1516393442623016E-2</v>
      </c>
      <c r="J288" s="219">
        <f>IFERROR('tablas turistas por categorías '!Q288/'tablas turistas por categorías '!Q301-1,"-")</f>
        <v>-7.0136986301369886E-2</v>
      </c>
    </row>
    <row r="289" spans="2:10" ht="15" hidden="1" customHeight="1" outlineLevel="1">
      <c r="B289" s="95" t="s">
        <v>49</v>
      </c>
      <c r="C289" s="218">
        <f>IFERROR('tablas turistas por categorías '!C289/'tablas turistas por categorías '!C302-1,"-")</f>
        <v>-0.8666666666666667</v>
      </c>
      <c r="D289" s="218">
        <f>IFERROR('tablas turistas por categorías '!E289/'tablas turistas por categorías '!E302-1,"-")</f>
        <v>0.2769784172661871</v>
      </c>
      <c r="E289" s="218">
        <f>IFERROR('tablas turistas por categorías '!G289/'tablas turistas por categorías '!G302-1,"-")</f>
        <v>-1.2658227848101222E-2</v>
      </c>
      <c r="F289" s="218">
        <f>IFERROR('tablas turistas por categorías '!I289/'tablas turistas por categorías '!I302-1,"-")</f>
        <v>0.1104594330400781</v>
      </c>
      <c r="G289" s="218">
        <f>IFERROR('tablas turistas por categorías '!K289/'tablas turistas por categorías '!K302-1,"-")</f>
        <v>-3.1746031746031744E-2</v>
      </c>
      <c r="H289" s="219">
        <f>IFERROR('tablas turistas por categorías '!M289/'tablas turistas por categorías '!M302-1,"-")</f>
        <v>9.120345385860773E-2</v>
      </c>
      <c r="I289" s="218">
        <f>IFERROR('tablas turistas por categorías '!O289/'tablas turistas por categorías '!O302-1,"-")</f>
        <v>0.86648044692737436</v>
      </c>
      <c r="J289" s="219">
        <f>IFERROR('tablas turistas por categorías '!Q289/'tablas turistas por categorías '!Q302-1,"-")</f>
        <v>0.47213834751578365</v>
      </c>
    </row>
    <row r="290" spans="2:10" ht="15" hidden="1" customHeight="1" outlineLevel="1">
      <c r="B290" s="95" t="s">
        <v>50</v>
      </c>
      <c r="C290" s="218">
        <f>IFERROR('tablas turistas por categorías '!C290/'tablas turistas por categorías '!C303-1,"-")</f>
        <v>-0.68181818181818188</v>
      </c>
      <c r="D290" s="218">
        <f>IFERROR('tablas turistas por categorías '!E290/'tablas turistas por categorías '!E303-1,"-")</f>
        <v>-2.2522522522522515E-2</v>
      </c>
      <c r="E290" s="218">
        <f>IFERROR('tablas turistas por categorías '!G290/'tablas turistas por categorías '!G303-1,"-")</f>
        <v>-6.8311195445920347E-2</v>
      </c>
      <c r="F290" s="218">
        <f>IFERROR('tablas turistas por categorías '!I290/'tablas turistas por categorías '!I303-1,"-")</f>
        <v>0.13598673300165842</v>
      </c>
      <c r="G290" s="218">
        <f>IFERROR('tablas turistas por categorías '!K290/'tablas turistas por categorías '!K303-1,"-")</f>
        <v>-0.12820512820512819</v>
      </c>
      <c r="H290" s="219">
        <f>IFERROR('tablas turistas por categorías '!M290/'tablas turistas por categorías '!M303-1,"-")</f>
        <v>4.7688564476885631E-2</v>
      </c>
      <c r="I290" s="218">
        <f>IFERROR('tablas turistas por categorías '!O290/'tablas turistas por categorías '!O303-1,"-")</f>
        <v>0.4067540322580645</v>
      </c>
      <c r="J290" s="219">
        <f>IFERROR('tablas turistas por categorías '!Q290/'tablas turistas por categorías '!Q303-1,"-")</f>
        <v>0.22406536271354294</v>
      </c>
    </row>
    <row r="291" spans="2:10" ht="15" hidden="1" customHeight="1" outlineLevel="1">
      <c r="B291" s="95" t="s">
        <v>51</v>
      </c>
      <c r="C291" s="218">
        <f>IFERROR('tablas turistas por categorías '!C291/'tablas turistas por categorías '!C304-1,"-")</f>
        <v>-0.75862068965517238</v>
      </c>
      <c r="D291" s="218">
        <f>IFERROR('tablas turistas por categorías '!E291/'tablas turistas por categorías '!E304-1,"-")</f>
        <v>0.42510121457489869</v>
      </c>
      <c r="E291" s="218">
        <f>IFERROR('tablas turistas por categorías '!G291/'tablas turistas por categorías '!G304-1,"-")</f>
        <v>-0.18904109589041096</v>
      </c>
      <c r="F291" s="218">
        <f>IFERROR('tablas turistas por categorías '!I291/'tablas turistas por categorías '!I304-1,"-")</f>
        <v>-0.30950626381724389</v>
      </c>
      <c r="G291" s="218">
        <f>IFERROR('tablas turistas por categorías '!K291/'tablas turistas por categorías '!K304-1,"-")</f>
        <v>-0.54545454545454541</v>
      </c>
      <c r="H291" s="219">
        <f>IFERROR('tablas turistas por categorías '!M291/'tablas turistas por categorías '!M304-1,"-")</f>
        <v>-0.21188524590163937</v>
      </c>
      <c r="I291" s="218">
        <f>IFERROR('tablas turistas por categorías '!O291/'tablas turistas por categorías '!O304-1,"-")</f>
        <v>0.32059866089011413</v>
      </c>
      <c r="J291" s="219">
        <f>IFERROR('tablas turistas por categorías '!Q291/'tablas turistas por categorías '!Q304-1,"-")</f>
        <v>5.9650532235388631E-2</v>
      </c>
    </row>
    <row r="292" spans="2:10" collapsed="1">
      <c r="B292" s="225">
        <v>1989</v>
      </c>
      <c r="C292" s="227">
        <f>IFERROR('tablas turistas por categorías '!C292/'tablas turistas por categorías '!C305-1,"-")</f>
        <v>-0.40306122448979587</v>
      </c>
      <c r="D292" s="227">
        <f>IFERROR('tablas turistas por categorías '!E292/'tablas turistas por categorías '!E305-1,"-")</f>
        <v>0.15316590024761223</v>
      </c>
      <c r="E292" s="227">
        <f>IFERROR('tablas turistas por categorías '!G292/'tablas turistas por categorías '!G305-1,"-")</f>
        <v>-0.1919531821506949</v>
      </c>
      <c r="F292" s="227">
        <f>IFERROR('tablas turistas por categorías '!I292/'tablas turistas por categorías '!I305-1,"-")</f>
        <v>-0.14335123327568944</v>
      </c>
      <c r="G292" s="227">
        <f>IFERROR('tablas turistas por categorías '!K292/'tablas turistas por categorías '!K305-1,"-")</f>
        <v>-0.14152700186219735</v>
      </c>
      <c r="H292" s="227">
        <f>IFERROR('tablas turistas por categorías '!M292/'tablas turistas por categorías '!M305-1,"-")</f>
        <v>-0.12201852025067816</v>
      </c>
      <c r="I292" s="227">
        <f>IFERROR('tablas turistas por categorías '!O292/'tablas turistas por categorías '!O305-1,"-")</f>
        <v>0.17884638161790822</v>
      </c>
      <c r="J292" s="227">
        <f>IFERROR('tablas turistas por categorías '!Q292/'tablas turistas por categorías '!Q305-1,"-")</f>
        <v>4.1125216758365335E-2</v>
      </c>
    </row>
    <row r="293" spans="2:10" ht="15" hidden="1" customHeight="1" outlineLevel="1">
      <c r="B293" s="95" t="s">
        <v>40</v>
      </c>
      <c r="C293" s="218">
        <f>IFERROR('tablas turistas por categorías '!C293/'tablas turistas por categorías '!C306-1,"-")</f>
        <v>-0.7142857142857143</v>
      </c>
      <c r="D293" s="218">
        <f>IFERROR('tablas turistas por categorías '!E293/'tablas turistas por categorías '!E306-1,"-")</f>
        <v>0.61032863849765251</v>
      </c>
      <c r="E293" s="218">
        <f>IFERROR('tablas turistas por categorías '!G293/'tablas turistas por categorías '!G306-1,"-")</f>
        <v>0.36792452830188682</v>
      </c>
      <c r="F293" s="218">
        <f>IFERROR('tablas turistas por categorías '!I293/'tablas turistas por categorías '!I306-1,"-")</f>
        <v>0.31103678929765888</v>
      </c>
      <c r="G293" s="218">
        <f>IFERROR('tablas turistas por categorías '!K293/'tablas turistas por categorías '!K306-1,"-")</f>
        <v>-8.108108108108103E-2</v>
      </c>
      <c r="H293" s="219">
        <f>IFERROR('tablas turistas por categorías '!M293/'tablas turistas por categorías '!M306-1,"-")</f>
        <v>0.36317689530685926</v>
      </c>
      <c r="I293" s="218">
        <f>IFERROR('tablas turistas por categorías '!O293/'tablas turistas por categorías '!O306-1,"-")</f>
        <v>0.13561417971970324</v>
      </c>
      <c r="J293" s="219">
        <f>IFERROR('tablas turistas por categorías '!Q293/'tablas turistas por categorías '!Q306-1,"-")</f>
        <v>0.21831540278142225</v>
      </c>
    </row>
    <row r="294" spans="2:10" ht="15" hidden="1" customHeight="1" outlineLevel="1">
      <c r="B294" s="95" t="s">
        <v>41</v>
      </c>
      <c r="C294" s="218">
        <f>IFERROR('tablas turistas por categorías '!C294/'tablas turistas por categorías '!C307-1,"-")</f>
        <v>-0.61538461538461542</v>
      </c>
      <c r="D294" s="218">
        <f>IFERROR('tablas turistas por categorías '!E294/'tablas turistas por categorías '!E307-1,"-")</f>
        <v>1.5214285714285714</v>
      </c>
      <c r="E294" s="218">
        <f>IFERROR('tablas turistas por categorías '!G294/'tablas turistas por categorías '!G307-1,"-")</f>
        <v>0.91208791208791218</v>
      </c>
      <c r="F294" s="218">
        <f>IFERROR('tablas turistas por categorías '!I294/'tablas turistas por categorías '!I307-1,"-")</f>
        <v>0.35793871866295257</v>
      </c>
      <c r="G294" s="218">
        <f>IFERROR('tablas turistas por categorías '!K294/'tablas turistas por categorías '!K307-1,"-")</f>
        <v>-0.33333333333333337</v>
      </c>
      <c r="H294" s="219">
        <f>IFERROR('tablas turistas por categorías '!M294/'tablas turistas por categorías '!M307-1,"-")</f>
        <v>0.60859375000000004</v>
      </c>
      <c r="I294" s="218">
        <f>IFERROR('tablas turistas por categorías '!O294/'tablas turistas por categorías '!O307-1,"-")</f>
        <v>0.37620064034151546</v>
      </c>
      <c r="J294" s="219">
        <f>IFERROR('tablas turistas por categorías '!Q294/'tablas turistas por categorías '!Q307-1,"-")</f>
        <v>0.4705136334812936</v>
      </c>
    </row>
    <row r="295" spans="2:10" ht="15" hidden="1" customHeight="1" outlineLevel="1">
      <c r="B295" s="95" t="s">
        <v>42</v>
      </c>
      <c r="C295" s="218">
        <f>IFERROR('tablas turistas por categorías '!C295/'tablas turistas por categorías '!C308-1,"-")</f>
        <v>-0.11111111111111116</v>
      </c>
      <c r="D295" s="218">
        <f>IFERROR('tablas turistas por categorías '!E295/'tablas turistas por categorías '!E308-1,"-")</f>
        <v>8.0000000000000071E-2</v>
      </c>
      <c r="E295" s="218">
        <f>IFERROR('tablas turistas por categorías '!G295/'tablas turistas por categorías '!G308-1,"-")</f>
        <v>0.26555023923444976</v>
      </c>
      <c r="F295" s="218">
        <f>IFERROR('tablas turistas por categorías '!I295/'tablas turistas por categorías '!I308-1,"-")</f>
        <v>-0.33333333333333337</v>
      </c>
      <c r="G295" s="218">
        <f>IFERROR('tablas turistas por categorías '!K295/'tablas turistas por categorías '!K308-1,"-")</f>
        <v>-0.38095238095238093</v>
      </c>
      <c r="H295" s="219">
        <f>IFERROR('tablas turistas por categorías '!M295/'tablas turistas por categorías '!M308-1,"-")</f>
        <v>-0.18342391304347827</v>
      </c>
      <c r="I295" s="218">
        <f>IFERROR('tablas turistas por categorías '!O295/'tablas turistas por categorías '!O308-1,"-")</f>
        <v>2.4118738404452778E-2</v>
      </c>
      <c r="J295" s="219">
        <f>IFERROR('tablas turistas por categorías '!Q295/'tablas turistas por categorías '!Q308-1,"-")</f>
        <v>-8.0889092575618715E-2</v>
      </c>
    </row>
    <row r="296" spans="2:10" ht="15" hidden="1" customHeight="1" outlineLevel="1">
      <c r="B296" s="95" t="s">
        <v>43</v>
      </c>
      <c r="C296" s="218" t="str">
        <f>IFERROR('tablas turistas por categorías '!C296/'tablas turistas por categorías '!C309-1,"-")</f>
        <v>-</v>
      </c>
      <c r="D296" s="218">
        <f>IFERROR('tablas turistas por categorías '!E296/'tablas turistas por categorías '!E309-1,"-")</f>
        <v>0.34319526627218933</v>
      </c>
      <c r="E296" s="218">
        <f>IFERROR('tablas turistas por categorías '!G296/'tablas turistas por categorías '!G309-1,"-")</f>
        <v>1.2824858757062145</v>
      </c>
      <c r="F296" s="218">
        <f>IFERROR('tablas turistas por categorías '!I296/'tablas turistas por categorías '!I309-1,"-")</f>
        <v>-9.0485074626865725E-2</v>
      </c>
      <c r="G296" s="218">
        <f>IFERROR('tablas turistas por categorías '!K296/'tablas turistas por categorías '!K309-1,"-")</f>
        <v>-0.32758620689655171</v>
      </c>
      <c r="H296" s="219">
        <f>IFERROR('tablas turistas por categorías '!M296/'tablas turistas por categorías '!M309-1,"-")</f>
        <v>0.23956442831215963</v>
      </c>
      <c r="I296" s="218">
        <f>IFERROR('tablas turistas por categorías '!O296/'tablas turistas por categorías '!O309-1,"-")</f>
        <v>0.53514265831593599</v>
      </c>
      <c r="J296" s="219">
        <f>IFERROR('tablas turistas por categorías '!Q296/'tablas turistas por categorías '!Q309-1,"-")</f>
        <v>0.37702265372168275</v>
      </c>
    </row>
    <row r="297" spans="2:10" ht="15" hidden="1" customHeight="1" outlineLevel="1">
      <c r="B297" s="95" t="s">
        <v>44</v>
      </c>
      <c r="C297" s="218" t="str">
        <f>IFERROR('tablas turistas por categorías '!C297/'tablas turistas por categorías '!C310-1,"-")</f>
        <v>-</v>
      </c>
      <c r="D297" s="218">
        <f>IFERROR('tablas turistas por categorías '!E297/'tablas turistas por categorías '!E310-1,"-")</f>
        <v>0.33112582781456945</v>
      </c>
      <c r="E297" s="218">
        <f>IFERROR('tablas turistas por categorías '!G297/'tablas turistas por categorías '!G310-1,"-")</f>
        <v>1.4957507082152977</v>
      </c>
      <c r="F297" s="218">
        <f>IFERROR('tablas turistas por categorías '!I297/'tablas turistas por categorías '!I310-1,"-")</f>
        <v>-0.60606060606060608</v>
      </c>
      <c r="G297" s="218">
        <f>IFERROR('tablas turistas por categorías '!K297/'tablas turistas por categorías '!K310-1,"-")</f>
        <v>-9.0909090909090939E-2</v>
      </c>
      <c r="H297" s="219">
        <f>IFERROR('tablas turistas por categorías '!M297/'tablas turistas por categorías '!M310-1,"-")</f>
        <v>-5.2247191011235983E-2</v>
      </c>
      <c r="I297" s="218">
        <f>IFERROR('tablas turistas por categorías '!O297/'tablas turistas por categorías '!O310-1,"-")</f>
        <v>0.11677160847166568</v>
      </c>
      <c r="J297" s="219">
        <f>IFERROR('tablas turistas por categorías '!Q297/'tablas turistas por categorías '!Q310-1,"-")</f>
        <v>3.1471505528777977E-2</v>
      </c>
    </row>
    <row r="298" spans="2:10" ht="15" hidden="1" customHeight="1" outlineLevel="1">
      <c r="B298" s="95" t="s">
        <v>45</v>
      </c>
      <c r="C298" s="218" t="str">
        <f>IFERROR('tablas turistas por categorías '!C298/'tablas turistas por categorías '!C311-1,"-")</f>
        <v>-</v>
      </c>
      <c r="D298" s="218">
        <f>IFERROR('tablas turistas por categorías '!E298/'tablas turistas por categorías '!E311-1,"-")</f>
        <v>-4.3859649122807154E-3</v>
      </c>
      <c r="E298" s="218">
        <f>IFERROR('tablas turistas por categorías '!G298/'tablas turistas por categorías '!G311-1,"-")</f>
        <v>7.4660633484162853E-2</v>
      </c>
      <c r="F298" s="218">
        <f>IFERROR('tablas turistas por categorías '!I298/'tablas turistas por categorías '!I311-1,"-")</f>
        <v>-0.42149337055129099</v>
      </c>
      <c r="G298" s="218">
        <f>IFERROR('tablas turistas por categorías '!K298/'tablas turistas por categorías '!K311-1,"-")</f>
        <v>0.38888888888888884</v>
      </c>
      <c r="H298" s="219">
        <f>IFERROR('tablas turistas por categorías '!M298/'tablas turistas por categorías '!M311-1,"-")</f>
        <v>-0.2663837812352664</v>
      </c>
      <c r="I298" s="218">
        <f>IFERROR('tablas turistas por categorías '!O298/'tablas turistas por categorías '!O311-1,"-")</f>
        <v>0.28080104484109714</v>
      </c>
      <c r="J298" s="219">
        <f>IFERROR('tablas turistas por categorías '!Q298/'tablas turistas por categorías '!Q311-1,"-")</f>
        <v>1.8107741059302906E-2</v>
      </c>
    </row>
    <row r="299" spans="2:10" ht="15" hidden="1" customHeight="1" outlineLevel="1">
      <c r="B299" s="95" t="s">
        <v>46</v>
      </c>
      <c r="C299" s="218">
        <f>IFERROR('tablas turistas por categorías '!C299/'tablas turistas por categorías '!C312-1,"-")</f>
        <v>-1</v>
      </c>
      <c r="D299" s="218">
        <f>IFERROR('tablas turistas por categorías '!E299/'tablas turistas por categorías '!E312-1,"-")</f>
        <v>-0.52380952380952384</v>
      </c>
      <c r="E299" s="218">
        <f>IFERROR('tablas turistas por categorías '!G299/'tablas turistas por categorías '!G312-1,"-")</f>
        <v>-7.3578595317725703E-2</v>
      </c>
      <c r="F299" s="218">
        <f>IFERROR('tablas turistas por categorías '!I299/'tablas turistas por categorías '!I312-1,"-")</f>
        <v>-0.28653624856156501</v>
      </c>
      <c r="G299" s="218">
        <f>IFERROR('tablas turistas por categorías '!K299/'tablas turistas por categorías '!K312-1,"-")</f>
        <v>-0.43333333333333335</v>
      </c>
      <c r="H299" s="219">
        <f>IFERROR('tablas turistas por categorías '!M299/'tablas turistas por categorías '!M312-1,"-")</f>
        <v>-0.28452463566967379</v>
      </c>
      <c r="I299" s="218">
        <f>IFERROR('tablas turistas por categorías '!O299/'tablas turistas por categorías '!O312-1,"-")</f>
        <v>-0.18391562294001318</v>
      </c>
      <c r="J299" s="219">
        <f>IFERROR('tablas turistas por categorías '!Q299/'tablas turistas por categorías '!Q312-1,"-")</f>
        <v>-0.23292765382014879</v>
      </c>
    </row>
    <row r="300" spans="2:10" ht="15" hidden="1" customHeight="1" outlineLevel="1">
      <c r="B300" s="95" t="s">
        <v>47</v>
      </c>
      <c r="C300" s="218" t="str">
        <f>IFERROR('tablas turistas por categorías '!C300/'tablas turistas por categorías '!C313-1,"-")</f>
        <v>-</v>
      </c>
      <c r="D300" s="218">
        <f>IFERROR('tablas turistas por categorías '!E300/'tablas turistas por categorías '!E313-1,"-")</f>
        <v>-0.15139442231075695</v>
      </c>
      <c r="E300" s="218">
        <f>IFERROR('tablas turistas por categorías '!G300/'tablas turistas por categorías '!G313-1,"-")</f>
        <v>-5.2287581699346442E-2</v>
      </c>
      <c r="F300" s="218">
        <f>IFERROR('tablas turistas por categorías '!I300/'tablas turistas por categorías '!I313-1,"-")</f>
        <v>-0.36251105216622459</v>
      </c>
      <c r="G300" s="218">
        <f>IFERROR('tablas turistas por categorías '!K300/'tablas turistas por categorías '!K313-1,"-")</f>
        <v>-0.51470588235294112</v>
      </c>
      <c r="H300" s="219">
        <f>IFERROR('tablas turistas por categorías '!M300/'tablas turistas por categorías '!M313-1,"-")</f>
        <v>-0.28075170842824604</v>
      </c>
      <c r="I300" s="218">
        <f>IFERROR('tablas turistas por categorías '!O300/'tablas turistas por categorías '!O313-1,"-")</f>
        <v>-7.6383476227591562E-2</v>
      </c>
      <c r="J300" s="219">
        <f>IFERROR('tablas turistas por categorías '!Q300/'tablas turistas por categorías '!Q313-1,"-")</f>
        <v>-0.19447186574531095</v>
      </c>
    </row>
    <row r="301" spans="2:10" ht="15" hidden="1" customHeight="1" outlineLevel="1">
      <c r="B301" s="95" t="s">
        <v>48</v>
      </c>
      <c r="C301" s="218">
        <f>IFERROR('tablas turistas por categorías '!C301/'tablas turistas por categorías '!C314-1,"-")</f>
        <v>-0.625</v>
      </c>
      <c r="D301" s="218">
        <f>IFERROR('tablas turistas por categorías '!E301/'tablas turistas por categorías '!E314-1,"-")</f>
        <v>0.11111111111111116</v>
      </c>
      <c r="E301" s="218">
        <f>IFERROR('tablas turistas por categorías '!G301/'tablas turistas por categorías '!G314-1,"-")</f>
        <v>0.34285714285714275</v>
      </c>
      <c r="F301" s="218">
        <f>IFERROR('tablas turistas por categorías '!I301/'tablas turistas por categorías '!I314-1,"-")</f>
        <v>0.26415094339622636</v>
      </c>
      <c r="G301" s="218">
        <f>IFERROR('tablas turistas por categorías '!K301/'tablas turistas por categorías '!K314-1,"-")</f>
        <v>-5.4545454545454564E-2</v>
      </c>
      <c r="H301" s="219">
        <f>IFERROR('tablas turistas por categorías '!M301/'tablas turistas por categorías '!M314-1,"-")</f>
        <v>0.21895190236898787</v>
      </c>
      <c r="I301" s="218">
        <f>IFERROR('tablas turistas por categorías '!O301/'tablas turistas por categorías '!O314-1,"-")</f>
        <v>6.0293318848452016E-2</v>
      </c>
      <c r="J301" s="219">
        <f>IFERROR('tablas turistas por categorías '!Q301/'tablas turistas por categorías '!Q314-1,"-")</f>
        <v>0.12863327149041437</v>
      </c>
    </row>
    <row r="302" spans="2:10" ht="15" hidden="1" customHeight="1" outlineLevel="1">
      <c r="B302" s="95" t="s">
        <v>49</v>
      </c>
      <c r="C302" s="218">
        <f>IFERROR('tablas turistas por categorías '!C302/'tablas turistas por categorías '!C315-1,"-")</f>
        <v>-0.44444444444444442</v>
      </c>
      <c r="D302" s="218">
        <f>IFERROR('tablas turistas por categorías '!E302/'tablas turistas por categorías '!E315-1,"-")</f>
        <v>0.45549738219895297</v>
      </c>
      <c r="E302" s="218">
        <f>IFERROR('tablas turistas por categorías '!G302/'tablas turistas por categorías '!G315-1,"-")</f>
        <v>6.9977426636568918E-2</v>
      </c>
      <c r="F302" s="218">
        <f>IFERROR('tablas turistas por categorías '!I302/'tablas turistas por categorías '!I315-1,"-")</f>
        <v>-0.20512820512820518</v>
      </c>
      <c r="G302" s="218">
        <f>IFERROR('tablas turistas por categorías '!K302/'tablas turistas por categorías '!K315-1,"-")</f>
        <v>-0.26744186046511631</v>
      </c>
      <c r="H302" s="219">
        <f>IFERROR('tablas turistas por categorías '!M302/'tablas turistas por categorías '!M315-1,"-")</f>
        <v>-8.8987217305801392E-2</v>
      </c>
      <c r="I302" s="218">
        <f>IFERROR('tablas turistas por categorías '!O302/'tablas turistas por categorías '!O315-1,"-")</f>
        <v>-6.2336301728653787E-2</v>
      </c>
      <c r="J302" s="219">
        <f>IFERROR('tablas turistas por categorías '!Q302/'tablas turistas por categorías '!Q315-1,"-")</f>
        <v>-7.6084199847831546E-2</v>
      </c>
    </row>
    <row r="303" spans="2:10" ht="15" hidden="1" customHeight="1" outlineLevel="1">
      <c r="B303" s="95" t="s">
        <v>50</v>
      </c>
      <c r="C303" s="218">
        <f>IFERROR('tablas turistas por categorías '!C303/'tablas turistas por categorías '!C316-1,"-")</f>
        <v>-4.3478260869565188E-2</v>
      </c>
      <c r="D303" s="218">
        <f>IFERROR('tablas turistas por categorías '!E303/'tablas turistas por categorías '!E316-1,"-")</f>
        <v>0.24719101123595499</v>
      </c>
      <c r="E303" s="218">
        <f>IFERROR('tablas turistas por categorías '!G303/'tablas turistas por categorías '!G316-1,"-")</f>
        <v>0.51873198847262247</v>
      </c>
      <c r="F303" s="218">
        <f>IFERROR('tablas turistas por categorías '!I303/'tablas turistas por categorías '!I316-1,"-")</f>
        <v>-0.17453798767967144</v>
      </c>
      <c r="G303" s="218">
        <f>IFERROR('tablas turistas por categorías '!K303/'tablas turistas por categorías '!K316-1,"-")</f>
        <v>-1.2658227848101222E-2</v>
      </c>
      <c r="H303" s="219">
        <f>IFERROR('tablas turistas por categorías '!M303/'tablas turistas por categorías '!M316-1,"-")</f>
        <v>-1.5804597701149392E-2</v>
      </c>
      <c r="I303" s="218">
        <f>IFERROR('tablas turistas por categorías '!O303/'tablas turistas por categorías '!O316-1,"-")</f>
        <v>-0.102262443438914</v>
      </c>
      <c r="J303" s="219">
        <f>IFERROR('tablas turistas por categorías '!Q303/'tablas turistas por categorías '!Q316-1,"-")</f>
        <v>-6.0260586319218268E-2</v>
      </c>
    </row>
    <row r="304" spans="2:10" ht="15" hidden="1" customHeight="1" outlineLevel="1">
      <c r="B304" s="95" t="s">
        <v>51</v>
      </c>
      <c r="C304" s="218">
        <f>IFERROR('tablas turistas por categorías '!C304/'tablas turistas por categorías '!C317-1,"-")</f>
        <v>0.8125</v>
      </c>
      <c r="D304" s="218">
        <f>IFERROR('tablas turistas por categorías '!E304/'tablas turistas por categorías '!E317-1,"-")</f>
        <v>-0.26268656716417915</v>
      </c>
      <c r="E304" s="218">
        <f>IFERROR('tablas turistas por categorías '!G304/'tablas turistas por categorías '!G317-1,"-")</f>
        <v>0.24573378839590454</v>
      </c>
      <c r="F304" s="218">
        <f>IFERROR('tablas turistas por categorías '!I304/'tablas turistas por categorías '!I317-1,"-")</f>
        <v>5.5209953343701379E-2</v>
      </c>
      <c r="G304" s="218">
        <f>IFERROR('tablas turistas por categorías '!K304/'tablas turistas por categorías '!K317-1,"-")</f>
        <v>0.14925373134328357</v>
      </c>
      <c r="H304" s="219">
        <f>IFERROR('tablas turistas por categorías '!M304/'tablas turistas por categorías '!M317-1,"-")</f>
        <v>6.5502183406113579E-2</v>
      </c>
      <c r="I304" s="218">
        <f>IFERROR('tablas turistas por categorías '!O304/'tablas turistas por categorías '!O317-1,"-")</f>
        <v>-9.8686545970890993E-2</v>
      </c>
      <c r="J304" s="219">
        <f>IFERROR('tablas turistas por categorías '!Q304/'tablas turistas por categorías '!Q317-1,"-")</f>
        <v>-2.5063638143724254E-2</v>
      </c>
    </row>
    <row r="305" spans="2:10" collapsed="1">
      <c r="B305" s="225">
        <v>1988</v>
      </c>
      <c r="C305" s="227">
        <f>IFERROR('tablas turistas por categorías '!C305/'tablas turistas por categorías '!C318-1,"-")</f>
        <v>0.34246575342465757</v>
      </c>
      <c r="D305" s="227">
        <f>IFERROR('tablas turistas por categorías '!E305/'tablas turistas por categorías '!E318-1,"-")</f>
        <v>0.15576451349141451</v>
      </c>
      <c r="E305" s="227">
        <f>IFERROR('tablas turistas por categorías '!G305/'tablas turistas por categorías '!G318-1,"-")</f>
        <v>0.43682993483287791</v>
      </c>
      <c r="F305" s="227">
        <f>IFERROR('tablas turistas por categorías '!I305/'tablas turistas por categorías '!I318-1,"-")</f>
        <v>-0.18013581076039098</v>
      </c>
      <c r="G305" s="227">
        <f>IFERROR('tablas turistas por categorías '!K305/'tablas turistas por categorías '!K318-1,"-")</f>
        <v>-0.20913107511045659</v>
      </c>
      <c r="H305" s="227">
        <f>IFERROR('tablas turistas por categorías '!M305/'tablas turistas por categorías '!M318-1,"-")</f>
        <v>-2.1932894675439352E-3</v>
      </c>
      <c r="I305" s="227">
        <f>IFERROR('tablas turistas por categorías '!O305/'tablas turistas por categorías '!O318-1,"-")</f>
        <v>7.7188058178106589E-2</v>
      </c>
      <c r="J305" s="227">
        <f>IFERROR('tablas turistas por categorías '!Q305/'tablas turistas por categorías '!Q318-1,"-")</f>
        <v>3.9338717931602263E-2</v>
      </c>
    </row>
    <row r="306" spans="2:10" ht="15" hidden="1" customHeight="1" outlineLevel="1">
      <c r="B306" s="95" t="s">
        <v>40</v>
      </c>
      <c r="C306" s="218">
        <f>IFERROR('tablas turistas por categorías '!C306/'tablas turistas por categorías '!C319-1,"-")</f>
        <v>-0.875</v>
      </c>
      <c r="D306" s="218">
        <f>IFERROR('tablas turistas por categorías '!E306/'tablas turistas por categorías '!E319-1,"-")</f>
        <v>0.17032967032967039</v>
      </c>
      <c r="E306" s="218">
        <f>IFERROR('tablas turistas por categorías '!G306/'tablas turistas por categorías '!G319-1,"-")</f>
        <v>0.69329073482428116</v>
      </c>
      <c r="F306" s="218">
        <f>IFERROR('tablas turistas por categorías '!I306/'tablas turistas por categorías '!I319-1,"-")</f>
        <v>-0.37118822292323872</v>
      </c>
      <c r="G306" s="218">
        <f>IFERROR('tablas turistas por categorías '!K306/'tablas turistas por categorías '!K319-1,"-")</f>
        <v>-0.61052631578947369</v>
      </c>
      <c r="H306" s="219">
        <f>IFERROR('tablas turistas por categorías '!M306/'tablas turistas por categorías '!M319-1,"-")</f>
        <v>-0.13274890419536634</v>
      </c>
      <c r="I306" s="218">
        <f>IFERROR('tablas turistas por categorías '!O306/'tablas turistas por categorías '!O319-1,"-")</f>
        <v>0.22525252525252526</v>
      </c>
      <c r="J306" s="219">
        <f>IFERROR('tablas turistas por categorías '!Q306/'tablas turistas por categorías '!Q319-1,"-")</f>
        <v>6.5417948001118331E-2</v>
      </c>
    </row>
    <row r="307" spans="2:10" ht="15" hidden="1" customHeight="1" outlineLevel="1">
      <c r="B307" s="95" t="s">
        <v>41</v>
      </c>
      <c r="C307" s="218">
        <f>IFERROR('tablas turistas por categorías '!C307/'tablas turistas por categorías '!C320-1,"-")</f>
        <v>-0.60606060606060608</v>
      </c>
      <c r="D307" s="218">
        <f>IFERROR('tablas turistas por categorías '!E307/'tablas turistas por categorías '!E320-1,"-")</f>
        <v>-0.31707317073170727</v>
      </c>
      <c r="E307" s="218">
        <f>IFERROR('tablas turistas por categorías '!G307/'tablas turistas por categorías '!G320-1,"-")</f>
        <v>0.21739130434782616</v>
      </c>
      <c r="F307" s="218">
        <f>IFERROR('tablas turistas por categorías '!I307/'tablas turistas por categorías '!I320-1,"-")</f>
        <v>-0.22210184182015169</v>
      </c>
      <c r="G307" s="218">
        <f>IFERROR('tablas turistas por categorías '!K307/'tablas turistas por categorías '!K320-1,"-")</f>
        <v>-0.13461538461538458</v>
      </c>
      <c r="H307" s="219">
        <f>IFERROR('tablas turistas por categorías '!M307/'tablas turistas por categorías '!M320-1,"-")</f>
        <v>-0.15343915343915349</v>
      </c>
      <c r="I307" s="218">
        <f>IFERROR('tablas turistas por categorías '!O307/'tablas turistas por categorías '!O320-1,"-")</f>
        <v>0.28005464480874309</v>
      </c>
      <c r="J307" s="219">
        <f>IFERROR('tablas turistas por categorías '!Q307/'tablas turistas por categorías '!Q320-1,"-")</f>
        <v>5.981182795698925E-2</v>
      </c>
    </row>
    <row r="308" spans="2:10" ht="15" hidden="1" customHeight="1" outlineLevel="1">
      <c r="B308" s="95" t="s">
        <v>42</v>
      </c>
      <c r="C308" s="218" t="str">
        <f>IFERROR('tablas turistas por categorías '!C308/'tablas turistas por categorías '!C321-1,"-")</f>
        <v>-</v>
      </c>
      <c r="D308" s="218">
        <f>IFERROR('tablas turistas por categorías '!E308/'tablas turistas por categorías '!E321-1,"-")</f>
        <v>-0.1071428571428571</v>
      </c>
      <c r="E308" s="218">
        <f>IFERROR('tablas turistas por categorías '!G308/'tablas turistas por categorías '!G321-1,"-")</f>
        <v>0.72016460905349788</v>
      </c>
      <c r="F308" s="218">
        <f>IFERROR('tablas turistas por categorías '!I308/'tablas turistas por categorías '!I321-1,"-")</f>
        <v>0.78853046594982068</v>
      </c>
      <c r="G308" s="218">
        <f>IFERROR('tablas turistas por categorías '!K308/'tablas turistas por categorías '!K321-1,"-")</f>
        <v>0.71428571428571419</v>
      </c>
      <c r="H308" s="219">
        <f>IFERROR('tablas turistas por categorías '!M308/'tablas turistas por categorías '!M321-1,"-")</f>
        <v>0.63192904656319282</v>
      </c>
      <c r="I308" s="218">
        <f>IFERROR('tablas turistas por categorías '!O308/'tablas turistas por categorías '!O321-1,"-")</f>
        <v>0.1033776867963152</v>
      </c>
      <c r="J308" s="219">
        <f>IFERROR('tablas turistas por categorías '!Q308/'tablas turistas por categorías '!Q321-1,"-")</f>
        <v>0.31962503779860896</v>
      </c>
    </row>
    <row r="309" spans="2:10" ht="15" hidden="1" customHeight="1" outlineLevel="1">
      <c r="B309" s="95" t="s">
        <v>43</v>
      </c>
      <c r="C309" s="218" t="str">
        <f>IFERROR('tablas turistas por categorías '!C309/'tablas turistas por categorías '!C322-1,"-")</f>
        <v>-</v>
      </c>
      <c r="D309" s="218">
        <f>IFERROR('tablas turistas por categorías '!E309/'tablas turistas por categorías '!E322-1,"-")</f>
        <v>9.0322580645161299E-2</v>
      </c>
      <c r="E309" s="218">
        <f>IFERROR('tablas turistas por categorías '!G309/'tablas turistas por categorías '!G322-1,"-")</f>
        <v>0.23344947735191646</v>
      </c>
      <c r="F309" s="218">
        <f>IFERROR('tablas turistas por categorías '!I309/'tablas turistas por categorías '!I322-1,"-")</f>
        <v>1.5463182897862233</v>
      </c>
      <c r="G309" s="218">
        <f>IFERROR('tablas turistas por categorías '!K309/'tablas turistas por categorías '!K322-1,"-")</f>
        <v>0.18367346938775508</v>
      </c>
      <c r="H309" s="219">
        <f>IFERROR('tablas turistas por categorías '!M309/'tablas turistas por categorías '!M322-1,"-")</f>
        <v>0.8125</v>
      </c>
      <c r="I309" s="218">
        <f>IFERROR('tablas turistas por categorías '!O309/'tablas turistas por categorías '!O322-1,"-")</f>
        <v>-8.5877862595419852E-2</v>
      </c>
      <c r="J309" s="219">
        <f>IFERROR('tablas turistas por categorías '!Q309/'tablas turistas por categorías '!Q322-1,"-")</f>
        <v>0.2439613526570048</v>
      </c>
    </row>
    <row r="310" spans="2:10" ht="15" hidden="1" customHeight="1" outlineLevel="1">
      <c r="B310" s="95" t="s">
        <v>44</v>
      </c>
      <c r="C310" s="218">
        <f>IFERROR('tablas turistas por categorías '!C310/'tablas turistas por categorías '!C323-1,"-")</f>
        <v>-1</v>
      </c>
      <c r="D310" s="218">
        <f>IFERROR('tablas turistas por categorías '!E310/'tablas turistas por categorías '!E323-1,"-")</f>
        <v>-0.10650887573964496</v>
      </c>
      <c r="E310" s="218">
        <f>IFERROR('tablas turistas por categorías '!G310/'tablas turistas por categorías '!G323-1,"-")</f>
        <v>0.52813852813852824</v>
      </c>
      <c r="F310" s="218">
        <f>IFERROR('tablas turistas por categorías '!I310/'tablas turistas por categorías '!I323-1,"-")</f>
        <v>1.44921875</v>
      </c>
      <c r="G310" s="218">
        <f>IFERROR('tablas turistas por categorías '!K310/'tablas turistas por categorías '!K323-1,"-")</f>
        <v>-0.48837209302325579</v>
      </c>
      <c r="H310" s="219">
        <f>IFERROR('tablas turistas por categorías '!M310/'tablas turistas por categorías '!M323-1,"-")</f>
        <v>0.85803757828810023</v>
      </c>
      <c r="I310" s="218">
        <f>IFERROR('tablas turistas por categorías '!O310/'tablas turistas por categorías '!O323-1,"-")</f>
        <v>0.32448824867323722</v>
      </c>
      <c r="J310" s="219">
        <f>IFERROR('tablas turistas por categorías '!Q310/'tablas turistas por categorías '!Q323-1,"-")</f>
        <v>0.54896794027228801</v>
      </c>
    </row>
    <row r="311" spans="2:10" ht="15" hidden="1" customHeight="1" outlineLevel="1">
      <c r="B311" s="95" t="s">
        <v>45</v>
      </c>
      <c r="C311" s="218">
        <f>IFERROR('tablas turistas por categorías '!C311/'tablas turistas por categorías '!C324-1,"-")</f>
        <v>-1</v>
      </c>
      <c r="D311" s="218">
        <f>IFERROR('tablas turistas por categorías '!E311/'tablas turistas por categorías '!E324-1,"-")</f>
        <v>0.56164383561643838</v>
      </c>
      <c r="E311" s="218">
        <f>IFERROR('tablas turistas por categorías '!G311/'tablas turistas por categorías '!G324-1,"-")</f>
        <v>1.4971751412429377</v>
      </c>
      <c r="F311" s="218">
        <f>IFERROR('tablas turistas por categorías '!I311/'tablas turistas por categorías '!I324-1,"-")</f>
        <v>1.1581325301204819</v>
      </c>
      <c r="G311" s="218">
        <f>IFERROR('tablas turistas por categorías '!K311/'tablas turistas por categorías '!K324-1,"-")</f>
        <v>-0.52631578947368429</v>
      </c>
      <c r="H311" s="219">
        <f>IFERROR('tablas turistas por categorías '!M311/'tablas turistas por categorías '!M324-1,"-")</f>
        <v>1.0592233009708738</v>
      </c>
      <c r="I311" s="218">
        <f>IFERROR('tablas turistas por categorías '!O311/'tablas turistas por categorías '!O324-1,"-")</f>
        <v>0.22180851063829787</v>
      </c>
      <c r="J311" s="219">
        <f>IFERROR('tablas turistas por categorías '!Q311/'tablas turistas por categorías '!Q324-1,"-")</f>
        <v>0.51821305841924392</v>
      </c>
    </row>
    <row r="312" spans="2:10" ht="15" hidden="1" customHeight="1" outlineLevel="1">
      <c r="B312" s="95" t="s">
        <v>46</v>
      </c>
      <c r="C312" s="218">
        <f>IFERROR('tablas turistas por categorías '!C312/'tablas turistas por categorías '!C325-1,"-")</f>
        <v>-0.4</v>
      </c>
      <c r="D312" s="218">
        <f>IFERROR('tablas turistas por categorías '!E312/'tablas turistas por categorías '!E325-1,"-")</f>
        <v>2.3333333333333335</v>
      </c>
      <c r="E312" s="218">
        <f>IFERROR('tablas turistas por categorías '!G312/'tablas turistas por categorías '!G325-1,"-")</f>
        <v>0.2510460251046025</v>
      </c>
      <c r="F312" s="218">
        <f>IFERROR('tablas turistas por categorías '!I312/'tablas turistas por categorías '!I325-1,"-")</f>
        <v>0.60332103321033204</v>
      </c>
      <c r="G312" s="218">
        <f>IFERROR('tablas turistas por categorías '!K312/'tablas turistas por categorías '!K325-1,"-")</f>
        <v>-0.61783439490445857</v>
      </c>
      <c r="H312" s="219">
        <f>IFERROR('tablas turistas por categorías '!M312/'tablas turistas por categorías '!M325-1,"-")</f>
        <v>0.43240556660039764</v>
      </c>
      <c r="I312" s="218">
        <f>IFERROR('tablas turistas por categorías '!O312/'tablas turistas por categorías '!O325-1,"-")</f>
        <v>-3.5600762873490122E-2</v>
      </c>
      <c r="J312" s="219">
        <f>IFERROR('tablas turistas por categorías '!Q312/'tablas turistas por categorías '!Q325-1,"-")</f>
        <v>0.14695618456766191</v>
      </c>
    </row>
    <row r="313" spans="2:10" ht="15" hidden="1" customHeight="1" outlineLevel="1">
      <c r="B313" s="95" t="s">
        <v>47</v>
      </c>
      <c r="C313" s="218">
        <f>IFERROR('tablas turistas por categorías '!C313/'tablas turistas por categorías '!C326-1,"-")</f>
        <v>-1</v>
      </c>
      <c r="D313" s="218">
        <f>IFERROR('tablas turistas por categorías '!E313/'tablas turistas por categorías '!E326-1,"-")</f>
        <v>1.2612612612612613</v>
      </c>
      <c r="E313" s="218">
        <f>IFERROR('tablas turistas por categorías '!G313/'tablas turistas por categorías '!G326-1,"-")</f>
        <v>0.24390243902439024</v>
      </c>
      <c r="F313" s="218">
        <f>IFERROR('tablas turistas por categorías '!I313/'tablas turistas por categorías '!I326-1,"-")</f>
        <v>0.6905829596412556</v>
      </c>
      <c r="G313" s="218">
        <f>IFERROR('tablas turistas por categorías '!K313/'tablas turistas por categorías '!K326-1,"-")</f>
        <v>-0.10526315789473684</v>
      </c>
      <c r="H313" s="219">
        <f>IFERROR('tablas turistas por categorías '!M313/'tablas turistas por categorías '!M326-1,"-")</f>
        <v>0.54305799648506148</v>
      </c>
      <c r="I313" s="218">
        <f>IFERROR('tablas turistas por categorías '!O313/'tablas turistas por categorías '!O326-1,"-")</f>
        <v>-8.5531004989308657E-2</v>
      </c>
      <c r="J313" s="219">
        <f>IFERROR('tablas turistas por categorías '!Q313/'tablas turistas por categorías '!Q326-1,"-")</f>
        <v>0.19598583234946876</v>
      </c>
    </row>
    <row r="314" spans="2:10" ht="15" hidden="1" customHeight="1" outlineLevel="1">
      <c r="B314" s="95" t="s">
        <v>48</v>
      </c>
      <c r="C314" s="218">
        <f>IFERROR('tablas turistas por categorías '!C314/'tablas turistas por categorías '!C327-1,"-")</f>
        <v>0.54838709677419351</v>
      </c>
      <c r="D314" s="218">
        <f>IFERROR('tablas turistas por categorías '!E314/'tablas turistas por categorías '!E327-1,"-")</f>
        <v>1.2222222222222223</v>
      </c>
      <c r="E314" s="218">
        <f>IFERROR('tablas turistas por categorías '!G314/'tablas turistas por categorías '!G327-1,"-")</f>
        <v>0.59090909090909083</v>
      </c>
      <c r="F314" s="218">
        <f>IFERROR('tablas turistas por categorías '!I314/'tablas turistas por categorías '!I327-1,"-")</f>
        <v>0.23831775700934577</v>
      </c>
      <c r="G314" s="218">
        <f>IFERROR('tablas turistas por categorías '!K314/'tablas turistas por categorías '!K327-1,"-")</f>
        <v>-0.22535211267605637</v>
      </c>
      <c r="H314" s="219">
        <f>IFERROR('tablas turistas por categorías '!M314/'tablas turistas por categorías '!M327-1,"-")</f>
        <v>0.36168132942326481</v>
      </c>
      <c r="I314" s="218">
        <f>IFERROR('tablas turistas por categorías '!O314/'tablas turistas por categorías '!O327-1,"-")</f>
        <v>0.1915857605177993</v>
      </c>
      <c r="J314" s="219">
        <f>IFERROR('tablas turistas por categorías '!Q314/'tablas turistas por categorías '!Q327-1,"-")</f>
        <v>0.25934579439252325</v>
      </c>
    </row>
    <row r="315" spans="2:10" ht="15" hidden="1" customHeight="1" outlineLevel="1">
      <c r="B315" s="95" t="s">
        <v>49</v>
      </c>
      <c r="C315" s="218">
        <f>IFERROR('tablas turistas por categorías '!C315/'tablas turistas por categorías '!C328-1,"-")</f>
        <v>0</v>
      </c>
      <c r="D315" s="218">
        <f>IFERROR('tablas turistas por categorías '!E315/'tablas turistas por categorías '!E328-1,"-")</f>
        <v>3.8043478260869623E-2</v>
      </c>
      <c r="E315" s="218">
        <f>IFERROR('tablas turistas por categorías '!G315/'tablas turistas por categorías '!G328-1,"-")</f>
        <v>-1.9911504424778736E-2</v>
      </c>
      <c r="F315" s="218">
        <f>IFERROR('tablas turistas por categorías '!I315/'tablas turistas por categorías '!I328-1,"-")</f>
        <v>0.39891304347826084</v>
      </c>
      <c r="G315" s="218">
        <f>IFERROR('tablas turistas por categorías '!K315/'tablas turistas por categorías '!K328-1,"-")</f>
        <v>-0.29508196721311475</v>
      </c>
      <c r="H315" s="219">
        <f>IFERROR('tablas turistas por categorías '!M315/'tablas turistas por categorías '!M328-1,"-")</f>
        <v>0.19296187683284449</v>
      </c>
      <c r="I315" s="218">
        <f>IFERROR('tablas turistas por categorías '!O315/'tablas turistas por categorías '!O328-1,"-")</f>
        <v>-0.31503408683171874</v>
      </c>
      <c r="J315" s="219">
        <f>IFERROR('tablas turistas por categorías '!Q315/'tablas turistas por categorías '!Q328-1,"-")</f>
        <v>-0.12221727515583258</v>
      </c>
    </row>
    <row r="316" spans="2:10" ht="15" hidden="1" customHeight="1" outlineLevel="1">
      <c r="B316" s="95" t="s">
        <v>50</v>
      </c>
      <c r="C316" s="218">
        <f>IFERROR('tablas turistas por categorías '!C316/'tablas turistas por categorías '!C329-1,"-")</f>
        <v>-0.39473684210526316</v>
      </c>
      <c r="D316" s="218">
        <f>IFERROR('tablas turistas por categorías '!E316/'tablas turistas por categorías '!E329-1,"-")</f>
        <v>-5.3191489361702149E-2</v>
      </c>
      <c r="E316" s="218">
        <f>IFERROR('tablas turistas por categorías '!G316/'tablas turistas por categorías '!G329-1,"-")</f>
        <v>-0.16586538461538458</v>
      </c>
      <c r="F316" s="218">
        <f>IFERROR('tablas turistas por categorías '!I316/'tablas turistas por categorías '!I329-1,"-")</f>
        <v>0.47874493927125505</v>
      </c>
      <c r="G316" s="218">
        <f>IFERROR('tablas turistas por categorías '!K316/'tablas turistas por categorías '!K329-1,"-")</f>
        <v>-0.32478632478632474</v>
      </c>
      <c r="H316" s="219">
        <f>IFERROR('tablas turistas por categorías '!M316/'tablas turistas por categorías '!M329-1,"-")</f>
        <v>0.19519175729822558</v>
      </c>
      <c r="I316" s="218">
        <f>IFERROR('tablas turistas por categorías '!O316/'tablas turistas por categorías '!O329-1,"-")</f>
        <v>4.6897205116058771E-2</v>
      </c>
      <c r="J316" s="219">
        <f>IFERROR('tablas turistas por categorías '!Q316/'tablas turistas por categorías '!Q329-1,"-")</f>
        <v>0.11404872991187154</v>
      </c>
    </row>
    <row r="317" spans="2:10" ht="15" hidden="1" customHeight="1" outlineLevel="1">
      <c r="B317" s="95" t="s">
        <v>51</v>
      </c>
      <c r="C317" s="218">
        <f>IFERROR('tablas turistas por categorías '!C317/'tablas turistas por categorías '!C330-1,"-")</f>
        <v>6.6666666666666652E-2</v>
      </c>
      <c r="D317" s="218">
        <f>IFERROR('tablas turistas por categorías '!E317/'tablas turistas por categorías '!E330-1,"-")</f>
        <v>0.93641618497109835</v>
      </c>
      <c r="E317" s="218">
        <f>IFERROR('tablas turistas por categorías '!G317/'tablas turistas por categorías '!G330-1,"-")</f>
        <v>0.12692307692307692</v>
      </c>
      <c r="F317" s="218">
        <f>IFERROR('tablas turistas por categorías '!I317/'tablas turistas por categorías '!I330-1,"-")</f>
        <v>0.46136363636363642</v>
      </c>
      <c r="G317" s="218">
        <f>IFERROR('tablas turistas por categorías '!K317/'tablas turistas por categorías '!K330-1,"-")</f>
        <v>-0.37962962962962965</v>
      </c>
      <c r="H317" s="219">
        <f>IFERROR('tablas turistas por categorías '!M317/'tablas turistas por categorías '!M330-1,"-")</f>
        <v>0.35023584905660377</v>
      </c>
      <c r="I317" s="218">
        <f>IFERROR('tablas turistas por categorías '!O317/'tablas turistas por categorías '!O330-1,"-")</f>
        <v>0.17767558528428085</v>
      </c>
      <c r="J317" s="219">
        <f>IFERROR('tablas turistas por categorías '!Q317/'tablas turistas por categorías '!Q330-1,"-")</f>
        <v>0.24926614481409004</v>
      </c>
    </row>
    <row r="318" spans="2:10" collapsed="1">
      <c r="B318" s="225">
        <v>1987</v>
      </c>
      <c r="C318" s="227">
        <f>IFERROR('tablas turistas por categorías '!C318/'tablas turistas por categorías '!C331-1,"-")</f>
        <v>-0.41365461847389562</v>
      </c>
      <c r="D318" s="227">
        <f>IFERROR('tablas turistas por categorías '!E318/'tablas turistas por categorías '!E331-1,"-")</f>
        <v>0.30037214247740573</v>
      </c>
      <c r="E318" s="227">
        <f>IFERROR('tablas turistas por categorías '!G318/'tablas turistas por categorías '!G331-1,"-")</f>
        <v>0.31372549019607843</v>
      </c>
      <c r="F318" s="227">
        <f>IFERROR('tablas turistas por categorías '!I318/'tablas turistas por categorías '!I331-1,"-")</f>
        <v>0.49748575259805561</v>
      </c>
      <c r="G318" s="227">
        <f>IFERROR('tablas turistas por categorías '!K318/'tablas turistas por categorías '!K331-1,"-")</f>
        <v>-0.30501535312180139</v>
      </c>
      <c r="H318" s="227">
        <f>IFERROR('tablas turistas por categorías '!M318/'tablas turistas por categorías '!M331-1,"-")</f>
        <v>0.36690693372456473</v>
      </c>
      <c r="I318" s="227">
        <f>IFERROR('tablas turistas por categorías '!O318/'tablas turistas por categorías '!O331-1,"-")</f>
        <v>6.9790718835304855E-2</v>
      </c>
      <c r="J318" s="227">
        <f>IFERROR('tablas turistas por categorías '!Q318/'tablas turistas por categorías '!Q331-1,"-")</f>
        <v>0.19348328332049824</v>
      </c>
    </row>
    <row r="319" spans="2:10" ht="15" hidden="1" customHeight="1" outlineLevel="1">
      <c r="B319" s="95" t="s">
        <v>40</v>
      </c>
      <c r="C319" s="218">
        <f>IFERROR('tablas turistas por categorías '!C319/'tablas turistas por categorías '!C332-1,"-")</f>
        <v>3</v>
      </c>
      <c r="D319" s="218">
        <f>IFERROR('tablas turistas por categorías '!E319/'tablas turistas por categorías '!E332-1,"-")</f>
        <v>-3.703703703703709E-2</v>
      </c>
      <c r="E319" s="218">
        <f>IFERROR('tablas turistas por categorías '!G319/'tablas turistas por categorías '!G332-1,"-")</f>
        <v>-0.29185520361990946</v>
      </c>
      <c r="F319" s="218">
        <f>IFERROR('tablas turistas por categorías '!I319/'tablas turistas por categorías '!I332-1,"-")</f>
        <v>4.0481400437636816E-2</v>
      </c>
      <c r="G319" s="218">
        <f>IFERROR('tablas turistas por categorías '!K319/'tablas turistas por categorías '!K332-1,"-")</f>
        <v>0.86274509803921573</v>
      </c>
      <c r="H319" s="219">
        <f>IFERROR('tablas turistas por categorías '!M319/'tablas turistas por categorías '!M332-1,"-")</f>
        <v>-8.0745341614907318E-3</v>
      </c>
      <c r="I319" s="218">
        <f>IFERROR('tablas turistas por categorías '!O319/'tablas turistas por categorías '!O332-1,"-")</f>
        <v>-4.0241448692153181E-3</v>
      </c>
      <c r="J319" s="219">
        <f>IFERROR('tablas turistas por categorías '!Q319/'tablas turistas por categorías '!Q332-1,"-")</f>
        <v>-5.8365758754863606E-3</v>
      </c>
    </row>
    <row r="320" spans="2:10" ht="15" hidden="1" customHeight="1" outlineLevel="1">
      <c r="B320" s="95" t="s">
        <v>41</v>
      </c>
      <c r="C320" s="218">
        <f>IFERROR('tablas turistas por categorías '!C320/'tablas turistas por categorías '!C333-1,"-")</f>
        <v>-8.333333333333337E-2</v>
      </c>
      <c r="D320" s="218">
        <f>IFERROR('tablas turistas por categorías '!E320/'tablas turistas por categorías '!E333-1,"-")</f>
        <v>2.4999999999999911E-2</v>
      </c>
      <c r="E320" s="218">
        <f>IFERROR('tablas turistas por categorías '!G320/'tablas turistas por categorías '!G333-1,"-")</f>
        <v>-6.2695924764890276E-2</v>
      </c>
      <c r="F320" s="218">
        <f>IFERROR('tablas turistas por categorías '!I320/'tablas turistas por categorías '!I333-1,"-")</f>
        <v>0.35935198821796766</v>
      </c>
      <c r="G320" s="218">
        <f>IFERROR('tablas turistas por categorías '!K320/'tablas turistas por categorías '!K333-1,"-")</f>
        <v>-0.14754098360655743</v>
      </c>
      <c r="H320" s="219">
        <f>IFERROR('tablas turistas por categorías '!M320/'tablas turistas por categorías '!M333-1,"-")</f>
        <v>0.16756756756756763</v>
      </c>
      <c r="I320" s="218">
        <f>IFERROR('tablas turistas por categorías '!O320/'tablas turistas por categorías '!O333-1,"-")</f>
        <v>-5.9730250481695557E-2</v>
      </c>
      <c r="J320" s="219">
        <f>IFERROR('tablas turistas por categorías '!Q320/'tablas turistas por categorías '!Q333-1,"-")</f>
        <v>4.3478260869565188E-2</v>
      </c>
    </row>
    <row r="321" spans="2:10" ht="15" hidden="1" customHeight="1" outlineLevel="1">
      <c r="B321" s="95" t="s">
        <v>42</v>
      </c>
      <c r="C321" s="218">
        <f>IFERROR('tablas turistas por categorías '!C321/'tablas turistas por categorías '!C334-1,"-")</f>
        <v>-1</v>
      </c>
      <c r="D321" s="218">
        <f>IFERROR('tablas turistas por categorías '!E321/'tablas turistas por categorías '!E334-1,"-")</f>
        <v>0.47368421052631571</v>
      </c>
      <c r="E321" s="218">
        <f>IFERROR('tablas turistas por categorías '!G321/'tablas turistas por categorías '!G334-1,"-")</f>
        <v>-0.11956521739130432</v>
      </c>
      <c r="F321" s="218">
        <f>IFERROR('tablas turistas por categorías '!I321/'tablas turistas por categorías '!I334-1,"-")</f>
        <v>0.30781250000000004</v>
      </c>
      <c r="G321" s="218">
        <f>IFERROR('tablas turistas por categorías '!K321/'tablas turistas por categorías '!K334-1,"-")</f>
        <v>-0.14035087719298245</v>
      </c>
      <c r="H321" s="219">
        <f>IFERROR('tablas turistas por categorías '!M321/'tablas turistas por categorías '!M334-1,"-")</f>
        <v>0.19628647214854111</v>
      </c>
      <c r="I321" s="218">
        <f>IFERROR('tablas turistas por categorías '!O321/'tablas turistas por categorías '!O334-1,"-")</f>
        <v>0.346657477601654</v>
      </c>
      <c r="J321" s="219">
        <f>IFERROR('tablas turistas por categorías '!Q321/'tablas turistas por categorías '!Q334-1,"-")</f>
        <v>0.28079008520526716</v>
      </c>
    </row>
    <row r="322" spans="2:10" ht="15" hidden="1" customHeight="1" outlineLevel="1">
      <c r="B322" s="95" t="s">
        <v>43</v>
      </c>
      <c r="C322" s="218" t="str">
        <f>IFERROR('tablas turistas por categorías '!C322/'tablas turistas por categorías '!C335-1,"-")</f>
        <v>-</v>
      </c>
      <c r="D322" s="218">
        <f>IFERROR('tablas turistas por categorías '!E322/'tablas turistas por categorías '!E335-1,"-")</f>
        <v>0.66666666666666674</v>
      </c>
      <c r="E322" s="218">
        <f>IFERROR('tablas turistas por categorías '!G322/'tablas turistas por categorías '!G335-1,"-")</f>
        <v>-3.3670033670033628E-2</v>
      </c>
      <c r="F322" s="218">
        <f>IFERROR('tablas turistas por categorías '!I322/'tablas turistas por categorías '!I335-1,"-")</f>
        <v>-0.24955436720142599</v>
      </c>
      <c r="G322" s="218">
        <f>IFERROR('tablas turistas por categorías '!K322/'tablas turistas por categorías '!K335-1,"-")</f>
        <v>-0.34666666666666668</v>
      </c>
      <c r="H322" s="219">
        <f>IFERROR('tablas turistas por categorías '!M322/'tablas turistas por categorías '!M335-1,"-")</f>
        <v>-0.11111111111111116</v>
      </c>
      <c r="I322" s="218">
        <f>IFERROR('tablas turistas por categorías '!O322/'tablas turistas por categorías '!O335-1,"-")</f>
        <v>0.68308351177730198</v>
      </c>
      <c r="J322" s="219">
        <f>IFERROR('tablas turistas por categorías '!Q322/'tablas turistas por categorías '!Q335-1,"-")</f>
        <v>0.2673469387755103</v>
      </c>
    </row>
    <row r="323" spans="2:10" ht="15" hidden="1" customHeight="1" outlineLevel="1">
      <c r="B323" s="95" t="s">
        <v>44</v>
      </c>
      <c r="C323" s="218" t="str">
        <f>IFERROR('tablas turistas por categorías '!C323/'tablas turistas por categorías '!C336-1,"-")</f>
        <v>-</v>
      </c>
      <c r="D323" s="218">
        <f>IFERROR('tablas turistas por categorías '!E323/'tablas turistas por categorías '!E336-1,"-")</f>
        <v>0.38524590163934436</v>
      </c>
      <c r="E323" s="218">
        <f>IFERROR('tablas turistas por categorías '!G323/'tablas turistas por categorías '!G336-1,"-")</f>
        <v>-0.24755700325732899</v>
      </c>
      <c r="F323" s="218">
        <f>IFERROR('tablas turistas por categorías '!I323/'tablas turistas por categorías '!I336-1,"-")</f>
        <v>-0.12925170068027214</v>
      </c>
      <c r="G323" s="218">
        <f>IFERROR('tablas turistas por categorías '!K323/'tablas turistas por categorías '!K336-1,"-")</f>
        <v>0.10256410256410264</v>
      </c>
      <c r="H323" s="219">
        <f>IFERROR('tablas turistas por categorías '!M323/'tablas turistas por categorías '!M336-1,"-")</f>
        <v>-9.2803030303030276E-2</v>
      </c>
      <c r="I323" s="218">
        <f>IFERROR('tablas turistas por categorías '!O323/'tablas turistas por categorías '!O336-1,"-")</f>
        <v>-4.1424418604651181E-2</v>
      </c>
      <c r="J323" s="219">
        <f>IFERROR('tablas turistas por categorías '!Q323/'tablas turistas por categorías '!Q336-1,"-")</f>
        <v>-6.3733552631578982E-2</v>
      </c>
    </row>
    <row r="324" spans="2:10" ht="15" hidden="1" customHeight="1" outlineLevel="1">
      <c r="B324" s="95" t="s">
        <v>45</v>
      </c>
      <c r="C324" s="218" t="str">
        <f>IFERROR('tablas turistas por categorías '!C324/'tablas turistas por categorías '!C337-1,"-")</f>
        <v>-</v>
      </c>
      <c r="D324" s="218">
        <f>IFERROR('tablas turistas por categorías '!E324/'tablas turistas por categorías '!E337-1,"-")</f>
        <v>-0.20652173913043481</v>
      </c>
      <c r="E324" s="218">
        <f>IFERROR('tablas turistas por categorías '!G324/'tablas turistas por categorías '!G337-1,"-")</f>
        <v>-0.58837209302325588</v>
      </c>
      <c r="F324" s="218">
        <f>IFERROR('tablas turistas por categorías '!I324/'tablas turistas por categorías '!I337-1,"-")</f>
        <v>0.1487889273356402</v>
      </c>
      <c r="G324" s="218">
        <f>IFERROR('tablas turistas por categorías '!K324/'tablas turistas por categorías '!K337-1,"-")</f>
        <v>0.80952380952380953</v>
      </c>
      <c r="H324" s="219">
        <f>IFERROR('tablas turistas por categorías '!M324/'tablas turistas por categorías '!M337-1,"-")</f>
        <v>-0.1508656224237428</v>
      </c>
      <c r="I324" s="218">
        <f>IFERROR('tablas turistas por categorías '!O324/'tablas turistas por categorías '!O337-1,"-")</f>
        <v>0.11374407582938395</v>
      </c>
      <c r="J324" s="219">
        <f>IFERROR('tablas turistas por categorías '!Q324/'tablas turistas por categorías '!Q337-1,"-")</f>
        <v>3.1023784901758056E-3</v>
      </c>
    </row>
    <row r="325" spans="2:10" ht="15" hidden="1" customHeight="1" outlineLevel="1">
      <c r="B325" s="95" t="s">
        <v>46</v>
      </c>
      <c r="C325" s="218">
        <f>IFERROR('tablas turistas por categorías '!C325/'tablas turistas por categorías '!C338-1,"-")</f>
        <v>-0.82758620689655171</v>
      </c>
      <c r="D325" s="218">
        <f>IFERROR('tablas turistas por categorías '!E325/'tablas turistas por categorías '!E338-1,"-")</f>
        <v>-0.40566037735849059</v>
      </c>
      <c r="E325" s="218">
        <f>IFERROR('tablas turistas por categorías '!G325/'tablas turistas por categorías '!G338-1,"-")</f>
        <v>-0.13090909090909086</v>
      </c>
      <c r="F325" s="218">
        <f>IFERROR('tablas turistas por categorías '!I325/'tablas turistas por categorías '!I338-1,"-")</f>
        <v>-0.11001642036124792</v>
      </c>
      <c r="G325" s="218">
        <f>IFERROR('tablas turistas por categorías '!K325/'tablas turistas por categorías '!K338-1,"-")</f>
        <v>1.7543859649122808</v>
      </c>
      <c r="H325" s="219">
        <f>IFERROR('tablas turistas por categorías '!M325/'tablas turistas por categorías '!M338-1,"-")</f>
        <v>-6.505576208178443E-2</v>
      </c>
      <c r="I325" s="218">
        <f>IFERROR('tablas turistas por categorías '!O325/'tablas turistas por categorías '!O338-1,"-")</f>
        <v>0.36426712922810056</v>
      </c>
      <c r="J325" s="219">
        <f>IFERROR('tablas turistas por categorías '!Q325/'tablas turistas por categorías '!Q338-1,"-")</f>
        <v>0.15702108568864959</v>
      </c>
    </row>
    <row r="326" spans="2:10" ht="15" hidden="1" customHeight="1" outlineLevel="1">
      <c r="B326" s="95" t="s">
        <v>47</v>
      </c>
      <c r="C326" s="218">
        <f>IFERROR('tablas turistas por categorías '!C326/'tablas turistas por categorías '!C339-1,"-")</f>
        <v>2.6</v>
      </c>
      <c r="D326" s="218">
        <f>IFERROR('tablas turistas por categorías '!E326/'tablas turistas por categorías '!E339-1,"-")</f>
        <v>-2.6315789473684181E-2</v>
      </c>
      <c r="E326" s="218">
        <f>IFERROR('tablas turistas por categorías '!G326/'tablas turistas por categorías '!G339-1,"-")</f>
        <v>-0.44966442953020136</v>
      </c>
      <c r="F326" s="218">
        <f>IFERROR('tablas turistas por categorías '!I326/'tablas turistas por categorías '!I339-1,"-")</f>
        <v>0.17368421052631589</v>
      </c>
      <c r="G326" s="218">
        <f>IFERROR('tablas turistas por categorías '!K326/'tablas turistas por categorías '!K339-1,"-")</f>
        <v>-0.12643678160919536</v>
      </c>
      <c r="H326" s="219">
        <f>IFERROR('tablas turistas por categorías '!M326/'tablas turistas por categorías '!M339-1,"-")</f>
        <v>-7.3289902280130326E-2</v>
      </c>
      <c r="I326" s="218">
        <f>IFERROR('tablas turistas por categorías '!O326/'tablas turistas por categorías '!O339-1,"-")</f>
        <v>0.34644913627639151</v>
      </c>
      <c r="J326" s="219">
        <f>IFERROR('tablas turistas por categorías '!Q326/'tablas turistas por categorías '!Q339-1,"-")</f>
        <v>0.11938325991189425</v>
      </c>
    </row>
    <row r="327" spans="2:10" ht="15" hidden="1" customHeight="1" outlineLevel="1">
      <c r="B327" s="95" t="s">
        <v>48</v>
      </c>
      <c r="C327" s="218">
        <f>IFERROR('tablas turistas por categorías '!C327/'tablas turistas por categorías '!C340-1,"-")</f>
        <v>2.4444444444444446</v>
      </c>
      <c r="D327" s="218">
        <f>IFERROR('tablas turistas por categorías '!E327/'tablas turistas por categorías '!E340-1,"-")</f>
        <v>-0.5423728813559322</v>
      </c>
      <c r="E327" s="218">
        <f>IFERROR('tablas turistas por categorías '!G327/'tablas turistas por categorías '!G340-1,"-")</f>
        <v>-0.57601713062098503</v>
      </c>
      <c r="F327" s="218">
        <f>IFERROR('tablas turistas por categorías '!I327/'tablas turistas por categorías '!I340-1,"-")</f>
        <v>-8.4165477888730411E-2</v>
      </c>
      <c r="G327" s="218">
        <f>IFERROR('tablas turistas por categorías '!K327/'tablas turistas por categorías '!K340-1,"-")</f>
        <v>0.26785714285714279</v>
      </c>
      <c r="H327" s="219">
        <f>IFERROR('tablas turistas por categorías '!M327/'tablas turistas por categorías '!M340-1,"-")</f>
        <v>-0.27446808510638299</v>
      </c>
      <c r="I327" s="218">
        <f>IFERROR('tablas turistas por categorías '!O327/'tablas turistas por categorías '!O340-1,"-")</f>
        <v>0.29722921914357681</v>
      </c>
      <c r="J327" s="219">
        <f>IFERROR('tablas turistas por categorías '!Q327/'tablas turistas por categorías '!Q340-1,"-")</f>
        <v>-1.2687427912341454E-2</v>
      </c>
    </row>
    <row r="328" spans="2:10" ht="15" hidden="1" customHeight="1" outlineLevel="1">
      <c r="B328" s="95" t="s">
        <v>49</v>
      </c>
      <c r="C328" s="218">
        <f>IFERROR('tablas turistas por categorías '!C328/'tablas turistas por categorías '!C341-1,"-")</f>
        <v>0.5</v>
      </c>
      <c r="D328" s="218">
        <f>IFERROR('tablas turistas por categorías '!E328/'tablas turistas por categorías '!E341-1,"-")</f>
        <v>-3.6649214659685847E-2</v>
      </c>
      <c r="E328" s="218">
        <f>IFERROR('tablas turistas por categorías '!G328/'tablas turistas por categorías '!G341-1,"-")</f>
        <v>6.1032863849765251E-2</v>
      </c>
      <c r="F328" s="218">
        <f>IFERROR('tablas turistas por categorías '!I328/'tablas turistas por categorías '!I341-1,"-")</f>
        <v>6.728538283062635E-2</v>
      </c>
      <c r="G328" s="218">
        <f>IFERROR('tablas turistas por categorías '!K328/'tablas turistas por categorías '!K341-1,"-")</f>
        <v>0.35555555555555562</v>
      </c>
      <c r="H328" s="219">
        <f>IFERROR('tablas turistas por categorías '!M328/'tablas turistas por categorías '!M341-1,"-")</f>
        <v>7.4354127284183891E-2</v>
      </c>
      <c r="I328" s="218">
        <f>IFERROR('tablas turistas por categorías '!O328/'tablas turistas por categorías '!O341-1,"-")</f>
        <v>1.1927616050354053</v>
      </c>
      <c r="J328" s="219">
        <f>IFERROR('tablas turistas por categorías '!Q328/'tablas turistas por categorías '!Q341-1,"-")</f>
        <v>0.57172848145556343</v>
      </c>
    </row>
    <row r="329" spans="2:10" ht="15" hidden="1" customHeight="1" outlineLevel="1">
      <c r="B329" s="95" t="s">
        <v>50</v>
      </c>
      <c r="C329" s="218">
        <f>IFERROR('tablas turistas por categorías '!C329/'tablas turistas por categorías '!C342-1,"-")</f>
        <v>2.1666666666666665</v>
      </c>
      <c r="D329" s="218">
        <f>IFERROR('tablas turistas por categorías '!E329/'tablas turistas por categorías '!E342-1,"-")</f>
        <v>0.19745222929936301</v>
      </c>
      <c r="E329" s="218">
        <f>IFERROR('tablas turistas por categorías '!G329/'tablas turistas por categorías '!G342-1,"-")</f>
        <v>-0.15274949083503053</v>
      </c>
      <c r="F329" s="218">
        <f>IFERROR('tablas turistas por categorías '!I329/'tablas turistas por categorías '!I342-1,"-")</f>
        <v>0.27155727155727161</v>
      </c>
      <c r="G329" s="218">
        <f>IFERROR('tablas turistas por categorías '!K329/'tablas turistas por categorías '!K342-1,"-")</f>
        <v>0.28571428571428581</v>
      </c>
      <c r="H329" s="219">
        <f>IFERROR('tablas turistas por categorías '!M329/'tablas turistas por categorías '!M342-1,"-")</f>
        <v>0.14332460732984287</v>
      </c>
      <c r="I329" s="218">
        <f>IFERROR('tablas turistas por categorías '!O329/'tablas turistas por categorías '!O342-1,"-")</f>
        <v>0.62760215882806469</v>
      </c>
      <c r="J329" s="219">
        <f>IFERROR('tablas turistas por categorías '!Q329/'tablas turistas por categorías '!Q342-1,"-")</f>
        <v>0.36566371681415921</v>
      </c>
    </row>
    <row r="330" spans="2:10" ht="15" hidden="1" customHeight="1" outlineLevel="1">
      <c r="B330" s="95" t="s">
        <v>51</v>
      </c>
      <c r="C330" s="218">
        <f>IFERROR('tablas turistas por categorías '!C330/'tablas turistas por categorías '!C343-1,"-")</f>
        <v>-0.21052631578947367</v>
      </c>
      <c r="D330" s="218">
        <f>IFERROR('tablas turistas por categorías '!E330/'tablas turistas por categorías '!E343-1,"-")</f>
        <v>0.28148148148148144</v>
      </c>
      <c r="E330" s="218">
        <f>IFERROR('tablas turistas por categorías '!G330/'tablas turistas por categorías '!G343-1,"-")</f>
        <v>0.34366925064599485</v>
      </c>
      <c r="F330" s="218">
        <f>IFERROR('tablas turistas por categorías '!I330/'tablas turistas por categorías '!I343-1,"-")</f>
        <v>9.7256857855361645E-2</v>
      </c>
      <c r="G330" s="218">
        <f>IFERROR('tablas turistas por categorías '!K330/'tablas turistas por categorías '!K343-1,"-")</f>
        <v>1.25</v>
      </c>
      <c r="H330" s="219">
        <f>IFERROR('tablas turistas por categorías '!M330/'tablas turistas por categorías '!M343-1,"-")</f>
        <v>0.21926671459381741</v>
      </c>
      <c r="I330" s="218">
        <f>IFERROR('tablas turistas por categorías '!O330/'tablas turistas por categorías '!O343-1,"-")</f>
        <v>0.60536912751677852</v>
      </c>
      <c r="J330" s="219">
        <f>IFERROR('tablas turistas por categorías '!Q330/'tablas turistas por categorías '!Q343-1,"-")</f>
        <v>0.4189517528635891</v>
      </c>
    </row>
    <row r="331" spans="2:10" collapsed="1">
      <c r="B331" s="225">
        <v>1986</v>
      </c>
      <c r="C331" s="227">
        <f>IFERROR('tablas turistas por categorías '!C331/'tablas turistas por categorías '!C344-1,"-")</f>
        <v>0.62745098039215685</v>
      </c>
      <c r="D331" s="227">
        <f>IFERROR('tablas turistas por categorías '!E331/'tablas turistas por categorías '!E344-1,"-")</f>
        <v>3.3516483516483619E-2</v>
      </c>
      <c r="E331" s="227">
        <f>IFERROR('tablas turistas por categorías '!G331/'tablas turistas por categorías '!G344-1,"-")</f>
        <v>-0.20661700262927252</v>
      </c>
      <c r="F331" s="227">
        <f>IFERROR('tablas turistas por categorías '!I331/'tablas turistas por categorías '!I344-1,"-")</f>
        <v>8.0666586161091569E-2</v>
      </c>
      <c r="G331" s="227">
        <f>IFERROR('tablas turistas por categorías '!K331/'tablas turistas por categorías '!K344-1,"-")</f>
        <v>0.33287858117326063</v>
      </c>
      <c r="H331" s="227">
        <f>IFERROR('tablas turistas por categorías '!M331/'tablas turistas por categorías '!M344-1,"-")</f>
        <v>8.1023728377596083E-3</v>
      </c>
      <c r="I331" s="227">
        <f>IFERROR('tablas turistas por categorías '!O331/'tablas turistas por categorías '!O344-1,"-")</f>
        <v>0.33714563815549337</v>
      </c>
      <c r="J331" s="227">
        <f>IFERROR('tablas turistas por categorías '!Q331/'tablas turistas por categorías '!Q344-1,"-")</f>
        <v>0.1771859076557567</v>
      </c>
    </row>
    <row r="332" spans="2:10" ht="15" hidden="1" customHeight="1" outlineLevel="1">
      <c r="B332" s="95" t="s">
        <v>40</v>
      </c>
      <c r="C332" s="218">
        <f>IFERROR('tablas turistas por categorías '!C332/'tablas turistas por categorías '!C345-1,"-")</f>
        <v>-0.6</v>
      </c>
      <c r="D332" s="218">
        <f>IFERROR('tablas turistas por categorías '!E332/'tablas turistas por categorías '!E345-1,"-")</f>
        <v>-0.20920502092050208</v>
      </c>
      <c r="E332" s="218">
        <f>IFERROR('tablas turistas por categorías '!G332/'tablas turistas por categorías '!G345-1,"-")</f>
        <v>0.19137466307277617</v>
      </c>
      <c r="F332" s="218">
        <f>IFERROR('tablas turistas por categorías '!I332/'tablas turistas por categorías '!I345-1,"-")</f>
        <v>1.1305361305361306</v>
      </c>
      <c r="G332" s="218">
        <f>IFERROR('tablas turistas por categorías '!K332/'tablas turistas por categorías '!K345-1,"-")</f>
        <v>2.0000000000000018E-2</v>
      </c>
      <c r="H332" s="219">
        <f>IFERROR('tablas turistas por categorías '!M332/'tablas turistas por categorías '!M345-1,"-")</f>
        <v>0.43238434163701078</v>
      </c>
      <c r="I332" s="218">
        <f>IFERROR('tablas turistas por categorías '!O332/'tablas turistas por categorías '!O345-1,"-")</f>
        <v>0.30531845042678918</v>
      </c>
      <c r="J332" s="219">
        <f>IFERROR('tablas turistas por categorías '!Q332/'tablas turistas por categorías '!Q345-1,"-")</f>
        <v>0.35927465054778995</v>
      </c>
    </row>
    <row r="333" spans="2:10" ht="15" hidden="1" customHeight="1" outlineLevel="1">
      <c r="B333" s="95" t="s">
        <v>41</v>
      </c>
      <c r="C333" s="218">
        <f>IFERROR('tablas turistas por categorías '!C333/'tablas turistas por categorías '!C346-1,"-")</f>
        <v>-0.7024793388429752</v>
      </c>
      <c r="D333" s="218">
        <f>IFERROR('tablas turistas por categorías '!E333/'tablas turistas por categorías '!E346-1,"-")</f>
        <v>0.20481927710843384</v>
      </c>
      <c r="E333" s="218">
        <f>IFERROR('tablas turistas por categorías '!G333/'tablas turistas por categorías '!G346-1,"-")</f>
        <v>-0.1039325842696629</v>
      </c>
      <c r="F333" s="218">
        <f>IFERROR('tablas turistas por categorías '!I333/'tablas turistas por categorías '!I346-1,"-")</f>
        <v>-0.23015873015873012</v>
      </c>
      <c r="G333" s="218">
        <f>IFERROR('tablas turistas por categorías '!K333/'tablas turistas por categorías '!K346-1,"-")</f>
        <v>-0.17567567567567566</v>
      </c>
      <c r="H333" s="219">
        <f>IFERROR('tablas turistas por categorías '!M333/'tablas turistas por categorías '!M346-1,"-")</f>
        <v>-0.19011882426516569</v>
      </c>
      <c r="I333" s="218">
        <f>IFERROR('tablas turistas por categorías '!O333/'tablas turistas por categorías '!O346-1,"-")</f>
        <v>0.33419023136246784</v>
      </c>
      <c r="J333" s="219">
        <f>IFERROR('tablas turistas por categorías '!Q333/'tablas turistas por categorías '!Q346-1,"-")</f>
        <v>3.1091829356471479E-2</v>
      </c>
    </row>
    <row r="334" spans="2:10" ht="15" hidden="1" customHeight="1" outlineLevel="1">
      <c r="B334" s="95" t="s">
        <v>42</v>
      </c>
      <c r="C334" s="218">
        <f>IFERROR('tablas turistas por categorías '!C334/'tablas turistas por categorías '!C347-1,"-")</f>
        <v>-0.76</v>
      </c>
      <c r="D334" s="218">
        <f>IFERROR('tablas turistas por categorías '!E334/'tablas turistas por categorías '!E347-1,"-")</f>
        <v>-0.3476394849785408</v>
      </c>
      <c r="E334" s="218">
        <f>IFERROR('tablas turistas por categorías '!G334/'tablas turistas por categorías '!G347-1,"-")</f>
        <v>-4.4982698961937739E-2</v>
      </c>
      <c r="F334" s="218">
        <f>IFERROR('tablas turistas por categorías '!I334/'tablas turistas por categorías '!I347-1,"-")</f>
        <v>0.16575591985428062</v>
      </c>
      <c r="G334" s="218">
        <f>IFERROR('tablas turistas por categorías '!K334/'tablas turistas por categorías '!K347-1,"-")</f>
        <v>-0.4</v>
      </c>
      <c r="H334" s="219">
        <f>IFERROR('tablas turistas por categorías '!M334/'tablas turistas por categorías '!M347-1,"-")</f>
        <v>-5.0377833753148638E-2</v>
      </c>
      <c r="I334" s="218">
        <f>IFERROR('tablas turistas por categorías '!O334/'tablas turistas por categorías '!O347-1,"-")</f>
        <v>0.30485611510791366</v>
      </c>
      <c r="J334" s="219">
        <f>IFERROR('tablas turistas por categorías '!Q334/'tablas turistas por categorías '!Q347-1,"-")</f>
        <v>0.12114633087277471</v>
      </c>
    </row>
    <row r="335" spans="2:10" ht="15" hidden="1" customHeight="1" outlineLevel="1">
      <c r="B335" s="95" t="s">
        <v>43</v>
      </c>
      <c r="C335" s="218">
        <f>IFERROR('tablas turistas por categorías '!C335/'tablas turistas por categorías '!C348-1,"-")</f>
        <v>-1</v>
      </c>
      <c r="D335" s="218">
        <f>IFERROR('tablas turistas por categorías '!E335/'tablas turistas por categorías '!E348-1,"-")</f>
        <v>-0.47752808988764039</v>
      </c>
      <c r="E335" s="218">
        <f>IFERROR('tablas turistas por categorías '!G335/'tablas turistas por categorías '!G348-1,"-")</f>
        <v>9.5940959409594129E-2</v>
      </c>
      <c r="F335" s="218">
        <f>IFERROR('tablas turistas por categorías '!I335/'tablas turistas por categorías '!I348-1,"-")</f>
        <v>-0.19627507163323787</v>
      </c>
      <c r="G335" s="218">
        <f>IFERROR('tablas turistas por categorías '!K335/'tablas turistas por categorías '!K348-1,"-")</f>
        <v>8.6956521739130377E-2</v>
      </c>
      <c r="H335" s="219">
        <f>IFERROR('tablas turistas por categorías '!M335/'tablas turistas por categorías '!M348-1,"-")</f>
        <v>-0.1665312753858651</v>
      </c>
      <c r="I335" s="218">
        <f>IFERROR('tablas turistas por categorías '!O335/'tablas turistas por categorías '!O348-1,"-")</f>
        <v>-7.98029556650246E-2</v>
      </c>
      <c r="J335" s="219">
        <f>IFERROR('tablas turistas por categorías '!Q335/'tablas turistas por categorías '!Q348-1,"-")</f>
        <v>-0.12733748886910057</v>
      </c>
    </row>
    <row r="336" spans="2:10" ht="15" hidden="1" customHeight="1" outlineLevel="1">
      <c r="B336" s="95" t="s">
        <v>44</v>
      </c>
      <c r="C336" s="218">
        <f>IFERROR('tablas turistas por categorías '!C336/'tablas turistas por categorías '!C349-1,"-")</f>
        <v>-1</v>
      </c>
      <c r="D336" s="218">
        <f>IFERROR('tablas turistas por categorías '!E336/'tablas turistas por categorías '!E349-1,"-")</f>
        <v>-0.14084507042253525</v>
      </c>
      <c r="E336" s="218">
        <f>IFERROR('tablas turistas por categorías '!G336/'tablas turistas por categorías '!G349-1,"-")</f>
        <v>-3.1545741324921162E-2</v>
      </c>
      <c r="F336" s="218">
        <f>IFERROR('tablas turistas por categorías '!I336/'tablas turistas por categorías '!I349-1,"-")</f>
        <v>0.15294117647058814</v>
      </c>
      <c r="G336" s="218">
        <f>IFERROR('tablas turistas por categorías '!K336/'tablas turistas por categorías '!K349-1,"-")</f>
        <v>0.77272727272727271</v>
      </c>
      <c r="H336" s="219">
        <f>IFERROR('tablas turistas por categorías '!M336/'tablas turistas por categorías '!M349-1,"-")</f>
        <v>4.8659384309831077E-2</v>
      </c>
      <c r="I336" s="218">
        <f>IFERROR('tablas turistas por categorías '!O336/'tablas turistas por categorías '!O349-1,"-")</f>
        <v>0.32690453230472527</v>
      </c>
      <c r="J336" s="219">
        <f>IFERROR('tablas turistas por categorías '!Q336/'tablas turistas por categorías '!Q349-1,"-")</f>
        <v>0.18982387475538154</v>
      </c>
    </row>
    <row r="337" spans="2:10" ht="15" hidden="1" customHeight="1" outlineLevel="1">
      <c r="B337" s="95" t="s">
        <v>45</v>
      </c>
      <c r="C337" s="218">
        <f>IFERROR('tablas turistas por categorías '!C337/'tablas turistas por categorías '!C350-1,"-")</f>
        <v>-1</v>
      </c>
      <c r="D337" s="218">
        <f>IFERROR('tablas turistas por categorías '!E337/'tablas turistas por categorías '!E350-1,"-")</f>
        <v>-9.8039215686274495E-2</v>
      </c>
      <c r="E337" s="218">
        <f>IFERROR('tablas turistas por categorías '!G337/'tablas turistas por categorías '!G350-1,"-")</f>
        <v>0.62264150943396235</v>
      </c>
      <c r="F337" s="218">
        <f>IFERROR('tablas turistas por categorías '!I337/'tablas turistas por categorías '!I350-1,"-")</f>
        <v>0.18442622950819665</v>
      </c>
      <c r="G337" s="218">
        <f>IFERROR('tablas turistas por categorías '!K337/'tablas turistas por categorías '!K350-1,"-")</f>
        <v>-0.58000000000000007</v>
      </c>
      <c r="H337" s="219">
        <f>IFERROR('tablas turistas por categorías '!M337/'tablas turistas por categorías '!M350-1,"-")</f>
        <v>0.16859344894026984</v>
      </c>
      <c r="I337" s="218">
        <f>IFERROR('tablas turistas por categorías '!O337/'tablas turistas por categorías '!O350-1,"-")</f>
        <v>0.23935389133627027</v>
      </c>
      <c r="J337" s="219">
        <f>IFERROR('tablas turistas por categorías '!Q337/'tablas turistas por categorías '!Q350-1,"-")</f>
        <v>0.20874999999999999</v>
      </c>
    </row>
    <row r="338" spans="2:10" ht="15" hidden="1" customHeight="1" outlineLevel="1">
      <c r="B338" s="95" t="s">
        <v>46</v>
      </c>
      <c r="C338" s="218">
        <f>IFERROR('tablas turistas por categorías '!C338/'tablas turistas por categorías '!C351-1,"-")</f>
        <v>1.2307692307692308</v>
      </c>
      <c r="D338" s="218">
        <f>IFERROR('tablas turistas por categorías '!E338/'tablas turistas por categorías '!E351-1,"-")</f>
        <v>-0.41111111111111109</v>
      </c>
      <c r="E338" s="218">
        <f>IFERROR('tablas turistas por categorías '!G338/'tablas turistas por categorías '!G351-1,"-")</f>
        <v>-9.539473684210531E-2</v>
      </c>
      <c r="F338" s="218">
        <f>IFERROR('tablas turistas por categorías '!I338/'tablas turistas por categorías '!I351-1,"-")</f>
        <v>-0.17142857142857137</v>
      </c>
      <c r="G338" s="218">
        <f>IFERROR('tablas turistas por categorías '!K338/'tablas turistas por categorías '!K351-1,"-")</f>
        <v>0.42500000000000004</v>
      </c>
      <c r="H338" s="219">
        <f>IFERROR('tablas turistas por categorías '!M338/'tablas turistas por categorías '!M351-1,"-")</f>
        <v>-0.15408805031446537</v>
      </c>
      <c r="I338" s="218">
        <f>IFERROR('tablas turistas por categorías '!O338/'tablas turistas por categorías '!O351-1,"-")</f>
        <v>0.257360959651036</v>
      </c>
      <c r="J338" s="219">
        <f>IFERROR('tablas turistas por categorías '!Q338/'tablas turistas por categorías '!Q351-1,"-")</f>
        <v>1.8273184102329809E-2</v>
      </c>
    </row>
    <row r="339" spans="2:10" ht="15" hidden="1" customHeight="1" outlineLevel="1">
      <c r="B339" s="95" t="s">
        <v>47</v>
      </c>
      <c r="C339" s="218" t="str">
        <f>IFERROR('tablas turistas por categorías '!C339/'tablas turistas por categorías '!C352-1,"-")</f>
        <v>-</v>
      </c>
      <c r="D339" s="218">
        <f>IFERROR('tablas turistas por categorías '!E339/'tablas turistas por categorías '!E352-1,"-")</f>
        <v>0.46153846153846145</v>
      </c>
      <c r="E339" s="218">
        <f>IFERROR('tablas turistas por categorías '!G339/'tablas turistas por categorías '!G352-1,"-")</f>
        <v>0.68045112781954886</v>
      </c>
      <c r="F339" s="218">
        <f>IFERROR('tablas turistas por categorías '!I339/'tablas turistas por categorías '!I352-1,"-")</f>
        <v>-0.199438202247191</v>
      </c>
      <c r="G339" s="218">
        <f>IFERROR('tablas turistas por categorías '!K339/'tablas turistas por categorías '!K352-1,"-")</f>
        <v>0.33846153846153837</v>
      </c>
      <c r="H339" s="219">
        <f>IFERROR('tablas turistas por categorías '!M339/'tablas turistas por categorías '!M352-1,"-")</f>
        <v>9.5450490633363083E-2</v>
      </c>
      <c r="I339" s="218">
        <f>IFERROR('tablas turistas por categorías '!O339/'tablas turistas por categorías '!O352-1,"-")</f>
        <v>0.34974093264248696</v>
      </c>
      <c r="J339" s="219">
        <f>IFERROR('tablas turistas por categorías '!Q339/'tablas turistas por categorías '!Q352-1,"-")</f>
        <v>0.19915478077126259</v>
      </c>
    </row>
    <row r="340" spans="2:10" ht="15" hidden="1" customHeight="1" outlineLevel="1">
      <c r="B340" s="95" t="s">
        <v>48</v>
      </c>
      <c r="C340" s="218">
        <f>IFERROR('tablas turistas por categorías '!C340/'tablas turistas por categorías '!C353-1,"-")</f>
        <v>-0.8085106382978724</v>
      </c>
      <c r="D340" s="218">
        <f>IFERROR('tablas turistas por categorías '!E340/'tablas turistas por categorías '!E353-1,"-")</f>
        <v>-0.16901408450704225</v>
      </c>
      <c r="E340" s="218">
        <f>IFERROR('tablas turistas por categorías '!G340/'tablas turistas por categorías '!G353-1,"-")</f>
        <v>0.85317460317460325</v>
      </c>
      <c r="F340" s="218">
        <f>IFERROR('tablas turistas por categorías '!I340/'tablas turistas por categorías '!I353-1,"-")</f>
        <v>0.40199999999999991</v>
      </c>
      <c r="G340" s="218">
        <f>IFERROR('tablas turistas por categorías '!K340/'tablas turistas por categorías '!K353-1,"-")</f>
        <v>-0.9095315024232633</v>
      </c>
      <c r="H340" s="219">
        <f>IFERROR('tablas turistas por categorías '!M340/'tablas turistas por categorías '!M353-1,"-")</f>
        <v>-0.13549969343960755</v>
      </c>
      <c r="I340" s="218">
        <f>IFERROR('tablas turistas por categorías '!O340/'tablas turistas por categorías '!O353-1,"-")</f>
        <v>-0.15591778880226792</v>
      </c>
      <c r="J340" s="219">
        <f>IFERROR('tablas turistas por categorías '!Q340/'tablas turistas por categorías '!Q353-1,"-")</f>
        <v>-0.1449704142011834</v>
      </c>
    </row>
    <row r="341" spans="2:10" ht="15" hidden="1" customHeight="1" outlineLevel="1">
      <c r="B341" s="95" t="s">
        <v>49</v>
      </c>
      <c r="C341" s="218">
        <f>IFERROR('tablas turistas por categorías '!C341/'tablas turistas por categorías '!C354-1,"-")</f>
        <v>-0.64</v>
      </c>
      <c r="D341" s="218">
        <f>IFERROR('tablas turistas por categorías '!E341/'tablas turistas por categorías '!E354-1,"-")</f>
        <v>-0.22983870967741937</v>
      </c>
      <c r="E341" s="218">
        <f>IFERROR('tablas turistas por categorías '!G341/'tablas turistas por categorías '!G354-1,"-")</f>
        <v>8.3969465648854991E-2</v>
      </c>
      <c r="F341" s="218">
        <f>IFERROR('tablas turistas por categorías '!I341/'tablas turistas por categorías '!I354-1,"-")</f>
        <v>-6.9114470842332576E-2</v>
      </c>
      <c r="G341" s="218">
        <f>IFERROR('tablas turistas por categorías '!K341/'tablas turistas por categorías '!K354-1,"-")</f>
        <v>-0.61373390557939911</v>
      </c>
      <c r="H341" s="219">
        <f>IFERROR('tablas turistas por categorías '!M341/'tablas turistas por categorías '!M354-1,"-")</f>
        <v>-0.14216216216216215</v>
      </c>
      <c r="I341" s="218">
        <f>IFERROR('tablas turistas por categorías '!O341/'tablas turistas por categorías '!O354-1,"-")</f>
        <v>-0.27947845804988658</v>
      </c>
      <c r="J341" s="219">
        <f>IFERROR('tablas turistas por categorías '!Q341/'tablas turistas por categorías '!Q354-1,"-")</f>
        <v>-0.20918649695628111</v>
      </c>
    </row>
    <row r="342" spans="2:10" ht="15" hidden="1" customHeight="1" outlineLevel="1">
      <c r="B342" s="95" t="s">
        <v>50</v>
      </c>
      <c r="C342" s="218">
        <f>IFERROR('tablas turistas por categorías '!C342/'tablas turistas por categorías '!C355-1,"-")</f>
        <v>-0.64705882352941169</v>
      </c>
      <c r="D342" s="218">
        <f>IFERROR('tablas turistas por categorías '!E342/'tablas turistas por categorías '!E355-1,"-")</f>
        <v>-0.34583333333333333</v>
      </c>
      <c r="E342" s="218">
        <f>IFERROR('tablas turistas por categorías '!G342/'tablas turistas por categorías '!G355-1,"-")</f>
        <v>0.15801886792452824</v>
      </c>
      <c r="F342" s="218">
        <f>IFERROR('tablas turistas por categorías '!I342/'tablas turistas por categorías '!I355-1,"-")</f>
        <v>0.3125</v>
      </c>
      <c r="G342" s="218">
        <f>IFERROR('tablas turistas por categorías '!K342/'tablas turistas por categorías '!K355-1,"-")</f>
        <v>-7.1428571428571397E-2</v>
      </c>
      <c r="H342" s="219">
        <f>IFERROR('tablas turistas por categorías '!M342/'tablas turistas por categorías '!M355-1,"-")</f>
        <v>0.10086455331412103</v>
      </c>
      <c r="I342" s="218">
        <f>IFERROR('tablas turistas por categorías '!O342/'tablas turistas por categorías '!O355-1,"-")</f>
        <v>-8.2094833687190394E-2</v>
      </c>
      <c r="J342" s="219">
        <f>IFERROR('tablas turistas por categorías '!Q342/'tablas turistas por categorías '!Q355-1,"-")</f>
        <v>8.5683684398429882E-3</v>
      </c>
    </row>
    <row r="343" spans="2:10" ht="15" hidden="1" customHeight="1" outlineLevel="1">
      <c r="B343" s="95" t="s">
        <v>51</v>
      </c>
      <c r="C343" s="218">
        <f>IFERROR('tablas turistas por categorías '!C343/'tablas turistas por categorías '!C356-1,"-")</f>
        <v>-0.13636363636363635</v>
      </c>
      <c r="D343" s="218">
        <f>IFERROR('tablas turistas por categorías '!E343/'tablas turistas por categorías '!E356-1,"-")</f>
        <v>-0.30769230769230771</v>
      </c>
      <c r="E343" s="218">
        <f>IFERROR('tablas turistas por categorías '!G343/'tablas turistas por categorías '!G356-1,"-")</f>
        <v>-7.8571428571428625E-2</v>
      </c>
      <c r="F343" s="218">
        <f>IFERROR('tablas turistas por categorías '!I343/'tablas turistas por categorías '!I356-1,"-")</f>
        <v>0.20059880239520966</v>
      </c>
      <c r="G343" s="218">
        <f>IFERROR('tablas turistas por categorías '!K343/'tablas turistas por categorías '!K356-1,"-")</f>
        <v>-0.46666666666666667</v>
      </c>
      <c r="H343" s="219">
        <f>IFERROR('tablas turistas por categorías '!M343/'tablas turistas por categorías '!M356-1,"-")</f>
        <v>-2.8673835125447855E-3</v>
      </c>
      <c r="I343" s="218">
        <f>IFERROR('tablas turistas por categorías '!O343/'tablas turistas por categorías '!O356-1,"-")</f>
        <v>5.0775740479548581E-2</v>
      </c>
      <c r="J343" s="219">
        <f>IFERROR('tablas turistas por categorías '!Q343/'tablas turistas por categorías '!Q356-1,"-")</f>
        <v>2.4173480270174297E-2</v>
      </c>
    </row>
    <row r="344" spans="2:10" collapsed="1">
      <c r="B344" s="225">
        <v>1985</v>
      </c>
      <c r="C344" s="227">
        <f>IFERROR('tablas turistas por categorías '!C344/'tablas turistas por categorías '!C357-1,"-")</f>
        <v>-0.62591687041564792</v>
      </c>
      <c r="D344" s="227">
        <f>IFERROR('tablas turistas por categorías '!E344/'tablas turistas por categorías '!E357-1,"-")</f>
        <v>-0.21416234887737473</v>
      </c>
      <c r="E344" s="227">
        <f>IFERROR('tablas turistas por categorías '!G344/'tablas turistas por categorías '!G357-1,"-")</f>
        <v>0.16191446028513234</v>
      </c>
      <c r="F344" s="227">
        <f>IFERROR('tablas turistas por categorías '!I344/'tablas turistas por categorías '!I357-1,"-")</f>
        <v>7.6993107036025465E-2</v>
      </c>
      <c r="G344" s="227">
        <f>IFERROR('tablas turistas por categorías '!K344/'tablas turistas por categorías '!K357-1,"-")</f>
        <v>-0.51295681063122922</v>
      </c>
      <c r="H344" s="227">
        <f>IFERROR('tablas turistas por categorías '!M344/'tablas turistas por categorías '!M357-1,"-")</f>
        <v>-1.8678614248753722E-2</v>
      </c>
      <c r="I344" s="227">
        <f>IFERROR('tablas turistas por categorías '!O344/'tablas turistas por categorías '!O357-1,"-")</f>
        <v>0.1024076185366507</v>
      </c>
      <c r="J344" s="227">
        <f>IFERROR('tablas turistas por categorías '!Q344/'tablas turistas por categorías '!Q357-1,"-")</f>
        <v>4.0022108069445395E-2</v>
      </c>
    </row>
    <row r="345" spans="2:10" ht="15" hidden="1" customHeight="1" outlineLevel="1">
      <c r="B345" s="95" t="s">
        <v>40</v>
      </c>
      <c r="C345" s="218">
        <f>IFERROR('tablas turistas por categorías '!C345/'tablas turistas por categorías '!C358-1,"-")</f>
        <v>0.16666666666666674</v>
      </c>
      <c r="D345" s="218">
        <f>IFERROR('tablas turistas por categorías '!E345/'tablas turistas por categorías '!E358-1,"-")</f>
        <v>-0.56936936936936933</v>
      </c>
      <c r="E345" s="218">
        <f>IFERROR('tablas turistas por categorías '!G345/'tablas turistas por categorías '!G358-1,"-")</f>
        <v>-5.3619302949061698E-3</v>
      </c>
      <c r="F345" s="218">
        <f>IFERROR('tablas turistas por categorías '!I345/'tablas turistas por categorías '!I358-1,"-")</f>
        <v>-8.5287846481876373E-2</v>
      </c>
      <c r="G345" s="218">
        <f>IFERROR('tablas turistas por categorías '!K345/'tablas turistas por categorías '!K358-1,"-")</f>
        <v>-0.16666666666666663</v>
      </c>
      <c r="H345" s="219">
        <f>IFERROR('tablas turistas por categorías '!M345/'tablas turistas por categorías '!M358-1,"-")</f>
        <v>-0.24411566913248151</v>
      </c>
      <c r="I345" s="218">
        <f>IFERROR('tablas turistas por categorías '!O345/'tablas turistas por categorías '!O358-1,"-")</f>
        <v>0.15905631659056318</v>
      </c>
      <c r="J345" s="219">
        <f>IFERROR('tablas turistas por categorías '!Q345/'tablas turistas por categorías '!Q358-1,"-")</f>
        <v>-5.4980364155658656E-2</v>
      </c>
    </row>
    <row r="346" spans="2:10" ht="15" hidden="1" customHeight="1" outlineLevel="1">
      <c r="B346" s="95" t="s">
        <v>41</v>
      </c>
      <c r="C346" s="218">
        <f>IFERROR('tablas turistas por categorías '!C346/'tablas turistas por categorías '!C359-1,"-")</f>
        <v>1.2000000000000002</v>
      </c>
      <c r="D346" s="218">
        <f>IFERROR('tablas turistas por categorías '!E346/'tablas turistas por categorías '!E359-1,"-")</f>
        <v>-0.46278317152103565</v>
      </c>
      <c r="E346" s="218">
        <f>IFERROR('tablas turistas por categorías '!G346/'tablas turistas por categorías '!G359-1,"-")</f>
        <v>0.13738019169329063</v>
      </c>
      <c r="F346" s="218">
        <f>IFERROR('tablas turistas por categorías '!I346/'tablas turistas por categorías '!I359-1,"-")</f>
        <v>0.860759493670886</v>
      </c>
      <c r="G346" s="218">
        <f>IFERROR('tablas turistas por categorías '!K346/'tablas turistas por categorías '!K359-1,"-")</f>
        <v>-0.41269841269841268</v>
      </c>
      <c r="H346" s="219">
        <f>IFERROR('tablas turistas por categorías '!M346/'tablas turistas por categorías '!M359-1,"-")</f>
        <v>0.25215348472983545</v>
      </c>
      <c r="I346" s="218">
        <f>IFERROR('tablas turistas por categorías '!O346/'tablas turistas por categorías '!O359-1,"-")</f>
        <v>0.18960244648318048</v>
      </c>
      <c r="J346" s="219">
        <f>IFERROR('tablas turistas por categorías '!Q346/'tablas turistas por categorías '!Q359-1,"-")</f>
        <v>0.22497785651018609</v>
      </c>
    </row>
    <row r="347" spans="2:10" ht="15" hidden="1" customHeight="1" outlineLevel="1">
      <c r="B347" s="95" t="s">
        <v>42</v>
      </c>
      <c r="C347" s="218" t="str">
        <f>IFERROR('tablas turistas por categorías '!C347/'tablas turistas por categorías '!C360-1,"-")</f>
        <v>-</v>
      </c>
      <c r="D347" s="218">
        <f>IFERROR('tablas turistas por categorías '!E347/'tablas turistas por categorías '!E360-1,"-")</f>
        <v>-0.56851851851851853</v>
      </c>
      <c r="E347" s="218">
        <f>IFERROR('tablas turistas por categorías '!G347/'tablas turistas por categorías '!G360-1,"-")</f>
        <v>0.17004048582995956</v>
      </c>
      <c r="F347" s="218">
        <f>IFERROR('tablas turistas por categorías '!I347/'tablas turistas por categorías '!I360-1,"-")</f>
        <v>0.25917431192660545</v>
      </c>
      <c r="G347" s="218">
        <f>IFERROR('tablas turistas por categorías '!K347/'tablas turistas por categorías '!K360-1,"-")</f>
        <v>0.30136986301369872</v>
      </c>
      <c r="H347" s="219">
        <f>IFERROR('tablas turistas por categorías '!M347/'tablas turistas por categorías '!M360-1,"-")</f>
        <v>-8.101851851851849E-2</v>
      </c>
      <c r="I347" s="218">
        <f>IFERROR('tablas turistas por categorías '!O347/'tablas turistas por categorías '!O360-1,"-")</f>
        <v>8.0660835762876637E-2</v>
      </c>
      <c r="J347" s="219">
        <f>IFERROR('tablas turistas por categorías '!Q347/'tablas turistas por categorías '!Q360-1,"-")</f>
        <v>-9.4623655913979032E-3</v>
      </c>
    </row>
    <row r="348" spans="2:10" ht="15" hidden="1" customHeight="1" outlineLevel="1">
      <c r="B348" s="95" t="s">
        <v>43</v>
      </c>
      <c r="C348" s="218">
        <f>IFERROR('tablas turistas por categorías '!C348/'tablas turistas por categorías '!C361-1,"-")</f>
        <v>4</v>
      </c>
      <c r="D348" s="218">
        <f>IFERROR('tablas turistas por categorías '!E348/'tablas turistas por categorías '!E361-1,"-")</f>
        <v>-3.2608695652173947E-2</v>
      </c>
      <c r="E348" s="218">
        <f>IFERROR('tablas turistas por categorías '!G348/'tablas turistas por categorías '!G361-1,"-")</f>
        <v>0.47282608695652173</v>
      </c>
      <c r="F348" s="218">
        <f>IFERROR('tablas turistas por categorías '!I348/'tablas turistas por categorías '!I361-1,"-")</f>
        <v>0.29499072356215206</v>
      </c>
      <c r="G348" s="218">
        <f>IFERROR('tablas turistas por categorías '!K348/'tablas turistas por categorías '!K361-1,"-")</f>
        <v>0.23214285714285721</v>
      </c>
      <c r="H348" s="219">
        <f>IFERROR('tablas turistas por categorías '!M348/'tablas turistas por categorías '!M361-1,"-")</f>
        <v>0.27432712215320909</v>
      </c>
      <c r="I348" s="218">
        <f>IFERROR('tablas turistas por categorías '!O348/'tablas turistas por categorías '!O361-1,"-")</f>
        <v>-2.0270270270270285E-2</v>
      </c>
      <c r="J348" s="219">
        <f>IFERROR('tablas turistas por categorías '!Q348/'tablas turistas por categorías '!Q361-1,"-")</f>
        <v>0.12187812187812197</v>
      </c>
    </row>
    <row r="349" spans="2:10" ht="15" hidden="1" customHeight="1" outlineLevel="1">
      <c r="B349" s="95" t="s">
        <v>44</v>
      </c>
      <c r="C349" s="218" t="str">
        <f>IFERROR('tablas turistas por categorías '!C349/'tablas turistas por categorías '!C362-1,"-")</f>
        <v>-</v>
      </c>
      <c r="D349" s="218">
        <f>IFERROR('tablas turistas por categorías '!E349/'tablas turistas por categorías '!E362-1,"-")</f>
        <v>-0.51202749140893467</v>
      </c>
      <c r="E349" s="218">
        <f>IFERROR('tablas turistas por categorías '!G349/'tablas turistas por categorías '!G362-1,"-")</f>
        <v>0.25296442687747045</v>
      </c>
      <c r="F349" s="218">
        <f>IFERROR('tablas turistas por categorías '!I349/'tablas turistas por categorías '!I362-1,"-")</f>
        <v>0.40883977900552493</v>
      </c>
      <c r="G349" s="218">
        <f>IFERROR('tablas turistas por categorías '!K349/'tablas turistas por categorías '!K362-1,"-")</f>
        <v>-0.26666666666666672</v>
      </c>
      <c r="H349" s="219">
        <f>IFERROR('tablas turistas por categorías '!M349/'tablas turistas por categorías '!M362-1,"-")</f>
        <v>7.5854700854700807E-2</v>
      </c>
      <c r="I349" s="218">
        <f>IFERROR('tablas turistas por categorías '!O349/'tablas turistas por categorías '!O362-1,"-")</f>
        <v>0.12840043525571265</v>
      </c>
      <c r="J349" s="219">
        <f>IFERROR('tablas turistas por categorías '!Q349/'tablas turistas por categorías '!Q362-1,"-")</f>
        <v>0.10188679245283017</v>
      </c>
    </row>
    <row r="350" spans="2:10" ht="15" hidden="1" customHeight="1" outlineLevel="1">
      <c r="B350" s="95" t="s">
        <v>45</v>
      </c>
      <c r="C350" s="218">
        <f>IFERROR('tablas turistas por categorías '!C350/'tablas turistas por categorías '!C363-1,"-")</f>
        <v>2.1</v>
      </c>
      <c r="D350" s="218">
        <f>IFERROR('tablas turistas por categorías '!E350/'tablas turistas por categorías '!E363-1,"-")</f>
        <v>-4.6728971962616828E-2</v>
      </c>
      <c r="E350" s="218">
        <f>IFERROR('tablas turistas por categorías '!G350/'tablas turistas por categorías '!G363-1,"-")</f>
        <v>0.53179190751445082</v>
      </c>
      <c r="F350" s="218">
        <f>IFERROR('tablas turistas por categorías '!I350/'tablas turistas por categorías '!I363-1,"-")</f>
        <v>0.27748691099476441</v>
      </c>
      <c r="G350" s="218">
        <f>IFERROR('tablas turistas por categorías '!K350/'tablas turistas por categorías '!K363-1,"-")</f>
        <v>0.25</v>
      </c>
      <c r="H350" s="219">
        <f>IFERROR('tablas turistas por categorías '!M350/'tablas turistas por categorías '!M363-1,"-")</f>
        <v>0.26739926739926734</v>
      </c>
      <c r="I350" s="218">
        <f>IFERROR('tablas turistas por categorías '!O350/'tablas turistas por categorías '!O363-1,"-")</f>
        <v>0.1274834437086092</v>
      </c>
      <c r="J350" s="219">
        <f>IFERROR('tablas turistas por categorías '!Q350/'tablas turistas por categorías '!Q363-1,"-")</f>
        <v>0.18401578687715836</v>
      </c>
    </row>
    <row r="351" spans="2:10" ht="15" hidden="1" customHeight="1" outlineLevel="1">
      <c r="B351" s="95" t="s">
        <v>46</v>
      </c>
      <c r="C351" s="218" t="str">
        <f>IFERROR('tablas turistas por categorías '!C351/'tablas turistas por categorías '!C364-1,"-")</f>
        <v>-</v>
      </c>
      <c r="D351" s="218">
        <f>IFERROR('tablas turistas por categorías '!E351/'tablas turistas por categorías '!E364-1,"-")</f>
        <v>0.25874125874125875</v>
      </c>
      <c r="E351" s="218">
        <f>IFERROR('tablas turistas por categorías '!G351/'tablas turistas por categorías '!G364-1,"-")</f>
        <v>1.1870503597122304</v>
      </c>
      <c r="F351" s="218">
        <f>IFERROR('tablas turistas por categorías '!I351/'tablas turistas por categorías '!I364-1,"-")</f>
        <v>1.2072072072072073</v>
      </c>
      <c r="G351" s="218">
        <f>IFERROR('tablas turistas por categorías '!K351/'tablas turistas por categorías '!K364-1,"-")</f>
        <v>-0.14893617021276595</v>
      </c>
      <c r="H351" s="219">
        <f>IFERROR('tablas turistas por categorías '!M351/'tablas turistas por categorías '!M364-1,"-")</f>
        <v>0.9214501510574018</v>
      </c>
      <c r="I351" s="218">
        <f>IFERROR('tablas turistas por categorías '!O351/'tablas turistas por categorías '!O364-1,"-")</f>
        <v>0.50822368421052633</v>
      </c>
      <c r="J351" s="219">
        <f>IFERROR('tablas turistas por categorías '!Q351/'tablas turistas por categorías '!Q364-1,"-")</f>
        <v>0.7236220472440944</v>
      </c>
    </row>
    <row r="352" spans="2:10" ht="15" hidden="1" customHeight="1" outlineLevel="1">
      <c r="B352" s="95" t="s">
        <v>47</v>
      </c>
      <c r="C352" s="218">
        <f>IFERROR('tablas turistas por categorías '!C352/'tablas turistas por categorías '!C365-1,"-")</f>
        <v>-1</v>
      </c>
      <c r="D352" s="218">
        <f>IFERROR('tablas turistas por categorías '!E352/'tablas turistas por categorías '!E365-1,"-")</f>
        <v>-0.78453038674033149</v>
      </c>
      <c r="E352" s="218">
        <f>IFERROR('tablas turistas por categorías '!G352/'tablas turistas por categorías '!G365-1,"-")</f>
        <v>0.43783783783783781</v>
      </c>
      <c r="F352" s="218">
        <f>IFERROR('tablas turistas por categorías '!I352/'tablas turistas por categorías '!I365-1,"-")</f>
        <v>0.75369458128078826</v>
      </c>
      <c r="G352" s="218">
        <f>IFERROR('tablas turistas por categorías '!K352/'tablas turistas por categorías '!K365-1,"-")</f>
        <v>-0.40909090909090906</v>
      </c>
      <c r="H352" s="219">
        <f>IFERROR('tablas turistas por categorías '!M352/'tablas turistas por categorías '!M365-1,"-")</f>
        <v>5.258215962441315E-2</v>
      </c>
      <c r="I352" s="218">
        <f>IFERROR('tablas turistas por categorías '!O352/'tablas turistas por categorías '!O365-1,"-")</f>
        <v>-0.24239450441609423</v>
      </c>
      <c r="J352" s="219">
        <f>IFERROR('tablas turistas por categorías '!Q352/'tablas turistas por categorías '!Q365-1,"-")</f>
        <v>-9.1650671785028837E-2</v>
      </c>
    </row>
    <row r="353" spans="2:10" ht="15" hidden="1" customHeight="1" outlineLevel="1">
      <c r="B353" s="95" t="s">
        <v>48</v>
      </c>
      <c r="C353" s="218">
        <f>IFERROR('tablas turistas por categorías '!C353/'tablas turistas por categorías '!C366-1,"-")</f>
        <v>0.46875</v>
      </c>
      <c r="D353" s="218">
        <f>IFERROR('tablas turistas por categorías '!E353/'tablas turistas por categorías '!E366-1,"-")</f>
        <v>-0.1198347107438017</v>
      </c>
      <c r="E353" s="218">
        <f>IFERROR('tablas turistas por categorías '!G353/'tablas turistas por categorías '!G366-1,"-")</f>
        <v>1.6129032258064502E-2</v>
      </c>
      <c r="F353" s="218">
        <f>IFERROR('tablas turistas por categorías '!I353/'tablas turistas por categorías '!I366-1,"-")</f>
        <v>-0.48506694129763128</v>
      </c>
      <c r="G353" s="218">
        <f>IFERROR('tablas turistas por categorías '!K353/'tablas turistas por categorías '!K366-1,"-")</f>
        <v>4.5267857142857144</v>
      </c>
      <c r="H353" s="219">
        <f>IFERROR('tablas turistas por categorías '!M353/'tablas turistas por categorías '!M366-1,"-")</f>
        <v>1.6199376947040545E-2</v>
      </c>
      <c r="I353" s="218">
        <f>IFERROR('tablas turistas por categorías '!O353/'tablas turistas por categorías '!O366-1,"-")</f>
        <v>5.851462865716428E-2</v>
      </c>
      <c r="J353" s="219">
        <f>IFERROR('tablas turistas por categorías '!Q353/'tablas turistas por categorías '!Q366-1,"-")</f>
        <v>3.539823008849563E-2</v>
      </c>
    </row>
    <row r="354" spans="2:10" ht="15" hidden="1" customHeight="1" outlineLevel="1">
      <c r="B354" s="95" t="s">
        <v>49</v>
      </c>
      <c r="C354" s="218">
        <f>IFERROR('tablas turistas por categorías '!C354/'tablas turistas por categorías '!C367-1,"-")</f>
        <v>1.2727272727272729</v>
      </c>
      <c r="D354" s="218">
        <f>IFERROR('tablas turistas por categorías '!E354/'tablas turistas por categorías '!E367-1,"-")</f>
        <v>-0.19480519480519476</v>
      </c>
      <c r="E354" s="218">
        <f>IFERROR('tablas turistas por categorías '!G354/'tablas turistas por categorías '!G367-1,"-")</f>
        <v>1.81347150259068E-2</v>
      </c>
      <c r="F354" s="218">
        <f>IFERROR('tablas turistas por categorías '!I354/'tablas turistas por categorías '!I367-1,"-")</f>
        <v>-0.15664845173041897</v>
      </c>
      <c r="G354" s="218">
        <f>IFERROR('tablas turistas por categorías '!K354/'tablas turistas por categorías '!K367-1,"-")</f>
        <v>0.28021978021978011</v>
      </c>
      <c r="H354" s="219">
        <f>IFERROR('tablas turistas por categorías '!M354/'tablas turistas por categorías '!M367-1,"-")</f>
        <v>-7.3146292585170358E-2</v>
      </c>
      <c r="I354" s="218">
        <f>IFERROR('tablas turistas por categorías '!O354/'tablas turistas por categorías '!O367-1,"-")</f>
        <v>0.13367609254498714</v>
      </c>
      <c r="J354" s="219">
        <f>IFERROR('tablas turistas por categorías '!Q354/'tablas turistas por categorías '!Q367-1,"-")</f>
        <v>1.7454954954954971E-2</v>
      </c>
    </row>
    <row r="355" spans="2:10" ht="15" hidden="1" customHeight="1" outlineLevel="1">
      <c r="B355" s="95" t="s">
        <v>50</v>
      </c>
      <c r="C355" s="218">
        <f>IFERROR('tablas turistas por categorías '!C355/'tablas turistas por categorías '!C368-1,"-")</f>
        <v>-0.42372881355932202</v>
      </c>
      <c r="D355" s="218">
        <f>IFERROR('tablas turistas por categorías '!E355/'tablas turistas por categorías '!E368-1,"-")</f>
        <v>0.41176470588235303</v>
      </c>
      <c r="E355" s="218">
        <f>IFERROR('tablas turistas por categorías '!G355/'tablas turistas por categorías '!G368-1,"-")</f>
        <v>-6.8131868131868112E-2</v>
      </c>
      <c r="F355" s="218">
        <f>IFERROR('tablas turistas por categorías '!I355/'tablas turistas por categorías '!I368-1,"-")</f>
        <v>-0.41035856573705176</v>
      </c>
      <c r="G355" s="218">
        <f>IFERROR('tablas turistas por categorías '!K355/'tablas turistas por categorías '!K368-1,"-")</f>
        <v>-0.44318181818181823</v>
      </c>
      <c r="H355" s="219">
        <f>IFERROR('tablas turistas por categorías '!M355/'tablas turistas por categorías '!M368-1,"-")</f>
        <v>-0.25536480686695284</v>
      </c>
      <c r="I355" s="218">
        <f>IFERROR('tablas turistas por categorías '!O355/'tablas turistas por categorías '!O368-1,"-")</f>
        <v>-0.10057288351368554</v>
      </c>
      <c r="J355" s="219">
        <f>IFERROR('tablas turistas por categorías '!Q355/'tablas turistas por categorías '!Q368-1,"-")</f>
        <v>-0.18457059679767107</v>
      </c>
    </row>
    <row r="356" spans="2:10" ht="15" hidden="1" customHeight="1" outlineLevel="1">
      <c r="B356" s="95" t="s">
        <v>51</v>
      </c>
      <c r="C356" s="218">
        <f>IFERROR('tablas turistas por categorías '!C356/'tablas turistas por categorías '!C369-1,"-")</f>
        <v>-0.5</v>
      </c>
      <c r="D356" s="218">
        <f>IFERROR('tablas turistas por categorías '!E356/'tablas turistas por categorías '!E369-1,"-")</f>
        <v>-4.4117647058823484E-2</v>
      </c>
      <c r="E356" s="218">
        <f>IFERROR('tablas turistas por categorías '!G356/'tablas turistas por categorías '!G369-1,"-")</f>
        <v>-0.25399644760213147</v>
      </c>
      <c r="F356" s="218">
        <f>IFERROR('tablas turistas por categorías '!I356/'tablas turistas por categorías '!I369-1,"-")</f>
        <v>-0.25028058361391692</v>
      </c>
      <c r="G356" s="218">
        <f>IFERROR('tablas turistas por categorías '!K356/'tablas turistas por categorías '!K369-1,"-")</f>
        <v>-0.25619834710743805</v>
      </c>
      <c r="H356" s="219">
        <f>IFERROR('tablas turistas por categorías '!M356/'tablas turistas por categorías '!M369-1,"-")</f>
        <v>-0.23477783872737246</v>
      </c>
      <c r="I356" s="218">
        <f>IFERROR('tablas turistas por categorías '!O356/'tablas turistas por categorías '!O369-1,"-")</f>
        <v>-0.22471295790049206</v>
      </c>
      <c r="J356" s="219">
        <f>IFERROR('tablas turistas por categorías '!Q356/'tablas turistas por categorías '!Q369-1,"-")</f>
        <v>-0.22973713033954002</v>
      </c>
    </row>
    <row r="357" spans="2:10" collapsed="1">
      <c r="B357" s="225">
        <v>1984</v>
      </c>
      <c r="C357" s="227">
        <f>IFERROR('tablas turistas por categorías '!C357/'tablas turistas por categorías '!C370-1,"-")</f>
        <v>0.5914396887159532</v>
      </c>
      <c r="D357" s="227">
        <f>IFERROR('tablas turistas por categorías '!E357/'tablas turistas por categorías '!E370-1,"-")</f>
        <v>-0.34241908006814314</v>
      </c>
      <c r="E357" s="227">
        <f>IFERROR('tablas turistas por categorías '!G357/'tablas turistas por categorías '!G370-1,"-")</f>
        <v>0.11622620062517752</v>
      </c>
      <c r="F357" s="227">
        <f>IFERROR('tablas turistas por categorías '!I357/'tablas turistas por categorías '!I370-1,"-")</f>
        <v>4.3991853360488831E-2</v>
      </c>
      <c r="G357" s="227">
        <f>IFERROR('tablas turistas por categorías '!K357/'tablas turistas por categorías '!K370-1,"-")</f>
        <v>0.32833186231244493</v>
      </c>
      <c r="H357" s="227">
        <f>IFERROR('tablas turistas por categorías '!M357/'tablas turistas por categorías '!M370-1,"-")</f>
        <v>3.2286654849329466E-3</v>
      </c>
      <c r="I357" s="227">
        <f>IFERROR('tablas turistas por categorías '!O357/'tablas turistas por categorías '!O370-1,"-")</f>
        <v>3.5270429771575351E-2</v>
      </c>
      <c r="J357" s="227">
        <f>IFERROR('tablas turistas por categorías '!Q357/'tablas turistas por categorías '!Q370-1,"-")</f>
        <v>1.8510546706844488E-2</v>
      </c>
    </row>
    <row r="358" spans="2:10" ht="15" hidden="1" customHeight="1" outlineLevel="1">
      <c r="B358" s="95" t="s">
        <v>40</v>
      </c>
      <c r="C358" s="218">
        <f>IFERROR('tablas turistas por categorías '!C358/'tablas turistas por categorías '!C371-1,"-")</f>
        <v>0.25</v>
      </c>
      <c r="D358" s="218">
        <f>IFERROR('tablas turistas por categorías '!E358/'tablas turistas por categorías '!E371-1,"-")</f>
        <v>0.70245398773006129</v>
      </c>
      <c r="E358" s="218">
        <f>IFERROR('tablas turistas por categorías '!G358/'tablas turistas por categorías '!G371-1,"-")</f>
        <v>0.161993769470405</v>
      </c>
      <c r="F358" s="218">
        <f>IFERROR('tablas turistas por categorías '!I358/'tablas turistas por categorías '!I371-1,"-")</f>
        <v>-0.26373626373626369</v>
      </c>
      <c r="G358" s="218">
        <f>IFERROR('tablas turistas por categorías '!K358/'tablas turistas por categorías '!K371-1,"-")</f>
        <v>0.46341463414634143</v>
      </c>
      <c r="H358" s="219">
        <f>IFERROR('tablas turistas por categorías '!M358/'tablas turistas por categorías '!M371-1,"-")</f>
        <v>0.10229799851742039</v>
      </c>
      <c r="I358" s="218">
        <f>IFERROR('tablas turistas por categorías '!O358/'tablas turistas por categorías '!O371-1,"-")</f>
        <v>-7.3995771670190225E-2</v>
      </c>
      <c r="J358" s="219">
        <f>IFERROR('tablas turistas por categorías '!Q358/'tablas turistas por categorías '!Q371-1,"-")</f>
        <v>1.1921965317919003E-2</v>
      </c>
    </row>
    <row r="359" spans="2:10" ht="15" hidden="1" customHeight="1" outlineLevel="1">
      <c r="B359" s="95" t="s">
        <v>41</v>
      </c>
      <c r="C359" s="218">
        <f>IFERROR('tablas turistas por categorías '!C359/'tablas turistas por categorías '!C372-1,"-")</f>
        <v>1.2000000000000002</v>
      </c>
      <c r="D359" s="218">
        <f>IFERROR('tablas turistas por categorías '!E359/'tablas turistas por categorías '!E372-1,"-")</f>
        <v>0.35526315789473695</v>
      </c>
      <c r="E359" s="218">
        <f>IFERROR('tablas turistas por categorías '!G359/'tablas turistas por categorías '!G372-1,"-")</f>
        <v>0.14233576642335777</v>
      </c>
      <c r="F359" s="218">
        <f>IFERROR('tablas turistas por categorías '!I359/'tablas turistas por categorías '!I372-1,"-")</f>
        <v>-0.16695957820738139</v>
      </c>
      <c r="G359" s="218">
        <f>IFERROR('tablas turistas por categorías '!K359/'tablas turistas por categorías '!K372-1,"-")</f>
        <v>1.3773584905660377</v>
      </c>
      <c r="H359" s="219">
        <f>IFERROR('tablas turistas por categorías '!M359/'tablas turistas por categorías '!M372-1,"-")</f>
        <v>0.11140121845082684</v>
      </c>
      <c r="I359" s="218">
        <f>IFERROR('tablas turistas por categorías '!O359/'tablas turistas por categorías '!O372-1,"-")</f>
        <v>0.20961775585696674</v>
      </c>
      <c r="J359" s="219">
        <f>IFERROR('tablas turistas por categorías '!Q359/'tablas turistas por categorías '!Q372-1,"-")</f>
        <v>0.15204081632653055</v>
      </c>
    </row>
    <row r="360" spans="2:10" ht="15" hidden="1" customHeight="1" outlineLevel="1">
      <c r="B360" s="95" t="s">
        <v>42</v>
      </c>
      <c r="C360" s="218" t="str">
        <f>IFERROR('tablas turistas por categorías '!C360/'tablas turistas por categorías '!C373-1,"-")</f>
        <v>-</v>
      </c>
      <c r="D360" s="218">
        <f>IFERROR('tablas turistas por categorías '!E360/'tablas turistas por categorías '!E373-1,"-")</f>
        <v>1.9347826086956523</v>
      </c>
      <c r="E360" s="218">
        <f>IFERROR('tablas turistas por categorías '!G360/'tablas turistas por categorías '!G373-1,"-")</f>
        <v>0.25380710659898487</v>
      </c>
      <c r="F360" s="218">
        <f>IFERROR('tablas turistas por categorías '!I360/'tablas turistas por categorías '!I373-1,"-")</f>
        <v>-0.43450064850843062</v>
      </c>
      <c r="G360" s="218">
        <f>IFERROR('tablas turistas por categorías '!K360/'tablas turistas por categorías '!K373-1,"-")</f>
        <v>0.21666666666666656</v>
      </c>
      <c r="H360" s="219">
        <f>IFERROR('tablas turistas por categorías '!M360/'tablas turistas por categorías '!M373-1,"-")</f>
        <v>6.9306930693069368E-2</v>
      </c>
      <c r="I360" s="218">
        <f>IFERROR('tablas turistas por categorías '!O360/'tablas turistas por categorías '!O373-1,"-")</f>
        <v>-0.28492008339124397</v>
      </c>
      <c r="J360" s="219">
        <f>IFERROR('tablas turistas por categorías '!Q360/'tablas turistas por categorías '!Q373-1,"-")</f>
        <v>-0.12297246322142585</v>
      </c>
    </row>
    <row r="361" spans="2:10" ht="15" hidden="1" customHeight="1" outlineLevel="1">
      <c r="B361" s="95" t="s">
        <v>43</v>
      </c>
      <c r="C361" s="218" t="str">
        <f>IFERROR('tablas turistas por categorías '!C361/'tablas turistas por categorías '!C374-1,"-")</f>
        <v>-</v>
      </c>
      <c r="D361" s="218">
        <f>IFERROR('tablas turistas por categorías '!E361/'tablas turistas por categorías '!E374-1,"-")</f>
        <v>-0.23966942148760328</v>
      </c>
      <c r="E361" s="218">
        <f>IFERROR('tablas turistas por categorías '!G361/'tablas turistas por categorías '!G374-1,"-")</f>
        <v>0.11515151515151523</v>
      </c>
      <c r="F361" s="218">
        <f>IFERROR('tablas turistas por categorías '!I361/'tablas turistas por categorías '!I374-1,"-")</f>
        <v>-1.6423357664233529E-2</v>
      </c>
      <c r="G361" s="218">
        <f>IFERROR('tablas turistas por categorías '!K361/'tablas turistas por categorías '!K374-1,"-")</f>
        <v>-9.6774193548387122E-2</v>
      </c>
      <c r="H361" s="219">
        <f>IFERROR('tablas turistas por categorías '!M361/'tablas turistas por categorías '!M374-1,"-")</f>
        <v>-5.0147492625368773E-2</v>
      </c>
      <c r="I361" s="218">
        <f>IFERROR('tablas turistas por categorías '!O361/'tablas turistas por categorías '!O374-1,"-")</f>
        <v>0.16143497757847536</v>
      </c>
      <c r="J361" s="219">
        <f>IFERROR('tablas turistas por categorías '!Q361/'tablas turistas por categorías '!Q374-1,"-")</f>
        <v>4.8716605552645342E-2</v>
      </c>
    </row>
    <row r="362" spans="2:10" ht="15" hidden="1" customHeight="1" outlineLevel="1">
      <c r="B362" s="95" t="s">
        <v>44</v>
      </c>
      <c r="C362" s="218" t="str">
        <f>IFERROR('tablas turistas por categorías '!C362/'tablas turistas por categorías '!C375-1,"-")</f>
        <v>-</v>
      </c>
      <c r="D362" s="218">
        <f>IFERROR('tablas turistas por categorías '!E362/'tablas turistas por categorías '!E375-1,"-")</f>
        <v>8.98876404494382E-2</v>
      </c>
      <c r="E362" s="218">
        <f>IFERROR('tablas turistas por categorías '!G362/'tablas turistas por categorías '!G375-1,"-")</f>
        <v>0.5521472392638036</v>
      </c>
      <c r="F362" s="218">
        <f>IFERROR('tablas turistas por categorías '!I362/'tablas turistas por categorías '!I375-1,"-")</f>
        <v>-0.22814498933901917</v>
      </c>
      <c r="G362" s="218">
        <f>IFERROR('tablas turistas por categorías '!K362/'tablas turistas por categorías '!K375-1,"-")</f>
        <v>-0.26829268292682928</v>
      </c>
      <c r="H362" s="219">
        <f>IFERROR('tablas turistas por categorías '!M362/'tablas turistas por categorías '!M375-1,"-")</f>
        <v>-4.2553191489361764E-3</v>
      </c>
      <c r="I362" s="218">
        <f>IFERROR('tablas turistas por categorías '!O362/'tablas turistas por categorías '!O375-1,"-")</f>
        <v>-7.8234704112337017E-2</v>
      </c>
      <c r="J362" s="219">
        <f>IFERROR('tablas turistas por categorías '!Q362/'tablas turistas por categorías '!Q375-1,"-")</f>
        <v>-4.2333505420753759E-2</v>
      </c>
    </row>
    <row r="363" spans="2:10" ht="15" hidden="1" customHeight="1" outlineLevel="1">
      <c r="B363" s="95" t="s">
        <v>45</v>
      </c>
      <c r="C363" s="218">
        <f>IFERROR('tablas turistas por categorías '!C363/'tablas turistas por categorías '!C376-1,"-")</f>
        <v>2.3333333333333335</v>
      </c>
      <c r="D363" s="218">
        <f>IFERROR('tablas turistas por categorías '!E363/'tablas turistas por categorías '!E376-1,"-")</f>
        <v>8.0808080808080884E-2</v>
      </c>
      <c r="E363" s="218">
        <f>IFERROR('tablas turistas por categorías '!G363/'tablas turistas por categorías '!G376-1,"-")</f>
        <v>-0.26694915254237284</v>
      </c>
      <c r="F363" s="218">
        <f>IFERROR('tablas turistas por categorías '!I363/'tablas turistas por categorías '!I376-1,"-")</f>
        <v>-0.31907308377896615</v>
      </c>
      <c r="G363" s="218">
        <f>IFERROR('tablas turistas por categorías '!K363/'tablas turistas por categorías '!K376-1,"-")</f>
        <v>-0.14893617021276595</v>
      </c>
      <c r="H363" s="219">
        <f>IFERROR('tablas turistas por categorías '!M363/'tablas turistas por categorías '!M376-1,"-")</f>
        <v>-0.21626794258373205</v>
      </c>
      <c r="I363" s="218">
        <f>IFERROR('tablas turistas por categorías '!O363/'tablas turistas por categorías '!O376-1,"-")</f>
        <v>-0.11436950146627567</v>
      </c>
      <c r="J363" s="219">
        <f>IFERROR('tablas turistas por categorías '!Q363/'tablas turistas por categorías '!Q376-1,"-")</f>
        <v>-0.15857202158572026</v>
      </c>
    </row>
    <row r="364" spans="2:10" ht="15" hidden="1" customHeight="1" outlineLevel="1">
      <c r="B364" s="95" t="s">
        <v>46</v>
      </c>
      <c r="C364" s="218" t="str">
        <f>IFERROR('tablas turistas por categorías '!C364/'tablas turistas por categorías '!C377-1,"-")</f>
        <v>-</v>
      </c>
      <c r="D364" s="218">
        <f>IFERROR('tablas turistas por categorías '!E364/'tablas turistas por categorías '!E377-1,"-")</f>
        <v>0.30000000000000004</v>
      </c>
      <c r="E364" s="218">
        <f>IFERROR('tablas turistas por categorías '!G364/'tablas turistas por categorías '!G377-1,"-")</f>
        <v>-0.11464968152866239</v>
      </c>
      <c r="F364" s="218">
        <f>IFERROR('tablas turistas por categorías '!I364/'tablas turistas por categorías '!I377-1,"-")</f>
        <v>-0.12827225130890052</v>
      </c>
      <c r="G364" s="218">
        <f>IFERROR('tablas turistas por categorías '!K364/'tablas turistas por categorías '!K377-1,"-")</f>
        <v>2.1333333333333333</v>
      </c>
      <c r="H364" s="219">
        <f>IFERROR('tablas turistas por categorías '!M364/'tablas turistas por categorías '!M377-1,"-")</f>
        <v>-3.0120481927711218E-3</v>
      </c>
      <c r="I364" s="218">
        <f>IFERROR('tablas turistas por categorías '!O364/'tablas turistas por categorías '!O377-1,"-")</f>
        <v>-0.27272727272727271</v>
      </c>
      <c r="J364" s="219">
        <f>IFERROR('tablas turistas por categorías '!Q364/'tablas turistas por categorías '!Q377-1,"-")</f>
        <v>-0.15333333333333332</v>
      </c>
    </row>
    <row r="365" spans="2:10" ht="15" hidden="1" customHeight="1" outlineLevel="1">
      <c r="B365" s="95" t="s">
        <v>47</v>
      </c>
      <c r="C365" s="218">
        <f>IFERROR('tablas turistas por categorías '!C365/'tablas turistas por categorías '!C378-1,"-")</f>
        <v>-0.8</v>
      </c>
      <c r="D365" s="218">
        <f>IFERROR('tablas turistas por categorías '!E365/'tablas turistas por categorías '!E378-1,"-")</f>
        <v>3.3095238095238093</v>
      </c>
      <c r="E365" s="218">
        <f>IFERROR('tablas turistas por categorías '!G365/'tablas turistas por categorías '!G378-1,"-")</f>
        <v>7.5581395348837122E-2</v>
      </c>
      <c r="F365" s="218">
        <f>IFERROR('tablas turistas por categorías '!I365/'tablas turistas por categorías '!I378-1,"-")</f>
        <v>-0.29144851657940662</v>
      </c>
      <c r="G365" s="218">
        <f>IFERROR('tablas turistas por categorías '!K365/'tablas turistas por categorías '!K378-1,"-")</f>
        <v>1.5</v>
      </c>
      <c r="H365" s="219">
        <f>IFERROR('tablas turistas por categorías '!M365/'tablas turistas por categorías '!M378-1,"-")</f>
        <v>0.20611551528878813</v>
      </c>
      <c r="I365" s="218">
        <f>IFERROR('tablas turistas por categorías '!O365/'tablas turistas por categorías '!O378-1,"-")</f>
        <v>0.69833333333333325</v>
      </c>
      <c r="J365" s="219">
        <f>IFERROR('tablas turistas por categorías '!Q365/'tablas turistas por categorías '!Q378-1,"-")</f>
        <v>0.40525960890087664</v>
      </c>
    </row>
    <row r="366" spans="2:10" ht="15" hidden="1" customHeight="1" outlineLevel="1">
      <c r="B366" s="95" t="s">
        <v>48</v>
      </c>
      <c r="C366" s="218">
        <f>IFERROR('tablas turistas por categorías '!C366/'tablas turistas por categorías '!C379-1,"-")</f>
        <v>0.39130434782608692</v>
      </c>
      <c r="D366" s="218">
        <f>IFERROR('tablas turistas por categorías '!E366/'tablas turistas por categorías '!E379-1,"-")</f>
        <v>0.46666666666666656</v>
      </c>
      <c r="E366" s="218">
        <f>IFERROR('tablas turistas por categorías '!G366/'tablas turistas por categorías '!G379-1,"-")</f>
        <v>2.4793388429751984E-2</v>
      </c>
      <c r="F366" s="218">
        <f>IFERROR('tablas turistas por categorías '!I366/'tablas turistas por categorías '!I379-1,"-")</f>
        <v>-2.8028028028028062E-2</v>
      </c>
      <c r="G366" s="218">
        <f>IFERROR('tablas turistas por categorías '!K366/'tablas turistas por categorías '!K379-1,"-")</f>
        <v>0.72307692307692317</v>
      </c>
      <c r="H366" s="219">
        <f>IFERROR('tablas turistas por categorías '!M366/'tablas turistas por categorías '!M379-1,"-")</f>
        <v>7.4297188755020116E-2</v>
      </c>
      <c r="I366" s="218">
        <f>IFERROR('tablas turistas por categorías '!O366/'tablas turistas por categorías '!O379-1,"-")</f>
        <v>8.2859463850528003E-2</v>
      </c>
      <c r="J366" s="219">
        <f>IFERROR('tablas turistas por categorías '!Q366/'tablas turistas por categorías '!Q379-1,"-")</f>
        <v>7.8165137614678804E-2</v>
      </c>
    </row>
    <row r="367" spans="2:10" ht="15" hidden="1" customHeight="1" outlineLevel="1">
      <c r="B367" s="95" t="s">
        <v>49</v>
      </c>
      <c r="C367" s="218">
        <f>IFERROR('tablas turistas por categorías '!C367/'tablas turistas por categorías '!C380-1,"-")</f>
        <v>0.29411764705882359</v>
      </c>
      <c r="D367" s="218">
        <f>IFERROR('tablas turistas por categorías '!E367/'tablas turistas por categorías '!E380-1,"-")</f>
        <v>-0.20618556701030932</v>
      </c>
      <c r="E367" s="218">
        <f>IFERROR('tablas turistas por categorías '!G367/'tablas turistas por categorías '!G380-1,"-")</f>
        <v>-7.2115384615384581E-2</v>
      </c>
      <c r="F367" s="218">
        <f>IFERROR('tablas turistas por categorías '!I367/'tablas turistas por categorías '!I380-1,"-")</f>
        <v>8.7128712871287206E-2</v>
      </c>
      <c r="G367" s="218">
        <f>IFERROR('tablas turistas por categorías '!K367/'tablas turistas por categorías '!K380-1,"-")</f>
        <v>1.1927710843373496</v>
      </c>
      <c r="H367" s="219">
        <f>IFERROR('tablas turistas por categorías '!M367/'tablas turistas por categorías '!M380-1,"-")</f>
        <v>4.2842215256008398E-2</v>
      </c>
      <c r="I367" s="218">
        <f>IFERROR('tablas turistas por categorías '!O367/'tablas turistas por categorías '!O380-1,"-")</f>
        <v>-0.10420264824409897</v>
      </c>
      <c r="J367" s="219">
        <f>IFERROR('tablas turistas por categorías '!Q367/'tablas turistas por categorías '!Q380-1,"-")</f>
        <v>-2.7115858668857795E-2</v>
      </c>
    </row>
    <row r="368" spans="2:10" ht="15" hidden="1" customHeight="1" outlineLevel="1">
      <c r="B368" s="95" t="s">
        <v>50</v>
      </c>
      <c r="C368" s="218">
        <f>IFERROR('tablas turistas por categorías '!C368/'tablas turistas por categorías '!C381-1,"-")</f>
        <v>0.59459459459459452</v>
      </c>
      <c r="D368" s="218">
        <f>IFERROR('tablas turistas por categorías '!E368/'tablas turistas por categorías '!E381-1,"-")</f>
        <v>-0.44078947368421051</v>
      </c>
      <c r="E368" s="218">
        <f>IFERROR('tablas turistas por categorías '!G368/'tablas turistas por categorías '!G381-1,"-")</f>
        <v>-0.17572463768115942</v>
      </c>
      <c r="F368" s="218">
        <f>IFERROR('tablas turistas por categorías '!I368/'tablas turistas por categorías '!I381-1,"-")</f>
        <v>3.5051546391752675E-2</v>
      </c>
      <c r="G368" s="218">
        <f>IFERROR('tablas turistas por categorías '!K368/'tablas turistas por categorías '!K381-1,"-")</f>
        <v>1.7341040462427681E-2</v>
      </c>
      <c r="H368" s="219">
        <f>IFERROR('tablas turistas por categorías '!M368/'tablas turistas por categorías '!M381-1,"-")</f>
        <v>-8.4479371316306451E-2</v>
      </c>
      <c r="I368" s="218">
        <f>IFERROR('tablas turistas por categorías '!O368/'tablas turistas por categorías '!O381-1,"-")</f>
        <v>-0.20415400202634248</v>
      </c>
      <c r="J368" s="219">
        <f>IFERROR('tablas turistas por categorías '!Q368/'tablas turistas por categorías '!Q381-1,"-")</f>
        <v>-0.14339152119700749</v>
      </c>
    </row>
    <row r="369" spans="2:10" ht="15" hidden="1" customHeight="1" outlineLevel="1">
      <c r="B369" s="95" t="s">
        <v>51</v>
      </c>
      <c r="C369" s="218">
        <f>IFERROR('tablas turistas por categorías '!C369/'tablas turistas por categorías '!C382-1,"-")</f>
        <v>0.18918918918918926</v>
      </c>
      <c r="D369" s="218">
        <f>IFERROR('tablas turistas por categorías '!E369/'tablas turistas por categorías '!E382-1,"-")</f>
        <v>-0.16393442622950816</v>
      </c>
      <c r="E369" s="218">
        <f>IFERROR('tablas turistas por categorías '!G369/'tablas turistas por categorías '!G382-1,"-")</f>
        <v>3.1135531135531025E-2</v>
      </c>
      <c r="F369" s="218">
        <f>IFERROR('tablas turistas por categorías '!I369/'tablas turistas por categorías '!I382-1,"-")</f>
        <v>-0.21080602302922946</v>
      </c>
      <c r="G369" s="218">
        <f>IFERROR('tablas turistas por categorías '!K369/'tablas turistas por categorías '!K382-1,"-")</f>
        <v>0.61333333333333329</v>
      </c>
      <c r="H369" s="219">
        <f>IFERROR('tablas turistas por categorías '!M369/'tablas turistas por categorías '!M382-1,"-")</f>
        <v>-0.10241260462826196</v>
      </c>
      <c r="I369" s="218">
        <f>IFERROR('tablas turistas por categorías '!O369/'tablas turistas por categorías '!O382-1,"-")</f>
        <v>-0.21333333333333337</v>
      </c>
      <c r="J369" s="219">
        <f>IFERROR('tablas turistas por categorías '!Q369/'tablas turistas por categorías '!Q382-1,"-")</f>
        <v>-0.16161616161616166</v>
      </c>
    </row>
    <row r="370" spans="2:10" collapsed="1">
      <c r="B370" s="225">
        <v>1983</v>
      </c>
      <c r="C370" s="227">
        <f>IFERROR('tablas turistas por categorías '!C370/'tablas turistas por categorías '!C383-1,"-")</f>
        <v>0.46022727272727271</v>
      </c>
      <c r="D370" s="227">
        <f>IFERROR('tablas turistas por categorías '!E370/'tablas turistas por categorías '!E383-1,"-")</f>
        <v>0.28540145985401466</v>
      </c>
      <c r="E370" s="227">
        <f>IFERROR('tablas turistas por categorías '!G370/'tablas turistas por categorías '!G383-1,"-")</f>
        <v>2.2667829119441985E-2</v>
      </c>
      <c r="F370" s="227">
        <f>IFERROR('tablas turistas por categorías '!I370/'tablas turistas por categorías '!I383-1,"-")</f>
        <v>-0.14539336272917147</v>
      </c>
      <c r="G370" s="227">
        <f>IFERROR('tablas turistas por categorías '!K370/'tablas turistas por categorías '!K383-1,"-")</f>
        <v>0.49275362318840576</v>
      </c>
      <c r="H370" s="227">
        <f>IFERROR('tablas turistas por categorías '!M370/'tablas turistas por categorías '!M383-1,"-")</f>
        <v>3.9405109952967976E-3</v>
      </c>
      <c r="I370" s="227">
        <f>IFERROR('tablas turistas por categorías '!O370/'tablas turistas por categorías '!O383-1,"-")</f>
        <v>-7.8208000000000055E-2</v>
      </c>
      <c r="J370" s="227">
        <f>IFERROR('tablas turistas por categorías '!Q370/'tablas turistas por categorías '!Q383-1,"-")</f>
        <v>-3.6990975477534382E-2</v>
      </c>
    </row>
    <row r="371" spans="2:10" ht="15" hidden="1" customHeight="1" outlineLevel="1">
      <c r="B371" s="95" t="s">
        <v>40</v>
      </c>
      <c r="C371" s="218">
        <f>IFERROR('tablas turistas por categorías '!C371/'tablas turistas por categorías '!C384-1,"-")</f>
        <v>-4.0000000000000036E-2</v>
      </c>
      <c r="D371" s="218">
        <f>IFERROR('tablas turistas por categorías '!E371/'tablas turistas por categorías '!E384-1,"-")</f>
        <v>2.0754716981132075</v>
      </c>
      <c r="E371" s="218">
        <f>IFERROR('tablas turistas por categorías '!G371/'tablas turistas por categorías '!G384-1,"-")</f>
        <v>0.40789473684210531</v>
      </c>
      <c r="F371" s="218">
        <f>IFERROR('tablas turistas por categorías '!I371/'tablas turistas por categorías '!I384-1,"-")</f>
        <v>-0.11894882434301524</v>
      </c>
      <c r="G371" s="218">
        <f>IFERROR('tablas turistas por categorías '!K371/'tablas turistas por categorías '!K384-1,"-")</f>
        <v>-0.51764705882352935</v>
      </c>
      <c r="H371" s="219">
        <f>IFERROR('tablas turistas por categorías '!M371/'tablas turistas por categorías '!M384-1,"-")</f>
        <v>0.15595544130248506</v>
      </c>
      <c r="I371" s="218">
        <f>IFERROR('tablas turistas por categorías '!O371/'tablas turistas por categorías '!O384-1,"-")</f>
        <v>-0.15485407980941035</v>
      </c>
      <c r="J371" s="219">
        <f>IFERROR('tablas turistas por categorías '!Q371/'tablas turistas por categorías '!Q384-1,"-")</f>
        <v>-2.7406886858749147E-2</v>
      </c>
    </row>
    <row r="372" spans="2:10" ht="15" hidden="1" customHeight="1" outlineLevel="1">
      <c r="B372" s="95" t="s">
        <v>41</v>
      </c>
      <c r="C372" s="218">
        <f>IFERROR('tablas turistas por categorías '!C372/'tablas turistas por categorías '!C385-1,"-")</f>
        <v>8.6956521739130377E-2</v>
      </c>
      <c r="D372" s="218">
        <f>IFERROR('tablas turistas por categorías '!E372/'tablas turistas por categorías '!E385-1,"-")</f>
        <v>-0.40932642487046633</v>
      </c>
      <c r="E372" s="218">
        <f>IFERROR('tablas turistas por categorías '!G372/'tablas turistas por categorías '!G385-1,"-")</f>
        <v>2.4249999999999998</v>
      </c>
      <c r="F372" s="218">
        <f>IFERROR('tablas turistas por categorías '!I372/'tablas turistas por categorías '!I385-1,"-")</f>
        <v>-0.37265711135611912</v>
      </c>
      <c r="G372" s="218">
        <f>IFERROR('tablas turistas por categorías '!K372/'tablas turistas por categorías '!K385-1,"-")</f>
        <v>-0.43617021276595747</v>
      </c>
      <c r="H372" s="219">
        <f>IFERROR('tablas turistas por categorías '!M372/'tablas turistas por categorías '!M385-1,"-")</f>
        <v>-0.22885906040268456</v>
      </c>
      <c r="I372" s="218">
        <f>IFERROR('tablas turistas por categorías '!O372/'tablas turistas por categorías '!O385-1,"-")</f>
        <v>-0.38930722891566261</v>
      </c>
      <c r="J372" s="219">
        <f>IFERROR('tablas turistas por categorías '!Q372/'tablas turistas por categorías '!Q385-1,"-")</f>
        <v>-0.30447125621007809</v>
      </c>
    </row>
    <row r="373" spans="2:10" ht="15" hidden="1" customHeight="1" outlineLevel="1">
      <c r="B373" s="95" t="s">
        <v>42</v>
      </c>
      <c r="C373" s="218" t="str">
        <f>IFERROR('tablas turistas por categorías '!C373/'tablas turistas por categorías '!C386-1,"-")</f>
        <v>-</v>
      </c>
      <c r="D373" s="218">
        <f>IFERROR('tablas turistas por categorías '!E373/'tablas turistas por categorías '!E386-1,"-")</f>
        <v>-0.23012552301255229</v>
      </c>
      <c r="E373" s="218">
        <f>IFERROR('tablas turistas por categorías '!G373/'tablas turistas por categorías '!G386-1,"-")</f>
        <v>-1.0050251256281451E-2</v>
      </c>
      <c r="F373" s="218">
        <f>IFERROR('tablas turistas por categorías '!I373/'tablas turistas por categorías '!I386-1,"-")</f>
        <v>-0.79731861198738174</v>
      </c>
      <c r="G373" s="218">
        <f>IFERROR('tablas turistas por categorías '!K373/'tablas turistas por categorías '!K386-1,"-")</f>
        <v>-0.33333333333333337</v>
      </c>
      <c r="H373" s="219">
        <f>IFERROR('tablas turistas por categorías '!M373/'tablas turistas por categorías '!M386-1,"-")</f>
        <v>-0.72022160664819945</v>
      </c>
      <c r="I373" s="218">
        <f>IFERROR('tablas turistas por categorías '!O373/'tablas turistas por categorías '!O386-1,"-")</f>
        <v>0.10437452033768224</v>
      </c>
      <c r="J373" s="219">
        <f>IFERROR('tablas turistas por categorías '!Q373/'tablas turistas por categorías '!Q386-1,"-")</f>
        <v>-0.52954747116237799</v>
      </c>
    </row>
    <row r="374" spans="2:10" ht="15" hidden="1" customHeight="1" outlineLevel="1">
      <c r="B374" s="95" t="s">
        <v>43</v>
      </c>
      <c r="C374" s="218">
        <f>IFERROR('tablas turistas por categorías '!C374/'tablas turistas por categorías '!C387-1,"-")</f>
        <v>-1</v>
      </c>
      <c r="D374" s="218">
        <f>IFERROR('tablas turistas por categorías '!E374/'tablas turistas por categorías '!E387-1,"-")</f>
        <v>1.1607142857142856</v>
      </c>
      <c r="E374" s="218">
        <f>IFERROR('tablas turistas por categorías '!G374/'tablas turistas por categorías '!G387-1,"-")</f>
        <v>0.11486486486486491</v>
      </c>
      <c r="F374" s="218">
        <f>IFERROR('tablas turistas por categorías '!I374/'tablas turistas por categorías '!I387-1,"-")</f>
        <v>-0.15562403697996918</v>
      </c>
      <c r="G374" s="218">
        <f>IFERROR('tablas turistas por categorías '!K374/'tablas turistas por categorías '!K387-1,"-")</f>
        <v>-0.10144927536231885</v>
      </c>
      <c r="H374" s="219">
        <f>IFERROR('tablas turistas por categorías '!M374/'tablas turistas por categorías '!M387-1,"-")</f>
        <v>3.2487309644670059E-2</v>
      </c>
      <c r="I374" s="218">
        <f>IFERROR('tablas turistas por categorías '!O374/'tablas turistas por categorías '!O387-1,"-")</f>
        <v>-0.55577689243027883</v>
      </c>
      <c r="J374" s="219">
        <f>IFERROR('tablas turistas por categorías '!Q374/'tablas turistas por categorías '!Q387-1,"-")</f>
        <v>-0.36217841630471104</v>
      </c>
    </row>
    <row r="375" spans="2:10" ht="15" hidden="1" customHeight="1" outlineLevel="1">
      <c r="B375" s="95" t="s">
        <v>44</v>
      </c>
      <c r="C375" s="218">
        <f>IFERROR('tablas turistas por categorías '!C375/'tablas turistas por categorías '!C388-1,"-")</f>
        <v>-1</v>
      </c>
      <c r="D375" s="218">
        <f>IFERROR('tablas turistas por categorías '!E375/'tablas turistas por categorías '!E388-1,"-")</f>
        <v>6.800000000000006E-2</v>
      </c>
      <c r="E375" s="218">
        <f>IFERROR('tablas turistas por categorías '!G375/'tablas turistas por categorías '!G388-1,"-")</f>
        <v>1.2422360248447228E-2</v>
      </c>
      <c r="F375" s="218">
        <f>IFERROR('tablas turistas por categorías '!I375/'tablas turistas por categorías '!I388-1,"-")</f>
        <v>-0.34036568213783402</v>
      </c>
      <c r="G375" s="218">
        <f>IFERROR('tablas turistas por categorías '!K375/'tablas turistas por categorías '!K388-1,"-")</f>
        <v>-0.59000000000000008</v>
      </c>
      <c r="H375" s="219">
        <f>IFERROR('tablas turistas por categorías '!M375/'tablas turistas por categorías '!M388-1,"-")</f>
        <v>-0.23327895595432302</v>
      </c>
      <c r="I375" s="218">
        <f>IFERROR('tablas turistas por categorías '!O375/'tablas turistas por categorías '!O388-1,"-")</f>
        <v>-0.31852358168147643</v>
      </c>
      <c r="J375" s="219">
        <f>IFERROR('tablas turistas por categorías '!Q375/'tablas turistas por categorías '!Q388-1,"-")</f>
        <v>-0.27965786537746373</v>
      </c>
    </row>
    <row r="376" spans="2:10" ht="15" hidden="1" customHeight="1" outlineLevel="1">
      <c r="B376" s="95" t="s">
        <v>45</v>
      </c>
      <c r="C376" s="218" t="str">
        <f>IFERROR('tablas turistas por categorías '!C376/'tablas turistas por categorías '!C389-1,"-")</f>
        <v>-</v>
      </c>
      <c r="D376" s="218">
        <f>IFERROR('tablas turistas por categorías '!E376/'tablas turistas por categorías '!E389-1,"-")</f>
        <v>-0.12</v>
      </c>
      <c r="E376" s="218">
        <f>IFERROR('tablas turistas por categorías '!G376/'tablas turistas por categorías '!G389-1,"-")</f>
        <v>0.60544217687074831</v>
      </c>
      <c r="F376" s="218">
        <f>IFERROR('tablas turistas por categorías '!I376/'tablas turistas por categorías '!I389-1,"-")</f>
        <v>-8.0327868852459017E-2</v>
      </c>
      <c r="G376" s="218">
        <f>IFERROR('tablas turistas por categorías '!K376/'tablas turistas por categorías '!K389-1,"-")</f>
        <v>-0.51041666666666674</v>
      </c>
      <c r="H376" s="219">
        <f>IFERROR('tablas turistas por categorías '!M376/'tablas turistas por categorías '!M389-1,"-")</f>
        <v>-3.0612244897959218E-2</v>
      </c>
      <c r="I376" s="218">
        <f>IFERROR('tablas turistas por categorías '!O376/'tablas turistas por categorías '!O389-1,"-")</f>
        <v>-0.33495855680156017</v>
      </c>
      <c r="J376" s="219">
        <f>IFERROR('tablas turistas por categorías '!Q376/'tablas turistas por categorías '!Q389-1,"-")</f>
        <v>-0.2301054650047939</v>
      </c>
    </row>
    <row r="377" spans="2:10" ht="15" hidden="1" customHeight="1" outlineLevel="1">
      <c r="B377" s="95" t="s">
        <v>46</v>
      </c>
      <c r="C377" s="218" t="str">
        <f>IFERROR('tablas turistas por categorías '!C377/'tablas turistas por categorías '!C390-1,"-")</f>
        <v>-</v>
      </c>
      <c r="D377" s="218">
        <f>IFERROR('tablas turistas por categorías '!E377/'tablas turistas por categorías '!E390-1,"-")</f>
        <v>1.8947368421052633</v>
      </c>
      <c r="E377" s="218">
        <f>IFERROR('tablas turistas por categorías '!G377/'tablas turistas por categorías '!G390-1,"-")</f>
        <v>-0.40754716981132078</v>
      </c>
      <c r="F377" s="218">
        <f>IFERROR('tablas turistas por categorías '!I377/'tablas turistas por categorías '!I390-1,"-")</f>
        <v>-9.9056603773584939E-2</v>
      </c>
      <c r="G377" s="218">
        <f>IFERROR('tablas turistas por categorías '!K377/'tablas turistas por categorías '!K390-1,"-")</f>
        <v>-0.6875</v>
      </c>
      <c r="H377" s="219">
        <f>IFERROR('tablas turistas por categorías '!M377/'tablas turistas por categorías '!M390-1,"-")</f>
        <v>-0.14322580645161287</v>
      </c>
      <c r="I377" s="218">
        <f>IFERROR('tablas turistas por categorías '!O377/'tablas turistas por categorías '!O390-1,"-")</f>
        <v>-0.32797427652733124</v>
      </c>
      <c r="J377" s="219">
        <f>IFERROR('tablas turistas por categorías '!Q377/'tablas turistas por categorías '!Q390-1,"-")</f>
        <v>-0.25705794947994054</v>
      </c>
    </row>
    <row r="378" spans="2:10" ht="15" hidden="1" customHeight="1" outlineLevel="1">
      <c r="B378" s="95" t="s">
        <v>47</v>
      </c>
      <c r="C378" s="218">
        <f>IFERROR('tablas turistas por categorías '!C378/'tablas turistas por categorías '!C391-1,"-")</f>
        <v>1</v>
      </c>
      <c r="D378" s="218">
        <f>IFERROR('tablas turistas por categorías '!E378/'tablas turistas por categorías '!E391-1,"-")</f>
        <v>-0.19999999999999996</v>
      </c>
      <c r="E378" s="218">
        <f>IFERROR('tablas turistas por categorías '!G378/'tablas turistas por categorías '!G391-1,"-")</f>
        <v>0.37599999999999989</v>
      </c>
      <c r="F378" s="218">
        <f>IFERROR('tablas turistas por categorías '!I378/'tablas turistas por categorías '!I391-1,"-")</f>
        <v>-5.4455445544554504E-2</v>
      </c>
      <c r="G378" s="218">
        <f>IFERROR('tablas turistas por categorías '!K378/'tablas turistas por categorías '!K391-1,"-")</f>
        <v>-0.16981132075471694</v>
      </c>
      <c r="H378" s="219">
        <f>IFERROR('tablas turistas por categorías '!M378/'tablas turistas por categorías '!M391-1,"-")</f>
        <v>-1.230425055928408E-2</v>
      </c>
      <c r="I378" s="218">
        <f>IFERROR('tablas turistas por categorías '!O378/'tablas turistas por categorías '!O391-1,"-")</f>
        <v>-0.44903581267217629</v>
      </c>
      <c r="J378" s="219">
        <f>IFERROR('tablas turistas por categorías '!Q378/'tablas turistas por categorías '!Q391-1,"-")</f>
        <v>-0.25214321734745337</v>
      </c>
    </row>
    <row r="379" spans="2:10" ht="15" hidden="1" customHeight="1" outlineLevel="1">
      <c r="B379" s="95" t="s">
        <v>48</v>
      </c>
      <c r="C379" s="218">
        <f>IFERROR('tablas turistas por categorías '!C379/'tablas turistas por categorías '!C392-1,"-")</f>
        <v>6.666666666666667</v>
      </c>
      <c r="D379" s="218">
        <f>IFERROR('tablas turistas por categorías '!E379/'tablas turistas por categorías '!E392-1,"-")</f>
        <v>-0.33999999999999997</v>
      </c>
      <c r="E379" s="218">
        <f>IFERROR('tablas turistas por categorías '!G379/'tablas turistas por categorías '!G392-1,"-")</f>
        <v>-0.1960132890365448</v>
      </c>
      <c r="F379" s="218">
        <f>IFERROR('tablas turistas por categorías '!I379/'tablas turistas por categorías '!I392-1,"-")</f>
        <v>0.40506329113924044</v>
      </c>
      <c r="G379" s="218">
        <f>IFERROR('tablas turistas por categorías '!K379/'tablas turistas por categorías '!K392-1,"-")</f>
        <v>-0.23529411764705888</v>
      </c>
      <c r="H379" s="219">
        <f>IFERROR('tablas turistas por categorías '!M379/'tablas turistas por categorías '!M392-1,"-")</f>
        <v>0.10666666666666669</v>
      </c>
      <c r="I379" s="218">
        <f>IFERROR('tablas turistas por categorías '!O379/'tablas turistas por categorías '!O392-1,"-")</f>
        <v>-5.8868501529051986E-2</v>
      </c>
      <c r="J379" s="219">
        <f>IFERROR('tablas turistas por categorías '!Q379/'tablas turistas por categorías '!Q392-1,"-")</f>
        <v>2.5206922498118844E-2</v>
      </c>
    </row>
    <row r="380" spans="2:10" ht="15" hidden="1" customHeight="1" outlineLevel="1">
      <c r="B380" s="95" t="s">
        <v>49</v>
      </c>
      <c r="C380" s="218">
        <f>IFERROR('tablas turistas por categorías '!C380/'tablas turistas por categorías '!C393-1,"-")</f>
        <v>1.4285714285714284</v>
      </c>
      <c r="D380" s="218">
        <f>IFERROR('tablas turistas por categorías '!E380/'tablas turistas por categorías '!E393-1,"-")</f>
        <v>1.0103626943005182</v>
      </c>
      <c r="E380" s="218">
        <f>IFERROR('tablas turistas por categorías '!G380/'tablas turistas por categorías '!G393-1,"-")</f>
        <v>-0.34072900158478603</v>
      </c>
      <c r="F380" s="218">
        <f>IFERROR('tablas turistas por categorías '!I380/'tablas turistas por categorías '!I393-1,"-")</f>
        <v>0.16359447004608296</v>
      </c>
      <c r="G380" s="218">
        <f>IFERROR('tablas turistas por categorías '!K380/'tablas turistas por categorías '!K393-1,"-")</f>
        <v>0.10666666666666669</v>
      </c>
      <c r="H380" s="219">
        <f>IFERROR('tablas turistas por categorías '!M380/'tablas turistas por categorías '!M393-1,"-")</f>
        <v>7.8917700112739464E-2</v>
      </c>
      <c r="I380" s="218">
        <f>IFERROR('tablas turistas por categorías '!O380/'tablas turistas por categorías '!O393-1,"-")</f>
        <v>-6.0573282855597599E-2</v>
      </c>
      <c r="J380" s="219">
        <f>IFERROR('tablas turistas por categorías '!Q380/'tablas turistas por categorías '!Q393-1,"-")</f>
        <v>7.7284018768974949E-3</v>
      </c>
    </row>
    <row r="381" spans="2:10" ht="15" hidden="1" customHeight="1" outlineLevel="1">
      <c r="B381" s="95" t="s">
        <v>50</v>
      </c>
      <c r="C381" s="218">
        <f>IFERROR('tablas turistas por categorías '!C381/'tablas turistas por categorías '!C394-1,"-")</f>
        <v>1.6428571428571428</v>
      </c>
      <c r="D381" s="218">
        <f>IFERROR('tablas turistas por categorías '!E381/'tablas turistas por categorías '!E394-1,"-")</f>
        <v>0.31034482758620685</v>
      </c>
      <c r="E381" s="218">
        <f>IFERROR('tablas turistas por categorías '!G381/'tablas turistas por categorías '!G394-1,"-")</f>
        <v>7.6023391812865437E-2</v>
      </c>
      <c r="F381" s="218">
        <f>IFERROR('tablas turistas por categorías '!I381/'tablas turistas por categorías '!I394-1,"-")</f>
        <v>-0.19301164725457576</v>
      </c>
      <c r="G381" s="218">
        <f>IFERROR('tablas turistas por categorías '!K381/'tablas turistas por categorías '!K394-1,"-")</f>
        <v>0.13071895424836599</v>
      </c>
      <c r="H381" s="219">
        <f>IFERROR('tablas turistas por categorías '!M381/'tablas turistas por categorías '!M394-1,"-")</f>
        <v>-3.6896877956480556E-2</v>
      </c>
      <c r="I381" s="218">
        <f>IFERROR('tablas turistas por categorías '!O381/'tablas turistas por categorías '!O394-1,"-")</f>
        <v>5.2238805970149294E-2</v>
      </c>
      <c r="J381" s="219">
        <f>IFERROR('tablas turistas por categorías '!Q381/'tablas turistas por categorías '!Q394-1,"-")</f>
        <v>5.0125313283209127E-3</v>
      </c>
    </row>
    <row r="382" spans="2:10" ht="15" hidden="1" customHeight="1" outlineLevel="1">
      <c r="B382" s="95" t="s">
        <v>51</v>
      </c>
      <c r="C382" s="218">
        <f>IFERROR('tablas turistas por categorías '!C382/'tablas turistas por categorías '!C395-1,"-")</f>
        <v>-0.3833333333333333</v>
      </c>
      <c r="D382" s="218">
        <f>IFERROR('tablas turistas por categorías '!E382/'tablas turistas por categorías '!E395-1,"-")</f>
        <v>-0.25382262996941896</v>
      </c>
      <c r="E382" s="218">
        <f>IFERROR('tablas turistas por categorías '!G382/'tablas turistas por categorías '!G395-1,"-")</f>
        <v>-0.24271844660194175</v>
      </c>
      <c r="F382" s="218">
        <f>IFERROR('tablas turistas por categorías '!I382/'tablas turistas por categorías '!I395-1,"-")</f>
        <v>-8.8045234248788407E-2</v>
      </c>
      <c r="G382" s="218">
        <f>IFERROR('tablas turistas por categorías '!K382/'tablas turistas por categorías '!K395-1,"-")</f>
        <v>-0.44029850746268662</v>
      </c>
      <c r="H382" s="219">
        <f>IFERROR('tablas turistas por categorías '!M382/'tablas turistas por categorías '!M395-1,"-")</f>
        <v>-0.18104838709677418</v>
      </c>
      <c r="I382" s="218">
        <f>IFERROR('tablas turistas por categorías '!O382/'tablas turistas por categorías '!O395-1,"-")</f>
        <v>9.9913119026933117E-3</v>
      </c>
      <c r="J382" s="219">
        <f>IFERROR('tablas turistas por categorías '!Q382/'tablas turistas por categorías '!Q395-1,"-")</f>
        <v>-8.9084065244667499E-2</v>
      </c>
    </row>
    <row r="383" spans="2:10" collapsed="1">
      <c r="B383" s="225">
        <v>1982</v>
      </c>
      <c r="C383" s="227">
        <f>IFERROR('tablas turistas por categorías '!C383/'tablas turistas por categorías '!C396-1,"-")</f>
        <v>0.18918918918918926</v>
      </c>
      <c r="D383" s="227">
        <f>IFERROR('tablas turistas por categorías '!E383/'tablas turistas por categorías '!E396-1,"-")</f>
        <v>0.11246447421843286</v>
      </c>
      <c r="E383" s="227">
        <f>IFERROR('tablas turistas por categorías '!G383/'tablas turistas por categorías '!G396-1,"-")</f>
        <v>-2.2165387894288124E-2</v>
      </c>
      <c r="F383" s="227">
        <f>IFERROR('tablas turistas por categorías '!I383/'tablas turistas por categorías '!I396-1,"-")</f>
        <v>-0.30795792178591508</v>
      </c>
      <c r="G383" s="227">
        <f>IFERROR('tablas turistas por categorías '!K383/'tablas turistas por categorías '!K396-1,"-")</f>
        <v>-0.29852125693160814</v>
      </c>
      <c r="H383" s="227">
        <f>IFERROR('tablas turistas por categorías '!M383/'tablas turistas por categorías '!M396-1,"-")</f>
        <v>-0.19989829646580215</v>
      </c>
      <c r="I383" s="227">
        <f>IFERROR('tablas turistas por categorías '!O383/'tablas turistas por categorías '!O396-1,"-")</f>
        <v>-0.19871794871794868</v>
      </c>
      <c r="J383" s="227">
        <f>IFERROR('tablas turistas por categorías '!Q383/'tablas turistas por categorías '!Q396-1,"-")</f>
        <v>-0.19931060896208352</v>
      </c>
    </row>
    <row r="384" spans="2:10" ht="15" hidden="1" customHeight="1" outlineLevel="1">
      <c r="B384" s="95" t="s">
        <v>40</v>
      </c>
      <c r="C384" s="218">
        <f>IFERROR('tablas turistas por categorías '!C384/'tablas turistas por categorías '!C397-1,"-")</f>
        <v>-0.375</v>
      </c>
      <c r="D384" s="218">
        <f>IFERROR('tablas turistas por categorías '!E384/'tablas turistas por categorías '!E397-1,"-")</f>
        <v>-0.60447761194029859</v>
      </c>
      <c r="E384" s="218">
        <f>IFERROR('tablas turistas por categorías '!G384/'tablas turistas por categorías '!G397-1,"-")</f>
        <v>-0.53846153846153844</v>
      </c>
      <c r="F384" s="218">
        <f>IFERROR('tablas turistas por categorías '!I384/'tablas turistas por categorías '!I397-1,"-")</f>
        <v>0.437375745526839</v>
      </c>
      <c r="G384" s="218">
        <f>IFERROR('tablas turistas por categorías '!K384/'tablas turistas por categorías '!K397-1,"-")</f>
        <v>0.39344262295081966</v>
      </c>
      <c r="H384" s="219">
        <f>IFERROR('tablas turistas por categorías '!M384/'tablas turistas por categorías '!M397-1,"-")</f>
        <v>-0.14568081991215232</v>
      </c>
      <c r="I384" s="218">
        <f>IFERROR('tablas turistas por categorías '!O384/'tablas turistas por categorías '!O397-1,"-")</f>
        <v>-2.6666666666666616E-2</v>
      </c>
      <c r="J384" s="219">
        <f>IFERROR('tablas turistas por categorías '!Q384/'tablas turistas por categorías '!Q397-1,"-")</f>
        <v>-7.9262374636040134E-2</v>
      </c>
    </row>
    <row r="385" spans="2:10" ht="15" hidden="1" customHeight="1" outlineLevel="1">
      <c r="B385" s="95" t="s">
        <v>41</v>
      </c>
      <c r="C385" s="218">
        <f>IFERROR('tablas turistas por categorías '!C385/'tablas turistas por categorías '!C398-1,"-")</f>
        <v>-0.30303030303030298</v>
      </c>
      <c r="D385" s="218">
        <f>IFERROR('tablas turistas por categorías '!E385/'tablas turistas por categorías '!E398-1,"-")</f>
        <v>0.98969072164948457</v>
      </c>
      <c r="E385" s="218">
        <f>IFERROR('tablas turistas por categorías '!G385/'tablas turistas por categorías '!G398-1,"-")</f>
        <v>-0.8202247191011236</v>
      </c>
      <c r="F385" s="218">
        <f>IFERROR('tablas turistas por categorías '!I385/'tablas turistas por categorías '!I398-1,"-")</f>
        <v>1.3619791666666665</v>
      </c>
      <c r="G385" s="218">
        <f>IFERROR('tablas turistas por categorías '!K385/'tablas turistas por categorías '!K398-1,"-")</f>
        <v>2.032258064516129</v>
      </c>
      <c r="H385" s="219">
        <f>IFERROR('tablas turistas por categorías '!M385/'tablas turistas por categorías '!M398-1,"-")</f>
        <v>0.37074517019319231</v>
      </c>
      <c r="I385" s="218">
        <f>IFERROR('tablas turistas por categorías '!O385/'tablas turistas por categorías '!O398-1,"-")</f>
        <v>2.3112480739599484E-2</v>
      </c>
      <c r="J385" s="219">
        <f>IFERROR('tablas turistas por categorías '!Q385/'tablas turistas por categorías '!Q398-1,"-")</f>
        <v>0.18155136268343819</v>
      </c>
    </row>
    <row r="386" spans="2:10" ht="15" hidden="1" customHeight="1" outlineLevel="1">
      <c r="B386" s="95" t="s">
        <v>42</v>
      </c>
      <c r="C386" s="218">
        <f>IFERROR('tablas turistas por categorías '!C386/'tablas turistas por categorías '!C399-1,"-")</f>
        <v>-1</v>
      </c>
      <c r="D386" s="218">
        <f>IFERROR('tablas turistas por categorías '!E386/'tablas turistas por categorías '!E399-1,"-")</f>
        <v>22.9</v>
      </c>
      <c r="E386" s="218">
        <f>IFERROR('tablas turistas por categorías '!G386/'tablas turistas por categorías '!G399-1,"-")</f>
        <v>-0.46505376344086025</v>
      </c>
      <c r="F386" s="218">
        <f>IFERROR('tablas turistas por categorías '!I386/'tablas turistas por categorías '!I399-1,"-")</f>
        <v>7.9929078014184398</v>
      </c>
      <c r="G386" s="218">
        <f>IFERROR('tablas turistas por categorías '!K386/'tablas turistas por categorías '!K399-1,"-")</f>
        <v>-8.1632653061224469E-2</v>
      </c>
      <c r="H386" s="219">
        <f>IFERROR('tablas turistas por categorías '!M386/'tablas turistas por categorías '!M399-1,"-")</f>
        <v>3.7814569536423841</v>
      </c>
      <c r="I386" s="218">
        <f>IFERROR('tablas turistas por categorías '!O386/'tablas turistas por categorías '!O399-1,"-")</f>
        <v>0.26874391431353462</v>
      </c>
      <c r="J386" s="219">
        <f>IFERROR('tablas turistas por categorías '!Q386/'tablas turistas por categorías '!Q399-1,"-")</f>
        <v>1.9151577858251421</v>
      </c>
    </row>
    <row r="387" spans="2:10" ht="15" hidden="1" customHeight="1" outlineLevel="1">
      <c r="B387" s="95" t="s">
        <v>43</v>
      </c>
      <c r="C387" s="218" t="str">
        <f>IFERROR('tablas turistas por categorías '!C387/'tablas turistas por categorías '!C400-1,"-")</f>
        <v>-</v>
      </c>
      <c r="D387" s="218">
        <f>IFERROR('tablas turistas por categorías '!E387/'tablas turistas por categorías '!E400-1,"-")</f>
        <v>3</v>
      </c>
      <c r="E387" s="218">
        <f>IFERROR('tablas turistas por categorías '!G387/'tablas turistas por categorías '!G400-1,"-")</f>
        <v>-0.53459119496855345</v>
      </c>
      <c r="F387" s="218">
        <f>IFERROR('tablas turistas por categorías '!I387/'tablas turistas por categorías '!I400-1,"-")</f>
        <v>1.5856573705179282</v>
      </c>
      <c r="G387" s="218">
        <f>IFERROR('tablas turistas por categorías '!K387/'tablas turistas por categorías '!K400-1,"-")</f>
        <v>-5.4794520547945202E-2</v>
      </c>
      <c r="H387" s="219">
        <f>IFERROR('tablas turistas por categorías '!M387/'tablas turistas por categorías '!M400-1,"-")</f>
        <v>0.4701492537313432</v>
      </c>
      <c r="I387" s="218">
        <f>IFERROR('tablas turistas por categorías '!O387/'tablas turistas por categorías '!O400-1,"-")</f>
        <v>1.1004184100418408</v>
      </c>
      <c r="J387" s="219">
        <f>IFERROR('tablas turistas por categorías '!Q387/'tablas turistas por categorías '!Q400-1,"-")</f>
        <v>0.84071340713407139</v>
      </c>
    </row>
    <row r="388" spans="2:10" ht="15" hidden="1" customHeight="1" outlineLevel="1">
      <c r="B388" s="95" t="s">
        <v>44</v>
      </c>
      <c r="C388" s="218" t="str">
        <f>IFERROR('tablas turistas por categorías '!C388/'tablas turistas por categorías '!C401-1,"-")</f>
        <v>-</v>
      </c>
      <c r="D388" s="218">
        <f>IFERROR('tablas turistas por categorías '!E388/'tablas turistas por categorías '!E401-1,"-")</f>
        <v>40.666666666666664</v>
      </c>
      <c r="E388" s="218">
        <f>IFERROR('tablas turistas por categorías '!G388/'tablas turistas por categorías '!G401-1,"-")</f>
        <v>-0.54261363636363635</v>
      </c>
      <c r="F388" s="218">
        <f>IFERROR('tablas turistas por categorías '!I388/'tablas turistas por categorías '!I401-1,"-")</f>
        <v>1.8624641833810962E-2</v>
      </c>
      <c r="G388" s="218">
        <f>IFERROR('tablas turistas por categorías '!K388/'tablas turistas por categorías '!K401-1,"-")</f>
        <v>5.666666666666667</v>
      </c>
      <c r="H388" s="219">
        <f>IFERROR('tablas turistas por categorías '!M388/'tablas turistas por categorías '!M401-1,"-")</f>
        <v>0.1447245564892623</v>
      </c>
      <c r="I388" s="218">
        <f>IFERROR('tablas turistas por categorías '!O388/'tablas turistas por categorías '!O401-1,"-")</f>
        <v>0.64382022471910116</v>
      </c>
      <c r="J388" s="219">
        <f>IFERROR('tablas turistas por categorías '!Q388/'tablas turistas por categorías '!Q401-1,"-")</f>
        <v>0.37123916369199383</v>
      </c>
    </row>
    <row r="389" spans="2:10" ht="15" hidden="1" customHeight="1" outlineLevel="1">
      <c r="B389" s="95" t="s">
        <v>45</v>
      </c>
      <c r="C389" s="218">
        <f>IFERROR('tablas turistas por categorías '!C389/'tablas turistas por categorías '!C402-1,"-")</f>
        <v>-1</v>
      </c>
      <c r="D389" s="218">
        <f>IFERROR('tablas turistas por categorías '!E389/'tablas turistas por categorías '!E402-1,"-")</f>
        <v>7.6538461538461533</v>
      </c>
      <c r="E389" s="218">
        <f>IFERROR('tablas turistas por categorías '!G389/'tablas turistas por categorías '!G402-1,"-")</f>
        <v>-0.80373831775700932</v>
      </c>
      <c r="F389" s="218">
        <f>IFERROR('tablas turistas por categorías '!I389/'tablas turistas por categorías '!I402-1,"-")</f>
        <v>0.66666666666666674</v>
      </c>
      <c r="G389" s="218">
        <f>IFERROR('tablas turistas por categorías '!K389/'tablas turistas por categorías '!K402-1,"-")</f>
        <v>1.1818181818181817</v>
      </c>
      <c r="H389" s="219">
        <f>IFERROR('tablas turistas por categorías '!M389/'tablas turistas por categorías '!M402-1,"-")</f>
        <v>-9.4117647058823528E-2</v>
      </c>
      <c r="I389" s="218">
        <f>IFERROR('tablas turistas por categorías '!O389/'tablas turistas por categorías '!O402-1,"-")</f>
        <v>0.43929824561403508</v>
      </c>
      <c r="J389" s="219">
        <f>IFERROR('tablas turistas por categorías '!Q389/'tablas turistas por categorías '!Q402-1,"-")</f>
        <v>0.19655831739961749</v>
      </c>
    </row>
    <row r="390" spans="2:10" ht="15" hidden="1" customHeight="1" outlineLevel="1">
      <c r="B390" s="95" t="s">
        <v>46</v>
      </c>
      <c r="C390" s="218" t="str">
        <f>IFERROR('tablas turistas por categorías '!C390/'tablas turistas por categorías '!C403-1,"-")</f>
        <v>-</v>
      </c>
      <c r="D390" s="218">
        <f>IFERROR('tablas turistas por categorías '!E390/'tablas turistas por categorías '!E403-1,"-")</f>
        <v>1.7142857142857144</v>
      </c>
      <c r="E390" s="218">
        <f>IFERROR('tablas turistas por categorías '!G390/'tablas turistas por categorías '!G403-1,"-")</f>
        <v>0.14718614718614709</v>
      </c>
      <c r="F390" s="218">
        <f>IFERROR('tablas turistas por categorías '!I390/'tablas turistas por categorías '!I403-1,"-")</f>
        <v>1.0384615384615383</v>
      </c>
      <c r="G390" s="218">
        <f>IFERROR('tablas turistas por categorías '!K390/'tablas turistas por categorías '!K403-1,"-")</f>
        <v>1.6666666666666665</v>
      </c>
      <c r="H390" s="219">
        <f>IFERROR('tablas turistas por categorías '!M390/'tablas turistas por categorías '!M403-1,"-")</f>
        <v>0.64543524416135889</v>
      </c>
      <c r="I390" s="218">
        <f>IFERROR('tablas turistas por categorías '!O390/'tablas turistas por categorías '!O403-1,"-")</f>
        <v>1.2333931777378817</v>
      </c>
      <c r="J390" s="219">
        <f>IFERROR('tablas turistas por categorías '!Q390/'tablas turistas por categorías '!Q403-1,"-")</f>
        <v>0.96400778210116722</v>
      </c>
    </row>
    <row r="391" spans="2:10" ht="15" hidden="1" customHeight="1" outlineLevel="1">
      <c r="B391" s="95" t="s">
        <v>47</v>
      </c>
      <c r="C391" s="218" t="str">
        <f>IFERROR('tablas turistas por categorías '!C391/'tablas turistas por categorías '!C404-1,"-")</f>
        <v>-</v>
      </c>
      <c r="D391" s="218">
        <f>IFERROR('tablas turistas por categorías '!E391/'tablas turistas por categorías '!E404-1,"-")</f>
        <v>0.12903225806451624</v>
      </c>
      <c r="E391" s="218">
        <f>IFERROR('tablas turistas por categorías '!G391/'tablas turistas por categorías '!G404-1,"-")</f>
        <v>-0.61300309597523217</v>
      </c>
      <c r="F391" s="218">
        <f>IFERROR('tablas turistas por categorías '!I391/'tablas turistas por categorías '!I404-1,"-")</f>
        <v>1.0682593856655291</v>
      </c>
      <c r="G391" s="218">
        <f>IFERROR('tablas turistas por categorías '!K391/'tablas turistas por categorías '!K404-1,"-")</f>
        <v>-0.14516129032258063</v>
      </c>
      <c r="H391" s="219">
        <f>IFERROR('tablas turistas por categorías '!M391/'tablas turistas por categorías '!M404-1,"-")</f>
        <v>0.15953307392996119</v>
      </c>
      <c r="I391" s="218">
        <f>IFERROR('tablas turistas por categorías '!O391/'tablas turistas por categorías '!O404-1,"-")</f>
        <v>0.40697674418604657</v>
      </c>
      <c r="J391" s="219">
        <f>IFERROR('tablas turistas por categorías '!Q391/'tablas turistas por categorías '!Q404-1,"-")</f>
        <v>0.28349514563106792</v>
      </c>
    </row>
    <row r="392" spans="2:10" ht="15" hidden="1" customHeight="1" outlineLevel="1">
      <c r="B392" s="95" t="s">
        <v>48</v>
      </c>
      <c r="C392" s="218">
        <f>IFERROR('tablas turistas por categorías '!C392/'tablas turistas por categorías '!C405-1,"-")</f>
        <v>-0.5714285714285714</v>
      </c>
      <c r="D392" s="218">
        <f>IFERROR('tablas turistas por categorías '!E392/'tablas turistas por categorías '!E405-1,"-")</f>
        <v>-0.16666666666666663</v>
      </c>
      <c r="E392" s="218">
        <f>IFERROR('tablas turistas por categorías '!G392/'tablas turistas por categorías '!G405-1,"-")</f>
        <v>-0.49069373942470385</v>
      </c>
      <c r="F392" s="218">
        <f>IFERROR('tablas turistas por categorías '!I392/'tablas turistas por categorías '!I405-1,"-")</f>
        <v>0.47204968944099379</v>
      </c>
      <c r="G392" s="218">
        <f>IFERROR('tablas turistas por categorías '!K392/'tablas turistas por categorías '!K405-1,"-")</f>
        <v>-8.6021505376344121E-2</v>
      </c>
      <c r="H392" s="219">
        <f>IFERROR('tablas turistas por categorías '!M392/'tablas turistas por categorías '!M405-1,"-")</f>
        <v>-8.412483039348706E-2</v>
      </c>
      <c r="I392" s="218">
        <f>IFERROR('tablas turistas por categorías '!O392/'tablas turistas por categorías '!O405-1,"-")</f>
        <v>-0.15009746588693962</v>
      </c>
      <c r="J392" s="219">
        <f>IFERROR('tablas turistas por categorías '!Q392/'tablas turistas por categorías '!Q405-1,"-")</f>
        <v>-0.11782276800531033</v>
      </c>
    </row>
    <row r="393" spans="2:10" ht="15" hidden="1" customHeight="1" outlineLevel="1">
      <c r="B393" s="95" t="s">
        <v>49</v>
      </c>
      <c r="C393" s="218">
        <f>IFERROR('tablas turistas por categorías '!C393/'tablas turistas por categorías '!C406-1,"-")</f>
        <v>-0.76666666666666661</v>
      </c>
      <c r="D393" s="218">
        <f>IFERROR('tablas turistas por categorías '!E393/'tablas turistas por categorías '!E406-1,"-")</f>
        <v>-0.15350877192982459</v>
      </c>
      <c r="E393" s="218">
        <f>IFERROR('tablas turistas por categorías '!G393/'tablas turistas por categorías '!G406-1,"-")</f>
        <v>-1.5600624024960985E-2</v>
      </c>
      <c r="F393" s="218">
        <f>IFERROR('tablas turistas por categorías '!I393/'tablas turistas por categorías '!I406-1,"-")</f>
        <v>0.57246376811594213</v>
      </c>
      <c r="G393" s="218">
        <f>IFERROR('tablas turistas por categorías '!K393/'tablas turistas por categorías '!K406-1,"-")</f>
        <v>-0.17582417582417587</v>
      </c>
      <c r="H393" s="219">
        <f>IFERROR('tablas turistas por categorías '!M393/'tablas turistas por categorías '!M406-1,"-")</f>
        <v>0.15045395590142663</v>
      </c>
      <c r="I393" s="218">
        <f>IFERROR('tablas turistas por categorías '!O393/'tablas turistas por categorías '!O406-1,"-")</f>
        <v>0.30856334041047417</v>
      </c>
      <c r="J393" s="219">
        <f>IFERROR('tablas turistas por categorías '!Q393/'tablas turistas por categorías '!Q406-1,"-")</f>
        <v>0.22605752961082914</v>
      </c>
    </row>
    <row r="394" spans="2:10" ht="15" hidden="1" customHeight="1" outlineLevel="1">
      <c r="B394" s="95" t="s">
        <v>50</v>
      </c>
      <c r="C394" s="218">
        <f>IFERROR('tablas turistas por categorías '!C394/'tablas turistas por categorías '!C407-1,"-")</f>
        <v>-0.79411764705882359</v>
      </c>
      <c r="D394" s="218">
        <f>IFERROR('tablas turistas por categorías '!E394/'tablas turistas por categorías '!E407-1,"-")</f>
        <v>0.39759036144578319</v>
      </c>
      <c r="E394" s="218">
        <f>IFERROR('tablas turistas por categorías '!G394/'tablas turistas por categorías '!G407-1,"-")</f>
        <v>-0.45771670190274838</v>
      </c>
      <c r="F394" s="218">
        <f>IFERROR('tablas turistas por categorías '!I394/'tablas turistas por categorías '!I407-1,"-")</f>
        <v>0.11090573012939009</v>
      </c>
      <c r="G394" s="218">
        <f>IFERROR('tablas turistas por categorías '!K394/'tablas turistas por categorías '!K407-1,"-")</f>
        <v>-1.2903225806451646E-2</v>
      </c>
      <c r="H394" s="219">
        <f>IFERROR('tablas turistas por categorías '!M394/'tablas turistas por categorías '!M407-1,"-")</f>
        <v>-0.12536201903185773</v>
      </c>
      <c r="I394" s="218">
        <f>IFERROR('tablas turistas por categorías '!O394/'tablas turistas por categorías '!O407-1,"-")</f>
        <v>-0.11883513386566458</v>
      </c>
      <c r="J394" s="219">
        <f>IFERROR('tablas turistas por categorías '!Q394/'tablas turistas por categorías '!Q407-1,"-")</f>
        <v>-0.12230532336119671</v>
      </c>
    </row>
    <row r="395" spans="2:10" ht="15" hidden="1" customHeight="1" outlineLevel="1">
      <c r="B395" s="95" t="s">
        <v>51</v>
      </c>
      <c r="C395" s="218">
        <f>IFERROR('tablas turistas por categorías '!C395/'tablas turistas por categorías '!C408-1,"-")</f>
        <v>9.0909090909090828E-2</v>
      </c>
      <c r="D395" s="218">
        <f>IFERROR('tablas turistas por categorías '!E395/'tablas turistas por categorías '!E408-1,"-")</f>
        <v>0.98181818181818192</v>
      </c>
      <c r="E395" s="218">
        <f>IFERROR('tablas turistas por categorías '!G395/'tablas turistas por categorías '!G408-1,"-")</f>
        <v>-0.18438914027149322</v>
      </c>
      <c r="F395" s="218">
        <f>IFERROR('tablas turistas por categorías '!I395/'tablas turistas por categorías '!I408-1,"-")</f>
        <v>0.68435374149659856</v>
      </c>
      <c r="G395" s="218">
        <f>IFERROR('tablas turistas por categorías '!K395/'tablas turistas por categorías '!K408-1,"-")</f>
        <v>0.6144578313253013</v>
      </c>
      <c r="H395" s="219">
        <f>IFERROR('tablas turistas por categorías '!M395/'tablas turistas por categorías '!M408-1,"-")</f>
        <v>0.29032258064516125</v>
      </c>
      <c r="I395" s="218">
        <f>IFERROR('tablas turistas por categorías '!O395/'tablas turistas por categorías '!O408-1,"-")</f>
        <v>-2.2090059473237056E-2</v>
      </c>
      <c r="J395" s="219">
        <f>IFERROR('tablas turistas por categorías '!Q395/'tablas turistas por categorías '!Q408-1,"-")</f>
        <v>0.11833489242282513</v>
      </c>
    </row>
    <row r="396" spans="2:10" collapsed="1">
      <c r="B396" s="225">
        <v>1981</v>
      </c>
      <c r="C396" s="227">
        <f>IFERROR('tablas turistas por categorías '!C396/'tablas turistas por categorías '!C409-1,"-")</f>
        <v>-0.38589211618257258</v>
      </c>
      <c r="D396" s="227">
        <f>IFERROR('tablas turistas por categorías '!E396/'tablas turistas por categorías '!E409-1,"-")</f>
        <v>0.644192256341789</v>
      </c>
      <c r="E396" s="227">
        <f>IFERROR('tablas turistas por categorías '!G396/'tablas turistas por categorías '!G409-1,"-")</f>
        <v>-0.44547746612039085</v>
      </c>
      <c r="F396" s="227">
        <f>IFERROR('tablas turistas por categorías '!I396/'tablas turistas por categorías '!I409-1,"-")</f>
        <v>1.0831381733021077</v>
      </c>
      <c r="G396" s="227">
        <f>IFERROR('tablas turistas por categorías '!K396/'tablas turistas por categorías '!K409-1,"-")</f>
        <v>0.31310679611650483</v>
      </c>
      <c r="H396" s="227">
        <f>IFERROR('tablas turistas por categorías '!M396/'tablas turistas por categorías '!M409-1,"-")</f>
        <v>0.3209511654463626</v>
      </c>
      <c r="I396" s="227">
        <f>IFERROR('tablas turistas por categorías '!O396/'tablas turistas por categorías '!O409-1,"-")</f>
        <v>0.21215888605706468</v>
      </c>
      <c r="J396" s="227">
        <f>IFERROR('tablas turistas por categorías '!Q396/'tablas turistas por categorías '!Q409-1,"-")</f>
        <v>0.26444760121392141</v>
      </c>
    </row>
    <row r="397" spans="2:10" ht="15" hidden="1" customHeight="1" outlineLevel="1">
      <c r="B397" s="95" t="s">
        <v>40</v>
      </c>
      <c r="C397" s="218">
        <f>IFERROR('tablas turistas por categorías '!C397/'tablas turistas por categorías '!C410-1,"-")</f>
        <v>0.53846153846153855</v>
      </c>
      <c r="D397" s="218">
        <f>IFERROR('tablas turistas por categorías '!E397/'tablas turistas por categorías '!E410-1,"-")</f>
        <v>-5.3003533568904637E-2</v>
      </c>
      <c r="E397" s="218">
        <f>IFERROR('tablas turistas por categorías '!G397/'tablas turistas por categorías '!G410-1,"-")</f>
        <v>-0.17803660565723789</v>
      </c>
      <c r="F397" s="218">
        <f>IFERROR('tablas turistas por categorías '!I397/'tablas turistas por categorías '!I410-1,"-")</f>
        <v>-0.23439878234398781</v>
      </c>
      <c r="G397" s="218">
        <f>IFERROR('tablas turistas por categorías '!K397/'tablas turistas por categorías '!K410-1,"-")</f>
        <v>-0.42452830188679247</v>
      </c>
      <c r="H397" s="219">
        <f>IFERROR('tablas turistas por categorías '!M397/'tablas turistas por categorías '!M410-1,"-")</f>
        <v>-0.18350268977884043</v>
      </c>
      <c r="I397" s="218">
        <f>IFERROR('tablas turistas por categorías '!O397/'tablas turistas por categorías '!O410-1,"-")</f>
        <v>-0.42956349206349209</v>
      </c>
      <c r="J397" s="219">
        <f>IFERROR('tablas turistas por categorías '!Q397/'tablas turistas por categorías '!Q410-1,"-")</f>
        <v>-0.34192037470726</v>
      </c>
    </row>
    <row r="398" spans="2:10" ht="15" hidden="1" customHeight="1" outlineLevel="1">
      <c r="B398" s="95" t="s">
        <v>41</v>
      </c>
      <c r="C398" s="218">
        <f>IFERROR('tablas turistas por categorías '!C398/'tablas turistas por categorías '!C411-1,"-")</f>
        <v>-0.2142857142857143</v>
      </c>
      <c r="D398" s="218">
        <f>IFERROR('tablas turistas por categorías '!E398/'tablas turistas por categorías '!E411-1,"-")</f>
        <v>0.90196078431372539</v>
      </c>
      <c r="E398" s="218">
        <f>IFERROR('tablas turistas por categorías '!G398/'tablas turistas por categorías '!G411-1,"-")</f>
        <v>0.66666666666666674</v>
      </c>
      <c r="F398" s="218">
        <f>IFERROR('tablas turistas por categorías '!I398/'tablas turistas por categorías '!I411-1,"-")</f>
        <v>-7.2463768115942018E-2</v>
      </c>
      <c r="G398" s="218">
        <f>IFERROR('tablas turistas por categorías '!K398/'tablas turistas por categorías '!K411-1,"-")</f>
        <v>-0.36734693877551017</v>
      </c>
      <c r="H398" s="219">
        <f>IFERROR('tablas turistas por categorías '!M398/'tablas turistas por categorías '!M411-1,"-")</f>
        <v>0.24370709382151023</v>
      </c>
      <c r="I398" s="218">
        <f>IFERROR('tablas turistas por categorías '!O398/'tablas turistas por categorías '!O411-1,"-")</f>
        <v>-7.1530758226037161E-2</v>
      </c>
      <c r="J398" s="219">
        <f>IFERROR('tablas turistas por categorías '!Q398/'tablas turistas por categorías '!Q411-1,"-")</f>
        <v>4.973591549295775E-2</v>
      </c>
    </row>
    <row r="399" spans="2:10" ht="15" hidden="1" customHeight="1" outlineLevel="1">
      <c r="B399" s="95" t="s">
        <v>42</v>
      </c>
      <c r="C399" s="218">
        <f>IFERROR('tablas turistas por categorías '!C399/'tablas turistas por categorías '!C412-1,"-")</f>
        <v>-0.90909090909090906</v>
      </c>
      <c r="D399" s="218">
        <f>IFERROR('tablas turistas por categorías '!E399/'tablas turistas por categorías '!E412-1,"-")</f>
        <v>-0.90566037735849059</v>
      </c>
      <c r="E399" s="218">
        <f>IFERROR('tablas turistas por categorías '!G399/'tablas turistas por categorías '!G412-1,"-")</f>
        <v>7.8260869565217384E-2</v>
      </c>
      <c r="F399" s="218">
        <f>IFERROR('tablas turistas por categorías '!I399/'tablas turistas por categorías '!I412-1,"-")</f>
        <v>-0.10947368421052628</v>
      </c>
      <c r="G399" s="218">
        <f>IFERROR('tablas turistas por categorías '!K399/'tablas turistas por categorías '!K412-1,"-")</f>
        <v>0.46268656716417911</v>
      </c>
      <c r="H399" s="219">
        <f>IFERROR('tablas turistas por categorías '!M399/'tablas turistas por categorías '!M412-1,"-")</f>
        <v>-0.11695906432748537</v>
      </c>
      <c r="I399" s="218">
        <f>IFERROR('tablas turistas por categorías '!O399/'tablas turistas por categorías '!O412-1,"-")</f>
        <v>0.16439909297052147</v>
      </c>
      <c r="J399" s="219">
        <f>IFERROR('tablas turistas por categorías '!Q399/'tablas turistas por categorías '!Q412-1,"-")</f>
        <v>1.3102725366876289E-2</v>
      </c>
    </row>
    <row r="400" spans="2:10" ht="15" hidden="1" customHeight="1" outlineLevel="1">
      <c r="B400" s="95" t="s">
        <v>43</v>
      </c>
      <c r="C400" s="218">
        <f>IFERROR('tablas turistas por categorías '!C400/'tablas turistas por categorías '!C413-1,"-")</f>
        <v>-1</v>
      </c>
      <c r="D400" s="218">
        <f>IFERROR('tablas turistas por categorías '!E400/'tablas turistas por categorías '!E413-1,"-")</f>
        <v>-0.81578947368421051</v>
      </c>
      <c r="E400" s="218">
        <f>IFERROR('tablas turistas por categorías '!G400/'tablas turistas por categorías '!G413-1,"-")</f>
        <v>-0.20895522388059706</v>
      </c>
      <c r="F400" s="218">
        <f>IFERROR('tablas turistas por categorías '!I400/'tablas turistas por categorías '!I413-1,"-")</f>
        <v>-0.47489539748953979</v>
      </c>
      <c r="G400" s="218">
        <f>IFERROR('tablas turistas por categorías '!K400/'tablas turistas por categorías '!K413-1,"-")</f>
        <v>-1.3513513513513487E-2</v>
      </c>
      <c r="H400" s="219">
        <f>IFERROR('tablas turistas por categorías '!M400/'tablas turistas por categorías '!M413-1,"-")</f>
        <v>-0.4214162348877375</v>
      </c>
      <c r="I400" s="218">
        <f>IFERROR('tablas turistas por categorías '!O400/'tablas turistas por categorías '!O413-1,"-")</f>
        <v>-0.62583170254403131</v>
      </c>
      <c r="J400" s="219">
        <f>IFERROR('tablas turistas por categorías '!Q400/'tablas turistas por categorías '!Q413-1,"-")</f>
        <v>-0.56207918125504985</v>
      </c>
    </row>
    <row r="401" spans="2:10" ht="15" hidden="1" customHeight="1" outlineLevel="1">
      <c r="B401" s="95" t="s">
        <v>44</v>
      </c>
      <c r="C401" s="218">
        <f>IFERROR('tablas turistas por categorías '!C401/'tablas turistas por categorías '!C414-1,"-")</f>
        <v>-1</v>
      </c>
      <c r="D401" s="218">
        <f>IFERROR('tablas turistas por categorías '!E401/'tablas turistas por categorías '!E414-1,"-")</f>
        <v>-0.96</v>
      </c>
      <c r="E401" s="218">
        <f>IFERROR('tablas turistas por categorías '!G401/'tablas turistas por categorías '!G414-1,"-")</f>
        <v>-0.15587529976019188</v>
      </c>
      <c r="F401" s="218">
        <f>IFERROR('tablas turistas por categorías '!I401/'tablas turistas por categorías '!I414-1,"-")</f>
        <v>0.6157407407407407</v>
      </c>
      <c r="G401" s="218">
        <f>IFERROR('tablas turistas por categorías '!K401/'tablas turistas por categorías '!K414-1,"-")</f>
        <v>-0.6875</v>
      </c>
      <c r="H401" s="219">
        <f>IFERROR('tablas turistas por categorías '!M401/'tablas turistas por categorías '!M414-1,"-")</f>
        <v>-1.1080332409972304E-2</v>
      </c>
      <c r="I401" s="218">
        <f>IFERROR('tablas turistas por categorías '!O401/'tablas turistas por categorías '!O414-1,"-")</f>
        <v>-0.30250783699059558</v>
      </c>
      <c r="J401" s="219">
        <f>IFERROR('tablas turistas por categorías '!Q401/'tablas turistas por categorías '!Q414-1,"-")</f>
        <v>-0.1687155574395931</v>
      </c>
    </row>
    <row r="402" spans="2:10" ht="15" hidden="1" customHeight="1" outlineLevel="1">
      <c r="B402" s="95" t="s">
        <v>45</v>
      </c>
      <c r="C402" s="218">
        <f>IFERROR('tablas turistas por categorías '!C402/'tablas turistas por categorías '!C415-1,"-")</f>
        <v>-0.83333333333333337</v>
      </c>
      <c r="D402" s="218">
        <f>IFERROR('tablas turistas por categorías '!E402/'tablas turistas por categorías '!E415-1,"-")</f>
        <v>-0.90972222222222221</v>
      </c>
      <c r="E402" s="218">
        <f>IFERROR('tablas turistas por categorías '!G402/'tablas turistas por categorías '!G415-1,"-")</f>
        <v>0.39478584729981381</v>
      </c>
      <c r="F402" s="218">
        <f>IFERROR('tablas turistas por categorías '!I402/'tablas turistas por categorías '!I415-1,"-")</f>
        <v>-9.4059405940594032E-2</v>
      </c>
      <c r="G402" s="218">
        <f>IFERROR('tablas turistas por categorías '!K402/'tablas turistas por categorías '!K415-1,"-")</f>
        <v>0.10000000000000009</v>
      </c>
      <c r="H402" s="219">
        <f>IFERROR('tablas turistas por categorías '!M402/'tablas turistas por categorías '!M415-1,"-")</f>
        <v>-8.391070053887606E-2</v>
      </c>
      <c r="I402" s="218">
        <f>IFERROR('tablas turistas por categorías '!O402/'tablas turistas por categorías '!O415-1,"-")</f>
        <v>0.24781085814360782</v>
      </c>
      <c r="J402" s="219">
        <f>IFERROR('tablas turistas por categorías '!Q402/'tablas turistas por categorías '!Q415-1,"-")</f>
        <v>7.1282261368291744E-2</v>
      </c>
    </row>
    <row r="403" spans="2:10" ht="15" hidden="1" customHeight="1" outlineLevel="1">
      <c r="B403" s="95" t="s">
        <v>46</v>
      </c>
      <c r="C403" s="218">
        <f>IFERROR('tablas turistas por categorías '!C403/'tablas turistas por categorías '!C416-1,"-")</f>
        <v>-1</v>
      </c>
      <c r="D403" s="218">
        <f>IFERROR('tablas turistas por categorías '!E403/'tablas turistas por categorías '!E416-1,"-")</f>
        <v>-0.92592592592592593</v>
      </c>
      <c r="E403" s="218">
        <f>IFERROR('tablas turistas por categorías '!G403/'tablas turistas por categorías '!G416-1,"-")</f>
        <v>-0.3705722070844687</v>
      </c>
      <c r="F403" s="218">
        <f>IFERROR('tablas turistas por categorías '!I403/'tablas turistas por categorías '!I416-1,"-")</f>
        <v>-0.39884393063583812</v>
      </c>
      <c r="G403" s="218">
        <f>IFERROR('tablas turistas por categorías '!K403/'tablas turistas por categorías '!K416-1,"-")</f>
        <v>-0.21739130434782605</v>
      </c>
      <c r="H403" s="219">
        <f>IFERROR('tablas turistas por categorías '!M403/'tablas turistas por categorías '!M416-1,"-")</f>
        <v>-0.50525210084033612</v>
      </c>
      <c r="I403" s="218">
        <f>IFERROR('tablas turistas por categorías '!O403/'tablas turistas por categorías '!O416-1,"-")</f>
        <v>-0.55189058728881735</v>
      </c>
      <c r="J403" s="219">
        <f>IFERROR('tablas turistas por categorías '!Q403/'tablas turistas por categorías '!Q416-1,"-")</f>
        <v>-0.53166287015945324</v>
      </c>
    </row>
    <row r="404" spans="2:10" ht="15" hidden="1" customHeight="1" outlineLevel="1">
      <c r="B404" s="95" t="s">
        <v>47</v>
      </c>
      <c r="C404" s="218">
        <f>IFERROR('tablas turistas por categorías '!C404/'tablas turistas por categorías '!C417-1,"-")</f>
        <v>-1</v>
      </c>
      <c r="D404" s="218">
        <f>IFERROR('tablas turistas por categorías '!E404/'tablas turistas por categorías '!E417-1,"-")</f>
        <v>-0.3007518796992481</v>
      </c>
      <c r="E404" s="218">
        <f>IFERROR('tablas turistas por categorías '!G404/'tablas turistas por categorías '!G417-1,"-")</f>
        <v>-0.11748633879781423</v>
      </c>
      <c r="F404" s="218">
        <f>IFERROR('tablas turistas por categorías '!I404/'tablas turistas por categorías '!I417-1,"-")</f>
        <v>-0.11746987951807231</v>
      </c>
      <c r="G404" s="218">
        <f>IFERROR('tablas turistas por categorías '!K404/'tablas turistas por categorías '!K417-1,"-")</f>
        <v>-6.0606060606060552E-2</v>
      </c>
      <c r="H404" s="219">
        <f>IFERROR('tablas turistas por categorías '!M404/'tablas turistas por categorías '!M417-1,"-")</f>
        <v>-0.21004098360655743</v>
      </c>
      <c r="I404" s="218">
        <f>IFERROR('tablas turistas por categorías '!O404/'tablas turistas por categorías '!O417-1,"-")</f>
        <v>-0.43831640058055155</v>
      </c>
      <c r="J404" s="219">
        <f>IFERROR('tablas turistas por categorías '!Q404/'tablas turistas por categorías '!Q417-1,"-")</f>
        <v>-0.3436703483432455</v>
      </c>
    </row>
    <row r="405" spans="2:10" ht="15" hidden="1" customHeight="1" outlineLevel="1">
      <c r="B405" s="95" t="s">
        <v>48</v>
      </c>
      <c r="C405" s="218">
        <f>IFERROR('tablas turistas por categorías '!C405/'tablas turistas por categorías '!C418-1,"-")</f>
        <v>-0.79411764705882359</v>
      </c>
      <c r="D405" s="218">
        <f>IFERROR('tablas turistas por categorías '!E405/'tablas turistas por categorías '!E418-1,"-")</f>
        <v>1.1739130434782608</v>
      </c>
      <c r="E405" s="218">
        <f>IFERROR('tablas turistas por categorías '!G405/'tablas turistas por categorías '!G418-1,"-")</f>
        <v>0.27922077922077926</v>
      </c>
      <c r="F405" s="218">
        <f>IFERROR('tablas turistas por categorías '!I405/'tablas turistas por categorías '!I418-1,"-")</f>
        <v>-0.21463414634146338</v>
      </c>
      <c r="G405" s="218">
        <f>IFERROR('tablas turistas por categorías '!K405/'tablas turistas por categorías '!K418-1,"-")</f>
        <v>0.38805970149253732</v>
      </c>
      <c r="H405" s="219">
        <f>IFERROR('tablas turistas por categorías '!M405/'tablas turistas por categorías '!M418-1,"-")</f>
        <v>0.12006079027355621</v>
      </c>
      <c r="I405" s="218">
        <f>IFERROR('tablas turistas por categorías '!O405/'tablas turistas por categorías '!O418-1,"-")</f>
        <v>-0.24074987666502223</v>
      </c>
      <c r="J405" s="219">
        <f>IFERROR('tablas turistas por categorías '!Q405/'tablas turistas por categorías '!Q418-1,"-")</f>
        <v>-9.8713730182470871E-2</v>
      </c>
    </row>
    <row r="406" spans="2:10" ht="15" hidden="1" customHeight="1" outlineLevel="1">
      <c r="B406" s="95" t="s">
        <v>49</v>
      </c>
      <c r="C406" s="218">
        <f>IFERROR('tablas turistas por categorías '!C406/'tablas turistas por categorías '!C419-1,"-")</f>
        <v>-0.79591836734693877</v>
      </c>
      <c r="D406" s="218">
        <f>IFERROR('tablas turistas por categorías '!E406/'tablas turistas por categorías '!E419-1,"-")</f>
        <v>-0.17391304347826086</v>
      </c>
      <c r="E406" s="218">
        <f>IFERROR('tablas turistas por categorías '!G406/'tablas turistas por categorías '!G419-1,"-")</f>
        <v>7.7310924369747847E-2</v>
      </c>
      <c r="F406" s="218">
        <f>IFERROR('tablas turistas por categorías '!I406/'tablas turistas por categorías '!I419-1,"-")</f>
        <v>-0.36184971098265895</v>
      </c>
      <c r="G406" s="218">
        <f>IFERROR('tablas turistas por categorías '!K406/'tablas turistas por categorías '!K419-1,"-")</f>
        <v>-0.25409836065573765</v>
      </c>
      <c r="H406" s="219">
        <f>IFERROR('tablas turistas por categorías '!M406/'tablas turistas por categorías '!M419-1,"-")</f>
        <v>-0.2309226932668329</v>
      </c>
      <c r="I406" s="218">
        <f>IFERROR('tablas turistas por categorías '!O406/'tablas turistas por categorías '!O419-1,"-")</f>
        <v>-0.42886014551333873</v>
      </c>
      <c r="J406" s="219">
        <f>IFERROR('tablas turistas por categorías '!Q406/'tablas turistas por categorías '!Q419-1,"-")</f>
        <v>-0.34025452109845944</v>
      </c>
    </row>
    <row r="407" spans="2:10" ht="15" hidden="1" customHeight="1" outlineLevel="1">
      <c r="B407" s="95" t="s">
        <v>50</v>
      </c>
      <c r="C407" s="218">
        <f>IFERROR('tablas turistas por categorías '!C407/'tablas turistas por categorías '!C420-1,"-")</f>
        <v>-0.18072289156626509</v>
      </c>
      <c r="D407" s="218">
        <f>IFERROR('tablas turistas por categorías '!E407/'tablas turistas por categorías '!E420-1,"-")</f>
        <v>-0.23853211009174313</v>
      </c>
      <c r="E407" s="218">
        <f>IFERROR('tablas turistas por categorías '!G407/'tablas turistas por categorías '!G420-1,"-")</f>
        <v>0.41616766467065869</v>
      </c>
      <c r="F407" s="218">
        <f>IFERROR('tablas turistas por categorías '!I407/'tablas turistas por categorías '!I420-1,"-")</f>
        <v>-0.43022643496577151</v>
      </c>
      <c r="G407" s="218">
        <f>IFERROR('tablas turistas por categorías '!K407/'tablas turistas por categorías '!K420-1,"-")</f>
        <v>-0.20918367346938771</v>
      </c>
      <c r="H407" s="219">
        <f>IFERROR('tablas turistas por categorías '!M407/'tablas turistas por categorías '!M420-1,"-")</f>
        <v>-0.21116187989556134</v>
      </c>
      <c r="I407" s="218">
        <f>IFERROR('tablas turistas por categorías '!O407/'tablas turistas por categorías '!O420-1,"-")</f>
        <v>-0.14805922368947577</v>
      </c>
      <c r="J407" s="219">
        <f>IFERROR('tablas turistas por categorías '!Q407/'tablas turistas por categorías '!Q420-1,"-")</f>
        <v>-0.18281502786266401</v>
      </c>
    </row>
    <row r="408" spans="2:10" ht="15" hidden="1" customHeight="1" outlineLevel="1">
      <c r="B408" s="95" t="s">
        <v>51</v>
      </c>
      <c r="C408" s="218">
        <f>IFERROR('tablas turistas por categorías '!C408/'tablas turistas por categorías '!C421-1,"-")</f>
        <v>-0.4329896907216495</v>
      </c>
      <c r="D408" s="218">
        <f>IFERROR('tablas turistas por categorías '!E408/'tablas turistas por categorías '!E421-1,"-")</f>
        <v>0.5</v>
      </c>
      <c r="E408" s="218">
        <f>IFERROR('tablas turistas por categorías '!G408/'tablas turistas por categorías '!G421-1,"-")</f>
        <v>4.6153846153846212E-2</v>
      </c>
      <c r="F408" s="218">
        <f>IFERROR('tablas turistas por categorías '!I408/'tablas turistas por categorías '!I421-1,"-")</f>
        <v>-0.62953629032258063</v>
      </c>
      <c r="G408" s="218">
        <f>IFERROR('tablas turistas por categorías '!K408/'tablas turistas por categorías '!K421-1,"-")</f>
        <v>-0.64069264069264076</v>
      </c>
      <c r="H408" s="219">
        <f>IFERROR('tablas turistas por categorías '!M408/'tablas turistas por categorías '!M421-1,"-")</f>
        <v>-0.4116926844199571</v>
      </c>
      <c r="I408" s="218">
        <f>IFERROR('tablas turistas por categorías '!O408/'tablas turistas por categorías '!O421-1,"-")</f>
        <v>-0.23794108125606994</v>
      </c>
      <c r="J408" s="219">
        <f>IFERROR('tablas turistas por categorías '!Q408/'tablas turistas por categorías '!Q421-1,"-")</f>
        <v>-0.32724984266834489</v>
      </c>
    </row>
    <row r="409" spans="2:10" collapsed="1">
      <c r="B409" s="225">
        <v>1980</v>
      </c>
      <c r="C409" s="227">
        <f>IFERROR('tablas turistas por categorías '!C409/'tablas turistas por categorías '!C422-1,"-")</f>
        <v>-0.64868804664723034</v>
      </c>
      <c r="D409" s="227">
        <f>IFERROR('tablas turistas por categorías '!E409/'tablas turistas por categorías '!E422-1,"-")</f>
        <v>-0.30163170163170161</v>
      </c>
      <c r="E409" s="227">
        <f>IFERROR('tablas turistas por categorías '!G409/'tablas turistas por categorías '!G422-1,"-")</f>
        <v>8.0722070844686744E-2</v>
      </c>
      <c r="F409" s="227">
        <f>IFERROR('tablas turistas por categorías '!I409/'tablas turistas por categorías '!I422-1,"-")</f>
        <v>-0.32839006853162567</v>
      </c>
      <c r="G409" s="227">
        <f>IFERROR('tablas turistas por categorías '!K409/'tablas turistas por categorías '!K422-1,"-")</f>
        <v>-0.24334251606978885</v>
      </c>
      <c r="H409" s="227">
        <f>IFERROR('tablas turistas por categorías '!M409/'tablas turistas por categorías '!M422-1,"-")</f>
        <v>-0.20360562777510294</v>
      </c>
      <c r="I409" s="227">
        <f>IFERROR('tablas turistas por categorías '!O409/'tablas turistas por categorías '!O422-1,"-")</f>
        <v>-0.30016966111280285</v>
      </c>
      <c r="J409" s="227">
        <f>IFERROR('tablas turistas por categorías '!Q409/'tablas turistas por categorías '!Q422-1,"-")</f>
        <v>-0.2568618042226487</v>
      </c>
    </row>
    <row r="410" spans="2:10" ht="15" hidden="1" customHeight="1" outlineLevel="1">
      <c r="B410" s="95" t="s">
        <v>40</v>
      </c>
      <c r="C410" s="218">
        <f>IFERROR('tablas turistas por categorías '!C410/'tablas turistas por categorías '!C423-1,"-")</f>
        <v>0.73333333333333339</v>
      </c>
      <c r="D410" s="218">
        <f>IFERROR('tablas turistas por categorías '!E410/'tablas turistas por categorías '!E423-1,"-")</f>
        <v>0.22510822510822504</v>
      </c>
      <c r="E410" s="218">
        <f>IFERROR('tablas turistas por categorías '!G410/'tablas turistas por categorías '!G423-1,"-")</f>
        <v>-8.2508250825082952E-3</v>
      </c>
      <c r="F410" s="218">
        <f>IFERROR('tablas turistas por categorías '!I410/'tablas turistas por categorías '!I423-1,"-")</f>
        <v>-0.3018065887353879</v>
      </c>
      <c r="G410" s="218">
        <f>IFERROR('tablas turistas por categorías '!K410/'tablas turistas por categorías '!K423-1,"-")</f>
        <v>0.1910112359550562</v>
      </c>
      <c r="H410" s="219">
        <f>IFERROR('tablas turistas por categorías '!M410/'tablas turistas por categorías '!M423-1,"-")</f>
        <v>-0.11105207226354941</v>
      </c>
      <c r="I410" s="218">
        <f>IFERROR('tablas turistas por categorías '!O410/'tablas turistas por categorías '!O423-1,"-")</f>
        <v>4.3838453572661473E-2</v>
      </c>
      <c r="J410" s="219">
        <f>IFERROR('tablas turistas por categorías '!Q410/'tablas turistas por categorías '!Q423-1,"-")</f>
        <v>-1.7158401339192331E-2</v>
      </c>
    </row>
    <row r="411" spans="2:10" ht="15" hidden="1" customHeight="1" outlineLevel="1">
      <c r="B411" s="95" t="s">
        <v>41</v>
      </c>
      <c r="C411" s="218">
        <f>IFERROR('tablas turistas por categorías '!C411/'tablas turistas por categorías '!C424-1,"-")</f>
        <v>0.82608695652173902</v>
      </c>
      <c r="D411" s="218">
        <f>IFERROR('tablas turistas por categorías '!E411/'tablas turistas por categorías '!E424-1,"-")</f>
        <v>-0.52995391705069128</v>
      </c>
      <c r="E411" s="218">
        <f>IFERROR('tablas turistas por categorías '!G411/'tablas turistas por categorías '!G424-1,"-")</f>
        <v>-0.38194444444444442</v>
      </c>
      <c r="F411" s="218">
        <f>IFERROR('tablas turistas por categorías '!I411/'tablas turistas por categorías '!I424-1,"-")</f>
        <v>-0.67906976744186043</v>
      </c>
      <c r="G411" s="218">
        <f>IFERROR('tablas turistas por categorías '!K411/'tablas turistas por categorías '!K424-1,"-")</f>
        <v>-0.44318181818181823</v>
      </c>
      <c r="H411" s="219">
        <f>IFERROR('tablas turistas por categorías '!M411/'tablas turistas por categorías '!M424-1,"-")</f>
        <v>-0.57365853658536592</v>
      </c>
      <c r="I411" s="218">
        <f>IFERROR('tablas turistas por categorías '!O411/'tablas turistas por categorías '!O424-1,"-")</f>
        <v>-0.48640705363703163</v>
      </c>
      <c r="J411" s="219">
        <f>IFERROR('tablas turistas por categorías '!Q411/'tablas turistas por categorías '!Q424-1,"-")</f>
        <v>-0.5238893545683152</v>
      </c>
    </row>
    <row r="412" spans="2:10" ht="15" hidden="1" customHeight="1" outlineLevel="1">
      <c r="B412" s="95" t="s">
        <v>42</v>
      </c>
      <c r="C412" s="218">
        <f>IFERROR('tablas turistas por categorías '!C412/'tablas turistas por categorías '!C425-1,"-")</f>
        <v>0.13793103448275867</v>
      </c>
      <c r="D412" s="218">
        <f>IFERROR('tablas turistas por categorías '!E412/'tablas turistas por categorías '!E425-1,"-")</f>
        <v>-0.47263681592039797</v>
      </c>
      <c r="E412" s="218">
        <f>IFERROR('tablas turistas por categorías '!G412/'tablas turistas por categorías '!G425-1,"-")</f>
        <v>-0.55252918287937747</v>
      </c>
      <c r="F412" s="218">
        <f>IFERROR('tablas turistas por categorías '!I412/'tablas turistas por categorías '!I425-1,"-")</f>
        <v>-0.59366980325064156</v>
      </c>
      <c r="G412" s="218">
        <f>IFERROR('tablas turistas por categorías '!K412/'tablas turistas por categorías '!K425-1,"-")</f>
        <v>-0.64736842105263159</v>
      </c>
      <c r="H412" s="219">
        <f>IFERROR('tablas turistas por categorías '!M412/'tablas turistas por categorías '!M425-1,"-")</f>
        <v>-0.56525423728813562</v>
      </c>
      <c r="I412" s="218">
        <f>IFERROR('tablas turistas por categorías '!O412/'tablas turistas por categorías '!O425-1,"-")</f>
        <v>-0.82506941689805635</v>
      </c>
      <c r="J412" s="219">
        <f>IFERROR('tablas turistas por categorías '!Q412/'tablas turistas por categorías '!Q425-1,"-")</f>
        <v>-0.74223182923534181</v>
      </c>
    </row>
    <row r="413" spans="2:10" ht="15" hidden="1" customHeight="1" outlineLevel="1">
      <c r="B413" s="95" t="s">
        <v>43</v>
      </c>
      <c r="C413" s="218">
        <f>IFERROR('tablas turistas por categorías '!C413/'tablas turistas por categorías '!C426-1,"-")</f>
        <v>0.7931034482758621</v>
      </c>
      <c r="D413" s="218">
        <f>IFERROR('tablas turistas por categorías '!E413/'tablas turistas por categorías '!E426-1,"-")</f>
        <v>3.1081081081081079</v>
      </c>
      <c r="E413" s="218">
        <f>IFERROR('tablas turistas por categorías '!G413/'tablas turistas por categorías '!G426-1,"-")</f>
        <v>-0.67865707434052758</v>
      </c>
      <c r="F413" s="218">
        <f>IFERROR('tablas turistas por categorías '!I413/'tablas turistas por categorías '!I426-1,"-")</f>
        <v>-0.36436170212765961</v>
      </c>
      <c r="G413" s="218">
        <f>IFERROR('tablas turistas por categorías '!K413/'tablas turistas por categorías '!K426-1,"-")</f>
        <v>-0.25252525252525249</v>
      </c>
      <c r="H413" s="219">
        <f>IFERROR('tablas turistas por categorías '!M413/'tablas turistas por categorías '!M426-1,"-")</f>
        <v>-0.46586715867158668</v>
      </c>
      <c r="I413" s="218">
        <f>IFERROR('tablas turistas por categorías '!O413/'tablas turistas por categorías '!O426-1,"-")</f>
        <v>-0.31957390146471376</v>
      </c>
      <c r="J413" s="219">
        <f>IFERROR('tablas turistas por categorías '!Q413/'tablas turistas por categorías '!Q426-1,"-")</f>
        <v>-0.37312172885362149</v>
      </c>
    </row>
    <row r="414" spans="2:10" ht="15" hidden="1" customHeight="1" outlineLevel="1">
      <c r="B414" s="95" t="s">
        <v>44</v>
      </c>
      <c r="C414" s="218">
        <f>IFERROR('tablas turistas por categorías '!C414/'tablas turistas por categorías '!C427-1,"-")</f>
        <v>0.63636363636363646</v>
      </c>
      <c r="D414" s="218">
        <f>IFERROR('tablas turistas por categorías '!E414/'tablas turistas por categorías '!E427-1,"-")</f>
        <v>-0.42965779467680609</v>
      </c>
      <c r="E414" s="218">
        <f>IFERROR('tablas turistas por categorías '!G414/'tablas turistas por categorías '!G427-1,"-")</f>
        <v>-0.65622423742786484</v>
      </c>
      <c r="F414" s="218">
        <f>IFERROR('tablas turistas por categorías '!I414/'tablas turistas por categorías '!I427-1,"-")</f>
        <v>-0.70309278350515458</v>
      </c>
      <c r="G414" s="218">
        <f>IFERROR('tablas turistas por categorías '!K414/'tablas turistas por categorías '!K427-1,"-")</f>
        <v>-0.23809523809523814</v>
      </c>
      <c r="H414" s="219">
        <f>IFERROR('tablas turistas por categorías '!M414/'tablas turistas por categorías '!M427-1,"-")</f>
        <v>-0.64091511936339529</v>
      </c>
      <c r="I414" s="218">
        <f>IFERROR('tablas turistas por categorías '!O414/'tablas turistas por categorías '!O427-1,"-")</f>
        <v>-0.57873885770881484</v>
      </c>
      <c r="J414" s="219">
        <f>IFERROR('tablas turistas por categorías '!Q414/'tablas turistas por categorías '!Q427-1,"-")</f>
        <v>-0.60976013234077753</v>
      </c>
    </row>
    <row r="415" spans="2:10" ht="15" hidden="1" customHeight="1" outlineLevel="1">
      <c r="B415" s="95" t="s">
        <v>45</v>
      </c>
      <c r="C415" s="218">
        <f>IFERROR('tablas turistas por categorías '!C415/'tablas turistas por categorías '!C428-1,"-")</f>
        <v>1.3076923076923075</v>
      </c>
      <c r="D415" s="218">
        <f>IFERROR('tablas turistas por categorías '!E415/'tablas turistas por categorías '!E428-1,"-")</f>
        <v>3.645161290322581</v>
      </c>
      <c r="E415" s="218">
        <f>IFERROR('tablas turistas por categorías '!G415/'tablas turistas por categorías '!G428-1,"-")</f>
        <v>0.24883720930232567</v>
      </c>
      <c r="F415" s="218">
        <f>IFERROR('tablas turistas por categorías '!I415/'tablas turistas por categorías '!I428-1,"-")</f>
        <v>-0.41021897810218977</v>
      </c>
      <c r="G415" s="218">
        <f>IFERROR('tablas turistas por categorías '!K415/'tablas turistas por categorías '!K428-1,"-")</f>
        <v>-0.84555984555984554</v>
      </c>
      <c r="H415" s="219">
        <f>IFERROR('tablas turistas por categorías '!M415/'tablas turistas por categorías '!M428-1,"-")</f>
        <v>-0.10351966873706009</v>
      </c>
      <c r="I415" s="218">
        <f>IFERROR('tablas turistas por categorías '!O415/'tablas turistas por categorías '!O428-1,"-")</f>
        <v>-0.71492760858711935</v>
      </c>
      <c r="J415" s="219">
        <f>IFERROR('tablas turistas por categorías '!Q415/'tablas turistas por categorías '!Q428-1,"-")</f>
        <v>-0.55252062328139329</v>
      </c>
    </row>
    <row r="416" spans="2:10" ht="15" hidden="1" customHeight="1" outlineLevel="1">
      <c r="B416" s="95" t="s">
        <v>46</v>
      </c>
      <c r="C416" s="218">
        <f>IFERROR('tablas turistas por categorías '!C416/'tablas turistas por categorías '!C429-1,"-")</f>
        <v>2</v>
      </c>
      <c r="D416" s="218">
        <f>IFERROR('tablas turistas por categorías '!E416/'tablas turistas por categorías '!E429-1,"-")</f>
        <v>5.096774193548387</v>
      </c>
      <c r="E416" s="218">
        <f>IFERROR('tablas turistas por categorías '!G416/'tablas turistas por categorías '!G429-1,"-")</f>
        <v>0.88205128205128203</v>
      </c>
      <c r="F416" s="218">
        <f>IFERROR('tablas turistas por categorías '!I416/'tablas turistas por categorías '!I429-1,"-")</f>
        <v>-0.14356435643564358</v>
      </c>
      <c r="G416" s="218">
        <f>IFERROR('tablas turistas por categorías '!K416/'tablas turistas por categorías '!K429-1,"-")</f>
        <v>-0.83088235294117641</v>
      </c>
      <c r="H416" s="219">
        <f>IFERROR('tablas turistas por categorías '!M416/'tablas turistas por categorías '!M429-1,"-")</f>
        <v>0.22838709677419344</v>
      </c>
      <c r="I416" s="218">
        <f>IFERROR('tablas turistas por categorías '!O416/'tablas turistas por categorías '!O429-1,"-")</f>
        <v>5.3389830508474567E-2</v>
      </c>
      <c r="J416" s="219">
        <f>IFERROR('tablas turistas por categorías '!Q416/'tablas turistas por categorías '!Q429-1,"-")</f>
        <v>0.1227621483375958</v>
      </c>
    </row>
    <row r="417" spans="2:10" ht="15" hidden="1" customHeight="1" outlineLevel="1">
      <c r="B417" s="95" t="s">
        <v>47</v>
      </c>
      <c r="C417" s="218">
        <f>IFERROR('tablas turistas por categorías '!C417/'tablas turistas por categorías '!C430-1,"-")</f>
        <v>14.8</v>
      </c>
      <c r="D417" s="218">
        <f>IFERROR('tablas turistas por categorías '!E417/'tablas turistas por categorías '!E430-1,"-")</f>
        <v>7.2580645161290258E-2</v>
      </c>
      <c r="E417" s="218">
        <f>IFERROR('tablas turistas por categorías '!G417/'tablas turistas por categorías '!G430-1,"-")</f>
        <v>0.66363636363636358</v>
      </c>
      <c r="F417" s="218">
        <f>IFERROR('tablas turistas por categorías '!I417/'tablas turistas por categorías '!I430-1,"-")</f>
        <v>-0.30977130977130973</v>
      </c>
      <c r="G417" s="218">
        <f>IFERROR('tablas turistas por categorías '!K417/'tablas turistas por categorías '!K430-1,"-")</f>
        <v>0.19999999999999996</v>
      </c>
      <c r="H417" s="219">
        <f>IFERROR('tablas turistas por categorías '!M417/'tablas turistas por categorías '!M430-1,"-")</f>
        <v>0.10282485875706215</v>
      </c>
      <c r="I417" s="218">
        <f>IFERROR('tablas turistas por categorías '!O417/'tablas turistas por categorías '!O430-1,"-")</f>
        <v>0.31488549618320616</v>
      </c>
      <c r="J417" s="219">
        <f>IFERROR('tablas turistas por categorías '!Q417/'tablas turistas por categorías '!Q430-1,"-")</f>
        <v>0.21779617175375066</v>
      </c>
    </row>
    <row r="418" spans="2:10" ht="15" hidden="1" customHeight="1" outlineLevel="1">
      <c r="B418" s="95" t="s">
        <v>48</v>
      </c>
      <c r="C418" s="218">
        <f>IFERROR('tablas turistas por categorías '!C418/'tablas turistas por categorías '!C431-1,"-")</f>
        <v>0.54545454545454541</v>
      </c>
      <c r="D418" s="218">
        <f>IFERROR('tablas turistas por categorías '!E418/'tablas turistas por categorías '!E431-1,"-")</f>
        <v>-0.18823529411764706</v>
      </c>
      <c r="E418" s="218">
        <f>IFERROR('tablas turistas por categorías '!G418/'tablas turistas por categorías '!G431-1,"-")</f>
        <v>-9.9415204678362623E-2</v>
      </c>
      <c r="F418" s="218">
        <f>IFERROR('tablas turistas por categorías '!I418/'tablas turistas por categorías '!I431-1,"-")</f>
        <v>0.201171875</v>
      </c>
      <c r="G418" s="218">
        <f>IFERROR('tablas turistas por categorías '!K418/'tablas turistas por categorías '!K431-1,"-")</f>
        <v>-0.46399999999999997</v>
      </c>
      <c r="H418" s="219">
        <f>IFERROR('tablas turistas por categorías '!M418/'tablas turistas por categorías '!M431-1,"-")</f>
        <v>-1.9374068554396384E-2</v>
      </c>
      <c r="I418" s="218">
        <f>IFERROR('tablas turistas por categorías '!O418/'tablas turistas por categorías '!O431-1,"-")</f>
        <v>0.50818452380952372</v>
      </c>
      <c r="J418" s="219">
        <f>IFERROR('tablas turistas por categorías '!Q418/'tablas turistas por categorías '!Q431-1,"-")</f>
        <v>0.2446016381236038</v>
      </c>
    </row>
    <row r="419" spans="2:10" ht="15" hidden="1" customHeight="1" outlineLevel="1">
      <c r="B419" s="95" t="s">
        <v>49</v>
      </c>
      <c r="C419" s="218">
        <f>IFERROR('tablas turistas por categorías '!C419/'tablas turistas por categorías '!C432-1,"-")</f>
        <v>5.6818181818181817</v>
      </c>
      <c r="D419" s="218">
        <f>IFERROR('tablas turistas por categorías '!E419/'tablas turistas por categorías '!E432-1,"-")</f>
        <v>-0.16109422492401215</v>
      </c>
      <c r="E419" s="218">
        <f>IFERROR('tablas turistas por categorías '!G419/'tablas turistas por categorías '!G432-1,"-")</f>
        <v>-0.20666666666666667</v>
      </c>
      <c r="F419" s="218">
        <f>IFERROR('tablas turistas por categorías '!I419/'tablas turistas por categorías '!I432-1,"-")</f>
        <v>-0.45665829145728642</v>
      </c>
      <c r="G419" s="218">
        <f>IFERROR('tablas turistas por categorías '!K419/'tablas turistas por categorías '!K432-1,"-")</f>
        <v>-4.6875E-2</v>
      </c>
      <c r="H419" s="219">
        <f>IFERROR('tablas turistas por categorías '!M419/'tablas turistas por categorías '!M432-1,"-")</f>
        <v>-0.28925912796880537</v>
      </c>
      <c r="I419" s="218">
        <f>IFERROR('tablas turistas por categorías '!O419/'tablas turistas por categorías '!O432-1,"-")</f>
        <v>0.24384112619406739</v>
      </c>
      <c r="J419" s="219">
        <f>IFERROR('tablas turistas por categorías '!Q419/'tablas turistas por categorías '!Q432-1,"-")</f>
        <v>-6.8814968814968847E-2</v>
      </c>
    </row>
    <row r="420" spans="2:10" ht="15" hidden="1" customHeight="1" outlineLevel="1">
      <c r="B420" s="95" t="s">
        <v>50</v>
      </c>
      <c r="C420" s="218">
        <f>IFERROR('tablas turistas por categorías '!C420/'tablas turistas por categorías '!C433-1,"-")</f>
        <v>0.88636363636363646</v>
      </c>
      <c r="D420" s="218">
        <f>IFERROR('tablas turistas por categorías '!E420/'tablas turistas por categorías '!E433-1,"-")</f>
        <v>-0.60578661844484627</v>
      </c>
      <c r="E420" s="218">
        <f>IFERROR('tablas turistas por categorías '!G420/'tablas turistas por categorías '!G433-1,"-")</f>
        <v>-6.3113604488078567E-2</v>
      </c>
      <c r="F420" s="218">
        <f>IFERROR('tablas turistas por categorías '!I420/'tablas turistas por categorías '!I433-1,"-")</f>
        <v>0.72479564032697552</v>
      </c>
      <c r="G420" s="218">
        <f>IFERROR('tablas turistas por categorías '!K420/'tablas turistas por categorías '!K433-1,"-")</f>
        <v>5.3763440860215006E-2</v>
      </c>
      <c r="H420" s="219">
        <f>IFERROR('tablas turistas por categorías '!M420/'tablas turistas por categorías '!M433-1,"-")</f>
        <v>0.17982287254524443</v>
      </c>
      <c r="I420" s="218">
        <f>IFERROR('tablas turistas por categorías '!O420/'tablas turistas por categorías '!O433-1,"-")</f>
        <v>0.49640718562874242</v>
      </c>
      <c r="J420" s="219">
        <f>IFERROR('tablas turistas por categorías '!Q420/'tablas turistas por categorías '!Q433-1,"-")</f>
        <v>0.30372627138504815</v>
      </c>
    </row>
    <row r="421" spans="2:10" ht="15" hidden="1" customHeight="1" outlineLevel="1">
      <c r="B421" s="95" t="s">
        <v>51</v>
      </c>
      <c r="C421" s="218">
        <f>IFERROR('tablas turistas por categorías '!C421/'tablas turistas por categorías '!C434-1,"-")</f>
        <v>1.3095238095238093</v>
      </c>
      <c r="D421" s="218">
        <f>IFERROR('tablas turistas por categorías '!E421/'tablas turistas por categorías '!E434-1,"-")</f>
        <v>-0.75929978118161923</v>
      </c>
      <c r="E421" s="218">
        <f>IFERROR('tablas turistas por categorías '!G421/'tablas turistas por categorías '!G434-1,"-")</f>
        <v>-3.0963302752293531E-2</v>
      </c>
      <c r="F421" s="218">
        <f>IFERROR('tablas turistas por categorías '!I421/'tablas turistas por categorías '!I434-1,"-")</f>
        <v>0.61827079934747142</v>
      </c>
      <c r="G421" s="218">
        <f>IFERROR('tablas turistas por categorías '!K421/'tablas turistas por categorías '!K434-1,"-")</f>
        <v>0.14925373134328357</v>
      </c>
      <c r="H421" s="219">
        <f>IFERROR('tablas turistas por categorías '!M421/'tablas turistas por categorías '!M434-1,"-")</f>
        <v>0.16761972837741235</v>
      </c>
      <c r="I421" s="218">
        <f>IFERROR('tablas turistas por categorías '!O421/'tablas turistas por categorías '!O434-1,"-")</f>
        <v>0.32347900599828616</v>
      </c>
      <c r="J421" s="219">
        <f>IFERROR('tablas turistas por categorías '!Q421/'tablas turistas por categorías '!Q434-1,"-")</f>
        <v>0.23850350740452075</v>
      </c>
    </row>
    <row r="422" spans="2:10" collapsed="1">
      <c r="B422" s="225">
        <v>1979</v>
      </c>
      <c r="C422" s="227">
        <f>IFERROR('tablas turistas por categorías '!C422/'tablas turistas por categorías '!C435-1,"-")</f>
        <v>1.4945454545454546</v>
      </c>
      <c r="D422" s="227">
        <f>IFERROR('tablas turistas por categorías '!E422/'tablas turistas por categorías '!E435-1,"-")</f>
        <v>-0.19813084112149537</v>
      </c>
      <c r="E422" s="227">
        <f>IFERROR('tablas turistas por categorías '!G422/'tablas turistas por categorías '!G435-1,"-")</f>
        <v>-0.26286718553853883</v>
      </c>
      <c r="F422" s="227">
        <f>IFERROR('tablas turistas por categorías '!I422/'tablas turistas por categorías '!I435-1,"-")</f>
        <v>-0.23320124052377667</v>
      </c>
      <c r="G422" s="227">
        <f>IFERROR('tablas turistas por categorías '!K422/'tablas turistas por categorías '!K435-1,"-")</f>
        <v>-0.32736256948733788</v>
      </c>
      <c r="H422" s="227">
        <f>IFERROR('tablas turistas por categorías '!M422/'tablas turistas por categorías '!M435-1,"-")</f>
        <v>-0.22573830924077376</v>
      </c>
      <c r="I422" s="227">
        <f>IFERROR('tablas turistas por categorías '!O422/'tablas turistas por categorías '!O435-1,"-")</f>
        <v>-0.25886639153985036</v>
      </c>
      <c r="J422" s="227">
        <f>IFERROR('tablas turistas por categorías '!Q422/'tablas turistas por categorías '!Q435-1,"-")</f>
        <v>-0.2443662865534183</v>
      </c>
    </row>
    <row r="423" spans="2:10" ht="15" customHeight="1">
      <c r="B423" s="431" t="s">
        <v>70</v>
      </c>
      <c r="C423" s="431"/>
      <c r="D423" s="431"/>
      <c r="E423" s="431"/>
      <c r="F423" s="431"/>
      <c r="G423" s="431"/>
      <c r="H423" s="431"/>
      <c r="I423" s="431"/>
      <c r="J423" s="431"/>
    </row>
  </sheetData>
  <mergeCells count="2">
    <mergeCell ref="B5:J5"/>
    <mergeCell ref="B423:J423"/>
  </mergeCells>
  <printOptions horizontalCentered="1" verticalCentered="1"/>
  <pageMargins left="0.78740157480314965" right="0.78740157480314965" top="0.78740157480314965" bottom="0.78740157480314965" header="0" footer="0.19685039370078741"/>
  <pageSetup paperSize="9" fitToHeight="20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406" t="s">
        <v>349</v>
      </c>
      <c r="C5" s="406"/>
      <c r="D5" s="406"/>
      <c r="E5" s="406"/>
      <c r="F5" s="406"/>
      <c r="G5" s="406"/>
      <c r="H5" s="406"/>
      <c r="I5" s="406"/>
      <c r="J5" s="406"/>
    </row>
    <row r="6" spans="2:10" ht="15" customHeight="1">
      <c r="B6" s="192"/>
      <c r="C6" s="176" t="s">
        <v>65</v>
      </c>
      <c r="D6" s="176" t="s">
        <v>66</v>
      </c>
      <c r="E6" s="176" t="s">
        <v>67</v>
      </c>
      <c r="F6" s="176" t="s">
        <v>68</v>
      </c>
      <c r="G6" s="176" t="s">
        <v>69</v>
      </c>
      <c r="H6" s="228" t="s">
        <v>34</v>
      </c>
      <c r="I6" s="229" t="s">
        <v>35</v>
      </c>
      <c r="J6" s="228" t="s">
        <v>36</v>
      </c>
    </row>
    <row r="7" spans="2:10">
      <c r="B7" s="92">
        <v>2010</v>
      </c>
      <c r="C7" s="190">
        <v>2.4338185159932409E-2</v>
      </c>
      <c r="D7" s="190">
        <v>1.6054868624420401E-2</v>
      </c>
      <c r="E7" s="190">
        <v>2.5456681631809665E-2</v>
      </c>
      <c r="F7" s="190">
        <v>2.6058901344493166E-2</v>
      </c>
      <c r="G7" s="190">
        <v>2.1938128883620935E-2</v>
      </c>
      <c r="H7" s="190">
        <v>2.5020003682515436E-2</v>
      </c>
      <c r="I7" s="190">
        <v>3.5775409430800861E-2</v>
      </c>
      <c r="J7" s="190">
        <v>2.9234423268979008E-2</v>
      </c>
    </row>
    <row r="8" spans="2:10">
      <c r="B8" s="91">
        <v>2009</v>
      </c>
      <c r="C8" s="100">
        <v>1.9133993253331857E-2</v>
      </c>
      <c r="D8" s="100">
        <v>1.3534909852392869E-2</v>
      </c>
      <c r="E8" s="100">
        <v>2.8219409282700423E-2</v>
      </c>
      <c r="F8" s="100">
        <v>2.5921753723886814E-2</v>
      </c>
      <c r="G8" s="100">
        <v>2.2877730743275274E-2</v>
      </c>
      <c r="H8" s="124">
        <v>2.5494539786078109E-2</v>
      </c>
      <c r="I8" s="100">
        <v>3.6597850904835721E-2</v>
      </c>
      <c r="J8" s="124">
        <v>3.0037499612343987E-2</v>
      </c>
    </row>
    <row r="9" spans="2:10">
      <c r="B9" s="91">
        <v>2008</v>
      </c>
      <c r="C9" s="100">
        <v>1.7615079223148183E-2</v>
      </c>
      <c r="D9" s="100">
        <v>1.0314748392300019E-2</v>
      </c>
      <c r="E9" s="100">
        <v>2.6116982609181903E-2</v>
      </c>
      <c r="F9" s="100">
        <v>2.6376759445560418E-2</v>
      </c>
      <c r="G9" s="100">
        <v>1.9390667419502045E-2</v>
      </c>
      <c r="H9" s="124">
        <v>2.4562837174948195E-2</v>
      </c>
      <c r="I9" s="100">
        <v>3.7706891889157275E-2</v>
      </c>
      <c r="J9" s="124">
        <v>2.9963001152423122E-2</v>
      </c>
    </row>
    <row r="10" spans="2:10">
      <c r="B10" s="91">
        <v>2007</v>
      </c>
      <c r="C10" s="100">
        <v>1.4649137783848387E-2</v>
      </c>
      <c r="D10" s="100">
        <v>1.2168866423289338E-2</v>
      </c>
      <c r="E10" s="100">
        <v>2.6909478762691751E-2</v>
      </c>
      <c r="F10" s="100">
        <v>2.5389962229166712E-2</v>
      </c>
      <c r="G10" s="100">
        <v>1.5237253476562296E-2</v>
      </c>
      <c r="H10" s="124">
        <v>2.3740759292217733E-2</v>
      </c>
      <c r="I10" s="100">
        <v>3.4098964622106542E-2</v>
      </c>
      <c r="J10" s="124">
        <v>2.8022931038663448E-2</v>
      </c>
    </row>
    <row r="11" spans="2:10">
      <c r="B11" s="91">
        <v>2006</v>
      </c>
      <c r="C11" s="100">
        <v>1.5774204084769535E-2</v>
      </c>
      <c r="D11" s="100">
        <v>1.2063602582246676E-2</v>
      </c>
      <c r="E11" s="100">
        <v>2.5005086143204378E-2</v>
      </c>
      <c r="F11" s="100">
        <v>2.4303784373316518E-2</v>
      </c>
      <c r="G11" s="100">
        <v>1.4845512778448011E-2</v>
      </c>
      <c r="H11" s="124">
        <v>2.2623299142619381E-2</v>
      </c>
      <c r="I11" s="100">
        <v>3.4380769767782704E-2</v>
      </c>
      <c r="J11" s="124">
        <v>2.7597622680408211E-2</v>
      </c>
    </row>
    <row r="12" spans="2:10">
      <c r="B12" s="91">
        <v>2005</v>
      </c>
      <c r="C12" s="100">
        <v>1.3727764887857695E-2</v>
      </c>
      <c r="D12" s="100">
        <v>1.2841413558726894E-2</v>
      </c>
      <c r="E12" s="100">
        <v>2.2964355332776385E-2</v>
      </c>
      <c r="F12" s="100">
        <v>2.2174604067208684E-2</v>
      </c>
      <c r="G12" s="100">
        <v>1.43218673566046E-2</v>
      </c>
      <c r="H12" s="124">
        <v>2.1080295902686255E-2</v>
      </c>
      <c r="I12" s="100">
        <v>3.576981019991491E-2</v>
      </c>
      <c r="J12" s="124">
        <v>2.7546600410072616E-2</v>
      </c>
    </row>
    <row r="13" spans="2:10">
      <c r="B13" s="91">
        <v>2004</v>
      </c>
      <c r="C13" s="100">
        <v>1.2550774694135675E-2</v>
      </c>
      <c r="D13" s="100">
        <v>1.4249790444258172E-2</v>
      </c>
      <c r="E13" s="100">
        <v>2.4055802605283418E-2</v>
      </c>
      <c r="F13" s="100">
        <v>2.3004183850955862E-2</v>
      </c>
      <c r="G13" s="100">
        <v>1.5155039188974663E-2</v>
      </c>
      <c r="H13" s="124">
        <v>2.2018853518702339E-2</v>
      </c>
      <c r="I13" s="100">
        <v>3.944439793609221E-2</v>
      </c>
      <c r="J13" s="124">
        <v>2.9861979032200506E-2</v>
      </c>
    </row>
    <row r="14" spans="2:10">
      <c r="B14" s="91">
        <v>2003</v>
      </c>
      <c r="C14" s="100">
        <v>9.4740280953936624E-3</v>
      </c>
      <c r="D14" s="100">
        <v>1.1634299305532182E-2</v>
      </c>
      <c r="E14" s="100">
        <v>2.2929883484678858E-2</v>
      </c>
      <c r="F14" s="100">
        <v>2.2469283539448003E-2</v>
      </c>
      <c r="G14" s="100">
        <v>1.4943222952406476E-2</v>
      </c>
      <c r="H14" s="124">
        <v>2.1308140430909596E-2</v>
      </c>
      <c r="I14" s="100">
        <v>4.4067415310677711E-2</v>
      </c>
      <c r="J14" s="124">
        <v>3.2007330334424051E-2</v>
      </c>
    </row>
    <row r="15" spans="2:10">
      <c r="B15" s="91">
        <v>2002</v>
      </c>
      <c r="C15" s="100">
        <v>5.6327791405469249E-3</v>
      </c>
      <c r="D15" s="100">
        <v>1.278563324264643E-2</v>
      </c>
      <c r="E15" s="100">
        <v>2.545429076397147E-2</v>
      </c>
      <c r="F15" s="100">
        <v>2.3701363851147978E-2</v>
      </c>
      <c r="G15" s="100">
        <v>1.5683614567904652E-2</v>
      </c>
      <c r="H15" s="124">
        <v>2.2895636640397982E-2</v>
      </c>
      <c r="I15" s="100">
        <v>4.4248221817627442E-2</v>
      </c>
      <c r="J15" s="124">
        <v>3.2986254519632781E-2</v>
      </c>
    </row>
    <row r="16" spans="2:10">
      <c r="B16" s="91">
        <v>2001</v>
      </c>
      <c r="C16" s="100">
        <v>1.7424975798644726E-2</v>
      </c>
      <c r="D16" s="100">
        <v>9.4962158351051523E-3</v>
      </c>
      <c r="E16" s="100">
        <v>2.7953894979231782E-2</v>
      </c>
      <c r="F16" s="100">
        <v>2.5386883622823445E-2</v>
      </c>
      <c r="G16" s="100">
        <v>1.3367669796541096E-2</v>
      </c>
      <c r="H16" s="124">
        <v>2.4477529437366276E-2</v>
      </c>
      <c r="I16" s="100">
        <v>4.1537193280918754E-2</v>
      </c>
      <c r="J16" s="124">
        <v>3.2733959708108891E-2</v>
      </c>
    </row>
    <row r="17" spans="2:10">
      <c r="B17" s="91">
        <v>2000</v>
      </c>
      <c r="C17" s="100">
        <v>2.8813224446786089E-2</v>
      </c>
      <c r="D17" s="100">
        <v>8.4894896637079144E-3</v>
      </c>
      <c r="E17" s="100">
        <v>2.8693486278538644E-2</v>
      </c>
      <c r="F17" s="100">
        <v>2.6815836297656787E-2</v>
      </c>
      <c r="G17" s="100">
        <v>2.1844282288952781E-2</v>
      </c>
      <c r="H17" s="124">
        <v>2.617353354167987E-2</v>
      </c>
      <c r="I17" s="100">
        <v>4.2659991586104978E-2</v>
      </c>
      <c r="J17" s="124">
        <v>3.4300512110434049E-2</v>
      </c>
    </row>
    <row r="18" spans="2:10">
      <c r="B18" s="91">
        <v>1999</v>
      </c>
      <c r="C18" s="100">
        <v>1.6938450557294239E-2</v>
      </c>
      <c r="D18" s="100">
        <v>6.2029194056534868E-3</v>
      </c>
      <c r="E18" s="100">
        <v>2.8006495175279283E-2</v>
      </c>
      <c r="F18" s="100">
        <v>2.8539710871397166E-2</v>
      </c>
      <c r="G18" s="100">
        <v>1.650329130376986E-2</v>
      </c>
      <c r="H18" s="124">
        <v>2.6254927363254597E-2</v>
      </c>
      <c r="I18" s="100">
        <v>4.2919019146053207E-2</v>
      </c>
      <c r="J18" s="124">
        <v>3.4611327837194332E-2</v>
      </c>
    </row>
    <row r="19" spans="2:10">
      <c r="B19" s="91">
        <v>1998</v>
      </c>
      <c r="C19" s="100">
        <v>1.18332423083925E-2</v>
      </c>
      <c r="D19" s="100">
        <v>5.1949883641663336E-3</v>
      </c>
      <c r="E19" s="100">
        <v>2.654474012999207E-2</v>
      </c>
      <c r="F19" s="100">
        <v>2.5465696560722343E-2</v>
      </c>
      <c r="G19" s="100">
        <v>1.592466447715201E-2</v>
      </c>
      <c r="H19" s="124">
        <v>2.3957815445337982E-2</v>
      </c>
      <c r="I19" s="100">
        <v>4.0831728434229934E-2</v>
      </c>
      <c r="J19" s="124">
        <v>3.2446249214598308E-2</v>
      </c>
    </row>
    <row r="20" spans="2:10">
      <c r="B20" s="91">
        <v>1997</v>
      </c>
      <c r="C20" s="100">
        <v>1.01125603001608E-2</v>
      </c>
      <c r="D20" s="100">
        <v>4.7722389574493358E-3</v>
      </c>
      <c r="E20" s="100">
        <v>1.8014685222994362E-2</v>
      </c>
      <c r="F20" s="100">
        <v>2.220744962379273E-2</v>
      </c>
      <c r="G20" s="100">
        <v>1.7630962329384391E-2</v>
      </c>
      <c r="H20" s="124">
        <v>1.9630152456239412E-2</v>
      </c>
      <c r="I20" s="100">
        <v>3.6345152627575178E-2</v>
      </c>
      <c r="J20" s="124">
        <v>2.8050062827227575E-2</v>
      </c>
    </row>
    <row r="21" spans="2:10">
      <c r="B21" s="91">
        <v>1996</v>
      </c>
      <c r="C21" s="100">
        <v>6.6195171236456121E-3</v>
      </c>
      <c r="D21" s="100">
        <v>8.3284799068142103E-3</v>
      </c>
      <c r="E21" s="100">
        <v>1.4782800638529974E-2</v>
      </c>
      <c r="F21" s="100">
        <v>2.0193131410989561E-2</v>
      </c>
      <c r="G21" s="100">
        <v>1.0954210675529765E-2</v>
      </c>
      <c r="H21" s="124">
        <v>1.7063760174825089E-2</v>
      </c>
      <c r="I21" s="100">
        <v>3.0986199168425439E-2</v>
      </c>
      <c r="J21" s="124">
        <v>2.4168167102496009E-2</v>
      </c>
    </row>
    <row r="22" spans="2:10">
      <c r="B22" s="91">
        <v>1995</v>
      </c>
      <c r="C22" s="100">
        <v>8.3304733081651112E-3</v>
      </c>
      <c r="D22" s="100">
        <v>1.2515268627725826E-2</v>
      </c>
      <c r="E22" s="100">
        <v>1.2487415127620674E-2</v>
      </c>
      <c r="F22" s="100">
        <v>1.9762249475301003E-2</v>
      </c>
      <c r="G22" s="100">
        <v>3.0991735537190084E-3</v>
      </c>
      <c r="H22" s="124">
        <v>1.6313034414370868E-2</v>
      </c>
      <c r="I22" s="100">
        <v>3.6522928140701336E-2</v>
      </c>
      <c r="J22" s="124">
        <v>2.6574372575376759E-2</v>
      </c>
    </row>
    <row r="23" spans="2:10">
      <c r="B23" s="91">
        <v>1994</v>
      </c>
      <c r="C23" s="100">
        <v>6.0559052534232272E-3</v>
      </c>
      <c r="D23" s="100">
        <v>1.9464127160988179E-2</v>
      </c>
      <c r="E23" s="100">
        <v>1.836562147718258E-2</v>
      </c>
      <c r="F23" s="100">
        <v>2.3420317933048738E-2</v>
      </c>
      <c r="G23" s="100">
        <v>2.8645015390413972E-3</v>
      </c>
      <c r="H23" s="124">
        <v>2.0584798175345923E-2</v>
      </c>
      <c r="I23" s="100">
        <v>3.3592828691830022E-2</v>
      </c>
      <c r="J23" s="124">
        <v>2.7043703404749847E-2</v>
      </c>
    </row>
    <row r="24" spans="2:10">
      <c r="B24" s="91">
        <v>1993</v>
      </c>
      <c r="C24" s="100">
        <v>6.3289085067021519E-3</v>
      </c>
      <c r="D24" s="100">
        <v>2.3653149250533335E-2</v>
      </c>
      <c r="E24" s="100">
        <v>1.7594754156631077E-2</v>
      </c>
      <c r="F24" s="100">
        <v>1.7946691149395379E-2</v>
      </c>
      <c r="G24" s="100">
        <v>5.7978563008854412E-3</v>
      </c>
      <c r="H24" s="124">
        <v>1.7835176058232701E-2</v>
      </c>
      <c r="I24" s="100">
        <v>3.0005763004898555E-2</v>
      </c>
      <c r="J24" s="124">
        <v>2.3532298819729566E-2</v>
      </c>
    </row>
    <row r="25" spans="2:10">
      <c r="B25" s="91">
        <v>1992</v>
      </c>
      <c r="C25" s="100">
        <v>1.5388211461295726E-2</v>
      </c>
      <c r="D25" s="100">
        <v>1.5254064001635825E-2</v>
      </c>
      <c r="E25" s="100">
        <v>1.9963103536291552E-2</v>
      </c>
      <c r="F25" s="100">
        <v>2.0008460280852222E-2</v>
      </c>
      <c r="G25" s="100">
        <v>3.1587541659416703E-3</v>
      </c>
      <c r="H25" s="124">
        <v>1.8669750131319274E-2</v>
      </c>
      <c r="I25" s="100">
        <v>3.5000172097511724E-2</v>
      </c>
      <c r="J25" s="124">
        <v>2.6412609341076462E-2</v>
      </c>
    </row>
    <row r="26" spans="2:10">
      <c r="B26" s="91">
        <v>1991</v>
      </c>
      <c r="C26" s="100">
        <v>8.7772601444872055E-3</v>
      </c>
      <c r="D26" s="100">
        <v>2.1231818423997018E-2</v>
      </c>
      <c r="E26" s="100">
        <v>2.3419106475722869E-2</v>
      </c>
      <c r="F26" s="100">
        <v>1.6004556222297427E-2</v>
      </c>
      <c r="G26" s="100">
        <v>4.6632658319163186E-3</v>
      </c>
      <c r="H26" s="124">
        <v>1.798804780876494E-2</v>
      </c>
      <c r="I26" s="100">
        <v>3.5650530739985427E-2</v>
      </c>
      <c r="J26" s="124">
        <v>2.5997330716991958E-2</v>
      </c>
    </row>
    <row r="27" spans="2:10">
      <c r="B27" s="91">
        <v>1990</v>
      </c>
      <c r="C27" s="100">
        <v>8.0817223766729163E-3</v>
      </c>
      <c r="D27" s="100">
        <v>1.9317653740899467E-2</v>
      </c>
      <c r="E27" s="100">
        <v>2.0757978333817859E-2</v>
      </c>
      <c r="F27" s="100">
        <v>1.508343284039068E-2</v>
      </c>
      <c r="G27" s="100">
        <v>4.0845404891949651E-3</v>
      </c>
      <c r="H27" s="124">
        <v>1.6495685139624829E-2</v>
      </c>
      <c r="I27" s="100">
        <v>3.3646763620954007E-2</v>
      </c>
      <c r="J27" s="124">
        <v>2.4072295008326396E-2</v>
      </c>
    </row>
    <row r="28" spans="2:10">
      <c r="B28" s="91">
        <v>1989</v>
      </c>
      <c r="C28" s="100">
        <v>1.0864518525396973E-2</v>
      </c>
      <c r="D28" s="100">
        <v>1.9823051898695692E-2</v>
      </c>
      <c r="E28" s="100">
        <v>1.2287313565656925E-2</v>
      </c>
      <c r="F28" s="100">
        <v>1.2203882110395083E-2</v>
      </c>
      <c r="G28" s="100">
        <v>5.4079418147691943E-3</v>
      </c>
      <c r="H28" s="124">
        <v>1.2674294332856013E-2</v>
      </c>
      <c r="I28" s="100">
        <v>2.5984593213495034E-2</v>
      </c>
      <c r="J28" s="124">
        <v>1.8489208988663231E-2</v>
      </c>
    </row>
    <row r="29" spans="2:10">
      <c r="B29" s="91">
        <v>1988</v>
      </c>
      <c r="C29" s="100">
        <v>2.2867810057169525E-2</v>
      </c>
      <c r="D29" s="100">
        <v>1.4710779926316008E-2</v>
      </c>
      <c r="E29" s="100">
        <v>1.5442349315656531E-2</v>
      </c>
      <c r="F29" s="100">
        <v>1.4597696415213917E-2</v>
      </c>
      <c r="G29" s="100">
        <v>7.5774679686177121E-3</v>
      </c>
      <c r="H29" s="124">
        <v>1.4576536017310232E-2</v>
      </c>
      <c r="I29" s="100">
        <v>2.4431060791663212E-2</v>
      </c>
      <c r="J29" s="124">
        <v>1.8657294682285577E-2</v>
      </c>
    </row>
    <row r="30" spans="2:10">
      <c r="B30" s="91">
        <v>1987</v>
      </c>
      <c r="C30" s="100">
        <v>1.15078426736029E-2</v>
      </c>
      <c r="D30" s="100">
        <v>1.3734320078160972E-2</v>
      </c>
      <c r="E30" s="100">
        <v>1.1349700570228808E-2</v>
      </c>
      <c r="F30" s="100">
        <v>1.8248841148883092E-2</v>
      </c>
      <c r="G30" s="100">
        <v>1.0522889997830333E-2</v>
      </c>
      <c r="H30" s="124">
        <v>1.5210979673974383E-2</v>
      </c>
      <c r="I30" s="100">
        <v>2.8423404039280724E-2</v>
      </c>
      <c r="J30" s="124">
        <v>2.0099183340704926E-2</v>
      </c>
    </row>
    <row r="31" spans="2:10">
      <c r="B31" s="91">
        <v>1986</v>
      </c>
      <c r="C31" s="100">
        <v>1.4734599680454465E-2</v>
      </c>
      <c r="D31" s="100">
        <v>1.2502575623633258E-2</v>
      </c>
      <c r="E31" s="100">
        <v>1.0877401679824088E-2</v>
      </c>
      <c r="F31" s="100">
        <v>1.3254871524465747E-2</v>
      </c>
      <c r="G31" s="100">
        <v>1.4465501924785313E-2</v>
      </c>
      <c r="H31" s="124">
        <v>1.2612959077275594E-2</v>
      </c>
      <c r="I31" s="100">
        <v>3.3770807149946687E-2</v>
      </c>
      <c r="J31" s="124">
        <v>1.9884506485949308E-2</v>
      </c>
    </row>
    <row r="32" spans="2:10">
      <c r="B32" s="91">
        <v>1985</v>
      </c>
      <c r="C32" s="100">
        <v>6.0091905266878758E-3</v>
      </c>
      <c r="D32" s="100">
        <v>1.199499110261649E-2</v>
      </c>
      <c r="E32" s="100">
        <v>1.4107014252288063E-2</v>
      </c>
      <c r="F32" s="100">
        <v>1.4358190115545198E-2</v>
      </c>
      <c r="G32" s="100">
        <v>9.5562161034626614E-3</v>
      </c>
      <c r="H32" s="124">
        <v>1.3473798396417847E-2</v>
      </c>
      <c r="I32" s="100">
        <v>3.2968906378173693E-2</v>
      </c>
      <c r="J32" s="124">
        <v>1.9354932394780359E-2</v>
      </c>
    </row>
    <row r="33" spans="2:12">
      <c r="B33" s="91">
        <v>1984</v>
      </c>
      <c r="C33" s="100">
        <v>1.539330071509221E-2</v>
      </c>
      <c r="D33" s="100">
        <v>1.4002587697553779E-2</v>
      </c>
      <c r="E33" s="100">
        <v>1.128735632183908E-2</v>
      </c>
      <c r="F33" s="100">
        <v>1.4765242438790207E-2</v>
      </c>
      <c r="G33" s="100">
        <v>1.7556138815981337E-2</v>
      </c>
      <c r="H33" s="124">
        <v>1.3822754380287551E-2</v>
      </c>
      <c r="I33" s="100">
        <v>3.1728974846206716E-2</v>
      </c>
      <c r="J33" s="124">
        <v>1.9028799944567902E-2</v>
      </c>
    </row>
    <row r="34" spans="2:12">
      <c r="B34" s="91">
        <v>1983</v>
      </c>
      <c r="C34" s="100">
        <v>9.5079541250462449E-3</v>
      </c>
      <c r="D34" s="100">
        <v>2.1014194426047576E-2</v>
      </c>
      <c r="E34" s="100">
        <v>1.0677355147219458E-2</v>
      </c>
      <c r="F34" s="100">
        <v>1.5566677798303201E-2</v>
      </c>
      <c r="G34" s="100">
        <v>1.370028658145806E-2</v>
      </c>
      <c r="H34" s="124">
        <v>1.4625492577997688E-2</v>
      </c>
      <c r="I34" s="100">
        <v>3.2434879148941921E-2</v>
      </c>
      <c r="J34" s="124">
        <v>1.9814433652583736E-2</v>
      </c>
    </row>
    <row r="35" spans="2:12">
      <c r="B35" s="91">
        <v>1982</v>
      </c>
      <c r="C35" s="100">
        <v>7.5559180869789206E-3</v>
      </c>
      <c r="D35" s="100">
        <v>1.7247565512422652E-2</v>
      </c>
      <c r="E35" s="100">
        <v>1.0461955695548272E-2</v>
      </c>
      <c r="F35" s="100">
        <v>1.8936164602687714E-2</v>
      </c>
      <c r="G35" s="100">
        <v>9.710476824072771E-3</v>
      </c>
      <c r="H35" s="124">
        <v>1.5066075667435579E-2</v>
      </c>
      <c r="I35" s="100">
        <v>3.7639809307692493E-2</v>
      </c>
      <c r="J35" s="124">
        <v>2.1486832043808225E-2</v>
      </c>
    </row>
    <row r="36" spans="2:12">
      <c r="B36" s="91">
        <v>1981</v>
      </c>
      <c r="C36" s="100">
        <v>6.2754409769335143E-3</v>
      </c>
      <c r="D36" s="100">
        <v>2.0043129755462425E-2</v>
      </c>
      <c r="E36" s="100">
        <v>1.1411874965543856E-2</v>
      </c>
      <c r="F36" s="100">
        <v>3.0033499181211516E-2</v>
      </c>
      <c r="G36" s="100">
        <v>1.7143038215349515E-2</v>
      </c>
      <c r="H36" s="124">
        <v>2.1086549751497183E-2</v>
      </c>
      <c r="I36" s="100">
        <v>4.5242044940431304E-2</v>
      </c>
      <c r="J36" s="124">
        <v>2.8721765913757701E-2</v>
      </c>
    </row>
    <row r="37" spans="2:12">
      <c r="B37" s="91">
        <v>1980</v>
      </c>
      <c r="C37" s="100">
        <v>8.4534708337717906E-3</v>
      </c>
      <c r="D37" s="100">
        <v>1.1166354833660075E-2</v>
      </c>
      <c r="E37" s="100">
        <v>2.3885787843315857E-2</v>
      </c>
      <c r="F37" s="100">
        <v>1.8139887725686542E-2</v>
      </c>
      <c r="G37" s="100">
        <v>1.3812062087230547E-2</v>
      </c>
      <c r="H37" s="124">
        <v>1.820926156288721E-2</v>
      </c>
      <c r="I37" s="100">
        <v>4.3246483719729882E-2</v>
      </c>
      <c r="J37" s="124">
        <v>2.603874623277163E-2</v>
      </c>
    </row>
    <row r="38" spans="2:12">
      <c r="B38" s="91">
        <v>1979</v>
      </c>
      <c r="C38" s="100">
        <v>1.9042860315345325E-2</v>
      </c>
      <c r="D38" s="100">
        <v>1.4234615665377036E-2</v>
      </c>
      <c r="E38" s="100">
        <v>2.0207095195652995E-2</v>
      </c>
      <c r="F38" s="100">
        <v>2.4333900149267604E-2</v>
      </c>
      <c r="G38" s="100">
        <v>1.4668049513085408E-2</v>
      </c>
      <c r="H38" s="124">
        <v>2.0377551009284525E-2</v>
      </c>
      <c r="I38" s="100">
        <v>5.6684125387149592E-2</v>
      </c>
      <c r="J38" s="124">
        <v>3.1507467526822548E-2</v>
      </c>
    </row>
    <row r="39" spans="2:12">
      <c r="B39" s="91">
        <v>1978</v>
      </c>
      <c r="C39" s="100">
        <v>8.5675119945167917E-3</v>
      </c>
      <c r="D39" s="100">
        <v>1.8851702291098473E-2</v>
      </c>
      <c r="E39" s="100">
        <v>2.6951132042277347E-2</v>
      </c>
      <c r="F39" s="100">
        <v>3.0135777148939485E-2</v>
      </c>
      <c r="G39" s="100">
        <v>1.7702888884029131E-2</v>
      </c>
      <c r="H39" s="124">
        <v>2.5515450570750074E-2</v>
      </c>
      <c r="I39" s="100">
        <v>7.6739226174865283E-2</v>
      </c>
      <c r="J39" s="124">
        <v>4.0846869596448419E-2</v>
      </c>
    </row>
    <row r="40" spans="2:12">
      <c r="B40" s="409" t="s">
        <v>70</v>
      </c>
      <c r="C40" s="409"/>
      <c r="D40" s="409"/>
      <c r="E40" s="409"/>
      <c r="F40" s="409"/>
      <c r="G40" s="409"/>
      <c r="H40" s="409"/>
      <c r="I40" s="409"/>
      <c r="J40" s="409"/>
    </row>
    <row r="41" spans="2:12" ht="15.75" thickBot="1"/>
    <row r="42" spans="2:12" ht="16.5" thickBot="1">
      <c r="L42" s="21" t="s">
        <v>130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3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21" t="s">
        <v>33</v>
      </c>
    </row>
  </sheetData>
  <hyperlinks>
    <hyperlink ref="K26" location="'PESO SOBRE TOTAL TURISTAS X CAT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>
      <selection activeCell="F3" sqref="F3"/>
    </sheetView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423" t="s">
        <v>338</v>
      </c>
      <c r="C5" s="423"/>
      <c r="D5" s="423"/>
      <c r="E5" s="423"/>
      <c r="F5" s="423"/>
      <c r="G5" s="423"/>
      <c r="H5" s="423"/>
      <c r="I5" s="423"/>
      <c r="J5" s="423"/>
      <c r="K5" s="423"/>
      <c r="L5" s="423"/>
      <c r="M5" s="423"/>
      <c r="N5" s="423"/>
      <c r="O5" s="423"/>
      <c r="P5" s="423"/>
      <c r="Q5" s="423"/>
      <c r="R5" s="423"/>
    </row>
    <row r="6" spans="2:18" ht="18" customHeight="1">
      <c r="B6" s="432">
        <v>2009</v>
      </c>
      <c r="C6" s="432"/>
      <c r="D6" s="432"/>
      <c r="E6" s="432"/>
      <c r="F6" s="432"/>
      <c r="G6" s="432"/>
      <c r="H6" s="432"/>
      <c r="I6" s="432"/>
      <c r="J6" s="432"/>
      <c r="K6" s="432"/>
      <c r="L6" s="432"/>
      <c r="M6" s="432"/>
      <c r="N6" s="432"/>
      <c r="O6" s="432"/>
      <c r="P6" s="432"/>
      <c r="Q6" s="432"/>
      <c r="R6" s="432"/>
    </row>
    <row r="7" spans="2:18" ht="15" customHeight="1">
      <c r="B7" s="230"/>
      <c r="C7" s="413" t="s">
        <v>325</v>
      </c>
      <c r="D7" s="414"/>
      <c r="E7" s="414"/>
      <c r="F7" s="414"/>
      <c r="G7" s="414"/>
      <c r="H7" s="414"/>
      <c r="I7" s="414"/>
      <c r="J7" s="414"/>
      <c r="K7" s="433" t="s">
        <v>63</v>
      </c>
      <c r="L7" s="434"/>
      <c r="M7" s="434"/>
      <c r="N7" s="434"/>
      <c r="O7" s="434"/>
      <c r="P7" s="434"/>
      <c r="Q7" s="434"/>
      <c r="R7" s="434"/>
    </row>
    <row r="8" spans="2:18" ht="15" customHeight="1">
      <c r="B8" s="90" t="s">
        <v>200</v>
      </c>
      <c r="C8" s="135" t="s">
        <v>65</v>
      </c>
      <c r="D8" s="135" t="s">
        <v>66</v>
      </c>
      <c r="E8" s="135" t="s">
        <v>67</v>
      </c>
      <c r="F8" s="135" t="s">
        <v>68</v>
      </c>
      <c r="G8" s="135" t="s">
        <v>69</v>
      </c>
      <c r="H8" s="122" t="s">
        <v>34</v>
      </c>
      <c r="I8" s="121" t="s">
        <v>71</v>
      </c>
      <c r="J8" s="122" t="s">
        <v>36</v>
      </c>
      <c r="K8" s="136" t="s">
        <v>65</v>
      </c>
      <c r="L8" s="136" t="s">
        <v>66</v>
      </c>
      <c r="M8" s="136" t="s">
        <v>67</v>
      </c>
      <c r="N8" s="136" t="s">
        <v>68</v>
      </c>
      <c r="O8" s="136" t="s">
        <v>69</v>
      </c>
      <c r="P8" s="231" t="s">
        <v>34</v>
      </c>
      <c r="Q8" s="122" t="s">
        <v>71</v>
      </c>
      <c r="R8" s="231" t="s">
        <v>36</v>
      </c>
    </row>
    <row r="9" spans="2:18">
      <c r="B9" s="232" t="s">
        <v>115</v>
      </c>
      <c r="C9" s="26">
        <v>90</v>
      </c>
      <c r="D9" s="26">
        <v>179</v>
      </c>
      <c r="E9" s="26">
        <v>1558</v>
      </c>
      <c r="F9" s="26">
        <v>3042</v>
      </c>
      <c r="G9" s="26">
        <v>673</v>
      </c>
      <c r="H9" s="123">
        <v>5542</v>
      </c>
      <c r="I9" s="26">
        <v>4735</v>
      </c>
      <c r="J9" s="123">
        <v>10277</v>
      </c>
      <c r="K9" s="36">
        <v>3540</v>
      </c>
      <c r="L9" s="36">
        <v>8943</v>
      </c>
      <c r="M9" s="36">
        <v>50726</v>
      </c>
      <c r="N9" s="36">
        <v>122099</v>
      </c>
      <c r="O9" s="36">
        <v>27214</v>
      </c>
      <c r="P9" s="123">
        <v>212522</v>
      </c>
      <c r="Q9" s="36">
        <v>168208</v>
      </c>
      <c r="R9" s="123">
        <v>380730</v>
      </c>
    </row>
    <row r="10" spans="2:18">
      <c r="B10" s="232" t="s">
        <v>116</v>
      </c>
      <c r="C10" s="26">
        <v>113</v>
      </c>
      <c r="D10" s="26">
        <v>176</v>
      </c>
      <c r="E10" s="26">
        <v>1744</v>
      </c>
      <c r="F10" s="26">
        <v>3851</v>
      </c>
      <c r="G10" s="26">
        <v>803</v>
      </c>
      <c r="H10" s="123">
        <v>6687</v>
      </c>
      <c r="I10" s="26">
        <v>6707</v>
      </c>
      <c r="J10" s="123">
        <v>13394</v>
      </c>
      <c r="K10" s="36">
        <v>3592</v>
      </c>
      <c r="L10" s="36">
        <v>9753</v>
      </c>
      <c r="M10" s="36">
        <v>52472</v>
      </c>
      <c r="N10" s="36">
        <v>129307</v>
      </c>
      <c r="O10" s="36">
        <v>28743</v>
      </c>
      <c r="P10" s="123">
        <v>223867</v>
      </c>
      <c r="Q10" s="36">
        <v>161715</v>
      </c>
      <c r="R10" s="123">
        <v>385582</v>
      </c>
    </row>
    <row r="11" spans="2:18">
      <c r="B11" s="232" t="s">
        <v>117</v>
      </c>
      <c r="C11" s="26">
        <v>119</v>
      </c>
      <c r="D11" s="26">
        <v>183</v>
      </c>
      <c r="E11" s="26">
        <v>1608</v>
      </c>
      <c r="F11" s="26">
        <v>3062</v>
      </c>
      <c r="G11" s="26">
        <v>598</v>
      </c>
      <c r="H11" s="123">
        <v>5570</v>
      </c>
      <c r="I11" s="26">
        <v>6124</v>
      </c>
      <c r="J11" s="123">
        <v>11694</v>
      </c>
      <c r="K11" s="36">
        <v>3618</v>
      </c>
      <c r="L11" s="36">
        <v>10874</v>
      </c>
      <c r="M11" s="36">
        <v>55754</v>
      </c>
      <c r="N11" s="36">
        <v>132524</v>
      </c>
      <c r="O11" s="36">
        <v>27363</v>
      </c>
      <c r="P11" s="123">
        <v>230133</v>
      </c>
      <c r="Q11" s="36">
        <v>179375</v>
      </c>
      <c r="R11" s="123">
        <v>409508</v>
      </c>
    </row>
    <row r="12" spans="2:18">
      <c r="B12" s="232" t="s">
        <v>118</v>
      </c>
      <c r="C12" s="26">
        <v>61</v>
      </c>
      <c r="D12" s="26">
        <v>129</v>
      </c>
      <c r="E12" s="26">
        <v>1639</v>
      </c>
      <c r="F12" s="26">
        <v>4609</v>
      </c>
      <c r="G12" s="26">
        <v>1016</v>
      </c>
      <c r="H12" s="123">
        <v>7454</v>
      </c>
      <c r="I12" s="26">
        <v>5968</v>
      </c>
      <c r="J12" s="123">
        <v>13422</v>
      </c>
      <c r="K12" s="36">
        <v>3406</v>
      </c>
      <c r="L12" s="36">
        <v>8261</v>
      </c>
      <c r="M12" s="36">
        <v>53565</v>
      </c>
      <c r="N12" s="36">
        <v>152500</v>
      </c>
      <c r="O12" s="36">
        <v>35334</v>
      </c>
      <c r="P12" s="123">
        <v>253066</v>
      </c>
      <c r="Q12" s="36">
        <v>165364</v>
      </c>
      <c r="R12" s="123">
        <v>418430</v>
      </c>
    </row>
    <row r="13" spans="2:18">
      <c r="B13" s="232" t="s">
        <v>119</v>
      </c>
      <c r="C13" s="26">
        <v>40</v>
      </c>
      <c r="D13" s="26">
        <v>111</v>
      </c>
      <c r="E13" s="26">
        <v>651</v>
      </c>
      <c r="F13" s="26">
        <v>3728</v>
      </c>
      <c r="G13" s="26">
        <v>649</v>
      </c>
      <c r="H13" s="123">
        <v>5179</v>
      </c>
      <c r="I13" s="26">
        <v>5135</v>
      </c>
      <c r="J13" s="123">
        <v>10314</v>
      </c>
      <c r="K13" s="36">
        <v>3268</v>
      </c>
      <c r="L13" s="36">
        <v>7358</v>
      </c>
      <c r="M13" s="36">
        <v>44849</v>
      </c>
      <c r="N13" s="36">
        <v>132873</v>
      </c>
      <c r="O13" s="36">
        <v>28764</v>
      </c>
      <c r="P13" s="123">
        <v>217112</v>
      </c>
      <c r="Q13" s="36">
        <v>133181</v>
      </c>
      <c r="R13" s="123">
        <v>350293</v>
      </c>
    </row>
    <row r="14" spans="2:18">
      <c r="B14" s="232" t="s">
        <v>120</v>
      </c>
      <c r="C14" s="26">
        <v>16</v>
      </c>
      <c r="D14" s="26">
        <v>49</v>
      </c>
      <c r="E14" s="26">
        <v>722</v>
      </c>
      <c r="F14" s="26">
        <v>3166</v>
      </c>
      <c r="G14" s="26">
        <v>442</v>
      </c>
      <c r="H14" s="123">
        <v>4395</v>
      </c>
      <c r="I14" s="26">
        <v>4806</v>
      </c>
      <c r="J14" s="123">
        <v>9201</v>
      </c>
      <c r="K14" s="36">
        <v>2968</v>
      </c>
      <c r="L14" s="36">
        <v>6482</v>
      </c>
      <c r="M14" s="36">
        <v>45973</v>
      </c>
      <c r="N14" s="36">
        <v>130560</v>
      </c>
      <c r="O14" s="36">
        <v>27732</v>
      </c>
      <c r="P14" s="123">
        <v>213715</v>
      </c>
      <c r="Q14" s="36">
        <v>136143</v>
      </c>
      <c r="R14" s="123">
        <v>349858</v>
      </c>
    </row>
    <row r="15" spans="2:18">
      <c r="B15" s="232" t="s">
        <v>121</v>
      </c>
      <c r="C15" s="26">
        <v>34</v>
      </c>
      <c r="D15" s="26">
        <v>68</v>
      </c>
      <c r="E15" s="26">
        <v>1913</v>
      </c>
      <c r="F15" s="26">
        <v>3929</v>
      </c>
      <c r="G15" s="26">
        <v>696</v>
      </c>
      <c r="H15" s="123">
        <v>6640</v>
      </c>
      <c r="I15" s="26">
        <v>9172</v>
      </c>
      <c r="J15" s="123">
        <v>15812</v>
      </c>
      <c r="K15" s="36">
        <v>2588</v>
      </c>
      <c r="L15" s="36">
        <v>7610</v>
      </c>
      <c r="M15" s="36">
        <v>52065</v>
      </c>
      <c r="N15" s="36">
        <v>162242</v>
      </c>
      <c r="O15" s="36">
        <v>30900</v>
      </c>
      <c r="P15" s="123">
        <v>255405</v>
      </c>
      <c r="Q15" s="36">
        <v>178790</v>
      </c>
      <c r="R15" s="123">
        <v>434195</v>
      </c>
    </row>
    <row r="16" spans="2:18">
      <c r="B16" s="232" t="s">
        <v>122</v>
      </c>
      <c r="C16" s="26">
        <v>25</v>
      </c>
      <c r="D16" s="26">
        <v>45</v>
      </c>
      <c r="E16" s="26">
        <v>2082</v>
      </c>
      <c r="F16" s="26">
        <v>4084</v>
      </c>
      <c r="G16" s="26">
        <v>506</v>
      </c>
      <c r="H16" s="123">
        <v>6742</v>
      </c>
      <c r="I16" s="26">
        <v>7833</v>
      </c>
      <c r="J16" s="123">
        <v>14575</v>
      </c>
      <c r="K16" s="36">
        <v>2239</v>
      </c>
      <c r="L16" s="36">
        <v>5989</v>
      </c>
      <c r="M16" s="36">
        <v>53857</v>
      </c>
      <c r="N16" s="36">
        <v>175419</v>
      </c>
      <c r="O16" s="36">
        <v>32722</v>
      </c>
      <c r="P16" s="123">
        <v>270226</v>
      </c>
      <c r="Q16" s="36">
        <v>197556</v>
      </c>
      <c r="R16" s="123">
        <v>467782</v>
      </c>
    </row>
    <row r="17" spans="2:20" ht="15.75" customHeight="1">
      <c r="B17" s="232" t="s">
        <v>123</v>
      </c>
      <c r="C17" s="26">
        <v>6</v>
      </c>
      <c r="D17" s="26">
        <v>40</v>
      </c>
      <c r="E17" s="26">
        <v>1021</v>
      </c>
      <c r="F17" s="26">
        <v>3029</v>
      </c>
      <c r="G17" s="26">
        <v>546</v>
      </c>
      <c r="H17" s="123">
        <v>4642</v>
      </c>
      <c r="I17" s="26">
        <v>4556</v>
      </c>
      <c r="J17" s="123">
        <v>9198</v>
      </c>
      <c r="K17" s="36">
        <v>2417</v>
      </c>
      <c r="L17" s="36">
        <v>6760</v>
      </c>
      <c r="M17" s="36">
        <v>39273</v>
      </c>
      <c r="N17" s="36">
        <v>134835</v>
      </c>
      <c r="O17" s="36">
        <v>30563</v>
      </c>
      <c r="P17" s="123">
        <v>213848</v>
      </c>
      <c r="Q17" s="36">
        <v>140366</v>
      </c>
      <c r="R17" s="123">
        <v>354214</v>
      </c>
    </row>
    <row r="18" spans="2:20">
      <c r="B18" s="232" t="s">
        <v>124</v>
      </c>
      <c r="C18" s="26">
        <v>38</v>
      </c>
      <c r="D18" s="26">
        <v>69</v>
      </c>
      <c r="E18" s="26">
        <v>1539</v>
      </c>
      <c r="F18" s="26">
        <v>4958</v>
      </c>
      <c r="G18" s="26">
        <v>779</v>
      </c>
      <c r="H18" s="123">
        <v>7383</v>
      </c>
      <c r="I18" s="26">
        <v>5979</v>
      </c>
      <c r="J18" s="123">
        <v>13362</v>
      </c>
      <c r="K18" s="36">
        <v>2808</v>
      </c>
      <c r="L18" s="36">
        <v>7573</v>
      </c>
      <c r="M18" s="36">
        <v>47048</v>
      </c>
      <c r="N18" s="36">
        <v>152041</v>
      </c>
      <c r="O18" s="36">
        <v>30616</v>
      </c>
      <c r="P18" s="123">
        <v>240086</v>
      </c>
      <c r="Q18" s="36">
        <v>164785</v>
      </c>
      <c r="R18" s="123">
        <v>404871</v>
      </c>
    </row>
    <row r="19" spans="2:20">
      <c r="B19" s="232" t="s">
        <v>125</v>
      </c>
      <c r="C19" s="26">
        <v>96</v>
      </c>
      <c r="D19" s="26">
        <v>124</v>
      </c>
      <c r="E19" s="26">
        <v>1143</v>
      </c>
      <c r="F19" s="26">
        <v>3311</v>
      </c>
      <c r="G19" s="26">
        <v>742</v>
      </c>
      <c r="H19" s="123">
        <v>5416</v>
      </c>
      <c r="I19" s="26">
        <v>4109</v>
      </c>
      <c r="J19" s="123">
        <v>9525</v>
      </c>
      <c r="K19" s="36">
        <v>2817</v>
      </c>
      <c r="L19" s="36">
        <v>8543</v>
      </c>
      <c r="M19" s="36">
        <v>48638</v>
      </c>
      <c r="N19" s="36">
        <v>134672</v>
      </c>
      <c r="O19" s="36">
        <v>30578</v>
      </c>
      <c r="P19" s="123">
        <v>225248</v>
      </c>
      <c r="Q19" s="36">
        <v>146554</v>
      </c>
      <c r="R19" s="123">
        <v>371802</v>
      </c>
    </row>
    <row r="20" spans="2:20">
      <c r="B20" s="232" t="s">
        <v>126</v>
      </c>
      <c r="C20" s="26">
        <v>54</v>
      </c>
      <c r="D20" s="26">
        <v>152</v>
      </c>
      <c r="E20" s="26">
        <v>1100</v>
      </c>
      <c r="F20" s="26">
        <v>3205</v>
      </c>
      <c r="G20" s="26">
        <v>754</v>
      </c>
      <c r="H20" s="123">
        <v>5265</v>
      </c>
      <c r="I20" s="26">
        <v>5371</v>
      </c>
      <c r="J20" s="123">
        <v>10636</v>
      </c>
      <c r="K20" s="36">
        <v>2905</v>
      </c>
      <c r="L20" s="36">
        <v>9749</v>
      </c>
      <c r="M20" s="36">
        <v>48280</v>
      </c>
      <c r="N20" s="36">
        <v>137341</v>
      </c>
      <c r="O20" s="36">
        <v>28073</v>
      </c>
      <c r="P20" s="123">
        <v>226348</v>
      </c>
      <c r="Q20" s="36">
        <v>154169</v>
      </c>
      <c r="R20" s="123">
        <v>380517</v>
      </c>
    </row>
    <row r="21" spans="2:20">
      <c r="B21" s="233" t="s">
        <v>127</v>
      </c>
      <c r="C21" s="87">
        <v>692</v>
      </c>
      <c r="D21" s="87">
        <v>1325</v>
      </c>
      <c r="E21" s="87">
        <v>16720</v>
      </c>
      <c r="F21" s="87">
        <v>43974</v>
      </c>
      <c r="G21" s="87">
        <v>8204</v>
      </c>
      <c r="H21" s="87">
        <v>70915</v>
      </c>
      <c r="I21" s="87">
        <v>70495</v>
      </c>
      <c r="J21" s="87">
        <v>141410</v>
      </c>
      <c r="K21" s="87">
        <v>36166</v>
      </c>
      <c r="L21" s="87">
        <v>97895</v>
      </c>
      <c r="M21" s="87">
        <v>592500</v>
      </c>
      <c r="N21" s="87">
        <v>1696413</v>
      </c>
      <c r="O21" s="87">
        <v>358602</v>
      </c>
      <c r="P21" s="87">
        <v>2781576</v>
      </c>
      <c r="Q21" s="87">
        <v>1926206</v>
      </c>
      <c r="R21" s="87">
        <v>4707782</v>
      </c>
    </row>
    <row r="22" spans="2:20" ht="15" customHeight="1">
      <c r="B22" s="419" t="s">
        <v>70</v>
      </c>
      <c r="C22" s="419"/>
      <c r="D22" s="419"/>
      <c r="E22" s="419"/>
      <c r="F22" s="419"/>
      <c r="G22" s="419"/>
      <c r="H22" s="419"/>
      <c r="I22" s="419"/>
      <c r="J22" s="419"/>
      <c r="K22" s="419"/>
      <c r="L22" s="419"/>
      <c r="M22" s="419"/>
      <c r="N22" s="419"/>
      <c r="O22" s="419"/>
      <c r="P22" s="419"/>
      <c r="Q22" s="419"/>
      <c r="R22" s="419"/>
    </row>
    <row r="24" spans="2:20" ht="15.75" thickBot="1"/>
    <row r="25" spans="2:20" ht="16.5" customHeight="1" thickBot="1">
      <c r="B25" s="423" t="s">
        <v>338</v>
      </c>
      <c r="C25" s="423"/>
      <c r="D25" s="423"/>
      <c r="E25" s="423"/>
      <c r="F25" s="423"/>
      <c r="G25" s="423"/>
      <c r="H25" s="423"/>
      <c r="I25" s="423"/>
      <c r="J25" s="423"/>
      <c r="K25" s="423"/>
      <c r="L25" s="423"/>
      <c r="M25" s="423"/>
      <c r="N25" s="423"/>
      <c r="O25" s="423"/>
      <c r="P25" s="423"/>
      <c r="Q25" s="423"/>
      <c r="R25" s="423"/>
      <c r="T25" s="21" t="s">
        <v>130</v>
      </c>
    </row>
    <row r="26" spans="2:20" ht="15.75">
      <c r="B26" s="432">
        <v>2010</v>
      </c>
      <c r="C26" s="432"/>
      <c r="D26" s="432"/>
      <c r="E26" s="432"/>
      <c r="F26" s="432"/>
      <c r="G26" s="432"/>
      <c r="H26" s="432"/>
      <c r="I26" s="432"/>
      <c r="J26" s="432"/>
      <c r="K26" s="432"/>
      <c r="L26" s="432"/>
      <c r="M26" s="432"/>
      <c r="N26" s="432"/>
      <c r="O26" s="432"/>
      <c r="P26" s="432"/>
      <c r="Q26" s="432"/>
      <c r="R26" s="432"/>
    </row>
    <row r="27" spans="2:20">
      <c r="B27" s="230"/>
      <c r="C27" s="413" t="s">
        <v>325</v>
      </c>
      <c r="D27" s="414"/>
      <c r="E27" s="414"/>
      <c r="F27" s="414"/>
      <c r="G27" s="414"/>
      <c r="H27" s="414"/>
      <c r="I27" s="414"/>
      <c r="J27" s="414"/>
      <c r="K27" s="433" t="s">
        <v>63</v>
      </c>
      <c r="L27" s="434"/>
      <c r="M27" s="434"/>
      <c r="N27" s="434"/>
      <c r="O27" s="434"/>
      <c r="P27" s="434"/>
      <c r="Q27" s="434"/>
      <c r="R27" s="434"/>
    </row>
    <row r="28" spans="2:20" ht="25.5">
      <c r="B28" s="90" t="s">
        <v>200</v>
      </c>
      <c r="C28" s="135" t="s">
        <v>65</v>
      </c>
      <c r="D28" s="135" t="s">
        <v>66</v>
      </c>
      <c r="E28" s="135" t="s">
        <v>67</v>
      </c>
      <c r="F28" s="135" t="s">
        <v>68</v>
      </c>
      <c r="G28" s="135" t="s">
        <v>69</v>
      </c>
      <c r="H28" s="122" t="s">
        <v>201</v>
      </c>
      <c r="I28" s="121" t="s">
        <v>71</v>
      </c>
      <c r="J28" s="122" t="s">
        <v>64</v>
      </c>
      <c r="K28" s="136" t="s">
        <v>65</v>
      </c>
      <c r="L28" s="136" t="s">
        <v>66</v>
      </c>
      <c r="M28" s="136" t="s">
        <v>67</v>
      </c>
      <c r="N28" s="136" t="s">
        <v>68</v>
      </c>
      <c r="O28" s="136" t="s">
        <v>69</v>
      </c>
      <c r="P28" s="231" t="s">
        <v>201</v>
      </c>
      <c r="Q28" s="122" t="s">
        <v>71</v>
      </c>
      <c r="R28" s="231" t="s">
        <v>64</v>
      </c>
    </row>
    <row r="29" spans="2:20">
      <c r="B29" s="232" t="s">
        <v>115</v>
      </c>
      <c r="C29" s="26">
        <v>80</v>
      </c>
      <c r="D29" s="26">
        <v>164</v>
      </c>
      <c r="E29" s="26">
        <v>1434</v>
      </c>
      <c r="F29" s="26">
        <v>3429</v>
      </c>
      <c r="G29" s="26">
        <v>491</v>
      </c>
      <c r="H29" s="123">
        <v>5598</v>
      </c>
      <c r="I29" s="26">
        <v>4945</v>
      </c>
      <c r="J29" s="123">
        <v>10543</v>
      </c>
      <c r="K29" s="36">
        <v>2987</v>
      </c>
      <c r="L29" s="36">
        <v>8756</v>
      </c>
      <c r="M29" s="36">
        <v>50861</v>
      </c>
      <c r="N29" s="36">
        <v>136615</v>
      </c>
      <c r="O29" s="36">
        <v>27278</v>
      </c>
      <c r="P29" s="123">
        <v>226497</v>
      </c>
      <c r="Q29" s="36">
        <v>155740</v>
      </c>
      <c r="R29" s="123">
        <v>382237</v>
      </c>
    </row>
    <row r="30" spans="2:20">
      <c r="B30" s="232" t="s">
        <v>116</v>
      </c>
      <c r="C30" s="26">
        <v>87</v>
      </c>
      <c r="D30" s="26">
        <v>265</v>
      </c>
      <c r="E30" s="26">
        <v>1341</v>
      </c>
      <c r="F30" s="26">
        <v>4033</v>
      </c>
      <c r="G30" s="26">
        <v>804</v>
      </c>
      <c r="H30" s="123">
        <v>6530</v>
      </c>
      <c r="I30" s="26">
        <v>5970</v>
      </c>
      <c r="J30" s="123">
        <v>12500</v>
      </c>
      <c r="K30" s="36">
        <v>3684</v>
      </c>
      <c r="L30" s="36">
        <v>9646</v>
      </c>
      <c r="M30" s="36">
        <v>48623</v>
      </c>
      <c r="N30" s="36">
        <v>132574</v>
      </c>
      <c r="O30" s="36">
        <v>28689</v>
      </c>
      <c r="P30" s="123">
        <v>223216</v>
      </c>
      <c r="Q30" s="36">
        <v>146331</v>
      </c>
      <c r="R30" s="123">
        <v>369547</v>
      </c>
    </row>
    <row r="31" spans="2:20">
      <c r="B31" s="232" t="s">
        <v>117</v>
      </c>
      <c r="C31" s="26">
        <v>94</v>
      </c>
      <c r="D31" s="26">
        <v>189</v>
      </c>
      <c r="E31" s="26">
        <v>1562</v>
      </c>
      <c r="F31" s="26">
        <v>3122</v>
      </c>
      <c r="G31" s="26">
        <v>678</v>
      </c>
      <c r="H31" s="123">
        <v>5645</v>
      </c>
      <c r="I31" s="26">
        <v>5319</v>
      </c>
      <c r="J31" s="123">
        <v>10964</v>
      </c>
      <c r="K31" s="36">
        <v>3127</v>
      </c>
      <c r="L31" s="36">
        <v>9330</v>
      </c>
      <c r="M31" s="36">
        <v>51721</v>
      </c>
      <c r="N31" s="36">
        <v>143087</v>
      </c>
      <c r="O31" s="36">
        <v>32662</v>
      </c>
      <c r="P31" s="123">
        <v>239927</v>
      </c>
      <c r="Q31" s="36">
        <v>164434</v>
      </c>
      <c r="R31" s="123">
        <v>404361</v>
      </c>
    </row>
    <row r="32" spans="2:20">
      <c r="B32" s="232" t="s">
        <v>118</v>
      </c>
      <c r="C32" s="26">
        <v>27</v>
      </c>
      <c r="D32" s="26">
        <v>97</v>
      </c>
      <c r="E32" s="26">
        <v>910</v>
      </c>
      <c r="F32" s="26">
        <v>4700</v>
      </c>
      <c r="G32" s="26">
        <v>713</v>
      </c>
      <c r="H32" s="123">
        <v>6447</v>
      </c>
      <c r="I32" s="26">
        <v>5331</v>
      </c>
      <c r="J32" s="123">
        <v>11778</v>
      </c>
      <c r="K32" s="36">
        <v>2681</v>
      </c>
      <c r="L32" s="36">
        <v>8448</v>
      </c>
      <c r="M32" s="36">
        <v>50278</v>
      </c>
      <c r="N32" s="36">
        <v>165132</v>
      </c>
      <c r="O32" s="36">
        <v>32413</v>
      </c>
      <c r="P32" s="123">
        <v>258952</v>
      </c>
      <c r="Q32" s="36">
        <v>163597</v>
      </c>
      <c r="R32" s="123">
        <v>422549</v>
      </c>
    </row>
    <row r="33" spans="2:18">
      <c r="B33" s="232" t="s">
        <v>119</v>
      </c>
      <c r="C33" s="26">
        <v>62</v>
      </c>
      <c r="D33" s="26">
        <v>111</v>
      </c>
      <c r="E33" s="26">
        <v>1135</v>
      </c>
      <c r="F33" s="26">
        <v>4670</v>
      </c>
      <c r="G33" s="26">
        <v>1010</v>
      </c>
      <c r="H33" s="123">
        <v>6988</v>
      </c>
      <c r="I33" s="26">
        <v>6362</v>
      </c>
      <c r="J33" s="123">
        <v>13350</v>
      </c>
      <c r="K33" s="36">
        <v>2701</v>
      </c>
      <c r="L33" s="36">
        <v>7466</v>
      </c>
      <c r="M33" s="36">
        <v>48052</v>
      </c>
      <c r="N33" s="36">
        <v>144858</v>
      </c>
      <c r="O33" s="36">
        <v>30252</v>
      </c>
      <c r="P33" s="123">
        <v>233329</v>
      </c>
      <c r="Q33" s="36">
        <v>127968</v>
      </c>
      <c r="R33" s="123">
        <v>361297</v>
      </c>
    </row>
    <row r="34" spans="2:18">
      <c r="B34" s="232" t="s">
        <v>120</v>
      </c>
      <c r="C34" s="26">
        <v>20</v>
      </c>
      <c r="D34" s="26">
        <v>40</v>
      </c>
      <c r="E34" s="26">
        <v>682</v>
      </c>
      <c r="F34" s="26">
        <v>2507</v>
      </c>
      <c r="G34" s="26">
        <v>363</v>
      </c>
      <c r="H34" s="123">
        <v>3612</v>
      </c>
      <c r="I34" s="26">
        <v>3326</v>
      </c>
      <c r="J34" s="123">
        <v>6938</v>
      </c>
      <c r="K34" s="36">
        <v>2410</v>
      </c>
      <c r="L34" s="36">
        <v>7595</v>
      </c>
      <c r="M34" s="36">
        <v>44967</v>
      </c>
      <c r="N34" s="36">
        <v>148211</v>
      </c>
      <c r="O34" s="36">
        <v>27670</v>
      </c>
      <c r="P34" s="123">
        <v>230853</v>
      </c>
      <c r="Q34" s="36">
        <v>144090</v>
      </c>
      <c r="R34" s="123">
        <v>374943</v>
      </c>
    </row>
    <row r="35" spans="2:18">
      <c r="B35" s="232" t="s">
        <v>121</v>
      </c>
      <c r="C35" s="26">
        <v>50</v>
      </c>
      <c r="D35" s="26">
        <v>90</v>
      </c>
      <c r="E35" s="26">
        <v>1274</v>
      </c>
      <c r="F35" s="26">
        <v>4245</v>
      </c>
      <c r="G35" s="26">
        <v>616</v>
      </c>
      <c r="H35" s="123">
        <v>6275</v>
      </c>
      <c r="I35" s="26">
        <v>8118</v>
      </c>
      <c r="J35" s="123">
        <v>14393</v>
      </c>
      <c r="K35" s="36">
        <v>2669</v>
      </c>
      <c r="L35" s="36">
        <v>7272</v>
      </c>
      <c r="M35" s="36">
        <v>50936</v>
      </c>
      <c r="N35" s="36">
        <v>169403</v>
      </c>
      <c r="O35" s="36">
        <v>34774</v>
      </c>
      <c r="P35" s="123">
        <v>265054</v>
      </c>
      <c r="Q35" s="36">
        <v>186205</v>
      </c>
      <c r="R35" s="123">
        <v>451259</v>
      </c>
    </row>
    <row r="36" spans="2:18">
      <c r="B36" s="232" t="s">
        <v>122</v>
      </c>
      <c r="C36" s="26">
        <v>27</v>
      </c>
      <c r="D36" s="26">
        <v>96</v>
      </c>
      <c r="E36" s="26">
        <v>1375</v>
      </c>
      <c r="F36" s="26">
        <v>4328</v>
      </c>
      <c r="G36" s="26">
        <v>451</v>
      </c>
      <c r="H36" s="123">
        <v>6277</v>
      </c>
      <c r="I36" s="26">
        <v>7261</v>
      </c>
      <c r="J36" s="123">
        <v>13538</v>
      </c>
      <c r="K36" s="36">
        <v>1981</v>
      </c>
      <c r="L36" s="36">
        <v>7175</v>
      </c>
      <c r="M36" s="36">
        <v>53512</v>
      </c>
      <c r="N36" s="36">
        <v>182450</v>
      </c>
      <c r="O36" s="36">
        <v>38188</v>
      </c>
      <c r="P36" s="123">
        <v>283306</v>
      </c>
      <c r="Q36" s="36">
        <v>181892</v>
      </c>
      <c r="R36" s="123">
        <v>465198</v>
      </c>
    </row>
    <row r="37" spans="2:18">
      <c r="B37" s="232" t="s">
        <v>123</v>
      </c>
      <c r="C37" s="26">
        <v>31</v>
      </c>
      <c r="D37" s="26">
        <v>82</v>
      </c>
      <c r="E37" s="26">
        <v>767</v>
      </c>
      <c r="F37" s="26">
        <v>3385</v>
      </c>
      <c r="G37" s="26">
        <v>542</v>
      </c>
      <c r="H37" s="123">
        <v>4807</v>
      </c>
      <c r="I37" s="26">
        <v>4421</v>
      </c>
      <c r="J37" s="123">
        <v>9228</v>
      </c>
      <c r="K37" s="36">
        <v>2510</v>
      </c>
      <c r="L37" s="36">
        <v>6841</v>
      </c>
      <c r="M37" s="36">
        <v>41615</v>
      </c>
      <c r="N37" s="36">
        <v>148005</v>
      </c>
      <c r="O37" s="36">
        <v>31575</v>
      </c>
      <c r="P37" s="123">
        <v>230546</v>
      </c>
      <c r="Q37" s="36">
        <v>133127</v>
      </c>
      <c r="R37" s="123">
        <v>363673</v>
      </c>
    </row>
    <row r="38" spans="2:18">
      <c r="B38" s="232" t="s">
        <v>124</v>
      </c>
      <c r="C38" s="26">
        <v>150</v>
      </c>
      <c r="D38" s="26">
        <v>125</v>
      </c>
      <c r="E38" s="26">
        <v>1256</v>
      </c>
      <c r="F38" s="26">
        <v>4999</v>
      </c>
      <c r="G38" s="26">
        <v>1213</v>
      </c>
      <c r="H38" s="123">
        <v>7743</v>
      </c>
      <c r="I38" s="26">
        <v>6173</v>
      </c>
      <c r="J38" s="123">
        <v>13916</v>
      </c>
      <c r="K38" s="36">
        <v>2458</v>
      </c>
      <c r="L38" s="36">
        <v>9239</v>
      </c>
      <c r="M38" s="36">
        <v>49409</v>
      </c>
      <c r="N38" s="36">
        <v>165014</v>
      </c>
      <c r="O38" s="36">
        <v>43146</v>
      </c>
      <c r="P38" s="123">
        <v>269266</v>
      </c>
      <c r="Q38" s="36">
        <v>164341</v>
      </c>
      <c r="R38" s="123">
        <v>433607</v>
      </c>
    </row>
    <row r="39" spans="2:18">
      <c r="B39" s="232" t="s">
        <v>125</v>
      </c>
      <c r="C39" s="26">
        <v>66</v>
      </c>
      <c r="D39" s="26">
        <v>199</v>
      </c>
      <c r="E39" s="26">
        <v>1463</v>
      </c>
      <c r="F39" s="26">
        <v>4199</v>
      </c>
      <c r="G39" s="26">
        <v>925</v>
      </c>
      <c r="H39" s="123">
        <v>6852</v>
      </c>
      <c r="I39" s="26">
        <v>4535</v>
      </c>
      <c r="J39" s="123">
        <v>11387</v>
      </c>
      <c r="K39" s="36">
        <v>2860</v>
      </c>
      <c r="L39" s="36">
        <v>11039</v>
      </c>
      <c r="M39" s="36">
        <v>47641</v>
      </c>
      <c r="N39" s="36">
        <v>144232</v>
      </c>
      <c r="O39" s="36">
        <v>31036</v>
      </c>
      <c r="P39" s="123">
        <v>236808</v>
      </c>
      <c r="Q39" s="36">
        <v>159831</v>
      </c>
      <c r="R39" s="123">
        <v>396639</v>
      </c>
    </row>
    <row r="40" spans="2:18">
      <c r="B40" s="232" t="s">
        <v>126</v>
      </c>
      <c r="C40" s="26">
        <v>127</v>
      </c>
      <c r="D40" s="26">
        <v>204</v>
      </c>
      <c r="E40" s="26">
        <v>1708</v>
      </c>
      <c r="F40" s="26">
        <v>3956</v>
      </c>
      <c r="G40" s="26">
        <v>745</v>
      </c>
      <c r="H40" s="123">
        <v>6740</v>
      </c>
      <c r="I40" s="26">
        <v>5966</v>
      </c>
      <c r="J40" s="123">
        <v>12706</v>
      </c>
      <c r="K40" s="36">
        <v>3665</v>
      </c>
      <c r="L40" s="36">
        <v>10713</v>
      </c>
      <c r="M40" s="36">
        <v>47968</v>
      </c>
      <c r="N40" s="36">
        <v>146014</v>
      </c>
      <c r="O40" s="36">
        <v>32095</v>
      </c>
      <c r="P40" s="123">
        <v>240455</v>
      </c>
      <c r="Q40" s="36">
        <v>165560</v>
      </c>
      <c r="R40" s="123">
        <v>406015</v>
      </c>
    </row>
    <row r="41" spans="2:18">
      <c r="B41" s="233" t="s">
        <v>127</v>
      </c>
      <c r="C41" s="87">
        <v>821</v>
      </c>
      <c r="D41" s="87">
        <v>1662</v>
      </c>
      <c r="E41" s="87">
        <v>14907</v>
      </c>
      <c r="F41" s="87">
        <v>47573</v>
      </c>
      <c r="G41" s="87">
        <v>8551</v>
      </c>
      <c r="H41" s="87">
        <v>73514</v>
      </c>
      <c r="I41" s="87">
        <v>67727</v>
      </c>
      <c r="J41" s="87">
        <v>141241</v>
      </c>
      <c r="K41" s="87">
        <v>33733</v>
      </c>
      <c r="L41" s="87">
        <v>103520</v>
      </c>
      <c r="M41" s="87">
        <v>585583</v>
      </c>
      <c r="N41" s="87">
        <v>1825595</v>
      </c>
      <c r="O41" s="87">
        <v>389778</v>
      </c>
      <c r="P41" s="87">
        <v>2938209</v>
      </c>
      <c r="Q41" s="87">
        <v>1893116</v>
      </c>
      <c r="R41" s="87">
        <v>4831325</v>
      </c>
    </row>
    <row r="42" spans="2:18" ht="15" customHeight="1">
      <c r="B42" s="419" t="s">
        <v>70</v>
      </c>
      <c r="C42" s="419"/>
      <c r="D42" s="419"/>
      <c r="E42" s="419"/>
      <c r="F42" s="419"/>
      <c r="G42" s="419"/>
      <c r="H42" s="419"/>
      <c r="I42" s="419"/>
      <c r="J42" s="419"/>
      <c r="K42" s="419"/>
      <c r="L42" s="419"/>
      <c r="M42" s="419"/>
      <c r="N42" s="419"/>
      <c r="O42" s="419"/>
      <c r="P42" s="419"/>
      <c r="Q42" s="419"/>
      <c r="R42" s="419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67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23"/>
  <sheetViews>
    <sheetView showGridLines="0" showRowColHeaders="0" zoomScaleNormal="100" workbookViewId="0">
      <pane xSplit="2" ySplit="6" topLeftCell="C7" activePane="bottomRight" state="frozen"/>
      <selection activeCell="F3" sqref="F3"/>
      <selection pane="topRight" activeCell="F3" sqref="F3"/>
      <selection pane="bottomLeft" activeCell="F3" sqref="F3"/>
      <selection pane="bottomRight" activeCell="F3" sqref="F3"/>
    </sheetView>
  </sheetViews>
  <sheetFormatPr baseColWidth="10" defaultRowHeight="15" outlineLevelRow="1"/>
  <cols>
    <col min="1" max="1" width="15.7109375" style="67" customWidth="1"/>
    <col min="2" max="2" width="13" style="67" customWidth="1"/>
    <col min="3" max="48" width="10.7109375" customWidth="1"/>
    <col min="50" max="267" width="11.42578125" style="67"/>
    <col min="268" max="268" width="36.7109375" style="67" customWidth="1"/>
    <col min="269" max="269" width="12.7109375" style="67" customWidth="1"/>
    <col min="270" max="270" width="12.42578125" style="67" customWidth="1"/>
    <col min="271" max="271" width="10.7109375" style="67" customWidth="1"/>
    <col min="272" max="272" width="4.7109375" style="67" customWidth="1"/>
    <col min="273" max="273" width="36.7109375" style="67" customWidth="1"/>
    <col min="274" max="523" width="11.42578125" style="67"/>
    <col min="524" max="524" width="36.7109375" style="67" customWidth="1"/>
    <col min="525" max="525" width="12.7109375" style="67" customWidth="1"/>
    <col min="526" max="526" width="12.42578125" style="67" customWidth="1"/>
    <col min="527" max="527" width="10.7109375" style="67" customWidth="1"/>
    <col min="528" max="528" width="4.7109375" style="67" customWidth="1"/>
    <col min="529" max="529" width="36.7109375" style="67" customWidth="1"/>
    <col min="530" max="779" width="11.42578125" style="67"/>
    <col min="780" max="780" width="36.7109375" style="67" customWidth="1"/>
    <col min="781" max="781" width="12.7109375" style="67" customWidth="1"/>
    <col min="782" max="782" width="12.42578125" style="67" customWidth="1"/>
    <col min="783" max="783" width="10.7109375" style="67" customWidth="1"/>
    <col min="784" max="784" width="4.7109375" style="67" customWidth="1"/>
    <col min="785" max="785" width="36.7109375" style="67" customWidth="1"/>
    <col min="786" max="1035" width="11.42578125" style="67"/>
    <col min="1036" max="1036" width="36.7109375" style="67" customWidth="1"/>
    <col min="1037" max="1037" width="12.7109375" style="67" customWidth="1"/>
    <col min="1038" max="1038" width="12.42578125" style="67" customWidth="1"/>
    <col min="1039" max="1039" width="10.7109375" style="67" customWidth="1"/>
    <col min="1040" max="1040" width="4.7109375" style="67" customWidth="1"/>
    <col min="1041" max="1041" width="36.7109375" style="67" customWidth="1"/>
    <col min="1042" max="1291" width="11.42578125" style="67"/>
    <col min="1292" max="1292" width="36.7109375" style="67" customWidth="1"/>
    <col min="1293" max="1293" width="12.7109375" style="67" customWidth="1"/>
    <col min="1294" max="1294" width="12.42578125" style="67" customWidth="1"/>
    <col min="1295" max="1295" width="10.7109375" style="67" customWidth="1"/>
    <col min="1296" max="1296" width="4.7109375" style="67" customWidth="1"/>
    <col min="1297" max="1297" width="36.7109375" style="67" customWidth="1"/>
    <col min="1298" max="1547" width="11.42578125" style="67"/>
    <col min="1548" max="1548" width="36.7109375" style="67" customWidth="1"/>
    <col min="1549" max="1549" width="12.7109375" style="67" customWidth="1"/>
    <col min="1550" max="1550" width="12.42578125" style="67" customWidth="1"/>
    <col min="1551" max="1551" width="10.7109375" style="67" customWidth="1"/>
    <col min="1552" max="1552" width="4.7109375" style="67" customWidth="1"/>
    <col min="1553" max="1553" width="36.7109375" style="67" customWidth="1"/>
    <col min="1554" max="1803" width="11.42578125" style="67"/>
    <col min="1804" max="1804" width="36.7109375" style="67" customWidth="1"/>
    <col min="1805" max="1805" width="12.7109375" style="67" customWidth="1"/>
    <col min="1806" max="1806" width="12.42578125" style="67" customWidth="1"/>
    <col min="1807" max="1807" width="10.7109375" style="67" customWidth="1"/>
    <col min="1808" max="1808" width="4.7109375" style="67" customWidth="1"/>
    <col min="1809" max="1809" width="36.7109375" style="67" customWidth="1"/>
    <col min="1810" max="2059" width="11.42578125" style="67"/>
    <col min="2060" max="2060" width="36.7109375" style="67" customWidth="1"/>
    <col min="2061" max="2061" width="12.7109375" style="67" customWidth="1"/>
    <col min="2062" max="2062" width="12.42578125" style="67" customWidth="1"/>
    <col min="2063" max="2063" width="10.7109375" style="67" customWidth="1"/>
    <col min="2064" max="2064" width="4.7109375" style="67" customWidth="1"/>
    <col min="2065" max="2065" width="36.7109375" style="67" customWidth="1"/>
    <col min="2066" max="2315" width="11.42578125" style="67"/>
    <col min="2316" max="2316" width="36.7109375" style="67" customWidth="1"/>
    <col min="2317" max="2317" width="12.7109375" style="67" customWidth="1"/>
    <col min="2318" max="2318" width="12.42578125" style="67" customWidth="1"/>
    <col min="2319" max="2319" width="10.7109375" style="67" customWidth="1"/>
    <col min="2320" max="2320" width="4.7109375" style="67" customWidth="1"/>
    <col min="2321" max="2321" width="36.7109375" style="67" customWidth="1"/>
    <col min="2322" max="2571" width="11.42578125" style="67"/>
    <col min="2572" max="2572" width="36.7109375" style="67" customWidth="1"/>
    <col min="2573" max="2573" width="12.7109375" style="67" customWidth="1"/>
    <col min="2574" max="2574" width="12.42578125" style="67" customWidth="1"/>
    <col min="2575" max="2575" width="10.7109375" style="67" customWidth="1"/>
    <col min="2576" max="2576" width="4.7109375" style="67" customWidth="1"/>
    <col min="2577" max="2577" width="36.7109375" style="67" customWidth="1"/>
    <col min="2578" max="2827" width="11.42578125" style="67"/>
    <col min="2828" max="2828" width="36.7109375" style="67" customWidth="1"/>
    <col min="2829" max="2829" width="12.7109375" style="67" customWidth="1"/>
    <col min="2830" max="2830" width="12.42578125" style="67" customWidth="1"/>
    <col min="2831" max="2831" width="10.7109375" style="67" customWidth="1"/>
    <col min="2832" max="2832" width="4.7109375" style="67" customWidth="1"/>
    <col min="2833" max="2833" width="36.7109375" style="67" customWidth="1"/>
    <col min="2834" max="3083" width="11.42578125" style="67"/>
    <col min="3084" max="3084" width="36.7109375" style="67" customWidth="1"/>
    <col min="3085" max="3085" width="12.7109375" style="67" customWidth="1"/>
    <col min="3086" max="3086" width="12.42578125" style="67" customWidth="1"/>
    <col min="3087" max="3087" width="10.7109375" style="67" customWidth="1"/>
    <col min="3088" max="3088" width="4.7109375" style="67" customWidth="1"/>
    <col min="3089" max="3089" width="36.7109375" style="67" customWidth="1"/>
    <col min="3090" max="3339" width="11.42578125" style="67"/>
    <col min="3340" max="3340" width="36.7109375" style="67" customWidth="1"/>
    <col min="3341" max="3341" width="12.7109375" style="67" customWidth="1"/>
    <col min="3342" max="3342" width="12.42578125" style="67" customWidth="1"/>
    <col min="3343" max="3343" width="10.7109375" style="67" customWidth="1"/>
    <col min="3344" max="3344" width="4.7109375" style="67" customWidth="1"/>
    <col min="3345" max="3345" width="36.7109375" style="67" customWidth="1"/>
    <col min="3346" max="3595" width="11.42578125" style="67"/>
    <col min="3596" max="3596" width="36.7109375" style="67" customWidth="1"/>
    <col min="3597" max="3597" width="12.7109375" style="67" customWidth="1"/>
    <col min="3598" max="3598" width="12.42578125" style="67" customWidth="1"/>
    <col min="3599" max="3599" width="10.7109375" style="67" customWidth="1"/>
    <col min="3600" max="3600" width="4.7109375" style="67" customWidth="1"/>
    <col min="3601" max="3601" width="36.7109375" style="67" customWidth="1"/>
    <col min="3602" max="3851" width="11.42578125" style="67"/>
    <col min="3852" max="3852" width="36.7109375" style="67" customWidth="1"/>
    <col min="3853" max="3853" width="12.7109375" style="67" customWidth="1"/>
    <col min="3854" max="3854" width="12.42578125" style="67" customWidth="1"/>
    <col min="3855" max="3855" width="10.7109375" style="67" customWidth="1"/>
    <col min="3856" max="3856" width="4.7109375" style="67" customWidth="1"/>
    <col min="3857" max="3857" width="36.7109375" style="67" customWidth="1"/>
    <col min="3858" max="4107" width="11.42578125" style="67"/>
    <col min="4108" max="4108" width="36.7109375" style="67" customWidth="1"/>
    <col min="4109" max="4109" width="12.7109375" style="67" customWidth="1"/>
    <col min="4110" max="4110" width="12.42578125" style="67" customWidth="1"/>
    <col min="4111" max="4111" width="10.7109375" style="67" customWidth="1"/>
    <col min="4112" max="4112" width="4.7109375" style="67" customWidth="1"/>
    <col min="4113" max="4113" width="36.7109375" style="67" customWidth="1"/>
    <col min="4114" max="4363" width="11.42578125" style="67"/>
    <col min="4364" max="4364" width="36.7109375" style="67" customWidth="1"/>
    <col min="4365" max="4365" width="12.7109375" style="67" customWidth="1"/>
    <col min="4366" max="4366" width="12.42578125" style="67" customWidth="1"/>
    <col min="4367" max="4367" width="10.7109375" style="67" customWidth="1"/>
    <col min="4368" max="4368" width="4.7109375" style="67" customWidth="1"/>
    <col min="4369" max="4369" width="36.7109375" style="67" customWidth="1"/>
    <col min="4370" max="4619" width="11.42578125" style="67"/>
    <col min="4620" max="4620" width="36.7109375" style="67" customWidth="1"/>
    <col min="4621" max="4621" width="12.7109375" style="67" customWidth="1"/>
    <col min="4622" max="4622" width="12.42578125" style="67" customWidth="1"/>
    <col min="4623" max="4623" width="10.7109375" style="67" customWidth="1"/>
    <col min="4624" max="4624" width="4.7109375" style="67" customWidth="1"/>
    <col min="4625" max="4625" width="36.7109375" style="67" customWidth="1"/>
    <col min="4626" max="4875" width="11.42578125" style="67"/>
    <col min="4876" max="4876" width="36.7109375" style="67" customWidth="1"/>
    <col min="4877" max="4877" width="12.7109375" style="67" customWidth="1"/>
    <col min="4878" max="4878" width="12.42578125" style="67" customWidth="1"/>
    <col min="4879" max="4879" width="10.7109375" style="67" customWidth="1"/>
    <col min="4880" max="4880" width="4.7109375" style="67" customWidth="1"/>
    <col min="4881" max="4881" width="36.7109375" style="67" customWidth="1"/>
    <col min="4882" max="5131" width="11.42578125" style="67"/>
    <col min="5132" max="5132" width="36.7109375" style="67" customWidth="1"/>
    <col min="5133" max="5133" width="12.7109375" style="67" customWidth="1"/>
    <col min="5134" max="5134" width="12.42578125" style="67" customWidth="1"/>
    <col min="5135" max="5135" width="10.7109375" style="67" customWidth="1"/>
    <col min="5136" max="5136" width="4.7109375" style="67" customWidth="1"/>
    <col min="5137" max="5137" width="36.7109375" style="67" customWidth="1"/>
    <col min="5138" max="5387" width="11.42578125" style="67"/>
    <col min="5388" max="5388" width="36.7109375" style="67" customWidth="1"/>
    <col min="5389" max="5389" width="12.7109375" style="67" customWidth="1"/>
    <col min="5390" max="5390" width="12.42578125" style="67" customWidth="1"/>
    <col min="5391" max="5391" width="10.7109375" style="67" customWidth="1"/>
    <col min="5392" max="5392" width="4.7109375" style="67" customWidth="1"/>
    <col min="5393" max="5393" width="36.7109375" style="67" customWidth="1"/>
    <col min="5394" max="5643" width="11.42578125" style="67"/>
    <col min="5644" max="5644" width="36.7109375" style="67" customWidth="1"/>
    <col min="5645" max="5645" width="12.7109375" style="67" customWidth="1"/>
    <col min="5646" max="5646" width="12.42578125" style="67" customWidth="1"/>
    <col min="5647" max="5647" width="10.7109375" style="67" customWidth="1"/>
    <col min="5648" max="5648" width="4.7109375" style="67" customWidth="1"/>
    <col min="5649" max="5649" width="36.7109375" style="67" customWidth="1"/>
    <col min="5650" max="5899" width="11.42578125" style="67"/>
    <col min="5900" max="5900" width="36.7109375" style="67" customWidth="1"/>
    <col min="5901" max="5901" width="12.7109375" style="67" customWidth="1"/>
    <col min="5902" max="5902" width="12.42578125" style="67" customWidth="1"/>
    <col min="5903" max="5903" width="10.7109375" style="67" customWidth="1"/>
    <col min="5904" max="5904" width="4.7109375" style="67" customWidth="1"/>
    <col min="5905" max="5905" width="36.7109375" style="67" customWidth="1"/>
    <col min="5906" max="6155" width="11.42578125" style="67"/>
    <col min="6156" max="6156" width="36.7109375" style="67" customWidth="1"/>
    <col min="6157" max="6157" width="12.7109375" style="67" customWidth="1"/>
    <col min="6158" max="6158" width="12.42578125" style="67" customWidth="1"/>
    <col min="6159" max="6159" width="10.7109375" style="67" customWidth="1"/>
    <col min="6160" max="6160" width="4.7109375" style="67" customWidth="1"/>
    <col min="6161" max="6161" width="36.7109375" style="67" customWidth="1"/>
    <col min="6162" max="6411" width="11.42578125" style="67"/>
    <col min="6412" max="6412" width="36.7109375" style="67" customWidth="1"/>
    <col min="6413" max="6413" width="12.7109375" style="67" customWidth="1"/>
    <col min="6414" max="6414" width="12.42578125" style="67" customWidth="1"/>
    <col min="6415" max="6415" width="10.7109375" style="67" customWidth="1"/>
    <col min="6416" max="6416" width="4.7109375" style="67" customWidth="1"/>
    <col min="6417" max="6417" width="36.7109375" style="67" customWidth="1"/>
    <col min="6418" max="6667" width="11.42578125" style="67"/>
    <col min="6668" max="6668" width="36.7109375" style="67" customWidth="1"/>
    <col min="6669" max="6669" width="12.7109375" style="67" customWidth="1"/>
    <col min="6670" max="6670" width="12.42578125" style="67" customWidth="1"/>
    <col min="6671" max="6671" width="10.7109375" style="67" customWidth="1"/>
    <col min="6672" max="6672" width="4.7109375" style="67" customWidth="1"/>
    <col min="6673" max="6673" width="36.7109375" style="67" customWidth="1"/>
    <col min="6674" max="6923" width="11.42578125" style="67"/>
    <col min="6924" max="6924" width="36.7109375" style="67" customWidth="1"/>
    <col min="6925" max="6925" width="12.7109375" style="67" customWidth="1"/>
    <col min="6926" max="6926" width="12.42578125" style="67" customWidth="1"/>
    <col min="6927" max="6927" width="10.7109375" style="67" customWidth="1"/>
    <col min="6928" max="6928" width="4.7109375" style="67" customWidth="1"/>
    <col min="6929" max="6929" width="36.7109375" style="67" customWidth="1"/>
    <col min="6930" max="7179" width="11.42578125" style="67"/>
    <col min="7180" max="7180" width="36.7109375" style="67" customWidth="1"/>
    <col min="7181" max="7181" width="12.7109375" style="67" customWidth="1"/>
    <col min="7182" max="7182" width="12.42578125" style="67" customWidth="1"/>
    <col min="7183" max="7183" width="10.7109375" style="67" customWidth="1"/>
    <col min="7184" max="7184" width="4.7109375" style="67" customWidth="1"/>
    <col min="7185" max="7185" width="36.7109375" style="67" customWidth="1"/>
    <col min="7186" max="7435" width="11.42578125" style="67"/>
    <col min="7436" max="7436" width="36.7109375" style="67" customWidth="1"/>
    <col min="7437" max="7437" width="12.7109375" style="67" customWidth="1"/>
    <col min="7438" max="7438" width="12.42578125" style="67" customWidth="1"/>
    <col min="7439" max="7439" width="10.7109375" style="67" customWidth="1"/>
    <col min="7440" max="7440" width="4.7109375" style="67" customWidth="1"/>
    <col min="7441" max="7441" width="36.7109375" style="67" customWidth="1"/>
    <col min="7442" max="7691" width="11.42578125" style="67"/>
    <col min="7692" max="7692" width="36.7109375" style="67" customWidth="1"/>
    <col min="7693" max="7693" width="12.7109375" style="67" customWidth="1"/>
    <col min="7694" max="7694" width="12.42578125" style="67" customWidth="1"/>
    <col min="7695" max="7695" width="10.7109375" style="67" customWidth="1"/>
    <col min="7696" max="7696" width="4.7109375" style="67" customWidth="1"/>
    <col min="7697" max="7697" width="36.7109375" style="67" customWidth="1"/>
    <col min="7698" max="7947" width="11.42578125" style="67"/>
    <col min="7948" max="7948" width="36.7109375" style="67" customWidth="1"/>
    <col min="7949" max="7949" width="12.7109375" style="67" customWidth="1"/>
    <col min="7950" max="7950" width="12.42578125" style="67" customWidth="1"/>
    <col min="7951" max="7951" width="10.7109375" style="67" customWidth="1"/>
    <col min="7952" max="7952" width="4.7109375" style="67" customWidth="1"/>
    <col min="7953" max="7953" width="36.7109375" style="67" customWidth="1"/>
    <col min="7954" max="8203" width="11.42578125" style="67"/>
    <col min="8204" max="8204" width="36.7109375" style="67" customWidth="1"/>
    <col min="8205" max="8205" width="12.7109375" style="67" customWidth="1"/>
    <col min="8206" max="8206" width="12.42578125" style="67" customWidth="1"/>
    <col min="8207" max="8207" width="10.7109375" style="67" customWidth="1"/>
    <col min="8208" max="8208" width="4.7109375" style="67" customWidth="1"/>
    <col min="8209" max="8209" width="36.7109375" style="67" customWidth="1"/>
    <col min="8210" max="8459" width="11.42578125" style="67"/>
    <col min="8460" max="8460" width="36.7109375" style="67" customWidth="1"/>
    <col min="8461" max="8461" width="12.7109375" style="67" customWidth="1"/>
    <col min="8462" max="8462" width="12.42578125" style="67" customWidth="1"/>
    <col min="8463" max="8463" width="10.7109375" style="67" customWidth="1"/>
    <col min="8464" max="8464" width="4.7109375" style="67" customWidth="1"/>
    <col min="8465" max="8465" width="36.7109375" style="67" customWidth="1"/>
    <col min="8466" max="8715" width="11.42578125" style="67"/>
    <col min="8716" max="8716" width="36.7109375" style="67" customWidth="1"/>
    <col min="8717" max="8717" width="12.7109375" style="67" customWidth="1"/>
    <col min="8718" max="8718" width="12.42578125" style="67" customWidth="1"/>
    <col min="8719" max="8719" width="10.7109375" style="67" customWidth="1"/>
    <col min="8720" max="8720" width="4.7109375" style="67" customWidth="1"/>
    <col min="8721" max="8721" width="36.7109375" style="67" customWidth="1"/>
    <col min="8722" max="8971" width="11.42578125" style="67"/>
    <col min="8972" max="8972" width="36.7109375" style="67" customWidth="1"/>
    <col min="8973" max="8973" width="12.7109375" style="67" customWidth="1"/>
    <col min="8974" max="8974" width="12.42578125" style="67" customWidth="1"/>
    <col min="8975" max="8975" width="10.7109375" style="67" customWidth="1"/>
    <col min="8976" max="8976" width="4.7109375" style="67" customWidth="1"/>
    <col min="8977" max="8977" width="36.7109375" style="67" customWidth="1"/>
    <col min="8978" max="9227" width="11.42578125" style="67"/>
    <col min="9228" max="9228" width="36.7109375" style="67" customWidth="1"/>
    <col min="9229" max="9229" width="12.7109375" style="67" customWidth="1"/>
    <col min="9230" max="9230" width="12.42578125" style="67" customWidth="1"/>
    <col min="9231" max="9231" width="10.7109375" style="67" customWidth="1"/>
    <col min="9232" max="9232" width="4.7109375" style="67" customWidth="1"/>
    <col min="9233" max="9233" width="36.7109375" style="67" customWidth="1"/>
    <col min="9234" max="9483" width="11.42578125" style="67"/>
    <col min="9484" max="9484" width="36.7109375" style="67" customWidth="1"/>
    <col min="9485" max="9485" width="12.7109375" style="67" customWidth="1"/>
    <col min="9486" max="9486" width="12.42578125" style="67" customWidth="1"/>
    <col min="9487" max="9487" width="10.7109375" style="67" customWidth="1"/>
    <col min="9488" max="9488" width="4.7109375" style="67" customWidth="1"/>
    <col min="9489" max="9489" width="36.7109375" style="67" customWidth="1"/>
    <col min="9490" max="9739" width="11.42578125" style="67"/>
    <col min="9740" max="9740" width="36.7109375" style="67" customWidth="1"/>
    <col min="9741" max="9741" width="12.7109375" style="67" customWidth="1"/>
    <col min="9742" max="9742" width="12.42578125" style="67" customWidth="1"/>
    <col min="9743" max="9743" width="10.7109375" style="67" customWidth="1"/>
    <col min="9744" max="9744" width="4.7109375" style="67" customWidth="1"/>
    <col min="9745" max="9745" width="36.7109375" style="67" customWidth="1"/>
    <col min="9746" max="9995" width="11.42578125" style="67"/>
    <col min="9996" max="9996" width="36.7109375" style="67" customWidth="1"/>
    <col min="9997" max="9997" width="12.7109375" style="67" customWidth="1"/>
    <col min="9998" max="9998" width="12.42578125" style="67" customWidth="1"/>
    <col min="9999" max="9999" width="10.7109375" style="67" customWidth="1"/>
    <col min="10000" max="10000" width="4.7109375" style="67" customWidth="1"/>
    <col min="10001" max="10001" width="36.7109375" style="67" customWidth="1"/>
    <col min="10002" max="10251" width="11.42578125" style="67"/>
    <col min="10252" max="10252" width="36.7109375" style="67" customWidth="1"/>
    <col min="10253" max="10253" width="12.7109375" style="67" customWidth="1"/>
    <col min="10254" max="10254" width="12.42578125" style="67" customWidth="1"/>
    <col min="10255" max="10255" width="10.7109375" style="67" customWidth="1"/>
    <col min="10256" max="10256" width="4.7109375" style="67" customWidth="1"/>
    <col min="10257" max="10257" width="36.7109375" style="67" customWidth="1"/>
    <col min="10258" max="10507" width="11.42578125" style="67"/>
    <col min="10508" max="10508" width="36.7109375" style="67" customWidth="1"/>
    <col min="10509" max="10509" width="12.7109375" style="67" customWidth="1"/>
    <col min="10510" max="10510" width="12.42578125" style="67" customWidth="1"/>
    <col min="10511" max="10511" width="10.7109375" style="67" customWidth="1"/>
    <col min="10512" max="10512" width="4.7109375" style="67" customWidth="1"/>
    <col min="10513" max="10513" width="36.7109375" style="67" customWidth="1"/>
    <col min="10514" max="10763" width="11.42578125" style="67"/>
    <col min="10764" max="10764" width="36.7109375" style="67" customWidth="1"/>
    <col min="10765" max="10765" width="12.7109375" style="67" customWidth="1"/>
    <col min="10766" max="10766" width="12.42578125" style="67" customWidth="1"/>
    <col min="10767" max="10767" width="10.7109375" style="67" customWidth="1"/>
    <col min="10768" max="10768" width="4.7109375" style="67" customWidth="1"/>
    <col min="10769" max="10769" width="36.7109375" style="67" customWidth="1"/>
    <col min="10770" max="11019" width="11.42578125" style="67"/>
    <col min="11020" max="11020" width="36.7109375" style="67" customWidth="1"/>
    <col min="11021" max="11021" width="12.7109375" style="67" customWidth="1"/>
    <col min="11022" max="11022" width="12.42578125" style="67" customWidth="1"/>
    <col min="11023" max="11023" width="10.7109375" style="67" customWidth="1"/>
    <col min="11024" max="11024" width="4.7109375" style="67" customWidth="1"/>
    <col min="11025" max="11025" width="36.7109375" style="67" customWidth="1"/>
    <col min="11026" max="11275" width="11.42578125" style="67"/>
    <col min="11276" max="11276" width="36.7109375" style="67" customWidth="1"/>
    <col min="11277" max="11277" width="12.7109375" style="67" customWidth="1"/>
    <col min="11278" max="11278" width="12.42578125" style="67" customWidth="1"/>
    <col min="11279" max="11279" width="10.7109375" style="67" customWidth="1"/>
    <col min="11280" max="11280" width="4.7109375" style="67" customWidth="1"/>
    <col min="11281" max="11281" width="36.7109375" style="67" customWidth="1"/>
    <col min="11282" max="11531" width="11.42578125" style="67"/>
    <col min="11532" max="11532" width="36.7109375" style="67" customWidth="1"/>
    <col min="11533" max="11533" width="12.7109375" style="67" customWidth="1"/>
    <col min="11534" max="11534" width="12.42578125" style="67" customWidth="1"/>
    <col min="11535" max="11535" width="10.7109375" style="67" customWidth="1"/>
    <col min="11536" max="11536" width="4.7109375" style="67" customWidth="1"/>
    <col min="11537" max="11537" width="36.7109375" style="67" customWidth="1"/>
    <col min="11538" max="11787" width="11.42578125" style="67"/>
    <col min="11788" max="11788" width="36.7109375" style="67" customWidth="1"/>
    <col min="11789" max="11789" width="12.7109375" style="67" customWidth="1"/>
    <col min="11790" max="11790" width="12.42578125" style="67" customWidth="1"/>
    <col min="11791" max="11791" width="10.7109375" style="67" customWidth="1"/>
    <col min="11792" max="11792" width="4.7109375" style="67" customWidth="1"/>
    <col min="11793" max="11793" width="36.7109375" style="67" customWidth="1"/>
    <col min="11794" max="12043" width="11.42578125" style="67"/>
    <col min="12044" max="12044" width="36.7109375" style="67" customWidth="1"/>
    <col min="12045" max="12045" width="12.7109375" style="67" customWidth="1"/>
    <col min="12046" max="12046" width="12.42578125" style="67" customWidth="1"/>
    <col min="12047" max="12047" width="10.7109375" style="67" customWidth="1"/>
    <col min="12048" max="12048" width="4.7109375" style="67" customWidth="1"/>
    <col min="12049" max="12049" width="36.7109375" style="67" customWidth="1"/>
    <col min="12050" max="12299" width="11.42578125" style="67"/>
    <col min="12300" max="12300" width="36.7109375" style="67" customWidth="1"/>
    <col min="12301" max="12301" width="12.7109375" style="67" customWidth="1"/>
    <col min="12302" max="12302" width="12.42578125" style="67" customWidth="1"/>
    <col min="12303" max="12303" width="10.7109375" style="67" customWidth="1"/>
    <col min="12304" max="12304" width="4.7109375" style="67" customWidth="1"/>
    <col min="12305" max="12305" width="36.7109375" style="67" customWidth="1"/>
    <col min="12306" max="12555" width="11.42578125" style="67"/>
    <col min="12556" max="12556" width="36.7109375" style="67" customWidth="1"/>
    <col min="12557" max="12557" width="12.7109375" style="67" customWidth="1"/>
    <col min="12558" max="12558" width="12.42578125" style="67" customWidth="1"/>
    <col min="12559" max="12559" width="10.7109375" style="67" customWidth="1"/>
    <col min="12560" max="12560" width="4.7109375" style="67" customWidth="1"/>
    <col min="12561" max="12561" width="36.7109375" style="67" customWidth="1"/>
    <col min="12562" max="12811" width="11.42578125" style="67"/>
    <col min="12812" max="12812" width="36.7109375" style="67" customWidth="1"/>
    <col min="12813" max="12813" width="12.7109375" style="67" customWidth="1"/>
    <col min="12814" max="12814" width="12.42578125" style="67" customWidth="1"/>
    <col min="12815" max="12815" width="10.7109375" style="67" customWidth="1"/>
    <col min="12816" max="12816" width="4.7109375" style="67" customWidth="1"/>
    <col min="12817" max="12817" width="36.7109375" style="67" customWidth="1"/>
    <col min="12818" max="13067" width="11.42578125" style="67"/>
    <col min="13068" max="13068" width="36.7109375" style="67" customWidth="1"/>
    <col min="13069" max="13069" width="12.7109375" style="67" customWidth="1"/>
    <col min="13070" max="13070" width="12.42578125" style="67" customWidth="1"/>
    <col min="13071" max="13071" width="10.7109375" style="67" customWidth="1"/>
    <col min="13072" max="13072" width="4.7109375" style="67" customWidth="1"/>
    <col min="13073" max="13073" width="36.7109375" style="67" customWidth="1"/>
    <col min="13074" max="13323" width="11.42578125" style="67"/>
    <col min="13324" max="13324" width="36.7109375" style="67" customWidth="1"/>
    <col min="13325" max="13325" width="12.7109375" style="67" customWidth="1"/>
    <col min="13326" max="13326" width="12.42578125" style="67" customWidth="1"/>
    <col min="13327" max="13327" width="10.7109375" style="67" customWidth="1"/>
    <col min="13328" max="13328" width="4.7109375" style="67" customWidth="1"/>
    <col min="13329" max="13329" width="36.7109375" style="67" customWidth="1"/>
    <col min="13330" max="13579" width="11.42578125" style="67"/>
    <col min="13580" max="13580" width="36.7109375" style="67" customWidth="1"/>
    <col min="13581" max="13581" width="12.7109375" style="67" customWidth="1"/>
    <col min="13582" max="13582" width="12.42578125" style="67" customWidth="1"/>
    <col min="13583" max="13583" width="10.7109375" style="67" customWidth="1"/>
    <col min="13584" max="13584" width="4.7109375" style="67" customWidth="1"/>
    <col min="13585" max="13585" width="36.7109375" style="67" customWidth="1"/>
    <col min="13586" max="13835" width="11.42578125" style="67"/>
    <col min="13836" max="13836" width="36.7109375" style="67" customWidth="1"/>
    <col min="13837" max="13837" width="12.7109375" style="67" customWidth="1"/>
    <col min="13838" max="13838" width="12.42578125" style="67" customWidth="1"/>
    <col min="13839" max="13839" width="10.7109375" style="67" customWidth="1"/>
    <col min="13840" max="13840" width="4.7109375" style="67" customWidth="1"/>
    <col min="13841" max="13841" width="36.7109375" style="67" customWidth="1"/>
    <col min="13842" max="14091" width="11.42578125" style="67"/>
    <col min="14092" max="14092" width="36.7109375" style="67" customWidth="1"/>
    <col min="14093" max="14093" width="12.7109375" style="67" customWidth="1"/>
    <col min="14094" max="14094" width="12.42578125" style="67" customWidth="1"/>
    <col min="14095" max="14095" width="10.7109375" style="67" customWidth="1"/>
    <col min="14096" max="14096" width="4.7109375" style="67" customWidth="1"/>
    <col min="14097" max="14097" width="36.7109375" style="67" customWidth="1"/>
    <col min="14098" max="14347" width="11.42578125" style="67"/>
    <col min="14348" max="14348" width="36.7109375" style="67" customWidth="1"/>
    <col min="14349" max="14349" width="12.7109375" style="67" customWidth="1"/>
    <col min="14350" max="14350" width="12.42578125" style="67" customWidth="1"/>
    <col min="14351" max="14351" width="10.7109375" style="67" customWidth="1"/>
    <col min="14352" max="14352" width="4.7109375" style="67" customWidth="1"/>
    <col min="14353" max="14353" width="36.7109375" style="67" customWidth="1"/>
    <col min="14354" max="14603" width="11.42578125" style="67"/>
    <col min="14604" max="14604" width="36.7109375" style="67" customWidth="1"/>
    <col min="14605" max="14605" width="12.7109375" style="67" customWidth="1"/>
    <col min="14606" max="14606" width="12.42578125" style="67" customWidth="1"/>
    <col min="14607" max="14607" width="10.7109375" style="67" customWidth="1"/>
    <col min="14608" max="14608" width="4.7109375" style="67" customWidth="1"/>
    <col min="14609" max="14609" width="36.7109375" style="67" customWidth="1"/>
    <col min="14610" max="14859" width="11.42578125" style="67"/>
    <col min="14860" max="14860" width="36.7109375" style="67" customWidth="1"/>
    <col min="14861" max="14861" width="12.7109375" style="67" customWidth="1"/>
    <col min="14862" max="14862" width="12.42578125" style="67" customWidth="1"/>
    <col min="14863" max="14863" width="10.7109375" style="67" customWidth="1"/>
    <col min="14864" max="14864" width="4.7109375" style="67" customWidth="1"/>
    <col min="14865" max="14865" width="36.7109375" style="67" customWidth="1"/>
    <col min="14866" max="15115" width="11.42578125" style="67"/>
    <col min="15116" max="15116" width="36.7109375" style="67" customWidth="1"/>
    <col min="15117" max="15117" width="12.7109375" style="67" customWidth="1"/>
    <col min="15118" max="15118" width="12.42578125" style="67" customWidth="1"/>
    <col min="15119" max="15119" width="10.7109375" style="67" customWidth="1"/>
    <col min="15120" max="15120" width="4.7109375" style="67" customWidth="1"/>
    <col min="15121" max="15121" width="36.7109375" style="67" customWidth="1"/>
    <col min="15122" max="15371" width="11.42578125" style="67"/>
    <col min="15372" max="15372" width="36.7109375" style="67" customWidth="1"/>
    <col min="15373" max="15373" width="12.7109375" style="67" customWidth="1"/>
    <col min="15374" max="15374" width="12.42578125" style="67" customWidth="1"/>
    <col min="15375" max="15375" width="10.7109375" style="67" customWidth="1"/>
    <col min="15376" max="15376" width="4.7109375" style="67" customWidth="1"/>
    <col min="15377" max="15377" width="36.7109375" style="67" customWidth="1"/>
    <col min="15378" max="15627" width="11.42578125" style="67"/>
    <col min="15628" max="15628" width="36.7109375" style="67" customWidth="1"/>
    <col min="15629" max="15629" width="12.7109375" style="67" customWidth="1"/>
    <col min="15630" max="15630" width="12.42578125" style="67" customWidth="1"/>
    <col min="15631" max="15631" width="10.7109375" style="67" customWidth="1"/>
    <col min="15632" max="15632" width="4.7109375" style="67" customWidth="1"/>
    <col min="15633" max="15633" width="36.7109375" style="67" customWidth="1"/>
    <col min="15634" max="15883" width="11.42578125" style="67"/>
    <col min="15884" max="15884" width="36.7109375" style="67" customWidth="1"/>
    <col min="15885" max="15885" width="12.7109375" style="67" customWidth="1"/>
    <col min="15886" max="15886" width="12.42578125" style="67" customWidth="1"/>
    <col min="15887" max="15887" width="10.7109375" style="67" customWidth="1"/>
    <col min="15888" max="15888" width="4.7109375" style="67" customWidth="1"/>
    <col min="15889" max="15889" width="36.7109375" style="67" customWidth="1"/>
    <col min="15890" max="16139" width="11.42578125" style="67"/>
    <col min="16140" max="16140" width="36.7109375" style="67" customWidth="1"/>
    <col min="16141" max="16141" width="12.7109375" style="67" customWidth="1"/>
    <col min="16142" max="16142" width="12.42578125" style="67" customWidth="1"/>
    <col min="16143" max="16143" width="10.7109375" style="67" customWidth="1"/>
    <col min="16144" max="16144" width="4.7109375" style="67" customWidth="1"/>
    <col min="16145" max="16145" width="36.7109375" style="67" customWidth="1"/>
    <col min="16146" max="16384" width="11.42578125" style="67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234" t="s">
        <v>202</v>
      </c>
      <c r="C5" s="235"/>
      <c r="D5" s="235"/>
      <c r="E5" s="235"/>
      <c r="F5" s="235"/>
      <c r="G5" s="235"/>
      <c r="H5" s="235"/>
      <c r="I5" s="235"/>
      <c r="J5" s="235"/>
      <c r="K5" s="235"/>
      <c r="L5" s="235"/>
      <c r="M5" s="235"/>
      <c r="N5" s="235"/>
      <c r="O5" s="235"/>
      <c r="P5" s="235"/>
      <c r="Q5" s="235"/>
      <c r="R5" s="235"/>
      <c r="S5" s="235"/>
      <c r="T5" s="235"/>
      <c r="U5" s="235"/>
      <c r="V5" s="235"/>
      <c r="W5" s="235"/>
      <c r="X5" s="235"/>
      <c r="Y5" s="235"/>
      <c r="Z5" s="235"/>
      <c r="AA5" s="235"/>
      <c r="AB5" s="235"/>
      <c r="AC5" s="235"/>
      <c r="AD5" s="235"/>
      <c r="AE5" s="235"/>
      <c r="AF5" s="235"/>
      <c r="AG5" s="235"/>
      <c r="AH5" s="235"/>
      <c r="AI5" s="235"/>
      <c r="AJ5" s="235"/>
      <c r="AK5" s="235"/>
      <c r="AL5" s="235"/>
      <c r="AM5" s="235"/>
      <c r="AN5" s="235"/>
      <c r="AO5" s="235"/>
      <c r="AP5" s="235"/>
      <c r="AQ5" s="235"/>
      <c r="AR5" s="235"/>
      <c r="AS5" s="235"/>
      <c r="AT5" s="235"/>
      <c r="AU5" s="235"/>
      <c r="AV5" s="235"/>
    </row>
    <row r="6" spans="2:49" s="155" customFormat="1" ht="25.5">
      <c r="B6" s="175" t="s">
        <v>203</v>
      </c>
      <c r="C6" s="175" t="s">
        <v>204</v>
      </c>
      <c r="D6" s="177" t="s">
        <v>23</v>
      </c>
      <c r="E6" s="175" t="s">
        <v>205</v>
      </c>
      <c r="F6" s="177" t="s">
        <v>23</v>
      </c>
      <c r="G6" s="175" t="s">
        <v>206</v>
      </c>
      <c r="H6" s="177" t="s">
        <v>23</v>
      </c>
      <c r="I6" s="175" t="s">
        <v>207</v>
      </c>
      <c r="J6" s="177" t="s">
        <v>23</v>
      </c>
      <c r="K6" s="236" t="s">
        <v>208</v>
      </c>
      <c r="L6" s="177" t="s">
        <v>23</v>
      </c>
      <c r="M6" s="236" t="s">
        <v>209</v>
      </c>
      <c r="N6" s="177" t="s">
        <v>23</v>
      </c>
      <c r="O6" s="236" t="s">
        <v>210</v>
      </c>
      <c r="P6" s="177" t="s">
        <v>23</v>
      </c>
      <c r="Q6" s="236" t="s">
        <v>211</v>
      </c>
      <c r="R6" s="177" t="s">
        <v>23</v>
      </c>
      <c r="S6" s="175" t="s">
        <v>212</v>
      </c>
      <c r="T6" s="177" t="s">
        <v>23</v>
      </c>
      <c r="U6" s="237" t="s">
        <v>213</v>
      </c>
      <c r="V6" s="177" t="s">
        <v>23</v>
      </c>
      <c r="W6" s="237" t="s">
        <v>214</v>
      </c>
      <c r="X6" s="177" t="s">
        <v>23</v>
      </c>
      <c r="Y6" s="237" t="s">
        <v>215</v>
      </c>
      <c r="Z6" s="177" t="s">
        <v>23</v>
      </c>
      <c r="AA6" s="237" t="s">
        <v>216</v>
      </c>
      <c r="AB6" s="177" t="s">
        <v>23</v>
      </c>
      <c r="AC6" s="175" t="s">
        <v>217</v>
      </c>
      <c r="AD6" s="177" t="s">
        <v>23</v>
      </c>
      <c r="AE6" s="175" t="s">
        <v>218</v>
      </c>
      <c r="AF6" s="177" t="s">
        <v>23</v>
      </c>
      <c r="AG6" s="175" t="s">
        <v>219</v>
      </c>
      <c r="AH6" s="177" t="s">
        <v>23</v>
      </c>
      <c r="AI6" s="175" t="s">
        <v>220</v>
      </c>
      <c r="AJ6" s="177" t="s">
        <v>23</v>
      </c>
      <c r="AK6" s="175" t="s">
        <v>221</v>
      </c>
      <c r="AL6" s="177" t="s">
        <v>23</v>
      </c>
      <c r="AM6" s="175" t="s">
        <v>222</v>
      </c>
      <c r="AN6" s="177" t="s">
        <v>23</v>
      </c>
      <c r="AO6" s="175" t="s">
        <v>223</v>
      </c>
      <c r="AP6" s="177" t="s">
        <v>23</v>
      </c>
      <c r="AQ6" s="175" t="s">
        <v>224</v>
      </c>
      <c r="AR6" s="177" t="s">
        <v>23</v>
      </c>
      <c r="AS6" s="175" t="s">
        <v>225</v>
      </c>
      <c r="AT6" s="177" t="s">
        <v>23</v>
      </c>
      <c r="AU6" s="175" t="s">
        <v>36</v>
      </c>
      <c r="AV6" s="177" t="s">
        <v>23</v>
      </c>
      <c r="AW6"/>
    </row>
    <row r="7" spans="2:49">
      <c r="B7" s="238" t="s">
        <v>40</v>
      </c>
      <c r="C7" s="239">
        <v>92643</v>
      </c>
      <c r="D7" s="240">
        <f t="shared" ref="D7:D18" si="0">IFERROR(C7/C20-1,"-")</f>
        <v>-5.0993126478933837E-2</v>
      </c>
      <c r="E7" s="239">
        <v>12706</v>
      </c>
      <c r="F7" s="240">
        <f t="shared" ref="F7:F18" si="1">IFERROR(E7/E20-1,"-")</f>
        <v>0.19462203836028591</v>
      </c>
      <c r="G7" s="239">
        <v>11913</v>
      </c>
      <c r="H7" s="240">
        <f t="shared" ref="H7:H18" si="2">IFERROR(G7/G20-1,"-")</f>
        <v>4.3718240756965177E-2</v>
      </c>
      <c r="I7" s="239">
        <v>50256</v>
      </c>
      <c r="J7" s="240">
        <f t="shared" ref="J7:J18" si="3">IFERROR(I7/I20-1,"-")</f>
        <v>0.1218858826680953</v>
      </c>
      <c r="K7" s="239">
        <v>9803</v>
      </c>
      <c r="L7" s="240">
        <f t="shared" ref="L7:L18" si="4">IFERROR(K7/K20-1,"-")</f>
        <v>0.43760082123478505</v>
      </c>
      <c r="M7" s="239">
        <v>125236</v>
      </c>
      <c r="N7" s="240">
        <f t="shared" ref="N7:N18" si="5">IFERROR(M7/M20-1,"-")</f>
        <v>0.10398448519040904</v>
      </c>
      <c r="O7" s="239">
        <v>3821</v>
      </c>
      <c r="P7" s="240">
        <f t="shared" ref="P7:P18" si="6">IFERROR(O7/O20-1,"-")</f>
        <v>-0.17933848797250862</v>
      </c>
      <c r="Q7" s="239">
        <v>8050</v>
      </c>
      <c r="R7" s="240">
        <f t="shared" ref="R7:R18" si="7">IFERROR(Q7/Q20-1,"-")</f>
        <v>0.16329479768786137</v>
      </c>
      <c r="S7" s="239">
        <f t="shared" ref="S7:S70" si="8">SUM(U7:AA7)</f>
        <v>60337.048948067997</v>
      </c>
      <c r="T7" s="240">
        <f t="shared" ref="T7:T18" si="9">IFERROR(S7/S20-1,"-")</f>
        <v>6.4588707895644637E-2</v>
      </c>
      <c r="U7" s="239">
        <v>17601</v>
      </c>
      <c r="V7" s="240">
        <f t="shared" ref="V7:V18" si="10">IFERROR(U7/U20-1,"-")</f>
        <v>8.5377034150813103E-3</v>
      </c>
      <c r="W7" s="239">
        <v>10959</v>
      </c>
      <c r="X7" s="240">
        <f t="shared" ref="X7:X18" si="11">IFERROR(W7/W20-1,"-")</f>
        <v>-3.6366942449314044E-3</v>
      </c>
      <c r="Y7" s="239">
        <v>11093</v>
      </c>
      <c r="Z7" s="240">
        <f t="shared" ref="Z7:Z18" si="12">IFERROR(Y7/Y20-1,"-")</f>
        <v>4.4047058823529328E-2</v>
      </c>
      <c r="AA7" s="239">
        <v>20684</v>
      </c>
      <c r="AB7" s="240">
        <f t="shared" ref="AB7:AB18" si="13">IFERROR(AA7/AA20-1,"-")</f>
        <v>0.17516050224419066</v>
      </c>
      <c r="AC7" s="239">
        <v>2193</v>
      </c>
      <c r="AD7" s="240">
        <f t="shared" ref="AD7:AD18" si="14">IFERROR(AC7/AC20-1,"-")</f>
        <v>2.0000000000000018E-2</v>
      </c>
      <c r="AE7" s="239">
        <v>2780</v>
      </c>
      <c r="AF7" s="240">
        <f t="shared" ref="AF7:AF18" si="15">IFERROR(AE7/AE20-1,"-")</f>
        <v>1.0541621228644216E-2</v>
      </c>
      <c r="AG7" s="239">
        <v>6599</v>
      </c>
      <c r="AH7" s="240">
        <f t="shared" ref="AH7:AH18" si="16">IFERROR(AG7/AG20-1,"-")</f>
        <v>0.50903270066316031</v>
      </c>
      <c r="AI7" s="239">
        <v>5465</v>
      </c>
      <c r="AJ7" s="240">
        <f t="shared" ref="AJ7:AJ18" si="17">IFERROR(AI7/AI20-1,"-")</f>
        <v>-5.8407994486560977E-2</v>
      </c>
      <c r="AK7" s="239">
        <v>7238</v>
      </c>
      <c r="AL7" s="240">
        <f t="shared" ref="AL7:AL18" si="18">IFERROR(AK7/AK20-1,"-")</f>
        <v>0.35062511662623619</v>
      </c>
      <c r="AM7" s="239">
        <v>1240</v>
      </c>
      <c r="AN7" s="240">
        <f t="shared" ref="AN7:AN18" si="19">IFERROR(AM7/AM20-1,"-")</f>
        <v>8.4864391951006146E-2</v>
      </c>
      <c r="AO7" s="239">
        <v>1549</v>
      </c>
      <c r="AP7" s="240">
        <f t="shared" ref="AP7:AP18" si="20">IFERROR(AO7/AO20-1,"-")</f>
        <v>-0.10720461095100864</v>
      </c>
      <c r="AQ7" s="239">
        <v>4186</v>
      </c>
      <c r="AR7" s="240">
        <f t="shared" ref="AR7:AR18" si="21">IFERROR(AQ7/AQ20-1,"-")</f>
        <v>-8.761543926118831E-3</v>
      </c>
      <c r="AS7" s="239">
        <v>313372</v>
      </c>
      <c r="AT7" s="240">
        <f t="shared" ref="AT7:AT18" si="22">IFERROR(AS7/AS20-1,"-")</f>
        <v>0.10772863525818677</v>
      </c>
      <c r="AU7" s="241">
        <v>406015</v>
      </c>
      <c r="AV7" s="242">
        <f t="shared" ref="AV7:AV18" si="23">IFERROR(AU7/AU20-1,"-")</f>
        <v>6.7008832719694489E-2</v>
      </c>
    </row>
    <row r="8" spans="2:49">
      <c r="B8" s="238" t="s">
        <v>41</v>
      </c>
      <c r="C8" s="239">
        <v>80313</v>
      </c>
      <c r="D8" s="240">
        <f t="shared" si="0"/>
        <v>-3.5985644152632945E-2</v>
      </c>
      <c r="E8" s="239">
        <v>11387</v>
      </c>
      <c r="F8" s="240">
        <f t="shared" si="1"/>
        <v>0.19548556430446196</v>
      </c>
      <c r="G8" s="239">
        <v>11806</v>
      </c>
      <c r="H8" s="240">
        <f t="shared" si="2"/>
        <v>2.0838737570255006E-2</v>
      </c>
      <c r="I8" s="239">
        <v>54121</v>
      </c>
      <c r="J8" s="240">
        <f t="shared" si="3"/>
        <v>1.3501872659176017E-2</v>
      </c>
      <c r="K8" s="239">
        <v>7872</v>
      </c>
      <c r="L8" s="240">
        <f t="shared" si="4"/>
        <v>0.25450199203187251</v>
      </c>
      <c r="M8" s="239">
        <v>122455</v>
      </c>
      <c r="N8" s="240">
        <f t="shared" si="5"/>
        <v>0.10105560351028631</v>
      </c>
      <c r="O8" s="239">
        <v>4802</v>
      </c>
      <c r="P8" s="240">
        <f t="shared" si="6"/>
        <v>-6.0090037189273859E-2</v>
      </c>
      <c r="Q8" s="239">
        <v>6274</v>
      </c>
      <c r="R8" s="240">
        <f t="shared" si="7"/>
        <v>0.2350393700787401</v>
      </c>
      <c r="S8" s="239">
        <f t="shared" si="8"/>
        <v>64467.116315927065</v>
      </c>
      <c r="T8" s="240">
        <f t="shared" si="9"/>
        <v>5.5763809610409831E-2</v>
      </c>
      <c r="U8" s="239">
        <v>21892</v>
      </c>
      <c r="V8" s="240">
        <f t="shared" si="10"/>
        <v>0.18354327728820885</v>
      </c>
      <c r="W8" s="239">
        <v>13082</v>
      </c>
      <c r="X8" s="240">
        <f t="shared" si="11"/>
        <v>-3.160855725812417E-2</v>
      </c>
      <c r="Y8" s="239">
        <v>10099</v>
      </c>
      <c r="Z8" s="240">
        <f t="shared" si="12"/>
        <v>-3.5618792971734203E-2</v>
      </c>
      <c r="AA8" s="239">
        <v>19394</v>
      </c>
      <c r="AB8" s="240">
        <f t="shared" si="13"/>
        <v>4.3529728275490953E-2</v>
      </c>
      <c r="AC8" s="239">
        <v>3163</v>
      </c>
      <c r="AD8" s="240">
        <f t="shared" si="14"/>
        <v>0.17758749069247948</v>
      </c>
      <c r="AE8" s="239">
        <v>3434</v>
      </c>
      <c r="AF8" s="240">
        <f t="shared" si="15"/>
        <v>0.14428523825391526</v>
      </c>
      <c r="AG8" s="239">
        <v>6592</v>
      </c>
      <c r="AH8" s="240">
        <f t="shared" si="16"/>
        <v>0.4268398268398268</v>
      </c>
      <c r="AI8" s="239">
        <v>5781</v>
      </c>
      <c r="AJ8" s="240">
        <f t="shared" si="17"/>
        <v>0.15967903711133391</v>
      </c>
      <c r="AK8" s="239">
        <v>6833</v>
      </c>
      <c r="AL8" s="240">
        <f t="shared" si="18"/>
        <v>0.32782743878740761</v>
      </c>
      <c r="AM8" s="239">
        <v>847</v>
      </c>
      <c r="AN8" s="240">
        <f t="shared" si="19"/>
        <v>-0.18085106382978722</v>
      </c>
      <c r="AO8" s="239">
        <v>1048</v>
      </c>
      <c r="AP8" s="240">
        <f t="shared" si="20"/>
        <v>-0.25409252669039151</v>
      </c>
      <c r="AQ8" s="239">
        <v>5444</v>
      </c>
      <c r="AR8" s="240">
        <f t="shared" si="21"/>
        <v>1.2864342713145738</v>
      </c>
      <c r="AS8" s="239">
        <f t="shared" ref="AS8:AS18" si="24">SUM(E8:Q8,U8:AQ8)</f>
        <v>316327.48641482939</v>
      </c>
      <c r="AT8" s="240">
        <f t="shared" si="22"/>
        <v>9.6497840084239117E-2</v>
      </c>
      <c r="AU8" s="241">
        <f t="shared" ref="AU8:AU18" si="25">SUM(C8:Q8,U8:AQ8)</f>
        <v>396640.45042918518</v>
      </c>
      <c r="AV8" s="242">
        <f t="shared" si="23"/>
        <v>6.6811824441916468E-2</v>
      </c>
    </row>
    <row r="9" spans="2:49">
      <c r="B9" s="238" t="s">
        <v>42</v>
      </c>
      <c r="C9" s="239">
        <v>110043</v>
      </c>
      <c r="D9" s="240">
        <f t="shared" si="0"/>
        <v>-4.9632956213835344E-2</v>
      </c>
      <c r="E9" s="239">
        <v>13916</v>
      </c>
      <c r="F9" s="240">
        <f t="shared" si="1"/>
        <v>4.1460859152821383E-2</v>
      </c>
      <c r="G9" s="239">
        <v>10024</v>
      </c>
      <c r="H9" s="240">
        <f t="shared" si="2"/>
        <v>8.1687709075213055E-2</v>
      </c>
      <c r="I9" s="239">
        <v>48166</v>
      </c>
      <c r="J9" s="240">
        <f t="shared" si="3"/>
        <v>8.7317711860580571E-2</v>
      </c>
      <c r="K9" s="239">
        <v>9854</v>
      </c>
      <c r="L9" s="240">
        <f t="shared" si="4"/>
        <v>0.21444417056938625</v>
      </c>
      <c r="M9" s="239">
        <v>154556</v>
      </c>
      <c r="N9" s="240">
        <f t="shared" si="5"/>
        <v>8.7549432146023509E-2</v>
      </c>
      <c r="O9" s="239">
        <v>6136</v>
      </c>
      <c r="P9" s="240">
        <f t="shared" si="6"/>
        <v>7.2352324362111142E-2</v>
      </c>
      <c r="Q9" s="239">
        <v>4485</v>
      </c>
      <c r="R9" s="240">
        <f t="shared" si="7"/>
        <v>-9.0448184952342303E-2</v>
      </c>
      <c r="S9" s="239">
        <f t="shared" si="8"/>
        <v>39349.760354143305</v>
      </c>
      <c r="T9" s="240">
        <f t="shared" si="9"/>
        <v>0.26522243058200901</v>
      </c>
      <c r="U9" s="239">
        <v>12386</v>
      </c>
      <c r="V9" s="240">
        <f t="shared" si="10"/>
        <v>0.32300790429395421</v>
      </c>
      <c r="W9" s="239">
        <v>8146</v>
      </c>
      <c r="X9" s="240">
        <f t="shared" si="11"/>
        <v>0.39725557461406513</v>
      </c>
      <c r="Y9" s="239">
        <v>7342</v>
      </c>
      <c r="Z9" s="240">
        <f t="shared" si="12"/>
        <v>4.0090664400056708E-2</v>
      </c>
      <c r="AA9" s="239">
        <v>11475</v>
      </c>
      <c r="AB9" s="240">
        <f t="shared" si="13"/>
        <v>0.29646367642074334</v>
      </c>
      <c r="AC9" s="239">
        <v>4143</v>
      </c>
      <c r="AD9" s="240">
        <f t="shared" si="14"/>
        <v>0.13196721311475401</v>
      </c>
      <c r="AE9" s="239">
        <v>2565</v>
      </c>
      <c r="AF9" s="240">
        <f t="shared" si="15"/>
        <v>0.20309568480300189</v>
      </c>
      <c r="AG9" s="239">
        <v>8461</v>
      </c>
      <c r="AH9" s="240">
        <f t="shared" si="16"/>
        <v>0.27616892911010549</v>
      </c>
      <c r="AI9" s="239">
        <v>6488</v>
      </c>
      <c r="AJ9" s="240">
        <f t="shared" si="17"/>
        <v>8.5496657857919711E-3</v>
      </c>
      <c r="AK9" s="239">
        <v>7645</v>
      </c>
      <c r="AL9" s="240">
        <f t="shared" si="18"/>
        <v>0.38170974155069581</v>
      </c>
      <c r="AM9" s="239">
        <v>1042</v>
      </c>
      <c r="AN9" s="240">
        <f t="shared" si="19"/>
        <v>-0.10481099656357384</v>
      </c>
      <c r="AO9" s="239">
        <v>1479</v>
      </c>
      <c r="AP9" s="240">
        <f t="shared" si="20"/>
        <v>2.5658807212205259E-2</v>
      </c>
      <c r="AQ9" s="239">
        <v>5255</v>
      </c>
      <c r="AR9" s="240">
        <f t="shared" si="21"/>
        <v>0.65407617248977012</v>
      </c>
      <c r="AS9" s="239">
        <f t="shared" si="24"/>
        <v>323566.56396907195</v>
      </c>
      <c r="AT9" s="240">
        <f t="shared" si="22"/>
        <v>0.11930392615718266</v>
      </c>
      <c r="AU9" s="241">
        <f t="shared" si="25"/>
        <v>433609.51433611568</v>
      </c>
      <c r="AV9" s="242">
        <f t="shared" si="23"/>
        <v>7.0988735715970863E-2</v>
      </c>
    </row>
    <row r="10" spans="2:49">
      <c r="B10" s="238" t="s">
        <v>43</v>
      </c>
      <c r="C10" s="239">
        <v>129258</v>
      </c>
      <c r="D10" s="240">
        <f t="shared" si="0"/>
        <v>-3.0067909803774384E-2</v>
      </c>
      <c r="E10" s="239">
        <v>9228</v>
      </c>
      <c r="F10" s="240">
        <f t="shared" si="1"/>
        <v>3.2615786040444128E-3</v>
      </c>
      <c r="G10" s="239">
        <v>9808</v>
      </c>
      <c r="H10" s="240">
        <f t="shared" si="2"/>
        <v>0.19101396478445665</v>
      </c>
      <c r="I10" s="239">
        <v>41933</v>
      </c>
      <c r="J10" s="240">
        <f t="shared" si="3"/>
        <v>0.14856610698731809</v>
      </c>
      <c r="K10" s="239">
        <v>6284</v>
      </c>
      <c r="L10" s="240">
        <f t="shared" si="4"/>
        <v>0.19558599695585999</v>
      </c>
      <c r="M10" s="239">
        <v>114938</v>
      </c>
      <c r="N10" s="240">
        <f t="shared" si="5"/>
        <v>-3.6581137309292799E-3</v>
      </c>
      <c r="O10" s="239">
        <v>4940</v>
      </c>
      <c r="P10" s="240">
        <f t="shared" si="6"/>
        <v>5.2407328504473716E-2</v>
      </c>
      <c r="Q10" s="239">
        <v>6497</v>
      </c>
      <c r="R10" s="240">
        <f t="shared" si="7"/>
        <v>0.24966339680707827</v>
      </c>
      <c r="S10" s="239">
        <f t="shared" si="8"/>
        <v>4264.2374809146168</v>
      </c>
      <c r="T10" s="240">
        <f t="shared" si="9"/>
        <v>-0.30545102187444351</v>
      </c>
      <c r="U10" s="239">
        <v>1767</v>
      </c>
      <c r="V10" s="240">
        <f t="shared" si="10"/>
        <v>-0.18458698661744344</v>
      </c>
      <c r="W10" s="239">
        <v>1198</v>
      </c>
      <c r="X10" s="240">
        <f t="shared" si="11"/>
        <v>-7.5617283950617287E-2</v>
      </c>
      <c r="Y10" s="239">
        <v>1075</v>
      </c>
      <c r="Z10" s="240">
        <f t="shared" si="12"/>
        <v>-0.50231481481481488</v>
      </c>
      <c r="AA10" s="239">
        <v>225</v>
      </c>
      <c r="AB10" s="240">
        <f t="shared" si="13"/>
        <v>-0.56479690522243708</v>
      </c>
      <c r="AC10" s="239">
        <v>2490</v>
      </c>
      <c r="AD10" s="240">
        <f t="shared" si="14"/>
        <v>4.5779084418311689E-2</v>
      </c>
      <c r="AE10" s="239">
        <v>2150</v>
      </c>
      <c r="AF10" s="240">
        <f t="shared" si="15"/>
        <v>0.32063882063882065</v>
      </c>
      <c r="AG10" s="239">
        <v>7346</v>
      </c>
      <c r="AH10" s="240">
        <f t="shared" si="16"/>
        <v>0.37462574850299402</v>
      </c>
      <c r="AI10" s="239">
        <v>8037</v>
      </c>
      <c r="AJ10" s="240">
        <f t="shared" si="17"/>
        <v>8.5347738014854846E-2</v>
      </c>
      <c r="AK10" s="239">
        <v>8362</v>
      </c>
      <c r="AL10" s="240">
        <f t="shared" si="18"/>
        <v>0.15753045404208188</v>
      </c>
      <c r="AM10" s="239">
        <v>933</v>
      </c>
      <c r="AN10" s="240">
        <f t="shared" si="19"/>
        <v>-0.2420796100731113</v>
      </c>
      <c r="AO10" s="239">
        <v>1704</v>
      </c>
      <c r="AP10" s="240">
        <f t="shared" si="20"/>
        <v>-1.7574692442882123E-3</v>
      </c>
      <c r="AQ10" s="239">
        <v>5500</v>
      </c>
      <c r="AR10" s="240">
        <f t="shared" si="21"/>
        <v>0.59976730657358934</v>
      </c>
      <c r="AS10" s="239">
        <f t="shared" si="24"/>
        <v>234414.9999456378</v>
      </c>
      <c r="AT10" s="240">
        <f t="shared" si="22"/>
        <v>6.0943577935619775E-2</v>
      </c>
      <c r="AU10" s="241">
        <f t="shared" si="25"/>
        <v>363672.96987772809</v>
      </c>
      <c r="AV10" s="242">
        <f t="shared" si="23"/>
        <v>2.6702746687153889E-2</v>
      </c>
    </row>
    <row r="11" spans="2:49">
      <c r="B11" s="238" t="s">
        <v>44</v>
      </c>
      <c r="C11" s="239">
        <v>203180</v>
      </c>
      <c r="D11" s="240">
        <f t="shared" si="0"/>
        <v>-8.884215058006828E-2</v>
      </c>
      <c r="E11" s="239">
        <v>13538</v>
      </c>
      <c r="F11" s="240">
        <f t="shared" si="1"/>
        <v>-7.1149228130360176E-2</v>
      </c>
      <c r="G11" s="239">
        <v>10199</v>
      </c>
      <c r="H11" s="240">
        <f t="shared" si="2"/>
        <v>-1.1149893348846196E-2</v>
      </c>
      <c r="I11" s="239">
        <v>36979</v>
      </c>
      <c r="J11" s="240">
        <f t="shared" si="3"/>
        <v>5.3322699176802324E-2</v>
      </c>
      <c r="K11" s="239">
        <v>9743</v>
      </c>
      <c r="L11" s="240">
        <f t="shared" si="4"/>
        <v>-6.5060934651185121E-2</v>
      </c>
      <c r="M11" s="239">
        <v>124612</v>
      </c>
      <c r="N11" s="240">
        <f t="shared" si="5"/>
        <v>8.2152285674586656E-2</v>
      </c>
      <c r="O11" s="239">
        <v>4809</v>
      </c>
      <c r="P11" s="240">
        <f t="shared" si="6"/>
        <v>-0.13909774436090228</v>
      </c>
      <c r="Q11" s="239">
        <v>15211</v>
      </c>
      <c r="R11" s="240">
        <f t="shared" si="7"/>
        <v>-2.2115075538412077E-2</v>
      </c>
      <c r="S11" s="239">
        <f t="shared" si="8"/>
        <v>4470.6157833301049</v>
      </c>
      <c r="T11" s="240">
        <f t="shared" si="9"/>
        <v>0.44910949709688652</v>
      </c>
      <c r="U11" s="239">
        <v>1455</v>
      </c>
      <c r="V11" s="240">
        <f t="shared" si="10"/>
        <v>0.86777920410783049</v>
      </c>
      <c r="W11" s="239">
        <v>1469</v>
      </c>
      <c r="X11" s="240">
        <f t="shared" si="11"/>
        <v>0.95086321381142103</v>
      </c>
      <c r="Y11" s="239">
        <v>1171</v>
      </c>
      <c r="Z11" s="240">
        <f t="shared" si="12"/>
        <v>-0.20285908781484008</v>
      </c>
      <c r="AA11" s="239">
        <v>374</v>
      </c>
      <c r="AB11" s="240">
        <f t="shared" si="13"/>
        <v>3.4000000000000004</v>
      </c>
      <c r="AC11" s="239">
        <v>1865</v>
      </c>
      <c r="AD11" s="240">
        <f t="shared" si="14"/>
        <v>-8.846529814271753E-2</v>
      </c>
      <c r="AE11" s="239">
        <v>2077</v>
      </c>
      <c r="AF11" s="240">
        <f t="shared" si="15"/>
        <v>0.2459508098380323</v>
      </c>
      <c r="AG11" s="239">
        <v>8994</v>
      </c>
      <c r="AH11" s="240">
        <f t="shared" si="16"/>
        <v>0.41704742397983297</v>
      </c>
      <c r="AI11" s="239">
        <v>7495</v>
      </c>
      <c r="AJ11" s="240">
        <f t="shared" si="17"/>
        <v>0.22687837616631201</v>
      </c>
      <c r="AK11" s="239">
        <v>13864</v>
      </c>
      <c r="AL11" s="240">
        <f t="shared" si="18"/>
        <v>0.21977828611648786</v>
      </c>
      <c r="AM11" s="239">
        <v>761</v>
      </c>
      <c r="AN11" s="240">
        <f t="shared" si="19"/>
        <v>-0.27316141356255974</v>
      </c>
      <c r="AO11" s="239">
        <v>2253</v>
      </c>
      <c r="AP11" s="240">
        <f t="shared" si="20"/>
        <v>1.3495276653171295E-2</v>
      </c>
      <c r="AQ11" s="239">
        <v>5149</v>
      </c>
      <c r="AR11" s="240">
        <f t="shared" si="21"/>
        <v>0.22887828162291179</v>
      </c>
      <c r="AS11" s="239">
        <f t="shared" si="24"/>
        <v>262023.62632397545</v>
      </c>
      <c r="AT11" s="240">
        <f t="shared" si="22"/>
        <v>7.0408823414590316E-2</v>
      </c>
      <c r="AU11" s="241">
        <f t="shared" si="25"/>
        <v>465203.53748182498</v>
      </c>
      <c r="AV11" s="242">
        <f t="shared" si="23"/>
        <v>-5.5063932034985497E-3</v>
      </c>
    </row>
    <row r="12" spans="2:49">
      <c r="B12" s="238" t="s">
        <v>45</v>
      </c>
      <c r="C12" s="239">
        <v>173912</v>
      </c>
      <c r="D12" s="240">
        <f t="shared" si="0"/>
        <v>-3.7714133947147066E-2</v>
      </c>
      <c r="E12" s="239">
        <v>14393</v>
      </c>
      <c r="F12" s="240">
        <f t="shared" si="1"/>
        <v>-8.9741968125474303E-2</v>
      </c>
      <c r="G12" s="239">
        <v>12322</v>
      </c>
      <c r="H12" s="240">
        <f t="shared" si="2"/>
        <v>0.10076826871538325</v>
      </c>
      <c r="I12" s="239">
        <v>38658</v>
      </c>
      <c r="J12" s="240">
        <f t="shared" si="3"/>
        <v>7.7634990103977897E-2</v>
      </c>
      <c r="K12" s="239">
        <v>10252</v>
      </c>
      <c r="L12" s="240">
        <f t="shared" si="4"/>
        <v>0.29772151898734167</v>
      </c>
      <c r="M12" s="239">
        <v>136262</v>
      </c>
      <c r="N12" s="240">
        <f t="shared" si="5"/>
        <v>9.6985066215835358E-2</v>
      </c>
      <c r="O12" s="239">
        <v>6394</v>
      </c>
      <c r="P12" s="240">
        <f t="shared" si="6"/>
        <v>4.5796532548249891E-2</v>
      </c>
      <c r="Q12" s="239">
        <v>8300</v>
      </c>
      <c r="R12" s="240">
        <f t="shared" si="7"/>
        <v>0.18605315804515565</v>
      </c>
      <c r="S12" s="239">
        <f t="shared" si="8"/>
        <v>6107.9723735120051</v>
      </c>
      <c r="T12" s="240">
        <f t="shared" si="9"/>
        <v>-1.0961413961292354E-2</v>
      </c>
      <c r="U12" s="239">
        <v>1976</v>
      </c>
      <c r="V12" s="240">
        <f t="shared" si="10"/>
        <v>-6.3950734249170971E-2</v>
      </c>
      <c r="W12" s="239">
        <v>2077</v>
      </c>
      <c r="X12" s="240">
        <f t="shared" si="11"/>
        <v>0.15517241379310343</v>
      </c>
      <c r="Y12" s="239">
        <v>1683</v>
      </c>
      <c r="Z12" s="240">
        <f t="shared" si="12"/>
        <v>-0.11884816753926697</v>
      </c>
      <c r="AA12" s="239">
        <v>372</v>
      </c>
      <c r="AB12" s="240">
        <f t="shared" si="13"/>
        <v>4.2016806722689148E-2</v>
      </c>
      <c r="AC12" s="239">
        <v>3209</v>
      </c>
      <c r="AD12" s="240">
        <f t="shared" si="14"/>
        <v>-3.5177390258568808E-2</v>
      </c>
      <c r="AE12" s="239">
        <v>2685</v>
      </c>
      <c r="AF12" s="240">
        <f t="shared" si="15"/>
        <v>0.19227353463587926</v>
      </c>
      <c r="AG12" s="239">
        <v>10098</v>
      </c>
      <c r="AH12" s="240">
        <f t="shared" si="16"/>
        <v>0.40406006674082318</v>
      </c>
      <c r="AI12" s="239">
        <v>9779</v>
      </c>
      <c r="AJ12" s="240">
        <f t="shared" si="17"/>
        <v>0.18763662861306774</v>
      </c>
      <c r="AK12" s="239">
        <v>10740</v>
      </c>
      <c r="AL12" s="240">
        <f t="shared" si="18"/>
        <v>3.6279428791972101E-2</v>
      </c>
      <c r="AM12" s="239">
        <v>1506</v>
      </c>
      <c r="AN12" s="240">
        <f t="shared" si="19"/>
        <v>0.11225997045790259</v>
      </c>
      <c r="AO12" s="239">
        <v>2105</v>
      </c>
      <c r="AP12" s="240">
        <f t="shared" si="20"/>
        <v>5.9386009058882694E-2</v>
      </c>
      <c r="AQ12" s="239">
        <v>4536</v>
      </c>
      <c r="AR12" s="240">
        <f t="shared" si="21"/>
        <v>1.3404825737265424E-2</v>
      </c>
      <c r="AS12" s="239">
        <f t="shared" si="24"/>
        <v>277348.50027297525</v>
      </c>
      <c r="AT12" s="240">
        <f t="shared" si="22"/>
        <v>9.4218622755878112E-2</v>
      </c>
      <c r="AU12" s="241">
        <f t="shared" si="25"/>
        <v>451260.46255884127</v>
      </c>
      <c r="AV12" s="242">
        <f t="shared" si="23"/>
        <v>3.9303351277869991E-2</v>
      </c>
    </row>
    <row r="13" spans="2:49">
      <c r="B13" s="238" t="s">
        <v>46</v>
      </c>
      <c r="C13" s="239">
        <v>144320</v>
      </c>
      <c r="D13" s="240">
        <f t="shared" si="0"/>
        <v>7.2987219615919363E-2</v>
      </c>
      <c r="E13" s="239">
        <v>6938</v>
      </c>
      <c r="F13" s="240">
        <f t="shared" si="1"/>
        <v>-0.24595152700793388</v>
      </c>
      <c r="G13" s="239">
        <v>8914</v>
      </c>
      <c r="H13" s="240">
        <f t="shared" si="2"/>
        <v>0.15841455490578293</v>
      </c>
      <c r="I13" s="239">
        <v>34681</v>
      </c>
      <c r="J13" s="240">
        <f t="shared" si="3"/>
        <v>3.4358316681082135E-2</v>
      </c>
      <c r="K13" s="239">
        <v>6068</v>
      </c>
      <c r="L13" s="240">
        <f t="shared" si="4"/>
        <v>0.18794048551292097</v>
      </c>
      <c r="M13" s="239">
        <v>120231</v>
      </c>
      <c r="N13" s="240">
        <f t="shared" si="5"/>
        <v>9.3695136039879667E-2</v>
      </c>
      <c r="O13" s="239">
        <v>5964</v>
      </c>
      <c r="P13" s="240">
        <f t="shared" si="6"/>
        <v>3.4518647007805825E-2</v>
      </c>
      <c r="Q13" s="239">
        <v>5900</v>
      </c>
      <c r="R13" s="240">
        <f t="shared" si="7"/>
        <v>0.11573373676248111</v>
      </c>
      <c r="S13" s="239">
        <f t="shared" si="8"/>
        <v>4738.9289872377249</v>
      </c>
      <c r="T13" s="240">
        <f t="shared" si="9"/>
        <v>-4.9026404066173424E-2</v>
      </c>
      <c r="U13" s="239">
        <v>1611</v>
      </c>
      <c r="V13" s="240">
        <f t="shared" si="10"/>
        <v>4.542504866969499E-2</v>
      </c>
      <c r="W13" s="239">
        <v>1227</v>
      </c>
      <c r="X13" s="240">
        <f t="shared" si="11"/>
        <v>0.22089552238805976</v>
      </c>
      <c r="Y13" s="239">
        <v>1491</v>
      </c>
      <c r="Z13" s="240">
        <f t="shared" si="12"/>
        <v>-0.33733333333333337</v>
      </c>
      <c r="AA13" s="239">
        <v>410</v>
      </c>
      <c r="AB13" s="240">
        <f t="shared" si="13"/>
        <v>1.1925133689839571</v>
      </c>
      <c r="AC13" s="239">
        <v>1952</v>
      </c>
      <c r="AD13" s="240">
        <f t="shared" si="14"/>
        <v>-0.10786106032906762</v>
      </c>
      <c r="AE13" s="239">
        <v>1737</v>
      </c>
      <c r="AF13" s="240">
        <f t="shared" si="15"/>
        <v>0.22323943661971835</v>
      </c>
      <c r="AG13" s="239">
        <v>6927</v>
      </c>
      <c r="AH13" s="240">
        <f t="shared" si="16"/>
        <v>0.10337687161516396</v>
      </c>
      <c r="AI13" s="239">
        <v>8009</v>
      </c>
      <c r="AJ13" s="240">
        <f t="shared" si="17"/>
        <v>-9.9505284461434695E-2</v>
      </c>
      <c r="AK13" s="239">
        <v>7625</v>
      </c>
      <c r="AL13" s="240">
        <f t="shared" si="18"/>
        <v>-0.12103746397694526</v>
      </c>
      <c r="AM13" s="239">
        <v>1254</v>
      </c>
      <c r="AN13" s="240">
        <f t="shared" si="19"/>
        <v>0.11367673179396087</v>
      </c>
      <c r="AO13" s="239">
        <v>1693</v>
      </c>
      <c r="AP13" s="240">
        <f t="shared" si="20"/>
        <v>0.29138062547673527</v>
      </c>
      <c r="AQ13" s="239">
        <v>7991</v>
      </c>
      <c r="AR13" s="240">
        <f t="shared" si="21"/>
        <v>1.0164017158718144</v>
      </c>
      <c r="AS13" s="239">
        <f t="shared" si="24"/>
        <v>230624.78774607665</v>
      </c>
      <c r="AT13" s="240">
        <f t="shared" si="22"/>
        <v>7.0905676571743737E-2</v>
      </c>
      <c r="AU13" s="241">
        <f t="shared" si="25"/>
        <v>374944.86073329614</v>
      </c>
      <c r="AV13" s="242">
        <f t="shared" si="23"/>
        <v>7.1706567475298799E-2</v>
      </c>
    </row>
    <row r="14" spans="2:49">
      <c r="B14" s="238" t="s">
        <v>47</v>
      </c>
      <c r="C14" s="239">
        <v>139577</v>
      </c>
      <c r="D14" s="240">
        <f t="shared" si="0"/>
        <v>6.278791755183466E-2</v>
      </c>
      <c r="E14" s="239">
        <v>13350</v>
      </c>
      <c r="F14" s="240">
        <f t="shared" si="1"/>
        <v>0.29435718440954051</v>
      </c>
      <c r="G14" s="239">
        <v>8821</v>
      </c>
      <c r="H14" s="240">
        <f t="shared" si="2"/>
        <v>8.766954377311964E-2</v>
      </c>
      <c r="I14" s="239">
        <v>38552</v>
      </c>
      <c r="J14" s="240">
        <f t="shared" si="3"/>
        <v>5.0405972426570855E-2</v>
      </c>
      <c r="K14" s="239">
        <v>8128</v>
      </c>
      <c r="L14" s="240">
        <f t="shared" si="4"/>
        <v>0.16031406138472515</v>
      </c>
      <c r="M14" s="239">
        <v>109474</v>
      </c>
      <c r="N14" s="240">
        <f t="shared" si="5"/>
        <v>-3.0911955809712621E-2</v>
      </c>
      <c r="O14" s="239">
        <v>5675</v>
      </c>
      <c r="P14" s="240">
        <f t="shared" si="6"/>
        <v>-0.31766261873271617</v>
      </c>
      <c r="Q14" s="239">
        <v>5238</v>
      </c>
      <c r="R14" s="240">
        <f t="shared" si="7"/>
        <v>0.186409966024915</v>
      </c>
      <c r="S14" s="239">
        <f t="shared" si="8"/>
        <v>4010.4527401410737</v>
      </c>
      <c r="T14" s="240">
        <f t="shared" si="9"/>
        <v>4.2021247640765758E-2</v>
      </c>
      <c r="U14" s="239">
        <v>1066</v>
      </c>
      <c r="V14" s="240">
        <f t="shared" si="10"/>
        <v>-1.0213556174558991E-2</v>
      </c>
      <c r="W14" s="239">
        <v>1039</v>
      </c>
      <c r="X14" s="240">
        <f t="shared" si="11"/>
        <v>4.6162162162162161</v>
      </c>
      <c r="Y14" s="239">
        <v>1674</v>
      </c>
      <c r="Z14" s="240">
        <f t="shared" si="12"/>
        <v>-0.15326251896813359</v>
      </c>
      <c r="AA14" s="239">
        <v>227</v>
      </c>
      <c r="AB14" s="240">
        <f t="shared" si="13"/>
        <v>-0.62786885245901636</v>
      </c>
      <c r="AC14" s="239">
        <v>2341</v>
      </c>
      <c r="AD14" s="240">
        <f t="shared" si="14"/>
        <v>8.8331008833100855E-2</v>
      </c>
      <c r="AE14" s="239">
        <v>1514</v>
      </c>
      <c r="AF14" s="240">
        <f t="shared" si="15"/>
        <v>-0.1353512278697887</v>
      </c>
      <c r="AG14" s="239">
        <v>5637</v>
      </c>
      <c r="AH14" s="240">
        <f t="shared" si="16"/>
        <v>-0.24396459227467815</v>
      </c>
      <c r="AI14" s="239">
        <v>4454</v>
      </c>
      <c r="AJ14" s="240">
        <f t="shared" si="17"/>
        <v>-0.18514452982070984</v>
      </c>
      <c r="AK14" s="239">
        <v>7597</v>
      </c>
      <c r="AL14" s="240">
        <f t="shared" si="18"/>
        <v>0.63200859291084854</v>
      </c>
      <c r="AM14" s="239">
        <v>901</v>
      </c>
      <c r="AN14" s="240">
        <f t="shared" si="19"/>
        <v>-0.13779904306220092</v>
      </c>
      <c r="AO14" s="239">
        <v>1561</v>
      </c>
      <c r="AP14" s="240">
        <f t="shared" si="20"/>
        <v>5.1178451178451212E-2</v>
      </c>
      <c r="AQ14" s="239">
        <v>4471</v>
      </c>
      <c r="AR14" s="240">
        <f t="shared" si="21"/>
        <v>0.3651908396946566</v>
      </c>
      <c r="AS14" s="239">
        <f t="shared" si="24"/>
        <v>221724.13830213598</v>
      </c>
      <c r="AT14" s="240">
        <f t="shared" si="22"/>
        <v>1.2616294846508058E-2</v>
      </c>
      <c r="AU14" s="241">
        <f t="shared" si="25"/>
        <v>361301.20109005354</v>
      </c>
      <c r="AV14" s="242">
        <f t="shared" si="23"/>
        <v>3.1427160904001328E-2</v>
      </c>
    </row>
    <row r="15" spans="2:49">
      <c r="B15" s="238" t="s">
        <v>48</v>
      </c>
      <c r="C15" s="239">
        <v>132956</v>
      </c>
      <c r="D15" s="240">
        <f t="shared" si="0"/>
        <v>1.94370538486901E-2</v>
      </c>
      <c r="E15" s="239">
        <v>11778</v>
      </c>
      <c r="F15" s="240">
        <f t="shared" si="1"/>
        <v>-0.12248547161376844</v>
      </c>
      <c r="G15" s="239">
        <v>12948</v>
      </c>
      <c r="H15" s="240">
        <f t="shared" si="2"/>
        <v>5.6031318815757292E-2</v>
      </c>
      <c r="I15" s="239">
        <v>45202</v>
      </c>
      <c r="J15" s="240">
        <f t="shared" si="3"/>
        <v>-0.11259006223373969</v>
      </c>
      <c r="K15" s="239">
        <v>13544</v>
      </c>
      <c r="L15" s="240">
        <f t="shared" si="4"/>
        <v>2.8632186526923453E-2</v>
      </c>
      <c r="M15" s="239">
        <v>138930</v>
      </c>
      <c r="N15" s="240">
        <f t="shared" si="5"/>
        <v>0.10798309275061801</v>
      </c>
      <c r="O15" s="239">
        <v>5935</v>
      </c>
      <c r="P15" s="240">
        <f t="shared" si="6"/>
        <v>-0.18843156023519758</v>
      </c>
      <c r="Q15" s="239">
        <v>5337</v>
      </c>
      <c r="R15" s="240">
        <f t="shared" si="7"/>
        <v>-0.15446768060836502</v>
      </c>
      <c r="S15" s="239">
        <f t="shared" si="8"/>
        <v>22371.394661605747</v>
      </c>
      <c r="T15" s="240">
        <f t="shared" si="9"/>
        <v>-0.20807368026422901</v>
      </c>
      <c r="U15" s="239">
        <v>8819</v>
      </c>
      <c r="V15" s="240">
        <f t="shared" si="10"/>
        <v>-7.3147661586967949E-2</v>
      </c>
      <c r="W15" s="239">
        <v>3407</v>
      </c>
      <c r="X15" s="240">
        <f t="shared" si="11"/>
        <v>-0.20619757688723206</v>
      </c>
      <c r="Y15" s="239">
        <v>4530</v>
      </c>
      <c r="Z15" s="240">
        <f t="shared" si="12"/>
        <v>-0.32599315578038979</v>
      </c>
      <c r="AA15" s="239">
        <v>5616</v>
      </c>
      <c r="AB15" s="240">
        <f t="shared" si="13"/>
        <v>-0.27263307861675945</v>
      </c>
      <c r="AC15" s="239">
        <v>2811</v>
      </c>
      <c r="AD15" s="240">
        <f t="shared" si="14"/>
        <v>-6.049465240641716E-2</v>
      </c>
      <c r="AE15" s="239">
        <v>2483</v>
      </c>
      <c r="AF15" s="240">
        <f t="shared" si="15"/>
        <v>-0.12199434229137196</v>
      </c>
      <c r="AG15" s="239">
        <v>6951</v>
      </c>
      <c r="AH15" s="240">
        <f t="shared" si="16"/>
        <v>0.29973821989528804</v>
      </c>
      <c r="AI15" s="239">
        <v>5778</v>
      </c>
      <c r="AJ15" s="240">
        <f t="shared" si="17"/>
        <v>-7.4483421432003816E-2</v>
      </c>
      <c r="AK15" s="239">
        <v>6303</v>
      </c>
      <c r="AL15" s="240">
        <f t="shared" si="18"/>
        <v>-8.9425021670037519E-2</v>
      </c>
      <c r="AM15" s="239">
        <v>1309</v>
      </c>
      <c r="AN15" s="240">
        <f t="shared" si="19"/>
        <v>-5.8273381294964066E-2</v>
      </c>
      <c r="AO15" s="239">
        <v>1435</v>
      </c>
      <c r="AP15" s="240">
        <f t="shared" si="20"/>
        <v>-0.31958274063537218</v>
      </c>
      <c r="AQ15" s="239">
        <v>6477</v>
      </c>
      <c r="AR15" s="240">
        <f t="shared" si="21"/>
        <v>1.0719769673704413</v>
      </c>
      <c r="AS15" s="239">
        <f t="shared" si="24"/>
        <v>289591.46665269125</v>
      </c>
      <c r="AT15" s="240">
        <f t="shared" si="22"/>
        <v>5.4882274262066932E-3</v>
      </c>
      <c r="AU15" s="241">
        <f t="shared" si="25"/>
        <v>422547.48608974507</v>
      </c>
      <c r="AV15" s="242">
        <f t="shared" si="23"/>
        <v>9.8357748601132222E-3</v>
      </c>
    </row>
    <row r="16" spans="2:49">
      <c r="B16" s="238" t="s">
        <v>49</v>
      </c>
      <c r="C16" s="239">
        <v>101260</v>
      </c>
      <c r="D16" s="240">
        <f t="shared" si="0"/>
        <v>0.28075079367086997</v>
      </c>
      <c r="E16" s="239">
        <v>10964</v>
      </c>
      <c r="F16" s="240">
        <f t="shared" si="1"/>
        <v>-6.2425175303574498E-2</v>
      </c>
      <c r="G16" s="239">
        <v>8525</v>
      </c>
      <c r="H16" s="240">
        <f t="shared" si="2"/>
        <v>-9.5490716180371304E-2</v>
      </c>
      <c r="I16" s="239">
        <v>50145</v>
      </c>
      <c r="J16" s="240">
        <f t="shared" si="3"/>
        <v>-4.3691357082920157E-2</v>
      </c>
      <c r="K16" s="239">
        <v>9268</v>
      </c>
      <c r="L16" s="240">
        <f t="shared" si="4"/>
        <v>-7.0690865336408337E-2</v>
      </c>
      <c r="M16" s="239">
        <v>125351</v>
      </c>
      <c r="N16" s="240">
        <f t="shared" si="5"/>
        <v>-4.6056967704536378E-3</v>
      </c>
      <c r="O16" s="239">
        <v>6522</v>
      </c>
      <c r="P16" s="240">
        <f t="shared" si="6"/>
        <v>-0.12714132762312635</v>
      </c>
      <c r="Q16" s="239">
        <v>6895</v>
      </c>
      <c r="R16" s="240">
        <f t="shared" si="7"/>
        <v>4.8828719196835957E-2</v>
      </c>
      <c r="S16" s="239">
        <f t="shared" si="8"/>
        <v>57423.18578606598</v>
      </c>
      <c r="T16" s="240">
        <f t="shared" si="9"/>
        <v>-0.29179538607901934</v>
      </c>
      <c r="U16" s="239">
        <v>17283</v>
      </c>
      <c r="V16" s="240">
        <f t="shared" si="10"/>
        <v>-0.27333501513622604</v>
      </c>
      <c r="W16" s="239">
        <v>11839</v>
      </c>
      <c r="X16" s="240">
        <f t="shared" si="11"/>
        <v>-0.21885721826339399</v>
      </c>
      <c r="Y16" s="239">
        <v>12247</v>
      </c>
      <c r="Z16" s="240">
        <f t="shared" si="12"/>
        <v>-0.32202170062001767</v>
      </c>
      <c r="AA16" s="239">
        <v>16055</v>
      </c>
      <c r="AB16" s="240">
        <f t="shared" si="13"/>
        <v>-0.33323643008430581</v>
      </c>
      <c r="AC16" s="239">
        <v>2315</v>
      </c>
      <c r="AD16" s="240">
        <f t="shared" si="14"/>
        <v>-2.8127623845507932E-2</v>
      </c>
      <c r="AE16" s="239">
        <v>2663</v>
      </c>
      <c r="AF16" s="240">
        <f t="shared" si="15"/>
        <v>0.29586374695863737</v>
      </c>
      <c r="AG16" s="239">
        <v>4672</v>
      </c>
      <c r="AH16" s="240">
        <f t="shared" si="16"/>
        <v>7.3307460112117528E-3</v>
      </c>
      <c r="AI16" s="239">
        <v>5475</v>
      </c>
      <c r="AJ16" s="240">
        <f t="shared" si="17"/>
        <v>-0.17532760957975602</v>
      </c>
      <c r="AK16" s="239">
        <v>5565</v>
      </c>
      <c r="AL16" s="240">
        <f t="shared" si="18"/>
        <v>-3.8361845515811344E-2</v>
      </c>
      <c r="AM16" s="239">
        <v>1271</v>
      </c>
      <c r="AN16" s="240">
        <f t="shared" si="19"/>
        <v>0.66797900262467191</v>
      </c>
      <c r="AO16" s="239">
        <v>1407</v>
      </c>
      <c r="AP16" s="240">
        <f t="shared" si="20"/>
        <v>0.36469447138700284</v>
      </c>
      <c r="AQ16" s="239">
        <v>4639</v>
      </c>
      <c r="AR16" s="240">
        <f t="shared" si="21"/>
        <v>0.80998829496683578</v>
      </c>
      <c r="AS16" s="239">
        <f t="shared" si="24"/>
        <v>303100.54255538568</v>
      </c>
      <c r="AT16" s="240">
        <f t="shared" si="22"/>
        <v>-8.2743838204915043E-2</v>
      </c>
      <c r="AU16" s="241">
        <f t="shared" si="25"/>
        <v>404360.82330617937</v>
      </c>
      <c r="AV16" s="242">
        <f t="shared" si="23"/>
        <v>-1.2562667992289223E-2</v>
      </c>
    </row>
    <row r="17" spans="2:52">
      <c r="B17" s="238" t="s">
        <v>50</v>
      </c>
      <c r="C17" s="239">
        <v>82010</v>
      </c>
      <c r="D17" s="240">
        <f t="shared" si="0"/>
        <v>0.10213680956860638</v>
      </c>
      <c r="E17" s="239">
        <v>12500</v>
      </c>
      <c r="F17" s="240">
        <f t="shared" si="1"/>
        <v>-6.6746304315365101E-2</v>
      </c>
      <c r="G17" s="239">
        <v>10187</v>
      </c>
      <c r="H17" s="240">
        <f t="shared" si="2"/>
        <v>0.10189291508923737</v>
      </c>
      <c r="I17" s="239">
        <v>46203</v>
      </c>
      <c r="J17" s="240">
        <f t="shared" si="3"/>
        <v>-2.4821123282466884E-2</v>
      </c>
      <c r="K17" s="239">
        <v>11071</v>
      </c>
      <c r="L17" s="240">
        <f t="shared" si="4"/>
        <v>-9.4837612955175343E-3</v>
      </c>
      <c r="M17" s="239">
        <v>112439</v>
      </c>
      <c r="N17" s="240">
        <f t="shared" si="5"/>
        <v>-5.9048495752960339E-2</v>
      </c>
      <c r="O17" s="239">
        <v>6360</v>
      </c>
      <c r="P17" s="240">
        <f t="shared" si="6"/>
        <v>-0.17786970010341263</v>
      </c>
      <c r="Q17" s="239">
        <v>8460</v>
      </c>
      <c r="R17" s="240">
        <f t="shared" si="7"/>
        <v>4.2000246335755609E-2</v>
      </c>
      <c r="S17" s="239">
        <f t="shared" si="8"/>
        <v>56014.435965486897</v>
      </c>
      <c r="T17" s="240">
        <f t="shared" si="9"/>
        <v>-0.19669326572594825</v>
      </c>
      <c r="U17" s="239">
        <v>16005</v>
      </c>
      <c r="V17" s="240">
        <f t="shared" si="10"/>
        <v>-0.24908510837946884</v>
      </c>
      <c r="W17" s="239">
        <v>11642</v>
      </c>
      <c r="X17" s="240">
        <f t="shared" si="11"/>
        <v>-0.13928729853615263</v>
      </c>
      <c r="Y17" s="239">
        <v>13135</v>
      </c>
      <c r="Z17" s="240">
        <f t="shared" si="12"/>
        <v>-0.17566210618802558</v>
      </c>
      <c r="AA17" s="239">
        <v>15233</v>
      </c>
      <c r="AB17" s="240">
        <f t="shared" si="13"/>
        <v>-0.19640219455581343</v>
      </c>
      <c r="AC17" s="239">
        <v>2362</v>
      </c>
      <c r="AD17" s="240">
        <f t="shared" si="14"/>
        <v>3.1441048034934527E-2</v>
      </c>
      <c r="AE17" s="239">
        <v>2780</v>
      </c>
      <c r="AF17" s="240">
        <f t="shared" si="15"/>
        <v>2.4318349299926378E-2</v>
      </c>
      <c r="AG17" s="239">
        <v>3597</v>
      </c>
      <c r="AH17" s="240">
        <f t="shared" si="16"/>
        <v>0.13006597549481613</v>
      </c>
      <c r="AI17" s="239">
        <v>5123</v>
      </c>
      <c r="AJ17" s="240">
        <f t="shared" si="17"/>
        <v>-0.17847979474021813</v>
      </c>
      <c r="AK17" s="239">
        <v>5110</v>
      </c>
      <c r="AL17" s="240">
        <f t="shared" si="18"/>
        <v>-0.10554874846840534</v>
      </c>
      <c r="AM17" s="239">
        <v>768</v>
      </c>
      <c r="AN17" s="240">
        <f t="shared" si="19"/>
        <v>4.0650406504065151E-2</v>
      </c>
      <c r="AO17" s="239">
        <v>1349</v>
      </c>
      <c r="AP17" s="240">
        <f t="shared" si="20"/>
        <v>0.22192028985507251</v>
      </c>
      <c r="AQ17" s="239">
        <v>3213</v>
      </c>
      <c r="AR17" s="240">
        <f t="shared" si="21"/>
        <v>0.10071942446043169</v>
      </c>
      <c r="AS17" s="239">
        <f t="shared" si="24"/>
        <v>287536.16785434866</v>
      </c>
      <c r="AT17" s="240">
        <f t="shared" si="22"/>
        <v>-7.595306888753961E-2</v>
      </c>
      <c r="AU17" s="241">
        <f t="shared" si="25"/>
        <v>369546.2699911581</v>
      </c>
      <c r="AV17" s="242">
        <f t="shared" si="23"/>
        <v>-4.1584418882536833E-2</v>
      </c>
    </row>
    <row r="18" spans="2:52">
      <c r="B18" s="238" t="s">
        <v>51</v>
      </c>
      <c r="C18" s="239">
        <v>76712</v>
      </c>
      <c r="D18" s="240">
        <f t="shared" si="0"/>
        <v>0.14993254384649979</v>
      </c>
      <c r="E18" s="239">
        <v>10543</v>
      </c>
      <c r="F18" s="240">
        <f t="shared" si="1"/>
        <v>2.58830397976062E-2</v>
      </c>
      <c r="G18" s="239">
        <v>11385</v>
      </c>
      <c r="H18" s="240">
        <f t="shared" si="2"/>
        <v>6.2727527303276354E-2</v>
      </c>
      <c r="I18" s="239">
        <v>51458</v>
      </c>
      <c r="J18" s="240">
        <f t="shared" si="3"/>
        <v>-1.9287211740041887E-2</v>
      </c>
      <c r="K18" s="239">
        <v>9016</v>
      </c>
      <c r="L18" s="240">
        <f t="shared" si="4"/>
        <v>8.5872576177285387E-2</v>
      </c>
      <c r="M18" s="239">
        <v>114817</v>
      </c>
      <c r="N18" s="240">
        <f t="shared" si="5"/>
        <v>-3.3506071890488931E-3</v>
      </c>
      <c r="O18" s="239">
        <v>6490</v>
      </c>
      <c r="P18" s="240">
        <f t="shared" si="6"/>
        <v>-0.21285627653123107</v>
      </c>
      <c r="Q18" s="239">
        <v>9764</v>
      </c>
      <c r="R18" s="240">
        <f t="shared" si="7"/>
        <v>-1.5030767678805623E-2</v>
      </c>
      <c r="S18" s="239">
        <f t="shared" si="8"/>
        <v>63174.80101628595</v>
      </c>
      <c r="T18" s="240">
        <f t="shared" si="9"/>
        <v>-8.67902037292968E-2</v>
      </c>
      <c r="U18" s="239">
        <v>19077</v>
      </c>
      <c r="V18" s="240">
        <f t="shared" si="10"/>
        <v>-7.5592382613752007E-2</v>
      </c>
      <c r="W18" s="239">
        <v>13342</v>
      </c>
      <c r="X18" s="240">
        <f t="shared" si="11"/>
        <v>8.7988257359536748E-2</v>
      </c>
      <c r="Y18" s="239">
        <v>12696</v>
      </c>
      <c r="Z18" s="240">
        <f t="shared" si="12"/>
        <v>-0.21137958879433505</v>
      </c>
      <c r="AA18" s="239">
        <v>18060</v>
      </c>
      <c r="AB18" s="240">
        <f t="shared" si="13"/>
        <v>-0.10505450941526262</v>
      </c>
      <c r="AC18" s="239">
        <v>2218</v>
      </c>
      <c r="AD18" s="240">
        <f t="shared" si="14"/>
        <v>-5.9771089444679903E-2</v>
      </c>
      <c r="AE18" s="239">
        <v>3306</v>
      </c>
      <c r="AF18" s="240">
        <f t="shared" si="15"/>
        <v>-1.1659192825112075E-2</v>
      </c>
      <c r="AG18" s="239">
        <v>6118</v>
      </c>
      <c r="AH18" s="240">
        <f t="shared" si="16"/>
        <v>-6.9930069930069894E-2</v>
      </c>
      <c r="AI18" s="239">
        <v>5829</v>
      </c>
      <c r="AJ18" s="240">
        <f t="shared" si="17"/>
        <v>-8.0309245818870334E-2</v>
      </c>
      <c r="AK18" s="239">
        <v>5329</v>
      </c>
      <c r="AL18" s="240">
        <f t="shared" si="18"/>
        <v>-0.12294272547728768</v>
      </c>
      <c r="AM18" s="239">
        <v>853</v>
      </c>
      <c r="AN18" s="240">
        <f t="shared" si="19"/>
        <v>0.49387040280210148</v>
      </c>
      <c r="AO18" s="239">
        <v>1528</v>
      </c>
      <c r="AP18" s="240">
        <f t="shared" si="20"/>
        <v>0.13017751479289941</v>
      </c>
      <c r="AQ18" s="239">
        <v>3696</v>
      </c>
      <c r="AR18" s="240">
        <f t="shared" si="21"/>
        <v>0.19302775984506138</v>
      </c>
      <c r="AS18" s="239">
        <f t="shared" si="24"/>
        <v>305524.91438641847</v>
      </c>
      <c r="AT18" s="240">
        <f t="shared" si="22"/>
        <v>-2.7051709848305072E-2</v>
      </c>
      <c r="AU18" s="241">
        <f t="shared" si="25"/>
        <v>382237.06431896228</v>
      </c>
      <c r="AV18" s="242">
        <f t="shared" si="23"/>
        <v>3.9592868041200546E-3</v>
      </c>
    </row>
    <row r="19" spans="2:52" ht="30" customHeight="1">
      <c r="B19" s="243" t="str">
        <f>actualizaciones!$A$2</f>
        <v>año 2010</v>
      </c>
      <c r="C19" s="244">
        <v>1466184</v>
      </c>
      <c r="D19" s="221">
        <v>1.1060970496723055E-2</v>
      </c>
      <c r="E19" s="244">
        <v>141241</v>
      </c>
      <c r="F19" s="221">
        <v>-1.1951064281168211E-3</v>
      </c>
      <c r="G19" s="244">
        <v>126852</v>
      </c>
      <c r="H19" s="221">
        <v>6.2074046785780101E-2</v>
      </c>
      <c r="I19" s="244">
        <v>536354</v>
      </c>
      <c r="J19" s="221">
        <v>2.4679234901687996E-2</v>
      </c>
      <c r="K19" s="244">
        <v>110903</v>
      </c>
      <c r="L19" s="221">
        <v>0.11440141481942967</v>
      </c>
      <c r="M19" s="244">
        <v>1499301</v>
      </c>
      <c r="N19" s="221">
        <v>4.8159517565905752E-2</v>
      </c>
      <c r="O19" s="244">
        <v>67848</v>
      </c>
      <c r="P19" s="221">
        <v>-0.11574502469731129</v>
      </c>
      <c r="Q19" s="244">
        <v>90411</v>
      </c>
      <c r="R19" s="221">
        <v>5.9868235956110016E-2</v>
      </c>
      <c r="S19" s="244">
        <f t="shared" si="8"/>
        <v>386725.75418617734</v>
      </c>
      <c r="T19" s="221">
        <v>-8.210207515955914E-2</v>
      </c>
      <c r="U19" s="244">
        <v>120938</v>
      </c>
      <c r="V19" s="221">
        <v>-5.6910695904426212E-2</v>
      </c>
      <c r="W19" s="244">
        <v>79427</v>
      </c>
      <c r="X19" s="221">
        <v>-1.4700044658363498E-2</v>
      </c>
      <c r="Y19" s="244">
        <v>78236</v>
      </c>
      <c r="Z19" s="221">
        <v>-0.17420308211948488</v>
      </c>
      <c r="AA19" s="244">
        <v>108125</v>
      </c>
      <c r="AB19" s="221">
        <v>-8.1577181493090012E-2</v>
      </c>
      <c r="AC19" s="244">
        <v>31062</v>
      </c>
      <c r="AD19" s="221">
        <v>1.473326581947676E-2</v>
      </c>
      <c r="AE19" s="244">
        <v>30174</v>
      </c>
      <c r="AF19" s="221">
        <v>9.548358989253547E-2</v>
      </c>
      <c r="AG19" s="244">
        <v>81992</v>
      </c>
      <c r="AH19" s="221">
        <v>0.20599526380043254</v>
      </c>
      <c r="AI19" s="244">
        <v>77713</v>
      </c>
      <c r="AJ19" s="221">
        <v>-1.3619170918691137E-2</v>
      </c>
      <c r="AK19" s="244">
        <v>92211</v>
      </c>
      <c r="AL19" s="221">
        <v>0.11339048539000252</v>
      </c>
      <c r="AM19" s="244">
        <v>12685</v>
      </c>
      <c r="AN19" s="221">
        <v>6.3466878222926404E-3</v>
      </c>
      <c r="AO19" s="244">
        <v>19111</v>
      </c>
      <c r="AP19" s="221">
        <v>1.1645757238896826E-2</v>
      </c>
      <c r="AQ19" s="244">
        <v>60557</v>
      </c>
      <c r="AR19" s="221">
        <v>0.48318597075608016</v>
      </c>
      <c r="AS19" s="244">
        <f>SUM(E19:Q19,U19:AQ19)</f>
        <v>3365141.2389589571</v>
      </c>
      <c r="AT19" s="221">
        <v>3.3000363747892614E-2</v>
      </c>
      <c r="AU19" s="244">
        <f>SUM(C19:Q19,U19:AQ19)</f>
        <v>4831325.2500199284</v>
      </c>
      <c r="AV19" s="221">
        <v>2.6242294141912259E-2</v>
      </c>
      <c r="AY19" s="245"/>
      <c r="AZ19" s="245"/>
    </row>
    <row r="20" spans="2:52" ht="15" hidden="1" customHeight="1" outlineLevel="1">
      <c r="B20" s="238" t="s">
        <v>40</v>
      </c>
      <c r="C20" s="239">
        <v>97621</v>
      </c>
      <c r="D20" s="240">
        <f t="shared" ref="D20:D83" si="26">IFERROR(C20/C33-1,"-")</f>
        <v>0.12041914861871472</v>
      </c>
      <c r="E20" s="239">
        <v>10636</v>
      </c>
      <c r="F20" s="240">
        <f t="shared" ref="F20:F83" si="27">IFERROR(E20/E33-1,"-")</f>
        <v>-0.12841104646398427</v>
      </c>
      <c r="G20" s="239">
        <v>11414</v>
      </c>
      <c r="H20" s="240">
        <f t="shared" ref="H20:H83" si="28">IFERROR(G20/G33-1,"-")</f>
        <v>4.1518386714116229E-2</v>
      </c>
      <c r="I20" s="239">
        <v>44796</v>
      </c>
      <c r="J20" s="240">
        <f t="shared" ref="J20:J83" si="29">IFERROR(I20/I33-1,"-")</f>
        <v>-0.10433078737953372</v>
      </c>
      <c r="K20" s="239">
        <v>6819</v>
      </c>
      <c r="L20" s="240">
        <f t="shared" ref="L20:L83" si="30">IFERROR(K20/K33-1,"-")</f>
        <v>-5.5278470490440546E-2</v>
      </c>
      <c r="M20" s="239">
        <v>113440</v>
      </c>
      <c r="N20" s="240">
        <f t="shared" ref="N20:N83" si="31">IFERROR(M20/M33-1,"-")</f>
        <v>-0.12687417259320832</v>
      </c>
      <c r="O20" s="239">
        <v>4656</v>
      </c>
      <c r="P20" s="240">
        <f t="shared" ref="P20:P83" si="32">IFERROR(O20/O33-1,"-")</f>
        <v>-0.1731486414491209</v>
      </c>
      <c r="Q20" s="239">
        <v>6920</v>
      </c>
      <c r="R20" s="240">
        <f t="shared" ref="R20:R83" si="33">IFERROR(Q20/Q33-1,"-")</f>
        <v>-0.12227295788939629</v>
      </c>
      <c r="S20" s="239">
        <f t="shared" si="8"/>
        <v>56676.393898010872</v>
      </c>
      <c r="T20" s="240">
        <f t="shared" ref="T20:T83" si="34">IFERROR(S20/S33-1,"-")</f>
        <v>-0.200643416026838</v>
      </c>
      <c r="U20" s="239">
        <v>17452</v>
      </c>
      <c r="V20" s="240">
        <f t="shared" ref="V20:V83" si="35">IFERROR(U20/U33-1,"-")</f>
        <v>-0.194423929098966</v>
      </c>
      <c r="W20" s="239">
        <v>10999</v>
      </c>
      <c r="X20" s="240">
        <f t="shared" ref="X20:X83" si="36">IFERROR(W20/W33-1,"-")</f>
        <v>-0.14743043174947679</v>
      </c>
      <c r="Y20" s="239">
        <v>10625</v>
      </c>
      <c r="Z20" s="240">
        <f t="shared" ref="Z20:Z83" si="37">IFERROR(Y20/Y33-1,"-")</f>
        <v>-0.26424762828059001</v>
      </c>
      <c r="AA20" s="239">
        <v>17601</v>
      </c>
      <c r="AB20" s="240">
        <f t="shared" ref="AB20:AB83" si="38">IFERROR(AA20/AA33-1,"-")</f>
        <v>-0.19619125907658586</v>
      </c>
      <c r="AC20" s="239">
        <v>2150</v>
      </c>
      <c r="AD20" s="240">
        <f t="shared" ref="AD20:AD83" si="39">IFERROR(AC20/AC33-1,"-")</f>
        <v>5.0317537860283368E-2</v>
      </c>
      <c r="AE20" s="239">
        <v>2751</v>
      </c>
      <c r="AF20" s="240">
        <f t="shared" ref="AF20:AF83" si="40">IFERROR(AE20/AE33-1,"-")</f>
        <v>2.34375E-2</v>
      </c>
      <c r="AG20" s="239">
        <v>4373</v>
      </c>
      <c r="AH20" s="240">
        <f t="shared" ref="AH20:AH83" si="41">IFERROR(AG20/AG33-1,"-")</f>
        <v>-0.19864394355873194</v>
      </c>
      <c r="AI20" s="239">
        <v>5804</v>
      </c>
      <c r="AJ20" s="240">
        <f t="shared" ref="AJ20:AJ83" si="42">IFERROR(AI20/AI33-1,"-")</f>
        <v>5.1258829922115501E-2</v>
      </c>
      <c r="AK20" s="239">
        <v>5359</v>
      </c>
      <c r="AL20" s="240">
        <f t="shared" ref="AL20:AL83" si="43">IFERROR(AK20/AK33-1,"-")</f>
        <v>-0.2281434538383984</v>
      </c>
      <c r="AM20" s="239">
        <v>1143</v>
      </c>
      <c r="AN20" s="240">
        <f t="shared" ref="AN20:AN83" si="44">IFERROR(AM20/AM33-1,"-")</f>
        <v>0.10009624639076042</v>
      </c>
      <c r="AO20" s="239">
        <v>1735</v>
      </c>
      <c r="AP20" s="240">
        <f t="shared" ref="AP20:AP83" si="45">IFERROR(AO20/AO33-1,"-")</f>
        <v>6.7035670356703658E-2</v>
      </c>
      <c r="AQ20" s="239">
        <v>4223</v>
      </c>
      <c r="AR20" s="240">
        <f t="shared" ref="AR20:AR83" si="46">IFERROR(AQ20/AQ33-1,"-")</f>
        <v>0.39973483592973147</v>
      </c>
      <c r="AS20" s="239">
        <v>282896</v>
      </c>
      <c r="AT20" s="240">
        <f t="shared" ref="AT20:AT83" si="47">IFERROR(AS20/AS33-1,"-")</f>
        <v>-0.12436160136686947</v>
      </c>
      <c r="AU20" s="241">
        <v>380517</v>
      </c>
      <c r="AV20" s="242">
        <f t="shared" ref="AV20:AV83" si="48">IFERROR(AU20/AU33-1,"-")</f>
        <v>-7.2369046545247118E-2</v>
      </c>
    </row>
    <row r="21" spans="2:52" ht="15" hidden="1" customHeight="1" outlineLevel="1">
      <c r="B21" s="238" t="s">
        <v>41</v>
      </c>
      <c r="C21" s="239">
        <v>83311</v>
      </c>
      <c r="D21" s="240">
        <f t="shared" si="26"/>
        <v>-0.10223280674152457</v>
      </c>
      <c r="E21" s="239">
        <v>9525</v>
      </c>
      <c r="F21" s="240">
        <f t="shared" si="27"/>
        <v>-0.11064425770308128</v>
      </c>
      <c r="G21" s="239">
        <v>11565</v>
      </c>
      <c r="H21" s="240">
        <f t="shared" si="28"/>
        <v>0.18179031269160029</v>
      </c>
      <c r="I21" s="239">
        <v>53400</v>
      </c>
      <c r="J21" s="240">
        <f t="shared" si="29"/>
        <v>-0.11363410018922415</v>
      </c>
      <c r="K21" s="239">
        <v>6275</v>
      </c>
      <c r="L21" s="240">
        <f t="shared" si="30"/>
        <v>-4.9098348234581035E-2</v>
      </c>
      <c r="M21" s="239">
        <v>111216</v>
      </c>
      <c r="N21" s="240">
        <f t="shared" si="31"/>
        <v>-0.13622666128180438</v>
      </c>
      <c r="O21" s="239">
        <v>5109</v>
      </c>
      <c r="P21" s="240">
        <f t="shared" si="32"/>
        <v>-0.20209276901452444</v>
      </c>
      <c r="Q21" s="239">
        <v>5080</v>
      </c>
      <c r="R21" s="240">
        <f t="shared" si="33"/>
        <v>-2.9423003439052353E-2</v>
      </c>
      <c r="S21" s="239">
        <f t="shared" si="8"/>
        <v>61062.063057187239</v>
      </c>
      <c r="T21" s="240">
        <f t="shared" si="34"/>
        <v>-0.25389066182235676</v>
      </c>
      <c r="U21" s="239">
        <v>18497</v>
      </c>
      <c r="V21" s="240">
        <f t="shared" si="35"/>
        <v>-0.26602118963533194</v>
      </c>
      <c r="W21" s="239">
        <v>13509</v>
      </c>
      <c r="X21" s="240">
        <f t="shared" si="36"/>
        <v>-0.24862339395961952</v>
      </c>
      <c r="Y21" s="239">
        <v>10472</v>
      </c>
      <c r="Z21" s="240">
        <f t="shared" si="37"/>
        <v>-0.42229822916092019</v>
      </c>
      <c r="AA21" s="239">
        <v>18585</v>
      </c>
      <c r="AB21" s="240">
        <f t="shared" si="38"/>
        <v>-9.4871669994642804E-2</v>
      </c>
      <c r="AC21" s="239">
        <v>2686</v>
      </c>
      <c r="AD21" s="240">
        <f t="shared" si="39"/>
        <v>-0.16867842773135255</v>
      </c>
      <c r="AE21" s="239">
        <v>3001</v>
      </c>
      <c r="AF21" s="240">
        <f t="shared" si="40"/>
        <v>-8.1982257571122652E-2</v>
      </c>
      <c r="AG21" s="239">
        <v>4620</v>
      </c>
      <c r="AH21" s="240">
        <f t="shared" si="41"/>
        <v>-0.23963133640552992</v>
      </c>
      <c r="AI21" s="239">
        <v>4985</v>
      </c>
      <c r="AJ21" s="240">
        <f t="shared" si="42"/>
        <v>-0.13903281519861832</v>
      </c>
      <c r="AK21" s="239">
        <v>5146</v>
      </c>
      <c r="AL21" s="240">
        <f t="shared" si="43"/>
        <v>-0.210009210930304</v>
      </c>
      <c r="AM21" s="239">
        <v>1034</v>
      </c>
      <c r="AN21" s="240">
        <f t="shared" si="44"/>
        <v>0.18442153493699887</v>
      </c>
      <c r="AO21" s="239">
        <v>1405</v>
      </c>
      <c r="AP21" s="240">
        <f t="shared" si="45"/>
        <v>4.4609665427509215E-2</v>
      </c>
      <c r="AQ21" s="239">
        <v>2381</v>
      </c>
      <c r="AR21" s="240">
        <f t="shared" si="46"/>
        <v>4.8898678414097008E-2</v>
      </c>
      <c r="AS21" s="239">
        <f t="shared" ref="AS21:AS32" si="49">SUM(E21:Q21,U21:AQ21)</f>
        <v>288488.92797684611</v>
      </c>
      <c r="AT21" s="240">
        <f t="shared" si="47"/>
        <v>-0.14885612310624308</v>
      </c>
      <c r="AU21" s="241">
        <f t="shared" ref="AU21:AU32" si="50">SUM(C21:Q21,U21:AQ21)</f>
        <v>371799.82574403932</v>
      </c>
      <c r="AV21" s="242">
        <f t="shared" si="48"/>
        <v>-0.13883523240406526</v>
      </c>
    </row>
    <row r="22" spans="2:52" ht="15" hidden="1" customHeight="1" outlineLevel="1">
      <c r="B22" s="238" t="s">
        <v>42</v>
      </c>
      <c r="C22" s="239">
        <v>115790</v>
      </c>
      <c r="D22" s="240">
        <f t="shared" si="26"/>
        <v>3.8810737098973647E-2</v>
      </c>
      <c r="E22" s="239">
        <v>13362</v>
      </c>
      <c r="F22" s="240">
        <f t="shared" si="27"/>
        <v>-0.20431132019293752</v>
      </c>
      <c r="G22" s="239">
        <v>9267</v>
      </c>
      <c r="H22" s="240">
        <f t="shared" si="28"/>
        <v>3.8435679067682749E-2</v>
      </c>
      <c r="I22" s="239">
        <v>44298</v>
      </c>
      <c r="J22" s="240">
        <f t="shared" si="29"/>
        <v>-8.2439206263722586E-2</v>
      </c>
      <c r="K22" s="239">
        <v>8114</v>
      </c>
      <c r="L22" s="240">
        <f t="shared" si="30"/>
        <v>-7.0028653295128973E-2</v>
      </c>
      <c r="M22" s="239">
        <v>142114</v>
      </c>
      <c r="N22" s="240">
        <f t="shared" si="31"/>
        <v>-6.6776987582330305E-2</v>
      </c>
      <c r="O22" s="239">
        <v>5722</v>
      </c>
      <c r="P22" s="240">
        <f t="shared" si="32"/>
        <v>-0.30083088954056691</v>
      </c>
      <c r="Q22" s="239">
        <v>4931</v>
      </c>
      <c r="R22" s="240">
        <f t="shared" si="33"/>
        <v>-1.4785214785214773E-2</v>
      </c>
      <c r="S22" s="239">
        <f t="shared" si="8"/>
        <v>31101.061286150456</v>
      </c>
      <c r="T22" s="240">
        <f t="shared" si="34"/>
        <v>-0.2644554635194617</v>
      </c>
      <c r="U22" s="239">
        <v>9362</v>
      </c>
      <c r="V22" s="240">
        <f t="shared" si="35"/>
        <v>-0.24243405081728431</v>
      </c>
      <c r="W22" s="239">
        <v>5830</v>
      </c>
      <c r="X22" s="240">
        <f t="shared" si="36"/>
        <v>-0.39188484405966417</v>
      </c>
      <c r="Y22" s="239">
        <v>7059</v>
      </c>
      <c r="Z22" s="240">
        <f t="shared" si="37"/>
        <v>-0.30439495467087108</v>
      </c>
      <c r="AA22" s="239">
        <v>8851</v>
      </c>
      <c r="AB22" s="240">
        <f t="shared" si="38"/>
        <v>-0.1314033366045142</v>
      </c>
      <c r="AC22" s="239">
        <v>3660</v>
      </c>
      <c r="AD22" s="240">
        <f t="shared" si="39"/>
        <v>4.303220290681109E-2</v>
      </c>
      <c r="AE22" s="239">
        <v>2132</v>
      </c>
      <c r="AF22" s="240">
        <f t="shared" si="40"/>
        <v>-0.1142501038637308</v>
      </c>
      <c r="AG22" s="239">
        <v>6630</v>
      </c>
      <c r="AH22" s="240">
        <f t="shared" si="41"/>
        <v>-0.55084343879140985</v>
      </c>
      <c r="AI22" s="239">
        <v>6433</v>
      </c>
      <c r="AJ22" s="240">
        <f t="shared" si="42"/>
        <v>1.9654461879854201E-2</v>
      </c>
      <c r="AK22" s="239">
        <v>5533</v>
      </c>
      <c r="AL22" s="240">
        <f t="shared" si="43"/>
        <v>-0.25481481481481483</v>
      </c>
      <c r="AM22" s="239">
        <v>1164</v>
      </c>
      <c r="AN22" s="240">
        <f t="shared" si="44"/>
        <v>0.24226254002134473</v>
      </c>
      <c r="AO22" s="239">
        <v>1442</v>
      </c>
      <c r="AP22" s="240">
        <f t="shared" si="45"/>
        <v>-0.25051975051975051</v>
      </c>
      <c r="AQ22" s="239">
        <v>3177</v>
      </c>
      <c r="AR22" s="240">
        <f t="shared" si="46"/>
        <v>0.20068027210884343</v>
      </c>
      <c r="AS22" s="239">
        <f t="shared" si="49"/>
        <v>289078.37845253287</v>
      </c>
      <c r="AT22" s="240">
        <f t="shared" si="47"/>
        <v>-0.12505111300773053</v>
      </c>
      <c r="AU22" s="241">
        <f t="shared" si="50"/>
        <v>404868.41726327001</v>
      </c>
      <c r="AV22" s="242">
        <f t="shared" si="48"/>
        <v>-8.3714665591138493E-2</v>
      </c>
    </row>
    <row r="23" spans="2:52" ht="15" hidden="1" customHeight="1" outlineLevel="1">
      <c r="B23" s="238" t="s">
        <v>43</v>
      </c>
      <c r="C23" s="239">
        <v>133265</v>
      </c>
      <c r="D23" s="240">
        <f t="shared" si="26"/>
        <v>-7.3583594021550236E-2</v>
      </c>
      <c r="E23" s="239">
        <v>9198</v>
      </c>
      <c r="F23" s="240">
        <f t="shared" si="27"/>
        <v>-0.18225462304409668</v>
      </c>
      <c r="G23" s="239">
        <v>8235</v>
      </c>
      <c r="H23" s="240">
        <f t="shared" si="28"/>
        <v>0.15368450546371526</v>
      </c>
      <c r="I23" s="239">
        <v>36509</v>
      </c>
      <c r="J23" s="240">
        <f t="shared" si="29"/>
        <v>-0.18231091401823107</v>
      </c>
      <c r="K23" s="239">
        <v>5256</v>
      </c>
      <c r="L23" s="240">
        <f t="shared" si="30"/>
        <v>-0.12850273586469907</v>
      </c>
      <c r="M23" s="239">
        <v>115360</v>
      </c>
      <c r="N23" s="240">
        <f t="shared" si="31"/>
        <v>-5.9245667686034675E-2</v>
      </c>
      <c r="O23" s="239">
        <v>4694</v>
      </c>
      <c r="P23" s="240">
        <f t="shared" si="32"/>
        <v>-0.36687348260048558</v>
      </c>
      <c r="Q23" s="239">
        <v>5199</v>
      </c>
      <c r="R23" s="240">
        <f t="shared" si="33"/>
        <v>-7.8518255937610748E-2</v>
      </c>
      <c r="S23" s="239">
        <f t="shared" si="8"/>
        <v>6139.5777910766037</v>
      </c>
      <c r="T23" s="240">
        <f t="shared" si="34"/>
        <v>-0.16471466779236288</v>
      </c>
      <c r="U23" s="239">
        <v>2167</v>
      </c>
      <c r="V23" s="240">
        <f t="shared" si="35"/>
        <v>0.35607008760951198</v>
      </c>
      <c r="W23" s="239">
        <v>1296</v>
      </c>
      <c r="X23" s="240">
        <f t="shared" si="36"/>
        <v>-0.47572815533980584</v>
      </c>
      <c r="Y23" s="239">
        <v>2160</v>
      </c>
      <c r="Z23" s="240">
        <f t="shared" si="37"/>
        <v>-0.30255085566677431</v>
      </c>
      <c r="AA23" s="239">
        <v>517</v>
      </c>
      <c r="AB23" s="240">
        <f t="shared" si="38"/>
        <v>1.8563535911602211</v>
      </c>
      <c r="AC23" s="239">
        <v>2381</v>
      </c>
      <c r="AD23" s="240">
        <f t="shared" si="39"/>
        <v>-6.4807541241162614E-2</v>
      </c>
      <c r="AE23" s="239">
        <v>1628</v>
      </c>
      <c r="AF23" s="240">
        <f t="shared" si="40"/>
        <v>-0.18883906327852518</v>
      </c>
      <c r="AG23" s="239">
        <v>5344</v>
      </c>
      <c r="AH23" s="240">
        <f t="shared" si="41"/>
        <v>-0.27440597420230817</v>
      </c>
      <c r="AI23" s="239">
        <v>7405</v>
      </c>
      <c r="AJ23" s="240">
        <f t="shared" si="42"/>
        <v>-0.132700866713516</v>
      </c>
      <c r="AK23" s="239">
        <v>7224</v>
      </c>
      <c r="AL23" s="240">
        <f t="shared" si="43"/>
        <v>-0.29666050043812675</v>
      </c>
      <c r="AM23" s="239">
        <v>1231</v>
      </c>
      <c r="AN23" s="240">
        <f t="shared" si="44"/>
        <v>0.88514548238897395</v>
      </c>
      <c r="AO23" s="239">
        <v>1707</v>
      </c>
      <c r="AP23" s="240">
        <f t="shared" si="45"/>
        <v>-5.2193225985563529E-2</v>
      </c>
      <c r="AQ23" s="239">
        <v>3438</v>
      </c>
      <c r="AR23" s="240">
        <f t="shared" si="46"/>
        <v>0.53963278101209133</v>
      </c>
      <c r="AS23" s="239">
        <f t="shared" si="49"/>
        <v>220949.54418006062</v>
      </c>
      <c r="AT23" s="240">
        <f t="shared" si="47"/>
        <v>-0.10731459586911729</v>
      </c>
      <c r="AU23" s="241">
        <f t="shared" si="50"/>
        <v>354214.47059646633</v>
      </c>
      <c r="AV23" s="242">
        <f t="shared" si="48"/>
        <v>-9.4916312418550697E-2</v>
      </c>
    </row>
    <row r="24" spans="2:52" ht="15" hidden="1" customHeight="1" outlineLevel="1">
      <c r="B24" s="238" t="s">
        <v>44</v>
      </c>
      <c r="C24" s="239">
        <v>222991</v>
      </c>
      <c r="D24" s="240">
        <f t="shared" si="26"/>
        <v>-5.1203063503882595E-2</v>
      </c>
      <c r="E24" s="239">
        <v>14575</v>
      </c>
      <c r="F24" s="240">
        <f t="shared" si="27"/>
        <v>3.4348165495706517E-2</v>
      </c>
      <c r="G24" s="239">
        <v>10314</v>
      </c>
      <c r="H24" s="240">
        <f t="shared" si="28"/>
        <v>0.1495764600980829</v>
      </c>
      <c r="I24" s="239">
        <v>35107</v>
      </c>
      <c r="J24" s="240">
        <f t="shared" si="29"/>
        <v>-0.22528466766704913</v>
      </c>
      <c r="K24" s="239">
        <v>10421</v>
      </c>
      <c r="L24" s="240">
        <f t="shared" si="30"/>
        <v>-0.18330721003134798</v>
      </c>
      <c r="M24" s="239">
        <v>115152</v>
      </c>
      <c r="N24" s="240">
        <f t="shared" si="31"/>
        <v>-0.18640044088346264</v>
      </c>
      <c r="O24" s="239">
        <v>5586</v>
      </c>
      <c r="P24" s="240">
        <f t="shared" si="32"/>
        <v>-0.22972972972972971</v>
      </c>
      <c r="Q24" s="239">
        <v>15555</v>
      </c>
      <c r="R24" s="240">
        <f t="shared" si="33"/>
        <v>-0.15323897659227004</v>
      </c>
      <c r="S24" s="239">
        <f t="shared" si="8"/>
        <v>3085.0779684257377</v>
      </c>
      <c r="T24" s="240">
        <f t="shared" si="34"/>
        <v>-0.37041124850132334</v>
      </c>
      <c r="U24" s="239">
        <v>779</v>
      </c>
      <c r="V24" s="240">
        <f t="shared" si="35"/>
        <v>-1.8891687657430767E-2</v>
      </c>
      <c r="W24" s="239">
        <v>753</v>
      </c>
      <c r="X24" s="240">
        <f t="shared" si="36"/>
        <v>-0.50816459830176353</v>
      </c>
      <c r="Y24" s="239">
        <v>1469</v>
      </c>
      <c r="Z24" s="240">
        <f t="shared" si="37"/>
        <v>-0.39497528830313011</v>
      </c>
      <c r="AA24" s="239">
        <v>85</v>
      </c>
      <c r="AB24" s="240">
        <f t="shared" si="38"/>
        <v>-0.4178082191780822</v>
      </c>
      <c r="AC24" s="239">
        <v>2046</v>
      </c>
      <c r="AD24" s="240">
        <f t="shared" si="39"/>
        <v>-8.2404265632574081E-3</v>
      </c>
      <c r="AE24" s="239">
        <v>1667</v>
      </c>
      <c r="AF24" s="240">
        <f t="shared" si="40"/>
        <v>-0.304837364470392</v>
      </c>
      <c r="AG24" s="239">
        <v>6347</v>
      </c>
      <c r="AH24" s="240">
        <f t="shared" si="41"/>
        <v>-0.36005242992538822</v>
      </c>
      <c r="AI24" s="239">
        <v>6109</v>
      </c>
      <c r="AJ24" s="240">
        <f t="shared" si="42"/>
        <v>-0.22464779794390155</v>
      </c>
      <c r="AK24" s="239">
        <v>11366</v>
      </c>
      <c r="AL24" s="240">
        <f t="shared" si="43"/>
        <v>-0.24382941920031931</v>
      </c>
      <c r="AM24" s="239">
        <v>1047</v>
      </c>
      <c r="AN24" s="240">
        <f t="shared" si="44"/>
        <v>0.49358059914407981</v>
      </c>
      <c r="AO24" s="239">
        <v>2223</v>
      </c>
      <c r="AP24" s="240">
        <f t="shared" si="45"/>
        <v>-5.8139534883721034E-3</v>
      </c>
      <c r="AQ24" s="239">
        <v>4190</v>
      </c>
      <c r="AR24" s="240">
        <f t="shared" si="46"/>
        <v>0.26204819277108427</v>
      </c>
      <c r="AS24" s="239">
        <f t="shared" si="49"/>
        <v>244788.36552199139</v>
      </c>
      <c r="AT24" s="240">
        <f t="shared" si="47"/>
        <v>-0.17507992599602107</v>
      </c>
      <c r="AU24" s="241">
        <f t="shared" si="50"/>
        <v>467779.31431892794</v>
      </c>
      <c r="AV24" s="242">
        <f t="shared" si="48"/>
        <v>-0.12033021142769262</v>
      </c>
    </row>
    <row r="25" spans="2:52" ht="15" hidden="1" customHeight="1" outlineLevel="1">
      <c r="B25" s="238" t="s">
        <v>45</v>
      </c>
      <c r="C25" s="239">
        <v>180728</v>
      </c>
      <c r="D25" s="240">
        <f t="shared" si="26"/>
        <v>-3.387076080913487E-2</v>
      </c>
      <c r="E25" s="239">
        <v>15812</v>
      </c>
      <c r="F25" s="240">
        <f t="shared" si="27"/>
        <v>-2.7970738304542886E-2</v>
      </c>
      <c r="G25" s="239">
        <v>11194</v>
      </c>
      <c r="H25" s="240">
        <f t="shared" si="28"/>
        <v>0.22231928368639431</v>
      </c>
      <c r="I25" s="239">
        <v>35873</v>
      </c>
      <c r="J25" s="240">
        <f t="shared" si="29"/>
        <v>-0.14632811384512878</v>
      </c>
      <c r="K25" s="239">
        <v>7900</v>
      </c>
      <c r="L25" s="240">
        <f t="shared" si="30"/>
        <v>-5.6829035339064027E-2</v>
      </c>
      <c r="M25" s="239">
        <v>124215</v>
      </c>
      <c r="N25" s="240">
        <f t="shared" si="31"/>
        <v>-0.10865618519342413</v>
      </c>
      <c r="O25" s="239">
        <v>6114</v>
      </c>
      <c r="P25" s="240">
        <f t="shared" si="32"/>
        <v>-0.14141272293217244</v>
      </c>
      <c r="Q25" s="239">
        <v>6998</v>
      </c>
      <c r="R25" s="240">
        <f t="shared" si="33"/>
        <v>-0.1672021896941569</v>
      </c>
      <c r="S25" s="239">
        <f t="shared" si="8"/>
        <v>6175.6664095135311</v>
      </c>
      <c r="T25" s="240">
        <f t="shared" si="34"/>
        <v>-0.2530059458757804</v>
      </c>
      <c r="U25" s="239">
        <v>2111</v>
      </c>
      <c r="V25" s="240">
        <f t="shared" si="35"/>
        <v>0.54538799414348471</v>
      </c>
      <c r="W25" s="239">
        <v>1798</v>
      </c>
      <c r="X25" s="240">
        <f t="shared" si="36"/>
        <v>-0.39338731443994601</v>
      </c>
      <c r="Y25" s="239">
        <v>1910</v>
      </c>
      <c r="Z25" s="240">
        <f t="shared" si="37"/>
        <v>-0.48559116617290599</v>
      </c>
      <c r="AA25" s="239">
        <v>357</v>
      </c>
      <c r="AB25" s="240">
        <f t="shared" si="38"/>
        <v>0.60810810810810811</v>
      </c>
      <c r="AC25" s="239">
        <v>3326</v>
      </c>
      <c r="AD25" s="240">
        <f t="shared" si="39"/>
        <v>0.12516914749661701</v>
      </c>
      <c r="AE25" s="239">
        <v>2252</v>
      </c>
      <c r="AF25" s="240">
        <f t="shared" si="40"/>
        <v>-0.20283185840707962</v>
      </c>
      <c r="AG25" s="239">
        <v>7192</v>
      </c>
      <c r="AH25" s="240">
        <f t="shared" si="41"/>
        <v>-0.18235561618917695</v>
      </c>
      <c r="AI25" s="239">
        <v>8234</v>
      </c>
      <c r="AJ25" s="240">
        <f t="shared" si="42"/>
        <v>-5.7957015213716545E-3</v>
      </c>
      <c r="AK25" s="239">
        <v>10364</v>
      </c>
      <c r="AL25" s="240">
        <f t="shared" si="43"/>
        <v>-0.19944384365827283</v>
      </c>
      <c r="AM25" s="239">
        <v>1354</v>
      </c>
      <c r="AN25" s="240">
        <f t="shared" si="44"/>
        <v>0.58548009367681497</v>
      </c>
      <c r="AO25" s="239">
        <v>1987</v>
      </c>
      <c r="AP25" s="240">
        <f t="shared" si="45"/>
        <v>3.6515388628064693E-2</v>
      </c>
      <c r="AQ25" s="239">
        <v>4476</v>
      </c>
      <c r="AR25" s="240">
        <f t="shared" si="46"/>
        <v>0.53497942386831276</v>
      </c>
      <c r="AS25" s="239">
        <f t="shared" si="49"/>
        <v>253467.17237771975</v>
      </c>
      <c r="AT25" s="240">
        <f t="shared" si="47"/>
        <v>-9.6260460959310956E-2</v>
      </c>
      <c r="AU25" s="241">
        <f t="shared" si="50"/>
        <v>434195.13850695884</v>
      </c>
      <c r="AV25" s="242">
        <f t="shared" si="48"/>
        <v>-7.1297530345490689E-2</v>
      </c>
    </row>
    <row r="26" spans="2:52" ht="15" hidden="1" customHeight="1" outlineLevel="1">
      <c r="B26" s="238" t="s">
        <v>46</v>
      </c>
      <c r="C26" s="239">
        <v>134503</v>
      </c>
      <c r="D26" s="240">
        <f t="shared" si="26"/>
        <v>-0.14112117903233012</v>
      </c>
      <c r="E26" s="239">
        <v>9201</v>
      </c>
      <c r="F26" s="240">
        <f t="shared" si="27"/>
        <v>-0.13508178228990408</v>
      </c>
      <c r="G26" s="239">
        <v>7695</v>
      </c>
      <c r="H26" s="240">
        <f t="shared" si="28"/>
        <v>9.1025095703955783E-2</v>
      </c>
      <c r="I26" s="239">
        <v>33529</v>
      </c>
      <c r="J26" s="240">
        <f t="shared" si="29"/>
        <v>-0.19224746440530971</v>
      </c>
      <c r="K26" s="239">
        <v>5108</v>
      </c>
      <c r="L26" s="240">
        <f t="shared" si="30"/>
        <v>-3.2942067398712638E-2</v>
      </c>
      <c r="M26" s="239">
        <v>109931</v>
      </c>
      <c r="N26" s="240">
        <f t="shared" si="31"/>
        <v>-0.13782988902395987</v>
      </c>
      <c r="O26" s="239">
        <v>5765</v>
      </c>
      <c r="P26" s="240">
        <f t="shared" si="32"/>
        <v>-0.27043786383194124</v>
      </c>
      <c r="Q26" s="239">
        <v>5288</v>
      </c>
      <c r="R26" s="240">
        <f t="shared" si="33"/>
        <v>-0.2858879135719109</v>
      </c>
      <c r="S26" s="239">
        <f t="shared" si="8"/>
        <v>4983.2392902394349</v>
      </c>
      <c r="T26" s="240">
        <f t="shared" si="34"/>
        <v>-8.9720704954787234E-2</v>
      </c>
      <c r="U26" s="239">
        <v>1541</v>
      </c>
      <c r="V26" s="240">
        <f t="shared" si="35"/>
        <v>0.83890214797136031</v>
      </c>
      <c r="W26" s="239">
        <v>1005</v>
      </c>
      <c r="X26" s="240">
        <f t="shared" si="36"/>
        <v>-0.40462085308056872</v>
      </c>
      <c r="Y26" s="239">
        <v>2250</v>
      </c>
      <c r="Z26" s="240">
        <f t="shared" si="37"/>
        <v>-0.19499105545617168</v>
      </c>
      <c r="AA26" s="239">
        <v>187</v>
      </c>
      <c r="AB26" s="240">
        <f t="shared" si="38"/>
        <v>0.25503355704697994</v>
      </c>
      <c r="AC26" s="239">
        <v>2188</v>
      </c>
      <c r="AD26" s="240">
        <f t="shared" si="39"/>
        <v>9.4547273636818474E-2</v>
      </c>
      <c r="AE26" s="239">
        <v>1420</v>
      </c>
      <c r="AF26" s="240">
        <f t="shared" si="40"/>
        <v>-0.26424870466321249</v>
      </c>
      <c r="AG26" s="239">
        <v>6278</v>
      </c>
      <c r="AH26" s="240">
        <f t="shared" si="41"/>
        <v>-0.14011779208327624</v>
      </c>
      <c r="AI26" s="239">
        <v>8894</v>
      </c>
      <c r="AJ26" s="240">
        <f t="shared" si="42"/>
        <v>0.54839832869080785</v>
      </c>
      <c r="AK26" s="239">
        <v>8675</v>
      </c>
      <c r="AL26" s="240">
        <f t="shared" si="43"/>
        <v>-0.18834206586826352</v>
      </c>
      <c r="AM26" s="239">
        <v>1126</v>
      </c>
      <c r="AN26" s="240">
        <f t="shared" si="44"/>
        <v>0.23329682365826954</v>
      </c>
      <c r="AO26" s="239">
        <v>1311</v>
      </c>
      <c r="AP26" s="240">
        <f t="shared" si="45"/>
        <v>-0.19767441860465118</v>
      </c>
      <c r="AQ26" s="239">
        <v>3963</v>
      </c>
      <c r="AR26" s="240">
        <f t="shared" si="46"/>
        <v>0.38809106830122597</v>
      </c>
      <c r="AS26" s="239">
        <f t="shared" si="49"/>
        <v>215354.90266927003</v>
      </c>
      <c r="AT26" s="240">
        <f t="shared" si="47"/>
        <v>-0.12397680571089809</v>
      </c>
      <c r="AU26" s="241">
        <f t="shared" si="50"/>
        <v>349857.76154809096</v>
      </c>
      <c r="AV26" s="242">
        <f t="shared" si="48"/>
        <v>-0.13064863763376799</v>
      </c>
    </row>
    <row r="27" spans="2:52" ht="15" hidden="1" customHeight="1" outlineLevel="1">
      <c r="B27" s="238" t="s">
        <v>47</v>
      </c>
      <c r="C27" s="239">
        <v>131331</v>
      </c>
      <c r="D27" s="240">
        <f t="shared" si="26"/>
        <v>-0.15126311095600919</v>
      </c>
      <c r="E27" s="239">
        <v>10314</v>
      </c>
      <c r="F27" s="240">
        <f t="shared" si="27"/>
        <v>-0.11422191686705596</v>
      </c>
      <c r="G27" s="239">
        <v>8110</v>
      </c>
      <c r="H27" s="240">
        <f t="shared" si="28"/>
        <v>0.12560721721027068</v>
      </c>
      <c r="I27" s="239">
        <v>36702</v>
      </c>
      <c r="J27" s="240">
        <f t="shared" si="29"/>
        <v>-0.23966770939073145</v>
      </c>
      <c r="K27" s="239">
        <v>7005</v>
      </c>
      <c r="L27" s="240">
        <f t="shared" si="30"/>
        <v>-7.6831839746968944E-2</v>
      </c>
      <c r="M27" s="239">
        <v>112966</v>
      </c>
      <c r="N27" s="240">
        <f t="shared" si="31"/>
        <v>-0.15465491308284629</v>
      </c>
      <c r="O27" s="239">
        <v>8317</v>
      </c>
      <c r="P27" s="240">
        <f t="shared" si="32"/>
        <v>0.20501303969863804</v>
      </c>
      <c r="Q27" s="239">
        <v>4415</v>
      </c>
      <c r="R27" s="240">
        <f t="shared" si="33"/>
        <v>-0.16666666666666663</v>
      </c>
      <c r="S27" s="239">
        <f t="shared" si="8"/>
        <v>3848.7245334210952</v>
      </c>
      <c r="T27" s="240">
        <f t="shared" si="34"/>
        <v>-0.14076548974888381</v>
      </c>
      <c r="U27" s="239">
        <v>1077</v>
      </c>
      <c r="V27" s="240">
        <f t="shared" si="35"/>
        <v>0.739903069466882</v>
      </c>
      <c r="W27" s="239">
        <v>185</v>
      </c>
      <c r="X27" s="240">
        <f t="shared" si="36"/>
        <v>-0.83570159857904081</v>
      </c>
      <c r="Y27" s="239">
        <v>1977</v>
      </c>
      <c r="Z27" s="240">
        <f t="shared" si="37"/>
        <v>-0.17966804979253115</v>
      </c>
      <c r="AA27" s="239">
        <v>610</v>
      </c>
      <c r="AB27" s="240">
        <f t="shared" si="38"/>
        <v>0.94888178913738019</v>
      </c>
      <c r="AC27" s="239">
        <v>2151</v>
      </c>
      <c r="AD27" s="240">
        <f t="shared" si="39"/>
        <v>-0.10820895522388063</v>
      </c>
      <c r="AE27" s="239">
        <v>1751</v>
      </c>
      <c r="AF27" s="240">
        <f t="shared" si="40"/>
        <v>-0.32911877394636013</v>
      </c>
      <c r="AG27" s="239">
        <v>7456</v>
      </c>
      <c r="AH27" s="240">
        <f t="shared" si="41"/>
        <v>-0.10792055515673604</v>
      </c>
      <c r="AI27" s="239">
        <v>5466</v>
      </c>
      <c r="AJ27" s="240">
        <f t="shared" si="42"/>
        <v>-0.36867636867636866</v>
      </c>
      <c r="AK27" s="239">
        <v>4655</v>
      </c>
      <c r="AL27" s="240">
        <f t="shared" si="43"/>
        <v>-0.27288347391440171</v>
      </c>
      <c r="AM27" s="239">
        <v>1045</v>
      </c>
      <c r="AN27" s="240">
        <f t="shared" si="44"/>
        <v>0.51230101302460196</v>
      </c>
      <c r="AO27" s="239">
        <v>1485</v>
      </c>
      <c r="AP27" s="240">
        <f t="shared" si="45"/>
        <v>-9.0630740967544421E-2</v>
      </c>
      <c r="AQ27" s="239">
        <v>3275</v>
      </c>
      <c r="AR27" s="240">
        <f t="shared" si="46"/>
        <v>0.22429906542056077</v>
      </c>
      <c r="AS27" s="239">
        <f t="shared" si="49"/>
        <v>218961.65352123315</v>
      </c>
      <c r="AT27" s="240">
        <f t="shared" si="47"/>
        <v>-0.15283825850860744</v>
      </c>
      <c r="AU27" s="241">
        <f t="shared" si="50"/>
        <v>350292.50225812232</v>
      </c>
      <c r="AV27" s="242">
        <f t="shared" si="48"/>
        <v>-0.15224945702259474</v>
      </c>
    </row>
    <row r="28" spans="2:52" ht="15" hidden="1" customHeight="1" outlineLevel="1">
      <c r="B28" s="238" t="s">
        <v>48</v>
      </c>
      <c r="C28" s="239">
        <v>130421</v>
      </c>
      <c r="D28" s="240">
        <f t="shared" si="26"/>
        <v>8.63890045814244E-2</v>
      </c>
      <c r="E28" s="239">
        <v>13422</v>
      </c>
      <c r="F28" s="240">
        <f t="shared" si="27"/>
        <v>-0.15981220657276995</v>
      </c>
      <c r="G28" s="239">
        <v>12261</v>
      </c>
      <c r="H28" s="240">
        <f t="shared" si="28"/>
        <v>0.53569639278557113</v>
      </c>
      <c r="I28" s="239">
        <v>50937</v>
      </c>
      <c r="J28" s="240">
        <f t="shared" si="29"/>
        <v>-0.12042617119372834</v>
      </c>
      <c r="K28" s="239">
        <v>13167</v>
      </c>
      <c r="L28" s="240">
        <f t="shared" si="30"/>
        <v>6.1898211829436445E-3</v>
      </c>
      <c r="M28" s="239">
        <v>125390</v>
      </c>
      <c r="N28" s="240">
        <f t="shared" si="31"/>
        <v>-0.11911201657943726</v>
      </c>
      <c r="O28" s="239">
        <v>7313</v>
      </c>
      <c r="P28" s="240">
        <f t="shared" si="32"/>
        <v>0.33717315779850066</v>
      </c>
      <c r="Q28" s="239">
        <v>6312</v>
      </c>
      <c r="R28" s="240">
        <f t="shared" si="33"/>
        <v>8.6402753872633298E-2</v>
      </c>
      <c r="S28" s="239">
        <f t="shared" si="8"/>
        <v>28249.338485264692</v>
      </c>
      <c r="T28" s="240">
        <f t="shared" si="34"/>
        <v>0.1461850393696309</v>
      </c>
      <c r="U28" s="239">
        <v>9515</v>
      </c>
      <c r="V28" s="240">
        <f t="shared" si="35"/>
        <v>0.11508262041486006</v>
      </c>
      <c r="W28" s="239">
        <v>4292</v>
      </c>
      <c r="X28" s="240">
        <f t="shared" si="36"/>
        <v>0.17976910390324363</v>
      </c>
      <c r="Y28" s="239">
        <v>6721</v>
      </c>
      <c r="Z28" s="240">
        <f t="shared" si="37"/>
        <v>4.3633540372670865E-2</v>
      </c>
      <c r="AA28" s="239">
        <v>7721</v>
      </c>
      <c r="AB28" s="240">
        <f t="shared" si="38"/>
        <v>0.27915838303512253</v>
      </c>
      <c r="AC28" s="239">
        <v>2992</v>
      </c>
      <c r="AD28" s="240">
        <f t="shared" si="39"/>
        <v>7.0100143061516462E-2</v>
      </c>
      <c r="AE28" s="239">
        <v>2828</v>
      </c>
      <c r="AF28" s="240">
        <f t="shared" si="40"/>
        <v>8.9368258859784389E-2</v>
      </c>
      <c r="AG28" s="239">
        <v>5348</v>
      </c>
      <c r="AH28" s="240">
        <f t="shared" si="41"/>
        <v>-0.2343593414459556</v>
      </c>
      <c r="AI28" s="239">
        <v>6243</v>
      </c>
      <c r="AJ28" s="240">
        <f t="shared" si="42"/>
        <v>-2.483598875351456E-2</v>
      </c>
      <c r="AK28" s="239">
        <v>6922</v>
      </c>
      <c r="AL28" s="240">
        <f t="shared" si="43"/>
        <v>-3.2834986726281934E-2</v>
      </c>
      <c r="AM28" s="239">
        <v>1390</v>
      </c>
      <c r="AN28" s="240">
        <f t="shared" si="44"/>
        <v>0.19313304721030033</v>
      </c>
      <c r="AO28" s="239">
        <v>2109</v>
      </c>
      <c r="AP28" s="240">
        <f t="shared" si="45"/>
        <v>0.63996889580093308</v>
      </c>
      <c r="AQ28" s="239">
        <v>3126</v>
      </c>
      <c r="AR28" s="240">
        <f t="shared" si="46"/>
        <v>9.6842105263157841E-2</v>
      </c>
      <c r="AS28" s="239">
        <f t="shared" si="49"/>
        <v>288010.79789265309</v>
      </c>
      <c r="AT28" s="240">
        <f t="shared" si="47"/>
        <v>-5.404234880845793E-2</v>
      </c>
      <c r="AU28" s="241">
        <f t="shared" si="50"/>
        <v>418431.88428165769</v>
      </c>
      <c r="AV28" s="242">
        <f t="shared" si="48"/>
        <v>-1.4328764675835881E-2</v>
      </c>
    </row>
    <row r="29" spans="2:52" ht="15" hidden="1" customHeight="1" outlineLevel="1">
      <c r="B29" s="238" t="s">
        <v>49</v>
      </c>
      <c r="C29" s="239">
        <v>79063</v>
      </c>
      <c r="D29" s="240">
        <f t="shared" si="26"/>
        <v>-0.33197299603727826</v>
      </c>
      <c r="E29" s="239">
        <v>11694</v>
      </c>
      <c r="F29" s="240">
        <f t="shared" si="27"/>
        <v>-0.11876412961567451</v>
      </c>
      <c r="G29" s="239">
        <v>9425</v>
      </c>
      <c r="H29" s="240">
        <f t="shared" si="28"/>
        <v>-0.16184971098265899</v>
      </c>
      <c r="I29" s="239">
        <v>52436</v>
      </c>
      <c r="J29" s="240">
        <f t="shared" si="29"/>
        <v>-0.26393217103231426</v>
      </c>
      <c r="K29" s="239">
        <v>9973</v>
      </c>
      <c r="L29" s="240">
        <f t="shared" si="30"/>
        <v>-2.9391727493917275E-2</v>
      </c>
      <c r="M29" s="239">
        <v>125931</v>
      </c>
      <c r="N29" s="240">
        <f t="shared" si="31"/>
        <v>-0.18579270303296758</v>
      </c>
      <c r="O29" s="239">
        <v>7472</v>
      </c>
      <c r="P29" s="240">
        <f t="shared" si="32"/>
        <v>-4.2787599282603117E-2</v>
      </c>
      <c r="Q29" s="239">
        <v>6574</v>
      </c>
      <c r="R29" s="240">
        <f t="shared" si="33"/>
        <v>-6.7517730496453932E-2</v>
      </c>
      <c r="S29" s="239">
        <f t="shared" si="8"/>
        <v>81082.761475023493</v>
      </c>
      <c r="T29" s="240">
        <f t="shared" si="34"/>
        <v>-2.6256329737709971E-2</v>
      </c>
      <c r="U29" s="239">
        <v>23784</v>
      </c>
      <c r="V29" s="240">
        <f t="shared" si="35"/>
        <v>-8.4350336862367703E-2</v>
      </c>
      <c r="W29" s="239">
        <v>15156</v>
      </c>
      <c r="X29" s="240">
        <f t="shared" si="36"/>
        <v>-3.9361095265259549E-2</v>
      </c>
      <c r="Y29" s="239">
        <v>18064</v>
      </c>
      <c r="Z29" s="240">
        <f t="shared" si="37"/>
        <v>-0.11481354437202917</v>
      </c>
      <c r="AA29" s="239">
        <v>24079</v>
      </c>
      <c r="AB29" s="240">
        <f t="shared" si="38"/>
        <v>0.14069828035435128</v>
      </c>
      <c r="AC29" s="239">
        <v>2382</v>
      </c>
      <c r="AD29" s="240">
        <f t="shared" si="39"/>
        <v>8.4033613445377853E-4</v>
      </c>
      <c r="AE29" s="239">
        <v>2055</v>
      </c>
      <c r="AF29" s="240">
        <f t="shared" si="40"/>
        <v>-0.31408544726301735</v>
      </c>
      <c r="AG29" s="239">
        <v>4638</v>
      </c>
      <c r="AH29" s="240">
        <f t="shared" si="41"/>
        <v>-0.14899082568807342</v>
      </c>
      <c r="AI29" s="239">
        <v>6639</v>
      </c>
      <c r="AJ29" s="240">
        <f t="shared" si="42"/>
        <v>6.2240000000000073E-2</v>
      </c>
      <c r="AK29" s="239">
        <v>5787</v>
      </c>
      <c r="AL29" s="240">
        <f t="shared" si="43"/>
        <v>-0.27535687453042823</v>
      </c>
      <c r="AM29" s="239">
        <v>762</v>
      </c>
      <c r="AN29" s="240">
        <f t="shared" si="44"/>
        <v>-0.49603174603174605</v>
      </c>
      <c r="AO29" s="239">
        <v>1031</v>
      </c>
      <c r="AP29" s="240">
        <f t="shared" si="45"/>
        <v>-0.29383561643835621</v>
      </c>
      <c r="AQ29" s="239">
        <v>2563</v>
      </c>
      <c r="AR29" s="240">
        <f t="shared" si="46"/>
        <v>-0.10914146680570036</v>
      </c>
      <c r="AS29" s="239">
        <f t="shared" si="49"/>
        <v>330442.63443508855</v>
      </c>
      <c r="AT29" s="240">
        <f t="shared" si="47"/>
        <v>-0.15213028241988602</v>
      </c>
      <c r="AU29" s="241">
        <f t="shared" si="50"/>
        <v>409505.3024620926</v>
      </c>
      <c r="AV29" s="242">
        <f t="shared" si="48"/>
        <v>-0.19402369438015654</v>
      </c>
    </row>
    <row r="30" spans="2:52" ht="15" hidden="1" customHeight="1" outlineLevel="1">
      <c r="B30" s="238" t="s">
        <v>50</v>
      </c>
      <c r="C30" s="239">
        <v>74410</v>
      </c>
      <c r="D30" s="240">
        <f t="shared" si="26"/>
        <v>-0.11695247137008247</v>
      </c>
      <c r="E30" s="239">
        <v>13394</v>
      </c>
      <c r="F30" s="240">
        <f t="shared" si="27"/>
        <v>-0.1156741053743563</v>
      </c>
      <c r="G30" s="239">
        <v>9245</v>
      </c>
      <c r="H30" s="240">
        <f t="shared" si="28"/>
        <v>-2.6432181971356328E-2</v>
      </c>
      <c r="I30" s="239">
        <v>47379</v>
      </c>
      <c r="J30" s="240">
        <f t="shared" si="29"/>
        <v>-0.18067684645580784</v>
      </c>
      <c r="K30" s="239">
        <v>11177</v>
      </c>
      <c r="L30" s="240">
        <f t="shared" si="30"/>
        <v>-0.10933142083034508</v>
      </c>
      <c r="M30" s="239">
        <v>119495</v>
      </c>
      <c r="N30" s="240">
        <f t="shared" si="31"/>
        <v>-0.26744114762138305</v>
      </c>
      <c r="O30" s="239">
        <v>7736</v>
      </c>
      <c r="P30" s="240">
        <f t="shared" si="32"/>
        <v>0.24834597385831847</v>
      </c>
      <c r="Q30" s="239">
        <v>8119</v>
      </c>
      <c r="R30" s="240">
        <f t="shared" si="33"/>
        <v>-2.5681027241089671E-2</v>
      </c>
      <c r="S30" s="239">
        <f t="shared" si="8"/>
        <v>69729.822464524885</v>
      </c>
      <c r="T30" s="240">
        <f t="shared" si="34"/>
        <v>-7.4347320595718136E-2</v>
      </c>
      <c r="U30" s="239">
        <v>21314</v>
      </c>
      <c r="V30" s="240">
        <f t="shared" si="35"/>
        <v>-1.6655132641291814E-2</v>
      </c>
      <c r="W30" s="239">
        <v>13526</v>
      </c>
      <c r="X30" s="240">
        <f t="shared" si="36"/>
        <v>-2.2130421953379109E-3</v>
      </c>
      <c r="Y30" s="239">
        <v>15934</v>
      </c>
      <c r="Z30" s="240">
        <f t="shared" si="37"/>
        <v>-0.15866730027984577</v>
      </c>
      <c r="AA30" s="239">
        <v>18956</v>
      </c>
      <c r="AB30" s="240">
        <f t="shared" si="38"/>
        <v>-0.1041587901701323</v>
      </c>
      <c r="AC30" s="239">
        <v>2290</v>
      </c>
      <c r="AD30" s="240">
        <f t="shared" si="39"/>
        <v>0.21356650768415464</v>
      </c>
      <c r="AE30" s="239">
        <v>2714</v>
      </c>
      <c r="AF30" s="240">
        <f t="shared" si="40"/>
        <v>-0.10488126649076512</v>
      </c>
      <c r="AG30" s="239">
        <v>3183</v>
      </c>
      <c r="AH30" s="240">
        <f t="shared" si="41"/>
        <v>-0.37280788177339896</v>
      </c>
      <c r="AI30" s="239">
        <v>6236</v>
      </c>
      <c r="AJ30" s="240">
        <f t="shared" si="42"/>
        <v>0.12097788962789857</v>
      </c>
      <c r="AK30" s="239">
        <v>5713</v>
      </c>
      <c r="AL30" s="240">
        <f t="shared" si="43"/>
        <v>-0.24341146867964503</v>
      </c>
      <c r="AM30" s="239">
        <v>738</v>
      </c>
      <c r="AN30" s="240">
        <f t="shared" si="44"/>
        <v>-0.23681489141675283</v>
      </c>
      <c r="AO30" s="239">
        <v>1104</v>
      </c>
      <c r="AP30" s="240">
        <f t="shared" si="45"/>
        <v>-0.11961722488038273</v>
      </c>
      <c r="AQ30" s="239">
        <v>2919</v>
      </c>
      <c r="AR30" s="240">
        <f t="shared" si="46"/>
        <v>0.25494411006018924</v>
      </c>
      <c r="AS30" s="239">
        <f t="shared" si="49"/>
        <v>311170.52410767035</v>
      </c>
      <c r="AT30" s="240">
        <f t="shared" si="47"/>
        <v>-0.17166154028973235</v>
      </c>
      <c r="AU30" s="241">
        <f t="shared" si="50"/>
        <v>385580.40715519898</v>
      </c>
      <c r="AV30" s="242">
        <f t="shared" si="48"/>
        <v>-0.16163825883425675</v>
      </c>
    </row>
    <row r="31" spans="2:52" ht="15" hidden="1" customHeight="1" outlineLevel="1">
      <c r="B31" s="238" t="s">
        <v>51</v>
      </c>
      <c r="C31" s="239">
        <v>66710</v>
      </c>
      <c r="D31" s="240">
        <f t="shared" si="26"/>
        <v>-3.7304278807994806E-2</v>
      </c>
      <c r="E31" s="239">
        <v>10277</v>
      </c>
      <c r="F31" s="240">
        <f t="shared" si="27"/>
        <v>-2.9464538672206997E-2</v>
      </c>
      <c r="G31" s="239">
        <v>10713</v>
      </c>
      <c r="H31" s="240">
        <f t="shared" si="28"/>
        <v>6.4910536779324124E-2</v>
      </c>
      <c r="I31" s="239">
        <v>52470</v>
      </c>
      <c r="J31" s="240">
        <f t="shared" si="29"/>
        <v>-8.7271904952423984E-2</v>
      </c>
      <c r="K31" s="239">
        <v>8303</v>
      </c>
      <c r="L31" s="240">
        <f t="shared" si="30"/>
        <v>-0.12719436560496167</v>
      </c>
      <c r="M31" s="239">
        <v>115203</v>
      </c>
      <c r="N31" s="240">
        <f t="shared" si="31"/>
        <v>-0.137585902292225</v>
      </c>
      <c r="O31" s="239">
        <v>8245</v>
      </c>
      <c r="P31" s="240">
        <f t="shared" si="32"/>
        <v>0.38921651221566966</v>
      </c>
      <c r="Q31" s="239">
        <v>9913</v>
      </c>
      <c r="R31" s="240">
        <f t="shared" si="33"/>
        <v>-0.10395010395010396</v>
      </c>
      <c r="S31" s="239">
        <f t="shared" si="8"/>
        <v>69178.847264094627</v>
      </c>
      <c r="T31" s="240">
        <f t="shared" si="34"/>
        <v>-3.319815794904124E-2</v>
      </c>
      <c r="U31" s="239">
        <v>20637</v>
      </c>
      <c r="V31" s="240">
        <f t="shared" si="35"/>
        <v>2.3762278003770287E-2</v>
      </c>
      <c r="W31" s="239">
        <v>12263</v>
      </c>
      <c r="X31" s="240">
        <f t="shared" si="36"/>
        <v>-9.591565909761135E-2</v>
      </c>
      <c r="Y31" s="239">
        <v>16099</v>
      </c>
      <c r="Z31" s="240">
        <f t="shared" si="37"/>
        <v>-8.0582524271844647E-2</v>
      </c>
      <c r="AA31" s="239">
        <v>20180</v>
      </c>
      <c r="AB31" s="240">
        <f t="shared" si="38"/>
        <v>-6.987501230193871E-3</v>
      </c>
      <c r="AC31" s="239">
        <v>2359</v>
      </c>
      <c r="AD31" s="240">
        <f t="shared" si="39"/>
        <v>0.38438967136150226</v>
      </c>
      <c r="AE31" s="239">
        <v>3345</v>
      </c>
      <c r="AF31" s="240">
        <f t="shared" si="40"/>
        <v>0.12664196699225339</v>
      </c>
      <c r="AG31" s="239">
        <v>6578</v>
      </c>
      <c r="AH31" s="240">
        <f t="shared" si="41"/>
        <v>-8.7782554430730797E-2</v>
      </c>
      <c r="AI31" s="239">
        <v>6338</v>
      </c>
      <c r="AJ31" s="240">
        <f t="shared" si="42"/>
        <v>0.16786438179473007</v>
      </c>
      <c r="AK31" s="239">
        <v>6076</v>
      </c>
      <c r="AL31" s="240">
        <f t="shared" si="43"/>
        <v>-0.2863518910030538</v>
      </c>
      <c r="AM31" s="239">
        <v>571</v>
      </c>
      <c r="AN31" s="240">
        <f t="shared" si="44"/>
        <v>-0.40334378265412751</v>
      </c>
      <c r="AO31" s="239">
        <v>1352</v>
      </c>
      <c r="AP31" s="240">
        <f t="shared" si="45"/>
        <v>-0.13054662379421222</v>
      </c>
      <c r="AQ31" s="239">
        <v>3098</v>
      </c>
      <c r="AR31" s="240">
        <f t="shared" si="46"/>
        <v>0.32847341337907365</v>
      </c>
      <c r="AS31" s="239">
        <f t="shared" si="49"/>
        <v>314019.6837580991</v>
      </c>
      <c r="AT31" s="240">
        <f t="shared" si="47"/>
        <v>-7.7644891869747323E-2</v>
      </c>
      <c r="AU31" s="241">
        <f t="shared" si="50"/>
        <v>380729.64645382034</v>
      </c>
      <c r="AV31" s="242">
        <f t="shared" si="48"/>
        <v>-7.0822769001800512E-2</v>
      </c>
    </row>
    <row r="32" spans="2:52" collapsed="1">
      <c r="B32" s="246">
        <v>2009</v>
      </c>
      <c r="C32" s="247">
        <v>1450144</v>
      </c>
      <c r="D32" s="248">
        <f t="shared" si="26"/>
        <v>-7.0797554582018973E-2</v>
      </c>
      <c r="E32" s="247">
        <v>141410</v>
      </c>
      <c r="F32" s="248">
        <f t="shared" si="27"/>
        <v>-0.10823968620328683</v>
      </c>
      <c r="G32" s="247">
        <v>119438</v>
      </c>
      <c r="H32" s="248">
        <f t="shared" si="28"/>
        <v>0.1061122430079644</v>
      </c>
      <c r="I32" s="247">
        <v>523436</v>
      </c>
      <c r="J32" s="248">
        <f t="shared" si="29"/>
        <v>-0.1621914054497029</v>
      </c>
      <c r="K32" s="247">
        <v>99518</v>
      </c>
      <c r="L32" s="248">
        <f t="shared" si="30"/>
        <v>-7.8554100849984265E-2</v>
      </c>
      <c r="M32" s="247">
        <v>1430413</v>
      </c>
      <c r="N32" s="248">
        <f t="shared" si="31"/>
        <v>-0.14312200516254714</v>
      </c>
      <c r="O32" s="247">
        <v>76729</v>
      </c>
      <c r="P32" s="248">
        <f t="shared" si="32"/>
        <v>-6.6738834290162474E-2</v>
      </c>
      <c r="Q32" s="247">
        <v>85304</v>
      </c>
      <c r="R32" s="248">
        <f t="shared" si="33"/>
        <v>-0.10673633726713927</v>
      </c>
      <c r="S32" s="247">
        <f t="shared" si="8"/>
        <v>421316.53033556271</v>
      </c>
      <c r="T32" s="248">
        <f t="shared" si="34"/>
        <v>-0.1227604543602725</v>
      </c>
      <c r="U32" s="247">
        <v>128236</v>
      </c>
      <c r="V32" s="248">
        <f t="shared" si="35"/>
        <v>-8.9097095447474461E-2</v>
      </c>
      <c r="W32" s="247">
        <v>80612</v>
      </c>
      <c r="X32" s="248">
        <f t="shared" si="36"/>
        <v>-0.16708512858663194</v>
      </c>
      <c r="Y32" s="247">
        <v>94740</v>
      </c>
      <c r="Z32" s="248">
        <f t="shared" si="37"/>
        <v>-0.21348221327466688</v>
      </c>
      <c r="AA32" s="247">
        <v>117729</v>
      </c>
      <c r="AB32" s="248">
        <f t="shared" si="38"/>
        <v>-3.7044610577630865E-2</v>
      </c>
      <c r="AC32" s="247">
        <v>30611</v>
      </c>
      <c r="AD32" s="248">
        <f t="shared" si="39"/>
        <v>3.6606840501185234E-2</v>
      </c>
      <c r="AE32" s="247">
        <v>27544</v>
      </c>
      <c r="AF32" s="248">
        <f t="shared" si="40"/>
        <v>-0.13184354020235134</v>
      </c>
      <c r="AG32" s="247">
        <v>67987</v>
      </c>
      <c r="AH32" s="248">
        <f t="shared" si="41"/>
        <v>-0.2670102314749927</v>
      </c>
      <c r="AI32" s="247">
        <v>78786</v>
      </c>
      <c r="AJ32" s="248">
        <f t="shared" si="42"/>
        <v>-1.9623458556798479E-2</v>
      </c>
      <c r="AK32" s="247">
        <v>82820</v>
      </c>
      <c r="AL32" s="248">
        <f t="shared" si="43"/>
        <v>-0.22906504821834162</v>
      </c>
      <c r="AM32" s="247">
        <v>12605</v>
      </c>
      <c r="AN32" s="248">
        <f t="shared" si="44"/>
        <v>0.11925057716213816</v>
      </c>
      <c r="AO32" s="247">
        <v>18891</v>
      </c>
      <c r="AP32" s="248">
        <f t="shared" si="45"/>
        <v>-3.9652280006100327E-2</v>
      </c>
      <c r="AQ32" s="247">
        <v>40829</v>
      </c>
      <c r="AR32" s="248">
        <f t="shared" si="46"/>
        <v>0.26339078503573976</v>
      </c>
      <c r="AS32" s="247">
        <f t="shared" si="49"/>
        <v>3257636.5092200222</v>
      </c>
      <c r="AT32" s="248">
        <f t="shared" si="47"/>
        <v>-0.12703579286336097</v>
      </c>
      <c r="AU32" s="249">
        <f t="shared" si="50"/>
        <v>4707780.4384224685</v>
      </c>
      <c r="AV32" s="250">
        <f t="shared" si="48"/>
        <v>-0.11045194386624591</v>
      </c>
    </row>
    <row r="33" spans="2:48" ht="15" hidden="1" customHeight="1" outlineLevel="1">
      <c r="B33" s="238" t="s">
        <v>40</v>
      </c>
      <c r="C33" s="239">
        <v>87129</v>
      </c>
      <c r="D33" s="240">
        <f t="shared" si="26"/>
        <v>2.0150337204945634E-2</v>
      </c>
      <c r="E33" s="239">
        <v>12203</v>
      </c>
      <c r="F33" s="240">
        <f t="shared" si="27"/>
        <v>0.15024978791592036</v>
      </c>
      <c r="G33" s="239">
        <v>10959</v>
      </c>
      <c r="H33" s="240">
        <f t="shared" si="28"/>
        <v>3.3876579381064698E-3</v>
      </c>
      <c r="I33" s="239">
        <v>50014</v>
      </c>
      <c r="J33" s="240">
        <f t="shared" si="29"/>
        <v>-9.1793931249886551E-2</v>
      </c>
      <c r="K33" s="239">
        <v>7218</v>
      </c>
      <c r="L33" s="240">
        <f t="shared" si="30"/>
        <v>-5.7702349869451663E-2</v>
      </c>
      <c r="M33" s="239">
        <v>129924</v>
      </c>
      <c r="N33" s="240">
        <f t="shared" si="31"/>
        <v>-0.10027423063073049</v>
      </c>
      <c r="O33" s="239">
        <v>5631</v>
      </c>
      <c r="P33" s="240">
        <f t="shared" si="32"/>
        <v>4.2005921539600255E-2</v>
      </c>
      <c r="Q33" s="239">
        <v>7884</v>
      </c>
      <c r="R33" s="240">
        <f t="shared" si="33"/>
        <v>9.7336065573769837E-3</v>
      </c>
      <c r="S33" s="239">
        <f t="shared" si="8"/>
        <v>70902.517142354278</v>
      </c>
      <c r="T33" s="240">
        <f t="shared" si="34"/>
        <v>-0.13953017449572924</v>
      </c>
      <c r="U33" s="239">
        <v>21664</v>
      </c>
      <c r="V33" s="240">
        <f t="shared" si="35"/>
        <v>-0.12191958495460442</v>
      </c>
      <c r="W33" s="239">
        <v>12901</v>
      </c>
      <c r="X33" s="240">
        <f t="shared" si="36"/>
        <v>-0.10310066740823132</v>
      </c>
      <c r="Y33" s="239">
        <v>14441</v>
      </c>
      <c r="Z33" s="240">
        <f t="shared" si="37"/>
        <v>-0.25783739336005751</v>
      </c>
      <c r="AA33" s="239">
        <v>21897</v>
      </c>
      <c r="AB33" s="240">
        <f t="shared" si="38"/>
        <v>-8.3232154071593012E-2</v>
      </c>
      <c r="AC33" s="239">
        <v>2047</v>
      </c>
      <c r="AD33" s="240">
        <f t="shared" si="39"/>
        <v>-1.8696069031639451E-2</v>
      </c>
      <c r="AE33" s="239">
        <v>2688</v>
      </c>
      <c r="AF33" s="240">
        <f t="shared" si="40"/>
        <v>7.0489844683393033E-2</v>
      </c>
      <c r="AG33" s="239">
        <v>5457</v>
      </c>
      <c r="AH33" s="240">
        <f t="shared" si="41"/>
        <v>4.5001914975105306E-2</v>
      </c>
      <c r="AI33" s="239">
        <v>5521</v>
      </c>
      <c r="AJ33" s="240">
        <f t="shared" si="42"/>
        <v>8.2176771365960466E-3</v>
      </c>
      <c r="AK33" s="239">
        <v>6943</v>
      </c>
      <c r="AL33" s="240">
        <f t="shared" si="43"/>
        <v>-6.1249323958896706E-2</v>
      </c>
      <c r="AM33" s="239">
        <v>1039</v>
      </c>
      <c r="AN33" s="240">
        <f t="shared" si="44"/>
        <v>3.8647342995168366E-3</v>
      </c>
      <c r="AO33" s="239">
        <v>1626</v>
      </c>
      <c r="AP33" s="240">
        <f t="shared" si="45"/>
        <v>7.0441079657669547E-2</v>
      </c>
      <c r="AQ33" s="239">
        <v>3017</v>
      </c>
      <c r="AR33" s="240">
        <f t="shared" si="46"/>
        <v>-0.11473004694835676</v>
      </c>
      <c r="AS33" s="239">
        <v>323074</v>
      </c>
      <c r="AT33" s="240">
        <f t="shared" si="47"/>
        <v>-8.4589491341010015E-2</v>
      </c>
      <c r="AU33" s="241">
        <v>410203</v>
      </c>
      <c r="AV33" s="242">
        <f t="shared" si="48"/>
        <v>-6.4181358592495297E-2</v>
      </c>
    </row>
    <row r="34" spans="2:48" ht="15" hidden="1" customHeight="1" outlineLevel="1">
      <c r="B34" s="238" t="s">
        <v>41</v>
      </c>
      <c r="C34" s="239">
        <v>92798</v>
      </c>
      <c r="D34" s="240">
        <f t="shared" si="26"/>
        <v>2.6481129153577365E-2</v>
      </c>
      <c r="E34" s="239">
        <v>10710</v>
      </c>
      <c r="F34" s="240">
        <f t="shared" si="27"/>
        <v>-2.7159596693614341E-2</v>
      </c>
      <c r="G34" s="239">
        <v>9786</v>
      </c>
      <c r="H34" s="240">
        <f t="shared" si="28"/>
        <v>9.5120859444941752E-2</v>
      </c>
      <c r="I34" s="239">
        <v>60246</v>
      </c>
      <c r="J34" s="240">
        <f t="shared" si="29"/>
        <v>-4.0622959695526872E-2</v>
      </c>
      <c r="K34" s="239">
        <v>6599</v>
      </c>
      <c r="L34" s="240">
        <f t="shared" si="30"/>
        <v>0.12132540356839416</v>
      </c>
      <c r="M34" s="239">
        <v>128756</v>
      </c>
      <c r="N34" s="240">
        <f t="shared" si="31"/>
        <v>-0.21119892176683208</v>
      </c>
      <c r="O34" s="239">
        <v>6403</v>
      </c>
      <c r="P34" s="240">
        <f t="shared" si="32"/>
        <v>0.41128499008155162</v>
      </c>
      <c r="Q34" s="239">
        <v>5234</v>
      </c>
      <c r="R34" s="240">
        <f t="shared" si="33"/>
        <v>-0.11378259397223167</v>
      </c>
      <c r="S34" s="239">
        <f t="shared" si="8"/>
        <v>81840.636395638838</v>
      </c>
      <c r="T34" s="240">
        <f t="shared" si="34"/>
        <v>0.1336072924642886</v>
      </c>
      <c r="U34" s="239">
        <v>25201</v>
      </c>
      <c r="V34" s="240">
        <f t="shared" si="35"/>
        <v>0.10545247181646711</v>
      </c>
      <c r="W34" s="239">
        <v>17979</v>
      </c>
      <c r="X34" s="240">
        <f t="shared" si="36"/>
        <v>0.31166557233530323</v>
      </c>
      <c r="Y34" s="239">
        <v>18127</v>
      </c>
      <c r="Z34" s="240">
        <f t="shared" si="37"/>
        <v>0.2192775946727652</v>
      </c>
      <c r="AA34" s="239">
        <v>20533</v>
      </c>
      <c r="AB34" s="240">
        <f t="shared" si="38"/>
        <v>-1.3926907746242168E-2</v>
      </c>
      <c r="AC34" s="239">
        <v>3231</v>
      </c>
      <c r="AD34" s="240">
        <f t="shared" si="39"/>
        <v>0.14574468085106385</v>
      </c>
      <c r="AE34" s="239">
        <v>3269</v>
      </c>
      <c r="AF34" s="240">
        <f t="shared" si="40"/>
        <v>-0.12849906691548918</v>
      </c>
      <c r="AG34" s="239">
        <v>6076</v>
      </c>
      <c r="AH34" s="240">
        <f t="shared" si="41"/>
        <v>-0.21892274071217377</v>
      </c>
      <c r="AI34" s="239">
        <v>5790</v>
      </c>
      <c r="AJ34" s="240">
        <f t="shared" si="42"/>
        <v>-3.4517258629314651E-2</v>
      </c>
      <c r="AK34" s="239">
        <v>6514</v>
      </c>
      <c r="AL34" s="240">
        <f t="shared" si="43"/>
        <v>-0.13698993110757818</v>
      </c>
      <c r="AM34" s="239">
        <v>873</v>
      </c>
      <c r="AN34" s="240">
        <f t="shared" si="44"/>
        <v>0.11210191082802545</v>
      </c>
      <c r="AO34" s="239">
        <v>1345</v>
      </c>
      <c r="AP34" s="240">
        <f t="shared" si="45"/>
        <v>-9.9129269926322872E-2</v>
      </c>
      <c r="AQ34" s="239">
        <v>2270</v>
      </c>
      <c r="AR34" s="240">
        <f t="shared" si="46"/>
        <v>-7.686051240341607E-2</v>
      </c>
      <c r="AS34" s="239">
        <f t="shared" ref="AS34:AS45" si="51">SUM(E34:Q34,U34:AQ34)</f>
        <v>338942.6110068303</v>
      </c>
      <c r="AT34" s="240">
        <f t="shared" si="47"/>
        <v>-7.6775090352216746E-2</v>
      </c>
      <c r="AU34" s="241">
        <f t="shared" ref="AU34:AU45" si="52">SUM(C34:Q34,U34:AQ34)</f>
        <v>431740.63748795947</v>
      </c>
      <c r="AV34" s="242">
        <f t="shared" si="48"/>
        <v>-5.6372554465899061E-2</v>
      </c>
    </row>
    <row r="35" spans="2:48" ht="15" hidden="1" customHeight="1" outlineLevel="1">
      <c r="B35" s="238" t="s">
        <v>42</v>
      </c>
      <c r="C35" s="239">
        <v>111464</v>
      </c>
      <c r="D35" s="240">
        <f t="shared" si="26"/>
        <v>-0.14000462927243273</v>
      </c>
      <c r="E35" s="239">
        <v>16793</v>
      </c>
      <c r="F35" s="240">
        <f t="shared" si="27"/>
        <v>2.9235106643785258E-2</v>
      </c>
      <c r="G35" s="239">
        <v>8924</v>
      </c>
      <c r="H35" s="240">
        <f t="shared" si="28"/>
        <v>-7.5903489696593107E-2</v>
      </c>
      <c r="I35" s="239">
        <v>48278</v>
      </c>
      <c r="J35" s="240">
        <f t="shared" si="29"/>
        <v>-1.4955826243088333E-2</v>
      </c>
      <c r="K35" s="239">
        <v>8725</v>
      </c>
      <c r="L35" s="240">
        <f t="shared" si="30"/>
        <v>5.4890581549994044E-2</v>
      </c>
      <c r="M35" s="239">
        <v>152283</v>
      </c>
      <c r="N35" s="240">
        <f t="shared" si="31"/>
        <v>-7.8870325788461315E-2</v>
      </c>
      <c r="O35" s="239">
        <v>8184</v>
      </c>
      <c r="P35" s="240">
        <f t="shared" si="32"/>
        <v>0.63876651982378863</v>
      </c>
      <c r="Q35" s="239">
        <v>5005</v>
      </c>
      <c r="R35" s="240">
        <f t="shared" si="33"/>
        <v>-0.22916987525026955</v>
      </c>
      <c r="S35" s="239">
        <f t="shared" si="8"/>
        <v>42283.043029541092</v>
      </c>
      <c r="T35" s="240">
        <f t="shared" si="34"/>
        <v>-5.9402492025441123E-2</v>
      </c>
      <c r="U35" s="239">
        <v>12358</v>
      </c>
      <c r="V35" s="240">
        <f t="shared" si="35"/>
        <v>-0.21942900454775138</v>
      </c>
      <c r="W35" s="239">
        <v>9587</v>
      </c>
      <c r="X35" s="240">
        <f t="shared" si="36"/>
        <v>0.10056250717483639</v>
      </c>
      <c r="Y35" s="239">
        <v>10148</v>
      </c>
      <c r="Z35" s="240">
        <f t="shared" si="37"/>
        <v>0.16189603847034584</v>
      </c>
      <c r="AA35" s="239">
        <v>10190</v>
      </c>
      <c r="AB35" s="240">
        <f t="shared" si="38"/>
        <v>-0.12726961288112371</v>
      </c>
      <c r="AC35" s="239">
        <v>3509</v>
      </c>
      <c r="AD35" s="240">
        <f t="shared" si="39"/>
        <v>5.5021046301864107E-2</v>
      </c>
      <c r="AE35" s="239">
        <v>2407</v>
      </c>
      <c r="AF35" s="240">
        <f t="shared" si="40"/>
        <v>-0.10586924219910843</v>
      </c>
      <c r="AG35" s="239">
        <v>14761</v>
      </c>
      <c r="AH35" s="240">
        <f t="shared" si="41"/>
        <v>1.0492850201305011</v>
      </c>
      <c r="AI35" s="239">
        <v>6309</v>
      </c>
      <c r="AJ35" s="240">
        <f t="shared" si="42"/>
        <v>0.11980830670926523</v>
      </c>
      <c r="AK35" s="239">
        <v>7425</v>
      </c>
      <c r="AL35" s="240">
        <f t="shared" si="43"/>
        <v>-8.6153846153846136E-2</v>
      </c>
      <c r="AM35" s="239">
        <v>937</v>
      </c>
      <c r="AN35" s="240">
        <f t="shared" si="44"/>
        <v>-0.10420650095602291</v>
      </c>
      <c r="AO35" s="239">
        <v>1924</v>
      </c>
      <c r="AP35" s="240">
        <f t="shared" si="45"/>
        <v>0.19280843149411031</v>
      </c>
      <c r="AQ35" s="239">
        <v>2646</v>
      </c>
      <c r="AR35" s="240">
        <f t="shared" si="46"/>
        <v>-8.0611535788742139E-2</v>
      </c>
      <c r="AS35" s="239">
        <f t="shared" si="51"/>
        <v>330394.58961570973</v>
      </c>
      <c r="AT35" s="240">
        <f t="shared" si="47"/>
        <v>-2.1154237618816407E-2</v>
      </c>
      <c r="AU35" s="241">
        <f t="shared" si="52"/>
        <v>441858.44961108052</v>
      </c>
      <c r="AV35" s="242">
        <f t="shared" si="48"/>
        <v>-5.4129761390011244E-2</v>
      </c>
    </row>
    <row r="36" spans="2:48" ht="15" hidden="1" customHeight="1" outlineLevel="1">
      <c r="B36" s="238" t="s">
        <v>43</v>
      </c>
      <c r="C36" s="239">
        <v>143850</v>
      </c>
      <c r="D36" s="240">
        <f t="shared" si="26"/>
        <v>-8.2630239721441012E-2</v>
      </c>
      <c r="E36" s="239">
        <v>11248</v>
      </c>
      <c r="F36" s="240">
        <f t="shared" si="27"/>
        <v>7.4718134913051681E-2</v>
      </c>
      <c r="G36" s="239">
        <v>7138</v>
      </c>
      <c r="H36" s="240">
        <f t="shared" si="28"/>
        <v>-7.2746167835801456E-2</v>
      </c>
      <c r="I36" s="239">
        <v>44649</v>
      </c>
      <c r="J36" s="240">
        <f t="shared" si="29"/>
        <v>-7.9572862767733787E-2</v>
      </c>
      <c r="K36" s="239">
        <v>6031</v>
      </c>
      <c r="L36" s="240">
        <f t="shared" si="30"/>
        <v>-8.2458542522440337E-2</v>
      </c>
      <c r="M36" s="239">
        <v>122625</v>
      </c>
      <c r="N36" s="240">
        <f t="shared" si="31"/>
        <v>-3.7661664992466148E-2</v>
      </c>
      <c r="O36" s="239">
        <v>7414</v>
      </c>
      <c r="P36" s="240">
        <f t="shared" si="32"/>
        <v>0.23525491502832385</v>
      </c>
      <c r="Q36" s="239">
        <v>5642</v>
      </c>
      <c r="R36" s="240">
        <f t="shared" si="33"/>
        <v>-0.17719119148315587</v>
      </c>
      <c r="S36" s="239">
        <f t="shared" si="8"/>
        <v>7350.2760725486005</v>
      </c>
      <c r="T36" s="240">
        <f t="shared" si="34"/>
        <v>0.51273955986470932</v>
      </c>
      <c r="U36" s="239">
        <v>1598</v>
      </c>
      <c r="V36" s="240">
        <f t="shared" si="35"/>
        <v>1.1682496607869743</v>
      </c>
      <c r="W36" s="239">
        <v>2472</v>
      </c>
      <c r="X36" s="240">
        <f t="shared" si="36"/>
        <v>0.93427230046948351</v>
      </c>
      <c r="Y36" s="239">
        <v>3097</v>
      </c>
      <c r="Z36" s="240">
        <f t="shared" si="37"/>
        <v>0.17355058734369089</v>
      </c>
      <c r="AA36" s="239">
        <v>181</v>
      </c>
      <c r="AB36" s="240">
        <f t="shared" si="38"/>
        <v>-0.11274509803921573</v>
      </c>
      <c r="AC36" s="239">
        <v>2546</v>
      </c>
      <c r="AD36" s="240">
        <f t="shared" si="39"/>
        <v>5.6431535269709565E-2</v>
      </c>
      <c r="AE36" s="239">
        <v>2007</v>
      </c>
      <c r="AF36" s="240">
        <f t="shared" si="40"/>
        <v>-0.14740866610025494</v>
      </c>
      <c r="AG36" s="239">
        <v>7365</v>
      </c>
      <c r="AH36" s="240">
        <f t="shared" si="41"/>
        <v>-8.8817117480823882E-3</v>
      </c>
      <c r="AI36" s="239">
        <v>8538</v>
      </c>
      <c r="AJ36" s="240">
        <f t="shared" si="42"/>
        <v>0.26152482269503552</v>
      </c>
      <c r="AK36" s="239">
        <v>10271</v>
      </c>
      <c r="AL36" s="240">
        <f t="shared" si="43"/>
        <v>0.17935469055000564</v>
      </c>
      <c r="AM36" s="239">
        <v>653</v>
      </c>
      <c r="AN36" s="240">
        <f t="shared" si="44"/>
        <v>-0.33367346938775511</v>
      </c>
      <c r="AO36" s="239">
        <v>1801</v>
      </c>
      <c r="AP36" s="240">
        <f t="shared" si="45"/>
        <v>-0.11061728395061732</v>
      </c>
      <c r="AQ36" s="239">
        <v>2233</v>
      </c>
      <c r="AR36" s="240">
        <f t="shared" si="46"/>
        <v>-0.41513881613410164</v>
      </c>
      <c r="AS36" s="239">
        <f t="shared" si="51"/>
        <v>247511.09759117971</v>
      </c>
      <c r="AT36" s="240">
        <f t="shared" si="47"/>
        <v>-2.1237518420552992E-2</v>
      </c>
      <c r="AU36" s="241">
        <f t="shared" si="52"/>
        <v>391361.01496094</v>
      </c>
      <c r="AV36" s="242">
        <f t="shared" si="48"/>
        <v>-4.4735473237927259E-2</v>
      </c>
    </row>
    <row r="37" spans="2:48" ht="15" hidden="1" customHeight="1" outlineLevel="1">
      <c r="B37" s="238" t="s">
        <v>44</v>
      </c>
      <c r="C37" s="239">
        <v>235025</v>
      </c>
      <c r="D37" s="240">
        <f t="shared" si="26"/>
        <v>2.4315089389224553E-2</v>
      </c>
      <c r="E37" s="239">
        <v>14091</v>
      </c>
      <c r="F37" s="240">
        <f t="shared" si="27"/>
        <v>2.8915662650602414E-2</v>
      </c>
      <c r="G37" s="239">
        <v>8972</v>
      </c>
      <c r="H37" s="240">
        <f t="shared" si="28"/>
        <v>-0.27843011098600612</v>
      </c>
      <c r="I37" s="239">
        <v>45316</v>
      </c>
      <c r="J37" s="240">
        <f t="shared" si="29"/>
        <v>-6.3235142118863052E-2</v>
      </c>
      <c r="K37" s="239">
        <v>12760</v>
      </c>
      <c r="L37" s="240">
        <f t="shared" si="30"/>
        <v>0.19812206572769964</v>
      </c>
      <c r="M37" s="239">
        <v>141534</v>
      </c>
      <c r="N37" s="240">
        <f t="shared" si="31"/>
        <v>-2.5637142188382089E-2</v>
      </c>
      <c r="O37" s="239">
        <v>7252</v>
      </c>
      <c r="P37" s="240">
        <f t="shared" si="32"/>
        <v>0.18535469107551483</v>
      </c>
      <c r="Q37" s="239">
        <v>18370</v>
      </c>
      <c r="R37" s="240">
        <f t="shared" si="33"/>
        <v>-0.10972181835804984</v>
      </c>
      <c r="S37" s="239">
        <f t="shared" si="8"/>
        <v>4900.1478522003463</v>
      </c>
      <c r="T37" s="240">
        <f t="shared" si="34"/>
        <v>0.30702577108307616</v>
      </c>
      <c r="U37" s="239">
        <v>794</v>
      </c>
      <c r="V37" s="240">
        <f t="shared" si="35"/>
        <v>0.27858293075684371</v>
      </c>
      <c r="W37" s="239">
        <v>1531</v>
      </c>
      <c r="X37" s="240">
        <f t="shared" si="36"/>
        <v>0.71252796420581666</v>
      </c>
      <c r="Y37" s="239">
        <v>2428</v>
      </c>
      <c r="Z37" s="240">
        <f t="shared" si="37"/>
        <v>0.15674130538351605</v>
      </c>
      <c r="AA37" s="239">
        <v>146</v>
      </c>
      <c r="AB37" s="240">
        <f t="shared" si="38"/>
        <v>8.1481481481481488E-2</v>
      </c>
      <c r="AC37" s="239">
        <v>2063</v>
      </c>
      <c r="AD37" s="240">
        <f t="shared" si="39"/>
        <v>0.19663573085846875</v>
      </c>
      <c r="AE37" s="239">
        <v>2398</v>
      </c>
      <c r="AF37" s="240">
        <f t="shared" si="40"/>
        <v>3.095442820292349E-2</v>
      </c>
      <c r="AG37" s="239">
        <v>9918</v>
      </c>
      <c r="AH37" s="240">
        <f t="shared" si="41"/>
        <v>0.24974798387096775</v>
      </c>
      <c r="AI37" s="239">
        <v>7879</v>
      </c>
      <c r="AJ37" s="240">
        <f t="shared" si="42"/>
        <v>0.15850610204381699</v>
      </c>
      <c r="AK37" s="239">
        <v>15031</v>
      </c>
      <c r="AL37" s="240">
        <f t="shared" si="43"/>
        <v>0.1057897447215479</v>
      </c>
      <c r="AM37" s="239">
        <v>701</v>
      </c>
      <c r="AN37" s="240">
        <f t="shared" si="44"/>
        <v>-0.27731958762886599</v>
      </c>
      <c r="AO37" s="239">
        <v>2236</v>
      </c>
      <c r="AP37" s="240">
        <f t="shared" si="45"/>
        <v>0.17994722955145126</v>
      </c>
      <c r="AQ37" s="239">
        <v>3320</v>
      </c>
      <c r="AR37" s="240">
        <f t="shared" si="46"/>
        <v>0.11111111111111116</v>
      </c>
      <c r="AS37" s="239">
        <f t="shared" si="51"/>
        <v>296741.91868533759</v>
      </c>
      <c r="AT37" s="240">
        <f t="shared" si="47"/>
        <v>-8.0413858604685418E-3</v>
      </c>
      <c r="AU37" s="241">
        <f t="shared" si="52"/>
        <v>531766.9430004271</v>
      </c>
      <c r="AV37" s="242">
        <f t="shared" si="48"/>
        <v>6.0035653241754527E-3</v>
      </c>
    </row>
    <row r="38" spans="2:48" ht="15" hidden="1" customHeight="1" outlineLevel="1">
      <c r="B38" s="238" t="s">
        <v>45</v>
      </c>
      <c r="C38" s="239">
        <v>187064</v>
      </c>
      <c r="D38" s="240">
        <f t="shared" si="26"/>
        <v>-6.1583224641316381E-2</v>
      </c>
      <c r="E38" s="239">
        <v>16267</v>
      </c>
      <c r="F38" s="240">
        <f t="shared" si="27"/>
        <v>-7.3369410424380499E-2</v>
      </c>
      <c r="G38" s="239">
        <v>9158</v>
      </c>
      <c r="H38" s="240">
        <f t="shared" si="28"/>
        <v>-0.16555808656036441</v>
      </c>
      <c r="I38" s="239">
        <v>42022</v>
      </c>
      <c r="J38" s="240">
        <f t="shared" si="29"/>
        <v>-4.2909852867489606E-2</v>
      </c>
      <c r="K38" s="239">
        <v>8376</v>
      </c>
      <c r="L38" s="240">
        <f t="shared" si="30"/>
        <v>6.7006369426751533E-2</v>
      </c>
      <c r="M38" s="239">
        <v>139357</v>
      </c>
      <c r="N38" s="240">
        <f t="shared" si="31"/>
        <v>8.4895525176719611E-2</v>
      </c>
      <c r="O38" s="239">
        <v>7121</v>
      </c>
      <c r="P38" s="240">
        <f t="shared" si="32"/>
        <v>0.15077569489334186</v>
      </c>
      <c r="Q38" s="239">
        <v>8403</v>
      </c>
      <c r="R38" s="240">
        <f t="shared" si="33"/>
        <v>-0.20883156011674986</v>
      </c>
      <c r="S38" s="239">
        <f t="shared" si="8"/>
        <v>8267.3568489831159</v>
      </c>
      <c r="T38" s="240">
        <f t="shared" si="34"/>
        <v>0.73853051979476048</v>
      </c>
      <c r="U38" s="239">
        <v>1366</v>
      </c>
      <c r="V38" s="240">
        <f t="shared" si="35"/>
        <v>0.85850340136054415</v>
      </c>
      <c r="W38" s="239">
        <v>2964</v>
      </c>
      <c r="X38" s="240">
        <f t="shared" si="36"/>
        <v>0.91968911917098439</v>
      </c>
      <c r="Y38" s="239">
        <v>3713</v>
      </c>
      <c r="Z38" s="240">
        <f t="shared" si="37"/>
        <v>0.57865646258503411</v>
      </c>
      <c r="AA38" s="239">
        <v>222</v>
      </c>
      <c r="AB38" s="240">
        <f t="shared" si="38"/>
        <v>0.79032258064516125</v>
      </c>
      <c r="AC38" s="239">
        <v>2956</v>
      </c>
      <c r="AD38" s="240">
        <f t="shared" si="39"/>
        <v>0.17768924302788847</v>
      </c>
      <c r="AE38" s="239">
        <v>2825</v>
      </c>
      <c r="AF38" s="240">
        <f t="shared" si="40"/>
        <v>1.765129682997113E-2</v>
      </c>
      <c r="AG38" s="239">
        <v>8796</v>
      </c>
      <c r="AH38" s="240">
        <f t="shared" si="41"/>
        <v>0.28671737858396718</v>
      </c>
      <c r="AI38" s="239">
        <v>8282</v>
      </c>
      <c r="AJ38" s="240">
        <f t="shared" si="42"/>
        <v>0.2874242188714442</v>
      </c>
      <c r="AK38" s="239">
        <v>12946</v>
      </c>
      <c r="AL38" s="240">
        <f t="shared" si="43"/>
        <v>8.5436404795841359E-2</v>
      </c>
      <c r="AM38" s="239">
        <v>854</v>
      </c>
      <c r="AN38" s="240">
        <f t="shared" si="44"/>
        <v>-0.2271493212669683</v>
      </c>
      <c r="AO38" s="239">
        <v>1917</v>
      </c>
      <c r="AP38" s="240">
        <f t="shared" si="45"/>
        <v>5.2140504939626853E-2</v>
      </c>
      <c r="AQ38" s="239">
        <v>2916</v>
      </c>
      <c r="AR38" s="240">
        <f t="shared" si="46"/>
        <v>-6.7774936061381075E-2</v>
      </c>
      <c r="AS38" s="239">
        <f t="shared" si="51"/>
        <v>280464.8479215292</v>
      </c>
      <c r="AT38" s="240">
        <f t="shared" si="47"/>
        <v>5.1067185019263439E-2</v>
      </c>
      <c r="AU38" s="241">
        <f t="shared" si="52"/>
        <v>467528.78633830452</v>
      </c>
      <c r="AV38" s="242">
        <f t="shared" si="48"/>
        <v>2.8971453951871506E-3</v>
      </c>
    </row>
    <row r="39" spans="2:48" ht="15" hidden="1" customHeight="1" outlineLevel="1">
      <c r="B39" s="238" t="s">
        <v>46</v>
      </c>
      <c r="C39" s="239">
        <v>156603</v>
      </c>
      <c r="D39" s="240">
        <f t="shared" si="26"/>
        <v>-2.2922814876744635E-2</v>
      </c>
      <c r="E39" s="239">
        <v>10638</v>
      </c>
      <c r="F39" s="240">
        <f t="shared" si="27"/>
        <v>0.15392124959323139</v>
      </c>
      <c r="G39" s="239">
        <v>7053</v>
      </c>
      <c r="H39" s="240">
        <f t="shared" si="28"/>
        <v>-8.3787996882307092E-2</v>
      </c>
      <c r="I39" s="239">
        <v>41509</v>
      </c>
      <c r="J39" s="240">
        <f t="shared" si="29"/>
        <v>-8.5080120787321745E-2</v>
      </c>
      <c r="K39" s="239">
        <v>5282</v>
      </c>
      <c r="L39" s="240">
        <f t="shared" si="30"/>
        <v>-0.18070420350550642</v>
      </c>
      <c r="M39" s="239">
        <v>127505</v>
      </c>
      <c r="N39" s="240">
        <f t="shared" si="31"/>
        <v>-6.3454871312727645E-2</v>
      </c>
      <c r="O39" s="239">
        <v>7902</v>
      </c>
      <c r="P39" s="240">
        <f t="shared" si="32"/>
        <v>0.16257172281889076</v>
      </c>
      <c r="Q39" s="239">
        <v>7405</v>
      </c>
      <c r="R39" s="240">
        <f t="shared" si="33"/>
        <v>0.10687593423019437</v>
      </c>
      <c r="S39" s="239">
        <f t="shared" si="8"/>
        <v>5474.4069401160241</v>
      </c>
      <c r="T39" s="240">
        <f t="shared" si="34"/>
        <v>1.0728327203685155</v>
      </c>
      <c r="U39" s="239">
        <v>838</v>
      </c>
      <c r="V39" s="240">
        <f t="shared" si="35"/>
        <v>0.65285996055226825</v>
      </c>
      <c r="W39" s="239">
        <v>1688</v>
      </c>
      <c r="X39" s="240">
        <f t="shared" si="36"/>
        <v>2.9164733178654294</v>
      </c>
      <c r="Y39" s="239">
        <v>2795</v>
      </c>
      <c r="Z39" s="240">
        <f t="shared" si="37"/>
        <v>0.83760683760683752</v>
      </c>
      <c r="AA39" s="239">
        <v>149</v>
      </c>
      <c r="AB39" s="240">
        <f t="shared" si="38"/>
        <v>-0.18131868131868134</v>
      </c>
      <c r="AC39" s="239">
        <v>1999</v>
      </c>
      <c r="AD39" s="240">
        <f t="shared" si="39"/>
        <v>0.12492965672481704</v>
      </c>
      <c r="AE39" s="239">
        <v>1930</v>
      </c>
      <c r="AF39" s="240">
        <f t="shared" si="40"/>
        <v>-0.19650291423813493</v>
      </c>
      <c r="AG39" s="239">
        <v>7301</v>
      </c>
      <c r="AH39" s="240">
        <f t="shared" si="41"/>
        <v>7.7320348236682879E-2</v>
      </c>
      <c r="AI39" s="239">
        <v>5744</v>
      </c>
      <c r="AJ39" s="240">
        <f t="shared" si="42"/>
        <v>9.1807641132864548E-2</v>
      </c>
      <c r="AK39" s="239">
        <v>10688</v>
      </c>
      <c r="AL39" s="240">
        <f t="shared" si="43"/>
        <v>0.22288329519450811</v>
      </c>
      <c r="AM39" s="239">
        <v>913</v>
      </c>
      <c r="AN39" s="240">
        <f t="shared" si="44"/>
        <v>-0.13786591123701608</v>
      </c>
      <c r="AO39" s="239">
        <v>1634</v>
      </c>
      <c r="AP39" s="240">
        <f t="shared" si="45"/>
        <v>0.10930074677528845</v>
      </c>
      <c r="AQ39" s="239">
        <v>2855</v>
      </c>
      <c r="AR39" s="240">
        <f t="shared" si="46"/>
        <v>5.2728613569321459E-2</v>
      </c>
      <c r="AS39" s="239">
        <f t="shared" si="51"/>
        <v>245832.42096007723</v>
      </c>
      <c r="AT39" s="240">
        <f t="shared" si="47"/>
        <v>-2.1388009696306165E-2</v>
      </c>
      <c r="AU39" s="241">
        <f t="shared" si="52"/>
        <v>402435.39803726244</v>
      </c>
      <c r="AV39" s="242">
        <f t="shared" si="48"/>
        <v>-2.1986076535148502E-2</v>
      </c>
    </row>
    <row r="40" spans="2:48" ht="15" hidden="1" customHeight="1" outlineLevel="1">
      <c r="B40" s="238" t="s">
        <v>47</v>
      </c>
      <c r="C40" s="239">
        <v>154737</v>
      </c>
      <c r="D40" s="240">
        <f t="shared" si="26"/>
        <v>0.34019002416442201</v>
      </c>
      <c r="E40" s="239">
        <v>11644</v>
      </c>
      <c r="F40" s="240">
        <f t="shared" si="27"/>
        <v>0.14945705824284294</v>
      </c>
      <c r="G40" s="239">
        <v>7205</v>
      </c>
      <c r="H40" s="240">
        <f t="shared" si="28"/>
        <v>-2.3448088912984555E-2</v>
      </c>
      <c r="I40" s="239">
        <v>48271</v>
      </c>
      <c r="J40" s="240">
        <f t="shared" si="29"/>
        <v>0.11987286562732002</v>
      </c>
      <c r="K40" s="239">
        <v>7588</v>
      </c>
      <c r="L40" s="240">
        <f t="shared" si="30"/>
        <v>0.30422825713303547</v>
      </c>
      <c r="M40" s="239">
        <v>133633</v>
      </c>
      <c r="N40" s="240">
        <f t="shared" si="31"/>
        <v>7.2771498298118242E-2</v>
      </c>
      <c r="O40" s="239">
        <v>6902</v>
      </c>
      <c r="P40" s="240">
        <f t="shared" si="32"/>
        <v>0.21385860007034818</v>
      </c>
      <c r="Q40" s="239">
        <v>5298</v>
      </c>
      <c r="R40" s="240">
        <f t="shared" si="33"/>
        <v>-2.2598870056497189E-3</v>
      </c>
      <c r="S40" s="239">
        <f t="shared" si="8"/>
        <v>4479.2480836183868</v>
      </c>
      <c r="T40" s="240">
        <f t="shared" si="34"/>
        <v>0.49522736199915185</v>
      </c>
      <c r="U40" s="239">
        <v>619</v>
      </c>
      <c r="V40" s="240">
        <f t="shared" si="35"/>
        <v>0.62467191601049876</v>
      </c>
      <c r="W40" s="239">
        <v>1126</v>
      </c>
      <c r="X40" s="240">
        <f t="shared" si="36"/>
        <v>10.608247422680412</v>
      </c>
      <c r="Y40" s="239">
        <v>2410</v>
      </c>
      <c r="Z40" s="240">
        <f t="shared" si="37"/>
        <v>1.5164279696714411E-2</v>
      </c>
      <c r="AA40" s="239">
        <v>313</v>
      </c>
      <c r="AB40" s="240">
        <f t="shared" si="38"/>
        <v>1.1736111111111112</v>
      </c>
      <c r="AC40" s="239">
        <v>2412</v>
      </c>
      <c r="AD40" s="240">
        <f t="shared" si="39"/>
        <v>0.35810810810810811</v>
      </c>
      <c r="AE40" s="239">
        <v>2610</v>
      </c>
      <c r="AF40" s="240">
        <f t="shared" si="40"/>
        <v>0.3964686998394864</v>
      </c>
      <c r="AG40" s="239">
        <v>8358</v>
      </c>
      <c r="AH40" s="240">
        <f t="shared" si="41"/>
        <v>0.71130221130221138</v>
      </c>
      <c r="AI40" s="239">
        <v>8658</v>
      </c>
      <c r="AJ40" s="240">
        <f t="shared" si="42"/>
        <v>2.3913043478260869</v>
      </c>
      <c r="AK40" s="239">
        <v>6402</v>
      </c>
      <c r="AL40" s="240">
        <f t="shared" si="43"/>
        <v>0.16803503010399568</v>
      </c>
      <c r="AM40" s="239">
        <v>691</v>
      </c>
      <c r="AN40" s="240">
        <f t="shared" si="44"/>
        <v>-0.33685220729366605</v>
      </c>
      <c r="AO40" s="239">
        <v>1633</v>
      </c>
      <c r="AP40" s="240">
        <f t="shared" si="45"/>
        <v>4.6124279308135785E-2</v>
      </c>
      <c r="AQ40" s="239">
        <v>2675</v>
      </c>
      <c r="AR40" s="240">
        <f t="shared" si="46"/>
        <v>0.38028895768833859</v>
      </c>
      <c r="AS40" s="239">
        <f t="shared" si="51"/>
        <v>258464.99292538918</v>
      </c>
      <c r="AT40" s="240">
        <f t="shared" si="47"/>
        <v>0.14318295425065819</v>
      </c>
      <c r="AU40" s="241">
        <f t="shared" si="52"/>
        <v>413202.33311541332</v>
      </c>
      <c r="AV40" s="242">
        <f t="shared" si="48"/>
        <v>0.20978099324115096</v>
      </c>
    </row>
    <row r="41" spans="2:48" ht="15" hidden="1" customHeight="1" outlineLevel="1">
      <c r="B41" s="238" t="s">
        <v>48</v>
      </c>
      <c r="C41" s="239">
        <v>120050</v>
      </c>
      <c r="D41" s="240">
        <f t="shared" si="26"/>
        <v>-0.1354165916472817</v>
      </c>
      <c r="E41" s="239">
        <v>15975</v>
      </c>
      <c r="F41" s="240">
        <f t="shared" si="27"/>
        <v>0.24658603199375739</v>
      </c>
      <c r="G41" s="239">
        <v>7984</v>
      </c>
      <c r="H41" s="240">
        <f t="shared" si="28"/>
        <v>-0.22844994201778124</v>
      </c>
      <c r="I41" s="239">
        <v>57911</v>
      </c>
      <c r="J41" s="240">
        <f t="shared" si="29"/>
        <v>-4.6920772851453241E-2</v>
      </c>
      <c r="K41" s="239">
        <v>13086</v>
      </c>
      <c r="L41" s="240">
        <f t="shared" si="30"/>
        <v>-1.0435571687840262E-2</v>
      </c>
      <c r="M41" s="239">
        <v>142345</v>
      </c>
      <c r="N41" s="240">
        <f t="shared" si="31"/>
        <v>6.5241306023483325E-2</v>
      </c>
      <c r="O41" s="239">
        <v>5469</v>
      </c>
      <c r="P41" s="240">
        <f t="shared" si="32"/>
        <v>0.26246537396121883</v>
      </c>
      <c r="Q41" s="239">
        <v>5810</v>
      </c>
      <c r="R41" s="240">
        <f t="shared" si="33"/>
        <v>-0.37059906835662437</v>
      </c>
      <c r="S41" s="239">
        <f t="shared" si="8"/>
        <v>24646.403080606447</v>
      </c>
      <c r="T41" s="240">
        <f t="shared" si="34"/>
        <v>-0.17329552357738098</v>
      </c>
      <c r="U41" s="239">
        <v>8533</v>
      </c>
      <c r="V41" s="240">
        <f t="shared" si="35"/>
        <v>-0.18250622724659893</v>
      </c>
      <c r="W41" s="239">
        <v>3638</v>
      </c>
      <c r="X41" s="240">
        <f t="shared" si="36"/>
        <v>-0.28917545916373588</v>
      </c>
      <c r="Y41" s="239">
        <v>6440</v>
      </c>
      <c r="Z41" s="240">
        <f t="shared" si="37"/>
        <v>-0.12523770714479765</v>
      </c>
      <c r="AA41" s="239">
        <v>6036</v>
      </c>
      <c r="AB41" s="240">
        <f t="shared" si="38"/>
        <v>-0.12458303118201597</v>
      </c>
      <c r="AC41" s="239">
        <v>2796</v>
      </c>
      <c r="AD41" s="240">
        <f t="shared" si="39"/>
        <v>0.27963386727688788</v>
      </c>
      <c r="AE41" s="239">
        <v>2596</v>
      </c>
      <c r="AF41" s="240">
        <f t="shared" si="40"/>
        <v>7.763975155279601E-3</v>
      </c>
      <c r="AG41" s="239">
        <v>6985</v>
      </c>
      <c r="AH41" s="240">
        <f t="shared" si="41"/>
        <v>0.22910434629597054</v>
      </c>
      <c r="AI41" s="239">
        <v>6402</v>
      </c>
      <c r="AJ41" s="240">
        <f t="shared" si="42"/>
        <v>0.52428571428571424</v>
      </c>
      <c r="AK41" s="239">
        <v>7157</v>
      </c>
      <c r="AL41" s="240">
        <f t="shared" si="43"/>
        <v>0.33925898203592819</v>
      </c>
      <c r="AM41" s="239">
        <v>1165</v>
      </c>
      <c r="AN41" s="240">
        <f t="shared" si="44"/>
        <v>6.1020036429872526E-2</v>
      </c>
      <c r="AO41" s="239">
        <v>1286</v>
      </c>
      <c r="AP41" s="240">
        <f t="shared" si="45"/>
        <v>-0.21776155717761558</v>
      </c>
      <c r="AQ41" s="239">
        <v>2850</v>
      </c>
      <c r="AR41" s="240">
        <f t="shared" si="46"/>
        <v>0.13908872901678659</v>
      </c>
      <c r="AS41" s="239">
        <f t="shared" si="51"/>
        <v>304464.79028936493</v>
      </c>
      <c r="AT41" s="240">
        <f t="shared" si="47"/>
        <v>1.6972843118342906E-2</v>
      </c>
      <c r="AU41" s="241">
        <f t="shared" si="52"/>
        <v>424514.65487277333</v>
      </c>
      <c r="AV41" s="242">
        <f t="shared" si="48"/>
        <v>-3.1311140437016327E-2</v>
      </c>
    </row>
    <row r="42" spans="2:48" ht="15" hidden="1" customHeight="1" outlineLevel="1">
      <c r="B42" s="238" t="s">
        <v>49</v>
      </c>
      <c r="C42" s="239">
        <v>118353</v>
      </c>
      <c r="D42" s="240">
        <f t="shared" si="26"/>
        <v>0.23678600539218753</v>
      </c>
      <c r="E42" s="239">
        <v>13270</v>
      </c>
      <c r="F42" s="240">
        <f t="shared" si="27"/>
        <v>-1.7302339577220938E-3</v>
      </c>
      <c r="G42" s="239">
        <v>11245</v>
      </c>
      <c r="H42" s="240">
        <f t="shared" si="28"/>
        <v>0.1393110435663627</v>
      </c>
      <c r="I42" s="239">
        <v>71238</v>
      </c>
      <c r="J42" s="240">
        <f t="shared" si="29"/>
        <v>-6.1558930853236049E-2</v>
      </c>
      <c r="K42" s="239">
        <v>10275</v>
      </c>
      <c r="L42" s="240">
        <f t="shared" si="30"/>
        <v>-0.19037112914663934</v>
      </c>
      <c r="M42" s="239">
        <v>154667</v>
      </c>
      <c r="N42" s="240">
        <f t="shared" si="31"/>
        <v>-0.12510747578966419</v>
      </c>
      <c r="O42" s="239">
        <v>7806</v>
      </c>
      <c r="P42" s="240">
        <f t="shared" si="32"/>
        <v>0.68851395197923426</v>
      </c>
      <c r="Q42" s="239">
        <v>7050</v>
      </c>
      <c r="R42" s="240">
        <f t="shared" si="33"/>
        <v>-0.27810772066352651</v>
      </c>
      <c r="S42" s="239">
        <f t="shared" si="8"/>
        <v>83269.102486882242</v>
      </c>
      <c r="T42" s="240">
        <f t="shared" si="34"/>
        <v>0.29007317391555176</v>
      </c>
      <c r="U42" s="239">
        <v>25975</v>
      </c>
      <c r="V42" s="240">
        <f t="shared" si="35"/>
        <v>0.32262335149447519</v>
      </c>
      <c r="W42" s="239">
        <v>15777</v>
      </c>
      <c r="X42" s="240">
        <f t="shared" si="36"/>
        <v>0.44161184210526305</v>
      </c>
      <c r="Y42" s="239">
        <v>20407</v>
      </c>
      <c r="Z42" s="240">
        <f t="shared" si="37"/>
        <v>0.3382516886353204</v>
      </c>
      <c r="AA42" s="239">
        <v>21109</v>
      </c>
      <c r="AB42" s="240">
        <f t="shared" si="38"/>
        <v>0.12797905311531466</v>
      </c>
      <c r="AC42" s="239">
        <v>2380</v>
      </c>
      <c r="AD42" s="240">
        <f t="shared" si="39"/>
        <v>0.21366649668536453</v>
      </c>
      <c r="AE42" s="239">
        <v>2996</v>
      </c>
      <c r="AF42" s="240">
        <f t="shared" si="40"/>
        <v>-9.2121212121212159E-2</v>
      </c>
      <c r="AG42" s="239">
        <v>5450</v>
      </c>
      <c r="AH42" s="240">
        <f t="shared" si="41"/>
        <v>0.12347969490826638</v>
      </c>
      <c r="AI42" s="239">
        <v>6250</v>
      </c>
      <c r="AJ42" s="240">
        <f t="shared" si="42"/>
        <v>0.4592575297688537</v>
      </c>
      <c r="AK42" s="239">
        <v>7986</v>
      </c>
      <c r="AL42" s="240">
        <f t="shared" si="43"/>
        <v>0.38573659552316508</v>
      </c>
      <c r="AM42" s="239">
        <v>1512</v>
      </c>
      <c r="AN42" s="240">
        <f t="shared" si="44"/>
        <v>-5.9701492537313383E-2</v>
      </c>
      <c r="AO42" s="239">
        <v>1460</v>
      </c>
      <c r="AP42" s="240">
        <f t="shared" si="45"/>
        <v>8.4695393759286697E-2</v>
      </c>
      <c r="AQ42" s="239">
        <v>2877</v>
      </c>
      <c r="AR42" s="240">
        <f t="shared" si="46"/>
        <v>5.0383351588170866E-2</v>
      </c>
      <c r="AS42" s="239">
        <f t="shared" si="51"/>
        <v>389732.79453616706</v>
      </c>
      <c r="AT42" s="240">
        <f t="shared" si="47"/>
        <v>-9.1617597800837114E-3</v>
      </c>
      <c r="AU42" s="241">
        <f t="shared" si="52"/>
        <v>508086.03132217244</v>
      </c>
      <c r="AV42" s="242">
        <f t="shared" si="48"/>
        <v>3.8965892325214968E-2</v>
      </c>
    </row>
    <row r="43" spans="2:48" ht="15" hidden="1" customHeight="1" outlineLevel="1">
      <c r="B43" s="238" t="s">
        <v>50</v>
      </c>
      <c r="C43" s="239">
        <v>84265</v>
      </c>
      <c r="D43" s="240">
        <f t="shared" si="26"/>
        <v>2.6895610421896698E-2</v>
      </c>
      <c r="E43" s="239">
        <v>15146</v>
      </c>
      <c r="F43" s="240">
        <f t="shared" si="27"/>
        <v>0.26006655574043269</v>
      </c>
      <c r="G43" s="239">
        <v>9496</v>
      </c>
      <c r="H43" s="240">
        <f t="shared" si="28"/>
        <v>4.3287189628653078E-2</v>
      </c>
      <c r="I43" s="239">
        <v>57827</v>
      </c>
      <c r="J43" s="240">
        <f t="shared" si="29"/>
        <v>1.7848027740129835E-2</v>
      </c>
      <c r="K43" s="239">
        <v>12549</v>
      </c>
      <c r="L43" s="240">
        <f t="shared" si="30"/>
        <v>8.9890568004168836E-2</v>
      </c>
      <c r="M43" s="239">
        <v>163120</v>
      </c>
      <c r="N43" s="240">
        <f t="shared" si="31"/>
        <v>7.9650000661874776E-2</v>
      </c>
      <c r="O43" s="239">
        <v>6197</v>
      </c>
      <c r="P43" s="240">
        <f t="shared" si="32"/>
        <v>0.5515773660490737</v>
      </c>
      <c r="Q43" s="239">
        <v>8333</v>
      </c>
      <c r="R43" s="240">
        <f t="shared" si="33"/>
        <v>-0.22360942886425039</v>
      </c>
      <c r="S43" s="239">
        <f t="shared" si="8"/>
        <v>75330.438744476589</v>
      </c>
      <c r="T43" s="240">
        <f t="shared" si="34"/>
        <v>0.15689827709827897</v>
      </c>
      <c r="U43" s="239">
        <v>21675</v>
      </c>
      <c r="V43" s="240">
        <f t="shared" si="35"/>
        <v>7.2541936760849079E-2</v>
      </c>
      <c r="W43" s="239">
        <v>13556</v>
      </c>
      <c r="X43" s="240">
        <f t="shared" si="36"/>
        <v>0.20487067816194116</v>
      </c>
      <c r="Y43" s="239">
        <v>18939</v>
      </c>
      <c r="Z43" s="240">
        <f t="shared" si="37"/>
        <v>0.16133186166298752</v>
      </c>
      <c r="AA43" s="239">
        <v>21160</v>
      </c>
      <c r="AB43" s="240">
        <f t="shared" si="38"/>
        <v>0.21987778162112304</v>
      </c>
      <c r="AC43" s="239">
        <v>1887</v>
      </c>
      <c r="AD43" s="240">
        <f t="shared" si="39"/>
        <v>5.4779206260480606E-2</v>
      </c>
      <c r="AE43" s="239">
        <v>3032</v>
      </c>
      <c r="AF43" s="240">
        <f t="shared" si="40"/>
        <v>2.6404874746106977E-2</v>
      </c>
      <c r="AG43" s="239">
        <v>5075</v>
      </c>
      <c r="AH43" s="240">
        <f t="shared" si="41"/>
        <v>0.45875251509054316</v>
      </c>
      <c r="AI43" s="239">
        <v>5563</v>
      </c>
      <c r="AJ43" s="240">
        <f t="shared" si="42"/>
        <v>0.33822468126052452</v>
      </c>
      <c r="AK43" s="239">
        <v>7551</v>
      </c>
      <c r="AL43" s="240">
        <f t="shared" si="43"/>
        <v>0.67576564580559251</v>
      </c>
      <c r="AM43" s="239">
        <v>967</v>
      </c>
      <c r="AN43" s="240">
        <f t="shared" si="44"/>
        <v>-4.2574257425742612E-2</v>
      </c>
      <c r="AO43" s="239">
        <v>1254</v>
      </c>
      <c r="AP43" s="240">
        <f t="shared" si="45"/>
        <v>4.3261231281197965E-2</v>
      </c>
      <c r="AQ43" s="239">
        <v>2326</v>
      </c>
      <c r="AR43" s="240">
        <f t="shared" si="46"/>
        <v>-1.2314225053078554E-2</v>
      </c>
      <c r="AS43" s="239">
        <f t="shared" si="51"/>
        <v>375656.25555586314</v>
      </c>
      <c r="AT43" s="240">
        <f t="shared" si="47"/>
        <v>9.8960817234579945E-2</v>
      </c>
      <c r="AU43" s="241">
        <f t="shared" si="52"/>
        <v>459921.28245147358</v>
      </c>
      <c r="AV43" s="242">
        <f t="shared" si="48"/>
        <v>8.5010086263709761E-2</v>
      </c>
    </row>
    <row r="44" spans="2:48" ht="15" hidden="1" customHeight="1" outlineLevel="1">
      <c r="B44" s="238" t="s">
        <v>51</v>
      </c>
      <c r="C44" s="239">
        <v>69295</v>
      </c>
      <c r="D44" s="240">
        <f t="shared" si="26"/>
        <v>6.4487080797663854E-3</v>
      </c>
      <c r="E44" s="239">
        <v>10589</v>
      </c>
      <c r="F44" s="240">
        <f t="shared" si="27"/>
        <v>-1.9537037037037019E-2</v>
      </c>
      <c r="G44" s="239">
        <v>10060</v>
      </c>
      <c r="H44" s="240">
        <f t="shared" si="28"/>
        <v>2.7579162410623193E-2</v>
      </c>
      <c r="I44" s="239">
        <v>57487</v>
      </c>
      <c r="J44" s="240">
        <f t="shared" si="29"/>
        <v>-4.7534627874610602E-2</v>
      </c>
      <c r="K44" s="239">
        <v>9513</v>
      </c>
      <c r="L44" s="240">
        <f t="shared" si="30"/>
        <v>0.1383271508914683</v>
      </c>
      <c r="M44" s="239">
        <v>133582</v>
      </c>
      <c r="N44" s="240">
        <f t="shared" si="31"/>
        <v>-3.5111923318622118E-2</v>
      </c>
      <c r="O44" s="239">
        <v>5935</v>
      </c>
      <c r="P44" s="240">
        <f t="shared" si="32"/>
        <v>0.50139134834303056</v>
      </c>
      <c r="Q44" s="239">
        <v>11063</v>
      </c>
      <c r="R44" s="240">
        <f t="shared" si="33"/>
        <v>-0.22354014598540151</v>
      </c>
      <c r="S44" s="239">
        <f t="shared" si="8"/>
        <v>71554.318842979934</v>
      </c>
      <c r="T44" s="240">
        <f t="shared" si="34"/>
        <v>8.0543631187557585E-2</v>
      </c>
      <c r="U44" s="239">
        <v>20158</v>
      </c>
      <c r="V44" s="240">
        <f t="shared" si="35"/>
        <v>-3.8171581257753551E-2</v>
      </c>
      <c r="W44" s="239">
        <v>13564</v>
      </c>
      <c r="X44" s="240">
        <f t="shared" si="36"/>
        <v>0.32967356141554749</v>
      </c>
      <c r="Y44" s="239">
        <v>17510</v>
      </c>
      <c r="Z44" s="240">
        <f t="shared" si="37"/>
        <v>2.7340999765313345E-2</v>
      </c>
      <c r="AA44" s="239">
        <v>20322</v>
      </c>
      <c r="AB44" s="240">
        <f t="shared" si="38"/>
        <v>0.12787212787212798</v>
      </c>
      <c r="AC44" s="239">
        <v>1704</v>
      </c>
      <c r="AD44" s="240">
        <f t="shared" si="39"/>
        <v>-4.1080472706809257E-2</v>
      </c>
      <c r="AE44" s="239">
        <v>2969</v>
      </c>
      <c r="AF44" s="240">
        <f t="shared" si="40"/>
        <v>-0.12983587338804226</v>
      </c>
      <c r="AG44" s="239">
        <v>7211</v>
      </c>
      <c r="AH44" s="240">
        <f t="shared" si="41"/>
        <v>8.0461492358405717E-2</v>
      </c>
      <c r="AI44" s="239">
        <v>5427</v>
      </c>
      <c r="AJ44" s="240">
        <f t="shared" si="42"/>
        <v>6.8727845608507199E-2</v>
      </c>
      <c r="AK44" s="239">
        <v>8514</v>
      </c>
      <c r="AL44" s="240">
        <f t="shared" si="43"/>
        <v>0.74360024575056327</v>
      </c>
      <c r="AM44" s="239">
        <v>957</v>
      </c>
      <c r="AN44" s="240">
        <f t="shared" si="44"/>
        <v>0.11668611435239207</v>
      </c>
      <c r="AO44" s="239">
        <v>1555</v>
      </c>
      <c r="AP44" s="240">
        <f t="shared" si="45"/>
        <v>0.36403508771929816</v>
      </c>
      <c r="AQ44" s="239">
        <v>2332</v>
      </c>
      <c r="AR44" s="240">
        <f t="shared" si="46"/>
        <v>2.0122484689413911E-2</v>
      </c>
      <c r="AS44" s="239">
        <f t="shared" si="51"/>
        <v>340454.2144236209</v>
      </c>
      <c r="AT44" s="240">
        <f t="shared" si="47"/>
        <v>6.4397687890767052E-3</v>
      </c>
      <c r="AU44" s="241">
        <f t="shared" si="52"/>
        <v>409749.22087232902</v>
      </c>
      <c r="AV44" s="242">
        <f t="shared" si="48"/>
        <v>6.4413441374460145E-3</v>
      </c>
    </row>
    <row r="45" spans="2:48" collapsed="1">
      <c r="B45" s="251">
        <v>2008</v>
      </c>
      <c r="C45" s="252">
        <v>1560633</v>
      </c>
      <c r="D45" s="253">
        <f t="shared" si="26"/>
        <v>5.4283996915360788E-3</v>
      </c>
      <c r="E45" s="252">
        <v>158574</v>
      </c>
      <c r="F45" s="253">
        <f t="shared" si="27"/>
        <v>7.1974690218824078E-2</v>
      </c>
      <c r="G45" s="252">
        <v>107980</v>
      </c>
      <c r="H45" s="253">
        <f t="shared" si="28"/>
        <v>-5.9473207441990139E-2</v>
      </c>
      <c r="I45" s="252">
        <v>624768</v>
      </c>
      <c r="J45" s="253">
        <f t="shared" si="29"/>
        <v>-3.8791843466434495E-2</v>
      </c>
      <c r="K45" s="252">
        <v>108002</v>
      </c>
      <c r="L45" s="253">
        <f t="shared" si="30"/>
        <v>2.9178578235182107E-2</v>
      </c>
      <c r="M45" s="252">
        <v>1669331</v>
      </c>
      <c r="N45" s="253">
        <f t="shared" si="31"/>
        <v>-3.7706471625175375E-2</v>
      </c>
      <c r="O45" s="252">
        <v>82216</v>
      </c>
      <c r="P45" s="253">
        <f t="shared" si="32"/>
        <v>0.31276745225777614</v>
      </c>
      <c r="Q45" s="252">
        <v>95497</v>
      </c>
      <c r="R45" s="253">
        <f t="shared" si="33"/>
        <v>-0.16448375722897368</v>
      </c>
      <c r="S45" s="252">
        <f t="shared" si="8"/>
        <v>480275.35059231438</v>
      </c>
      <c r="T45" s="253">
        <f t="shared" si="34"/>
        <v>8.1118679046288777E-2</v>
      </c>
      <c r="U45" s="252">
        <v>140779</v>
      </c>
      <c r="V45" s="253">
        <f t="shared" si="35"/>
        <v>2.3653709116821631E-2</v>
      </c>
      <c r="W45" s="252">
        <v>96783</v>
      </c>
      <c r="X45" s="253">
        <f t="shared" si="36"/>
        <v>0.23196283095723014</v>
      </c>
      <c r="Y45" s="252">
        <v>120455</v>
      </c>
      <c r="Z45" s="253">
        <f t="shared" si="37"/>
        <v>9.4975774268910129E-2</v>
      </c>
      <c r="AA45" s="252">
        <v>122258</v>
      </c>
      <c r="AB45" s="253">
        <f t="shared" si="38"/>
        <v>3.4804394562659713E-2</v>
      </c>
      <c r="AC45" s="252">
        <v>29530</v>
      </c>
      <c r="AD45" s="253">
        <f t="shared" si="39"/>
        <v>0.12964308939979352</v>
      </c>
      <c r="AE45" s="252">
        <v>31727</v>
      </c>
      <c r="AF45" s="253">
        <f t="shared" si="40"/>
        <v>-3.6327187680345041E-2</v>
      </c>
      <c r="AG45" s="252">
        <v>92753</v>
      </c>
      <c r="AH45" s="253">
        <f t="shared" si="41"/>
        <v>0.24075981539696345</v>
      </c>
      <c r="AI45" s="252">
        <v>80363</v>
      </c>
      <c r="AJ45" s="253">
        <f t="shared" si="42"/>
        <v>0.28291374658769808</v>
      </c>
      <c r="AK45" s="252">
        <v>107428</v>
      </c>
      <c r="AL45" s="253">
        <f t="shared" si="43"/>
        <v>0.16750529804923109</v>
      </c>
      <c r="AM45" s="252">
        <v>11262</v>
      </c>
      <c r="AN45" s="253">
        <f t="shared" si="44"/>
        <v>-0.10583564906709009</v>
      </c>
      <c r="AO45" s="252">
        <v>19671</v>
      </c>
      <c r="AP45" s="253">
        <f t="shared" si="45"/>
        <v>5.0072065339240801E-2</v>
      </c>
      <c r="AQ45" s="252">
        <v>32317</v>
      </c>
      <c r="AR45" s="253">
        <f t="shared" si="46"/>
        <v>-2.6918791966517142E-2</v>
      </c>
      <c r="AS45" s="252">
        <f t="shared" si="51"/>
        <v>3731695.3920770856</v>
      </c>
      <c r="AT45" s="253">
        <f t="shared" si="47"/>
        <v>1.3733758184248934E-3</v>
      </c>
      <c r="AU45" s="254">
        <f t="shared" si="52"/>
        <v>5292328.3975054836</v>
      </c>
      <c r="AV45" s="255">
        <f t="shared" si="48"/>
        <v>2.5657430079795152E-3</v>
      </c>
    </row>
    <row r="46" spans="2:48" ht="15" hidden="1" customHeight="1" outlineLevel="1">
      <c r="B46" s="238" t="s">
        <v>40</v>
      </c>
      <c r="C46" s="239">
        <v>85408</v>
      </c>
      <c r="D46" s="240">
        <f t="shared" si="26"/>
        <v>-0.12530340116547012</v>
      </c>
      <c r="E46" s="239">
        <v>10609</v>
      </c>
      <c r="F46" s="240">
        <f t="shared" si="27"/>
        <v>-1.6410161320229877E-2</v>
      </c>
      <c r="G46" s="239">
        <v>10922</v>
      </c>
      <c r="H46" s="240">
        <f t="shared" si="28"/>
        <v>3.2813238770685649E-2</v>
      </c>
      <c r="I46" s="239">
        <v>55069</v>
      </c>
      <c r="J46" s="240">
        <f t="shared" si="29"/>
        <v>-4.5482120881216059E-2</v>
      </c>
      <c r="K46" s="239">
        <v>7660</v>
      </c>
      <c r="L46" s="240">
        <f t="shared" si="30"/>
        <v>-2.5940996948118022E-2</v>
      </c>
      <c r="M46" s="239">
        <v>144404</v>
      </c>
      <c r="N46" s="240">
        <f t="shared" si="31"/>
        <v>-0.12779502542854038</v>
      </c>
      <c r="O46" s="239">
        <v>5404</v>
      </c>
      <c r="P46" s="240">
        <f t="shared" si="32"/>
        <v>0.42585751978891828</v>
      </c>
      <c r="Q46" s="239">
        <v>7808</v>
      </c>
      <c r="R46" s="240">
        <f t="shared" si="33"/>
        <v>-0.15534400692340977</v>
      </c>
      <c r="S46" s="239">
        <f t="shared" si="8"/>
        <v>82399.771660560538</v>
      </c>
      <c r="T46" s="240">
        <f t="shared" si="34"/>
        <v>0.26055852379979849</v>
      </c>
      <c r="U46" s="239">
        <v>24672</v>
      </c>
      <c r="V46" s="240">
        <f t="shared" si="35"/>
        <v>0.17681850703553548</v>
      </c>
      <c r="W46" s="239">
        <v>14384</v>
      </c>
      <c r="X46" s="240">
        <f t="shared" si="36"/>
        <v>0.24171270718232041</v>
      </c>
      <c r="Y46" s="239">
        <v>19458</v>
      </c>
      <c r="Z46" s="240">
        <f t="shared" si="37"/>
        <v>0.35312934631432547</v>
      </c>
      <c r="AA46" s="239">
        <v>23885</v>
      </c>
      <c r="AB46" s="240">
        <f t="shared" si="38"/>
        <v>0.29542249701703005</v>
      </c>
      <c r="AC46" s="239">
        <v>2086</v>
      </c>
      <c r="AD46" s="240">
        <f t="shared" si="39"/>
        <v>-8.7888062964582403E-2</v>
      </c>
      <c r="AE46" s="239">
        <v>2511</v>
      </c>
      <c r="AF46" s="240">
        <f t="shared" si="40"/>
        <v>-6.9310600444773884E-2</v>
      </c>
      <c r="AG46" s="239">
        <v>5222</v>
      </c>
      <c r="AH46" s="240">
        <f t="shared" si="41"/>
        <v>-0.11686115339083381</v>
      </c>
      <c r="AI46" s="239">
        <v>5476</v>
      </c>
      <c r="AJ46" s="240">
        <f t="shared" si="42"/>
        <v>0.12374307408167451</v>
      </c>
      <c r="AK46" s="239">
        <v>7396</v>
      </c>
      <c r="AL46" s="240">
        <f t="shared" si="43"/>
        <v>0.40876190476190466</v>
      </c>
      <c r="AM46" s="239">
        <v>1035</v>
      </c>
      <c r="AN46" s="240">
        <f t="shared" si="44"/>
        <v>-9.0509666080843543E-2</v>
      </c>
      <c r="AO46" s="239">
        <v>1519</v>
      </c>
      <c r="AP46" s="240">
        <f t="shared" si="45"/>
        <v>2.7045300878972389E-2</v>
      </c>
      <c r="AQ46" s="239">
        <v>3408</v>
      </c>
      <c r="AR46" s="240">
        <f t="shared" si="46"/>
        <v>-0.20206040739873565</v>
      </c>
      <c r="AS46" s="239">
        <v>352928</v>
      </c>
      <c r="AT46" s="240">
        <f t="shared" si="47"/>
        <v>-1.6338248000222988E-2</v>
      </c>
      <c r="AU46" s="241">
        <v>438336</v>
      </c>
      <c r="AV46" s="242">
        <f t="shared" si="48"/>
        <v>-3.96487545817239E-2</v>
      </c>
    </row>
    <row r="47" spans="2:48" ht="15" hidden="1" customHeight="1" outlineLevel="1">
      <c r="B47" s="238" t="s">
        <v>41</v>
      </c>
      <c r="C47" s="239">
        <v>90404</v>
      </c>
      <c r="D47" s="240">
        <f t="shared" si="26"/>
        <v>-3.2967503155552746E-2</v>
      </c>
      <c r="E47" s="239">
        <v>11009</v>
      </c>
      <c r="F47" s="240">
        <f t="shared" si="27"/>
        <v>0.1254344714782254</v>
      </c>
      <c r="G47" s="239">
        <v>8936</v>
      </c>
      <c r="H47" s="240">
        <f t="shared" si="28"/>
        <v>3.4618501794604573E-2</v>
      </c>
      <c r="I47" s="239">
        <v>62797</v>
      </c>
      <c r="J47" s="240">
        <f t="shared" si="29"/>
        <v>-8.1592956592956623E-2</v>
      </c>
      <c r="K47" s="239">
        <v>5885</v>
      </c>
      <c r="L47" s="240">
        <f t="shared" si="30"/>
        <v>-6.2300828553218612E-2</v>
      </c>
      <c r="M47" s="239">
        <v>163230</v>
      </c>
      <c r="N47" s="240">
        <f t="shared" si="31"/>
        <v>7.4079435685521E-2</v>
      </c>
      <c r="O47" s="239">
        <v>4537</v>
      </c>
      <c r="P47" s="240">
        <f t="shared" si="32"/>
        <v>0.60431400282885428</v>
      </c>
      <c r="Q47" s="239">
        <v>5906</v>
      </c>
      <c r="R47" s="240">
        <f t="shared" si="33"/>
        <v>-0.22716566343889033</v>
      </c>
      <c r="S47" s="239">
        <f t="shared" si="8"/>
        <v>72194.874662220842</v>
      </c>
      <c r="T47" s="240">
        <f t="shared" si="34"/>
        <v>0.26716127903740028</v>
      </c>
      <c r="U47" s="239">
        <v>22797</v>
      </c>
      <c r="V47" s="240">
        <f t="shared" si="35"/>
        <v>0.24860335195530725</v>
      </c>
      <c r="W47" s="239">
        <v>13707</v>
      </c>
      <c r="X47" s="240">
        <f t="shared" si="36"/>
        <v>0.31167464114832533</v>
      </c>
      <c r="Y47" s="239">
        <v>14867</v>
      </c>
      <c r="Z47" s="240">
        <f t="shared" si="37"/>
        <v>0.3143842277429052</v>
      </c>
      <c r="AA47" s="239">
        <v>20823</v>
      </c>
      <c r="AB47" s="240">
        <f t="shared" si="38"/>
        <v>0.22813329401356541</v>
      </c>
      <c r="AC47" s="239">
        <v>2820</v>
      </c>
      <c r="AD47" s="240">
        <f t="shared" si="39"/>
        <v>-9.8177166613367395E-2</v>
      </c>
      <c r="AE47" s="239">
        <v>3751</v>
      </c>
      <c r="AF47" s="240">
        <f t="shared" si="40"/>
        <v>6.4113475177304924E-2</v>
      </c>
      <c r="AG47" s="239">
        <v>7779</v>
      </c>
      <c r="AH47" s="240">
        <f t="shared" si="41"/>
        <v>0.35569884977344013</v>
      </c>
      <c r="AI47" s="239">
        <v>5997</v>
      </c>
      <c r="AJ47" s="240">
        <f t="shared" si="42"/>
        <v>0.13108261033572233</v>
      </c>
      <c r="AK47" s="239">
        <v>7548</v>
      </c>
      <c r="AL47" s="240">
        <f t="shared" si="43"/>
        <v>0.75575715282623857</v>
      </c>
      <c r="AM47" s="239">
        <v>785</v>
      </c>
      <c r="AN47" s="240">
        <f t="shared" si="44"/>
        <v>-0.10285714285714287</v>
      </c>
      <c r="AO47" s="239">
        <v>1493</v>
      </c>
      <c r="AP47" s="240">
        <f t="shared" si="45"/>
        <v>6.7954220314735414E-2</v>
      </c>
      <c r="AQ47" s="239">
        <v>2459</v>
      </c>
      <c r="AR47" s="240">
        <f t="shared" si="46"/>
        <v>6.9130434782608718E-2</v>
      </c>
      <c r="AS47" s="239">
        <f t="shared" ref="AS47:AS58" si="53">SUM(E47:Q47,U47:AQ47)</f>
        <v>367128.97092014045</v>
      </c>
      <c r="AT47" s="240">
        <f t="shared" si="47"/>
        <v>8.2807917072732495E-2</v>
      </c>
      <c r="AU47" s="241">
        <f t="shared" ref="AU47:AU58" si="54">SUM(C47:Q47,U47:AQ47)</f>
        <v>457532.93795263732</v>
      </c>
      <c r="AV47" s="242">
        <f t="shared" si="48"/>
        <v>5.7784619534517967E-2</v>
      </c>
    </row>
    <row r="48" spans="2:48" ht="15" hidden="1" customHeight="1" outlineLevel="1">
      <c r="B48" s="238" t="s">
        <v>42</v>
      </c>
      <c r="C48" s="239">
        <v>129610</v>
      </c>
      <c r="D48" s="240">
        <f t="shared" si="26"/>
        <v>8.371325874865887E-3</v>
      </c>
      <c r="E48" s="239">
        <v>16316</v>
      </c>
      <c r="F48" s="240">
        <f t="shared" si="27"/>
        <v>-1.3005867763595691E-2</v>
      </c>
      <c r="G48" s="239">
        <v>9657</v>
      </c>
      <c r="H48" s="240">
        <f t="shared" si="28"/>
        <v>-4.281891168599461E-2</v>
      </c>
      <c r="I48" s="239">
        <v>49011</v>
      </c>
      <c r="J48" s="240">
        <f t="shared" si="29"/>
        <v>-0.13752507654946677</v>
      </c>
      <c r="K48" s="239">
        <v>8271</v>
      </c>
      <c r="L48" s="240">
        <f t="shared" si="30"/>
        <v>-0.11378977820636449</v>
      </c>
      <c r="M48" s="239">
        <v>165322</v>
      </c>
      <c r="N48" s="240">
        <f t="shared" si="31"/>
        <v>-9.7611964738953616E-2</v>
      </c>
      <c r="O48" s="239">
        <v>4994</v>
      </c>
      <c r="P48" s="240">
        <f t="shared" si="32"/>
        <v>-0.16946615666056875</v>
      </c>
      <c r="Q48" s="239">
        <v>6493</v>
      </c>
      <c r="R48" s="240">
        <f t="shared" si="33"/>
        <v>-0.31882081409987406</v>
      </c>
      <c r="S48" s="239">
        <f t="shared" si="8"/>
        <v>44953.386194474966</v>
      </c>
      <c r="T48" s="240">
        <f t="shared" si="34"/>
        <v>0.1344884637206154</v>
      </c>
      <c r="U48" s="239">
        <v>15832</v>
      </c>
      <c r="V48" s="240">
        <f t="shared" si="35"/>
        <v>0.12331488576699301</v>
      </c>
      <c r="W48" s="239">
        <v>8711</v>
      </c>
      <c r="X48" s="240">
        <f t="shared" si="36"/>
        <v>0.25573014271298833</v>
      </c>
      <c r="Y48" s="239">
        <v>8734</v>
      </c>
      <c r="Z48" s="240">
        <f t="shared" si="37"/>
        <v>7.1494464944650282E-3</v>
      </c>
      <c r="AA48" s="239">
        <v>11676</v>
      </c>
      <c r="AB48" s="240">
        <f t="shared" si="38"/>
        <v>0.17689749017236167</v>
      </c>
      <c r="AC48" s="239">
        <v>3326</v>
      </c>
      <c r="AD48" s="240">
        <f t="shared" si="39"/>
        <v>-0.18520333170014702</v>
      </c>
      <c r="AE48" s="239">
        <v>2692</v>
      </c>
      <c r="AF48" s="240">
        <f t="shared" si="40"/>
        <v>-0.11476487997369289</v>
      </c>
      <c r="AG48" s="239">
        <v>7203</v>
      </c>
      <c r="AH48" s="240">
        <f t="shared" si="41"/>
        <v>0.24490148634635323</v>
      </c>
      <c r="AI48" s="239">
        <v>5634</v>
      </c>
      <c r="AJ48" s="240">
        <f t="shared" si="42"/>
        <v>0.18261964735516378</v>
      </c>
      <c r="AK48" s="239">
        <v>8125</v>
      </c>
      <c r="AL48" s="240">
        <f t="shared" si="43"/>
        <v>0.51812406576980563</v>
      </c>
      <c r="AM48" s="239">
        <v>1046</v>
      </c>
      <c r="AN48" s="240">
        <f t="shared" si="44"/>
        <v>0.21486643437862951</v>
      </c>
      <c r="AO48" s="239">
        <v>1613</v>
      </c>
      <c r="AP48" s="240">
        <f t="shared" si="45"/>
        <v>3.3311979500320277E-2</v>
      </c>
      <c r="AQ48" s="239">
        <v>2878</v>
      </c>
      <c r="AR48" s="240">
        <f t="shared" si="46"/>
        <v>7.3480044759418162E-2</v>
      </c>
      <c r="AS48" s="239">
        <f t="shared" si="53"/>
        <v>337534.88272961124</v>
      </c>
      <c r="AT48" s="240">
        <f t="shared" si="47"/>
        <v>-6.0532985883958501E-2</v>
      </c>
      <c r="AU48" s="241">
        <f t="shared" si="54"/>
        <v>467144.89110093703</v>
      </c>
      <c r="AV48" s="242">
        <f t="shared" si="48"/>
        <v>-4.2377733447908739E-2</v>
      </c>
    </row>
    <row r="49" spans="2:48" ht="15" hidden="1" customHeight="1" outlineLevel="1">
      <c r="B49" s="238" t="s">
        <v>43</v>
      </c>
      <c r="C49" s="239">
        <v>156807</v>
      </c>
      <c r="D49" s="240">
        <f t="shared" si="26"/>
        <v>-4.7171416418545276E-2</v>
      </c>
      <c r="E49" s="239">
        <v>10466</v>
      </c>
      <c r="F49" s="240">
        <f t="shared" si="27"/>
        <v>-0.12899467376830898</v>
      </c>
      <c r="G49" s="239">
        <v>7698</v>
      </c>
      <c r="H49" s="240">
        <f t="shared" si="28"/>
        <v>-0.103215284249767</v>
      </c>
      <c r="I49" s="239">
        <v>48509</v>
      </c>
      <c r="J49" s="240">
        <f t="shared" si="29"/>
        <v>-0.11290529049247477</v>
      </c>
      <c r="K49" s="239">
        <v>6573</v>
      </c>
      <c r="L49" s="240">
        <f t="shared" si="30"/>
        <v>-8.5940759282436385E-2</v>
      </c>
      <c r="M49" s="239">
        <v>127424</v>
      </c>
      <c r="N49" s="240">
        <f t="shared" si="31"/>
        <v>-0.23835026897788403</v>
      </c>
      <c r="O49" s="239">
        <v>6002</v>
      </c>
      <c r="P49" s="240">
        <f t="shared" si="32"/>
        <v>9.0677812102489597E-2</v>
      </c>
      <c r="Q49" s="239">
        <v>6857</v>
      </c>
      <c r="R49" s="240">
        <f t="shared" si="33"/>
        <v>-0.10774235523747555</v>
      </c>
      <c r="S49" s="239">
        <f t="shared" si="8"/>
        <v>4858.9170717568641</v>
      </c>
      <c r="T49" s="240">
        <f t="shared" si="34"/>
        <v>9.4870468009944142E-2</v>
      </c>
      <c r="U49" s="239">
        <v>737</v>
      </c>
      <c r="V49" s="240">
        <f t="shared" si="35"/>
        <v>-8.1047381546134667E-2</v>
      </c>
      <c r="W49" s="239">
        <v>1278</v>
      </c>
      <c r="X49" s="240">
        <f t="shared" si="36"/>
        <v>0.36102236421725231</v>
      </c>
      <c r="Y49" s="239">
        <v>2639</v>
      </c>
      <c r="Z49" s="240">
        <f t="shared" si="37"/>
        <v>0.63709677419354849</v>
      </c>
      <c r="AA49" s="239">
        <v>204</v>
      </c>
      <c r="AB49" s="240">
        <f t="shared" si="38"/>
        <v>-0.81198156682027656</v>
      </c>
      <c r="AC49" s="239">
        <v>2410</v>
      </c>
      <c r="AD49" s="240">
        <f t="shared" si="39"/>
        <v>-1.1079195732457969E-2</v>
      </c>
      <c r="AE49" s="239">
        <v>2354</v>
      </c>
      <c r="AF49" s="240">
        <f t="shared" si="40"/>
        <v>-2.2425249169435224E-2</v>
      </c>
      <c r="AG49" s="239">
        <v>7431</v>
      </c>
      <c r="AH49" s="240">
        <f t="shared" si="41"/>
        <v>0.1061327776123846</v>
      </c>
      <c r="AI49" s="239">
        <v>6768</v>
      </c>
      <c r="AJ49" s="240">
        <f t="shared" si="42"/>
        <v>8.9504185447520923E-2</v>
      </c>
      <c r="AK49" s="239">
        <v>8709</v>
      </c>
      <c r="AL49" s="240">
        <f t="shared" si="43"/>
        <v>5.2828820116054054E-2</v>
      </c>
      <c r="AM49" s="239">
        <v>980</v>
      </c>
      <c r="AN49" s="240">
        <f t="shared" si="44"/>
        <v>-0.11151405258386216</v>
      </c>
      <c r="AO49" s="239">
        <v>2025</v>
      </c>
      <c r="AP49" s="240">
        <f t="shared" si="45"/>
        <v>4.7052740434333051E-2</v>
      </c>
      <c r="AQ49" s="239">
        <v>3818</v>
      </c>
      <c r="AR49" s="240">
        <f t="shared" si="46"/>
        <v>0.32938718662952637</v>
      </c>
      <c r="AS49" s="239">
        <f t="shared" si="53"/>
        <v>252881.6768617515</v>
      </c>
      <c r="AT49" s="240">
        <f t="shared" si="47"/>
        <v>-0.15526240017767046</v>
      </c>
      <c r="AU49" s="241">
        <f t="shared" si="54"/>
        <v>409688.62969033507</v>
      </c>
      <c r="AV49" s="242">
        <f t="shared" si="48"/>
        <v>-0.11691961597666367</v>
      </c>
    </row>
    <row r="50" spans="2:48" ht="15" hidden="1" customHeight="1" outlineLevel="1">
      <c r="B50" s="238" t="s">
        <v>44</v>
      </c>
      <c r="C50" s="239">
        <v>229446</v>
      </c>
      <c r="D50" s="240">
        <f t="shared" si="26"/>
        <v>1.8415691287500424E-2</v>
      </c>
      <c r="E50" s="239">
        <v>13695</v>
      </c>
      <c r="F50" s="240">
        <f t="shared" si="27"/>
        <v>5.8100903963532513E-2</v>
      </c>
      <c r="G50" s="239">
        <v>12434</v>
      </c>
      <c r="H50" s="240">
        <f t="shared" si="28"/>
        <v>0.25393303751512697</v>
      </c>
      <c r="I50" s="239">
        <v>48375</v>
      </c>
      <c r="J50" s="240">
        <f t="shared" si="29"/>
        <v>-5.509528606377101E-3</v>
      </c>
      <c r="K50" s="239">
        <v>10650</v>
      </c>
      <c r="L50" s="240">
        <f t="shared" si="30"/>
        <v>0.12235219728106239</v>
      </c>
      <c r="M50" s="239">
        <v>145258</v>
      </c>
      <c r="N50" s="240">
        <f t="shared" si="31"/>
        <v>-9.0807806416884684E-2</v>
      </c>
      <c r="O50" s="239">
        <v>6118</v>
      </c>
      <c r="P50" s="240">
        <f t="shared" si="32"/>
        <v>-0.13550939663699313</v>
      </c>
      <c r="Q50" s="239">
        <v>20634</v>
      </c>
      <c r="R50" s="240">
        <f t="shared" si="33"/>
        <v>-1.8223343008041071E-2</v>
      </c>
      <c r="S50" s="239">
        <f t="shared" si="8"/>
        <v>3749.0828112285835</v>
      </c>
      <c r="T50" s="240">
        <f t="shared" si="34"/>
        <v>8.9746305750221689E-2</v>
      </c>
      <c r="U50" s="239">
        <v>621</v>
      </c>
      <c r="V50" s="240">
        <f t="shared" si="35"/>
        <v>-0.14107883817427391</v>
      </c>
      <c r="W50" s="239">
        <v>894</v>
      </c>
      <c r="X50" s="240">
        <f t="shared" si="36"/>
        <v>4.9295774647887258E-2</v>
      </c>
      <c r="Y50" s="239">
        <v>2099</v>
      </c>
      <c r="Z50" s="240">
        <f t="shared" si="37"/>
        <v>0.17459429210968103</v>
      </c>
      <c r="AA50" s="239">
        <v>135</v>
      </c>
      <c r="AB50" s="240">
        <f t="shared" si="38"/>
        <v>0.73076923076923084</v>
      </c>
      <c r="AC50" s="239">
        <v>1724</v>
      </c>
      <c r="AD50" s="240">
        <f t="shared" si="39"/>
        <v>5.8968058968059012E-2</v>
      </c>
      <c r="AE50" s="239">
        <v>2326</v>
      </c>
      <c r="AF50" s="240">
        <f t="shared" si="40"/>
        <v>-9.1406250000000022E-2</v>
      </c>
      <c r="AG50" s="239">
        <v>7936</v>
      </c>
      <c r="AH50" s="240">
        <f t="shared" si="41"/>
        <v>0.18165574746873148</v>
      </c>
      <c r="AI50" s="239">
        <v>6801</v>
      </c>
      <c r="AJ50" s="240">
        <f t="shared" si="42"/>
        <v>0.10280525377006655</v>
      </c>
      <c r="AK50" s="239">
        <v>13593</v>
      </c>
      <c r="AL50" s="240">
        <f t="shared" si="43"/>
        <v>9.1631866366848724E-2</v>
      </c>
      <c r="AM50" s="239">
        <v>970</v>
      </c>
      <c r="AN50" s="240">
        <f t="shared" si="44"/>
        <v>0.21249999999999991</v>
      </c>
      <c r="AO50" s="239">
        <v>1895</v>
      </c>
      <c r="AP50" s="240">
        <f t="shared" si="45"/>
        <v>-9.3301435406698552E-2</v>
      </c>
      <c r="AQ50" s="239">
        <v>2988</v>
      </c>
      <c r="AR50" s="240">
        <f t="shared" si="46"/>
        <v>-3.3355570380253496E-3</v>
      </c>
      <c r="AS50" s="239">
        <f t="shared" si="53"/>
        <v>299147.47899310756</v>
      </c>
      <c r="AT50" s="240">
        <f t="shared" si="47"/>
        <v>-2.7812313101345909E-2</v>
      </c>
      <c r="AU50" s="241">
        <f t="shared" si="54"/>
        <v>528593.49740879901</v>
      </c>
      <c r="AV50" s="242">
        <f t="shared" si="48"/>
        <v>-8.2719053302184875E-3</v>
      </c>
    </row>
    <row r="51" spans="2:48" ht="15" hidden="1" customHeight="1" outlineLevel="1">
      <c r="B51" s="238" t="s">
        <v>45</v>
      </c>
      <c r="C51" s="239">
        <v>199340</v>
      </c>
      <c r="D51" s="240">
        <f t="shared" si="26"/>
        <v>2.6768928058183983E-2</v>
      </c>
      <c r="E51" s="239">
        <v>17555</v>
      </c>
      <c r="F51" s="240">
        <f t="shared" si="27"/>
        <v>2.0224327308653534E-2</v>
      </c>
      <c r="G51" s="239">
        <v>10975</v>
      </c>
      <c r="H51" s="240">
        <f t="shared" si="28"/>
        <v>-5.9393212204319479E-2</v>
      </c>
      <c r="I51" s="239">
        <v>43906</v>
      </c>
      <c r="J51" s="240">
        <f t="shared" si="29"/>
        <v>-6.2558715517977648E-2</v>
      </c>
      <c r="K51" s="239">
        <v>7850</v>
      </c>
      <c r="L51" s="240">
        <f t="shared" si="30"/>
        <v>-6.5587430067849062E-2</v>
      </c>
      <c r="M51" s="239">
        <v>128452</v>
      </c>
      <c r="N51" s="240">
        <f t="shared" si="31"/>
        <v>-0.14811154955731676</v>
      </c>
      <c r="O51" s="239">
        <v>6188</v>
      </c>
      <c r="P51" s="240">
        <f t="shared" si="32"/>
        <v>-0.19771813820821993</v>
      </c>
      <c r="Q51" s="239">
        <v>10621</v>
      </c>
      <c r="R51" s="240">
        <f t="shared" si="33"/>
        <v>-3.128420284567679E-2</v>
      </c>
      <c r="S51" s="239">
        <f t="shared" si="8"/>
        <v>4755.3705585560301</v>
      </c>
      <c r="T51" s="240">
        <f t="shared" si="34"/>
        <v>2.700936028864187E-2</v>
      </c>
      <c r="U51" s="239">
        <v>735</v>
      </c>
      <c r="V51" s="240">
        <f t="shared" si="35"/>
        <v>-0.13833528722157096</v>
      </c>
      <c r="W51" s="239">
        <v>1544</v>
      </c>
      <c r="X51" s="240">
        <f t="shared" si="36"/>
        <v>0.12536443148688048</v>
      </c>
      <c r="Y51" s="239">
        <v>2352</v>
      </c>
      <c r="Z51" s="240">
        <f t="shared" si="37"/>
        <v>0.3835294117647059</v>
      </c>
      <c r="AA51" s="239">
        <v>124</v>
      </c>
      <c r="AB51" s="240">
        <f t="shared" si="38"/>
        <v>-0.82411347517730493</v>
      </c>
      <c r="AC51" s="239">
        <v>2510</v>
      </c>
      <c r="AD51" s="240">
        <f t="shared" si="39"/>
        <v>-6.3341250989706888E-3</v>
      </c>
      <c r="AE51" s="239">
        <v>2776</v>
      </c>
      <c r="AF51" s="240">
        <f t="shared" si="40"/>
        <v>-9.9857346647646006E-3</v>
      </c>
      <c r="AG51" s="239">
        <v>6836</v>
      </c>
      <c r="AH51" s="240">
        <f t="shared" si="41"/>
        <v>0.15181128896377416</v>
      </c>
      <c r="AI51" s="239">
        <v>6433</v>
      </c>
      <c r="AJ51" s="240">
        <f t="shared" si="42"/>
        <v>9.144893111638952E-2</v>
      </c>
      <c r="AK51" s="239">
        <v>11927</v>
      </c>
      <c r="AL51" s="240">
        <f t="shared" si="43"/>
        <v>0.21110885458976436</v>
      </c>
      <c r="AM51" s="239">
        <v>1105</v>
      </c>
      <c r="AN51" s="240">
        <f t="shared" si="44"/>
        <v>-0.22456140350877196</v>
      </c>
      <c r="AO51" s="239">
        <v>1822</v>
      </c>
      <c r="AP51" s="240">
        <f t="shared" si="45"/>
        <v>-7.3245167853509652E-2</v>
      </c>
      <c r="AQ51" s="239">
        <v>3128</v>
      </c>
      <c r="AR51" s="240">
        <f t="shared" si="46"/>
        <v>-8.0270508673919383E-2</v>
      </c>
      <c r="AS51" s="239">
        <f t="shared" si="53"/>
        <v>266838.17354300618</v>
      </c>
      <c r="AT51" s="240">
        <f t="shared" si="47"/>
        <v>-8.6201427198306591E-2</v>
      </c>
      <c r="AU51" s="241">
        <f t="shared" si="54"/>
        <v>466178.20031193417</v>
      </c>
      <c r="AV51" s="242">
        <f t="shared" si="48"/>
        <v>-4.1087239440636858E-2</v>
      </c>
    </row>
    <row r="52" spans="2:48" ht="15" hidden="1" customHeight="1" outlineLevel="1">
      <c r="B52" s="238" t="s">
        <v>46</v>
      </c>
      <c r="C52" s="239">
        <v>160277</v>
      </c>
      <c r="D52" s="240">
        <f t="shared" si="26"/>
        <v>7.8696225703978939E-2</v>
      </c>
      <c r="E52" s="239">
        <v>9219</v>
      </c>
      <c r="F52" s="240">
        <f t="shared" si="27"/>
        <v>-5.5720577691283468E-2</v>
      </c>
      <c r="G52" s="239">
        <v>7698</v>
      </c>
      <c r="H52" s="240">
        <f t="shared" si="28"/>
        <v>-8.1603435934144541E-2</v>
      </c>
      <c r="I52" s="239">
        <v>45369</v>
      </c>
      <c r="J52" s="240">
        <f t="shared" si="29"/>
        <v>-6.565479745453795E-2</v>
      </c>
      <c r="K52" s="239">
        <v>6447</v>
      </c>
      <c r="L52" s="240">
        <f t="shared" si="30"/>
        <v>0.20504672897196263</v>
      </c>
      <c r="M52" s="239">
        <v>136144</v>
      </c>
      <c r="N52" s="240">
        <f t="shared" si="31"/>
        <v>-0.14175124503561742</v>
      </c>
      <c r="O52" s="239">
        <v>6797</v>
      </c>
      <c r="P52" s="240">
        <f t="shared" si="32"/>
        <v>2.9511583296444321E-3</v>
      </c>
      <c r="Q52" s="239">
        <v>6690</v>
      </c>
      <c r="R52" s="240">
        <f t="shared" si="33"/>
        <v>-6.1842658813630602E-2</v>
      </c>
      <c r="S52" s="239">
        <f t="shared" si="8"/>
        <v>2641.0268838011998</v>
      </c>
      <c r="T52" s="240">
        <f t="shared" si="34"/>
        <v>-0.30352829307666729</v>
      </c>
      <c r="U52" s="239">
        <v>507</v>
      </c>
      <c r="V52" s="240">
        <f t="shared" si="35"/>
        <v>5.1867219917012486E-2</v>
      </c>
      <c r="W52" s="239">
        <v>431</v>
      </c>
      <c r="X52" s="240">
        <f t="shared" si="36"/>
        <v>-0.20772058823529416</v>
      </c>
      <c r="Y52" s="239">
        <v>1521</v>
      </c>
      <c r="Z52" s="240">
        <f t="shared" si="37"/>
        <v>0.18273716951788499</v>
      </c>
      <c r="AA52" s="239">
        <v>182</v>
      </c>
      <c r="AB52" s="240">
        <f t="shared" si="38"/>
        <v>-0.87711006076975018</v>
      </c>
      <c r="AC52" s="239">
        <v>1777</v>
      </c>
      <c r="AD52" s="240">
        <f t="shared" si="39"/>
        <v>5.5852644087938108E-2</v>
      </c>
      <c r="AE52" s="239">
        <v>2402</v>
      </c>
      <c r="AF52" s="240">
        <f t="shared" si="40"/>
        <v>0.14163498098859306</v>
      </c>
      <c r="AG52" s="239">
        <v>6777</v>
      </c>
      <c r="AH52" s="240">
        <f t="shared" si="41"/>
        <v>6.1393891934220735E-2</v>
      </c>
      <c r="AI52" s="239">
        <v>5261</v>
      </c>
      <c r="AJ52" s="240">
        <f t="shared" si="42"/>
        <v>4.2401426590053415E-2</v>
      </c>
      <c r="AK52" s="239">
        <v>8740</v>
      </c>
      <c r="AL52" s="240">
        <f t="shared" si="43"/>
        <v>0.28002343292325715</v>
      </c>
      <c r="AM52" s="239">
        <v>1059</v>
      </c>
      <c r="AN52" s="240">
        <f t="shared" si="44"/>
        <v>-0.33354310887350536</v>
      </c>
      <c r="AO52" s="239">
        <v>1473</v>
      </c>
      <c r="AP52" s="240">
        <f t="shared" si="45"/>
        <v>-6.0586734693877542E-2</v>
      </c>
      <c r="AQ52" s="239">
        <v>2712</v>
      </c>
      <c r="AR52" s="240">
        <f t="shared" si="46"/>
        <v>-8.0054274084124799E-2</v>
      </c>
      <c r="AS52" s="239">
        <f t="shared" si="53"/>
        <v>251205.20021810458</v>
      </c>
      <c r="AT52" s="240">
        <f t="shared" si="47"/>
        <v>-9.1657991425810437E-2</v>
      </c>
      <c r="AU52" s="241">
        <f t="shared" si="54"/>
        <v>411482.27891433024</v>
      </c>
      <c r="AV52" s="242">
        <f t="shared" si="48"/>
        <v>-3.2120043452678382E-2</v>
      </c>
    </row>
    <row r="53" spans="2:48" ht="15" hidden="1" customHeight="1" outlineLevel="1">
      <c r="B53" s="238" t="s">
        <v>47</v>
      </c>
      <c r="C53" s="239">
        <v>115459</v>
      </c>
      <c r="D53" s="240">
        <f t="shared" si="26"/>
        <v>-6.1880966890107691E-2</v>
      </c>
      <c r="E53" s="239">
        <v>10130</v>
      </c>
      <c r="F53" s="240">
        <f t="shared" si="27"/>
        <v>-0.19558484872548243</v>
      </c>
      <c r="G53" s="239">
        <v>7378</v>
      </c>
      <c r="H53" s="240">
        <f t="shared" si="28"/>
        <v>-6.1800610376398835E-2</v>
      </c>
      <c r="I53" s="239">
        <v>43104</v>
      </c>
      <c r="J53" s="240">
        <f t="shared" si="29"/>
        <v>-9.4225434983609357E-2</v>
      </c>
      <c r="K53" s="239">
        <v>5818</v>
      </c>
      <c r="L53" s="240">
        <f t="shared" si="30"/>
        <v>-0.24096542726679715</v>
      </c>
      <c r="M53" s="239">
        <v>124568</v>
      </c>
      <c r="N53" s="240">
        <f t="shared" si="31"/>
        <v>-0.1194554206988202</v>
      </c>
      <c r="O53" s="239">
        <v>5686</v>
      </c>
      <c r="P53" s="240">
        <f t="shared" si="32"/>
        <v>4.84971418034299E-2</v>
      </c>
      <c r="Q53" s="239">
        <v>5310</v>
      </c>
      <c r="R53" s="240">
        <f t="shared" si="33"/>
        <v>-0.29444592080786602</v>
      </c>
      <c r="S53" s="239">
        <f t="shared" si="8"/>
        <v>2995.6969738900002</v>
      </c>
      <c r="T53" s="240">
        <f t="shared" si="34"/>
        <v>-0.19310270996529311</v>
      </c>
      <c r="U53" s="239">
        <v>381</v>
      </c>
      <c r="V53" s="240">
        <f t="shared" si="35"/>
        <v>4.9586776859504189E-2</v>
      </c>
      <c r="W53" s="239">
        <v>97</v>
      </c>
      <c r="X53" s="240">
        <f t="shared" si="36"/>
        <v>-0.55707762557077634</v>
      </c>
      <c r="Y53" s="239">
        <v>2374</v>
      </c>
      <c r="Z53" s="240">
        <f t="shared" si="37"/>
        <v>0.2044647387113141</v>
      </c>
      <c r="AA53" s="239">
        <v>144</v>
      </c>
      <c r="AB53" s="240">
        <f t="shared" si="38"/>
        <v>-0.87596899224806202</v>
      </c>
      <c r="AC53" s="239">
        <v>1776</v>
      </c>
      <c r="AD53" s="240">
        <f t="shared" si="39"/>
        <v>-1.9326339039204887E-2</v>
      </c>
      <c r="AE53" s="239">
        <v>1869</v>
      </c>
      <c r="AF53" s="240">
        <f t="shared" si="40"/>
        <v>-6.5967016491754071E-2</v>
      </c>
      <c r="AG53" s="239">
        <v>4884</v>
      </c>
      <c r="AH53" s="240">
        <f t="shared" si="41"/>
        <v>-1.4312001635656824E-3</v>
      </c>
      <c r="AI53" s="239">
        <v>2553</v>
      </c>
      <c r="AJ53" s="240">
        <f t="shared" si="42"/>
        <v>-1.6184971098265888E-2</v>
      </c>
      <c r="AK53" s="239">
        <v>5481</v>
      </c>
      <c r="AL53" s="240">
        <f t="shared" si="43"/>
        <v>0.33617747440273038</v>
      </c>
      <c r="AM53" s="239">
        <v>1042</v>
      </c>
      <c r="AN53" s="240">
        <f t="shared" si="44"/>
        <v>-4.2279411764705843E-2</v>
      </c>
      <c r="AO53" s="239">
        <v>1561</v>
      </c>
      <c r="AP53" s="240">
        <f t="shared" si="45"/>
        <v>6.4802182810368425E-2</v>
      </c>
      <c r="AQ53" s="239">
        <v>1938</v>
      </c>
      <c r="AR53" s="240">
        <f t="shared" si="46"/>
        <v>0.26749509483322442</v>
      </c>
      <c r="AS53" s="239">
        <f t="shared" si="53"/>
        <v>226092.41326101619</v>
      </c>
      <c r="AT53" s="240">
        <f t="shared" si="47"/>
        <v>-0.10751682238195048</v>
      </c>
      <c r="AU53" s="241">
        <f t="shared" si="54"/>
        <v>341551.35138004925</v>
      </c>
      <c r="AV53" s="242">
        <f t="shared" si="48"/>
        <v>-9.259511692258604E-2</v>
      </c>
    </row>
    <row r="54" spans="2:48" ht="15" hidden="1" customHeight="1" outlineLevel="1">
      <c r="B54" s="238" t="s">
        <v>48</v>
      </c>
      <c r="C54" s="239">
        <v>138853</v>
      </c>
      <c r="D54" s="240">
        <f t="shared" si="26"/>
        <v>-6.8482030846432007E-2</v>
      </c>
      <c r="E54" s="239">
        <v>12815</v>
      </c>
      <c r="F54" s="240">
        <f t="shared" si="27"/>
        <v>7.454301526077467E-2</v>
      </c>
      <c r="G54" s="239">
        <v>10348</v>
      </c>
      <c r="H54" s="240">
        <f t="shared" si="28"/>
        <v>-9.8998693948628591E-2</v>
      </c>
      <c r="I54" s="239">
        <v>60762</v>
      </c>
      <c r="J54" s="240">
        <f t="shared" si="29"/>
        <v>-0.123051610668514</v>
      </c>
      <c r="K54" s="239">
        <v>13224</v>
      </c>
      <c r="L54" s="240">
        <f t="shared" si="30"/>
        <v>-6.491302503182006E-2</v>
      </c>
      <c r="M54" s="239">
        <v>133627</v>
      </c>
      <c r="N54" s="240">
        <f t="shared" si="31"/>
        <v>-0.11286157196252999</v>
      </c>
      <c r="O54" s="239">
        <v>4332</v>
      </c>
      <c r="P54" s="240">
        <f t="shared" si="32"/>
        <v>0.25638051044083521</v>
      </c>
      <c r="Q54" s="239">
        <v>9231</v>
      </c>
      <c r="R54" s="240">
        <f t="shared" si="33"/>
        <v>0.12353943524829591</v>
      </c>
      <c r="S54" s="239">
        <f t="shared" si="8"/>
        <v>29812.83370722548</v>
      </c>
      <c r="T54" s="240">
        <f t="shared" si="34"/>
        <v>-9.8155752235812965E-2</v>
      </c>
      <c r="U54" s="239">
        <v>10438</v>
      </c>
      <c r="V54" s="240">
        <f t="shared" si="35"/>
        <v>-7.4973413683091072E-2</v>
      </c>
      <c r="W54" s="239">
        <v>5118</v>
      </c>
      <c r="X54" s="240">
        <f t="shared" si="36"/>
        <v>7.7473684210526361E-2</v>
      </c>
      <c r="Y54" s="239">
        <v>7362</v>
      </c>
      <c r="Z54" s="240">
        <f t="shared" si="37"/>
        <v>-0.16879304504911374</v>
      </c>
      <c r="AA54" s="239">
        <v>6895</v>
      </c>
      <c r="AB54" s="240">
        <f t="shared" si="38"/>
        <v>-0.15564535880480035</v>
      </c>
      <c r="AC54" s="239">
        <v>2185</v>
      </c>
      <c r="AD54" s="240">
        <f t="shared" si="39"/>
        <v>-5.3702901689042903E-2</v>
      </c>
      <c r="AE54" s="239">
        <v>2576</v>
      </c>
      <c r="AF54" s="240">
        <f t="shared" si="40"/>
        <v>-0.18993710691823895</v>
      </c>
      <c r="AG54" s="239">
        <v>5683</v>
      </c>
      <c r="AH54" s="240">
        <f t="shared" si="41"/>
        <v>-0.10546198646308835</v>
      </c>
      <c r="AI54" s="239">
        <v>4200</v>
      </c>
      <c r="AJ54" s="240">
        <f t="shared" si="42"/>
        <v>0.24962808687890514</v>
      </c>
      <c r="AK54" s="239">
        <v>5344</v>
      </c>
      <c r="AL54" s="240">
        <f t="shared" si="43"/>
        <v>-2.6416469302240841E-2</v>
      </c>
      <c r="AM54" s="239">
        <v>1098</v>
      </c>
      <c r="AN54" s="240">
        <f t="shared" si="44"/>
        <v>-0.26751167444963309</v>
      </c>
      <c r="AO54" s="239">
        <v>1644</v>
      </c>
      <c r="AP54" s="240">
        <f t="shared" si="45"/>
        <v>0.18700361010830324</v>
      </c>
      <c r="AQ54" s="239">
        <v>2502</v>
      </c>
      <c r="AR54" s="240">
        <f t="shared" si="46"/>
        <v>0.42239909039226831</v>
      </c>
      <c r="AS54" s="239">
        <f t="shared" si="53"/>
        <v>299383.40276204899</v>
      </c>
      <c r="AT54" s="240">
        <f t="shared" si="47"/>
        <v>-8.5931008381601726E-2</v>
      </c>
      <c r="AU54" s="241">
        <f t="shared" si="54"/>
        <v>438236.33428001823</v>
      </c>
      <c r="AV54" s="242">
        <f t="shared" si="48"/>
        <v>-8.0474483860105805E-2</v>
      </c>
    </row>
    <row r="55" spans="2:48" ht="15" hidden="1" customHeight="1" outlineLevel="1">
      <c r="B55" s="238" t="s">
        <v>49</v>
      </c>
      <c r="C55" s="239">
        <v>95694</v>
      </c>
      <c r="D55" s="240">
        <f t="shared" si="26"/>
        <v>7.2117593017914539E-2</v>
      </c>
      <c r="E55" s="239">
        <v>13293</v>
      </c>
      <c r="F55" s="240">
        <f t="shared" si="27"/>
        <v>6.4461883408071685E-2</v>
      </c>
      <c r="G55" s="239">
        <v>9870</v>
      </c>
      <c r="H55" s="240">
        <f t="shared" si="28"/>
        <v>2.5393600812595452E-3</v>
      </c>
      <c r="I55" s="239">
        <v>75911</v>
      </c>
      <c r="J55" s="240">
        <f t="shared" si="29"/>
        <v>3.0237639618365231E-2</v>
      </c>
      <c r="K55" s="239">
        <v>12691</v>
      </c>
      <c r="L55" s="240">
        <f t="shared" si="30"/>
        <v>0.18862976491523842</v>
      </c>
      <c r="M55" s="239">
        <v>176784</v>
      </c>
      <c r="N55" s="240">
        <f t="shared" si="31"/>
        <v>3.6212091016728509E-2</v>
      </c>
      <c r="O55" s="239">
        <v>4623</v>
      </c>
      <c r="P55" s="240">
        <f t="shared" si="32"/>
        <v>0.53537030886748593</v>
      </c>
      <c r="Q55" s="239">
        <v>9766</v>
      </c>
      <c r="R55" s="240">
        <f t="shared" si="33"/>
        <v>9.4474952370279031E-2</v>
      </c>
      <c r="S55" s="239">
        <f t="shared" si="8"/>
        <v>64546.030543483765</v>
      </c>
      <c r="T55" s="240">
        <f t="shared" si="34"/>
        <v>-6.4106127094173404E-2</v>
      </c>
      <c r="U55" s="239">
        <v>19639</v>
      </c>
      <c r="V55" s="240">
        <f t="shared" si="35"/>
        <v>1.2215235542727632E-2</v>
      </c>
      <c r="W55" s="239">
        <v>10944</v>
      </c>
      <c r="X55" s="240">
        <f t="shared" si="36"/>
        <v>3.2550240588734791E-2</v>
      </c>
      <c r="Y55" s="239">
        <v>15249</v>
      </c>
      <c r="Z55" s="240">
        <f t="shared" si="37"/>
        <v>-1.4221992371840408E-2</v>
      </c>
      <c r="AA55" s="239">
        <v>18714</v>
      </c>
      <c r="AB55" s="240">
        <f t="shared" si="38"/>
        <v>-0.20355790100863935</v>
      </c>
      <c r="AC55" s="239">
        <v>1961</v>
      </c>
      <c r="AD55" s="240">
        <f t="shared" si="39"/>
        <v>-8.7482550023266659E-2</v>
      </c>
      <c r="AE55" s="239">
        <v>3300</v>
      </c>
      <c r="AF55" s="240">
        <f t="shared" si="40"/>
        <v>0.26728110599078336</v>
      </c>
      <c r="AG55" s="239">
        <v>4851</v>
      </c>
      <c r="AH55" s="240">
        <f t="shared" si="41"/>
        <v>8.2570854719928644E-2</v>
      </c>
      <c r="AI55" s="239">
        <v>4283</v>
      </c>
      <c r="AJ55" s="240">
        <f t="shared" si="42"/>
        <v>0.41259894459102897</v>
      </c>
      <c r="AK55" s="239">
        <v>5763</v>
      </c>
      <c r="AL55" s="240">
        <f t="shared" si="43"/>
        <v>0.25939685314685312</v>
      </c>
      <c r="AM55" s="239">
        <v>1608</v>
      </c>
      <c r="AN55" s="240">
        <f t="shared" si="44"/>
        <v>-2.4271844660194164E-2</v>
      </c>
      <c r="AO55" s="239">
        <v>1346</v>
      </c>
      <c r="AP55" s="240">
        <f t="shared" si="45"/>
        <v>-0.14593908629441621</v>
      </c>
      <c r="AQ55" s="239">
        <v>2739</v>
      </c>
      <c r="AR55" s="240">
        <f t="shared" si="46"/>
        <v>0.2376863985539992</v>
      </c>
      <c r="AS55" s="239">
        <f t="shared" si="53"/>
        <v>393336.4485909082</v>
      </c>
      <c r="AT55" s="240">
        <f t="shared" si="47"/>
        <v>3.3783003867180472E-2</v>
      </c>
      <c r="AU55" s="241">
        <f t="shared" si="54"/>
        <v>489030.52070850116</v>
      </c>
      <c r="AV55" s="242">
        <f t="shared" si="48"/>
        <v>4.1067570249904373E-2</v>
      </c>
    </row>
    <row r="56" spans="2:48" ht="15" hidden="1" customHeight="1" outlineLevel="1">
      <c r="B56" s="238" t="s">
        <v>50</v>
      </c>
      <c r="C56" s="239">
        <v>82058</v>
      </c>
      <c r="D56" s="240">
        <f t="shared" si="26"/>
        <v>2.6084129445305804E-2</v>
      </c>
      <c r="E56" s="239">
        <v>12020</v>
      </c>
      <c r="F56" s="240">
        <f t="shared" si="27"/>
        <v>-5.5922086082312306E-2</v>
      </c>
      <c r="G56" s="239">
        <v>9102</v>
      </c>
      <c r="H56" s="240">
        <f t="shared" si="28"/>
        <v>-5.561319775887108E-2</v>
      </c>
      <c r="I56" s="239">
        <v>56813</v>
      </c>
      <c r="J56" s="240">
        <f t="shared" si="29"/>
        <v>-6.7155969328276166E-2</v>
      </c>
      <c r="K56" s="239">
        <v>11514</v>
      </c>
      <c r="L56" s="240">
        <f t="shared" si="30"/>
        <v>-2.7122940430925224E-2</v>
      </c>
      <c r="M56" s="239">
        <v>151086</v>
      </c>
      <c r="N56" s="240">
        <f t="shared" si="31"/>
        <v>3.2523047694547058E-2</v>
      </c>
      <c r="O56" s="239">
        <v>3994</v>
      </c>
      <c r="P56" s="240">
        <f t="shared" si="32"/>
        <v>0.49588014981273409</v>
      </c>
      <c r="Q56" s="239">
        <v>10733</v>
      </c>
      <c r="R56" s="240">
        <f t="shared" si="33"/>
        <v>-3.6102379883251046E-2</v>
      </c>
      <c r="S56" s="239">
        <f t="shared" si="8"/>
        <v>65114.142043170519</v>
      </c>
      <c r="T56" s="240">
        <f t="shared" si="34"/>
        <v>-2.9079028043928479E-2</v>
      </c>
      <c r="U56" s="239">
        <v>20209</v>
      </c>
      <c r="V56" s="240">
        <f t="shared" si="35"/>
        <v>7.9655946148092793E-2</v>
      </c>
      <c r="W56" s="239">
        <v>11251</v>
      </c>
      <c r="X56" s="240">
        <f t="shared" si="36"/>
        <v>5.8817993600602358E-2</v>
      </c>
      <c r="Y56" s="239">
        <v>16308</v>
      </c>
      <c r="Z56" s="240">
        <f t="shared" si="37"/>
        <v>3.569230769230769E-3</v>
      </c>
      <c r="AA56" s="239">
        <v>17346</v>
      </c>
      <c r="AB56" s="240">
        <f t="shared" si="38"/>
        <v>-0.19208197484862599</v>
      </c>
      <c r="AC56" s="239">
        <v>1789</v>
      </c>
      <c r="AD56" s="240">
        <f t="shared" si="39"/>
        <v>-3.5059331175836039E-2</v>
      </c>
      <c r="AE56" s="239">
        <v>2954</v>
      </c>
      <c r="AF56" s="240">
        <f t="shared" si="40"/>
        <v>-1.4676450967311516E-2</v>
      </c>
      <c r="AG56" s="239">
        <v>3479</v>
      </c>
      <c r="AH56" s="240">
        <f t="shared" si="41"/>
        <v>0.19430140748369373</v>
      </c>
      <c r="AI56" s="239">
        <v>4157</v>
      </c>
      <c r="AJ56" s="240">
        <f t="shared" si="42"/>
        <v>0.42411784857828017</v>
      </c>
      <c r="AK56" s="239">
        <v>4506</v>
      </c>
      <c r="AL56" s="240">
        <f t="shared" si="43"/>
        <v>0.2399559713813979</v>
      </c>
      <c r="AM56" s="239">
        <v>1010</v>
      </c>
      <c r="AN56" s="240">
        <f t="shared" si="44"/>
        <v>-0.4598930481283422</v>
      </c>
      <c r="AO56" s="239">
        <v>1202</v>
      </c>
      <c r="AP56" s="240">
        <f t="shared" si="45"/>
        <v>-4.9668874172185129E-3</v>
      </c>
      <c r="AQ56" s="239">
        <v>2355</v>
      </c>
      <c r="AR56" s="240">
        <f t="shared" si="46"/>
        <v>0.21329211746522403</v>
      </c>
      <c r="AS56" s="239">
        <f t="shared" si="53"/>
        <v>341828.61632970942</v>
      </c>
      <c r="AT56" s="240">
        <f t="shared" si="47"/>
        <v>5.3718107493794243E-4</v>
      </c>
      <c r="AU56" s="241">
        <f t="shared" si="54"/>
        <v>423886.64241383888</v>
      </c>
      <c r="AV56" s="242">
        <f t="shared" si="48"/>
        <v>5.3826359511865984E-3</v>
      </c>
    </row>
    <row r="57" spans="2:48" ht="15" hidden="1" customHeight="1" outlineLevel="1">
      <c r="B57" s="238" t="s">
        <v>51</v>
      </c>
      <c r="C57" s="239">
        <v>68851</v>
      </c>
      <c r="D57" s="240">
        <f t="shared" si="26"/>
        <v>-1.9314313387553961E-2</v>
      </c>
      <c r="E57" s="239">
        <v>10800</v>
      </c>
      <c r="F57" s="240">
        <f t="shared" si="27"/>
        <v>-7.4391498114501187E-2</v>
      </c>
      <c r="G57" s="239">
        <v>9790</v>
      </c>
      <c r="H57" s="240">
        <f t="shared" si="28"/>
        <v>-4.8405909797822666E-2</v>
      </c>
      <c r="I57" s="239">
        <v>60356</v>
      </c>
      <c r="J57" s="240">
        <f t="shared" si="29"/>
        <v>-1.7275347216568648E-2</v>
      </c>
      <c r="K57" s="239">
        <v>8357</v>
      </c>
      <c r="L57" s="240">
        <f t="shared" si="30"/>
        <v>5.4910376167634389E-2</v>
      </c>
      <c r="M57" s="239">
        <v>138443</v>
      </c>
      <c r="N57" s="240">
        <f t="shared" si="31"/>
        <v>-3.6744037182377287E-2</v>
      </c>
      <c r="O57" s="239">
        <v>3953</v>
      </c>
      <c r="P57" s="240">
        <f t="shared" si="32"/>
        <v>0.56492478226444964</v>
      </c>
      <c r="Q57" s="239">
        <v>14248</v>
      </c>
      <c r="R57" s="240">
        <f t="shared" si="33"/>
        <v>-2.9890379246953036E-2</v>
      </c>
      <c r="S57" s="239">
        <f t="shared" si="8"/>
        <v>66220.665947879475</v>
      </c>
      <c r="T57" s="240">
        <f t="shared" si="34"/>
        <v>-0.14686582860895514</v>
      </c>
      <c r="U57" s="239">
        <v>20958</v>
      </c>
      <c r="V57" s="240">
        <f t="shared" si="35"/>
        <v>-0.10405266757865939</v>
      </c>
      <c r="W57" s="239">
        <v>10201</v>
      </c>
      <c r="X57" s="240">
        <f t="shared" si="36"/>
        <v>-0.22260326169791189</v>
      </c>
      <c r="Y57" s="239">
        <v>17044</v>
      </c>
      <c r="Z57" s="240">
        <f t="shared" si="37"/>
        <v>-7.3961912526935292E-3</v>
      </c>
      <c r="AA57" s="239">
        <v>18018</v>
      </c>
      <c r="AB57" s="240">
        <f t="shared" si="38"/>
        <v>-0.2472111969918529</v>
      </c>
      <c r="AC57" s="239">
        <v>1777</v>
      </c>
      <c r="AD57" s="240">
        <f t="shared" si="39"/>
        <v>-0.12806673209028463</v>
      </c>
      <c r="AE57" s="239">
        <v>3412</v>
      </c>
      <c r="AF57" s="240">
        <f t="shared" si="40"/>
        <v>0.27123695976154982</v>
      </c>
      <c r="AG57" s="239">
        <v>6674</v>
      </c>
      <c r="AH57" s="240">
        <f t="shared" si="41"/>
        <v>0.34529328764362033</v>
      </c>
      <c r="AI57" s="239">
        <v>5078</v>
      </c>
      <c r="AJ57" s="240">
        <f t="shared" si="42"/>
        <v>0.47145754853665611</v>
      </c>
      <c r="AK57" s="239">
        <v>4883</v>
      </c>
      <c r="AL57" s="240">
        <f t="shared" si="43"/>
        <v>9.2393736017897021E-2</v>
      </c>
      <c r="AM57" s="239">
        <v>857</v>
      </c>
      <c r="AN57" s="240">
        <f t="shared" si="44"/>
        <v>-0.24293286219081267</v>
      </c>
      <c r="AO57" s="239">
        <v>1140</v>
      </c>
      <c r="AP57" s="240">
        <f t="shared" si="45"/>
        <v>0.12537018756169793</v>
      </c>
      <c r="AQ57" s="239">
        <v>2286</v>
      </c>
      <c r="AR57" s="240">
        <f t="shared" si="46"/>
        <v>0.20442571127502629</v>
      </c>
      <c r="AS57" s="239">
        <f t="shared" si="53"/>
        <v>338275.79650717392</v>
      </c>
      <c r="AT57" s="240">
        <f t="shared" si="47"/>
        <v>-3.7629250817620363E-2</v>
      </c>
      <c r="AU57" s="241">
        <f t="shared" si="54"/>
        <v>407126.77719286049</v>
      </c>
      <c r="AV57" s="242">
        <f t="shared" si="48"/>
        <v>-3.4580339742222077E-2</v>
      </c>
    </row>
    <row r="58" spans="2:48" collapsed="1">
      <c r="B58" s="251">
        <v>2007</v>
      </c>
      <c r="C58" s="252">
        <v>1552207</v>
      </c>
      <c r="D58" s="253">
        <f t="shared" si="26"/>
        <v>-7.431758843198355E-3</v>
      </c>
      <c r="E58" s="252">
        <v>147927</v>
      </c>
      <c r="F58" s="253">
        <f t="shared" si="27"/>
        <v>-1.6671652208595122E-2</v>
      </c>
      <c r="G58" s="252">
        <v>114808</v>
      </c>
      <c r="H58" s="253">
        <f t="shared" si="28"/>
        <v>-1.8491762915594512E-2</v>
      </c>
      <c r="I58" s="252">
        <v>649982</v>
      </c>
      <c r="J58" s="253">
        <f t="shared" si="29"/>
        <v>-6.4091358732197401E-2</v>
      </c>
      <c r="K58" s="252">
        <v>104940</v>
      </c>
      <c r="L58" s="253">
        <f t="shared" si="30"/>
        <v>-1.1352395308304675E-2</v>
      </c>
      <c r="M58" s="252">
        <v>1734742</v>
      </c>
      <c r="N58" s="253">
        <f t="shared" si="31"/>
        <v>-8.2133006273641285E-2</v>
      </c>
      <c r="O58" s="252">
        <v>62628</v>
      </c>
      <c r="P58" s="253">
        <f t="shared" si="32"/>
        <v>0.10301343806689101</v>
      </c>
      <c r="Q58" s="252">
        <v>114297</v>
      </c>
      <c r="R58" s="253">
        <f t="shared" si="33"/>
        <v>-7.6029490226512064E-2</v>
      </c>
      <c r="S58" s="252">
        <f t="shared" si="8"/>
        <v>444239.24949293298</v>
      </c>
      <c r="T58" s="253">
        <f t="shared" si="34"/>
        <v>3.6275752536930606E-2</v>
      </c>
      <c r="U58" s="252">
        <v>137526</v>
      </c>
      <c r="V58" s="253">
        <f t="shared" si="35"/>
        <v>6.332343663017248E-2</v>
      </c>
      <c r="W58" s="252">
        <v>78560</v>
      </c>
      <c r="X58" s="253">
        <f t="shared" si="36"/>
        <v>9.1202044614828948E-2</v>
      </c>
      <c r="Y58" s="252">
        <v>110007</v>
      </c>
      <c r="Z58" s="253">
        <f t="shared" si="37"/>
        <v>9.4967451675193493E-2</v>
      </c>
      <c r="AA58" s="252">
        <v>118146</v>
      </c>
      <c r="AB58" s="253">
        <f t="shared" si="38"/>
        <v>-6.8924754909686969E-2</v>
      </c>
      <c r="AC58" s="252">
        <v>26141</v>
      </c>
      <c r="AD58" s="253">
        <f t="shared" si="39"/>
        <v>-6.4086498872220843E-2</v>
      </c>
      <c r="AE58" s="252">
        <v>32923</v>
      </c>
      <c r="AF58" s="253">
        <f t="shared" si="40"/>
        <v>9.6911706075382131E-3</v>
      </c>
      <c r="AG58" s="252">
        <v>74755</v>
      </c>
      <c r="AH58" s="253">
        <f t="shared" si="41"/>
        <v>0.11925437939811356</v>
      </c>
      <c r="AI58" s="252">
        <v>62641</v>
      </c>
      <c r="AJ58" s="253">
        <f t="shared" si="42"/>
        <v>0.16830482869239227</v>
      </c>
      <c r="AK58" s="252">
        <v>92015</v>
      </c>
      <c r="AL58" s="253">
        <f t="shared" si="43"/>
        <v>0.23390816928605918</v>
      </c>
      <c r="AM58" s="252">
        <v>12595</v>
      </c>
      <c r="AN58" s="253">
        <f t="shared" si="44"/>
        <v>-0.16189779079052435</v>
      </c>
      <c r="AO58" s="252">
        <v>18733</v>
      </c>
      <c r="AP58" s="253">
        <f t="shared" si="45"/>
        <v>4.7736537223772579E-3</v>
      </c>
      <c r="AQ58" s="252">
        <v>33211</v>
      </c>
      <c r="AR58" s="253">
        <f t="shared" si="46"/>
        <v>7.789425854402654E-2</v>
      </c>
      <c r="AS58" s="252">
        <f t="shared" si="53"/>
        <v>3726577.4007893531</v>
      </c>
      <c r="AT58" s="253">
        <f t="shared" si="47"/>
        <v>-4.1317731095721233E-2</v>
      </c>
      <c r="AU58" s="254">
        <f t="shared" si="54"/>
        <v>5278784.3933575945</v>
      </c>
      <c r="AV58" s="255">
        <f t="shared" si="48"/>
        <v>-3.159627951686883E-2</v>
      </c>
    </row>
    <row r="59" spans="2:48" ht="15" hidden="1" customHeight="1" outlineLevel="1">
      <c r="B59" s="238" t="s">
        <v>40</v>
      </c>
      <c r="C59" s="239">
        <v>97643</v>
      </c>
      <c r="D59" s="240">
        <f t="shared" si="26"/>
        <v>9.3463386227980783E-2</v>
      </c>
      <c r="E59" s="239">
        <v>10786</v>
      </c>
      <c r="F59" s="240">
        <f t="shared" si="27"/>
        <v>-4.5233247764893347E-2</v>
      </c>
      <c r="G59" s="239">
        <v>10575</v>
      </c>
      <c r="H59" s="240">
        <f t="shared" si="28"/>
        <v>8.0183861082737451E-2</v>
      </c>
      <c r="I59" s="239">
        <v>57693</v>
      </c>
      <c r="J59" s="240">
        <f t="shared" si="29"/>
        <v>4.0357046253719275E-2</v>
      </c>
      <c r="K59" s="239">
        <v>7864</v>
      </c>
      <c r="L59" s="240">
        <f t="shared" si="30"/>
        <v>0.1359237324859166</v>
      </c>
      <c r="M59" s="239">
        <v>165562</v>
      </c>
      <c r="N59" s="240">
        <f t="shared" si="31"/>
        <v>7.136986921887245E-2</v>
      </c>
      <c r="O59" s="239">
        <v>3790</v>
      </c>
      <c r="P59" s="240">
        <f t="shared" si="32"/>
        <v>0.52822580645161299</v>
      </c>
      <c r="Q59" s="239">
        <v>9244</v>
      </c>
      <c r="R59" s="240">
        <f t="shared" si="33"/>
        <v>8.7785361261473183E-2</v>
      </c>
      <c r="S59" s="239">
        <f t="shared" si="8"/>
        <v>65367.668461894624</v>
      </c>
      <c r="T59" s="240">
        <f t="shared" si="34"/>
        <v>9.6974450800271894E-2</v>
      </c>
      <c r="U59" s="239">
        <v>20965</v>
      </c>
      <c r="V59" s="240">
        <f t="shared" si="35"/>
        <v>0.21960442117510182</v>
      </c>
      <c r="W59" s="239">
        <v>11584</v>
      </c>
      <c r="X59" s="240">
        <f t="shared" si="36"/>
        <v>0.38963531669865636</v>
      </c>
      <c r="Y59" s="239">
        <v>14380</v>
      </c>
      <c r="Z59" s="240">
        <f t="shared" si="37"/>
        <v>5.9222156747200883E-2</v>
      </c>
      <c r="AA59" s="239">
        <v>18438</v>
      </c>
      <c r="AB59" s="240">
        <f t="shared" si="38"/>
        <v>-0.10001464343242061</v>
      </c>
      <c r="AC59" s="239">
        <v>2287</v>
      </c>
      <c r="AD59" s="240">
        <f t="shared" si="39"/>
        <v>0.38270858524788398</v>
      </c>
      <c r="AE59" s="239">
        <v>2698</v>
      </c>
      <c r="AF59" s="240">
        <f t="shared" si="40"/>
        <v>2.0037807183364897E-2</v>
      </c>
      <c r="AG59" s="239">
        <v>5913</v>
      </c>
      <c r="AH59" s="240">
        <f t="shared" si="41"/>
        <v>0.20821413976297509</v>
      </c>
      <c r="AI59" s="239">
        <v>4873</v>
      </c>
      <c r="AJ59" s="240">
        <f t="shared" si="42"/>
        <v>0.70922483339179232</v>
      </c>
      <c r="AK59" s="239">
        <v>5250</v>
      </c>
      <c r="AL59" s="240">
        <f t="shared" si="43"/>
        <v>0.18536915782343644</v>
      </c>
      <c r="AM59" s="239">
        <v>1138</v>
      </c>
      <c r="AN59" s="240">
        <f t="shared" si="44"/>
        <v>8.6914995224450786E-2</v>
      </c>
      <c r="AO59" s="239">
        <v>1479</v>
      </c>
      <c r="AP59" s="240">
        <f t="shared" si="45"/>
        <v>0.31000885739592565</v>
      </c>
      <c r="AQ59" s="239">
        <v>4271</v>
      </c>
      <c r="AR59" s="240">
        <f t="shared" si="46"/>
        <v>1.0270526815377314</v>
      </c>
      <c r="AS59" s="239">
        <v>358790</v>
      </c>
      <c r="AT59" s="240">
        <f t="shared" si="47"/>
        <v>8.9484120356734032E-2</v>
      </c>
      <c r="AU59" s="241">
        <v>456433</v>
      </c>
      <c r="AV59" s="242">
        <f t="shared" si="48"/>
        <v>9.0332952715841186E-2</v>
      </c>
    </row>
    <row r="60" spans="2:48" ht="15" hidden="1" customHeight="1" outlineLevel="1">
      <c r="B60" s="238" t="s">
        <v>41</v>
      </c>
      <c r="C60" s="239">
        <v>93486</v>
      </c>
      <c r="D60" s="240">
        <f t="shared" si="26"/>
        <v>0.12404862388630389</v>
      </c>
      <c r="E60" s="239">
        <v>9782</v>
      </c>
      <c r="F60" s="240">
        <f t="shared" si="27"/>
        <v>-6.0963218857955637E-3</v>
      </c>
      <c r="G60" s="239">
        <v>8637</v>
      </c>
      <c r="H60" s="240">
        <f t="shared" si="28"/>
        <v>4.8561369430617951E-2</v>
      </c>
      <c r="I60" s="239">
        <v>68376</v>
      </c>
      <c r="J60" s="240">
        <f t="shared" si="29"/>
        <v>-7.8316663521419083E-2</v>
      </c>
      <c r="K60" s="239">
        <v>6276</v>
      </c>
      <c r="L60" s="240">
        <f t="shared" si="30"/>
        <v>0.20068873158599576</v>
      </c>
      <c r="M60" s="239">
        <v>151972</v>
      </c>
      <c r="N60" s="240">
        <f t="shared" si="31"/>
        <v>2.9425312271384785E-2</v>
      </c>
      <c r="O60" s="239">
        <v>2828</v>
      </c>
      <c r="P60" s="240">
        <f t="shared" si="32"/>
        <v>0.50345560871876671</v>
      </c>
      <c r="Q60" s="239">
        <v>7642</v>
      </c>
      <c r="R60" s="240">
        <f t="shared" si="33"/>
        <v>0.23917626074266263</v>
      </c>
      <c r="S60" s="239">
        <f t="shared" si="8"/>
        <v>56973.70639123673</v>
      </c>
      <c r="T60" s="240">
        <f t="shared" si="34"/>
        <v>-0.14740822541819965</v>
      </c>
      <c r="U60" s="239">
        <v>18258</v>
      </c>
      <c r="V60" s="240">
        <f t="shared" si="35"/>
        <v>-9.6541145034390596E-2</v>
      </c>
      <c r="W60" s="239">
        <v>10450</v>
      </c>
      <c r="X60" s="240">
        <f t="shared" si="36"/>
        <v>-6.2948350071736048E-2</v>
      </c>
      <c r="Y60" s="239">
        <v>11311</v>
      </c>
      <c r="Z60" s="240">
        <f t="shared" si="37"/>
        <v>-0.13411926816198427</v>
      </c>
      <c r="AA60" s="239">
        <v>16955</v>
      </c>
      <c r="AB60" s="240">
        <f t="shared" si="38"/>
        <v>-0.24308035714285714</v>
      </c>
      <c r="AC60" s="239">
        <v>3127</v>
      </c>
      <c r="AD60" s="240">
        <f t="shared" si="39"/>
        <v>0.18402120408936007</v>
      </c>
      <c r="AE60" s="239">
        <v>3525</v>
      </c>
      <c r="AF60" s="240">
        <f t="shared" si="40"/>
        <v>3.9874679578466576E-3</v>
      </c>
      <c r="AG60" s="239">
        <v>5738</v>
      </c>
      <c r="AH60" s="240">
        <f t="shared" si="41"/>
        <v>0.11244668476153552</v>
      </c>
      <c r="AI60" s="239">
        <v>5302</v>
      </c>
      <c r="AJ60" s="240">
        <f t="shared" si="42"/>
        <v>0.84674329501915713</v>
      </c>
      <c r="AK60" s="239">
        <v>4299</v>
      </c>
      <c r="AL60" s="240">
        <f t="shared" si="43"/>
        <v>-6.4709960711809567E-3</v>
      </c>
      <c r="AM60" s="239">
        <v>875</v>
      </c>
      <c r="AN60" s="240">
        <f t="shared" si="44"/>
        <v>0.1589403973509933</v>
      </c>
      <c r="AO60" s="239">
        <v>1398</v>
      </c>
      <c r="AP60" s="240">
        <f t="shared" si="45"/>
        <v>0.260595130748422</v>
      </c>
      <c r="AQ60" s="239">
        <v>2300</v>
      </c>
      <c r="AR60" s="240">
        <f t="shared" si="46"/>
        <v>0.87296416938110744</v>
      </c>
      <c r="AS60" s="239">
        <f t="shared" ref="AS60:AS71" si="55">SUM(E60:Q60,U60:AQ60)</f>
        <v>339052.72129209997</v>
      </c>
      <c r="AT60" s="240">
        <f t="shared" si="47"/>
        <v>-7.4405193334903252E-3</v>
      </c>
      <c r="AU60" s="241">
        <f t="shared" ref="AU60:AU71" si="56">SUM(C60:Q60,U60:AQ60)</f>
        <v>432538.84534072393</v>
      </c>
      <c r="AV60" s="242">
        <f t="shared" si="48"/>
        <v>1.8305227365939203E-2</v>
      </c>
    </row>
    <row r="61" spans="2:48" ht="15" hidden="1" customHeight="1" outlineLevel="1">
      <c r="B61" s="238" t="s">
        <v>42</v>
      </c>
      <c r="C61" s="239">
        <v>128534</v>
      </c>
      <c r="D61" s="240">
        <f t="shared" si="26"/>
        <v>0.1122899323283546</v>
      </c>
      <c r="E61" s="239">
        <v>16531</v>
      </c>
      <c r="F61" s="240">
        <f t="shared" si="27"/>
        <v>8.2084178830922339E-2</v>
      </c>
      <c r="G61" s="239">
        <v>10089</v>
      </c>
      <c r="H61" s="240">
        <f t="shared" si="28"/>
        <v>3.8497169325784952E-2</v>
      </c>
      <c r="I61" s="239">
        <v>56826</v>
      </c>
      <c r="J61" s="240">
        <f t="shared" si="29"/>
        <v>-9.4680495148879218E-2</v>
      </c>
      <c r="K61" s="239">
        <v>9333</v>
      </c>
      <c r="L61" s="240">
        <f t="shared" si="30"/>
        <v>9.1911764705883137E-3</v>
      </c>
      <c r="M61" s="239">
        <v>183205</v>
      </c>
      <c r="N61" s="240">
        <f t="shared" si="31"/>
        <v>5.7747267657026757E-2</v>
      </c>
      <c r="O61" s="239">
        <v>6013</v>
      </c>
      <c r="P61" s="240">
        <f t="shared" si="32"/>
        <v>0.16553595658073261</v>
      </c>
      <c r="Q61" s="239">
        <v>9532</v>
      </c>
      <c r="R61" s="240">
        <f t="shared" si="33"/>
        <v>0.41803034811068129</v>
      </c>
      <c r="S61" s="239">
        <f t="shared" si="8"/>
        <v>39624.366075127764</v>
      </c>
      <c r="T61" s="240">
        <f t="shared" si="34"/>
        <v>1.5333382945636576E-2</v>
      </c>
      <c r="U61" s="239">
        <v>14094</v>
      </c>
      <c r="V61" s="240">
        <f t="shared" si="35"/>
        <v>0.10247183979974972</v>
      </c>
      <c r="W61" s="239">
        <v>6937</v>
      </c>
      <c r="X61" s="240">
        <f t="shared" si="36"/>
        <v>9.5027624309392156E-2</v>
      </c>
      <c r="Y61" s="239">
        <v>8672</v>
      </c>
      <c r="Z61" s="240">
        <f t="shared" si="37"/>
        <v>0.16857566365718912</v>
      </c>
      <c r="AA61" s="239">
        <v>9921</v>
      </c>
      <c r="AB61" s="240">
        <f t="shared" si="38"/>
        <v>-0.20543008169149446</v>
      </c>
      <c r="AC61" s="239">
        <v>4082</v>
      </c>
      <c r="AD61" s="240">
        <f t="shared" si="39"/>
        <v>0.40419676642586855</v>
      </c>
      <c r="AE61" s="239">
        <v>3041</v>
      </c>
      <c r="AF61" s="240">
        <f t="shared" si="40"/>
        <v>0.10944910616563308</v>
      </c>
      <c r="AG61" s="239">
        <v>5786</v>
      </c>
      <c r="AH61" s="240">
        <f t="shared" si="41"/>
        <v>6.1456613465419085E-2</v>
      </c>
      <c r="AI61" s="239">
        <v>4764</v>
      </c>
      <c r="AJ61" s="240">
        <f t="shared" si="42"/>
        <v>0.58272425249169446</v>
      </c>
      <c r="AK61" s="239">
        <v>5352</v>
      </c>
      <c r="AL61" s="240">
        <f t="shared" si="43"/>
        <v>1.7490494296577896E-2</v>
      </c>
      <c r="AM61" s="239">
        <v>861</v>
      </c>
      <c r="AN61" s="240">
        <f t="shared" si="44"/>
        <v>0.11096774193548398</v>
      </c>
      <c r="AO61" s="239">
        <v>1561</v>
      </c>
      <c r="AP61" s="240">
        <f t="shared" si="45"/>
        <v>0.67309753483386925</v>
      </c>
      <c r="AQ61" s="239">
        <v>2681</v>
      </c>
      <c r="AR61" s="240">
        <f t="shared" si="46"/>
        <v>1.1867862969004892</v>
      </c>
      <c r="AS61" s="239">
        <f t="shared" si="55"/>
        <v>359283.37840280944</v>
      </c>
      <c r="AT61" s="240">
        <f t="shared" si="47"/>
        <v>4.6183357065033404E-2</v>
      </c>
      <c r="AU61" s="241">
        <f t="shared" si="56"/>
        <v>487817.49069274176</v>
      </c>
      <c r="AV61" s="242">
        <f t="shared" si="48"/>
        <v>6.2827328681825501E-2</v>
      </c>
    </row>
    <row r="62" spans="2:48" ht="15" hidden="1" customHeight="1" outlineLevel="1">
      <c r="B62" s="238" t="s">
        <v>43</v>
      </c>
      <c r="C62" s="239">
        <v>164570</v>
      </c>
      <c r="D62" s="240">
        <f t="shared" si="26"/>
        <v>8.0905341144943854E-2</v>
      </c>
      <c r="E62" s="239">
        <v>12016</v>
      </c>
      <c r="F62" s="240">
        <f t="shared" si="27"/>
        <v>2.1594966842373831E-2</v>
      </c>
      <c r="G62" s="239">
        <v>8584</v>
      </c>
      <c r="H62" s="240">
        <f t="shared" si="28"/>
        <v>0.21655328798185947</v>
      </c>
      <c r="I62" s="239">
        <v>54683</v>
      </c>
      <c r="J62" s="240">
        <f t="shared" si="29"/>
        <v>1.5299207189142017E-2</v>
      </c>
      <c r="K62" s="239">
        <v>7191</v>
      </c>
      <c r="L62" s="240">
        <f t="shared" si="30"/>
        <v>0.21285208298195313</v>
      </c>
      <c r="M62" s="239">
        <v>167300</v>
      </c>
      <c r="N62" s="240">
        <f t="shared" si="31"/>
        <v>-1.9721154823015841E-4</v>
      </c>
      <c r="O62" s="239">
        <v>5503</v>
      </c>
      <c r="P62" s="240">
        <f t="shared" si="32"/>
        <v>0.44549514053060157</v>
      </c>
      <c r="Q62" s="239">
        <v>7685</v>
      </c>
      <c r="R62" s="240">
        <f t="shared" si="33"/>
        <v>0.27827677977378573</v>
      </c>
      <c r="S62" s="239">
        <f t="shared" si="8"/>
        <v>4437.8921650782286</v>
      </c>
      <c r="T62" s="240">
        <f t="shared" si="34"/>
        <v>0.15265688688624635</v>
      </c>
      <c r="U62" s="239">
        <v>802</v>
      </c>
      <c r="V62" s="240">
        <f t="shared" si="35"/>
        <v>-0.19639278557114226</v>
      </c>
      <c r="W62" s="239">
        <v>939</v>
      </c>
      <c r="X62" s="240">
        <f t="shared" si="36"/>
        <v>0.10861865407319948</v>
      </c>
      <c r="Y62" s="239">
        <v>1612</v>
      </c>
      <c r="Z62" s="240">
        <f t="shared" si="37"/>
        <v>-2.0060790273556228E-2</v>
      </c>
      <c r="AA62" s="239">
        <v>1085</v>
      </c>
      <c r="AB62" s="240">
        <f t="shared" si="38"/>
        <v>2.0138888888888888</v>
      </c>
      <c r="AC62" s="239">
        <v>2437</v>
      </c>
      <c r="AD62" s="240">
        <f t="shared" si="39"/>
        <v>0.21364541832669315</v>
      </c>
      <c r="AE62" s="239">
        <v>2408</v>
      </c>
      <c r="AF62" s="240">
        <f t="shared" si="40"/>
        <v>7.0222222222222186E-2</v>
      </c>
      <c r="AG62" s="239">
        <v>6718</v>
      </c>
      <c r="AH62" s="240">
        <f t="shared" si="41"/>
        <v>0.289443378119002</v>
      </c>
      <c r="AI62" s="239">
        <v>6212</v>
      </c>
      <c r="AJ62" s="240">
        <f t="shared" si="42"/>
        <v>0.44937004199720021</v>
      </c>
      <c r="AK62" s="239">
        <v>8272</v>
      </c>
      <c r="AL62" s="240">
        <f t="shared" si="43"/>
        <v>0.39847844463229087</v>
      </c>
      <c r="AM62" s="239">
        <v>1103</v>
      </c>
      <c r="AN62" s="240">
        <f t="shared" si="44"/>
        <v>0.51303155006858714</v>
      </c>
      <c r="AO62" s="239">
        <v>1934</v>
      </c>
      <c r="AP62" s="240">
        <f t="shared" si="45"/>
        <v>0.46626231993934808</v>
      </c>
      <c r="AQ62" s="239">
        <v>2872</v>
      </c>
      <c r="AR62" s="240">
        <f t="shared" si="46"/>
        <v>1.537102473498233</v>
      </c>
      <c r="AS62" s="239">
        <f t="shared" si="55"/>
        <v>299361.21810481639</v>
      </c>
      <c r="AT62" s="240">
        <f t="shared" si="47"/>
        <v>5.982767806872924E-2</v>
      </c>
      <c r="AU62" s="241">
        <f t="shared" si="56"/>
        <v>463931.29901015741</v>
      </c>
      <c r="AV62" s="242">
        <f t="shared" si="48"/>
        <v>6.7209921635264847E-2</v>
      </c>
    </row>
    <row r="63" spans="2:48" ht="15" hidden="1" customHeight="1" outlineLevel="1">
      <c r="B63" s="238" t="s">
        <v>44</v>
      </c>
      <c r="C63" s="239">
        <v>225297</v>
      </c>
      <c r="D63" s="240">
        <f t="shared" si="26"/>
        <v>-3.6990651888643367E-2</v>
      </c>
      <c r="E63" s="239">
        <v>12943</v>
      </c>
      <c r="F63" s="240">
        <f t="shared" si="27"/>
        <v>5.2447552447552503E-2</v>
      </c>
      <c r="G63" s="239">
        <v>9916</v>
      </c>
      <c r="H63" s="240">
        <f t="shared" si="28"/>
        <v>7.4322860238353217E-2</v>
      </c>
      <c r="I63" s="239">
        <v>48643</v>
      </c>
      <c r="J63" s="240">
        <f t="shared" si="29"/>
        <v>4.3124892777491874E-2</v>
      </c>
      <c r="K63" s="239">
        <v>9489</v>
      </c>
      <c r="L63" s="240">
        <f t="shared" si="30"/>
        <v>-0.10201570928361881</v>
      </c>
      <c r="M63" s="239">
        <v>159766</v>
      </c>
      <c r="N63" s="240">
        <f t="shared" si="31"/>
        <v>2.0849440585803514E-2</v>
      </c>
      <c r="O63" s="239">
        <v>7077</v>
      </c>
      <c r="P63" s="240">
        <f t="shared" si="32"/>
        <v>0.49083631767432068</v>
      </c>
      <c r="Q63" s="239">
        <v>21017</v>
      </c>
      <c r="R63" s="240">
        <f t="shared" si="33"/>
        <v>1.1161895597786797E-2</v>
      </c>
      <c r="S63" s="239">
        <f t="shared" si="8"/>
        <v>3440.3262405625464</v>
      </c>
      <c r="T63" s="240">
        <f t="shared" si="34"/>
        <v>0.11145705430467756</v>
      </c>
      <c r="U63" s="239">
        <v>723</v>
      </c>
      <c r="V63" s="240">
        <f t="shared" si="35"/>
        <v>3.2857142857142918E-2</v>
      </c>
      <c r="W63" s="239">
        <v>852</v>
      </c>
      <c r="X63" s="240">
        <f t="shared" si="36"/>
        <v>0.1359999999999999</v>
      </c>
      <c r="Y63" s="239">
        <v>1787</v>
      </c>
      <c r="Z63" s="240">
        <f t="shared" si="37"/>
        <v>0.15738341968911906</v>
      </c>
      <c r="AA63" s="239">
        <v>78</v>
      </c>
      <c r="AB63" s="240">
        <f t="shared" si="38"/>
        <v>-0.23529411764705888</v>
      </c>
      <c r="AC63" s="239">
        <v>1628</v>
      </c>
      <c r="AD63" s="240">
        <f t="shared" si="39"/>
        <v>0.62151394422310746</v>
      </c>
      <c r="AE63" s="239">
        <v>2560</v>
      </c>
      <c r="AF63" s="240">
        <f t="shared" si="40"/>
        <v>0.27744510978043913</v>
      </c>
      <c r="AG63" s="239">
        <v>6716</v>
      </c>
      <c r="AH63" s="240">
        <f t="shared" si="41"/>
        <v>0.41777496305678707</v>
      </c>
      <c r="AI63" s="239">
        <v>6167</v>
      </c>
      <c r="AJ63" s="240">
        <f t="shared" si="42"/>
        <v>0.50048661800486616</v>
      </c>
      <c r="AK63" s="239">
        <v>12452</v>
      </c>
      <c r="AL63" s="240">
        <f t="shared" si="43"/>
        <v>0.3193473193473193</v>
      </c>
      <c r="AM63" s="239">
        <v>800</v>
      </c>
      <c r="AN63" s="240">
        <f t="shared" si="44"/>
        <v>0.2084592145015105</v>
      </c>
      <c r="AO63" s="239">
        <v>2090</v>
      </c>
      <c r="AP63" s="240">
        <f t="shared" si="45"/>
        <v>0.46461107217939723</v>
      </c>
      <c r="AQ63" s="239">
        <v>2998</v>
      </c>
      <c r="AR63" s="240">
        <f t="shared" si="46"/>
        <v>0.42422802850356289</v>
      </c>
      <c r="AS63" s="239">
        <f t="shared" si="55"/>
        <v>307705.48015004047</v>
      </c>
      <c r="AT63" s="240">
        <f t="shared" si="47"/>
        <v>6.3451023463924727E-2</v>
      </c>
      <c r="AU63" s="241">
        <f t="shared" si="56"/>
        <v>533002.44315938861</v>
      </c>
      <c r="AV63" s="242">
        <f t="shared" si="48"/>
        <v>1.8546339494496245E-2</v>
      </c>
    </row>
    <row r="64" spans="2:48" ht="15" hidden="1" customHeight="1" outlineLevel="1">
      <c r="B64" s="238" t="s">
        <v>45</v>
      </c>
      <c r="C64" s="239">
        <v>194143</v>
      </c>
      <c r="D64" s="240">
        <f t="shared" si="26"/>
        <v>4.1735304375821736E-2</v>
      </c>
      <c r="E64" s="239">
        <v>17207</v>
      </c>
      <c r="F64" s="240">
        <f t="shared" si="27"/>
        <v>0.29648884870403869</v>
      </c>
      <c r="G64" s="239">
        <v>11668</v>
      </c>
      <c r="H64" s="240">
        <f t="shared" si="28"/>
        <v>8.4588213422569281E-2</v>
      </c>
      <c r="I64" s="239">
        <v>46836</v>
      </c>
      <c r="J64" s="240">
        <f t="shared" si="29"/>
        <v>-3.3133089738031862E-2</v>
      </c>
      <c r="K64" s="239">
        <v>8401</v>
      </c>
      <c r="L64" s="240">
        <f t="shared" si="30"/>
        <v>-0.19259971167707834</v>
      </c>
      <c r="M64" s="239">
        <v>150785</v>
      </c>
      <c r="N64" s="240">
        <f t="shared" si="31"/>
        <v>-0.10737965002012739</v>
      </c>
      <c r="O64" s="239">
        <v>7713</v>
      </c>
      <c r="P64" s="240">
        <f t="shared" si="32"/>
        <v>0.53829278021539695</v>
      </c>
      <c r="Q64" s="239">
        <v>10964</v>
      </c>
      <c r="R64" s="240">
        <f t="shared" si="33"/>
        <v>0.24874715261958991</v>
      </c>
      <c r="S64" s="239">
        <f t="shared" si="8"/>
        <v>4630.3088778271012</v>
      </c>
      <c r="T64" s="240">
        <f t="shared" si="34"/>
        <v>0.16818848486677163</v>
      </c>
      <c r="U64" s="239">
        <v>853</v>
      </c>
      <c r="V64" s="240">
        <f t="shared" si="35"/>
        <v>6.3591022443890255E-2</v>
      </c>
      <c r="W64" s="239">
        <v>1372</v>
      </c>
      <c r="X64" s="240">
        <f t="shared" si="36"/>
        <v>0.42323651452282163</v>
      </c>
      <c r="Y64" s="239">
        <v>1700</v>
      </c>
      <c r="Z64" s="240">
        <f t="shared" si="37"/>
        <v>-0.17794970986460346</v>
      </c>
      <c r="AA64" s="239">
        <v>705</v>
      </c>
      <c r="AB64" s="240">
        <f t="shared" si="38"/>
        <v>4.4230769230769234</v>
      </c>
      <c r="AC64" s="239">
        <v>2526</v>
      </c>
      <c r="AD64" s="240">
        <f t="shared" si="39"/>
        <v>0.34648187633262251</v>
      </c>
      <c r="AE64" s="239">
        <v>2804</v>
      </c>
      <c r="AF64" s="240">
        <f t="shared" si="40"/>
        <v>8.7664856477889908E-2</v>
      </c>
      <c r="AG64" s="239">
        <v>5935</v>
      </c>
      <c r="AH64" s="240">
        <f t="shared" si="41"/>
        <v>3.3972125435540068E-2</v>
      </c>
      <c r="AI64" s="239">
        <v>5894</v>
      </c>
      <c r="AJ64" s="240">
        <f t="shared" si="42"/>
        <v>0.26155821917808209</v>
      </c>
      <c r="AK64" s="239">
        <v>9848</v>
      </c>
      <c r="AL64" s="240">
        <f t="shared" si="43"/>
        <v>0.31692966033698844</v>
      </c>
      <c r="AM64" s="239">
        <v>1425</v>
      </c>
      <c r="AN64" s="240">
        <f t="shared" si="44"/>
        <v>0.17671345995045407</v>
      </c>
      <c r="AO64" s="239">
        <v>1966</v>
      </c>
      <c r="AP64" s="240">
        <f t="shared" si="45"/>
        <v>0.29683377308707115</v>
      </c>
      <c r="AQ64" s="239">
        <v>3401</v>
      </c>
      <c r="AR64" s="240">
        <f t="shared" si="46"/>
        <v>0.83046286329386443</v>
      </c>
      <c r="AS64" s="239">
        <f t="shared" si="55"/>
        <v>292009.83836611186</v>
      </c>
      <c r="AT64" s="240">
        <f t="shared" si="47"/>
        <v>-1.5106587200078514E-2</v>
      </c>
      <c r="AU64" s="241">
        <f t="shared" si="56"/>
        <v>486152.88010141626</v>
      </c>
      <c r="AV64" s="242">
        <f t="shared" si="48"/>
        <v>6.8323731384070108E-3</v>
      </c>
    </row>
    <row r="65" spans="2:48" ht="15" hidden="1" customHeight="1" outlineLevel="1">
      <c r="B65" s="238" t="s">
        <v>46</v>
      </c>
      <c r="C65" s="239">
        <v>148584</v>
      </c>
      <c r="D65" s="240">
        <f t="shared" si="26"/>
        <v>0.17854593334073643</v>
      </c>
      <c r="E65" s="239">
        <v>9763</v>
      </c>
      <c r="F65" s="240">
        <f t="shared" si="27"/>
        <v>0.28816466552315601</v>
      </c>
      <c r="G65" s="239">
        <v>8382</v>
      </c>
      <c r="H65" s="240">
        <f t="shared" si="28"/>
        <v>0.32229058211074313</v>
      </c>
      <c r="I65" s="239">
        <v>48557</v>
      </c>
      <c r="J65" s="240">
        <f t="shared" si="29"/>
        <v>0.24575401508543271</v>
      </c>
      <c r="K65" s="239">
        <v>5350</v>
      </c>
      <c r="L65" s="240">
        <f t="shared" si="30"/>
        <v>-7.1986123156981829E-2</v>
      </c>
      <c r="M65" s="239">
        <v>158630</v>
      </c>
      <c r="N65" s="240">
        <f t="shared" si="31"/>
        <v>0.18450429730960782</v>
      </c>
      <c r="O65" s="239">
        <v>6777</v>
      </c>
      <c r="P65" s="240">
        <f t="shared" si="32"/>
        <v>0.44130157379838364</v>
      </c>
      <c r="Q65" s="239">
        <v>7131</v>
      </c>
      <c r="R65" s="240">
        <f t="shared" si="33"/>
        <v>0.27521459227467804</v>
      </c>
      <c r="S65" s="239">
        <f t="shared" si="8"/>
        <v>3792.0088605866695</v>
      </c>
      <c r="T65" s="240">
        <f t="shared" si="34"/>
        <v>0.10600255057413621</v>
      </c>
      <c r="U65" s="239">
        <v>482</v>
      </c>
      <c r="V65" s="240">
        <f t="shared" si="35"/>
        <v>-0.38125802310654688</v>
      </c>
      <c r="W65" s="239">
        <v>544</v>
      </c>
      <c r="X65" s="240">
        <f t="shared" si="36"/>
        <v>-0.37399309551208282</v>
      </c>
      <c r="Y65" s="239">
        <v>1286</v>
      </c>
      <c r="Z65" s="240">
        <f t="shared" si="37"/>
        <v>-0.23588829471182415</v>
      </c>
      <c r="AA65" s="239">
        <v>1481</v>
      </c>
      <c r="AB65" s="240">
        <f t="shared" si="38"/>
        <v>14.268041237113403</v>
      </c>
      <c r="AC65" s="239">
        <v>1683</v>
      </c>
      <c r="AD65" s="240">
        <f t="shared" si="39"/>
        <v>0.37163814180929089</v>
      </c>
      <c r="AE65" s="239">
        <v>2104</v>
      </c>
      <c r="AF65" s="240">
        <f t="shared" si="40"/>
        <v>0.2383755150088287</v>
      </c>
      <c r="AG65" s="239">
        <v>6385</v>
      </c>
      <c r="AH65" s="240">
        <f t="shared" si="41"/>
        <v>0.43033154121863793</v>
      </c>
      <c r="AI65" s="239">
        <v>5047</v>
      </c>
      <c r="AJ65" s="240">
        <f t="shared" si="42"/>
        <v>1.3463505346350533</v>
      </c>
      <c r="AK65" s="239">
        <v>6828</v>
      </c>
      <c r="AL65" s="240">
        <f t="shared" si="43"/>
        <v>0.47856214811606756</v>
      </c>
      <c r="AM65" s="239">
        <v>1589</v>
      </c>
      <c r="AN65" s="240">
        <f t="shared" si="44"/>
        <v>0.58899999999999997</v>
      </c>
      <c r="AO65" s="239">
        <v>1568</v>
      </c>
      <c r="AP65" s="240">
        <f t="shared" si="45"/>
        <v>0.40125111706881134</v>
      </c>
      <c r="AQ65" s="239">
        <v>2948</v>
      </c>
      <c r="AR65" s="240">
        <f t="shared" si="46"/>
        <v>1.4026079869600654</v>
      </c>
      <c r="AS65" s="239">
        <f t="shared" si="55"/>
        <v>276553.54243983224</v>
      </c>
      <c r="AT65" s="240">
        <f t="shared" si="47"/>
        <v>0.235664685134654</v>
      </c>
      <c r="AU65" s="241">
        <f t="shared" si="56"/>
        <v>425137.72098576569</v>
      </c>
      <c r="AV65" s="242">
        <f t="shared" si="48"/>
        <v>0.21508322246310918</v>
      </c>
    </row>
    <row r="66" spans="2:48" ht="15" hidden="1" customHeight="1" outlineLevel="1">
      <c r="B66" s="238" t="s">
        <v>47</v>
      </c>
      <c r="C66" s="239">
        <v>123075</v>
      </c>
      <c r="D66" s="240">
        <f t="shared" si="26"/>
        <v>-3.0478006049911799E-2</v>
      </c>
      <c r="E66" s="239">
        <v>12593</v>
      </c>
      <c r="F66" s="240">
        <f t="shared" si="27"/>
        <v>0.14889152449594012</v>
      </c>
      <c r="G66" s="239">
        <v>7864</v>
      </c>
      <c r="H66" s="240">
        <f t="shared" si="28"/>
        <v>0.21545595054095834</v>
      </c>
      <c r="I66" s="239">
        <v>47588</v>
      </c>
      <c r="J66" s="240">
        <f t="shared" si="29"/>
        <v>0.11301337823931146</v>
      </c>
      <c r="K66" s="239">
        <v>7665</v>
      </c>
      <c r="L66" s="240">
        <f t="shared" si="30"/>
        <v>6.4287697861705073E-2</v>
      </c>
      <c r="M66" s="239">
        <v>141467</v>
      </c>
      <c r="N66" s="240">
        <f t="shared" si="31"/>
        <v>2.1451883086876178E-2</v>
      </c>
      <c r="O66" s="239">
        <v>5423</v>
      </c>
      <c r="P66" s="240">
        <f t="shared" si="32"/>
        <v>0.53887627695800222</v>
      </c>
      <c r="Q66" s="239">
        <v>7526</v>
      </c>
      <c r="R66" s="240">
        <f t="shared" si="33"/>
        <v>0.27214334009465846</v>
      </c>
      <c r="S66" s="239">
        <f t="shared" si="8"/>
        <v>3712.6125107709149</v>
      </c>
      <c r="T66" s="240">
        <f t="shared" si="34"/>
        <v>-7.7292841438802218E-2</v>
      </c>
      <c r="U66" s="239">
        <v>363</v>
      </c>
      <c r="V66" s="240">
        <f t="shared" si="35"/>
        <v>-0.62845445240532238</v>
      </c>
      <c r="W66" s="239">
        <v>219</v>
      </c>
      <c r="X66" s="240">
        <f t="shared" si="36"/>
        <v>-0.75198187995469989</v>
      </c>
      <c r="Y66" s="239">
        <v>1971</v>
      </c>
      <c r="Z66" s="240">
        <f t="shared" si="37"/>
        <v>-7.0528967254408492E-3</v>
      </c>
      <c r="AA66" s="239">
        <v>1161</v>
      </c>
      <c r="AB66" s="240">
        <f t="shared" si="38"/>
        <v>5.7109826589595372</v>
      </c>
      <c r="AC66" s="239">
        <v>1811</v>
      </c>
      <c r="AD66" s="240">
        <f t="shared" si="39"/>
        <v>0.32576866764275247</v>
      </c>
      <c r="AE66" s="239">
        <v>2001</v>
      </c>
      <c r="AF66" s="240">
        <f t="shared" si="40"/>
        <v>0.35294117647058831</v>
      </c>
      <c r="AG66" s="239">
        <v>4891</v>
      </c>
      <c r="AH66" s="240">
        <f t="shared" si="41"/>
        <v>0.2133465641280079</v>
      </c>
      <c r="AI66" s="239">
        <v>2595</v>
      </c>
      <c r="AJ66" s="240">
        <f t="shared" si="42"/>
        <v>0.12240484429065734</v>
      </c>
      <c r="AK66" s="239">
        <v>4102</v>
      </c>
      <c r="AL66" s="240">
        <f t="shared" si="43"/>
        <v>1.8624286069033991E-2</v>
      </c>
      <c r="AM66" s="239">
        <v>1088</v>
      </c>
      <c r="AN66" s="240">
        <f t="shared" si="44"/>
        <v>6.562193927522042E-2</v>
      </c>
      <c r="AO66" s="239">
        <v>1466</v>
      </c>
      <c r="AP66" s="240">
        <f t="shared" si="45"/>
        <v>8.3518107908351791E-2</v>
      </c>
      <c r="AQ66" s="239">
        <v>1529</v>
      </c>
      <c r="AR66" s="240">
        <f t="shared" si="46"/>
        <v>0.27522935779816504</v>
      </c>
      <c r="AS66" s="239">
        <f t="shared" si="55"/>
        <v>253329.60769572685</v>
      </c>
      <c r="AT66" s="240">
        <f t="shared" si="47"/>
        <v>7.2807559735707406E-2</v>
      </c>
      <c r="AU66" s="241">
        <f t="shared" si="56"/>
        <v>376404.57721772068</v>
      </c>
      <c r="AV66" s="242">
        <f t="shared" si="48"/>
        <v>3.6695249269082852E-2</v>
      </c>
    </row>
    <row r="67" spans="2:48" ht="15" hidden="1" customHeight="1" outlineLevel="1">
      <c r="B67" s="238" t="s">
        <v>48</v>
      </c>
      <c r="C67" s="239">
        <v>149061</v>
      </c>
      <c r="D67" s="240">
        <f t="shared" si="26"/>
        <v>0.40533431383640672</v>
      </c>
      <c r="E67" s="239">
        <v>11926</v>
      </c>
      <c r="F67" s="240">
        <f t="shared" si="27"/>
        <v>4.5131890281307596E-2</v>
      </c>
      <c r="G67" s="239">
        <v>11485</v>
      </c>
      <c r="H67" s="240">
        <f t="shared" si="28"/>
        <v>0.21252111486486491</v>
      </c>
      <c r="I67" s="239">
        <v>69288</v>
      </c>
      <c r="J67" s="240">
        <f t="shared" si="29"/>
        <v>0.27611610431707678</v>
      </c>
      <c r="K67" s="239">
        <v>14142</v>
      </c>
      <c r="L67" s="240">
        <f t="shared" si="30"/>
        <v>-0.10020996373353697</v>
      </c>
      <c r="M67" s="239">
        <v>150627</v>
      </c>
      <c r="N67" s="240">
        <f t="shared" si="31"/>
        <v>-5.9703728673895506E-2</v>
      </c>
      <c r="O67" s="239">
        <v>3448</v>
      </c>
      <c r="P67" s="240">
        <f t="shared" si="32"/>
        <v>0.38529529931699469</v>
      </c>
      <c r="Q67" s="239">
        <v>8216</v>
      </c>
      <c r="R67" s="240">
        <f t="shared" si="33"/>
        <v>-1.2169891687963119E-4</v>
      </c>
      <c r="S67" s="239">
        <f t="shared" si="8"/>
        <v>33057.630273892813</v>
      </c>
      <c r="T67" s="240">
        <f t="shared" si="34"/>
        <v>0.21086264729796134</v>
      </c>
      <c r="U67" s="239">
        <v>11284</v>
      </c>
      <c r="V67" s="240">
        <f t="shared" si="35"/>
        <v>0.135782586814293</v>
      </c>
      <c r="W67" s="239">
        <v>4750</v>
      </c>
      <c r="X67" s="240">
        <f t="shared" si="36"/>
        <v>7.4417552589911784E-2</v>
      </c>
      <c r="Y67" s="239">
        <v>8857</v>
      </c>
      <c r="Z67" s="240">
        <f t="shared" si="37"/>
        <v>0.42007375340708664</v>
      </c>
      <c r="AA67" s="239">
        <v>8166</v>
      </c>
      <c r="AB67" s="240">
        <f t="shared" si="38"/>
        <v>0.21735241502683356</v>
      </c>
      <c r="AC67" s="239">
        <v>2309</v>
      </c>
      <c r="AD67" s="240">
        <f t="shared" si="39"/>
        <v>0.21080230728893556</v>
      </c>
      <c r="AE67" s="239">
        <v>3180</v>
      </c>
      <c r="AF67" s="240">
        <f t="shared" si="40"/>
        <v>0.40088105726872247</v>
      </c>
      <c r="AG67" s="239">
        <v>6353</v>
      </c>
      <c r="AH67" s="240">
        <f t="shared" si="41"/>
        <v>0.33888303477344572</v>
      </c>
      <c r="AI67" s="239">
        <v>3361</v>
      </c>
      <c r="AJ67" s="240">
        <f t="shared" si="42"/>
        <v>7.3458958799105689E-2</v>
      </c>
      <c r="AK67" s="239">
        <v>5489</v>
      </c>
      <c r="AL67" s="240">
        <f t="shared" si="43"/>
        <v>0.73045397225725095</v>
      </c>
      <c r="AM67" s="239">
        <v>1499</v>
      </c>
      <c r="AN67" s="240">
        <f t="shared" si="44"/>
        <v>0.54376930998970141</v>
      </c>
      <c r="AO67" s="239">
        <v>1385</v>
      </c>
      <c r="AP67" s="240">
        <f t="shared" si="45"/>
        <v>0.32917466410748553</v>
      </c>
      <c r="AQ67" s="239">
        <v>1759</v>
      </c>
      <c r="AR67" s="240">
        <f t="shared" si="46"/>
        <v>0.39381933438985728</v>
      </c>
      <c r="AS67" s="239">
        <f t="shared" si="55"/>
        <v>327528.23420032865</v>
      </c>
      <c r="AT67" s="240">
        <f t="shared" si="47"/>
        <v>6.4809002012063299E-2</v>
      </c>
      <c r="AU67" s="241">
        <f t="shared" si="56"/>
        <v>476589.63953464245</v>
      </c>
      <c r="AV67" s="242">
        <f t="shared" si="48"/>
        <v>0.15212508708327177</v>
      </c>
    </row>
    <row r="68" spans="2:48" ht="15" hidden="1" customHeight="1" outlineLevel="1">
      <c r="B68" s="238" t="s">
        <v>49</v>
      </c>
      <c r="C68" s="239">
        <v>89257</v>
      </c>
      <c r="D68" s="240">
        <f t="shared" si="26"/>
        <v>-0.14099146352026326</v>
      </c>
      <c r="E68" s="239">
        <v>12488</v>
      </c>
      <c r="F68" s="240">
        <f t="shared" si="27"/>
        <v>0.13085212351716025</v>
      </c>
      <c r="G68" s="239">
        <v>9845</v>
      </c>
      <c r="H68" s="240">
        <f t="shared" si="28"/>
        <v>0.16233766233766245</v>
      </c>
      <c r="I68" s="239">
        <v>73683</v>
      </c>
      <c r="J68" s="240">
        <f t="shared" si="29"/>
        <v>0.19253240973020214</v>
      </c>
      <c r="K68" s="239">
        <v>10677</v>
      </c>
      <c r="L68" s="240">
        <f t="shared" si="30"/>
        <v>0.12590952230306862</v>
      </c>
      <c r="M68" s="239">
        <v>170606</v>
      </c>
      <c r="N68" s="240">
        <f t="shared" si="31"/>
        <v>9.3740383629090207E-2</v>
      </c>
      <c r="O68" s="239">
        <v>3011</v>
      </c>
      <c r="P68" s="240">
        <f t="shared" si="32"/>
        <v>0.81276339554485255</v>
      </c>
      <c r="Q68" s="239">
        <v>8923</v>
      </c>
      <c r="R68" s="240">
        <f t="shared" si="33"/>
        <v>0.23707195341744081</v>
      </c>
      <c r="S68" s="239">
        <f t="shared" si="8"/>
        <v>68967.254100165097</v>
      </c>
      <c r="T68" s="240">
        <f t="shared" si="34"/>
        <v>0.15844097816318969</v>
      </c>
      <c r="U68" s="239">
        <v>19402</v>
      </c>
      <c r="V68" s="240">
        <f t="shared" si="35"/>
        <v>4.2669819432502143E-2</v>
      </c>
      <c r="W68" s="239">
        <v>10599</v>
      </c>
      <c r="X68" s="240">
        <f t="shared" si="36"/>
        <v>4.4751108920650484E-2</v>
      </c>
      <c r="Y68" s="239">
        <v>15469</v>
      </c>
      <c r="Z68" s="240">
        <f t="shared" si="37"/>
        <v>0.16667923674485263</v>
      </c>
      <c r="AA68" s="239">
        <v>23497</v>
      </c>
      <c r="AB68" s="240">
        <f t="shared" si="38"/>
        <v>0.34099988585777874</v>
      </c>
      <c r="AC68" s="239">
        <v>2149</v>
      </c>
      <c r="AD68" s="240">
        <f t="shared" si="39"/>
        <v>0.23505747126436782</v>
      </c>
      <c r="AE68" s="239">
        <v>2604</v>
      </c>
      <c r="AF68" s="240">
        <f t="shared" si="40"/>
        <v>2.6409144659046202E-2</v>
      </c>
      <c r="AG68" s="239">
        <v>4481</v>
      </c>
      <c r="AH68" s="240">
        <f t="shared" si="41"/>
        <v>0.21700162954915814</v>
      </c>
      <c r="AI68" s="239">
        <v>3032</v>
      </c>
      <c r="AJ68" s="240">
        <f t="shared" si="42"/>
        <v>0.14804998106777734</v>
      </c>
      <c r="AK68" s="239">
        <v>4576</v>
      </c>
      <c r="AL68" s="240">
        <f t="shared" si="43"/>
        <v>0.45454545454545459</v>
      </c>
      <c r="AM68" s="239">
        <v>1648</v>
      </c>
      <c r="AN68" s="240">
        <f t="shared" si="44"/>
        <v>0.37218984179850123</v>
      </c>
      <c r="AO68" s="239">
        <v>1576</v>
      </c>
      <c r="AP68" s="240">
        <f t="shared" si="45"/>
        <v>3.6842105263157787E-2</v>
      </c>
      <c r="AQ68" s="239">
        <v>2213</v>
      </c>
      <c r="AR68" s="240">
        <f t="shared" si="46"/>
        <v>0.4852348993288591</v>
      </c>
      <c r="AS68" s="239">
        <f t="shared" si="55"/>
        <v>380482.60333117616</v>
      </c>
      <c r="AT68" s="240">
        <f t="shared" si="47"/>
        <v>0.14213215817032587</v>
      </c>
      <c r="AU68" s="241">
        <f t="shared" si="56"/>
        <v>469739.46233971266</v>
      </c>
      <c r="AV68" s="242">
        <f t="shared" si="48"/>
        <v>7.4817677983320063E-2</v>
      </c>
    </row>
    <row r="69" spans="2:48" ht="15" hidden="1" customHeight="1" outlineLevel="1">
      <c r="B69" s="238" t="s">
        <v>50</v>
      </c>
      <c r="C69" s="239">
        <v>79972</v>
      </c>
      <c r="D69" s="240">
        <f t="shared" si="26"/>
        <v>0.1392996552411887</v>
      </c>
      <c r="E69" s="239">
        <v>12732</v>
      </c>
      <c r="F69" s="240">
        <f t="shared" si="27"/>
        <v>4.7125585985689611E-2</v>
      </c>
      <c r="G69" s="239">
        <v>9638</v>
      </c>
      <c r="H69" s="240">
        <f t="shared" si="28"/>
        <v>-3.3202929080148436E-2</v>
      </c>
      <c r="I69" s="239">
        <v>60903</v>
      </c>
      <c r="J69" s="240">
        <f t="shared" si="29"/>
        <v>6.9580794155353898E-2</v>
      </c>
      <c r="K69" s="239">
        <v>11835</v>
      </c>
      <c r="L69" s="240">
        <f t="shared" si="30"/>
        <v>-7.6184528920459016E-2</v>
      </c>
      <c r="M69" s="239">
        <v>146327</v>
      </c>
      <c r="N69" s="240">
        <f t="shared" si="31"/>
        <v>2.1189916333996806E-4</v>
      </c>
      <c r="O69" s="239">
        <v>2670</v>
      </c>
      <c r="P69" s="240">
        <f t="shared" si="32"/>
        <v>0.48168701442841289</v>
      </c>
      <c r="Q69" s="239">
        <v>11135</v>
      </c>
      <c r="R69" s="240">
        <f t="shared" si="33"/>
        <v>3.9294381183498261E-2</v>
      </c>
      <c r="S69" s="239">
        <f t="shared" si="8"/>
        <v>67064.306904389901</v>
      </c>
      <c r="T69" s="240">
        <f t="shared" si="34"/>
        <v>0.15631234907902414</v>
      </c>
      <c r="U69" s="239">
        <v>18718</v>
      </c>
      <c r="V69" s="240">
        <f t="shared" si="35"/>
        <v>9.8151950718685876E-2</v>
      </c>
      <c r="W69" s="239">
        <v>10626</v>
      </c>
      <c r="X69" s="240">
        <f t="shared" si="36"/>
        <v>9.4899536321483735E-2</v>
      </c>
      <c r="Y69" s="239">
        <v>16250</v>
      </c>
      <c r="Z69" s="240">
        <f t="shared" si="37"/>
        <v>0.11385290287202676</v>
      </c>
      <c r="AA69" s="239">
        <v>21470</v>
      </c>
      <c r="AB69" s="240">
        <f t="shared" si="38"/>
        <v>0.28879284470856592</v>
      </c>
      <c r="AC69" s="239">
        <v>1854</v>
      </c>
      <c r="AD69" s="240">
        <f t="shared" si="39"/>
        <v>7.7906976744186007E-2</v>
      </c>
      <c r="AE69" s="239">
        <v>2998</v>
      </c>
      <c r="AF69" s="240">
        <f t="shared" si="40"/>
        <v>0.14209523809523805</v>
      </c>
      <c r="AG69" s="239">
        <v>2913</v>
      </c>
      <c r="AH69" s="240">
        <f t="shared" si="41"/>
        <v>2.8601694915254328E-2</v>
      </c>
      <c r="AI69" s="239">
        <v>2919</v>
      </c>
      <c r="AJ69" s="240">
        <f t="shared" si="42"/>
        <v>0.31014362657091565</v>
      </c>
      <c r="AK69" s="239">
        <v>3634</v>
      </c>
      <c r="AL69" s="240">
        <f t="shared" si="43"/>
        <v>0.34492968171724647</v>
      </c>
      <c r="AM69" s="239">
        <v>1870</v>
      </c>
      <c r="AN69" s="240">
        <f t="shared" si="44"/>
        <v>1.5616438356164384</v>
      </c>
      <c r="AO69" s="239">
        <v>1208</v>
      </c>
      <c r="AP69" s="240">
        <f t="shared" si="45"/>
        <v>0.54081632653061229</v>
      </c>
      <c r="AQ69" s="239">
        <v>1941</v>
      </c>
      <c r="AR69" s="240">
        <f t="shared" si="46"/>
        <v>0.2644951140065146</v>
      </c>
      <c r="AS69" s="239">
        <f t="shared" si="55"/>
        <v>341645.09105245059</v>
      </c>
      <c r="AT69" s="240">
        <f t="shared" si="47"/>
        <v>5.4965073407070131E-2</v>
      </c>
      <c r="AU69" s="241">
        <f t="shared" si="56"/>
        <v>421617.23035210592</v>
      </c>
      <c r="AV69" s="242">
        <f t="shared" si="48"/>
        <v>6.9988942982105895E-2</v>
      </c>
    </row>
    <row r="70" spans="2:48" ht="15" hidden="1" customHeight="1" outlineLevel="1">
      <c r="B70" s="238" t="s">
        <v>51</v>
      </c>
      <c r="C70" s="239">
        <v>70207</v>
      </c>
      <c r="D70" s="240">
        <f t="shared" si="26"/>
        <v>6.474263702265759E-2</v>
      </c>
      <c r="E70" s="239">
        <v>11668</v>
      </c>
      <c r="F70" s="240">
        <f t="shared" si="27"/>
        <v>-0.1301625167735202</v>
      </c>
      <c r="G70" s="239">
        <v>10288</v>
      </c>
      <c r="H70" s="240">
        <f t="shared" si="28"/>
        <v>-0.10281677858201799</v>
      </c>
      <c r="I70" s="239">
        <v>61417</v>
      </c>
      <c r="J70" s="240">
        <f t="shared" si="29"/>
        <v>-2.3126719791318751E-2</v>
      </c>
      <c r="K70" s="239">
        <v>7922</v>
      </c>
      <c r="L70" s="240">
        <f t="shared" si="30"/>
        <v>-0.17237776849143338</v>
      </c>
      <c r="M70" s="239">
        <v>143724</v>
      </c>
      <c r="N70" s="240">
        <f t="shared" si="31"/>
        <v>9.0478683449798591E-2</v>
      </c>
      <c r="O70" s="239">
        <v>2526</v>
      </c>
      <c r="P70" s="240">
        <f t="shared" si="32"/>
        <v>0.44095835710211073</v>
      </c>
      <c r="Q70" s="239">
        <v>14687</v>
      </c>
      <c r="R70" s="240">
        <f t="shared" si="33"/>
        <v>-4.5058517555266575E-2</v>
      </c>
      <c r="S70" s="239">
        <f t="shared" si="8"/>
        <v>77620.458971776898</v>
      </c>
      <c r="T70" s="240">
        <f t="shared" si="34"/>
        <v>0.20526548483764984</v>
      </c>
      <c r="U70" s="239">
        <v>23392</v>
      </c>
      <c r="V70" s="240">
        <f t="shared" si="35"/>
        <v>0.24379220503004206</v>
      </c>
      <c r="W70" s="239">
        <v>13122</v>
      </c>
      <c r="X70" s="240">
        <f t="shared" si="36"/>
        <v>0.10594184576485466</v>
      </c>
      <c r="Y70" s="239">
        <v>17171</v>
      </c>
      <c r="Z70" s="240">
        <f t="shared" si="37"/>
        <v>0.10923772609819116</v>
      </c>
      <c r="AA70" s="239">
        <v>23935</v>
      </c>
      <c r="AB70" s="240">
        <f t="shared" si="38"/>
        <v>0.31165059184568178</v>
      </c>
      <c r="AC70" s="239">
        <v>2038</v>
      </c>
      <c r="AD70" s="240">
        <f t="shared" si="39"/>
        <v>6.2011464304325248E-2</v>
      </c>
      <c r="AE70" s="239">
        <v>2684</v>
      </c>
      <c r="AF70" s="240">
        <f t="shared" si="40"/>
        <v>7.8344716753716348E-2</v>
      </c>
      <c r="AG70" s="239">
        <v>4961</v>
      </c>
      <c r="AH70" s="240">
        <f t="shared" si="41"/>
        <v>0.20295829291949574</v>
      </c>
      <c r="AI70" s="239">
        <v>3451</v>
      </c>
      <c r="AJ70" s="240">
        <f t="shared" si="42"/>
        <v>0.38205847016419714</v>
      </c>
      <c r="AK70" s="239">
        <v>4470</v>
      </c>
      <c r="AL70" s="240">
        <f t="shared" si="43"/>
        <v>0.8765743073047858</v>
      </c>
      <c r="AM70" s="239">
        <v>1132</v>
      </c>
      <c r="AN70" s="240">
        <f t="shared" si="44"/>
        <v>0.70996978851963743</v>
      </c>
      <c r="AO70" s="239">
        <v>1013</v>
      </c>
      <c r="AP70" s="240">
        <f t="shared" si="45"/>
        <v>0.38957475994513024</v>
      </c>
      <c r="AQ70" s="239">
        <v>1898</v>
      </c>
      <c r="AR70" s="240">
        <f t="shared" si="46"/>
        <v>0.33567909922589734</v>
      </c>
      <c r="AS70" s="239">
        <f t="shared" si="55"/>
        <v>351502.5750674255</v>
      </c>
      <c r="AT70" s="240">
        <f t="shared" si="47"/>
        <v>7.5329749562455195E-2</v>
      </c>
      <c r="AU70" s="241">
        <f t="shared" si="56"/>
        <v>421709.63981006254</v>
      </c>
      <c r="AV70" s="242">
        <f t="shared" si="48"/>
        <v>7.3552584625383943E-2</v>
      </c>
    </row>
    <row r="71" spans="2:48" collapsed="1">
      <c r="B71" s="251">
        <v>2006</v>
      </c>
      <c r="C71" s="252">
        <v>1563829</v>
      </c>
      <c r="D71" s="253">
        <f t="shared" si="26"/>
        <v>7.1323414059026424E-2</v>
      </c>
      <c r="E71" s="252">
        <v>150435</v>
      </c>
      <c r="F71" s="253">
        <f t="shared" si="27"/>
        <v>7.2123436553469089E-2</v>
      </c>
      <c r="G71" s="252">
        <v>116971</v>
      </c>
      <c r="H71" s="253">
        <f t="shared" si="28"/>
        <v>9.3462836416665862E-2</v>
      </c>
      <c r="I71" s="252">
        <v>694493</v>
      </c>
      <c r="J71" s="253">
        <f t="shared" si="29"/>
        <v>5.3905255314725453E-2</v>
      </c>
      <c r="K71" s="252">
        <v>106145</v>
      </c>
      <c r="L71" s="253">
        <f t="shared" si="30"/>
        <v>-2.4841753254508547E-2</v>
      </c>
      <c r="M71" s="252">
        <v>1889971</v>
      </c>
      <c r="N71" s="253">
        <f t="shared" si="31"/>
        <v>3.0063041915488808E-2</v>
      </c>
      <c r="O71" s="252">
        <v>56779</v>
      </c>
      <c r="P71" s="253">
        <f t="shared" si="32"/>
        <v>0.45516286937133188</v>
      </c>
      <c r="Q71" s="252">
        <v>123702</v>
      </c>
      <c r="R71" s="253">
        <f t="shared" si="33"/>
        <v>0.12460453107385727</v>
      </c>
      <c r="S71" s="252">
        <f t="shared" ref="S71:S134" si="57">SUM(U71:AA71)</f>
        <v>428688.26024866512</v>
      </c>
      <c r="T71" s="253">
        <f t="shared" si="34"/>
        <v>9.0731251926434942E-2</v>
      </c>
      <c r="U71" s="252">
        <v>129336</v>
      </c>
      <c r="V71" s="253">
        <f t="shared" si="35"/>
        <v>8.8375380783277446E-2</v>
      </c>
      <c r="W71" s="252">
        <v>71994</v>
      </c>
      <c r="X71" s="253">
        <f t="shared" si="36"/>
        <v>8.6341139546112888E-2</v>
      </c>
      <c r="Y71" s="252">
        <v>100466</v>
      </c>
      <c r="Z71" s="253">
        <f t="shared" si="37"/>
        <v>8.553214478660176E-2</v>
      </c>
      <c r="AA71" s="252">
        <v>126892</v>
      </c>
      <c r="AB71" s="253">
        <f t="shared" si="38"/>
        <v>9.9850917033595721E-2</v>
      </c>
      <c r="AC71" s="252">
        <v>27931</v>
      </c>
      <c r="AD71" s="253">
        <f t="shared" si="39"/>
        <v>0.27138240247621659</v>
      </c>
      <c r="AE71" s="252">
        <v>32607</v>
      </c>
      <c r="AF71" s="253">
        <f t="shared" si="40"/>
        <v>0.13108783127514911</v>
      </c>
      <c r="AG71" s="252">
        <v>66790</v>
      </c>
      <c r="AH71" s="253">
        <f t="shared" si="41"/>
        <v>0.21286409530035599</v>
      </c>
      <c r="AI71" s="252">
        <v>53617</v>
      </c>
      <c r="AJ71" s="253">
        <f t="shared" si="42"/>
        <v>0.45856909684439606</v>
      </c>
      <c r="AK71" s="252">
        <v>74572</v>
      </c>
      <c r="AL71" s="253">
        <f t="shared" si="43"/>
        <v>0.31071817766372556</v>
      </c>
      <c r="AM71" s="252">
        <v>15028</v>
      </c>
      <c r="AN71" s="253">
        <f t="shared" si="44"/>
        <v>0.39613526570048307</v>
      </c>
      <c r="AO71" s="252">
        <v>18644</v>
      </c>
      <c r="AP71" s="253">
        <f t="shared" si="45"/>
        <v>0.33361945636623758</v>
      </c>
      <c r="AQ71" s="252">
        <v>30811</v>
      </c>
      <c r="AR71" s="253">
        <f t="shared" si="46"/>
        <v>0.7319280494659921</v>
      </c>
      <c r="AS71" s="252">
        <f t="shared" si="55"/>
        <v>3887187.1543515939</v>
      </c>
      <c r="AT71" s="253">
        <f t="shared" si="47"/>
        <v>6.9667076443552522E-2</v>
      </c>
      <c r="AU71" s="254">
        <f t="shared" si="56"/>
        <v>5451016.2256750092</v>
      </c>
      <c r="AV71" s="255">
        <f t="shared" si="48"/>
        <v>7.0141735589593246E-2</v>
      </c>
    </row>
    <row r="72" spans="2:48" ht="15" hidden="1" customHeight="1" outlineLevel="1">
      <c r="B72" s="238" t="s">
        <v>40</v>
      </c>
      <c r="C72" s="239">
        <v>89297</v>
      </c>
      <c r="D72" s="240">
        <f t="shared" si="26"/>
        <v>3.811992838708167E-2</v>
      </c>
      <c r="E72" s="239">
        <v>11297</v>
      </c>
      <c r="F72" s="240">
        <f t="shared" si="27"/>
        <v>7.7609277430865653E-3</v>
      </c>
      <c r="G72" s="239">
        <v>9790</v>
      </c>
      <c r="H72" s="240">
        <f t="shared" si="28"/>
        <v>5.0203818922977872E-2</v>
      </c>
      <c r="I72" s="239">
        <v>55455</v>
      </c>
      <c r="J72" s="240">
        <f t="shared" si="29"/>
        <v>3.2201023731968315E-2</v>
      </c>
      <c r="K72" s="239">
        <v>6923</v>
      </c>
      <c r="L72" s="240">
        <f t="shared" si="30"/>
        <v>-0.1278659611992945</v>
      </c>
      <c r="M72" s="239">
        <v>154533</v>
      </c>
      <c r="N72" s="240">
        <f t="shared" si="31"/>
        <v>-4.8922342167132316E-2</v>
      </c>
      <c r="O72" s="239">
        <v>2480</v>
      </c>
      <c r="P72" s="240">
        <f t="shared" si="32"/>
        <v>0.32478632478632474</v>
      </c>
      <c r="Q72" s="239">
        <v>8498</v>
      </c>
      <c r="R72" s="240">
        <f t="shared" si="33"/>
        <v>0.1109949012942868</v>
      </c>
      <c r="S72" s="239">
        <f t="shared" si="57"/>
        <v>59589.052793533323</v>
      </c>
      <c r="T72" s="240">
        <f t="shared" si="34"/>
        <v>4.00503565185788E-2</v>
      </c>
      <c r="U72" s="239">
        <v>17190</v>
      </c>
      <c r="V72" s="240">
        <f t="shared" si="35"/>
        <v>6.4000990344144526E-2</v>
      </c>
      <c r="W72" s="239">
        <v>8336</v>
      </c>
      <c r="X72" s="240">
        <f t="shared" si="36"/>
        <v>-8.0520626516655591E-2</v>
      </c>
      <c r="Y72" s="239">
        <v>13576</v>
      </c>
      <c r="Z72" s="240">
        <f t="shared" si="37"/>
        <v>6.9313169502205341E-2</v>
      </c>
      <c r="AA72" s="239">
        <v>20487</v>
      </c>
      <c r="AB72" s="240">
        <f t="shared" si="38"/>
        <v>5.7338976052848878E-2</v>
      </c>
      <c r="AC72" s="239">
        <v>1654</v>
      </c>
      <c r="AD72" s="240">
        <f t="shared" si="39"/>
        <v>1.8170805572379489E-3</v>
      </c>
      <c r="AE72" s="239">
        <v>2645</v>
      </c>
      <c r="AF72" s="240">
        <f t="shared" si="40"/>
        <v>9.9792099792099798E-2</v>
      </c>
      <c r="AG72" s="239">
        <v>4894</v>
      </c>
      <c r="AH72" s="240">
        <f t="shared" si="41"/>
        <v>6.345067362016521E-2</v>
      </c>
      <c r="AI72" s="239">
        <v>2851</v>
      </c>
      <c r="AJ72" s="240">
        <f t="shared" si="42"/>
        <v>3.7104401600581927E-2</v>
      </c>
      <c r="AK72" s="239">
        <v>4429</v>
      </c>
      <c r="AL72" s="240">
        <f t="shared" si="43"/>
        <v>0.5394508168230796</v>
      </c>
      <c r="AM72" s="239">
        <v>1047</v>
      </c>
      <c r="AN72" s="240">
        <f t="shared" si="44"/>
        <v>0.13311688311688319</v>
      </c>
      <c r="AO72" s="239">
        <v>1129</v>
      </c>
      <c r="AP72" s="240">
        <f t="shared" si="45"/>
        <v>9.9318403115871368E-2</v>
      </c>
      <c r="AQ72" s="239">
        <v>2107</v>
      </c>
      <c r="AR72" s="240">
        <f t="shared" si="46"/>
        <v>0.24014125956444965</v>
      </c>
      <c r="AS72" s="239">
        <v>329321</v>
      </c>
      <c r="AT72" s="240">
        <f t="shared" si="47"/>
        <v>-3.18736226041616E-4</v>
      </c>
      <c r="AU72" s="241">
        <v>418618</v>
      </c>
      <c r="AV72" s="242">
        <f t="shared" si="48"/>
        <v>7.6400188713761086E-3</v>
      </c>
    </row>
    <row r="73" spans="2:48" ht="15" hidden="1" customHeight="1" outlineLevel="1">
      <c r="B73" s="238" t="s">
        <v>41</v>
      </c>
      <c r="C73" s="239">
        <v>83169</v>
      </c>
      <c r="D73" s="240">
        <f t="shared" si="26"/>
        <v>9.3005835041791496E-2</v>
      </c>
      <c r="E73" s="239">
        <v>9842</v>
      </c>
      <c r="F73" s="240">
        <f t="shared" si="27"/>
        <v>-9.5321261145325908E-2</v>
      </c>
      <c r="G73" s="239">
        <v>8237</v>
      </c>
      <c r="H73" s="240">
        <f t="shared" si="28"/>
        <v>-6.8212669683257898E-2</v>
      </c>
      <c r="I73" s="239">
        <v>74186</v>
      </c>
      <c r="J73" s="240">
        <f t="shared" si="29"/>
        <v>0.10786553768499019</v>
      </c>
      <c r="K73" s="239">
        <v>5227</v>
      </c>
      <c r="L73" s="240">
        <f t="shared" si="30"/>
        <v>-8.2821547639936877E-2</v>
      </c>
      <c r="M73" s="239">
        <v>147628</v>
      </c>
      <c r="N73" s="240">
        <f t="shared" si="31"/>
        <v>4.6821485552207109E-2</v>
      </c>
      <c r="O73" s="239">
        <v>1881</v>
      </c>
      <c r="P73" s="240">
        <f t="shared" si="32"/>
        <v>0.31354748603351945</v>
      </c>
      <c r="Q73" s="239">
        <v>6167</v>
      </c>
      <c r="R73" s="240">
        <f t="shared" si="33"/>
        <v>-0.21827861579414376</v>
      </c>
      <c r="S73" s="239">
        <f t="shared" si="57"/>
        <v>66824.133295424486</v>
      </c>
      <c r="T73" s="240">
        <f t="shared" si="34"/>
        <v>0.10130202730658699</v>
      </c>
      <c r="U73" s="239">
        <v>20209</v>
      </c>
      <c r="V73" s="240">
        <f t="shared" si="35"/>
        <v>6.9542206933051132E-2</v>
      </c>
      <c r="W73" s="239">
        <v>11152</v>
      </c>
      <c r="X73" s="240">
        <f t="shared" si="36"/>
        <v>-2.6893769610036866E-4</v>
      </c>
      <c r="Y73" s="239">
        <v>13063</v>
      </c>
      <c r="Z73" s="240">
        <f t="shared" si="37"/>
        <v>6.4022155249653823E-2</v>
      </c>
      <c r="AA73" s="239">
        <v>22400</v>
      </c>
      <c r="AB73" s="240">
        <f t="shared" si="38"/>
        <v>0.22070844686648505</v>
      </c>
      <c r="AC73" s="239">
        <v>2641</v>
      </c>
      <c r="AD73" s="240">
        <f t="shared" si="39"/>
        <v>8.0605564648117856E-2</v>
      </c>
      <c r="AE73" s="239">
        <v>3511</v>
      </c>
      <c r="AF73" s="240">
        <f t="shared" si="40"/>
        <v>7.7985876573533952E-2</v>
      </c>
      <c r="AG73" s="239">
        <v>5158</v>
      </c>
      <c r="AH73" s="240">
        <f t="shared" si="41"/>
        <v>0.35416119716461014</v>
      </c>
      <c r="AI73" s="239">
        <v>2871</v>
      </c>
      <c r="AJ73" s="240">
        <f t="shared" si="42"/>
        <v>0.15999999999999992</v>
      </c>
      <c r="AK73" s="239">
        <v>4327</v>
      </c>
      <c r="AL73" s="240">
        <f t="shared" si="43"/>
        <v>0.95085662759242551</v>
      </c>
      <c r="AM73" s="239">
        <v>755</v>
      </c>
      <c r="AN73" s="240">
        <f t="shared" si="44"/>
        <v>0.26254180602006683</v>
      </c>
      <c r="AO73" s="239">
        <v>1109</v>
      </c>
      <c r="AP73" s="240">
        <f t="shared" si="45"/>
        <v>-0.10129659643435984</v>
      </c>
      <c r="AQ73" s="239">
        <v>1228</v>
      </c>
      <c r="AR73" s="240">
        <f t="shared" si="46"/>
        <v>-0.50801282051282048</v>
      </c>
      <c r="AS73" s="239">
        <f t="shared" ref="AS73:AS84" si="58">SUM(E73:Q73,U73:AQ73)</f>
        <v>341594.36073737772</v>
      </c>
      <c r="AT73" s="240">
        <f t="shared" si="47"/>
        <v>6.1063532055016578E-2</v>
      </c>
      <c r="AU73" s="241">
        <f t="shared" ref="AU73:AU84" si="59">SUM(C73:Q73,U73:AQ73)</f>
        <v>424763.4537432128</v>
      </c>
      <c r="AV73" s="242">
        <f t="shared" si="48"/>
        <v>6.7170079384696324E-2</v>
      </c>
    </row>
    <row r="74" spans="2:48" ht="15" hidden="1" customHeight="1" outlineLevel="1">
      <c r="B74" s="238" t="s">
        <v>42</v>
      </c>
      <c r="C74" s="239">
        <v>115558</v>
      </c>
      <c r="D74" s="240">
        <f t="shared" si="26"/>
        <v>-9.4547449447545118E-3</v>
      </c>
      <c r="E74" s="239">
        <v>15277</v>
      </c>
      <c r="F74" s="240">
        <f t="shared" si="27"/>
        <v>1.6907408640085109E-2</v>
      </c>
      <c r="G74" s="239">
        <v>9715</v>
      </c>
      <c r="H74" s="240">
        <f t="shared" si="28"/>
        <v>0.14334470989761083</v>
      </c>
      <c r="I74" s="239">
        <v>62769</v>
      </c>
      <c r="J74" s="240">
        <f t="shared" si="29"/>
        <v>8.0435830349765869E-2</v>
      </c>
      <c r="K74" s="239">
        <v>9248</v>
      </c>
      <c r="L74" s="240">
        <f t="shared" si="30"/>
        <v>-0.14929629288933866</v>
      </c>
      <c r="M74" s="239">
        <v>173203</v>
      </c>
      <c r="N74" s="240">
        <f t="shared" si="31"/>
        <v>-8.2061827258899656E-2</v>
      </c>
      <c r="O74" s="239">
        <v>5159</v>
      </c>
      <c r="P74" s="240">
        <f t="shared" si="32"/>
        <v>0.4045739177783827</v>
      </c>
      <c r="Q74" s="239">
        <v>6722</v>
      </c>
      <c r="R74" s="240">
        <f t="shared" si="33"/>
        <v>-8.5690968443960847E-2</v>
      </c>
      <c r="S74" s="239">
        <f t="shared" si="57"/>
        <v>39025.965993722624</v>
      </c>
      <c r="T74" s="240">
        <f t="shared" si="34"/>
        <v>-2.8275067186479985E-2</v>
      </c>
      <c r="U74" s="239">
        <v>12784</v>
      </c>
      <c r="V74" s="240">
        <f t="shared" si="35"/>
        <v>-4.2253521126760618E-2</v>
      </c>
      <c r="W74" s="239">
        <v>6335</v>
      </c>
      <c r="X74" s="240">
        <f t="shared" si="36"/>
        <v>0.10059068797776227</v>
      </c>
      <c r="Y74" s="239">
        <v>7421</v>
      </c>
      <c r="Z74" s="240">
        <f t="shared" si="37"/>
        <v>-9.2343444227005911E-2</v>
      </c>
      <c r="AA74" s="239">
        <v>12486</v>
      </c>
      <c r="AB74" s="240">
        <f t="shared" si="38"/>
        <v>-3.0590062111801264E-2</v>
      </c>
      <c r="AC74" s="239">
        <v>2907</v>
      </c>
      <c r="AD74" s="240">
        <f t="shared" si="39"/>
        <v>0.18847097301717097</v>
      </c>
      <c r="AE74" s="239">
        <v>2741</v>
      </c>
      <c r="AF74" s="240">
        <f t="shared" si="40"/>
        <v>0.14494569757727649</v>
      </c>
      <c r="AG74" s="239">
        <v>5451</v>
      </c>
      <c r="AH74" s="240">
        <f t="shared" si="41"/>
        <v>-4.7027972027972043E-2</v>
      </c>
      <c r="AI74" s="239">
        <v>3010</v>
      </c>
      <c r="AJ74" s="240">
        <f t="shared" si="42"/>
        <v>-0.17466410748560457</v>
      </c>
      <c r="AK74" s="239">
        <v>5260</v>
      </c>
      <c r="AL74" s="240">
        <f t="shared" si="43"/>
        <v>0.46436525612472157</v>
      </c>
      <c r="AM74" s="239">
        <v>775</v>
      </c>
      <c r="AN74" s="240">
        <f t="shared" si="44"/>
        <v>0.234076433121019</v>
      </c>
      <c r="AO74" s="239">
        <v>933</v>
      </c>
      <c r="AP74" s="240">
        <f t="shared" si="45"/>
        <v>-0.20595744680851069</v>
      </c>
      <c r="AQ74" s="239">
        <v>1226</v>
      </c>
      <c r="AR74" s="240">
        <f t="shared" si="46"/>
        <v>-1.2882447665056307E-2</v>
      </c>
      <c r="AS74" s="239">
        <f t="shared" si="58"/>
        <v>343422.95351624052</v>
      </c>
      <c r="AT74" s="240">
        <f t="shared" si="47"/>
        <v>-2.7695238064441852E-2</v>
      </c>
      <c r="AU74" s="241">
        <f t="shared" si="59"/>
        <v>458980.94406149565</v>
      </c>
      <c r="AV74" s="242">
        <f t="shared" si="48"/>
        <v>-2.3166934262598304E-2</v>
      </c>
    </row>
    <row r="75" spans="2:48" ht="15" hidden="1" customHeight="1" outlineLevel="1">
      <c r="B75" s="238" t="s">
        <v>43</v>
      </c>
      <c r="C75" s="239">
        <v>152252</v>
      </c>
      <c r="D75" s="240">
        <f t="shared" si="26"/>
        <v>2.9453129225942565E-2</v>
      </c>
      <c r="E75" s="239">
        <v>11762</v>
      </c>
      <c r="F75" s="240">
        <f t="shared" si="27"/>
        <v>0.17655296588976688</v>
      </c>
      <c r="G75" s="239">
        <v>7056</v>
      </c>
      <c r="H75" s="240">
        <f t="shared" si="28"/>
        <v>-3.7249283667621813E-2</v>
      </c>
      <c r="I75" s="239">
        <v>53859</v>
      </c>
      <c r="J75" s="240">
        <f t="shared" si="29"/>
        <v>-9.4532212679087069E-3</v>
      </c>
      <c r="K75" s="239">
        <v>5929</v>
      </c>
      <c r="L75" s="240">
        <f t="shared" si="30"/>
        <v>-0.29349380362249766</v>
      </c>
      <c r="M75" s="239">
        <v>167333</v>
      </c>
      <c r="N75" s="240">
        <f t="shared" si="31"/>
        <v>0.21801254895109978</v>
      </c>
      <c r="O75" s="239">
        <v>3807</v>
      </c>
      <c r="P75" s="240">
        <f t="shared" si="32"/>
        <v>0.38436363636363646</v>
      </c>
      <c r="Q75" s="239">
        <v>6012</v>
      </c>
      <c r="R75" s="240">
        <f t="shared" si="33"/>
        <v>-9.8785789236995991E-2</v>
      </c>
      <c r="S75" s="239">
        <f t="shared" si="57"/>
        <v>3850.1415430454945</v>
      </c>
      <c r="T75" s="240">
        <f t="shared" si="34"/>
        <v>0.13759773705878953</v>
      </c>
      <c r="U75" s="239">
        <v>998</v>
      </c>
      <c r="V75" s="240">
        <f t="shared" si="35"/>
        <v>0.14057142857142857</v>
      </c>
      <c r="W75" s="239">
        <v>847</v>
      </c>
      <c r="X75" s="240">
        <f t="shared" si="36"/>
        <v>-0.13039014373716629</v>
      </c>
      <c r="Y75" s="239">
        <v>1645</v>
      </c>
      <c r="Z75" s="240">
        <f t="shared" si="37"/>
        <v>0.13136176066024752</v>
      </c>
      <c r="AA75" s="239">
        <v>360</v>
      </c>
      <c r="AB75" s="240">
        <f t="shared" si="38"/>
        <v>3.3902439024390247</v>
      </c>
      <c r="AC75" s="239">
        <v>2008</v>
      </c>
      <c r="AD75" s="240">
        <f t="shared" si="39"/>
        <v>-2.5715672003881584E-2</v>
      </c>
      <c r="AE75" s="239">
        <v>2250</v>
      </c>
      <c r="AF75" s="240">
        <f t="shared" si="40"/>
        <v>0.21097954790096884</v>
      </c>
      <c r="AG75" s="239">
        <v>5210</v>
      </c>
      <c r="AH75" s="240">
        <f t="shared" si="41"/>
        <v>-0.10218852317766669</v>
      </c>
      <c r="AI75" s="239">
        <v>4286</v>
      </c>
      <c r="AJ75" s="240">
        <f t="shared" si="42"/>
        <v>0.2890225563909774</v>
      </c>
      <c r="AK75" s="239">
        <v>5915</v>
      </c>
      <c r="AL75" s="240">
        <f t="shared" si="43"/>
        <v>0.33011018664268055</v>
      </c>
      <c r="AM75" s="239">
        <v>729</v>
      </c>
      <c r="AN75" s="240">
        <f t="shared" si="44"/>
        <v>3.2577903682719622E-2</v>
      </c>
      <c r="AO75" s="239">
        <v>1319</v>
      </c>
      <c r="AP75" s="240">
        <f t="shared" si="45"/>
        <v>0.45745856353591163</v>
      </c>
      <c r="AQ75" s="239">
        <v>1132</v>
      </c>
      <c r="AR75" s="240">
        <f t="shared" si="46"/>
        <v>0.44942381562099865</v>
      </c>
      <c r="AS75" s="239">
        <f t="shared" si="58"/>
        <v>282462.16276435362</v>
      </c>
      <c r="AT75" s="240">
        <f t="shared" si="47"/>
        <v>0.12910396993088158</v>
      </c>
      <c r="AU75" s="241">
        <f t="shared" si="59"/>
        <v>434714.19221748289</v>
      </c>
      <c r="AV75" s="242">
        <f t="shared" si="48"/>
        <v>9.2079444766666629E-2</v>
      </c>
    </row>
    <row r="76" spans="2:48" ht="15" hidden="1" customHeight="1" outlineLevel="1">
      <c r="B76" s="238" t="s">
        <v>44</v>
      </c>
      <c r="C76" s="239">
        <v>233951</v>
      </c>
      <c r="D76" s="240">
        <f t="shared" si="26"/>
        <v>2.6154885344842782E-2</v>
      </c>
      <c r="E76" s="239">
        <v>12298</v>
      </c>
      <c r="F76" s="240">
        <f t="shared" si="27"/>
        <v>4.6564823135364364E-3</v>
      </c>
      <c r="G76" s="239">
        <v>9230</v>
      </c>
      <c r="H76" s="240">
        <f t="shared" si="28"/>
        <v>4.3355733795791274E-4</v>
      </c>
      <c r="I76" s="239">
        <v>46632</v>
      </c>
      <c r="J76" s="240">
        <f t="shared" si="29"/>
        <v>0.10528561270443237</v>
      </c>
      <c r="K76" s="239">
        <v>10567</v>
      </c>
      <c r="L76" s="240">
        <f t="shared" si="30"/>
        <v>-9.6760406872382299E-2</v>
      </c>
      <c r="M76" s="239">
        <v>156503</v>
      </c>
      <c r="N76" s="240">
        <f t="shared" si="31"/>
        <v>3.6821358773063029E-2</v>
      </c>
      <c r="O76" s="239">
        <v>4747</v>
      </c>
      <c r="P76" s="240">
        <f t="shared" si="32"/>
        <v>0.72743813682678304</v>
      </c>
      <c r="Q76" s="239">
        <v>20785</v>
      </c>
      <c r="R76" s="240">
        <f t="shared" si="33"/>
        <v>-3.2609216899247562E-3</v>
      </c>
      <c r="S76" s="239">
        <f t="shared" si="57"/>
        <v>3095.3298890300343</v>
      </c>
      <c r="T76" s="240">
        <f t="shared" si="34"/>
        <v>-0.18370648703483228</v>
      </c>
      <c r="U76" s="239">
        <v>700</v>
      </c>
      <c r="V76" s="240">
        <f t="shared" si="35"/>
        <v>-0.30830039525691699</v>
      </c>
      <c r="W76" s="239">
        <v>750</v>
      </c>
      <c r="X76" s="240">
        <f t="shared" si="36"/>
        <v>-0.29643527204502818</v>
      </c>
      <c r="Y76" s="239">
        <v>1544</v>
      </c>
      <c r="Z76" s="240">
        <f t="shared" si="37"/>
        <v>-6.5375302663438273E-2</v>
      </c>
      <c r="AA76" s="239">
        <v>102</v>
      </c>
      <c r="AB76" s="240">
        <f t="shared" si="38"/>
        <v>0.67213114754098369</v>
      </c>
      <c r="AC76" s="239">
        <v>1004</v>
      </c>
      <c r="AD76" s="240">
        <f t="shared" si="39"/>
        <v>-0.26067746686303384</v>
      </c>
      <c r="AE76" s="239">
        <v>2004</v>
      </c>
      <c r="AF76" s="240">
        <f t="shared" si="40"/>
        <v>0.13476783691959238</v>
      </c>
      <c r="AG76" s="239">
        <v>4737</v>
      </c>
      <c r="AH76" s="240">
        <f t="shared" si="41"/>
        <v>-0.10521344918775977</v>
      </c>
      <c r="AI76" s="239">
        <v>4110</v>
      </c>
      <c r="AJ76" s="240">
        <f t="shared" si="42"/>
        <v>-7.2862621249717985E-2</v>
      </c>
      <c r="AK76" s="239">
        <v>9438</v>
      </c>
      <c r="AL76" s="240">
        <f t="shared" si="43"/>
        <v>0.18152228342513776</v>
      </c>
      <c r="AM76" s="239">
        <v>662</v>
      </c>
      <c r="AN76" s="240">
        <f t="shared" si="44"/>
        <v>-5.428571428571427E-2</v>
      </c>
      <c r="AO76" s="239">
        <v>1427</v>
      </c>
      <c r="AP76" s="240">
        <f t="shared" si="45"/>
        <v>0.56641053787047202</v>
      </c>
      <c r="AQ76" s="239">
        <v>2105</v>
      </c>
      <c r="AR76" s="240">
        <f t="shared" si="46"/>
        <v>0.76298157453936355</v>
      </c>
      <c r="AS76" s="239">
        <f t="shared" si="58"/>
        <v>289346.1695563253</v>
      </c>
      <c r="AT76" s="240">
        <f t="shared" si="47"/>
        <v>4.3301047174655771E-2</v>
      </c>
      <c r="AU76" s="241">
        <f t="shared" si="59"/>
        <v>523297.1957112106</v>
      </c>
      <c r="AV76" s="242">
        <f t="shared" si="48"/>
        <v>3.5565081663196274E-2</v>
      </c>
    </row>
    <row r="77" spans="2:48" ht="15" hidden="1" customHeight="1" outlineLevel="1">
      <c r="B77" s="238" t="s">
        <v>45</v>
      </c>
      <c r="C77" s="239">
        <v>186365</v>
      </c>
      <c r="D77" s="240">
        <f t="shared" si="26"/>
        <v>7.0626353614329895E-2</v>
      </c>
      <c r="E77" s="239">
        <v>13272</v>
      </c>
      <c r="F77" s="240">
        <f t="shared" si="27"/>
        <v>-8.6390858401596993E-2</v>
      </c>
      <c r="G77" s="239">
        <v>10758</v>
      </c>
      <c r="H77" s="240">
        <f t="shared" si="28"/>
        <v>2.505955216769884E-2</v>
      </c>
      <c r="I77" s="239">
        <v>48441</v>
      </c>
      <c r="J77" s="240">
        <f t="shared" si="29"/>
        <v>2.3214059397575149E-2</v>
      </c>
      <c r="K77" s="239">
        <v>10405</v>
      </c>
      <c r="L77" s="240">
        <f t="shared" si="30"/>
        <v>-6.5559048046699542E-2</v>
      </c>
      <c r="M77" s="239">
        <v>168924</v>
      </c>
      <c r="N77" s="240">
        <f t="shared" si="31"/>
        <v>2.9095694129687821E-2</v>
      </c>
      <c r="O77" s="239">
        <v>5014</v>
      </c>
      <c r="P77" s="240">
        <f t="shared" si="32"/>
        <v>0.51343193480229399</v>
      </c>
      <c r="Q77" s="239">
        <v>8780</v>
      </c>
      <c r="R77" s="240">
        <f t="shared" si="33"/>
        <v>-6.4763527907967577E-2</v>
      </c>
      <c r="S77" s="239">
        <f t="shared" si="57"/>
        <v>3963.6659133437479</v>
      </c>
      <c r="T77" s="240">
        <f t="shared" si="34"/>
        <v>-6.4544993261994255E-2</v>
      </c>
      <c r="U77" s="239">
        <v>802</v>
      </c>
      <c r="V77" s="240">
        <f t="shared" si="35"/>
        <v>-0.1907164480322906</v>
      </c>
      <c r="W77" s="239">
        <v>964</v>
      </c>
      <c r="X77" s="240">
        <f t="shared" si="36"/>
        <v>-0.30647482014388494</v>
      </c>
      <c r="Y77" s="239">
        <v>2068</v>
      </c>
      <c r="Z77" s="240">
        <f t="shared" si="37"/>
        <v>0.16310461192350956</v>
      </c>
      <c r="AA77" s="239">
        <v>130</v>
      </c>
      <c r="AB77" s="240">
        <f t="shared" si="38"/>
        <v>0.64556962025316467</v>
      </c>
      <c r="AC77" s="239">
        <v>1876</v>
      </c>
      <c r="AD77" s="240">
        <f t="shared" si="39"/>
        <v>-0.10709186101856261</v>
      </c>
      <c r="AE77" s="239">
        <v>2578</v>
      </c>
      <c r="AF77" s="240">
        <f t="shared" si="40"/>
        <v>6.8822553897180727E-2</v>
      </c>
      <c r="AG77" s="239">
        <v>5740</v>
      </c>
      <c r="AH77" s="240">
        <f t="shared" si="41"/>
        <v>-2.4804621134896343E-2</v>
      </c>
      <c r="AI77" s="239">
        <v>4672</v>
      </c>
      <c r="AJ77" s="240">
        <f t="shared" si="42"/>
        <v>0.12065243463660358</v>
      </c>
      <c r="AK77" s="239">
        <v>7478</v>
      </c>
      <c r="AL77" s="240">
        <f t="shared" si="43"/>
        <v>0.21494719740048751</v>
      </c>
      <c r="AM77" s="239">
        <v>1211</v>
      </c>
      <c r="AN77" s="240">
        <f t="shared" si="44"/>
        <v>0.22076612903225801</v>
      </c>
      <c r="AO77" s="239">
        <v>1516</v>
      </c>
      <c r="AP77" s="240">
        <f t="shared" si="45"/>
        <v>0.52822580645161299</v>
      </c>
      <c r="AQ77" s="239">
        <v>1858</v>
      </c>
      <c r="AR77" s="240">
        <f t="shared" si="46"/>
        <v>0.16197623514696691</v>
      </c>
      <c r="AS77" s="239">
        <f t="shared" si="58"/>
        <v>296488.77185193734</v>
      </c>
      <c r="AT77" s="240">
        <f t="shared" si="47"/>
        <v>2.6295946914888901E-2</v>
      </c>
      <c r="AU77" s="241">
        <f t="shared" si="59"/>
        <v>482853.84247829102</v>
      </c>
      <c r="AV77" s="242">
        <f t="shared" si="48"/>
        <v>4.2963780433229459E-2</v>
      </c>
    </row>
    <row r="78" spans="2:48" ht="15" hidden="1" customHeight="1" outlineLevel="1">
      <c r="B78" s="238" t="s">
        <v>46</v>
      </c>
      <c r="C78" s="239">
        <v>126074</v>
      </c>
      <c r="D78" s="240">
        <f t="shared" si="26"/>
        <v>8.5600130884416981E-2</v>
      </c>
      <c r="E78" s="239">
        <v>7579</v>
      </c>
      <c r="F78" s="240">
        <f t="shared" si="27"/>
        <v>-0.10635538261997401</v>
      </c>
      <c r="G78" s="239">
        <v>6339</v>
      </c>
      <c r="H78" s="240">
        <f t="shared" si="28"/>
        <v>-2.2814860490211197E-2</v>
      </c>
      <c r="I78" s="239">
        <v>38978</v>
      </c>
      <c r="J78" s="240">
        <f t="shared" si="29"/>
        <v>0.13529257565607433</v>
      </c>
      <c r="K78" s="239">
        <v>5765</v>
      </c>
      <c r="L78" s="240">
        <f t="shared" si="30"/>
        <v>-2.568869359472703E-2</v>
      </c>
      <c r="M78" s="239">
        <v>133921</v>
      </c>
      <c r="N78" s="240">
        <f t="shared" si="31"/>
        <v>-7.3089195119081407E-2</v>
      </c>
      <c r="O78" s="239">
        <v>4702</v>
      </c>
      <c r="P78" s="240">
        <f t="shared" si="32"/>
        <v>0.35778226970834526</v>
      </c>
      <c r="Q78" s="239">
        <v>5592</v>
      </c>
      <c r="R78" s="240">
        <f t="shared" si="33"/>
        <v>-0.22762430939226519</v>
      </c>
      <c r="S78" s="239">
        <f t="shared" si="57"/>
        <v>3428.5715332376062</v>
      </c>
      <c r="T78" s="240">
        <f t="shared" si="34"/>
        <v>-0.36084760060770604</v>
      </c>
      <c r="U78" s="239">
        <v>779</v>
      </c>
      <c r="V78" s="240">
        <f t="shared" si="35"/>
        <v>0.29401993355481726</v>
      </c>
      <c r="W78" s="239">
        <v>869</v>
      </c>
      <c r="X78" s="240">
        <f t="shared" si="36"/>
        <v>0.50086355785837644</v>
      </c>
      <c r="Y78" s="239">
        <v>1683</v>
      </c>
      <c r="Z78" s="240">
        <f t="shared" si="37"/>
        <v>-0.2233502538071066</v>
      </c>
      <c r="AA78" s="239">
        <v>97</v>
      </c>
      <c r="AB78" s="240">
        <f t="shared" si="38"/>
        <v>-0.9519087754090233</v>
      </c>
      <c r="AC78" s="239">
        <v>1227</v>
      </c>
      <c r="AD78" s="240">
        <f t="shared" si="39"/>
        <v>-0.10763636363636364</v>
      </c>
      <c r="AE78" s="239">
        <v>1699</v>
      </c>
      <c r="AF78" s="240">
        <f t="shared" si="40"/>
        <v>3.7874160048869898E-2</v>
      </c>
      <c r="AG78" s="239">
        <v>4464</v>
      </c>
      <c r="AH78" s="240">
        <f t="shared" si="41"/>
        <v>7.800048297512685E-2</v>
      </c>
      <c r="AI78" s="239">
        <v>2151</v>
      </c>
      <c r="AJ78" s="240">
        <f t="shared" si="42"/>
        <v>-0.31973434535104361</v>
      </c>
      <c r="AK78" s="239">
        <v>4618</v>
      </c>
      <c r="AL78" s="240">
        <f t="shared" si="43"/>
        <v>0.62777581952767014</v>
      </c>
      <c r="AM78" s="239">
        <v>1000</v>
      </c>
      <c r="AN78" s="240">
        <f t="shared" si="44"/>
        <v>4.4932079414838011E-2</v>
      </c>
      <c r="AO78" s="239">
        <v>1119</v>
      </c>
      <c r="AP78" s="240">
        <f t="shared" si="45"/>
        <v>0.29214780600461898</v>
      </c>
      <c r="AQ78" s="239">
        <v>1227</v>
      </c>
      <c r="AR78" s="240">
        <f t="shared" si="46"/>
        <v>0.31229946524064167</v>
      </c>
      <c r="AS78" s="239">
        <f t="shared" si="58"/>
        <v>223809.53811081476</v>
      </c>
      <c r="AT78" s="240">
        <f t="shared" si="47"/>
        <v>-3.4014600595877353E-2</v>
      </c>
      <c r="AU78" s="241">
        <f t="shared" si="59"/>
        <v>349883.6237109456</v>
      </c>
      <c r="AV78" s="242">
        <f t="shared" si="48"/>
        <v>5.922819977731697E-3</v>
      </c>
    </row>
    <row r="79" spans="2:48" ht="15" hidden="1" customHeight="1" outlineLevel="1">
      <c r="B79" s="238" t="s">
        <v>47</v>
      </c>
      <c r="C79" s="239">
        <v>126944</v>
      </c>
      <c r="D79" s="240">
        <f t="shared" si="26"/>
        <v>0.17565777897144752</v>
      </c>
      <c r="E79" s="239">
        <v>10961</v>
      </c>
      <c r="F79" s="240">
        <f t="shared" si="27"/>
        <v>-1.181031373963215E-2</v>
      </c>
      <c r="G79" s="239">
        <v>6470</v>
      </c>
      <c r="H79" s="240">
        <f t="shared" si="28"/>
        <v>-0.20231783997041053</v>
      </c>
      <c r="I79" s="239">
        <v>42756</v>
      </c>
      <c r="J79" s="240">
        <f t="shared" si="29"/>
        <v>-0.10733448859009964</v>
      </c>
      <c r="K79" s="239">
        <v>7202</v>
      </c>
      <c r="L79" s="240">
        <f t="shared" si="30"/>
        <v>-0.21194879089615937</v>
      </c>
      <c r="M79" s="239">
        <v>138496</v>
      </c>
      <c r="N79" s="240">
        <f t="shared" si="31"/>
        <v>7.962038398276583E-3</v>
      </c>
      <c r="O79" s="239">
        <v>3524</v>
      </c>
      <c r="P79" s="240">
        <f t="shared" si="32"/>
        <v>0.10125000000000006</v>
      </c>
      <c r="Q79" s="239">
        <v>5916</v>
      </c>
      <c r="R79" s="240">
        <f t="shared" si="33"/>
        <v>2.6726830961471659E-2</v>
      </c>
      <c r="S79" s="239">
        <f t="shared" si="57"/>
        <v>4023.6086566837653</v>
      </c>
      <c r="T79" s="240">
        <f t="shared" si="34"/>
        <v>0.5911931365420422</v>
      </c>
      <c r="U79" s="239">
        <v>977</v>
      </c>
      <c r="V79" s="240">
        <f t="shared" si="35"/>
        <v>2.5656934306569341</v>
      </c>
      <c r="W79" s="239">
        <v>883</v>
      </c>
      <c r="X79" s="240">
        <f t="shared" si="36"/>
        <v>2.9774774774774775</v>
      </c>
      <c r="Y79" s="239">
        <v>1985</v>
      </c>
      <c r="Z79" s="240">
        <f t="shared" si="37"/>
        <v>6.5485775630703236E-2</v>
      </c>
      <c r="AA79" s="239">
        <v>173</v>
      </c>
      <c r="AB79" s="240">
        <f t="shared" si="38"/>
        <v>1.1695906432748648E-2</v>
      </c>
      <c r="AC79" s="239">
        <v>1366</v>
      </c>
      <c r="AD79" s="240">
        <f t="shared" si="39"/>
        <v>-0.34105161601543654</v>
      </c>
      <c r="AE79" s="239">
        <v>1479</v>
      </c>
      <c r="AF79" s="240">
        <f t="shared" si="40"/>
        <v>-0.18869994514536481</v>
      </c>
      <c r="AG79" s="239">
        <v>4031</v>
      </c>
      <c r="AH79" s="240">
        <f t="shared" si="41"/>
        <v>0.16100230414746552</v>
      </c>
      <c r="AI79" s="239">
        <v>2312</v>
      </c>
      <c r="AJ79" s="240">
        <f t="shared" si="42"/>
        <v>-0.20303343674594965</v>
      </c>
      <c r="AK79" s="239">
        <v>4027</v>
      </c>
      <c r="AL79" s="240">
        <f t="shared" si="43"/>
        <v>0.6423327895595432</v>
      </c>
      <c r="AM79" s="239">
        <v>1021</v>
      </c>
      <c r="AN79" s="240">
        <f t="shared" si="44"/>
        <v>0.52615844544095669</v>
      </c>
      <c r="AO79" s="239">
        <v>1353</v>
      </c>
      <c r="AP79" s="240">
        <f t="shared" si="45"/>
        <v>0.25277777777777777</v>
      </c>
      <c r="AQ79" s="239">
        <v>1199</v>
      </c>
      <c r="AR79" s="240">
        <f t="shared" si="46"/>
        <v>0.44110576923076916</v>
      </c>
      <c r="AS79" s="239">
        <f t="shared" si="58"/>
        <v>236137.04563951443</v>
      </c>
      <c r="AT79" s="240">
        <f t="shared" si="47"/>
        <v>-1.7863367223808546E-2</v>
      </c>
      <c r="AU79" s="241">
        <f t="shared" si="59"/>
        <v>363081.22129729344</v>
      </c>
      <c r="AV79" s="242">
        <f t="shared" si="48"/>
        <v>4.2111872775780768E-2</v>
      </c>
    </row>
    <row r="80" spans="2:48" ht="15" hidden="1" customHeight="1" outlineLevel="1">
      <c r="B80" s="238" t="s">
        <v>48</v>
      </c>
      <c r="C80" s="239">
        <v>106068</v>
      </c>
      <c r="D80" s="240">
        <f t="shared" si="26"/>
        <v>-4.4217166028384769E-2</v>
      </c>
      <c r="E80" s="239">
        <v>11411</v>
      </c>
      <c r="F80" s="240">
        <f t="shared" si="27"/>
        <v>-0.23013088652003777</v>
      </c>
      <c r="G80" s="239">
        <v>9472</v>
      </c>
      <c r="H80" s="240">
        <f t="shared" si="28"/>
        <v>-0.11748812074909154</v>
      </c>
      <c r="I80" s="239">
        <v>54296</v>
      </c>
      <c r="J80" s="240">
        <f t="shared" si="29"/>
        <v>-8.0414606056500193E-2</v>
      </c>
      <c r="K80" s="239">
        <v>15717</v>
      </c>
      <c r="L80" s="240">
        <f t="shared" si="30"/>
        <v>0.27067669172932329</v>
      </c>
      <c r="M80" s="239">
        <v>160191</v>
      </c>
      <c r="N80" s="240">
        <f t="shared" si="31"/>
        <v>-7.1647136548558699E-2</v>
      </c>
      <c r="O80" s="239">
        <v>2489</v>
      </c>
      <c r="P80" s="240">
        <f t="shared" si="32"/>
        <v>-2.2388059701492491E-2</v>
      </c>
      <c r="Q80" s="239">
        <v>8217</v>
      </c>
      <c r="R80" s="240">
        <f t="shared" si="33"/>
        <v>7.5664353973033061E-2</v>
      </c>
      <c r="S80" s="239">
        <f t="shared" si="57"/>
        <v>27300.891928296642</v>
      </c>
      <c r="T80" s="240">
        <f t="shared" si="34"/>
        <v>-4.8053240356933369E-3</v>
      </c>
      <c r="U80" s="239">
        <v>9935</v>
      </c>
      <c r="V80" s="240">
        <f t="shared" si="35"/>
        <v>7.7782599262312901E-2</v>
      </c>
      <c r="W80" s="239">
        <v>4421</v>
      </c>
      <c r="X80" s="240">
        <f t="shared" si="36"/>
        <v>-8.9767346098414635E-2</v>
      </c>
      <c r="Y80" s="239">
        <v>6237</v>
      </c>
      <c r="Z80" s="240">
        <f t="shared" si="37"/>
        <v>-9.6086956521739153E-2</v>
      </c>
      <c r="AA80" s="239">
        <v>6708</v>
      </c>
      <c r="AB80" s="240">
        <f t="shared" si="38"/>
        <v>3.8872541427907636E-2</v>
      </c>
      <c r="AC80" s="239">
        <v>1907</v>
      </c>
      <c r="AD80" s="240">
        <f t="shared" si="39"/>
        <v>-0.26256767208043308</v>
      </c>
      <c r="AE80" s="239">
        <v>2270</v>
      </c>
      <c r="AF80" s="240">
        <f t="shared" si="40"/>
        <v>-0.1456529920963493</v>
      </c>
      <c r="AG80" s="239">
        <v>4745</v>
      </c>
      <c r="AH80" s="240">
        <f t="shared" si="41"/>
        <v>-7.3423159539152461E-2</v>
      </c>
      <c r="AI80" s="239">
        <v>3131</v>
      </c>
      <c r="AJ80" s="240">
        <f t="shared" si="42"/>
        <v>-7.606973058637112E-3</v>
      </c>
      <c r="AK80" s="239">
        <v>3172</v>
      </c>
      <c r="AL80" s="240">
        <f t="shared" si="43"/>
        <v>0.14265129682997113</v>
      </c>
      <c r="AM80" s="239">
        <v>971</v>
      </c>
      <c r="AN80" s="240">
        <f t="shared" si="44"/>
        <v>-0.23301737756714058</v>
      </c>
      <c r="AO80" s="239">
        <v>1042</v>
      </c>
      <c r="AP80" s="240">
        <f t="shared" si="45"/>
        <v>0.31234256926952142</v>
      </c>
      <c r="AQ80" s="239">
        <v>1262</v>
      </c>
      <c r="AR80" s="240">
        <f t="shared" si="46"/>
        <v>-4.8982667671439328E-2</v>
      </c>
      <c r="AS80" s="239">
        <f t="shared" si="58"/>
        <v>307593.41213441209</v>
      </c>
      <c r="AT80" s="240">
        <f t="shared" si="47"/>
        <v>-5.883678291106087E-2</v>
      </c>
      <c r="AU80" s="241">
        <f t="shared" si="59"/>
        <v>413661.36791724607</v>
      </c>
      <c r="AV80" s="242">
        <f t="shared" si="48"/>
        <v>-5.513107627900149E-2</v>
      </c>
    </row>
    <row r="81" spans="2:48" ht="15" hidden="1" customHeight="1" outlineLevel="1">
      <c r="B81" s="238" t="s">
        <v>49</v>
      </c>
      <c r="C81" s="239">
        <v>103907</v>
      </c>
      <c r="D81" s="240">
        <f t="shared" si="26"/>
        <v>0.45961397988425023</v>
      </c>
      <c r="E81" s="239">
        <v>11043</v>
      </c>
      <c r="F81" s="240">
        <f t="shared" si="27"/>
        <v>-0.20001448855404236</v>
      </c>
      <c r="G81" s="239">
        <v>8470</v>
      </c>
      <c r="H81" s="240">
        <f t="shared" si="28"/>
        <v>-6.1911618119393053E-2</v>
      </c>
      <c r="I81" s="239">
        <v>61787</v>
      </c>
      <c r="J81" s="240">
        <f t="shared" si="29"/>
        <v>-5.7248355940737627E-2</v>
      </c>
      <c r="K81" s="239">
        <v>9483</v>
      </c>
      <c r="L81" s="240">
        <f t="shared" si="30"/>
        <v>4.2198544150218176E-4</v>
      </c>
      <c r="M81" s="239">
        <v>155984</v>
      </c>
      <c r="N81" s="240">
        <f t="shared" si="31"/>
        <v>-3.0944615289038024E-2</v>
      </c>
      <c r="O81" s="239">
        <v>1661</v>
      </c>
      <c r="P81" s="240">
        <f t="shared" si="32"/>
        <v>-0.2656940760389036</v>
      </c>
      <c r="Q81" s="239">
        <v>7213</v>
      </c>
      <c r="R81" s="240">
        <f t="shared" si="33"/>
        <v>-0.23044916248799741</v>
      </c>
      <c r="S81" s="239">
        <f t="shared" si="57"/>
        <v>59534.542890151177</v>
      </c>
      <c r="T81" s="240">
        <f t="shared" si="34"/>
        <v>0.14929203220694043</v>
      </c>
      <c r="U81" s="239">
        <v>18608</v>
      </c>
      <c r="V81" s="240">
        <f t="shared" si="35"/>
        <v>0.39699699699699709</v>
      </c>
      <c r="W81" s="239">
        <v>10145</v>
      </c>
      <c r="X81" s="240">
        <f t="shared" si="36"/>
        <v>3.7002964325871357E-2</v>
      </c>
      <c r="Y81" s="239">
        <v>13259</v>
      </c>
      <c r="Z81" s="240">
        <f t="shared" si="37"/>
        <v>0.10889018984695165</v>
      </c>
      <c r="AA81" s="239">
        <v>17522</v>
      </c>
      <c r="AB81" s="240">
        <f t="shared" si="38"/>
        <v>4.6651932381578165E-2</v>
      </c>
      <c r="AC81" s="239">
        <v>1740</v>
      </c>
      <c r="AD81" s="240">
        <f t="shared" si="39"/>
        <v>-0.10493827160493829</v>
      </c>
      <c r="AE81" s="239">
        <v>2537</v>
      </c>
      <c r="AF81" s="240">
        <f t="shared" si="40"/>
        <v>0.21620325982742084</v>
      </c>
      <c r="AG81" s="239">
        <v>3682</v>
      </c>
      <c r="AH81" s="240">
        <f t="shared" si="41"/>
        <v>5.9263521288837717E-2</v>
      </c>
      <c r="AI81" s="239">
        <v>2641</v>
      </c>
      <c r="AJ81" s="240">
        <f t="shared" si="42"/>
        <v>-6.3807160581354161E-2</v>
      </c>
      <c r="AK81" s="239">
        <v>3146</v>
      </c>
      <c r="AL81" s="240">
        <f t="shared" si="43"/>
        <v>0.47907851433944515</v>
      </c>
      <c r="AM81" s="239">
        <v>1201</v>
      </c>
      <c r="AN81" s="240">
        <f t="shared" si="44"/>
        <v>0.24844074844074848</v>
      </c>
      <c r="AO81" s="239">
        <v>1520</v>
      </c>
      <c r="AP81" s="240">
        <f t="shared" si="45"/>
        <v>0.79669030732860513</v>
      </c>
      <c r="AQ81" s="239">
        <v>1490</v>
      </c>
      <c r="AR81" s="240">
        <f t="shared" si="46"/>
        <v>0.27241673783091369</v>
      </c>
      <c r="AS81" s="239">
        <f t="shared" si="58"/>
        <v>333133.60508183402</v>
      </c>
      <c r="AT81" s="240">
        <f t="shared" si="47"/>
        <v>-1.3478134830550603E-2</v>
      </c>
      <c r="AU81" s="241">
        <f t="shared" si="59"/>
        <v>437041.06469581393</v>
      </c>
      <c r="AV81" s="242">
        <f t="shared" si="48"/>
        <v>6.8892272688090284E-2</v>
      </c>
    </row>
    <row r="82" spans="2:48" ht="15" hidden="1" customHeight="1" outlineLevel="1">
      <c r="B82" s="238" t="s">
        <v>50</v>
      </c>
      <c r="C82" s="239">
        <v>70194</v>
      </c>
      <c r="D82" s="240">
        <f t="shared" si="26"/>
        <v>-6.4080000000000026E-2</v>
      </c>
      <c r="E82" s="239">
        <v>12159</v>
      </c>
      <c r="F82" s="240">
        <f t="shared" si="27"/>
        <v>-0.16696355165798848</v>
      </c>
      <c r="G82" s="239">
        <v>9969</v>
      </c>
      <c r="H82" s="240">
        <f t="shared" si="28"/>
        <v>-0.17631992068082292</v>
      </c>
      <c r="I82" s="239">
        <v>56941</v>
      </c>
      <c r="J82" s="240">
        <f t="shared" si="29"/>
        <v>-6.5146365890098368E-2</v>
      </c>
      <c r="K82" s="239">
        <v>12811</v>
      </c>
      <c r="L82" s="240">
        <f t="shared" si="30"/>
        <v>0.10012881064834689</v>
      </c>
      <c r="M82" s="239">
        <v>146296</v>
      </c>
      <c r="N82" s="240">
        <f t="shared" si="31"/>
        <v>-0.11389997637809579</v>
      </c>
      <c r="O82" s="239">
        <v>1802</v>
      </c>
      <c r="P82" s="240">
        <f t="shared" si="32"/>
        <v>-0.23805496828752648</v>
      </c>
      <c r="Q82" s="239">
        <v>10714</v>
      </c>
      <c r="R82" s="240">
        <f t="shared" si="33"/>
        <v>8.9928789420142374E-2</v>
      </c>
      <c r="S82" s="239">
        <f t="shared" si="57"/>
        <v>57998.435247885274</v>
      </c>
      <c r="T82" s="240">
        <f t="shared" si="34"/>
        <v>0.13210834467533394</v>
      </c>
      <c r="U82" s="239">
        <v>17045</v>
      </c>
      <c r="V82" s="240">
        <f t="shared" si="35"/>
        <v>0.23648893725063469</v>
      </c>
      <c r="W82" s="239">
        <v>9705</v>
      </c>
      <c r="X82" s="240">
        <f t="shared" si="36"/>
        <v>6.8471833177714547E-3</v>
      </c>
      <c r="Y82" s="239">
        <v>14589</v>
      </c>
      <c r="Z82" s="240">
        <f t="shared" si="37"/>
        <v>0.19191176470588234</v>
      </c>
      <c r="AA82" s="239">
        <v>16659</v>
      </c>
      <c r="AB82" s="240">
        <f t="shared" si="38"/>
        <v>7.0217139920339289E-2</v>
      </c>
      <c r="AC82" s="239">
        <v>1720</v>
      </c>
      <c r="AD82" s="240">
        <f t="shared" si="39"/>
        <v>-0.2515230635335074</v>
      </c>
      <c r="AE82" s="239">
        <v>2625</v>
      </c>
      <c r="AF82" s="240">
        <f t="shared" si="40"/>
        <v>-5.5415617128463435E-2</v>
      </c>
      <c r="AG82" s="239">
        <v>2832</v>
      </c>
      <c r="AH82" s="240">
        <f t="shared" si="41"/>
        <v>-0.16998827667057448</v>
      </c>
      <c r="AI82" s="239">
        <v>2228</v>
      </c>
      <c r="AJ82" s="240">
        <f t="shared" si="42"/>
        <v>-0.1437355880092237</v>
      </c>
      <c r="AK82" s="239">
        <v>2702</v>
      </c>
      <c r="AL82" s="240">
        <f t="shared" si="43"/>
        <v>-8.8086398920013464E-2</v>
      </c>
      <c r="AM82" s="239">
        <v>730</v>
      </c>
      <c r="AN82" s="240">
        <f t="shared" si="44"/>
        <v>-0.3007662835249042</v>
      </c>
      <c r="AO82" s="239">
        <v>784</v>
      </c>
      <c r="AP82" s="240">
        <f t="shared" si="45"/>
        <v>9.4972067039106101E-2</v>
      </c>
      <c r="AQ82" s="239">
        <v>1535</v>
      </c>
      <c r="AR82" s="240">
        <f t="shared" si="46"/>
        <v>0.84939759036144569</v>
      </c>
      <c r="AS82" s="239">
        <f t="shared" si="58"/>
        <v>323844.93066589226</v>
      </c>
      <c r="AT82" s="240">
        <f t="shared" si="47"/>
        <v>-5.9750825471653779E-2</v>
      </c>
      <c r="AU82" s="241">
        <f t="shared" si="59"/>
        <v>394038.86658589228</v>
      </c>
      <c r="AV82" s="242">
        <f t="shared" si="48"/>
        <v>-6.0525539794619387E-2</v>
      </c>
    </row>
    <row r="83" spans="2:48" ht="15" hidden="1" customHeight="1" outlineLevel="1">
      <c r="B83" s="238" t="s">
        <v>51</v>
      </c>
      <c r="C83" s="239">
        <v>65938</v>
      </c>
      <c r="D83" s="240">
        <f t="shared" si="26"/>
        <v>6.7147874217093673E-2</v>
      </c>
      <c r="E83" s="239">
        <v>13414</v>
      </c>
      <c r="F83" s="240">
        <f t="shared" si="27"/>
        <v>2.2798322531452531E-2</v>
      </c>
      <c r="G83" s="239">
        <v>11467</v>
      </c>
      <c r="H83" s="240">
        <f t="shared" si="28"/>
        <v>1.6037568669147628E-2</v>
      </c>
      <c r="I83" s="239">
        <v>62871</v>
      </c>
      <c r="J83" s="240">
        <f t="shared" si="29"/>
        <v>4.5271663230697534E-2</v>
      </c>
      <c r="K83" s="239">
        <v>9572</v>
      </c>
      <c r="L83" s="240">
        <f t="shared" si="30"/>
        <v>0.10327339787920709</v>
      </c>
      <c r="M83" s="239">
        <v>131799</v>
      </c>
      <c r="N83" s="240">
        <f t="shared" si="31"/>
        <v>-0.19993808275058278</v>
      </c>
      <c r="O83" s="239">
        <v>1753</v>
      </c>
      <c r="P83" s="240">
        <f t="shared" si="32"/>
        <v>-0.38684854844351169</v>
      </c>
      <c r="Q83" s="239">
        <v>15380</v>
      </c>
      <c r="R83" s="240">
        <f t="shared" si="33"/>
        <v>0.17368742368742374</v>
      </c>
      <c r="S83" s="239">
        <f t="shared" si="57"/>
        <v>64401.12983259654</v>
      </c>
      <c r="T83" s="240">
        <f t="shared" si="34"/>
        <v>0.30032377127652277</v>
      </c>
      <c r="U83" s="239">
        <v>18807</v>
      </c>
      <c r="V83" s="240">
        <f t="shared" si="35"/>
        <v>0.47033070127433341</v>
      </c>
      <c r="W83" s="239">
        <v>11865</v>
      </c>
      <c r="X83" s="240">
        <f t="shared" si="36"/>
        <v>0.27525795356835769</v>
      </c>
      <c r="Y83" s="239">
        <v>15480</v>
      </c>
      <c r="Z83" s="240">
        <f t="shared" si="37"/>
        <v>0.38424394169721898</v>
      </c>
      <c r="AA83" s="239">
        <v>18248</v>
      </c>
      <c r="AB83" s="240">
        <f t="shared" si="38"/>
        <v>0.12302295525878515</v>
      </c>
      <c r="AC83" s="239">
        <v>1919</v>
      </c>
      <c r="AD83" s="240">
        <f t="shared" si="39"/>
        <v>-0.20735233374638584</v>
      </c>
      <c r="AE83" s="239">
        <v>2489</v>
      </c>
      <c r="AF83" s="240">
        <f t="shared" si="40"/>
        <v>-0.15340136054421771</v>
      </c>
      <c r="AG83" s="239">
        <v>4124</v>
      </c>
      <c r="AH83" s="240">
        <f t="shared" si="41"/>
        <v>-0.231314072693383</v>
      </c>
      <c r="AI83" s="239">
        <v>2497</v>
      </c>
      <c r="AJ83" s="240">
        <f t="shared" si="42"/>
        <v>-8.265980896399705E-2</v>
      </c>
      <c r="AK83" s="239">
        <v>2382</v>
      </c>
      <c r="AL83" s="240">
        <f t="shared" si="43"/>
        <v>-0.17606364579730194</v>
      </c>
      <c r="AM83" s="239">
        <v>662</v>
      </c>
      <c r="AN83" s="240">
        <f t="shared" si="44"/>
        <v>-5.1575931232091698E-2</v>
      </c>
      <c r="AO83" s="239">
        <v>729</v>
      </c>
      <c r="AP83" s="240">
        <f t="shared" si="45"/>
        <v>-7.9545454545454586E-2</v>
      </c>
      <c r="AQ83" s="239">
        <v>1421</v>
      </c>
      <c r="AR83" s="240">
        <f t="shared" si="46"/>
        <v>0.56153846153846154</v>
      </c>
      <c r="AS83" s="239">
        <f t="shared" si="58"/>
        <v>326878.87153726531</v>
      </c>
      <c r="AT83" s="240">
        <f t="shared" si="47"/>
        <v>-4.4747186479034307E-2</v>
      </c>
      <c r="AU83" s="241">
        <f t="shared" si="59"/>
        <v>392816.93868513958</v>
      </c>
      <c r="AV83" s="242">
        <f t="shared" si="48"/>
        <v>-2.763293047142501E-2</v>
      </c>
    </row>
    <row r="84" spans="2:48" collapsed="1">
      <c r="B84" s="251">
        <v>2005</v>
      </c>
      <c r="C84" s="252">
        <v>1459717</v>
      </c>
      <c r="D84" s="253">
        <f t="shared" ref="D84:D147" si="60">IFERROR(C84/C97-1,"-")</f>
        <v>6.4098096790466075E-2</v>
      </c>
      <c r="E84" s="252">
        <v>140315</v>
      </c>
      <c r="F84" s="253">
        <f t="shared" ref="F84:F147" si="61">IFERROR(E84/E97-1,"-")</f>
        <v>-6.323646244333625E-2</v>
      </c>
      <c r="G84" s="252">
        <v>106973</v>
      </c>
      <c r="H84" s="253">
        <f t="shared" ref="H84:H147" si="62">IFERROR(G84/G97-1,"-")</f>
        <v>-4.0239372678497753E-2</v>
      </c>
      <c r="I84" s="252">
        <v>658971</v>
      </c>
      <c r="J84" s="253">
        <f t="shared" ref="J84:J147" si="63">IFERROR(I84/I97-1,"-")</f>
        <v>1.2930418301798863E-2</v>
      </c>
      <c r="K84" s="252">
        <v>108849</v>
      </c>
      <c r="L84" s="253">
        <f t="shared" ref="L84:L147" si="64">IFERROR(K84/K97-1,"-")</f>
        <v>-3.6384883010649904E-2</v>
      </c>
      <c r="M84" s="252">
        <v>1834811</v>
      </c>
      <c r="N84" s="253">
        <f t="shared" ref="N84:N147" si="65">IFERROR(M84/M97-1,"-")</f>
        <v>-2.915327095287179E-2</v>
      </c>
      <c r="O84" s="252">
        <v>39019</v>
      </c>
      <c r="P84" s="253">
        <f t="shared" ref="P84:P147" si="66">IFERROR(O84/O97-1,"-")</f>
        <v>0.20121294215435759</v>
      </c>
      <c r="Q84" s="252">
        <v>109996</v>
      </c>
      <c r="R84" s="253">
        <f t="shared" ref="R84:R147" si="67">IFERROR(Q84/Q97-1,"-")</f>
        <v>-2.4425720620842584E-2</v>
      </c>
      <c r="S84" s="252">
        <f t="shared" si="57"/>
        <v>393028.30966979411</v>
      </c>
      <c r="T84" s="253">
        <f t="shared" ref="T84:T147" si="68">IFERROR(S84/S97-1,"-")</f>
        <v>9.9594343190789081E-2</v>
      </c>
      <c r="U84" s="252">
        <v>118834</v>
      </c>
      <c r="V84" s="253">
        <f t="shared" ref="V84:V147" si="69">IFERROR(U84/U97-1,"-")</f>
        <v>0.1734721083867401</v>
      </c>
      <c r="W84" s="252">
        <v>66272</v>
      </c>
      <c r="X84" s="253">
        <f t="shared" ref="X84:X147" si="70">IFERROR(W84/W97-1,"-")</f>
        <v>3.889263375711316E-2</v>
      </c>
      <c r="Y84" s="252">
        <v>92550</v>
      </c>
      <c r="Z84" s="253">
        <f t="shared" ref="Z84:Z147" si="71">IFERROR(Y84/Y97-1,"-")</f>
        <v>9.7305051990087987E-2</v>
      </c>
      <c r="AA84" s="252">
        <v>115372</v>
      </c>
      <c r="AB84" s="253">
        <f t="shared" ref="AB84:AB147" si="72">IFERROR(AA84/AA97-1,"-")</f>
        <v>6.7972488868729641E-2</v>
      </c>
      <c r="AC84" s="252">
        <v>21969</v>
      </c>
      <c r="AD84" s="253">
        <f t="shared" ref="AD84:AD147" si="73">IFERROR(AC84/AC97-1,"-")</f>
        <v>-0.11265045641812743</v>
      </c>
      <c r="AE84" s="252">
        <v>28828</v>
      </c>
      <c r="AF84" s="253">
        <f t="shared" ref="AF84:AF147" si="74">IFERROR(AE84/AE97-1,"-")</f>
        <v>2.9056900121367857E-2</v>
      </c>
      <c r="AG84" s="252">
        <v>55068</v>
      </c>
      <c r="AH84" s="253">
        <f t="shared" ref="AH84:AH147" si="75">IFERROR(AG84/AG97-1,"-")</f>
        <v>-1.8413219015703808E-2</v>
      </c>
      <c r="AI84" s="252">
        <v>36760</v>
      </c>
      <c r="AJ84" s="253">
        <f t="shared" ref="AJ84:AJ147" si="76">IFERROR(AI84/AI97-1,"-")</f>
        <v>-3.6712874400566031E-2</v>
      </c>
      <c r="AK84" s="252">
        <v>56894</v>
      </c>
      <c r="AL84" s="253">
        <f t="shared" ref="AL84:AL147" si="77">IFERROR(AK84/AK97-1,"-")</f>
        <v>0.31325162154052122</v>
      </c>
      <c r="AM84" s="252">
        <v>10764</v>
      </c>
      <c r="AN84" s="253">
        <f t="shared" ref="AN84:AN147" si="78">IFERROR(AM84/AM97-1,"-")</f>
        <v>6.1119873817034653E-2</v>
      </c>
      <c r="AO84" s="252">
        <v>13980</v>
      </c>
      <c r="AP84" s="253">
        <f t="shared" ref="AP84:AP147" si="79">IFERROR(AO84/AO97-1,"-")</f>
        <v>0.23302169694831543</v>
      </c>
      <c r="AQ84" s="252">
        <v>17790</v>
      </c>
      <c r="AR84" s="253">
        <f t="shared" ref="AR84:AR147" si="80">IFERROR(AQ84/AQ97-1,"-")</f>
        <v>0.18473628129994668</v>
      </c>
      <c r="AS84" s="252">
        <f t="shared" si="58"/>
        <v>3634015.8914451967</v>
      </c>
      <c r="AT84" s="253">
        <f t="shared" ref="AT84:AT147" si="81">IFERROR(AS84/AS97-1,"-")</f>
        <v>-2.7917364116887278E-3</v>
      </c>
      <c r="AU84" s="254">
        <f t="shared" si="59"/>
        <v>5093732.9555432945</v>
      </c>
      <c r="AV84" s="255">
        <f t="shared" ref="AV84:AV147" si="82">IFERROR(AU84/AU97-1,"-")</f>
        <v>1.5501533801481893E-2</v>
      </c>
    </row>
    <row r="85" spans="2:48" ht="15" hidden="1" customHeight="1" outlineLevel="1">
      <c r="B85" s="238" t="s">
        <v>40</v>
      </c>
      <c r="C85" s="239">
        <v>86018</v>
      </c>
      <c r="D85" s="240">
        <f t="shared" si="60"/>
        <v>0.19678882488799854</v>
      </c>
      <c r="E85" s="239">
        <v>11210</v>
      </c>
      <c r="F85" s="240">
        <f t="shared" si="61"/>
        <v>-4.0486176495763027E-2</v>
      </c>
      <c r="G85" s="239">
        <v>9322</v>
      </c>
      <c r="H85" s="240">
        <f t="shared" si="62"/>
        <v>-8.8669469156320235E-2</v>
      </c>
      <c r="I85" s="239">
        <v>53725</v>
      </c>
      <c r="J85" s="240">
        <f t="shared" si="63"/>
        <v>8.4937094852480799E-2</v>
      </c>
      <c r="K85" s="239">
        <v>7938</v>
      </c>
      <c r="L85" s="240">
        <f t="shared" si="64"/>
        <v>4.1185729275970528E-2</v>
      </c>
      <c r="M85" s="239">
        <v>162482</v>
      </c>
      <c r="N85" s="240">
        <f t="shared" si="65"/>
        <v>3.5141368194385958E-2</v>
      </c>
      <c r="O85" s="239">
        <v>1872</v>
      </c>
      <c r="P85" s="240">
        <f t="shared" si="66"/>
        <v>-0.16503122212310439</v>
      </c>
      <c r="Q85" s="239">
        <v>7649</v>
      </c>
      <c r="R85" s="240">
        <f t="shared" si="67"/>
        <v>-0.16037321624588363</v>
      </c>
      <c r="S85" s="239">
        <f t="shared" si="57"/>
        <v>57294.391968672775</v>
      </c>
      <c r="T85" s="240">
        <f t="shared" si="68"/>
        <v>0.12367600222413055</v>
      </c>
      <c r="U85" s="239">
        <v>16156</v>
      </c>
      <c r="V85" s="240">
        <f t="shared" si="69"/>
        <v>9.7181663837011989E-2</v>
      </c>
      <c r="W85" s="239">
        <v>9066</v>
      </c>
      <c r="X85" s="240">
        <f t="shared" si="70"/>
        <v>-2.0315539226280488E-2</v>
      </c>
      <c r="Y85" s="239">
        <v>12696</v>
      </c>
      <c r="Z85" s="240">
        <f t="shared" si="71"/>
        <v>0.31510254816656302</v>
      </c>
      <c r="AA85" s="239">
        <v>19376</v>
      </c>
      <c r="AB85" s="240">
        <f t="shared" si="72"/>
        <v>0.11638626411615571</v>
      </c>
      <c r="AC85" s="239">
        <v>1651</v>
      </c>
      <c r="AD85" s="240">
        <f t="shared" si="73"/>
        <v>-0.15593047034764829</v>
      </c>
      <c r="AE85" s="239">
        <v>2405</v>
      </c>
      <c r="AF85" s="240">
        <f t="shared" si="74"/>
        <v>9.2188919164396088E-2</v>
      </c>
      <c r="AG85" s="239">
        <v>4602</v>
      </c>
      <c r="AH85" s="240">
        <f t="shared" si="75"/>
        <v>0.150787696924231</v>
      </c>
      <c r="AI85" s="239">
        <v>2749</v>
      </c>
      <c r="AJ85" s="240">
        <f t="shared" si="76"/>
        <v>9.9160335865653648E-2</v>
      </c>
      <c r="AK85" s="239">
        <v>2877</v>
      </c>
      <c r="AL85" s="240">
        <f t="shared" si="77"/>
        <v>3.8253338145074034E-2</v>
      </c>
      <c r="AM85" s="239">
        <v>924</v>
      </c>
      <c r="AN85" s="240">
        <f t="shared" si="78"/>
        <v>0.1227217496962334</v>
      </c>
      <c r="AO85" s="239">
        <v>1027</v>
      </c>
      <c r="AP85" s="240">
        <f t="shared" si="79"/>
        <v>5.8762886597938158E-2</v>
      </c>
      <c r="AQ85" s="239">
        <v>1699</v>
      </c>
      <c r="AR85" s="240">
        <f t="shared" si="80"/>
        <v>0.14026845637583896</v>
      </c>
      <c r="AS85" s="239">
        <v>329426</v>
      </c>
      <c r="AT85" s="240">
        <f t="shared" si="81"/>
        <v>4.5551203844176325E-2</v>
      </c>
      <c r="AU85" s="241">
        <v>415444</v>
      </c>
      <c r="AV85" s="242">
        <f t="shared" si="82"/>
        <v>7.364297011484755E-2</v>
      </c>
    </row>
    <row r="86" spans="2:48" ht="15" hidden="1" customHeight="1" outlineLevel="1">
      <c r="B86" s="238" t="s">
        <v>41</v>
      </c>
      <c r="C86" s="239">
        <v>76092</v>
      </c>
      <c r="D86" s="240">
        <f t="shared" si="60"/>
        <v>6.6520898158271002E-2</v>
      </c>
      <c r="E86" s="239">
        <v>10879</v>
      </c>
      <c r="F86" s="240">
        <f t="shared" si="61"/>
        <v>0.17458432304038007</v>
      </c>
      <c r="G86" s="239">
        <v>8840</v>
      </c>
      <c r="H86" s="240">
        <f t="shared" si="62"/>
        <v>0.14775383017398069</v>
      </c>
      <c r="I86" s="239">
        <v>66963</v>
      </c>
      <c r="J86" s="240">
        <f t="shared" si="63"/>
        <v>5.0334096684129692E-2</v>
      </c>
      <c r="K86" s="239">
        <v>5699</v>
      </c>
      <c r="L86" s="240">
        <f t="shared" si="64"/>
        <v>-0.14698398443346805</v>
      </c>
      <c r="M86" s="239">
        <v>141025</v>
      </c>
      <c r="N86" s="240">
        <f t="shared" si="65"/>
        <v>-5.9946139796557718E-2</v>
      </c>
      <c r="O86" s="239">
        <v>1432</v>
      </c>
      <c r="P86" s="240">
        <f t="shared" si="66"/>
        <v>-0.36298932384341642</v>
      </c>
      <c r="Q86" s="239">
        <v>7889</v>
      </c>
      <c r="R86" s="240">
        <f t="shared" si="67"/>
        <v>0.41786484543493896</v>
      </c>
      <c r="S86" s="239">
        <f t="shared" si="57"/>
        <v>60677.390614501783</v>
      </c>
      <c r="T86" s="240">
        <f t="shared" si="68"/>
        <v>0.11917865005221628</v>
      </c>
      <c r="U86" s="239">
        <v>18895</v>
      </c>
      <c r="V86" s="240">
        <f t="shared" si="69"/>
        <v>0.102842467752291</v>
      </c>
      <c r="W86" s="239">
        <v>11155</v>
      </c>
      <c r="X86" s="240">
        <f t="shared" si="70"/>
        <v>5.11684885035808E-2</v>
      </c>
      <c r="Y86" s="239">
        <v>12277</v>
      </c>
      <c r="Z86" s="240">
        <f t="shared" si="71"/>
        <v>0.23660354552780016</v>
      </c>
      <c r="AA86" s="239">
        <v>18350</v>
      </c>
      <c r="AB86" s="240">
        <f t="shared" si="72"/>
        <v>0.10923049023756271</v>
      </c>
      <c r="AC86" s="239">
        <v>2444</v>
      </c>
      <c r="AD86" s="240">
        <f t="shared" si="73"/>
        <v>-0.18614718614718617</v>
      </c>
      <c r="AE86" s="239">
        <v>3257</v>
      </c>
      <c r="AF86" s="240">
        <f t="shared" si="74"/>
        <v>0.17623690863127472</v>
      </c>
      <c r="AG86" s="239">
        <v>3809</v>
      </c>
      <c r="AH86" s="240">
        <f t="shared" si="75"/>
        <v>-0.20496764767271969</v>
      </c>
      <c r="AI86" s="239">
        <v>2475</v>
      </c>
      <c r="AJ86" s="240">
        <f t="shared" si="76"/>
        <v>-6.5332326283987885E-2</v>
      </c>
      <c r="AK86" s="239">
        <v>2218</v>
      </c>
      <c r="AL86" s="240">
        <f t="shared" si="77"/>
        <v>-7.1620411817368002E-3</v>
      </c>
      <c r="AM86" s="239">
        <v>598</v>
      </c>
      <c r="AN86" s="240">
        <f t="shared" si="78"/>
        <v>-0.20266666666666666</v>
      </c>
      <c r="AO86" s="239">
        <v>1234</v>
      </c>
      <c r="AP86" s="240">
        <f t="shared" si="79"/>
        <v>1.009771986970684</v>
      </c>
      <c r="AQ86" s="239">
        <v>2496</v>
      </c>
      <c r="AR86" s="240">
        <f t="shared" si="80"/>
        <v>1.5865284974093266</v>
      </c>
      <c r="AS86" s="239">
        <f t="shared" ref="AS86:AS97" si="83">SUM(E86:Q86,U86:AQ86)</f>
        <v>321935.82233082148</v>
      </c>
      <c r="AT86" s="240">
        <f t="shared" si="81"/>
        <v>1.4870279871957326E-2</v>
      </c>
      <c r="AU86" s="241">
        <f t="shared" ref="AU86:AU97" si="84">SUM(C86:Q86,U86:AQ86)</f>
        <v>398027.88885171973</v>
      </c>
      <c r="AV86" s="242">
        <f t="shared" si="82"/>
        <v>2.4354355099670322E-2</v>
      </c>
    </row>
    <row r="87" spans="2:48" ht="15" hidden="1" customHeight="1" outlineLevel="1">
      <c r="B87" s="238" t="s">
        <v>42</v>
      </c>
      <c r="C87" s="239">
        <v>116661</v>
      </c>
      <c r="D87" s="240">
        <f t="shared" si="60"/>
        <v>0.25437889100351607</v>
      </c>
      <c r="E87" s="239">
        <v>15023</v>
      </c>
      <c r="F87" s="240">
        <f t="shared" si="61"/>
        <v>-2.4290446190816439E-2</v>
      </c>
      <c r="G87" s="239">
        <v>8497</v>
      </c>
      <c r="H87" s="240">
        <f t="shared" si="62"/>
        <v>-9.4136460554370971E-2</v>
      </c>
      <c r="I87" s="239">
        <v>58096</v>
      </c>
      <c r="J87" s="240">
        <f t="shared" si="63"/>
        <v>-3.0650893497739196E-2</v>
      </c>
      <c r="K87" s="239">
        <v>10871</v>
      </c>
      <c r="L87" s="240">
        <f t="shared" si="64"/>
        <v>0.25632728533456595</v>
      </c>
      <c r="M87" s="239">
        <v>188687</v>
      </c>
      <c r="N87" s="240">
        <f t="shared" si="65"/>
        <v>-6.0613754717169011E-2</v>
      </c>
      <c r="O87" s="239">
        <v>3673</v>
      </c>
      <c r="P87" s="240">
        <f t="shared" si="66"/>
        <v>-7.2006063668519471E-2</v>
      </c>
      <c r="Q87" s="239">
        <v>7352</v>
      </c>
      <c r="R87" s="240">
        <f t="shared" si="67"/>
        <v>-3.6940005239717078E-2</v>
      </c>
      <c r="S87" s="239">
        <f t="shared" si="57"/>
        <v>40161.536125997445</v>
      </c>
      <c r="T87" s="240">
        <f t="shared" si="68"/>
        <v>0.3716088036861418</v>
      </c>
      <c r="U87" s="239">
        <v>13348</v>
      </c>
      <c r="V87" s="240">
        <f t="shared" si="69"/>
        <v>0.55371900826446274</v>
      </c>
      <c r="W87" s="239">
        <v>5756</v>
      </c>
      <c r="X87" s="240">
        <f t="shared" si="70"/>
        <v>0.78813296054675375</v>
      </c>
      <c r="Y87" s="239">
        <v>8176</v>
      </c>
      <c r="Z87" s="240">
        <f t="shared" si="71"/>
        <v>0.19427402862985677</v>
      </c>
      <c r="AA87" s="239">
        <v>12880</v>
      </c>
      <c r="AB87" s="240">
        <f t="shared" si="72"/>
        <v>0.21223529411764708</v>
      </c>
      <c r="AC87" s="239">
        <v>2446</v>
      </c>
      <c r="AD87" s="240">
        <f t="shared" si="73"/>
        <v>-0.29692440356424254</v>
      </c>
      <c r="AE87" s="239">
        <v>2394</v>
      </c>
      <c r="AF87" s="240">
        <f t="shared" si="74"/>
        <v>-2.7619821283509371E-2</v>
      </c>
      <c r="AG87" s="239">
        <v>5720</v>
      </c>
      <c r="AH87" s="240">
        <f t="shared" si="75"/>
        <v>0.13312202852614896</v>
      </c>
      <c r="AI87" s="239">
        <v>3647</v>
      </c>
      <c r="AJ87" s="240">
        <f t="shared" si="76"/>
        <v>1.928451648965912E-2</v>
      </c>
      <c r="AK87" s="239">
        <v>3592</v>
      </c>
      <c r="AL87" s="240">
        <f t="shared" si="77"/>
        <v>4.4793484584060517E-2</v>
      </c>
      <c r="AM87" s="239">
        <v>628</v>
      </c>
      <c r="AN87" s="240">
        <f t="shared" si="78"/>
        <v>-0.2179327521793275</v>
      </c>
      <c r="AO87" s="239">
        <v>1175</v>
      </c>
      <c r="AP87" s="240">
        <f t="shared" si="79"/>
        <v>0.67378917378917369</v>
      </c>
      <c r="AQ87" s="239">
        <v>1242</v>
      </c>
      <c r="AR87" s="240">
        <f t="shared" si="80"/>
        <v>-0.23522167487684731</v>
      </c>
      <c r="AS87" s="239">
        <f t="shared" si="83"/>
        <v>353205.05150318466</v>
      </c>
      <c r="AT87" s="240">
        <f t="shared" si="81"/>
        <v>-8.4995314283710099E-3</v>
      </c>
      <c r="AU87" s="241">
        <f t="shared" si="84"/>
        <v>469866.30588207563</v>
      </c>
      <c r="AV87" s="242">
        <f t="shared" si="82"/>
        <v>4.592338870980095E-2</v>
      </c>
    </row>
    <row r="88" spans="2:48" ht="15" hidden="1" customHeight="1" outlineLevel="1">
      <c r="B88" s="238" t="s">
        <v>43</v>
      </c>
      <c r="C88" s="239">
        <v>147896</v>
      </c>
      <c r="D88" s="240">
        <f t="shared" si="60"/>
        <v>7.6828984156570357E-2</v>
      </c>
      <c r="E88" s="239">
        <v>9997</v>
      </c>
      <c r="F88" s="240">
        <f t="shared" si="61"/>
        <v>-0.10828650432610831</v>
      </c>
      <c r="G88" s="239">
        <v>7329</v>
      </c>
      <c r="H88" s="240">
        <f t="shared" si="62"/>
        <v>2.4748322147650992E-2</v>
      </c>
      <c r="I88" s="239">
        <v>54373</v>
      </c>
      <c r="J88" s="240">
        <f t="shared" si="63"/>
        <v>0.20390133734833049</v>
      </c>
      <c r="K88" s="239">
        <v>8392</v>
      </c>
      <c r="L88" s="240">
        <f t="shared" si="64"/>
        <v>0.36211653952280476</v>
      </c>
      <c r="M88" s="239">
        <v>137382</v>
      </c>
      <c r="N88" s="240">
        <f t="shared" si="65"/>
        <v>-0.15998972778633791</v>
      </c>
      <c r="O88" s="239">
        <v>2750</v>
      </c>
      <c r="P88" s="240">
        <f t="shared" si="66"/>
        <v>-0.2770767613038907</v>
      </c>
      <c r="Q88" s="239">
        <v>6671</v>
      </c>
      <c r="R88" s="240">
        <f t="shared" si="67"/>
        <v>-0.11829236056040182</v>
      </c>
      <c r="S88" s="239">
        <f t="shared" si="57"/>
        <v>3384.4490171014854</v>
      </c>
      <c r="T88" s="240">
        <f t="shared" si="68"/>
        <v>-0.24589836424440914</v>
      </c>
      <c r="U88" s="239">
        <v>875</v>
      </c>
      <c r="V88" s="240">
        <f t="shared" si="69"/>
        <v>-5.8127018299246491E-2</v>
      </c>
      <c r="W88" s="239">
        <v>974</v>
      </c>
      <c r="X88" s="240">
        <f t="shared" si="70"/>
        <v>-0.16538131962296487</v>
      </c>
      <c r="Y88" s="239">
        <v>1454</v>
      </c>
      <c r="Z88" s="240">
        <f t="shared" si="71"/>
        <v>-0.32747456059204438</v>
      </c>
      <c r="AA88" s="239">
        <v>82</v>
      </c>
      <c r="AB88" s="240">
        <f t="shared" si="72"/>
        <v>-0.64347826086956528</v>
      </c>
      <c r="AC88" s="239">
        <v>2061</v>
      </c>
      <c r="AD88" s="240">
        <f t="shared" si="73"/>
        <v>-6.5306122448979598E-2</v>
      </c>
      <c r="AE88" s="239">
        <v>1858</v>
      </c>
      <c r="AF88" s="240">
        <f t="shared" si="74"/>
        <v>0.11390887290167862</v>
      </c>
      <c r="AG88" s="239">
        <v>5803</v>
      </c>
      <c r="AH88" s="240">
        <f t="shared" si="75"/>
        <v>0.4254482928027512</v>
      </c>
      <c r="AI88" s="239">
        <v>3325</v>
      </c>
      <c r="AJ88" s="240">
        <f t="shared" si="76"/>
        <v>3.9712320200125051E-2</v>
      </c>
      <c r="AK88" s="239">
        <v>4447</v>
      </c>
      <c r="AL88" s="240">
        <f t="shared" si="77"/>
        <v>0.2756741250717154</v>
      </c>
      <c r="AM88" s="239">
        <v>706</v>
      </c>
      <c r="AN88" s="240">
        <f t="shared" si="78"/>
        <v>9.2879256965944235E-2</v>
      </c>
      <c r="AO88" s="239">
        <v>905</v>
      </c>
      <c r="AP88" s="240">
        <f t="shared" si="79"/>
        <v>0.14993646759847512</v>
      </c>
      <c r="AQ88" s="239">
        <v>781</v>
      </c>
      <c r="AR88" s="240">
        <f t="shared" si="80"/>
        <v>-0.57646420824295008</v>
      </c>
      <c r="AS88" s="239">
        <f t="shared" si="83"/>
        <v>250164.88320525934</v>
      </c>
      <c r="AT88" s="240">
        <f t="shared" si="81"/>
        <v>-6.3046095887009046E-2</v>
      </c>
      <c r="AU88" s="241">
        <f t="shared" si="84"/>
        <v>398060.96003424347</v>
      </c>
      <c r="AV88" s="242">
        <f t="shared" si="82"/>
        <v>-1.5534344696663149E-2</v>
      </c>
    </row>
    <row r="89" spans="2:48" ht="15" hidden="1" customHeight="1" outlineLevel="1">
      <c r="B89" s="238" t="s">
        <v>44</v>
      </c>
      <c r="C89" s="239">
        <v>227988</v>
      </c>
      <c r="D89" s="240">
        <f t="shared" si="60"/>
        <v>8.2245492779903451E-2</v>
      </c>
      <c r="E89" s="239">
        <v>12241</v>
      </c>
      <c r="F89" s="240">
        <f t="shared" si="61"/>
        <v>-3.9469554300062826E-2</v>
      </c>
      <c r="G89" s="239">
        <v>9226</v>
      </c>
      <c r="H89" s="240">
        <f t="shared" si="62"/>
        <v>-0.18426171529619806</v>
      </c>
      <c r="I89" s="239">
        <v>42190</v>
      </c>
      <c r="J89" s="240">
        <f t="shared" si="63"/>
        <v>-0.12637442279419375</v>
      </c>
      <c r="K89" s="239">
        <v>11699</v>
      </c>
      <c r="L89" s="240">
        <f t="shared" si="64"/>
        <v>-8.6229789892993791E-2</v>
      </c>
      <c r="M89" s="239">
        <v>150945</v>
      </c>
      <c r="N89" s="240">
        <f t="shared" si="65"/>
        <v>-0.15442185635619099</v>
      </c>
      <c r="O89" s="239">
        <v>2748</v>
      </c>
      <c r="P89" s="240">
        <f t="shared" si="66"/>
        <v>-0.40208877284595301</v>
      </c>
      <c r="Q89" s="239">
        <v>20853</v>
      </c>
      <c r="R89" s="240">
        <f t="shared" si="67"/>
        <v>0.33690216694448005</v>
      </c>
      <c r="S89" s="239">
        <f t="shared" si="57"/>
        <v>3791.9324849052377</v>
      </c>
      <c r="T89" s="240">
        <f t="shared" si="68"/>
        <v>0.22194862540438764</v>
      </c>
      <c r="U89" s="239">
        <v>1012</v>
      </c>
      <c r="V89" s="240">
        <f t="shared" si="69"/>
        <v>0.56414219474497673</v>
      </c>
      <c r="W89" s="239">
        <v>1066</v>
      </c>
      <c r="X89" s="240">
        <f t="shared" si="70"/>
        <v>0.29212121212121223</v>
      </c>
      <c r="Y89" s="239">
        <v>1652</v>
      </c>
      <c r="Z89" s="240">
        <f t="shared" si="71"/>
        <v>7.6221498371335406E-2</v>
      </c>
      <c r="AA89" s="239">
        <v>61</v>
      </c>
      <c r="AB89" s="240">
        <f t="shared" si="72"/>
        <v>-0.37113402061855671</v>
      </c>
      <c r="AC89" s="239">
        <v>1358</v>
      </c>
      <c r="AD89" s="240">
        <f t="shared" si="73"/>
        <v>-0.25384615384615383</v>
      </c>
      <c r="AE89" s="239">
        <v>1766</v>
      </c>
      <c r="AF89" s="240">
        <f t="shared" si="74"/>
        <v>1.0875787063537423E-2</v>
      </c>
      <c r="AG89" s="239">
        <v>5294</v>
      </c>
      <c r="AH89" s="240">
        <f t="shared" si="75"/>
        <v>6.1772964300040201E-2</v>
      </c>
      <c r="AI89" s="239">
        <v>4433</v>
      </c>
      <c r="AJ89" s="240">
        <f t="shared" si="76"/>
        <v>0.33003300330033003</v>
      </c>
      <c r="AK89" s="239">
        <v>7988</v>
      </c>
      <c r="AL89" s="240">
        <f t="shared" si="77"/>
        <v>9.2152037188952596E-2</v>
      </c>
      <c r="AM89" s="239">
        <v>700</v>
      </c>
      <c r="AN89" s="240">
        <f t="shared" si="78"/>
        <v>0.20481927710843384</v>
      </c>
      <c r="AO89" s="239">
        <v>911</v>
      </c>
      <c r="AP89" s="240">
        <f t="shared" si="79"/>
        <v>0.1649616368286444</v>
      </c>
      <c r="AQ89" s="239">
        <v>1194</v>
      </c>
      <c r="AR89" s="240">
        <f t="shared" si="80"/>
        <v>-0.50208507089241028</v>
      </c>
      <c r="AS89" s="239">
        <f t="shared" si="83"/>
        <v>277337.17927332508</v>
      </c>
      <c r="AT89" s="240">
        <f t="shared" si="81"/>
        <v>-0.10512617896801535</v>
      </c>
      <c r="AU89" s="241">
        <f t="shared" si="84"/>
        <v>505325.26151881786</v>
      </c>
      <c r="AV89" s="242">
        <f t="shared" si="82"/>
        <v>-2.9302939277732865E-2</v>
      </c>
    </row>
    <row r="90" spans="2:48" ht="15" hidden="1" customHeight="1" outlineLevel="1">
      <c r="B90" s="238" t="s">
        <v>45</v>
      </c>
      <c r="C90" s="239">
        <v>174071</v>
      </c>
      <c r="D90" s="240">
        <f t="shared" si="60"/>
        <v>0.11245957794905226</v>
      </c>
      <c r="E90" s="239">
        <v>14527</v>
      </c>
      <c r="F90" s="240">
        <f t="shared" si="61"/>
        <v>-6.2834655828656216E-2</v>
      </c>
      <c r="G90" s="239">
        <v>10495</v>
      </c>
      <c r="H90" s="240">
        <f t="shared" si="62"/>
        <v>-0.12592654285000415</v>
      </c>
      <c r="I90" s="239">
        <v>47342</v>
      </c>
      <c r="J90" s="240">
        <f t="shared" si="63"/>
        <v>6.4104293099572995E-2</v>
      </c>
      <c r="K90" s="239">
        <v>11135</v>
      </c>
      <c r="L90" s="240">
        <f t="shared" si="64"/>
        <v>0.24274553571428581</v>
      </c>
      <c r="M90" s="239">
        <v>164148</v>
      </c>
      <c r="N90" s="240">
        <f t="shared" si="65"/>
        <v>-1.1662702832886729E-2</v>
      </c>
      <c r="O90" s="239">
        <v>3313</v>
      </c>
      <c r="P90" s="240">
        <f t="shared" si="66"/>
        <v>-0.24343457410367664</v>
      </c>
      <c r="Q90" s="239">
        <v>9388</v>
      </c>
      <c r="R90" s="240">
        <f t="shared" si="67"/>
        <v>2.3326793110965749E-2</v>
      </c>
      <c r="S90" s="239">
        <f t="shared" si="57"/>
        <v>4237.1529200162349</v>
      </c>
      <c r="T90" s="240">
        <f t="shared" si="68"/>
        <v>-0.29310655111760153</v>
      </c>
      <c r="U90" s="239">
        <v>991</v>
      </c>
      <c r="V90" s="240">
        <f t="shared" si="69"/>
        <v>-0.53864059590316571</v>
      </c>
      <c r="W90" s="239">
        <v>1390</v>
      </c>
      <c r="X90" s="240">
        <f t="shared" si="70"/>
        <v>-0.16365824308062571</v>
      </c>
      <c r="Y90" s="239">
        <v>1778</v>
      </c>
      <c r="Z90" s="240">
        <f t="shared" si="71"/>
        <v>-0.14478114478114479</v>
      </c>
      <c r="AA90" s="239">
        <v>79</v>
      </c>
      <c r="AB90" s="240">
        <f t="shared" si="72"/>
        <v>-0.24761904761904763</v>
      </c>
      <c r="AC90" s="239">
        <v>2101</v>
      </c>
      <c r="AD90" s="240">
        <f t="shared" si="73"/>
        <v>-0.12603993344425957</v>
      </c>
      <c r="AE90" s="239">
        <v>2412</v>
      </c>
      <c r="AF90" s="240">
        <f t="shared" si="74"/>
        <v>9.4373865698729631E-2</v>
      </c>
      <c r="AG90" s="239">
        <v>5886</v>
      </c>
      <c r="AH90" s="240">
        <f t="shared" si="75"/>
        <v>0.5181841630126387</v>
      </c>
      <c r="AI90" s="239">
        <v>4169</v>
      </c>
      <c r="AJ90" s="240">
        <f t="shared" si="76"/>
        <v>0.14848484848484844</v>
      </c>
      <c r="AK90" s="239">
        <v>6155</v>
      </c>
      <c r="AL90" s="240">
        <f t="shared" si="77"/>
        <v>2.2255439295798096E-2</v>
      </c>
      <c r="AM90" s="239">
        <v>992</v>
      </c>
      <c r="AN90" s="240">
        <f t="shared" si="78"/>
        <v>0.35704514363885087</v>
      </c>
      <c r="AO90" s="239">
        <v>992</v>
      </c>
      <c r="AP90" s="240">
        <f t="shared" si="79"/>
        <v>0.29842931937172779</v>
      </c>
      <c r="AQ90" s="239">
        <v>1599</v>
      </c>
      <c r="AR90" s="240">
        <f t="shared" si="80"/>
        <v>-0.18667344862665314</v>
      </c>
      <c r="AS90" s="239">
        <f t="shared" si="83"/>
        <v>288892.08102516778</v>
      </c>
      <c r="AT90" s="240">
        <f t="shared" si="81"/>
        <v>2.4485520289667662E-3</v>
      </c>
      <c r="AU90" s="241">
        <f t="shared" si="84"/>
        <v>462963.19348474569</v>
      </c>
      <c r="AV90" s="242">
        <f t="shared" si="82"/>
        <v>4.1160841208254917E-2</v>
      </c>
    </row>
    <row r="91" spans="2:48" ht="15" hidden="1" customHeight="1" outlineLevel="1">
      <c r="B91" s="238" t="s">
        <v>46</v>
      </c>
      <c r="C91" s="239">
        <v>116133</v>
      </c>
      <c r="D91" s="240">
        <f t="shared" si="60"/>
        <v>0.13323705344509618</v>
      </c>
      <c r="E91" s="239">
        <v>8481</v>
      </c>
      <c r="F91" s="240">
        <f t="shared" si="61"/>
        <v>-0.20508013871965503</v>
      </c>
      <c r="G91" s="239">
        <v>6487</v>
      </c>
      <c r="H91" s="240">
        <f t="shared" si="62"/>
        <v>-0.26692281613741664</v>
      </c>
      <c r="I91" s="239">
        <v>34333</v>
      </c>
      <c r="J91" s="240">
        <f t="shared" si="63"/>
        <v>-0.12185078138987648</v>
      </c>
      <c r="K91" s="239">
        <v>5917</v>
      </c>
      <c r="L91" s="240">
        <f t="shared" si="64"/>
        <v>-3.9915625507058294E-2</v>
      </c>
      <c r="M91" s="239">
        <v>144481</v>
      </c>
      <c r="N91" s="240">
        <f t="shared" si="65"/>
        <v>5.0793835501865559E-2</v>
      </c>
      <c r="O91" s="239">
        <v>3463</v>
      </c>
      <c r="P91" s="240">
        <f t="shared" si="66"/>
        <v>-0.21934174932371509</v>
      </c>
      <c r="Q91" s="239">
        <v>7240</v>
      </c>
      <c r="R91" s="240">
        <f t="shared" si="67"/>
        <v>0.12649758829936197</v>
      </c>
      <c r="S91" s="239">
        <f t="shared" si="57"/>
        <v>5364.2473007963226</v>
      </c>
      <c r="T91" s="240">
        <f t="shared" si="68"/>
        <v>0.11680264333767232</v>
      </c>
      <c r="U91" s="239">
        <v>602</v>
      </c>
      <c r="V91" s="240">
        <f t="shared" si="69"/>
        <v>-0.71723813997181773</v>
      </c>
      <c r="W91" s="239">
        <v>579</v>
      </c>
      <c r="X91" s="240">
        <f t="shared" si="70"/>
        <v>-0.37808807733619765</v>
      </c>
      <c r="Y91" s="239">
        <v>2167</v>
      </c>
      <c r="Z91" s="240">
        <f t="shared" si="71"/>
        <v>0.342627013630731</v>
      </c>
      <c r="AA91" s="239">
        <v>2017</v>
      </c>
      <c r="AB91" s="240">
        <f t="shared" si="72"/>
        <v>14.635658914728682</v>
      </c>
      <c r="AC91" s="239">
        <v>1375</v>
      </c>
      <c r="AD91" s="240">
        <f t="shared" si="73"/>
        <v>-0.15436654366543667</v>
      </c>
      <c r="AE91" s="239">
        <v>1637</v>
      </c>
      <c r="AF91" s="240">
        <f t="shared" si="74"/>
        <v>-3.3077377436503297E-2</v>
      </c>
      <c r="AG91" s="239">
        <v>4141</v>
      </c>
      <c r="AH91" s="240">
        <f t="shared" si="75"/>
        <v>0.28006182380216393</v>
      </c>
      <c r="AI91" s="239">
        <v>3162</v>
      </c>
      <c r="AJ91" s="240">
        <f t="shared" si="76"/>
        <v>0.21242331288343563</v>
      </c>
      <c r="AK91" s="239">
        <v>2837</v>
      </c>
      <c r="AL91" s="240">
        <f t="shared" si="77"/>
        <v>-0.18780417978814767</v>
      </c>
      <c r="AM91" s="239">
        <v>957</v>
      </c>
      <c r="AN91" s="240">
        <f t="shared" si="78"/>
        <v>0.18002466091245384</v>
      </c>
      <c r="AO91" s="239">
        <v>866</v>
      </c>
      <c r="AP91" s="240">
        <f t="shared" si="79"/>
        <v>1.6431924882629012E-2</v>
      </c>
      <c r="AQ91" s="239">
        <v>935</v>
      </c>
      <c r="AR91" s="240">
        <f t="shared" si="80"/>
        <v>-0.30637982195845692</v>
      </c>
      <c r="AS91" s="239">
        <f t="shared" si="83"/>
        <v>231690.39433605707</v>
      </c>
      <c r="AT91" s="240">
        <f t="shared" si="81"/>
        <v>-8.2087372603678599E-3</v>
      </c>
      <c r="AU91" s="241">
        <f t="shared" si="84"/>
        <v>347823.52757311048</v>
      </c>
      <c r="AV91" s="242">
        <f t="shared" si="82"/>
        <v>3.4920614100184766E-2</v>
      </c>
    </row>
    <row r="92" spans="2:48" ht="15" hidden="1" customHeight="1" outlineLevel="1">
      <c r="B92" s="238" t="s">
        <v>47</v>
      </c>
      <c r="C92" s="239">
        <v>107977</v>
      </c>
      <c r="D92" s="240">
        <f t="shared" si="60"/>
        <v>9.2939926109620874E-2</v>
      </c>
      <c r="E92" s="239">
        <v>11092</v>
      </c>
      <c r="F92" s="240">
        <f t="shared" si="61"/>
        <v>-0.21953278919223196</v>
      </c>
      <c r="G92" s="239">
        <v>8111</v>
      </c>
      <c r="H92" s="240">
        <f t="shared" si="62"/>
        <v>-0.1844142785319256</v>
      </c>
      <c r="I92" s="239">
        <v>47897</v>
      </c>
      <c r="J92" s="240">
        <f t="shared" si="63"/>
        <v>-9.9257169722614003E-2</v>
      </c>
      <c r="K92" s="239">
        <v>9139</v>
      </c>
      <c r="L92" s="240">
        <f t="shared" si="64"/>
        <v>-0.16493055555555558</v>
      </c>
      <c r="M92" s="239">
        <v>137402</v>
      </c>
      <c r="N92" s="240">
        <f t="shared" si="65"/>
        <v>-0.14146286599767566</v>
      </c>
      <c r="O92" s="239">
        <v>3200</v>
      </c>
      <c r="P92" s="240">
        <f t="shared" si="66"/>
        <v>-0.22178988326848248</v>
      </c>
      <c r="Q92" s="239">
        <v>5762</v>
      </c>
      <c r="R92" s="240">
        <f t="shared" si="67"/>
        <v>0.13202357563850686</v>
      </c>
      <c r="S92" s="239">
        <f t="shared" si="57"/>
        <v>2528.6739643861292</v>
      </c>
      <c r="T92" s="240">
        <f t="shared" si="68"/>
        <v>-0.43769094283515753</v>
      </c>
      <c r="U92" s="239">
        <v>274</v>
      </c>
      <c r="V92" s="240">
        <f t="shared" si="69"/>
        <v>-0.8587628865979382</v>
      </c>
      <c r="W92" s="239">
        <v>222</v>
      </c>
      <c r="X92" s="240">
        <f t="shared" si="70"/>
        <v>-0.59636363636363643</v>
      </c>
      <c r="Y92" s="239">
        <v>1863</v>
      </c>
      <c r="Z92" s="240">
        <f t="shared" si="71"/>
        <v>0.12909090909090915</v>
      </c>
      <c r="AA92" s="239">
        <v>171</v>
      </c>
      <c r="AB92" s="240">
        <f t="shared" si="72"/>
        <v>-0.52100840336134446</v>
      </c>
      <c r="AC92" s="239">
        <v>2073</v>
      </c>
      <c r="AD92" s="240">
        <f t="shared" si="73"/>
        <v>-5.1692589204025641E-2</v>
      </c>
      <c r="AE92" s="239">
        <v>1823</v>
      </c>
      <c r="AF92" s="240">
        <f t="shared" si="74"/>
        <v>-0.10108481262327418</v>
      </c>
      <c r="AG92" s="239">
        <v>3472</v>
      </c>
      <c r="AH92" s="240">
        <f t="shared" si="75"/>
        <v>-0.27303182579564489</v>
      </c>
      <c r="AI92" s="239">
        <v>2901</v>
      </c>
      <c r="AJ92" s="240">
        <f t="shared" si="76"/>
        <v>1.2212142358688061E-2</v>
      </c>
      <c r="AK92" s="239">
        <v>2452</v>
      </c>
      <c r="AL92" s="240">
        <f t="shared" si="77"/>
        <v>-0.14890662964248524</v>
      </c>
      <c r="AM92" s="239">
        <v>669</v>
      </c>
      <c r="AN92" s="240">
        <f t="shared" si="78"/>
        <v>-3.4632034632034681E-2</v>
      </c>
      <c r="AO92" s="239">
        <v>1080</v>
      </c>
      <c r="AP92" s="240">
        <f t="shared" si="79"/>
        <v>0.44578313253012047</v>
      </c>
      <c r="AQ92" s="239">
        <v>832</v>
      </c>
      <c r="AR92" s="240">
        <f t="shared" si="80"/>
        <v>-0.4939172749391727</v>
      </c>
      <c r="AS92" s="239">
        <f t="shared" si="83"/>
        <v>240431.97021582347</v>
      </c>
      <c r="AT92" s="240">
        <f t="shared" si="81"/>
        <v>-0.1408192873402736</v>
      </c>
      <c r="AU92" s="241">
        <f t="shared" si="84"/>
        <v>348409.06315574958</v>
      </c>
      <c r="AV92" s="242">
        <f t="shared" si="82"/>
        <v>-7.9825946994351749E-2</v>
      </c>
    </row>
    <row r="93" spans="2:48" ht="15" hidden="1" customHeight="1" outlineLevel="1">
      <c r="B93" s="238" t="s">
        <v>48</v>
      </c>
      <c r="C93" s="239">
        <v>110975</v>
      </c>
      <c r="D93" s="240">
        <f t="shared" si="60"/>
        <v>1.9353712753058749E-2</v>
      </c>
      <c r="E93" s="239">
        <v>14822</v>
      </c>
      <c r="F93" s="240">
        <f t="shared" si="61"/>
        <v>7.3202519730649396E-2</v>
      </c>
      <c r="G93" s="239">
        <v>10733</v>
      </c>
      <c r="H93" s="240">
        <f t="shared" si="62"/>
        <v>-9.0885990174487508E-2</v>
      </c>
      <c r="I93" s="239">
        <v>59044</v>
      </c>
      <c r="J93" s="240">
        <f t="shared" si="63"/>
        <v>-9.7793533402603772E-2</v>
      </c>
      <c r="K93" s="239">
        <v>12369</v>
      </c>
      <c r="L93" s="240">
        <f t="shared" si="64"/>
        <v>-0.21571238348868171</v>
      </c>
      <c r="M93" s="239">
        <v>172554</v>
      </c>
      <c r="N93" s="240">
        <f t="shared" si="65"/>
        <v>0.11466832038138786</v>
      </c>
      <c r="O93" s="239">
        <v>2546</v>
      </c>
      <c r="P93" s="240">
        <f t="shared" si="66"/>
        <v>2.2079486150140548E-2</v>
      </c>
      <c r="Q93" s="239">
        <v>7639</v>
      </c>
      <c r="R93" s="240">
        <f t="shared" si="67"/>
        <v>-0.32784865816102071</v>
      </c>
      <c r="S93" s="239">
        <f t="shared" si="57"/>
        <v>27432.71501311348</v>
      </c>
      <c r="T93" s="240">
        <f t="shared" si="68"/>
        <v>0.18931869414703462</v>
      </c>
      <c r="U93" s="239">
        <v>9218</v>
      </c>
      <c r="V93" s="240">
        <f t="shared" si="69"/>
        <v>0.10660264105642248</v>
      </c>
      <c r="W93" s="239">
        <v>4857</v>
      </c>
      <c r="X93" s="240">
        <f t="shared" si="70"/>
        <v>0.10186025408348454</v>
      </c>
      <c r="Y93" s="239">
        <v>6900</v>
      </c>
      <c r="Z93" s="240">
        <f t="shared" si="71"/>
        <v>0.50655021834061142</v>
      </c>
      <c r="AA93" s="239">
        <v>6457</v>
      </c>
      <c r="AB93" s="240">
        <f t="shared" si="72"/>
        <v>0.12334725121781487</v>
      </c>
      <c r="AC93" s="239">
        <v>2586</v>
      </c>
      <c r="AD93" s="240">
        <f t="shared" si="73"/>
        <v>1.8511224891689659E-2</v>
      </c>
      <c r="AE93" s="239">
        <v>2657</v>
      </c>
      <c r="AF93" s="240">
        <f t="shared" si="74"/>
        <v>8.0960130187144097E-2</v>
      </c>
      <c r="AG93" s="239">
        <v>5121</v>
      </c>
      <c r="AH93" s="240">
        <f t="shared" si="75"/>
        <v>0.33359374999999991</v>
      </c>
      <c r="AI93" s="239">
        <v>3155</v>
      </c>
      <c r="AJ93" s="240">
        <f t="shared" si="76"/>
        <v>0.36108714408973253</v>
      </c>
      <c r="AK93" s="239">
        <v>2776</v>
      </c>
      <c r="AL93" s="240">
        <f t="shared" si="77"/>
        <v>-0.15029078665442297</v>
      </c>
      <c r="AM93" s="239">
        <v>1266</v>
      </c>
      <c r="AN93" s="240">
        <f t="shared" si="78"/>
        <v>0.26600000000000001</v>
      </c>
      <c r="AO93" s="239">
        <v>794</v>
      </c>
      <c r="AP93" s="240">
        <f t="shared" si="79"/>
        <v>4.8877146631439938E-2</v>
      </c>
      <c r="AQ93" s="239">
        <v>1327</v>
      </c>
      <c r="AR93" s="240">
        <f t="shared" si="80"/>
        <v>-0.33081190115985881</v>
      </c>
      <c r="AS93" s="239">
        <f t="shared" si="83"/>
        <v>326822.60265739303</v>
      </c>
      <c r="AT93" s="240">
        <f t="shared" si="81"/>
        <v>3.1895259043460467E-2</v>
      </c>
      <c r="AU93" s="241">
        <f t="shared" si="84"/>
        <v>437797.62201110582</v>
      </c>
      <c r="AV93" s="242">
        <f t="shared" si="82"/>
        <v>2.8686011600641104E-2</v>
      </c>
    </row>
    <row r="94" spans="2:48" ht="15" hidden="1" customHeight="1" outlineLevel="1">
      <c r="B94" s="238" t="s">
        <v>49</v>
      </c>
      <c r="C94" s="239">
        <v>71188</v>
      </c>
      <c r="D94" s="240">
        <f t="shared" si="60"/>
        <v>-8.6044421620233624E-2</v>
      </c>
      <c r="E94" s="239">
        <v>13804</v>
      </c>
      <c r="F94" s="240">
        <f t="shared" si="61"/>
        <v>4.2125924807489001E-2</v>
      </c>
      <c r="G94" s="239">
        <v>9029</v>
      </c>
      <c r="H94" s="240">
        <f t="shared" si="62"/>
        <v>-0.1868695965417867</v>
      </c>
      <c r="I94" s="239">
        <v>65539</v>
      </c>
      <c r="J94" s="240">
        <f t="shared" si="63"/>
        <v>-4.2107570885705936E-2</v>
      </c>
      <c r="K94" s="239">
        <v>9479</v>
      </c>
      <c r="L94" s="240">
        <f t="shared" si="64"/>
        <v>-0.32471325781862226</v>
      </c>
      <c r="M94" s="239">
        <v>160965</v>
      </c>
      <c r="N94" s="240">
        <f t="shared" si="65"/>
        <v>0.1519963929662842</v>
      </c>
      <c r="O94" s="239">
        <v>2262</v>
      </c>
      <c r="P94" s="240">
        <f t="shared" si="66"/>
        <v>-8.7167070217917697E-2</v>
      </c>
      <c r="Q94" s="239">
        <v>9373</v>
      </c>
      <c r="R94" s="240">
        <f t="shared" si="67"/>
        <v>-0.13092257765414927</v>
      </c>
      <c r="S94" s="239">
        <f t="shared" si="57"/>
        <v>51801.057713616377</v>
      </c>
      <c r="T94" s="240">
        <f t="shared" si="68"/>
        <v>1.9880874837800766E-2</v>
      </c>
      <c r="U94" s="239">
        <v>13320</v>
      </c>
      <c r="V94" s="240">
        <f t="shared" si="69"/>
        <v>-0.19424112273909622</v>
      </c>
      <c r="W94" s="239">
        <v>9783</v>
      </c>
      <c r="X94" s="240">
        <f t="shared" si="70"/>
        <v>4.5639162035057801E-2</v>
      </c>
      <c r="Y94" s="239">
        <v>11957</v>
      </c>
      <c r="Z94" s="240">
        <f t="shared" si="71"/>
        <v>0.20631557707828896</v>
      </c>
      <c r="AA94" s="239">
        <v>16741</v>
      </c>
      <c r="AB94" s="240">
        <f t="shared" si="72"/>
        <v>0.11658774094577473</v>
      </c>
      <c r="AC94" s="239">
        <v>1944</v>
      </c>
      <c r="AD94" s="240">
        <f t="shared" si="73"/>
        <v>-0.33333333333333337</v>
      </c>
      <c r="AE94" s="239">
        <v>2086</v>
      </c>
      <c r="AF94" s="240">
        <f t="shared" si="74"/>
        <v>-0.16392785571142288</v>
      </c>
      <c r="AG94" s="239">
        <v>3476</v>
      </c>
      <c r="AH94" s="240">
        <f t="shared" si="75"/>
        <v>0.23657061543934543</v>
      </c>
      <c r="AI94" s="239">
        <v>2821</v>
      </c>
      <c r="AJ94" s="240">
        <f t="shared" si="76"/>
        <v>0.40139095876800801</v>
      </c>
      <c r="AK94" s="239">
        <v>2127</v>
      </c>
      <c r="AL94" s="240">
        <f t="shared" si="77"/>
        <v>-5.0022331397945541E-2</v>
      </c>
      <c r="AM94" s="239">
        <v>962</v>
      </c>
      <c r="AN94" s="240">
        <f t="shared" si="78"/>
        <v>-0.153169014084507</v>
      </c>
      <c r="AO94" s="239">
        <v>846</v>
      </c>
      <c r="AP94" s="240">
        <f t="shared" si="79"/>
        <v>0.30354391371340528</v>
      </c>
      <c r="AQ94" s="239">
        <v>1171</v>
      </c>
      <c r="AR94" s="240">
        <f t="shared" si="80"/>
        <v>0.10367577756833168</v>
      </c>
      <c r="AS94" s="239">
        <f t="shared" si="83"/>
        <v>337684.96861913294</v>
      </c>
      <c r="AT94" s="240">
        <f t="shared" si="81"/>
        <v>3.6139695097165081E-2</v>
      </c>
      <c r="AU94" s="241">
        <f t="shared" si="84"/>
        <v>408872.8825747114</v>
      </c>
      <c r="AV94" s="242">
        <f t="shared" si="82"/>
        <v>1.2571102823399682E-2</v>
      </c>
    </row>
    <row r="95" spans="2:48" ht="15" hidden="1" customHeight="1" outlineLevel="1">
      <c r="B95" s="238" t="s">
        <v>50</v>
      </c>
      <c r="C95" s="239">
        <v>75000</v>
      </c>
      <c r="D95" s="240">
        <f t="shared" si="60"/>
        <v>0.193792280143255</v>
      </c>
      <c r="E95" s="239">
        <v>14596</v>
      </c>
      <c r="F95" s="240">
        <f t="shared" si="61"/>
        <v>-2.9263101888800214E-2</v>
      </c>
      <c r="G95" s="239">
        <v>12103</v>
      </c>
      <c r="H95" s="240">
        <f t="shared" si="62"/>
        <v>0.13621855050694709</v>
      </c>
      <c r="I95" s="239">
        <v>60909</v>
      </c>
      <c r="J95" s="240">
        <f t="shared" si="63"/>
        <v>-1.729562285216435E-2</v>
      </c>
      <c r="K95" s="239">
        <v>11645</v>
      </c>
      <c r="L95" s="240">
        <f t="shared" si="64"/>
        <v>-0.11980347694633409</v>
      </c>
      <c r="M95" s="239">
        <v>165101</v>
      </c>
      <c r="N95" s="240">
        <f t="shared" si="65"/>
        <v>0.13189864392370865</v>
      </c>
      <c r="O95" s="239">
        <v>2365</v>
      </c>
      <c r="P95" s="240">
        <f t="shared" si="66"/>
        <v>0.10102420856610794</v>
      </c>
      <c r="Q95" s="239">
        <v>9830</v>
      </c>
      <c r="R95" s="240">
        <f t="shared" si="67"/>
        <v>-0.13361537105587873</v>
      </c>
      <c r="S95" s="239">
        <f t="shared" si="57"/>
        <v>51230.46351585551</v>
      </c>
      <c r="T95" s="240">
        <f t="shared" si="68"/>
        <v>0.13278374513010061</v>
      </c>
      <c r="U95" s="239">
        <v>13785</v>
      </c>
      <c r="V95" s="240">
        <f t="shared" si="69"/>
        <v>-8.7931718936085757E-2</v>
      </c>
      <c r="W95" s="239">
        <v>9639</v>
      </c>
      <c r="X95" s="240">
        <f t="shared" si="70"/>
        <v>0.10172591153274668</v>
      </c>
      <c r="Y95" s="239">
        <v>12240</v>
      </c>
      <c r="Z95" s="240">
        <f t="shared" si="71"/>
        <v>0.449721662916025</v>
      </c>
      <c r="AA95" s="239">
        <v>15566</v>
      </c>
      <c r="AB95" s="240">
        <f t="shared" si="72"/>
        <v>0.20479876160990718</v>
      </c>
      <c r="AC95" s="239">
        <v>2298</v>
      </c>
      <c r="AD95" s="240">
        <f t="shared" si="73"/>
        <v>-1.9206145966709331E-2</v>
      </c>
      <c r="AE95" s="239">
        <v>2779</v>
      </c>
      <c r="AF95" s="240">
        <f t="shared" si="74"/>
        <v>-8.7955365933705232E-2</v>
      </c>
      <c r="AG95" s="239">
        <v>3412</v>
      </c>
      <c r="AH95" s="240">
        <f t="shared" si="75"/>
        <v>0.58109360518999065</v>
      </c>
      <c r="AI95" s="239">
        <v>2602</v>
      </c>
      <c r="AJ95" s="240">
        <f t="shared" si="76"/>
        <v>8.5271317829458404E-3</v>
      </c>
      <c r="AK95" s="239">
        <v>2963</v>
      </c>
      <c r="AL95" s="240">
        <f t="shared" si="77"/>
        <v>0.30184534270650265</v>
      </c>
      <c r="AM95" s="239">
        <v>1044</v>
      </c>
      <c r="AN95" s="240">
        <f t="shared" si="78"/>
        <v>-0.10921501706484638</v>
      </c>
      <c r="AO95" s="239">
        <v>716</v>
      </c>
      <c r="AP95" s="240">
        <f t="shared" si="79"/>
        <v>3.7681159420289934E-2</v>
      </c>
      <c r="AQ95" s="239">
        <v>830</v>
      </c>
      <c r="AR95" s="240">
        <f t="shared" si="80"/>
        <v>-2.6963657678780728E-2</v>
      </c>
      <c r="AS95" s="239">
        <f t="shared" si="83"/>
        <v>344424.58386452869</v>
      </c>
      <c r="AT95" s="240">
        <f t="shared" si="81"/>
        <v>7.4319020634944222E-2</v>
      </c>
      <c r="AU95" s="241">
        <f t="shared" si="84"/>
        <v>419424.77765680884</v>
      </c>
      <c r="AV95" s="242">
        <f t="shared" si="82"/>
        <v>9.3895556088443355E-2</v>
      </c>
    </row>
    <row r="96" spans="2:48" ht="15" hidden="1" customHeight="1" outlineLevel="1">
      <c r="B96" s="238" t="s">
        <v>51</v>
      </c>
      <c r="C96" s="239">
        <v>61789</v>
      </c>
      <c r="D96" s="240">
        <f t="shared" si="60"/>
        <v>0.13852702179801368</v>
      </c>
      <c r="E96" s="239">
        <v>13115</v>
      </c>
      <c r="F96" s="240">
        <f t="shared" si="61"/>
        <v>-6.3214285714285667E-2</v>
      </c>
      <c r="G96" s="239">
        <v>11286</v>
      </c>
      <c r="H96" s="240">
        <f t="shared" si="62"/>
        <v>3.7220843672456594E-2</v>
      </c>
      <c r="I96" s="239">
        <v>60148</v>
      </c>
      <c r="J96" s="240">
        <f t="shared" si="63"/>
        <v>3.0478507426887624E-2</v>
      </c>
      <c r="K96" s="239">
        <v>8676</v>
      </c>
      <c r="L96" s="240">
        <f t="shared" si="64"/>
        <v>7.9372978352824086E-2</v>
      </c>
      <c r="M96" s="239">
        <v>164736</v>
      </c>
      <c r="N96" s="240">
        <f t="shared" si="65"/>
        <v>0.13130425227996922</v>
      </c>
      <c r="O96" s="239">
        <v>2859</v>
      </c>
      <c r="P96" s="240">
        <f t="shared" si="66"/>
        <v>0.1922435362802335</v>
      </c>
      <c r="Q96" s="239">
        <v>13104</v>
      </c>
      <c r="R96" s="240">
        <f t="shared" si="67"/>
        <v>-4.9952874646559842E-2</v>
      </c>
      <c r="S96" s="239">
        <f t="shared" si="57"/>
        <v>49526.995703058019</v>
      </c>
      <c r="T96" s="240">
        <f t="shared" si="68"/>
        <v>-3.0239967413917768E-2</v>
      </c>
      <c r="U96" s="239">
        <v>12791</v>
      </c>
      <c r="V96" s="240">
        <f t="shared" si="69"/>
        <v>-0.26720137496419361</v>
      </c>
      <c r="W96" s="239">
        <v>9304</v>
      </c>
      <c r="X96" s="240">
        <f t="shared" si="70"/>
        <v>6.0043294975504091E-2</v>
      </c>
      <c r="Y96" s="239">
        <v>11183</v>
      </c>
      <c r="Z96" s="240">
        <f t="shared" si="71"/>
        <v>0.20286113800150596</v>
      </c>
      <c r="AA96" s="239">
        <v>16249</v>
      </c>
      <c r="AB96" s="240">
        <f t="shared" si="72"/>
        <v>4.5422376632567651E-2</v>
      </c>
      <c r="AC96" s="239">
        <v>2421</v>
      </c>
      <c r="AD96" s="240">
        <f t="shared" si="73"/>
        <v>0.12552301255230125</v>
      </c>
      <c r="AE96" s="239">
        <v>2940</v>
      </c>
      <c r="AF96" s="240">
        <f t="shared" si="74"/>
        <v>-0.15565766800689262</v>
      </c>
      <c r="AG96" s="239">
        <v>5365</v>
      </c>
      <c r="AH96" s="240">
        <f t="shared" si="75"/>
        <v>0.2662261033750295</v>
      </c>
      <c r="AI96" s="239">
        <v>2722</v>
      </c>
      <c r="AJ96" s="240">
        <f t="shared" si="76"/>
        <v>-0.14267716535433073</v>
      </c>
      <c r="AK96" s="239">
        <v>2891</v>
      </c>
      <c r="AL96" s="240">
        <f t="shared" si="77"/>
        <v>0.49328512396694224</v>
      </c>
      <c r="AM96" s="239">
        <v>698</v>
      </c>
      <c r="AN96" s="240">
        <f t="shared" si="78"/>
        <v>-0.12749999999999995</v>
      </c>
      <c r="AO96" s="239">
        <v>792</v>
      </c>
      <c r="AP96" s="240">
        <f t="shared" si="79"/>
        <v>4.6235138705416068E-2</v>
      </c>
      <c r="AQ96" s="239">
        <v>910</v>
      </c>
      <c r="AR96" s="240">
        <f t="shared" si="80"/>
        <v>-0.2175408426483233</v>
      </c>
      <c r="AS96" s="239">
        <f t="shared" si="83"/>
        <v>342190.95396581216</v>
      </c>
      <c r="AT96" s="240">
        <f t="shared" si="81"/>
        <v>6.3139260256513285E-2</v>
      </c>
      <c r="AU96" s="241">
        <f t="shared" si="84"/>
        <v>403980.09249283391</v>
      </c>
      <c r="AV96" s="242">
        <f t="shared" si="82"/>
        <v>7.4016705994166765E-2</v>
      </c>
    </row>
    <row r="97" spans="2:48" collapsed="1">
      <c r="B97" s="251">
        <v>2004</v>
      </c>
      <c r="C97" s="252">
        <v>1371788</v>
      </c>
      <c r="D97" s="253">
        <f t="shared" si="60"/>
        <v>0.10110279805206335</v>
      </c>
      <c r="E97" s="252">
        <v>149787</v>
      </c>
      <c r="F97" s="253">
        <f t="shared" si="61"/>
        <v>-4.4555150154364287E-2</v>
      </c>
      <c r="G97" s="252">
        <v>111458</v>
      </c>
      <c r="H97" s="253">
        <f t="shared" si="62"/>
        <v>-7.8988902385615289E-2</v>
      </c>
      <c r="I97" s="252">
        <v>650559</v>
      </c>
      <c r="J97" s="253">
        <f t="shared" si="63"/>
        <v>-1.0765784875896967E-2</v>
      </c>
      <c r="K97" s="252">
        <v>112959</v>
      </c>
      <c r="L97" s="253">
        <f t="shared" si="64"/>
        <v>-5.1282912694746607E-2</v>
      </c>
      <c r="M97" s="252">
        <v>1889908</v>
      </c>
      <c r="N97" s="253">
        <f t="shared" si="65"/>
        <v>-5.0691300037851716E-3</v>
      </c>
      <c r="O97" s="252">
        <v>32483</v>
      </c>
      <c r="P97" s="253">
        <f t="shared" si="66"/>
        <v>-0.17325019088826676</v>
      </c>
      <c r="Q97" s="252">
        <v>112750</v>
      </c>
      <c r="R97" s="253">
        <f t="shared" si="67"/>
        <v>-6.1876388252301018E-3</v>
      </c>
      <c r="S97" s="252">
        <f t="shared" si="57"/>
        <v>357430.27608646062</v>
      </c>
      <c r="T97" s="253">
        <f t="shared" si="68"/>
        <v>9.1298473638788735E-2</v>
      </c>
      <c r="U97" s="252">
        <v>101267</v>
      </c>
      <c r="V97" s="253">
        <f t="shared" si="69"/>
        <v>-4.1685593156181366E-2</v>
      </c>
      <c r="W97" s="252">
        <v>63791</v>
      </c>
      <c r="X97" s="253">
        <f t="shared" si="70"/>
        <v>7.1937489497563512E-2</v>
      </c>
      <c r="Y97" s="252">
        <v>84343</v>
      </c>
      <c r="Z97" s="253">
        <f t="shared" si="71"/>
        <v>0.24583456425406203</v>
      </c>
      <c r="AA97" s="252">
        <v>108029</v>
      </c>
      <c r="AB97" s="253">
        <f t="shared" si="72"/>
        <v>0.1414005874521902</v>
      </c>
      <c r="AC97" s="252">
        <v>24758</v>
      </c>
      <c r="AD97" s="253">
        <f t="shared" si="73"/>
        <v>-0.13518233896884169</v>
      </c>
      <c r="AE97" s="252">
        <v>28014</v>
      </c>
      <c r="AF97" s="253">
        <f t="shared" si="74"/>
        <v>-8.5294638117147104E-3</v>
      </c>
      <c r="AG97" s="252">
        <v>56101</v>
      </c>
      <c r="AH97" s="253">
        <f t="shared" si="75"/>
        <v>0.1729494658052646</v>
      </c>
      <c r="AI97" s="252">
        <v>38161</v>
      </c>
      <c r="AJ97" s="253">
        <f t="shared" si="76"/>
        <v>0.10778564793311651</v>
      </c>
      <c r="AK97" s="252">
        <v>43323</v>
      </c>
      <c r="AL97" s="253">
        <f t="shared" si="77"/>
        <v>4.7562626946513253E-2</v>
      </c>
      <c r="AM97" s="252">
        <v>10144</v>
      </c>
      <c r="AN97" s="253">
        <f t="shared" si="78"/>
        <v>1.9907500502714726E-2</v>
      </c>
      <c r="AO97" s="252">
        <v>11338</v>
      </c>
      <c r="AP97" s="253">
        <f t="shared" si="79"/>
        <v>0.24991731892845337</v>
      </c>
      <c r="AQ97" s="252">
        <v>15016</v>
      </c>
      <c r="AR97" s="253">
        <f t="shared" si="80"/>
        <v>-0.18119853863351332</v>
      </c>
      <c r="AS97" s="252">
        <f t="shared" si="83"/>
        <v>3644189.5079857344</v>
      </c>
      <c r="AT97" s="253">
        <f t="shared" si="81"/>
        <v>-2.1854769041628197E-3</v>
      </c>
      <c r="AU97" s="254">
        <f t="shared" si="84"/>
        <v>5015977.6090885326</v>
      </c>
      <c r="AV97" s="255">
        <f t="shared" si="82"/>
        <v>2.4086403582092242E-2</v>
      </c>
    </row>
    <row r="98" spans="2:48" ht="15" hidden="1" customHeight="1" outlineLevel="1">
      <c r="B98" s="238" t="s">
        <v>40</v>
      </c>
      <c r="C98" s="239">
        <v>71874</v>
      </c>
      <c r="D98" s="240">
        <f t="shared" si="60"/>
        <v>3.1176023299522182E-2</v>
      </c>
      <c r="E98" s="239">
        <v>11683</v>
      </c>
      <c r="F98" s="240">
        <f t="shared" si="61"/>
        <v>-9.0109034267912724E-2</v>
      </c>
      <c r="G98" s="239">
        <v>10229</v>
      </c>
      <c r="H98" s="240">
        <f t="shared" si="62"/>
        <v>3.37544214249621E-2</v>
      </c>
      <c r="I98" s="239">
        <v>49519</v>
      </c>
      <c r="J98" s="240">
        <f t="shared" si="63"/>
        <v>-0.10311164239658044</v>
      </c>
      <c r="K98" s="239">
        <v>7624</v>
      </c>
      <c r="L98" s="240">
        <f t="shared" si="64"/>
        <v>-0.11912189485846336</v>
      </c>
      <c r="M98" s="239">
        <v>156966</v>
      </c>
      <c r="N98" s="240">
        <f t="shared" si="65"/>
        <v>7.4557590278966357E-2</v>
      </c>
      <c r="O98" s="239">
        <v>2242</v>
      </c>
      <c r="P98" s="240">
        <f t="shared" si="66"/>
        <v>-4.3107127614169904E-2</v>
      </c>
      <c r="Q98" s="239">
        <v>9110</v>
      </c>
      <c r="R98" s="240">
        <f t="shared" si="67"/>
        <v>-0.13999811196072875</v>
      </c>
      <c r="S98" s="239">
        <f t="shared" si="57"/>
        <v>50988.35594536861</v>
      </c>
      <c r="T98" s="240">
        <f t="shared" si="68"/>
        <v>-0.16526482846706947</v>
      </c>
      <c r="U98" s="239">
        <v>14725</v>
      </c>
      <c r="V98" s="240">
        <f t="shared" si="69"/>
        <v>-0.37882303311537646</v>
      </c>
      <c r="W98" s="239">
        <v>9254</v>
      </c>
      <c r="X98" s="240">
        <f t="shared" si="70"/>
        <v>-0.17822573483704818</v>
      </c>
      <c r="Y98" s="239">
        <v>9654</v>
      </c>
      <c r="Z98" s="240">
        <f t="shared" si="71"/>
        <v>-8.7005863438623043E-2</v>
      </c>
      <c r="AA98" s="239">
        <v>17356</v>
      </c>
      <c r="AB98" s="240">
        <f t="shared" si="72"/>
        <v>0.11664414849128235</v>
      </c>
      <c r="AC98" s="239">
        <v>1956</v>
      </c>
      <c r="AD98" s="240">
        <f t="shared" si="73"/>
        <v>-0.1451048951048951</v>
      </c>
      <c r="AE98" s="239">
        <v>2202</v>
      </c>
      <c r="AF98" s="240">
        <f t="shared" si="74"/>
        <v>-0.18954729481045274</v>
      </c>
      <c r="AG98" s="239">
        <v>3999</v>
      </c>
      <c r="AH98" s="240">
        <f t="shared" si="75"/>
        <v>0.29083279535183992</v>
      </c>
      <c r="AI98" s="239">
        <v>2501</v>
      </c>
      <c r="AJ98" s="240">
        <f t="shared" si="76"/>
        <v>0.16001855287569566</v>
      </c>
      <c r="AK98" s="239">
        <v>2771</v>
      </c>
      <c r="AL98" s="240">
        <f t="shared" si="77"/>
        <v>0.15651085141903165</v>
      </c>
      <c r="AM98" s="239">
        <v>823</v>
      </c>
      <c r="AN98" s="240">
        <f t="shared" si="78"/>
        <v>3.2622333751568311E-2</v>
      </c>
      <c r="AO98" s="239">
        <v>970</v>
      </c>
      <c r="AP98" s="240">
        <f t="shared" si="79"/>
        <v>0.25974025974025983</v>
      </c>
      <c r="AQ98" s="239">
        <v>1490</v>
      </c>
      <c r="AR98" s="240">
        <f t="shared" si="80"/>
        <v>3.9776692254012591E-2</v>
      </c>
      <c r="AS98" s="239">
        <v>315074</v>
      </c>
      <c r="AT98" s="240">
        <f t="shared" si="81"/>
        <v>-2.2574770979460257E-2</v>
      </c>
      <c r="AU98" s="241">
        <v>386948</v>
      </c>
      <c r="AV98" s="242">
        <f t="shared" si="82"/>
        <v>-1.3018681195351656E-2</v>
      </c>
    </row>
    <row r="99" spans="2:48" ht="15" hidden="1" customHeight="1" outlineLevel="1">
      <c r="B99" s="238" t="s">
        <v>41</v>
      </c>
      <c r="C99" s="239">
        <v>71346</v>
      </c>
      <c r="D99" s="240">
        <f t="shared" si="60"/>
        <v>-4.4157444870180362E-2</v>
      </c>
      <c r="E99" s="239">
        <v>9262</v>
      </c>
      <c r="F99" s="240">
        <f t="shared" si="61"/>
        <v>-0.26846220677671595</v>
      </c>
      <c r="G99" s="239">
        <v>7702</v>
      </c>
      <c r="H99" s="240">
        <f t="shared" si="62"/>
        <v>-0.17218400687876179</v>
      </c>
      <c r="I99" s="239">
        <v>63754</v>
      </c>
      <c r="J99" s="240">
        <f t="shared" si="63"/>
        <v>-9.9494335998192018E-2</v>
      </c>
      <c r="K99" s="239">
        <v>6681</v>
      </c>
      <c r="L99" s="240">
        <f t="shared" si="64"/>
        <v>-0.1384912959381045</v>
      </c>
      <c r="M99" s="239">
        <v>150018</v>
      </c>
      <c r="N99" s="240">
        <f t="shared" si="65"/>
        <v>-5.0344683517860922E-2</v>
      </c>
      <c r="O99" s="239">
        <v>2248</v>
      </c>
      <c r="P99" s="240">
        <f t="shared" si="66"/>
        <v>0.18816067653276947</v>
      </c>
      <c r="Q99" s="239">
        <v>5564</v>
      </c>
      <c r="R99" s="240">
        <f t="shared" si="67"/>
        <v>-0.14610190300798032</v>
      </c>
      <c r="S99" s="239">
        <f t="shared" si="57"/>
        <v>54216.000824953931</v>
      </c>
      <c r="T99" s="240">
        <f t="shared" si="68"/>
        <v>3.5287916793412144E-2</v>
      </c>
      <c r="U99" s="239">
        <v>17133</v>
      </c>
      <c r="V99" s="240">
        <f t="shared" si="69"/>
        <v>-7.4592200496921279E-2</v>
      </c>
      <c r="W99" s="239">
        <v>10612</v>
      </c>
      <c r="X99" s="240">
        <f t="shared" si="70"/>
        <v>-2.2205841702754969E-2</v>
      </c>
      <c r="Y99" s="239">
        <v>9928</v>
      </c>
      <c r="Z99" s="240">
        <f t="shared" si="71"/>
        <v>9.7622996130458883E-2</v>
      </c>
      <c r="AA99" s="239">
        <v>16543</v>
      </c>
      <c r="AB99" s="240">
        <f t="shared" si="72"/>
        <v>0.18536830037259966</v>
      </c>
      <c r="AC99" s="239">
        <v>3003</v>
      </c>
      <c r="AD99" s="240">
        <f t="shared" si="73"/>
        <v>0.10040307805056803</v>
      </c>
      <c r="AE99" s="239">
        <v>2769</v>
      </c>
      <c r="AF99" s="240">
        <f t="shared" si="74"/>
        <v>-0.21491352424156507</v>
      </c>
      <c r="AG99" s="239">
        <v>4791</v>
      </c>
      <c r="AH99" s="240">
        <f t="shared" si="75"/>
        <v>0.34957746478873242</v>
      </c>
      <c r="AI99" s="239">
        <v>2648</v>
      </c>
      <c r="AJ99" s="240">
        <f t="shared" si="76"/>
        <v>0.13941480206540446</v>
      </c>
      <c r="AK99" s="239">
        <v>2234</v>
      </c>
      <c r="AL99" s="240">
        <f t="shared" si="77"/>
        <v>-0.16485981308411213</v>
      </c>
      <c r="AM99" s="239">
        <v>750</v>
      </c>
      <c r="AN99" s="240">
        <f t="shared" si="78"/>
        <v>0.24792013311148087</v>
      </c>
      <c r="AO99" s="239">
        <v>614</v>
      </c>
      <c r="AP99" s="240">
        <f t="shared" si="79"/>
        <v>-0.41131351869606902</v>
      </c>
      <c r="AQ99" s="239">
        <v>965</v>
      </c>
      <c r="AR99" s="240">
        <f t="shared" si="80"/>
        <v>-0.26504188880426505</v>
      </c>
      <c r="AS99" s="239">
        <f t="shared" ref="AS99:AS110" si="85">SUM(E99:Q99,U99:AQ99)</f>
        <v>317218.69160602376</v>
      </c>
      <c r="AT99" s="240">
        <f t="shared" si="81"/>
        <v>-5.8772292149257721E-2</v>
      </c>
      <c r="AU99" s="241">
        <f t="shared" ref="AU99:AU110" si="86">SUM(C99:Q99,U99:AQ99)</f>
        <v>388564.64744857885</v>
      </c>
      <c r="AV99" s="242">
        <f t="shared" si="82"/>
        <v>-5.6122918171443548E-2</v>
      </c>
    </row>
    <row r="100" spans="2:48" ht="15" hidden="1" customHeight="1" outlineLevel="1">
      <c r="B100" s="238" t="s">
        <v>42</v>
      </c>
      <c r="C100" s="239">
        <v>93003</v>
      </c>
      <c r="D100" s="240">
        <f t="shared" si="60"/>
        <v>8.3702876473203958E-3</v>
      </c>
      <c r="E100" s="239">
        <v>15397</v>
      </c>
      <c r="F100" s="240">
        <f t="shared" si="61"/>
        <v>8.7896559033420418E-2</v>
      </c>
      <c r="G100" s="239">
        <v>9380</v>
      </c>
      <c r="H100" s="240">
        <f t="shared" si="62"/>
        <v>-0.19054193993786672</v>
      </c>
      <c r="I100" s="239">
        <v>59933</v>
      </c>
      <c r="J100" s="240">
        <f t="shared" si="63"/>
        <v>3.7190225668005006E-2</v>
      </c>
      <c r="K100" s="239">
        <v>8653</v>
      </c>
      <c r="L100" s="240">
        <f t="shared" si="64"/>
        <v>-0.1512506130456106</v>
      </c>
      <c r="M100" s="239">
        <v>200862</v>
      </c>
      <c r="N100" s="240">
        <f t="shared" si="65"/>
        <v>0.19576373096476929</v>
      </c>
      <c r="O100" s="239">
        <v>3958</v>
      </c>
      <c r="P100" s="240">
        <f t="shared" si="66"/>
        <v>1.4091724314629683E-2</v>
      </c>
      <c r="Q100" s="239">
        <v>7634</v>
      </c>
      <c r="R100" s="240">
        <f t="shared" si="67"/>
        <v>0.16247906197654949</v>
      </c>
      <c r="S100" s="239">
        <f t="shared" si="57"/>
        <v>29280.60538694778</v>
      </c>
      <c r="T100" s="240">
        <f t="shared" si="68"/>
        <v>5.2200312347192579E-3</v>
      </c>
      <c r="U100" s="239">
        <v>8591</v>
      </c>
      <c r="V100" s="240">
        <f t="shared" si="69"/>
        <v>-0.16665049956348821</v>
      </c>
      <c r="W100" s="239">
        <v>3219</v>
      </c>
      <c r="X100" s="240">
        <f t="shared" si="70"/>
        <v>-0.31930640727426518</v>
      </c>
      <c r="Y100" s="239">
        <v>6846</v>
      </c>
      <c r="Z100" s="240">
        <f t="shared" si="71"/>
        <v>9.1343854615016706E-2</v>
      </c>
      <c r="AA100" s="239">
        <v>10625</v>
      </c>
      <c r="AB100" s="240">
        <f t="shared" si="72"/>
        <v>0.35904323356357115</v>
      </c>
      <c r="AC100" s="239">
        <v>3479</v>
      </c>
      <c r="AD100" s="240">
        <f t="shared" si="73"/>
        <v>1.4285714285714235E-2</v>
      </c>
      <c r="AE100" s="239">
        <v>2462</v>
      </c>
      <c r="AF100" s="240">
        <f t="shared" si="74"/>
        <v>-8.1343283582089532E-2</v>
      </c>
      <c r="AG100" s="239">
        <v>5048</v>
      </c>
      <c r="AH100" s="240">
        <f t="shared" si="75"/>
        <v>0.6304909560723515</v>
      </c>
      <c r="AI100" s="239">
        <v>3578</v>
      </c>
      <c r="AJ100" s="240">
        <f t="shared" si="76"/>
        <v>0.26610049539985847</v>
      </c>
      <c r="AK100" s="239">
        <v>3438</v>
      </c>
      <c r="AL100" s="240">
        <f t="shared" si="77"/>
        <v>-7.0810810810810865E-2</v>
      </c>
      <c r="AM100" s="239">
        <v>803</v>
      </c>
      <c r="AN100" s="240">
        <f t="shared" si="78"/>
        <v>8.075370121130554E-2</v>
      </c>
      <c r="AO100" s="239">
        <v>702</v>
      </c>
      <c r="AP100" s="240">
        <f t="shared" si="79"/>
        <v>6.6869300911854168E-2</v>
      </c>
      <c r="AQ100" s="239">
        <v>1624</v>
      </c>
      <c r="AR100" s="240">
        <f t="shared" si="80"/>
        <v>-0.13525026624068159</v>
      </c>
      <c r="AS100" s="239">
        <f t="shared" si="85"/>
        <v>356232.86392594181</v>
      </c>
      <c r="AT100" s="240">
        <f t="shared" si="81"/>
        <v>0.11216131683474728</v>
      </c>
      <c r="AU100" s="241">
        <f t="shared" si="86"/>
        <v>449235.87229622941</v>
      </c>
      <c r="AV100" s="242">
        <f t="shared" si="82"/>
        <v>8.8956910666406985E-2</v>
      </c>
    </row>
    <row r="101" spans="2:48" ht="15" hidden="1" customHeight="1" outlineLevel="1">
      <c r="B101" s="238" t="s">
        <v>43</v>
      </c>
      <c r="C101" s="239">
        <v>137344</v>
      </c>
      <c r="D101" s="240">
        <f t="shared" si="60"/>
        <v>8.1304077406961328E-2</v>
      </c>
      <c r="E101" s="239">
        <v>11211</v>
      </c>
      <c r="F101" s="240">
        <f t="shared" si="61"/>
        <v>-5.8526203777600205E-3</v>
      </c>
      <c r="G101" s="239">
        <v>7152</v>
      </c>
      <c r="H101" s="240">
        <f t="shared" si="62"/>
        <v>-0.11953711682875789</v>
      </c>
      <c r="I101" s="239">
        <v>45164</v>
      </c>
      <c r="J101" s="240">
        <f t="shared" si="63"/>
        <v>-9.0334145702833935E-2</v>
      </c>
      <c r="K101" s="239">
        <v>6161</v>
      </c>
      <c r="L101" s="240">
        <f t="shared" si="64"/>
        <v>-0.29020737327188939</v>
      </c>
      <c r="M101" s="239">
        <v>163548</v>
      </c>
      <c r="N101" s="240">
        <f t="shared" si="65"/>
        <v>9.5688875489900571E-2</v>
      </c>
      <c r="O101" s="239">
        <v>3804</v>
      </c>
      <c r="P101" s="240">
        <f t="shared" si="66"/>
        <v>-0.20067241017020387</v>
      </c>
      <c r="Q101" s="239">
        <v>7566</v>
      </c>
      <c r="R101" s="240">
        <f t="shared" si="67"/>
        <v>-0.1414955179847952</v>
      </c>
      <c r="S101" s="239">
        <f t="shared" si="57"/>
        <v>4488.0542046701075</v>
      </c>
      <c r="T101" s="240">
        <f t="shared" si="68"/>
        <v>-9.9587607155606994E-2</v>
      </c>
      <c r="U101" s="239">
        <v>929</v>
      </c>
      <c r="V101" s="240">
        <f t="shared" si="69"/>
        <v>-0.60008609556607828</v>
      </c>
      <c r="W101" s="239">
        <v>1167</v>
      </c>
      <c r="X101" s="240">
        <f t="shared" si="70"/>
        <v>5.1679586563306845E-3</v>
      </c>
      <c r="Y101" s="239">
        <v>2162</v>
      </c>
      <c r="Z101" s="240">
        <f t="shared" si="71"/>
        <v>0.64912280701754388</v>
      </c>
      <c r="AA101" s="239">
        <v>230</v>
      </c>
      <c r="AB101" s="240">
        <f t="shared" si="72"/>
        <v>0.21052631578947367</v>
      </c>
      <c r="AC101" s="239">
        <v>2205</v>
      </c>
      <c r="AD101" s="240">
        <f t="shared" si="73"/>
        <v>-0.1155234657039711</v>
      </c>
      <c r="AE101" s="239">
        <v>1668</v>
      </c>
      <c r="AF101" s="240">
        <f t="shared" si="74"/>
        <v>-0.24353741496598635</v>
      </c>
      <c r="AG101" s="239">
        <v>4071</v>
      </c>
      <c r="AH101" s="240">
        <f t="shared" si="75"/>
        <v>0.54732041049030777</v>
      </c>
      <c r="AI101" s="239">
        <v>3198</v>
      </c>
      <c r="AJ101" s="240">
        <f t="shared" si="76"/>
        <v>-7.7588693394865849E-2</v>
      </c>
      <c r="AK101" s="239">
        <v>3486</v>
      </c>
      <c r="AL101" s="240">
        <f t="shared" si="77"/>
        <v>-0.3594266813671444</v>
      </c>
      <c r="AM101" s="239">
        <v>646</v>
      </c>
      <c r="AN101" s="240">
        <f t="shared" si="78"/>
        <v>-0.242672919109027</v>
      </c>
      <c r="AO101" s="239">
        <v>787</v>
      </c>
      <c r="AP101" s="240">
        <f t="shared" si="79"/>
        <v>-9.3317972350230427E-2</v>
      </c>
      <c r="AQ101" s="239">
        <v>1844</v>
      </c>
      <c r="AR101" s="240">
        <f t="shared" si="80"/>
        <v>-0.17898486197684771</v>
      </c>
      <c r="AS101" s="239">
        <f t="shared" si="85"/>
        <v>266998.0690694587</v>
      </c>
      <c r="AT101" s="240">
        <f t="shared" si="81"/>
        <v>4.6777040044518881E-3</v>
      </c>
      <c r="AU101" s="241">
        <f t="shared" si="86"/>
        <v>404342.15037353599</v>
      </c>
      <c r="AV101" s="242">
        <f t="shared" si="82"/>
        <v>2.9457267449985558E-2</v>
      </c>
    </row>
    <row r="102" spans="2:48" ht="15" hidden="1" customHeight="1" outlineLevel="1">
      <c r="B102" s="238" t="s">
        <v>44</v>
      </c>
      <c r="C102" s="239">
        <v>210662</v>
      </c>
      <c r="D102" s="240">
        <f t="shared" si="60"/>
        <v>0.14301991828673444</v>
      </c>
      <c r="E102" s="239">
        <v>12744</v>
      </c>
      <c r="F102" s="240">
        <f t="shared" si="61"/>
        <v>-9.4564831261101268E-2</v>
      </c>
      <c r="G102" s="239">
        <v>11310</v>
      </c>
      <c r="H102" s="240">
        <f t="shared" si="62"/>
        <v>-2.5923693049694219E-2</v>
      </c>
      <c r="I102" s="239">
        <v>48293</v>
      </c>
      <c r="J102" s="240">
        <f t="shared" si="63"/>
        <v>-7.0090308666936219E-2</v>
      </c>
      <c r="K102" s="239">
        <v>12803</v>
      </c>
      <c r="L102" s="240">
        <f t="shared" si="64"/>
        <v>-0.11818995798608722</v>
      </c>
      <c r="M102" s="239">
        <v>178511</v>
      </c>
      <c r="N102" s="240">
        <f t="shared" si="65"/>
        <v>8.2199670207090625E-2</v>
      </c>
      <c r="O102" s="239">
        <v>4596</v>
      </c>
      <c r="P102" s="240">
        <f t="shared" si="66"/>
        <v>-0.12290076335877864</v>
      </c>
      <c r="Q102" s="239">
        <v>15598</v>
      </c>
      <c r="R102" s="240">
        <f t="shared" si="67"/>
        <v>-0.26570002824592787</v>
      </c>
      <c r="S102" s="239">
        <f t="shared" si="57"/>
        <v>3103.1848688813311</v>
      </c>
      <c r="T102" s="240">
        <f t="shared" si="68"/>
        <v>-0.31859403440759382</v>
      </c>
      <c r="U102" s="239">
        <v>647</v>
      </c>
      <c r="V102" s="240">
        <f t="shared" si="69"/>
        <v>-0.67073791348600509</v>
      </c>
      <c r="W102" s="239">
        <v>825</v>
      </c>
      <c r="X102" s="240">
        <f t="shared" si="70"/>
        <v>-0.18719211822660098</v>
      </c>
      <c r="Y102" s="239">
        <v>1535</v>
      </c>
      <c r="Z102" s="240">
        <f t="shared" si="71"/>
        <v>4.2798913043478271E-2</v>
      </c>
      <c r="AA102" s="239">
        <v>97</v>
      </c>
      <c r="AB102" s="240">
        <f t="shared" si="72"/>
        <v>-5.8252427184465994E-2</v>
      </c>
      <c r="AC102" s="239">
        <v>1820</v>
      </c>
      <c r="AD102" s="240">
        <f t="shared" si="73"/>
        <v>-0.21246213760276933</v>
      </c>
      <c r="AE102" s="239">
        <v>1747</v>
      </c>
      <c r="AF102" s="240">
        <f t="shared" si="74"/>
        <v>-0.38290356764394207</v>
      </c>
      <c r="AG102" s="239">
        <v>4986</v>
      </c>
      <c r="AH102" s="240">
        <f t="shared" si="75"/>
        <v>0.28770661157024802</v>
      </c>
      <c r="AI102" s="239">
        <v>3333</v>
      </c>
      <c r="AJ102" s="240">
        <f t="shared" si="76"/>
        <v>-0.17171968190854869</v>
      </c>
      <c r="AK102" s="239">
        <v>7314</v>
      </c>
      <c r="AL102" s="240">
        <f t="shared" si="77"/>
        <v>-0.25168815224063845</v>
      </c>
      <c r="AM102" s="239">
        <v>581</v>
      </c>
      <c r="AN102" s="240">
        <f t="shared" si="78"/>
        <v>-5.8346839546191243E-2</v>
      </c>
      <c r="AO102" s="239">
        <v>782</v>
      </c>
      <c r="AP102" s="240">
        <f t="shared" si="79"/>
        <v>-0.35157545605306795</v>
      </c>
      <c r="AQ102" s="239">
        <v>2398</v>
      </c>
      <c r="AR102" s="240">
        <f t="shared" si="80"/>
        <v>-9.0633295411452375E-2</v>
      </c>
      <c r="AS102" s="239">
        <f t="shared" si="85"/>
        <v>309917.63615734654</v>
      </c>
      <c r="AT102" s="240">
        <f t="shared" si="81"/>
        <v>-1.7375467563121916E-2</v>
      </c>
      <c r="AU102" s="241">
        <f t="shared" si="86"/>
        <v>520579.77917726483</v>
      </c>
      <c r="AV102" s="242">
        <f t="shared" si="82"/>
        <v>4.1782281079635331E-2</v>
      </c>
    </row>
    <row r="103" spans="2:48" ht="15" hidden="1" customHeight="1" outlineLevel="1">
      <c r="B103" s="238" t="s">
        <v>45</v>
      </c>
      <c r="C103" s="239">
        <v>156474</v>
      </c>
      <c r="D103" s="240">
        <f t="shared" si="60"/>
        <v>0.14803700741762471</v>
      </c>
      <c r="E103" s="239">
        <v>15501</v>
      </c>
      <c r="F103" s="240">
        <f t="shared" si="61"/>
        <v>-0.15750856024783955</v>
      </c>
      <c r="G103" s="239">
        <v>12007</v>
      </c>
      <c r="H103" s="240">
        <f t="shared" si="62"/>
        <v>-0.10308508254276538</v>
      </c>
      <c r="I103" s="239">
        <v>44490</v>
      </c>
      <c r="J103" s="240">
        <f t="shared" si="63"/>
        <v>-4.9460527721397307E-2</v>
      </c>
      <c r="K103" s="239">
        <v>8960</v>
      </c>
      <c r="L103" s="240">
        <f t="shared" si="64"/>
        <v>-0.11532385466034756</v>
      </c>
      <c r="M103" s="239">
        <v>166085</v>
      </c>
      <c r="N103" s="240">
        <f t="shared" si="65"/>
        <v>7.2595644648807856E-2</v>
      </c>
      <c r="O103" s="239">
        <v>4379</v>
      </c>
      <c r="P103" s="240">
        <f t="shared" si="66"/>
        <v>-5.5028053517479525E-2</v>
      </c>
      <c r="Q103" s="239">
        <v>9174</v>
      </c>
      <c r="R103" s="240">
        <f t="shared" si="67"/>
        <v>-0.18518518518518523</v>
      </c>
      <c r="S103" s="239">
        <f t="shared" si="57"/>
        <v>5994.0475141129</v>
      </c>
      <c r="T103" s="240">
        <f t="shared" si="68"/>
        <v>-1.1270524746928245E-2</v>
      </c>
      <c r="U103" s="239">
        <v>2148</v>
      </c>
      <c r="V103" s="240">
        <f t="shared" si="69"/>
        <v>-8.6346235644406688E-2</v>
      </c>
      <c r="W103" s="239">
        <v>1662</v>
      </c>
      <c r="X103" s="240">
        <f t="shared" si="70"/>
        <v>0.1956834532374101</v>
      </c>
      <c r="Y103" s="239">
        <v>2079</v>
      </c>
      <c r="Z103" s="240">
        <f t="shared" si="71"/>
        <v>-6.1823104693140785E-2</v>
      </c>
      <c r="AA103" s="239">
        <v>105</v>
      </c>
      <c r="AB103" s="240">
        <f t="shared" si="72"/>
        <v>-9.4339622641509413E-3</v>
      </c>
      <c r="AC103" s="239">
        <v>2404</v>
      </c>
      <c r="AD103" s="240">
        <f t="shared" si="73"/>
        <v>-1.5963978714695015E-2</v>
      </c>
      <c r="AE103" s="239">
        <v>2204</v>
      </c>
      <c r="AF103" s="240">
        <f t="shared" si="74"/>
        <v>-0.12435439014700045</v>
      </c>
      <c r="AG103" s="239">
        <v>3877</v>
      </c>
      <c r="AH103" s="240">
        <f t="shared" si="75"/>
        <v>0.21383844708829058</v>
      </c>
      <c r="AI103" s="239">
        <v>3630</v>
      </c>
      <c r="AJ103" s="240">
        <f t="shared" si="76"/>
        <v>0.18318122555410699</v>
      </c>
      <c r="AK103" s="239">
        <v>6021</v>
      </c>
      <c r="AL103" s="240">
        <f t="shared" si="77"/>
        <v>-0.23328664204762506</v>
      </c>
      <c r="AM103" s="239">
        <v>731</v>
      </c>
      <c r="AN103" s="240">
        <f t="shared" si="78"/>
        <v>-0.17680180180180183</v>
      </c>
      <c r="AO103" s="239">
        <v>764</v>
      </c>
      <c r="AP103" s="240">
        <f t="shared" si="79"/>
        <v>-3.5353535353535359E-2</v>
      </c>
      <c r="AQ103" s="239">
        <v>1966</v>
      </c>
      <c r="AR103" s="240">
        <f t="shared" si="80"/>
        <v>-6.7362428842504762E-2</v>
      </c>
      <c r="AS103" s="239">
        <f t="shared" si="85"/>
        <v>288186.44152904116</v>
      </c>
      <c r="AT103" s="240">
        <f t="shared" si="81"/>
        <v>-6.7210635732006807E-4</v>
      </c>
      <c r="AU103" s="241">
        <f t="shared" si="86"/>
        <v>444660.58956604853</v>
      </c>
      <c r="AV103" s="242">
        <f t="shared" si="82"/>
        <v>4.7054680117300185E-2</v>
      </c>
    </row>
    <row r="104" spans="2:48" ht="15" hidden="1" customHeight="1" outlineLevel="1">
      <c r="B104" s="238" t="s">
        <v>46</v>
      </c>
      <c r="C104" s="239">
        <v>102479</v>
      </c>
      <c r="D104" s="240">
        <f t="shared" si="60"/>
        <v>0.1364331973030517</v>
      </c>
      <c r="E104" s="239">
        <v>10669</v>
      </c>
      <c r="F104" s="240">
        <f t="shared" si="61"/>
        <v>0.14070351758793964</v>
      </c>
      <c r="G104" s="239">
        <v>8849</v>
      </c>
      <c r="H104" s="240">
        <f t="shared" si="62"/>
        <v>2.6089981447124266E-2</v>
      </c>
      <c r="I104" s="239">
        <v>39097</v>
      </c>
      <c r="J104" s="240">
        <f t="shared" si="63"/>
        <v>-0.10500412050178554</v>
      </c>
      <c r="K104" s="239">
        <v>6163</v>
      </c>
      <c r="L104" s="240">
        <f t="shared" si="64"/>
        <v>-0.22837110304244401</v>
      </c>
      <c r="M104" s="239">
        <v>137497</v>
      </c>
      <c r="N104" s="240">
        <f t="shared" si="65"/>
        <v>-3.6650131719074053E-2</v>
      </c>
      <c r="O104" s="239">
        <v>4436</v>
      </c>
      <c r="P104" s="240">
        <f t="shared" si="66"/>
        <v>-3.711742999782941E-2</v>
      </c>
      <c r="Q104" s="239">
        <v>6427</v>
      </c>
      <c r="R104" s="240">
        <f t="shared" si="67"/>
        <v>-0.11534755677907782</v>
      </c>
      <c r="S104" s="239">
        <f t="shared" si="57"/>
        <v>4803.2186642796196</v>
      </c>
      <c r="T104" s="240">
        <f t="shared" si="68"/>
        <v>2.6852585207999935E-2</v>
      </c>
      <c r="U104" s="239">
        <v>2129</v>
      </c>
      <c r="V104" s="240">
        <f t="shared" si="69"/>
        <v>0.1633879781420764</v>
      </c>
      <c r="W104" s="239">
        <v>931</v>
      </c>
      <c r="X104" s="240">
        <f t="shared" si="70"/>
        <v>0.25981055480378901</v>
      </c>
      <c r="Y104" s="239">
        <v>1614</v>
      </c>
      <c r="Z104" s="240">
        <f t="shared" si="71"/>
        <v>-0.20453425332676201</v>
      </c>
      <c r="AA104" s="239">
        <v>129</v>
      </c>
      <c r="AB104" s="240">
        <f t="shared" si="72"/>
        <v>0.61250000000000004</v>
      </c>
      <c r="AC104" s="239">
        <v>1626</v>
      </c>
      <c r="AD104" s="240">
        <f t="shared" si="73"/>
        <v>-0.36335160532498045</v>
      </c>
      <c r="AE104" s="239">
        <v>1693</v>
      </c>
      <c r="AF104" s="240">
        <f t="shared" si="74"/>
        <v>-5.0476724621424607E-2</v>
      </c>
      <c r="AG104" s="239">
        <v>3235</v>
      </c>
      <c r="AH104" s="240">
        <f t="shared" si="75"/>
        <v>0.25436215587436983</v>
      </c>
      <c r="AI104" s="239">
        <v>2608</v>
      </c>
      <c r="AJ104" s="240">
        <f t="shared" si="76"/>
        <v>3.0422757803239886E-2</v>
      </c>
      <c r="AK104" s="239">
        <v>3493</v>
      </c>
      <c r="AL104" s="240">
        <f t="shared" si="77"/>
        <v>-8.7274627645675507E-2</v>
      </c>
      <c r="AM104" s="239">
        <v>811</v>
      </c>
      <c r="AN104" s="240">
        <f t="shared" si="78"/>
        <v>0.24769230769230766</v>
      </c>
      <c r="AO104" s="239">
        <v>852</v>
      </c>
      <c r="AP104" s="240">
        <f t="shared" si="79"/>
        <v>0.39901477832512322</v>
      </c>
      <c r="AQ104" s="239">
        <v>1348</v>
      </c>
      <c r="AR104" s="240">
        <f t="shared" si="80"/>
        <v>-8.2993197278911524E-2</v>
      </c>
      <c r="AS104" s="239">
        <f t="shared" si="85"/>
        <v>233608.02120403544</v>
      </c>
      <c r="AT104" s="240">
        <f t="shared" si="81"/>
        <v>-4.6210357921325995E-2</v>
      </c>
      <c r="AU104" s="241">
        <f t="shared" si="86"/>
        <v>336087.15763723268</v>
      </c>
      <c r="AV104" s="242">
        <f t="shared" si="82"/>
        <v>2.9393607762648877E-3</v>
      </c>
    </row>
    <row r="105" spans="2:48" ht="15" hidden="1" customHeight="1" outlineLevel="1">
      <c r="B105" s="238" t="s">
        <v>47</v>
      </c>
      <c r="C105" s="239">
        <v>98795</v>
      </c>
      <c r="D105" s="240">
        <f t="shared" si="60"/>
        <v>0.22103298686210771</v>
      </c>
      <c r="E105" s="239">
        <v>14212</v>
      </c>
      <c r="F105" s="240">
        <f t="shared" si="61"/>
        <v>6.3215381162564421E-2</v>
      </c>
      <c r="G105" s="239">
        <v>9945</v>
      </c>
      <c r="H105" s="240">
        <f t="shared" si="62"/>
        <v>7.4554294975688773E-2</v>
      </c>
      <c r="I105" s="239">
        <v>53175</v>
      </c>
      <c r="J105" s="240">
        <f t="shared" si="63"/>
        <v>0.15319554986879491</v>
      </c>
      <c r="K105" s="239">
        <v>10944</v>
      </c>
      <c r="L105" s="240">
        <f t="shared" si="64"/>
        <v>0.14716981132075468</v>
      </c>
      <c r="M105" s="239">
        <v>160042</v>
      </c>
      <c r="N105" s="240">
        <f t="shared" si="65"/>
        <v>6.8806389784892286E-2</v>
      </c>
      <c r="O105" s="239">
        <v>4112</v>
      </c>
      <c r="P105" s="240">
        <f t="shared" si="66"/>
        <v>-0.29078992756122801</v>
      </c>
      <c r="Q105" s="239">
        <v>5090</v>
      </c>
      <c r="R105" s="240">
        <f t="shared" si="67"/>
        <v>-0.19411019632678905</v>
      </c>
      <c r="S105" s="239">
        <f t="shared" si="57"/>
        <v>4496.9468874210952</v>
      </c>
      <c r="T105" s="240">
        <f t="shared" si="68"/>
        <v>-3.2088833639563386E-2</v>
      </c>
      <c r="U105" s="239">
        <v>1940</v>
      </c>
      <c r="V105" s="240">
        <f t="shared" si="69"/>
        <v>2.9723991507430991E-2</v>
      </c>
      <c r="W105" s="239">
        <v>550</v>
      </c>
      <c r="X105" s="240">
        <f t="shared" si="70"/>
        <v>6.7961165048543659E-2</v>
      </c>
      <c r="Y105" s="239">
        <v>1650</v>
      </c>
      <c r="Z105" s="240">
        <f t="shared" si="71"/>
        <v>-0.15079773546062791</v>
      </c>
      <c r="AA105" s="239">
        <v>357</v>
      </c>
      <c r="AB105" s="240">
        <f t="shared" si="72"/>
        <v>0.17049180327868863</v>
      </c>
      <c r="AC105" s="239">
        <v>2186</v>
      </c>
      <c r="AD105" s="240">
        <f t="shared" si="73"/>
        <v>-0.22619469026548678</v>
      </c>
      <c r="AE105" s="239">
        <v>2028</v>
      </c>
      <c r="AF105" s="240">
        <f t="shared" si="74"/>
        <v>-0.15920398009950254</v>
      </c>
      <c r="AG105" s="239">
        <v>4776</v>
      </c>
      <c r="AH105" s="240">
        <f t="shared" si="75"/>
        <v>0.37320299022426684</v>
      </c>
      <c r="AI105" s="239">
        <v>2866</v>
      </c>
      <c r="AJ105" s="240">
        <f t="shared" si="76"/>
        <v>0.11387485425573263</v>
      </c>
      <c r="AK105" s="239">
        <v>2881</v>
      </c>
      <c r="AL105" s="240">
        <f t="shared" si="77"/>
        <v>3.4099066762383279E-2</v>
      </c>
      <c r="AM105" s="239">
        <v>693</v>
      </c>
      <c r="AN105" s="240">
        <f t="shared" si="78"/>
        <v>0.125</v>
      </c>
      <c r="AO105" s="239">
        <v>747</v>
      </c>
      <c r="AP105" s="240">
        <f t="shared" si="79"/>
        <v>5.508474576271194E-2</v>
      </c>
      <c r="AQ105" s="239">
        <v>1644</v>
      </c>
      <c r="AR105" s="240">
        <f t="shared" si="80"/>
        <v>-0.44119646498980281</v>
      </c>
      <c r="AS105" s="239">
        <f t="shared" si="85"/>
        <v>279838.64939371048</v>
      </c>
      <c r="AT105" s="240">
        <f t="shared" si="81"/>
        <v>6.3564877486094185E-2</v>
      </c>
      <c r="AU105" s="241">
        <f t="shared" si="86"/>
        <v>378633.87042669737</v>
      </c>
      <c r="AV105" s="242">
        <f t="shared" si="82"/>
        <v>0.10060017479656969</v>
      </c>
    </row>
    <row r="106" spans="2:48" ht="15" hidden="1" customHeight="1" outlineLevel="1">
      <c r="B106" s="238" t="s">
        <v>48</v>
      </c>
      <c r="C106" s="239">
        <v>108868</v>
      </c>
      <c r="D106" s="240">
        <f t="shared" si="60"/>
        <v>0.452793680024554</v>
      </c>
      <c r="E106" s="239">
        <v>13811</v>
      </c>
      <c r="F106" s="240">
        <f t="shared" si="61"/>
        <v>-4.3493316711683661E-2</v>
      </c>
      <c r="G106" s="239">
        <v>11806</v>
      </c>
      <c r="H106" s="240">
        <f t="shared" si="62"/>
        <v>-1.1388377156255181E-2</v>
      </c>
      <c r="I106" s="239">
        <v>65444</v>
      </c>
      <c r="J106" s="240">
        <f t="shared" si="63"/>
        <v>0.20149075620995438</v>
      </c>
      <c r="K106" s="239">
        <v>15771</v>
      </c>
      <c r="L106" s="240">
        <f t="shared" si="64"/>
        <v>-6.889833510449872E-2</v>
      </c>
      <c r="M106" s="239">
        <v>154803</v>
      </c>
      <c r="N106" s="240">
        <f t="shared" si="65"/>
        <v>0.11696117408527118</v>
      </c>
      <c r="O106" s="239">
        <v>2491</v>
      </c>
      <c r="P106" s="240">
        <f t="shared" si="66"/>
        <v>0.25050200803212852</v>
      </c>
      <c r="Q106" s="239">
        <v>11365</v>
      </c>
      <c r="R106" s="240">
        <f t="shared" si="67"/>
        <v>-3.4081251062383133E-2</v>
      </c>
      <c r="S106" s="239">
        <f t="shared" si="57"/>
        <v>23065.90752177481</v>
      </c>
      <c r="T106" s="240">
        <f t="shared" si="68"/>
        <v>-5.6961264010673474E-2</v>
      </c>
      <c r="U106" s="239">
        <v>8330</v>
      </c>
      <c r="V106" s="240">
        <f t="shared" si="69"/>
        <v>-0.23282372444280719</v>
      </c>
      <c r="W106" s="239">
        <v>4408</v>
      </c>
      <c r="X106" s="240">
        <f t="shared" si="70"/>
        <v>0.18974358974358974</v>
      </c>
      <c r="Y106" s="239">
        <v>4580</v>
      </c>
      <c r="Z106" s="240">
        <f t="shared" si="71"/>
        <v>-4.9398090493980917E-2</v>
      </c>
      <c r="AA106" s="239">
        <v>5748</v>
      </c>
      <c r="AB106" s="240">
        <f t="shared" si="72"/>
        <v>0.13171884229178965</v>
      </c>
      <c r="AC106" s="239">
        <v>2539</v>
      </c>
      <c r="AD106" s="240">
        <f t="shared" si="73"/>
        <v>0.21367112810707467</v>
      </c>
      <c r="AE106" s="239">
        <v>2458</v>
      </c>
      <c r="AF106" s="240">
        <f t="shared" si="74"/>
        <v>-0.18690043003638768</v>
      </c>
      <c r="AG106" s="239">
        <v>3840</v>
      </c>
      <c r="AH106" s="240">
        <f t="shared" si="75"/>
        <v>0.14319738017267047</v>
      </c>
      <c r="AI106" s="239">
        <v>2318</v>
      </c>
      <c r="AJ106" s="240">
        <f t="shared" si="76"/>
        <v>3.9461883408071774E-2</v>
      </c>
      <c r="AK106" s="239">
        <v>3267</v>
      </c>
      <c r="AL106" s="240">
        <f t="shared" si="77"/>
        <v>0.14792691496837662</v>
      </c>
      <c r="AM106" s="239">
        <v>1000</v>
      </c>
      <c r="AN106" s="240">
        <f t="shared" si="78"/>
        <v>0.62866449511400657</v>
      </c>
      <c r="AO106" s="239">
        <v>757</v>
      </c>
      <c r="AP106" s="240">
        <f t="shared" si="79"/>
        <v>0.24302134646962226</v>
      </c>
      <c r="AQ106" s="239">
        <v>1983</v>
      </c>
      <c r="AR106" s="240">
        <f t="shared" si="80"/>
        <v>0.26871401151631469</v>
      </c>
      <c r="AS106" s="239">
        <f t="shared" si="85"/>
        <v>316720.71345724462</v>
      </c>
      <c r="AT106" s="240">
        <f t="shared" si="81"/>
        <v>8.8636697371514694E-2</v>
      </c>
      <c r="AU106" s="241">
        <f t="shared" si="86"/>
        <v>425589.16625092464</v>
      </c>
      <c r="AV106" s="242">
        <f t="shared" si="82"/>
        <v>0.16322473143099914</v>
      </c>
    </row>
    <row r="107" spans="2:48" ht="15" hidden="1" customHeight="1" outlineLevel="1">
      <c r="B107" s="238" t="s">
        <v>49</v>
      </c>
      <c r="C107" s="239">
        <v>77890</v>
      </c>
      <c r="D107" s="240">
        <f t="shared" si="60"/>
        <v>-8.3787185489278104E-2</v>
      </c>
      <c r="E107" s="239">
        <v>13246</v>
      </c>
      <c r="F107" s="240">
        <f t="shared" si="61"/>
        <v>-7.2668720246429563E-2</v>
      </c>
      <c r="G107" s="239">
        <v>11104</v>
      </c>
      <c r="H107" s="240">
        <f t="shared" si="62"/>
        <v>4.3020852902498685E-2</v>
      </c>
      <c r="I107" s="239">
        <v>68420</v>
      </c>
      <c r="J107" s="240">
        <f t="shared" si="63"/>
        <v>-1.8491156091752892E-2</v>
      </c>
      <c r="K107" s="239">
        <v>14037</v>
      </c>
      <c r="L107" s="240">
        <f t="shared" si="64"/>
        <v>-0.13634405955823536</v>
      </c>
      <c r="M107" s="239">
        <v>139727</v>
      </c>
      <c r="N107" s="240">
        <f t="shared" si="65"/>
        <v>-0.24910657186923979</v>
      </c>
      <c r="O107" s="239">
        <v>2478</v>
      </c>
      <c r="P107" s="240">
        <f t="shared" si="66"/>
        <v>-3.76699029126214E-2</v>
      </c>
      <c r="Q107" s="239">
        <v>10785</v>
      </c>
      <c r="R107" s="240">
        <f t="shared" si="67"/>
        <v>-4.5575221238938091E-2</v>
      </c>
      <c r="S107" s="239">
        <f t="shared" si="57"/>
        <v>50791.282581757092</v>
      </c>
      <c r="T107" s="240">
        <f t="shared" si="68"/>
        <v>-0.19686566369378522</v>
      </c>
      <c r="U107" s="239">
        <v>16531</v>
      </c>
      <c r="V107" s="240">
        <f t="shared" si="69"/>
        <v>-0.38438908129445504</v>
      </c>
      <c r="W107" s="239">
        <v>9356</v>
      </c>
      <c r="X107" s="240">
        <f t="shared" si="70"/>
        <v>-0.24657754871960058</v>
      </c>
      <c r="Y107" s="239">
        <v>9912</v>
      </c>
      <c r="Z107" s="240">
        <f t="shared" si="71"/>
        <v>-8.6451612903225783E-2</v>
      </c>
      <c r="AA107" s="239">
        <v>14993</v>
      </c>
      <c r="AB107" s="240">
        <f t="shared" si="72"/>
        <v>0.14275914634146347</v>
      </c>
      <c r="AC107" s="239">
        <v>2916</v>
      </c>
      <c r="AD107" s="240">
        <f t="shared" si="73"/>
        <v>0.20049403046521208</v>
      </c>
      <c r="AE107" s="239">
        <v>2495</v>
      </c>
      <c r="AF107" s="240">
        <f t="shared" si="74"/>
        <v>-0.35429606625258803</v>
      </c>
      <c r="AG107" s="239">
        <v>2811</v>
      </c>
      <c r="AH107" s="240">
        <f t="shared" si="75"/>
        <v>-6.7042814470627321E-2</v>
      </c>
      <c r="AI107" s="239">
        <v>2013</v>
      </c>
      <c r="AJ107" s="240">
        <f t="shared" si="76"/>
        <v>-0.30753353973168218</v>
      </c>
      <c r="AK107" s="239">
        <v>2239</v>
      </c>
      <c r="AL107" s="240">
        <f t="shared" si="77"/>
        <v>-0.36355884025014218</v>
      </c>
      <c r="AM107" s="239">
        <v>1136</v>
      </c>
      <c r="AN107" s="240">
        <f t="shared" si="78"/>
        <v>-2.5728987993138941E-2</v>
      </c>
      <c r="AO107" s="239">
        <v>649</v>
      </c>
      <c r="AP107" s="240">
        <f t="shared" si="79"/>
        <v>-0.24004683840749419</v>
      </c>
      <c r="AQ107" s="239">
        <v>1061</v>
      </c>
      <c r="AR107" s="240">
        <f t="shared" si="80"/>
        <v>-0.36122817579771227</v>
      </c>
      <c r="AS107" s="239">
        <f t="shared" si="85"/>
        <v>325906.7963682891</v>
      </c>
      <c r="AT107" s="240">
        <f t="shared" si="81"/>
        <v>-0.17177647191601542</v>
      </c>
      <c r="AU107" s="241">
        <f t="shared" si="86"/>
        <v>403796.71258110361</v>
      </c>
      <c r="AV107" s="242">
        <f t="shared" si="82"/>
        <v>-0.15614487246787745</v>
      </c>
    </row>
    <row r="108" spans="2:48" ht="15" hidden="1" customHeight="1" outlineLevel="1">
      <c r="B108" s="238" t="s">
        <v>50</v>
      </c>
      <c r="C108" s="239">
        <v>62825</v>
      </c>
      <c r="D108" s="240">
        <f t="shared" si="60"/>
        <v>5.8276364451417262E-3</v>
      </c>
      <c r="E108" s="239">
        <v>15036</v>
      </c>
      <c r="F108" s="240">
        <f t="shared" si="61"/>
        <v>0.12368283386891865</v>
      </c>
      <c r="G108" s="239">
        <v>10652</v>
      </c>
      <c r="H108" s="240">
        <f t="shared" si="62"/>
        <v>-0.10162773045458384</v>
      </c>
      <c r="I108" s="239">
        <v>61981</v>
      </c>
      <c r="J108" s="240">
        <f t="shared" si="63"/>
        <v>3.287894947340364E-2</v>
      </c>
      <c r="K108" s="239">
        <v>13230</v>
      </c>
      <c r="L108" s="240">
        <f t="shared" si="64"/>
        <v>-9.637319855201143E-2</v>
      </c>
      <c r="M108" s="239">
        <v>145862</v>
      </c>
      <c r="N108" s="240">
        <f t="shared" si="65"/>
        <v>-2.5507749866381602E-2</v>
      </c>
      <c r="O108" s="239">
        <v>2148</v>
      </c>
      <c r="P108" s="240">
        <f t="shared" si="66"/>
        <v>-2.9371893357433398E-2</v>
      </c>
      <c r="Q108" s="239">
        <v>11346</v>
      </c>
      <c r="R108" s="240">
        <f t="shared" si="67"/>
        <v>-0.11373222933916571</v>
      </c>
      <c r="S108" s="239">
        <f t="shared" si="57"/>
        <v>45225.281291418665</v>
      </c>
      <c r="T108" s="240">
        <f t="shared" si="68"/>
        <v>-0.21630909447075941</v>
      </c>
      <c r="U108" s="239">
        <v>15114</v>
      </c>
      <c r="V108" s="240">
        <f t="shared" si="69"/>
        <v>-0.38678135270012581</v>
      </c>
      <c r="W108" s="239">
        <v>8749</v>
      </c>
      <c r="X108" s="240">
        <f t="shared" si="70"/>
        <v>-0.1425071057532098</v>
      </c>
      <c r="Y108" s="239">
        <v>8443</v>
      </c>
      <c r="Z108" s="240">
        <f t="shared" si="71"/>
        <v>-0.18942012288786481</v>
      </c>
      <c r="AA108" s="239">
        <v>12920</v>
      </c>
      <c r="AB108" s="240">
        <f t="shared" si="72"/>
        <v>3.8418260729786269E-2</v>
      </c>
      <c r="AC108" s="239">
        <v>2343</v>
      </c>
      <c r="AD108" s="240">
        <f t="shared" si="73"/>
        <v>-6.3174730107956822E-2</v>
      </c>
      <c r="AE108" s="239">
        <v>3047</v>
      </c>
      <c r="AF108" s="240">
        <f t="shared" si="74"/>
        <v>2.282645182947296E-2</v>
      </c>
      <c r="AG108" s="239">
        <v>2158</v>
      </c>
      <c r="AH108" s="240">
        <f t="shared" si="75"/>
        <v>-0.35735556879094699</v>
      </c>
      <c r="AI108" s="239">
        <v>2580</v>
      </c>
      <c r="AJ108" s="240">
        <f t="shared" si="76"/>
        <v>-0.17466410748560457</v>
      </c>
      <c r="AK108" s="239">
        <v>2276</v>
      </c>
      <c r="AL108" s="240">
        <f t="shared" si="77"/>
        <v>-0.27791878172588835</v>
      </c>
      <c r="AM108" s="239">
        <v>1172</v>
      </c>
      <c r="AN108" s="240">
        <f t="shared" si="78"/>
        <v>-8.5251491901106036E-4</v>
      </c>
      <c r="AO108" s="239">
        <v>690</v>
      </c>
      <c r="AP108" s="240">
        <f t="shared" si="79"/>
        <v>-0.32153392330383479</v>
      </c>
      <c r="AQ108" s="239">
        <v>853</v>
      </c>
      <c r="AR108" s="240">
        <f t="shared" si="80"/>
        <v>-0.32031872509960158</v>
      </c>
      <c r="AS108" s="239">
        <f t="shared" si="85"/>
        <v>320598.05071771587</v>
      </c>
      <c r="AT108" s="240">
        <f t="shared" si="81"/>
        <v>-5.9423224757151227E-2</v>
      </c>
      <c r="AU108" s="241">
        <f t="shared" si="86"/>
        <v>383423.05654535233</v>
      </c>
      <c r="AV108" s="242">
        <f t="shared" si="82"/>
        <v>-4.9317902089475618E-2</v>
      </c>
    </row>
    <row r="109" spans="2:48" ht="15" hidden="1" customHeight="1" outlineLevel="1">
      <c r="B109" s="238" t="s">
        <v>51</v>
      </c>
      <c r="C109" s="239">
        <v>54271</v>
      </c>
      <c r="D109" s="240">
        <f t="shared" si="60"/>
        <v>6.6667976964956077E-2</v>
      </c>
      <c r="E109" s="239">
        <v>14000</v>
      </c>
      <c r="F109" s="240">
        <f t="shared" si="61"/>
        <v>0.26069338135974784</v>
      </c>
      <c r="G109" s="239">
        <v>10881</v>
      </c>
      <c r="H109" s="240">
        <f t="shared" si="62"/>
        <v>5.2626487375447395E-2</v>
      </c>
      <c r="I109" s="239">
        <v>58369</v>
      </c>
      <c r="J109" s="240">
        <f t="shared" si="63"/>
        <v>8.2932893003580865E-2</v>
      </c>
      <c r="K109" s="239">
        <v>8038</v>
      </c>
      <c r="L109" s="240">
        <f t="shared" si="64"/>
        <v>-2.8875196327171726E-2</v>
      </c>
      <c r="M109" s="239">
        <v>145616</v>
      </c>
      <c r="N109" s="240">
        <f t="shared" si="65"/>
        <v>1.2713161042646082E-2</v>
      </c>
      <c r="O109" s="239">
        <v>2398</v>
      </c>
      <c r="P109" s="240">
        <f t="shared" si="66"/>
        <v>0.18128078817733995</v>
      </c>
      <c r="Q109" s="239">
        <v>13793</v>
      </c>
      <c r="R109" s="240">
        <f t="shared" si="67"/>
        <v>0.11269764440141983</v>
      </c>
      <c r="S109" s="239">
        <f t="shared" si="57"/>
        <v>51071.392962012673</v>
      </c>
      <c r="T109" s="240">
        <f t="shared" si="68"/>
        <v>-0.16265269317935427</v>
      </c>
      <c r="U109" s="239">
        <v>17455</v>
      </c>
      <c r="V109" s="240">
        <f t="shared" si="69"/>
        <v>-0.3662636604581927</v>
      </c>
      <c r="W109" s="239">
        <v>8777</v>
      </c>
      <c r="X109" s="240">
        <f t="shared" si="70"/>
        <v>-0.14877315488313447</v>
      </c>
      <c r="Y109" s="239">
        <v>9297</v>
      </c>
      <c r="Z109" s="240">
        <f t="shared" si="71"/>
        <v>-9.2001171989452124E-2</v>
      </c>
      <c r="AA109" s="239">
        <v>15543</v>
      </c>
      <c r="AB109" s="240">
        <f t="shared" si="72"/>
        <v>0.20497713001007822</v>
      </c>
      <c r="AC109" s="239">
        <v>2151</v>
      </c>
      <c r="AD109" s="240">
        <f t="shared" si="73"/>
        <v>2.5751072961373467E-2</v>
      </c>
      <c r="AE109" s="239">
        <v>3482</v>
      </c>
      <c r="AF109" s="240">
        <f t="shared" si="74"/>
        <v>0.46179680940386225</v>
      </c>
      <c r="AG109" s="239">
        <v>4237</v>
      </c>
      <c r="AH109" s="240">
        <f t="shared" si="75"/>
        <v>-4.8292902066486953E-2</v>
      </c>
      <c r="AI109" s="239">
        <v>3175</v>
      </c>
      <c r="AJ109" s="240">
        <f t="shared" si="76"/>
        <v>0.22634221707222868</v>
      </c>
      <c r="AK109" s="239">
        <v>1936</v>
      </c>
      <c r="AL109" s="240">
        <f t="shared" si="77"/>
        <v>1.4143530644316504E-2</v>
      </c>
      <c r="AM109" s="239">
        <v>800</v>
      </c>
      <c r="AN109" s="240">
        <f t="shared" si="78"/>
        <v>-0.14621131270010668</v>
      </c>
      <c r="AO109" s="239">
        <v>757</v>
      </c>
      <c r="AP109" s="240">
        <f t="shared" si="79"/>
        <v>-0.27281460134486069</v>
      </c>
      <c r="AQ109" s="239">
        <v>1163</v>
      </c>
      <c r="AR109" s="240">
        <f t="shared" si="80"/>
        <v>0.20643153526970948</v>
      </c>
      <c r="AS109" s="239">
        <f t="shared" si="85"/>
        <v>321868.42002547119</v>
      </c>
      <c r="AT109" s="240">
        <f t="shared" si="81"/>
        <v>8.3781576532979685E-3</v>
      </c>
      <c r="AU109" s="241">
        <f t="shared" si="86"/>
        <v>376139.48669344815</v>
      </c>
      <c r="AV109" s="242">
        <f t="shared" si="82"/>
        <v>1.6392236959781314E-2</v>
      </c>
    </row>
    <row r="110" spans="2:48" collapsed="1">
      <c r="B110" s="251">
        <v>2003</v>
      </c>
      <c r="C110" s="252">
        <v>1245831</v>
      </c>
      <c r="D110" s="253">
        <f t="shared" si="60"/>
        <v>0.10390423970908258</v>
      </c>
      <c r="E110" s="252">
        <v>156772</v>
      </c>
      <c r="F110" s="253">
        <f t="shared" si="61"/>
        <v>-1.6079430629997393E-2</v>
      </c>
      <c r="G110" s="252">
        <v>121017</v>
      </c>
      <c r="H110" s="253">
        <f t="shared" si="62"/>
        <v>-4.3865401480615351E-2</v>
      </c>
      <c r="I110" s="252">
        <v>657639</v>
      </c>
      <c r="J110" s="253">
        <f t="shared" si="63"/>
        <v>-3.669357832079112E-3</v>
      </c>
      <c r="K110" s="252">
        <v>119065</v>
      </c>
      <c r="L110" s="253">
        <f t="shared" si="64"/>
        <v>-0.1085813967417345</v>
      </c>
      <c r="M110" s="252">
        <v>1899537</v>
      </c>
      <c r="N110" s="253">
        <f t="shared" si="65"/>
        <v>2.5837422381883801E-2</v>
      </c>
      <c r="O110" s="252">
        <v>39290</v>
      </c>
      <c r="P110" s="253">
        <f t="shared" si="66"/>
        <v>-6.4211880150526368E-2</v>
      </c>
      <c r="Q110" s="252">
        <v>113452</v>
      </c>
      <c r="R110" s="253">
        <f t="shared" si="67"/>
        <v>-0.10551503922418892</v>
      </c>
      <c r="S110" s="252">
        <f t="shared" si="57"/>
        <v>327527.51398492954</v>
      </c>
      <c r="T110" s="253">
        <f t="shared" si="68"/>
        <v>-0.12404457747647579</v>
      </c>
      <c r="U110" s="252">
        <v>105672</v>
      </c>
      <c r="V110" s="253">
        <f t="shared" si="69"/>
        <v>-0.30834784202327503</v>
      </c>
      <c r="W110" s="252">
        <v>59510</v>
      </c>
      <c r="X110" s="253">
        <f t="shared" si="70"/>
        <v>-0.128696925329429</v>
      </c>
      <c r="Y110" s="252">
        <v>67700</v>
      </c>
      <c r="Z110" s="253">
        <f t="shared" si="71"/>
        <v>-4.8970303149495686E-2</v>
      </c>
      <c r="AA110" s="252">
        <v>94646</v>
      </c>
      <c r="AB110" s="253">
        <f t="shared" si="72"/>
        <v>0.15929496209012628</v>
      </c>
      <c r="AC110" s="252">
        <v>28628</v>
      </c>
      <c r="AD110" s="253">
        <f t="shared" si="73"/>
        <v>-5.1801801801801828E-2</v>
      </c>
      <c r="AE110" s="252">
        <v>28255</v>
      </c>
      <c r="AF110" s="253">
        <f t="shared" si="74"/>
        <v>-0.14170716889428914</v>
      </c>
      <c r="AG110" s="252">
        <v>47829</v>
      </c>
      <c r="AH110" s="253">
        <f t="shared" si="75"/>
        <v>0.20536794354838706</v>
      </c>
      <c r="AI110" s="252">
        <v>34448</v>
      </c>
      <c r="AJ110" s="253">
        <f t="shared" si="76"/>
        <v>1.8538777682505003E-2</v>
      </c>
      <c r="AK110" s="252">
        <v>41356</v>
      </c>
      <c r="AL110" s="253">
        <f t="shared" si="77"/>
        <v>-0.17085689081358513</v>
      </c>
      <c r="AM110" s="252">
        <v>9946</v>
      </c>
      <c r="AN110" s="253">
        <f t="shared" si="78"/>
        <v>3.0139823925427134E-2</v>
      </c>
      <c r="AO110" s="252">
        <v>9071</v>
      </c>
      <c r="AP110" s="253">
        <f t="shared" si="79"/>
        <v>-0.10850122850122845</v>
      </c>
      <c r="AQ110" s="252">
        <v>18339</v>
      </c>
      <c r="AR110" s="253">
        <f t="shared" si="80"/>
        <v>-0.14583139264089429</v>
      </c>
      <c r="AS110" s="252">
        <f t="shared" si="85"/>
        <v>3652171.243889302</v>
      </c>
      <c r="AT110" s="253">
        <f t="shared" si="81"/>
        <v>-1.3392317298072443E-2</v>
      </c>
      <c r="AU110" s="254">
        <f t="shared" si="86"/>
        <v>4898002.3477935418</v>
      </c>
      <c r="AV110" s="255">
        <f t="shared" si="82"/>
        <v>1.4013173694218395E-2</v>
      </c>
    </row>
    <row r="111" spans="2:48" ht="15" hidden="1" customHeight="1" outlineLevel="1">
      <c r="B111" s="238" t="s">
        <v>40</v>
      </c>
      <c r="C111" s="239">
        <v>69701</v>
      </c>
      <c r="D111" s="240">
        <f t="shared" si="60"/>
        <v>0.14470356380358029</v>
      </c>
      <c r="E111" s="239">
        <v>12840</v>
      </c>
      <c r="F111" s="240">
        <f t="shared" si="61"/>
        <v>6.4500082904990874E-2</v>
      </c>
      <c r="G111" s="239">
        <v>9895</v>
      </c>
      <c r="H111" s="240">
        <f t="shared" si="62"/>
        <v>-0.23525774789396403</v>
      </c>
      <c r="I111" s="239">
        <v>55212</v>
      </c>
      <c r="J111" s="240">
        <f t="shared" si="63"/>
        <v>3.5697537001256885E-2</v>
      </c>
      <c r="K111" s="239">
        <v>8655</v>
      </c>
      <c r="L111" s="240">
        <f t="shared" si="64"/>
        <v>-8.0917489646384233E-2</v>
      </c>
      <c r="M111" s="239">
        <v>146075</v>
      </c>
      <c r="N111" s="240">
        <f t="shared" si="65"/>
        <v>6.333804067727522E-2</v>
      </c>
      <c r="O111" s="239">
        <v>2343</v>
      </c>
      <c r="P111" s="240">
        <f t="shared" si="66"/>
        <v>0.20586721564590849</v>
      </c>
      <c r="Q111" s="239">
        <v>10593</v>
      </c>
      <c r="R111" s="240">
        <f t="shared" si="67"/>
        <v>0.10343750000000007</v>
      </c>
      <c r="S111" s="239">
        <f t="shared" si="57"/>
        <v>61083.27249675151</v>
      </c>
      <c r="T111" s="240">
        <f t="shared" si="68"/>
        <v>7.6893713832664634E-2</v>
      </c>
      <c r="U111" s="239">
        <v>23705</v>
      </c>
      <c r="V111" s="240">
        <f t="shared" si="69"/>
        <v>-3.5087719298245612E-2</v>
      </c>
      <c r="W111" s="239">
        <v>11261</v>
      </c>
      <c r="X111" s="240">
        <f t="shared" si="70"/>
        <v>0.16888104629437417</v>
      </c>
      <c r="Y111" s="239">
        <v>10574</v>
      </c>
      <c r="Z111" s="240">
        <f t="shared" si="71"/>
        <v>0.13870342451001516</v>
      </c>
      <c r="AA111" s="239">
        <v>15543</v>
      </c>
      <c r="AB111" s="240">
        <f t="shared" si="72"/>
        <v>0.17438609746883271</v>
      </c>
      <c r="AC111" s="239">
        <v>2288</v>
      </c>
      <c r="AD111" s="240">
        <f t="shared" si="73"/>
        <v>0.21702127659574466</v>
      </c>
      <c r="AE111" s="239">
        <v>2717</v>
      </c>
      <c r="AF111" s="240">
        <f t="shared" si="74"/>
        <v>0.3632714500752634</v>
      </c>
      <c r="AG111" s="239">
        <v>3098</v>
      </c>
      <c r="AH111" s="240">
        <f t="shared" si="75"/>
        <v>-0.12436404748445451</v>
      </c>
      <c r="AI111" s="239">
        <v>2156</v>
      </c>
      <c r="AJ111" s="240">
        <f t="shared" si="76"/>
        <v>8.9439110661950538E-2</v>
      </c>
      <c r="AK111" s="239">
        <v>2396</v>
      </c>
      <c r="AL111" s="240">
        <f t="shared" si="77"/>
        <v>0.21377912867274573</v>
      </c>
      <c r="AM111" s="239">
        <v>797</v>
      </c>
      <c r="AN111" s="240">
        <f t="shared" si="78"/>
        <v>0.29173419773095621</v>
      </c>
      <c r="AO111" s="239">
        <v>770</v>
      </c>
      <c r="AP111" s="240">
        <f t="shared" si="79"/>
        <v>-0.25387596899224807</v>
      </c>
      <c r="AQ111" s="239">
        <v>1433</v>
      </c>
      <c r="AR111" s="240">
        <f t="shared" si="80"/>
        <v>4.6749452154857485E-2</v>
      </c>
      <c r="AS111" s="239">
        <v>322351</v>
      </c>
      <c r="AT111" s="240">
        <f t="shared" si="81"/>
        <v>4.7451161339797432E-2</v>
      </c>
      <c r="AU111" s="241">
        <v>392052</v>
      </c>
      <c r="AV111" s="242">
        <f t="shared" si="82"/>
        <v>6.3514884520857962E-2</v>
      </c>
    </row>
    <row r="112" spans="2:48" ht="15" hidden="1" customHeight="1" outlineLevel="1">
      <c r="B112" s="238" t="s">
        <v>41</v>
      </c>
      <c r="C112" s="239">
        <v>74642</v>
      </c>
      <c r="D112" s="240">
        <f t="shared" si="60"/>
        <v>0.18374143618370975</v>
      </c>
      <c r="E112" s="239">
        <v>12661</v>
      </c>
      <c r="F112" s="240">
        <f t="shared" si="61"/>
        <v>-2.8353154288414117E-3</v>
      </c>
      <c r="G112" s="239">
        <v>9304</v>
      </c>
      <c r="H112" s="240">
        <f t="shared" si="62"/>
        <v>-0.16293297345928925</v>
      </c>
      <c r="I112" s="239">
        <v>70798</v>
      </c>
      <c r="J112" s="240">
        <f t="shared" si="63"/>
        <v>-4.6517265528201235E-2</v>
      </c>
      <c r="K112" s="239">
        <v>7755</v>
      </c>
      <c r="L112" s="240">
        <f t="shared" si="64"/>
        <v>9.6888260254596847E-2</v>
      </c>
      <c r="M112" s="239">
        <v>157971</v>
      </c>
      <c r="N112" s="240">
        <f t="shared" si="65"/>
        <v>-3.2105679151527733E-2</v>
      </c>
      <c r="O112" s="239">
        <v>1892</v>
      </c>
      <c r="P112" s="240">
        <f t="shared" si="66"/>
        <v>0.3323943661971831</v>
      </c>
      <c r="Q112" s="239">
        <v>6516</v>
      </c>
      <c r="R112" s="240">
        <f t="shared" si="67"/>
        <v>-9.6631082767225873E-2</v>
      </c>
      <c r="S112" s="239">
        <f t="shared" si="57"/>
        <v>52368.041725896554</v>
      </c>
      <c r="T112" s="240">
        <f t="shared" si="68"/>
        <v>-5.3029274156475847E-2</v>
      </c>
      <c r="U112" s="239">
        <v>18514</v>
      </c>
      <c r="V112" s="240">
        <f t="shared" si="69"/>
        <v>-0.222688722814678</v>
      </c>
      <c r="W112" s="239">
        <v>10853</v>
      </c>
      <c r="X112" s="240">
        <f t="shared" si="70"/>
        <v>0.16937829975218177</v>
      </c>
      <c r="Y112" s="239">
        <v>9045</v>
      </c>
      <c r="Z112" s="240">
        <f t="shared" si="71"/>
        <v>9.5036319612590736E-2</v>
      </c>
      <c r="AA112" s="239">
        <v>13956</v>
      </c>
      <c r="AB112" s="240">
        <f t="shared" si="72"/>
        <v>1.0041600918089255E-3</v>
      </c>
      <c r="AC112" s="239">
        <v>2729</v>
      </c>
      <c r="AD112" s="240">
        <f t="shared" si="73"/>
        <v>-0.13089171974522296</v>
      </c>
      <c r="AE112" s="239">
        <v>3527</v>
      </c>
      <c r="AF112" s="240">
        <f t="shared" si="74"/>
        <v>-4.7786177105831551E-2</v>
      </c>
      <c r="AG112" s="239">
        <v>3550</v>
      </c>
      <c r="AH112" s="240">
        <f t="shared" si="75"/>
        <v>-0.39911983750846314</v>
      </c>
      <c r="AI112" s="239">
        <v>2324</v>
      </c>
      <c r="AJ112" s="240">
        <f t="shared" si="76"/>
        <v>-0.24126673196212867</v>
      </c>
      <c r="AK112" s="239">
        <v>2675</v>
      </c>
      <c r="AL112" s="240">
        <f t="shared" si="77"/>
        <v>-4.1218637992831542E-2</v>
      </c>
      <c r="AM112" s="239">
        <v>601</v>
      </c>
      <c r="AN112" s="240">
        <f t="shared" si="78"/>
        <v>5.0167224080268635E-3</v>
      </c>
      <c r="AO112" s="239">
        <v>1043</v>
      </c>
      <c r="AP112" s="240">
        <f t="shared" si="79"/>
        <v>0.13989071038251377</v>
      </c>
      <c r="AQ112" s="239">
        <v>1313</v>
      </c>
      <c r="AR112" s="240">
        <f t="shared" si="80"/>
        <v>0.26737451737451745</v>
      </c>
      <c r="AS112" s="239">
        <f t="shared" ref="AS112:AS123" si="87">SUM(E112:Q112,U112:AQ112)</f>
        <v>337026.51224577799</v>
      </c>
      <c r="AT112" s="240">
        <f t="shared" si="81"/>
        <v>-4.6421302255692631E-2</v>
      </c>
      <c r="AU112" s="241">
        <f t="shared" ref="AU112:AU123" si="88">SUM(C112:Q112,U112:AQ112)</f>
        <v>411668.69598721416</v>
      </c>
      <c r="AV112" s="242">
        <f t="shared" si="82"/>
        <v>-1.157440995125103E-2</v>
      </c>
    </row>
    <row r="113" spans="2:48" ht="15" hidden="1" customHeight="1" outlineLevel="1">
      <c r="B113" s="238" t="s">
        <v>42</v>
      </c>
      <c r="C113" s="239">
        <v>92231</v>
      </c>
      <c r="D113" s="240">
        <f t="shared" si="60"/>
        <v>-4.2899392933118841E-2</v>
      </c>
      <c r="E113" s="239">
        <v>14153</v>
      </c>
      <c r="F113" s="240">
        <f t="shared" si="61"/>
        <v>-9.7097288676236015E-2</v>
      </c>
      <c r="G113" s="239">
        <v>11588</v>
      </c>
      <c r="H113" s="240">
        <f t="shared" si="62"/>
        <v>-0.13211503894547638</v>
      </c>
      <c r="I113" s="239">
        <v>57784</v>
      </c>
      <c r="J113" s="240">
        <f t="shared" si="63"/>
        <v>-3.8058333045010162E-4</v>
      </c>
      <c r="K113" s="239">
        <v>10195</v>
      </c>
      <c r="L113" s="240">
        <f t="shared" si="64"/>
        <v>-0.11830839747470379</v>
      </c>
      <c r="M113" s="239">
        <v>167978</v>
      </c>
      <c r="N113" s="240">
        <f t="shared" si="65"/>
        <v>-2.3355330096805127E-2</v>
      </c>
      <c r="O113" s="239">
        <v>3903</v>
      </c>
      <c r="P113" s="240">
        <f t="shared" si="66"/>
        <v>0.14861683343143017</v>
      </c>
      <c r="Q113" s="239">
        <v>6567</v>
      </c>
      <c r="R113" s="240">
        <f t="shared" si="67"/>
        <v>-0.22577222353218585</v>
      </c>
      <c r="S113" s="239">
        <f t="shared" si="57"/>
        <v>29128.553428230232</v>
      </c>
      <c r="T113" s="240">
        <f t="shared" si="68"/>
        <v>-8.3921845521291893E-2</v>
      </c>
      <c r="U113" s="239">
        <v>10309</v>
      </c>
      <c r="V113" s="240">
        <f t="shared" si="69"/>
        <v>-0.23158914728682167</v>
      </c>
      <c r="W113" s="239">
        <v>4729</v>
      </c>
      <c r="X113" s="240">
        <f t="shared" si="70"/>
        <v>-0.24996034892942109</v>
      </c>
      <c r="Y113" s="239">
        <v>6273</v>
      </c>
      <c r="Z113" s="240">
        <f t="shared" si="71"/>
        <v>3.4977726447780855E-2</v>
      </c>
      <c r="AA113" s="239">
        <v>7818</v>
      </c>
      <c r="AB113" s="240">
        <f t="shared" si="72"/>
        <v>0.29975062344139647</v>
      </c>
      <c r="AC113" s="239">
        <v>3430</v>
      </c>
      <c r="AD113" s="240">
        <f t="shared" si="73"/>
        <v>-4.3541364296081353E-3</v>
      </c>
      <c r="AE113" s="239">
        <v>2680</v>
      </c>
      <c r="AF113" s="240">
        <f t="shared" si="74"/>
        <v>0.13319238900634245</v>
      </c>
      <c r="AG113" s="239">
        <v>3096</v>
      </c>
      <c r="AH113" s="240">
        <f t="shared" si="75"/>
        <v>-0.30426966292134827</v>
      </c>
      <c r="AI113" s="239">
        <v>2826</v>
      </c>
      <c r="AJ113" s="240">
        <f t="shared" si="76"/>
        <v>7.2892938496583071E-2</v>
      </c>
      <c r="AK113" s="239">
        <v>3700</v>
      </c>
      <c r="AL113" s="240">
        <f t="shared" si="77"/>
        <v>-2.6315789473684181E-2</v>
      </c>
      <c r="AM113" s="239">
        <v>743</v>
      </c>
      <c r="AN113" s="240">
        <f t="shared" si="78"/>
        <v>-0.36604095563139927</v>
      </c>
      <c r="AO113" s="239">
        <v>658</v>
      </c>
      <c r="AP113" s="240">
        <f t="shared" si="79"/>
        <v>-0.30736842105263162</v>
      </c>
      <c r="AQ113" s="239">
        <v>1878</v>
      </c>
      <c r="AR113" s="240">
        <f t="shared" si="80"/>
        <v>0.56499999999999995</v>
      </c>
      <c r="AS113" s="239">
        <f t="shared" si="87"/>
        <v>320306.82827541052</v>
      </c>
      <c r="AT113" s="240">
        <f t="shared" si="81"/>
        <v>-4.1238130599886902E-2</v>
      </c>
      <c r="AU113" s="241">
        <f t="shared" si="88"/>
        <v>412537.78537601762</v>
      </c>
      <c r="AV113" s="242">
        <f t="shared" si="82"/>
        <v>-4.1610258020918778E-2</v>
      </c>
    </row>
    <row r="114" spans="2:48" ht="15" hidden="1" customHeight="1" outlineLevel="1">
      <c r="B114" s="238" t="s">
        <v>43</v>
      </c>
      <c r="C114" s="239">
        <v>127017</v>
      </c>
      <c r="D114" s="240">
        <f t="shared" si="60"/>
        <v>0.2098355034432835</v>
      </c>
      <c r="E114" s="239">
        <v>11277</v>
      </c>
      <c r="F114" s="240">
        <f t="shared" si="61"/>
        <v>-4.7470225525804599E-2</v>
      </c>
      <c r="G114" s="239">
        <v>8123</v>
      </c>
      <c r="H114" s="240">
        <f t="shared" si="62"/>
        <v>-0.13704451290768083</v>
      </c>
      <c r="I114" s="239">
        <v>49649</v>
      </c>
      <c r="J114" s="240">
        <f t="shared" si="63"/>
        <v>-0.13248064859953523</v>
      </c>
      <c r="K114" s="239">
        <v>8680</v>
      </c>
      <c r="L114" s="240">
        <f t="shared" si="64"/>
        <v>-0.20169226524418282</v>
      </c>
      <c r="M114" s="239">
        <v>149265</v>
      </c>
      <c r="N114" s="240">
        <f t="shared" si="65"/>
        <v>-5.9653256391195342E-2</v>
      </c>
      <c r="O114" s="239">
        <v>4759</v>
      </c>
      <c r="P114" s="240">
        <f t="shared" si="66"/>
        <v>0.11504217432052477</v>
      </c>
      <c r="Q114" s="239">
        <v>8813</v>
      </c>
      <c r="R114" s="240">
        <f t="shared" si="67"/>
        <v>0.13569587628865976</v>
      </c>
      <c r="S114" s="239">
        <f t="shared" si="57"/>
        <v>4984.4429511819499</v>
      </c>
      <c r="T114" s="240">
        <f t="shared" si="68"/>
        <v>-0.16132458209078016</v>
      </c>
      <c r="U114" s="239">
        <v>2323</v>
      </c>
      <c r="V114" s="240">
        <f t="shared" si="69"/>
        <v>1.4853647881170717E-2</v>
      </c>
      <c r="W114" s="239">
        <v>1161</v>
      </c>
      <c r="X114" s="240">
        <f t="shared" si="70"/>
        <v>-0.34994400895856659</v>
      </c>
      <c r="Y114" s="239">
        <v>1311</v>
      </c>
      <c r="Z114" s="240">
        <f t="shared" si="71"/>
        <v>-0.22195845697329375</v>
      </c>
      <c r="AA114" s="239">
        <v>190</v>
      </c>
      <c r="AB114" s="240">
        <f t="shared" si="72"/>
        <v>3.2608695652173836E-2</v>
      </c>
      <c r="AC114" s="239">
        <v>2493</v>
      </c>
      <c r="AD114" s="240">
        <f t="shared" si="73"/>
        <v>-0.13826477704804696</v>
      </c>
      <c r="AE114" s="239">
        <v>2205</v>
      </c>
      <c r="AF114" s="240">
        <f t="shared" si="74"/>
        <v>9.0785292782569194E-4</v>
      </c>
      <c r="AG114" s="239">
        <v>2631</v>
      </c>
      <c r="AH114" s="240">
        <f t="shared" si="75"/>
        <v>-0.31909937888198758</v>
      </c>
      <c r="AI114" s="239">
        <v>3467</v>
      </c>
      <c r="AJ114" s="240">
        <f t="shared" si="76"/>
        <v>0.23644793152639076</v>
      </c>
      <c r="AK114" s="239">
        <v>5442</v>
      </c>
      <c r="AL114" s="240">
        <f t="shared" si="77"/>
        <v>-0.10478697154137195</v>
      </c>
      <c r="AM114" s="239">
        <v>853</v>
      </c>
      <c r="AN114" s="240">
        <f t="shared" si="78"/>
        <v>0.49387040280210148</v>
      </c>
      <c r="AO114" s="239">
        <v>868</v>
      </c>
      <c r="AP114" s="240">
        <f t="shared" si="79"/>
        <v>-0.23524229074889869</v>
      </c>
      <c r="AQ114" s="239">
        <v>2246</v>
      </c>
      <c r="AR114" s="240">
        <f t="shared" si="80"/>
        <v>0.18522427440633238</v>
      </c>
      <c r="AS114" s="239">
        <f t="shared" si="87"/>
        <v>265754.94609391229</v>
      </c>
      <c r="AT114" s="240">
        <f t="shared" si="81"/>
        <v>-7.5648363453073464E-2</v>
      </c>
      <c r="AU114" s="241">
        <f t="shared" si="88"/>
        <v>392772.15592941578</v>
      </c>
      <c r="AV114" s="242">
        <f t="shared" si="82"/>
        <v>7.1606227715736992E-4</v>
      </c>
    </row>
    <row r="115" spans="2:48" ht="15" hidden="1" customHeight="1" outlineLevel="1">
      <c r="B115" s="238" t="s">
        <v>44</v>
      </c>
      <c r="C115" s="239">
        <v>184303</v>
      </c>
      <c r="D115" s="240">
        <f t="shared" si="60"/>
        <v>0.30550242962585172</v>
      </c>
      <c r="E115" s="239">
        <v>14075</v>
      </c>
      <c r="F115" s="240">
        <f t="shared" si="61"/>
        <v>-4.6473816137118096E-2</v>
      </c>
      <c r="G115" s="239">
        <v>11611</v>
      </c>
      <c r="H115" s="240">
        <f t="shared" si="62"/>
        <v>-0.12031214485945907</v>
      </c>
      <c r="I115" s="239">
        <v>51933</v>
      </c>
      <c r="J115" s="240">
        <f t="shared" si="63"/>
        <v>-5.4043715846994522E-2</v>
      </c>
      <c r="K115" s="239">
        <v>14519</v>
      </c>
      <c r="L115" s="240">
        <f t="shared" si="64"/>
        <v>-4.2787447257383926E-2</v>
      </c>
      <c r="M115" s="239">
        <v>164952</v>
      </c>
      <c r="N115" s="240">
        <f t="shared" si="65"/>
        <v>-6.6020428962924371E-2</v>
      </c>
      <c r="O115" s="239">
        <v>5240</v>
      </c>
      <c r="P115" s="240">
        <f t="shared" si="66"/>
        <v>8.8944305901911935E-2</v>
      </c>
      <c r="Q115" s="239">
        <v>21242</v>
      </c>
      <c r="R115" s="240">
        <f t="shared" si="67"/>
        <v>8.6880884158821114E-2</v>
      </c>
      <c r="S115" s="239">
        <f t="shared" si="57"/>
        <v>4554.0911374080197</v>
      </c>
      <c r="T115" s="240">
        <f t="shared" si="68"/>
        <v>-0.29633607064204304</v>
      </c>
      <c r="U115" s="239">
        <v>1965</v>
      </c>
      <c r="V115" s="240">
        <f t="shared" si="69"/>
        <v>-0.1515544041450777</v>
      </c>
      <c r="W115" s="239">
        <v>1015</v>
      </c>
      <c r="X115" s="240">
        <f t="shared" si="70"/>
        <v>-0.53779599271402545</v>
      </c>
      <c r="Y115" s="239">
        <v>1472</v>
      </c>
      <c r="Z115" s="240">
        <f t="shared" si="71"/>
        <v>-0.21951219512195119</v>
      </c>
      <c r="AA115" s="239">
        <v>103</v>
      </c>
      <c r="AB115" s="240">
        <f t="shared" si="72"/>
        <v>0.37333333333333329</v>
      </c>
      <c r="AC115" s="239">
        <v>2311</v>
      </c>
      <c r="AD115" s="240">
        <f t="shared" si="73"/>
        <v>-0.16237767306995288</v>
      </c>
      <c r="AE115" s="239">
        <v>2831</v>
      </c>
      <c r="AF115" s="240">
        <f t="shared" si="74"/>
        <v>0.21658788139235075</v>
      </c>
      <c r="AG115" s="239">
        <v>3872</v>
      </c>
      <c r="AH115" s="240">
        <f t="shared" si="75"/>
        <v>-0.13203317641784351</v>
      </c>
      <c r="AI115" s="239">
        <v>4024</v>
      </c>
      <c r="AJ115" s="240">
        <f t="shared" si="76"/>
        <v>0.25475522294979736</v>
      </c>
      <c r="AK115" s="239">
        <v>9774</v>
      </c>
      <c r="AL115" s="240">
        <f t="shared" si="77"/>
        <v>-0.29516117401024011</v>
      </c>
      <c r="AM115" s="239">
        <v>617</v>
      </c>
      <c r="AN115" s="240">
        <f t="shared" si="78"/>
        <v>-0.18815789473684208</v>
      </c>
      <c r="AO115" s="239">
        <v>1206</v>
      </c>
      <c r="AP115" s="240">
        <f t="shared" si="79"/>
        <v>-9.6629213483146015E-2</v>
      </c>
      <c r="AQ115" s="239">
        <v>2637</v>
      </c>
      <c r="AR115" s="240">
        <f t="shared" si="80"/>
        <v>0.26172248803827758</v>
      </c>
      <c r="AS115" s="239">
        <f t="shared" si="87"/>
        <v>315397.82076146675</v>
      </c>
      <c r="AT115" s="240">
        <f t="shared" si="81"/>
        <v>-6.2085564501737744E-2</v>
      </c>
      <c r="AU115" s="241">
        <f t="shared" si="88"/>
        <v>499701.12626389635</v>
      </c>
      <c r="AV115" s="242">
        <f t="shared" si="82"/>
        <v>4.6604703341569964E-2</v>
      </c>
    </row>
    <row r="116" spans="2:48" ht="15" hidden="1" customHeight="1" outlineLevel="1">
      <c r="B116" s="238" t="s">
        <v>45</v>
      </c>
      <c r="C116" s="239">
        <v>136297</v>
      </c>
      <c r="D116" s="240">
        <f t="shared" si="60"/>
        <v>0.26076017279177122</v>
      </c>
      <c r="E116" s="239">
        <v>18399</v>
      </c>
      <c r="F116" s="240">
        <f t="shared" si="61"/>
        <v>0.24149797570850207</v>
      </c>
      <c r="G116" s="239">
        <v>13387</v>
      </c>
      <c r="H116" s="240">
        <f t="shared" si="62"/>
        <v>-8.5462494876349271E-2</v>
      </c>
      <c r="I116" s="239">
        <v>46805</v>
      </c>
      <c r="J116" s="240">
        <f t="shared" si="63"/>
        <v>-8.2704556589906941E-2</v>
      </c>
      <c r="K116" s="239">
        <v>10128</v>
      </c>
      <c r="L116" s="240">
        <f t="shared" si="64"/>
        <v>-0.16075571760026519</v>
      </c>
      <c r="M116" s="239">
        <v>154844</v>
      </c>
      <c r="N116" s="240">
        <f t="shared" si="65"/>
        <v>-8.6304360653802981E-2</v>
      </c>
      <c r="O116" s="239">
        <v>4634</v>
      </c>
      <c r="P116" s="240">
        <f t="shared" si="66"/>
        <v>-3.397957056493639E-2</v>
      </c>
      <c r="Q116" s="239">
        <v>11259</v>
      </c>
      <c r="R116" s="240">
        <f t="shared" si="67"/>
        <v>-4.1052721233285072E-2</v>
      </c>
      <c r="S116" s="239">
        <f t="shared" si="57"/>
        <v>6062.3736463188625</v>
      </c>
      <c r="T116" s="240">
        <f t="shared" si="68"/>
        <v>-0.20889129013211061</v>
      </c>
      <c r="U116" s="239">
        <v>2351</v>
      </c>
      <c r="V116" s="240">
        <f t="shared" si="69"/>
        <v>-0.25365079365079368</v>
      </c>
      <c r="W116" s="239">
        <v>1390</v>
      </c>
      <c r="X116" s="240">
        <f t="shared" si="70"/>
        <v>-0.24002186987424823</v>
      </c>
      <c r="Y116" s="239">
        <v>2216</v>
      </c>
      <c r="Z116" s="240">
        <f t="shared" si="71"/>
        <v>-0.13268101761252449</v>
      </c>
      <c r="AA116" s="239">
        <v>106</v>
      </c>
      <c r="AB116" s="240">
        <f t="shared" si="72"/>
        <v>-0.17829457364341084</v>
      </c>
      <c r="AC116" s="239">
        <v>2443</v>
      </c>
      <c r="AD116" s="240">
        <f t="shared" si="73"/>
        <v>-0.26702670267026707</v>
      </c>
      <c r="AE116" s="239">
        <v>2517</v>
      </c>
      <c r="AF116" s="240">
        <f t="shared" si="74"/>
        <v>0.28746803069053706</v>
      </c>
      <c r="AG116" s="239">
        <v>3194</v>
      </c>
      <c r="AH116" s="240">
        <f t="shared" si="75"/>
        <v>-0.1491742141715503</v>
      </c>
      <c r="AI116" s="239">
        <v>3068</v>
      </c>
      <c r="AJ116" s="240">
        <f t="shared" si="76"/>
        <v>-4.9271769445305202E-2</v>
      </c>
      <c r="AK116" s="239">
        <v>7853</v>
      </c>
      <c r="AL116" s="240">
        <f t="shared" si="77"/>
        <v>-1.9967552726818938E-2</v>
      </c>
      <c r="AM116" s="239">
        <v>888</v>
      </c>
      <c r="AN116" s="240">
        <f t="shared" si="78"/>
        <v>-0.12684365781710916</v>
      </c>
      <c r="AO116" s="239">
        <v>792</v>
      </c>
      <c r="AP116" s="240">
        <f t="shared" si="79"/>
        <v>-0.39908952959028832</v>
      </c>
      <c r="AQ116" s="239">
        <v>2108</v>
      </c>
      <c r="AR116" s="240">
        <f t="shared" si="80"/>
        <v>-0.22953216374269003</v>
      </c>
      <c r="AS116" s="239">
        <f t="shared" si="87"/>
        <v>288380.26373762486</v>
      </c>
      <c r="AT116" s="240">
        <f t="shared" si="81"/>
        <v>-7.4441818019178929E-2</v>
      </c>
      <c r="AU116" s="241">
        <f t="shared" si="88"/>
        <v>424677.52449779771</v>
      </c>
      <c r="AV116" s="242">
        <f t="shared" si="82"/>
        <v>1.1904472093677176E-2</v>
      </c>
    </row>
    <row r="117" spans="2:48" ht="15" hidden="1" customHeight="1" outlineLevel="1">
      <c r="B117" s="238" t="s">
        <v>46</v>
      </c>
      <c r="C117" s="239">
        <v>90176</v>
      </c>
      <c r="D117" s="240">
        <f t="shared" si="60"/>
        <v>2.5379787137269183E-2</v>
      </c>
      <c r="E117" s="239">
        <v>9353</v>
      </c>
      <c r="F117" s="240">
        <f t="shared" si="61"/>
        <v>-0.15142442387951371</v>
      </c>
      <c r="G117" s="239">
        <v>8624</v>
      </c>
      <c r="H117" s="240">
        <f t="shared" si="62"/>
        <v>-0.13794482207117154</v>
      </c>
      <c r="I117" s="239">
        <v>43684</v>
      </c>
      <c r="J117" s="240">
        <f t="shared" si="63"/>
        <v>-0.17005794623349479</v>
      </c>
      <c r="K117" s="239">
        <v>7987</v>
      </c>
      <c r="L117" s="240">
        <f t="shared" si="64"/>
        <v>-0.31489106193172067</v>
      </c>
      <c r="M117" s="239">
        <v>142728</v>
      </c>
      <c r="N117" s="240">
        <f t="shared" si="65"/>
        <v>-0.20565007596881102</v>
      </c>
      <c r="O117" s="239">
        <v>4607</v>
      </c>
      <c r="P117" s="240">
        <f t="shared" si="66"/>
        <v>0.1297204512015695</v>
      </c>
      <c r="Q117" s="239">
        <v>7265</v>
      </c>
      <c r="R117" s="240">
        <f t="shared" si="67"/>
        <v>-3.9656311962987467E-2</v>
      </c>
      <c r="S117" s="239">
        <f t="shared" si="57"/>
        <v>4677.6126714495012</v>
      </c>
      <c r="T117" s="240">
        <f t="shared" si="68"/>
        <v>-0.10883717666255399</v>
      </c>
      <c r="U117" s="239">
        <v>1830</v>
      </c>
      <c r="V117" s="240">
        <f t="shared" si="69"/>
        <v>-0.13270142180094791</v>
      </c>
      <c r="W117" s="239">
        <v>739</v>
      </c>
      <c r="X117" s="240">
        <f t="shared" si="70"/>
        <v>-0.40355125100887812</v>
      </c>
      <c r="Y117" s="239">
        <v>2029</v>
      </c>
      <c r="Z117" s="240">
        <f t="shared" si="71"/>
        <v>0.14892412231030572</v>
      </c>
      <c r="AA117" s="239">
        <v>80</v>
      </c>
      <c r="AB117" s="240">
        <f t="shared" si="72"/>
        <v>-0.40740740740740744</v>
      </c>
      <c r="AC117" s="239">
        <v>2554</v>
      </c>
      <c r="AD117" s="240">
        <f t="shared" si="73"/>
        <v>-4.0210447200300647E-2</v>
      </c>
      <c r="AE117" s="239">
        <v>1783</v>
      </c>
      <c r="AF117" s="240">
        <f t="shared" si="74"/>
        <v>1.5375854214122908E-2</v>
      </c>
      <c r="AG117" s="239">
        <v>2579</v>
      </c>
      <c r="AH117" s="240">
        <f t="shared" si="75"/>
        <v>-0.29323102219786246</v>
      </c>
      <c r="AI117" s="239">
        <v>2531</v>
      </c>
      <c r="AJ117" s="240">
        <f t="shared" si="76"/>
        <v>0.14732547597461476</v>
      </c>
      <c r="AK117" s="239">
        <v>3827</v>
      </c>
      <c r="AL117" s="240">
        <f t="shared" si="77"/>
        <v>-0.15611907386990076</v>
      </c>
      <c r="AM117" s="239">
        <v>650</v>
      </c>
      <c r="AN117" s="240">
        <f t="shared" si="78"/>
        <v>-0.3743984600577478</v>
      </c>
      <c r="AO117" s="239">
        <v>609</v>
      </c>
      <c r="AP117" s="240">
        <f t="shared" si="79"/>
        <v>-0.50767987065481002</v>
      </c>
      <c r="AQ117" s="239">
        <v>1470</v>
      </c>
      <c r="AR117" s="240">
        <f t="shared" si="80"/>
        <v>-0.31018301267010795</v>
      </c>
      <c r="AS117" s="239">
        <f t="shared" si="87"/>
        <v>244926.14607861941</v>
      </c>
      <c r="AT117" s="240">
        <f t="shared" si="81"/>
        <v>-0.18657238210750038</v>
      </c>
      <c r="AU117" s="241">
        <f t="shared" si="88"/>
        <v>335102.17145840666</v>
      </c>
      <c r="AV117" s="242">
        <f t="shared" si="82"/>
        <v>-0.13866061029102406</v>
      </c>
    </row>
    <row r="118" spans="2:48" ht="15" hidden="1" customHeight="1" outlineLevel="1">
      <c r="B118" s="238" t="s">
        <v>47</v>
      </c>
      <c r="C118" s="239">
        <v>80911</v>
      </c>
      <c r="D118" s="240">
        <f t="shared" si="60"/>
        <v>5.5094802180319702E-2</v>
      </c>
      <c r="E118" s="239">
        <v>13367</v>
      </c>
      <c r="F118" s="240">
        <f t="shared" si="61"/>
        <v>0.12026483405967148</v>
      </c>
      <c r="G118" s="239">
        <v>9255</v>
      </c>
      <c r="H118" s="240">
        <f t="shared" si="62"/>
        <v>-4.548267326732669E-2</v>
      </c>
      <c r="I118" s="239">
        <v>46111</v>
      </c>
      <c r="J118" s="240">
        <f t="shared" si="63"/>
        <v>-0.18152934076467042</v>
      </c>
      <c r="K118" s="239">
        <v>9540</v>
      </c>
      <c r="L118" s="240">
        <f t="shared" si="64"/>
        <v>-0.18279938324481759</v>
      </c>
      <c r="M118" s="239">
        <v>149739</v>
      </c>
      <c r="N118" s="240">
        <f t="shared" si="65"/>
        <v>-1.9679858587842491E-2</v>
      </c>
      <c r="O118" s="239">
        <v>5798</v>
      </c>
      <c r="P118" s="240">
        <f t="shared" si="66"/>
        <v>0.90347997373604727</v>
      </c>
      <c r="Q118" s="239">
        <v>6316</v>
      </c>
      <c r="R118" s="240">
        <f t="shared" si="67"/>
        <v>9.7480451781059907E-2</v>
      </c>
      <c r="S118" s="239">
        <f t="shared" si="57"/>
        <v>4646.0326564168336</v>
      </c>
      <c r="T118" s="240">
        <f t="shared" si="68"/>
        <v>-0.25839061352624326</v>
      </c>
      <c r="U118" s="239">
        <v>1884</v>
      </c>
      <c r="V118" s="240">
        <f t="shared" si="69"/>
        <v>-0.29411764705882348</v>
      </c>
      <c r="W118" s="239">
        <v>515</v>
      </c>
      <c r="X118" s="240">
        <f t="shared" si="70"/>
        <v>-0.4624217118997912</v>
      </c>
      <c r="Y118" s="239">
        <v>1943</v>
      </c>
      <c r="Z118" s="240">
        <f t="shared" si="71"/>
        <v>-0.21080422420796097</v>
      </c>
      <c r="AA118" s="239">
        <v>305</v>
      </c>
      <c r="AB118" s="240">
        <f t="shared" si="72"/>
        <v>0.7231638418079096</v>
      </c>
      <c r="AC118" s="239">
        <v>2825</v>
      </c>
      <c r="AD118" s="240">
        <f t="shared" si="73"/>
        <v>-2.5862068965517238E-2</v>
      </c>
      <c r="AE118" s="239">
        <v>2412</v>
      </c>
      <c r="AF118" s="240">
        <f t="shared" si="74"/>
        <v>0.39502602660497388</v>
      </c>
      <c r="AG118" s="239">
        <v>3478</v>
      </c>
      <c r="AH118" s="240">
        <f t="shared" si="75"/>
        <v>2.595870206489681E-2</v>
      </c>
      <c r="AI118" s="239">
        <v>2573</v>
      </c>
      <c r="AJ118" s="240">
        <f t="shared" si="76"/>
        <v>0.58533579790511392</v>
      </c>
      <c r="AK118" s="239">
        <v>2786</v>
      </c>
      <c r="AL118" s="240">
        <f t="shared" si="77"/>
        <v>0.27798165137614683</v>
      </c>
      <c r="AM118" s="239">
        <v>616</v>
      </c>
      <c r="AN118" s="240">
        <f t="shared" si="78"/>
        <v>-0.2992036405005688</v>
      </c>
      <c r="AO118" s="239">
        <v>708</v>
      </c>
      <c r="AP118" s="240">
        <f t="shared" si="79"/>
        <v>-0.45954198473282448</v>
      </c>
      <c r="AQ118" s="239">
        <v>2942</v>
      </c>
      <c r="AR118" s="240">
        <f t="shared" si="80"/>
        <v>1.0791519434628976</v>
      </c>
      <c r="AS118" s="239">
        <f t="shared" si="87"/>
        <v>263113.84976829425</v>
      </c>
      <c r="AT118" s="240">
        <f t="shared" si="81"/>
        <v>-3.5778412729872366E-2</v>
      </c>
      <c r="AU118" s="241">
        <f t="shared" si="88"/>
        <v>344024.9048630966</v>
      </c>
      <c r="AV118" s="242">
        <f t="shared" si="82"/>
        <v>-1.5842716887032648E-2</v>
      </c>
    </row>
    <row r="119" spans="2:48" ht="15" hidden="1" customHeight="1" outlineLevel="1">
      <c r="B119" s="238" t="s">
        <v>48</v>
      </c>
      <c r="C119" s="239">
        <v>74937</v>
      </c>
      <c r="D119" s="240">
        <f t="shared" si="60"/>
        <v>-0.22780388277482377</v>
      </c>
      <c r="E119" s="239">
        <v>14439</v>
      </c>
      <c r="F119" s="240">
        <f t="shared" si="61"/>
        <v>0.13416071007776287</v>
      </c>
      <c r="G119" s="239">
        <v>11942</v>
      </c>
      <c r="H119" s="240">
        <f t="shared" si="62"/>
        <v>6.5869332381292445E-2</v>
      </c>
      <c r="I119" s="239">
        <v>54469</v>
      </c>
      <c r="J119" s="240">
        <f t="shared" si="63"/>
        <v>-0.14718960388288715</v>
      </c>
      <c r="K119" s="239">
        <v>16938</v>
      </c>
      <c r="L119" s="240">
        <f t="shared" si="64"/>
        <v>-5.7533941687068824E-2</v>
      </c>
      <c r="M119" s="239">
        <v>138593</v>
      </c>
      <c r="N119" s="240">
        <f t="shared" si="65"/>
        <v>-2.4871946414499635E-2</v>
      </c>
      <c r="O119" s="239">
        <v>1992</v>
      </c>
      <c r="P119" s="240">
        <f t="shared" si="66"/>
        <v>0.49549549549549554</v>
      </c>
      <c r="Q119" s="239">
        <v>11766</v>
      </c>
      <c r="R119" s="240">
        <f t="shared" si="67"/>
        <v>1.3873330461008138E-2</v>
      </c>
      <c r="S119" s="239">
        <f t="shared" si="57"/>
        <v>24459.13051236092</v>
      </c>
      <c r="T119" s="240">
        <f t="shared" si="68"/>
        <v>-0.28627407711918251</v>
      </c>
      <c r="U119" s="239">
        <v>10858</v>
      </c>
      <c r="V119" s="240">
        <f t="shared" si="69"/>
        <v>-0.29848817676702422</v>
      </c>
      <c r="W119" s="239">
        <v>3705</v>
      </c>
      <c r="X119" s="240">
        <f t="shared" si="70"/>
        <v>-0.41125059590020663</v>
      </c>
      <c r="Y119" s="239">
        <v>4818</v>
      </c>
      <c r="Z119" s="240">
        <f t="shared" si="71"/>
        <v>-0.15974886641088248</v>
      </c>
      <c r="AA119" s="239">
        <v>5079</v>
      </c>
      <c r="AB119" s="240">
        <f t="shared" si="72"/>
        <v>-0.24922394678492243</v>
      </c>
      <c r="AC119" s="239">
        <v>2092</v>
      </c>
      <c r="AD119" s="240">
        <f t="shared" si="73"/>
        <v>-0.23677489967165266</v>
      </c>
      <c r="AE119" s="239">
        <v>3023</v>
      </c>
      <c r="AF119" s="240">
        <f t="shared" si="74"/>
        <v>0.40473977695167296</v>
      </c>
      <c r="AG119" s="239">
        <v>3359</v>
      </c>
      <c r="AH119" s="240">
        <f t="shared" si="75"/>
        <v>-0.13739085772984083</v>
      </c>
      <c r="AI119" s="239">
        <v>2230</v>
      </c>
      <c r="AJ119" s="240">
        <f t="shared" si="76"/>
        <v>0.18996798292422623</v>
      </c>
      <c r="AK119" s="239">
        <v>2846</v>
      </c>
      <c r="AL119" s="240">
        <f t="shared" si="77"/>
        <v>-0.33176802066212729</v>
      </c>
      <c r="AM119" s="239">
        <v>614</v>
      </c>
      <c r="AN119" s="240">
        <f t="shared" si="78"/>
        <v>-0.51462450592885378</v>
      </c>
      <c r="AO119" s="239">
        <v>609</v>
      </c>
      <c r="AP119" s="240">
        <f t="shared" si="79"/>
        <v>-0.37857142857142856</v>
      </c>
      <c r="AQ119" s="239">
        <v>1563</v>
      </c>
      <c r="AR119" s="240">
        <f t="shared" si="80"/>
        <v>-9.1279069767441823E-2</v>
      </c>
      <c r="AS119" s="239">
        <f t="shared" si="87"/>
        <v>290933.34279650747</v>
      </c>
      <c r="AT119" s="240">
        <f t="shared" si="81"/>
        <v>-7.3445917068706068E-2</v>
      </c>
      <c r="AU119" s="241">
        <f t="shared" si="88"/>
        <v>365870.11499262467</v>
      </c>
      <c r="AV119" s="242">
        <f t="shared" si="82"/>
        <v>-0.10988932400484497</v>
      </c>
    </row>
    <row r="120" spans="2:48" ht="15" hidden="1" customHeight="1" outlineLevel="1">
      <c r="B120" s="238" t="s">
        <v>49</v>
      </c>
      <c r="C120" s="239">
        <v>85013</v>
      </c>
      <c r="D120" s="240">
        <f t="shared" si="60"/>
        <v>0.24892388605679527</v>
      </c>
      <c r="E120" s="239">
        <v>14284</v>
      </c>
      <c r="F120" s="240">
        <f t="shared" si="61"/>
        <v>-0.1515295515295515</v>
      </c>
      <c r="G120" s="239">
        <v>10646</v>
      </c>
      <c r="H120" s="240">
        <f t="shared" si="62"/>
        <v>-0.15661887031608968</v>
      </c>
      <c r="I120" s="239">
        <v>69709</v>
      </c>
      <c r="J120" s="240">
        <f t="shared" si="63"/>
        <v>-0.12053543267350464</v>
      </c>
      <c r="K120" s="239">
        <v>16253</v>
      </c>
      <c r="L120" s="240">
        <f t="shared" si="64"/>
        <v>-9.4439491865388914E-2</v>
      </c>
      <c r="M120" s="239">
        <v>186081</v>
      </c>
      <c r="N120" s="240">
        <f t="shared" si="65"/>
        <v>0.15062267347670688</v>
      </c>
      <c r="O120" s="239">
        <v>2575</v>
      </c>
      <c r="P120" s="240">
        <f t="shared" si="66"/>
        <v>0.62153652392947101</v>
      </c>
      <c r="Q120" s="239">
        <v>11300</v>
      </c>
      <c r="R120" s="240">
        <f t="shared" si="67"/>
        <v>0.11330049261083741</v>
      </c>
      <c r="S120" s="239">
        <f t="shared" si="57"/>
        <v>63241.328736307027</v>
      </c>
      <c r="T120" s="240">
        <f t="shared" si="68"/>
        <v>1.5791488321182934E-2</v>
      </c>
      <c r="U120" s="239">
        <v>26853</v>
      </c>
      <c r="V120" s="240">
        <f t="shared" si="69"/>
        <v>-1.8279530581654657E-2</v>
      </c>
      <c r="W120" s="239">
        <v>12418</v>
      </c>
      <c r="X120" s="240">
        <f t="shared" si="70"/>
        <v>0.19300605245460667</v>
      </c>
      <c r="Y120" s="239">
        <v>10850</v>
      </c>
      <c r="Z120" s="240">
        <f t="shared" si="71"/>
        <v>0.1540097851520954</v>
      </c>
      <c r="AA120" s="239">
        <v>13120</v>
      </c>
      <c r="AB120" s="240">
        <f t="shared" si="72"/>
        <v>-0.13078044255995758</v>
      </c>
      <c r="AC120" s="239">
        <v>2429</v>
      </c>
      <c r="AD120" s="240">
        <f t="shared" si="73"/>
        <v>-0.18735362997658078</v>
      </c>
      <c r="AE120" s="239">
        <v>3864</v>
      </c>
      <c r="AF120" s="240">
        <f t="shared" si="74"/>
        <v>0.26274509803921564</v>
      </c>
      <c r="AG120" s="239">
        <v>3013</v>
      </c>
      <c r="AH120" s="240">
        <f t="shared" si="75"/>
        <v>-0.32969966629588432</v>
      </c>
      <c r="AI120" s="239">
        <v>2907</v>
      </c>
      <c r="AJ120" s="240">
        <f t="shared" si="76"/>
        <v>0.12674418604651172</v>
      </c>
      <c r="AK120" s="239">
        <v>3518</v>
      </c>
      <c r="AL120" s="240">
        <f t="shared" si="77"/>
        <v>8.6808773555761443E-2</v>
      </c>
      <c r="AM120" s="239">
        <v>1166</v>
      </c>
      <c r="AN120" s="240">
        <f t="shared" si="78"/>
        <v>-0.23989569752281614</v>
      </c>
      <c r="AO120" s="239">
        <v>854</v>
      </c>
      <c r="AP120" s="240">
        <f t="shared" si="79"/>
        <v>-0.15445544554455448</v>
      </c>
      <c r="AQ120" s="239">
        <v>1661</v>
      </c>
      <c r="AR120" s="240">
        <f t="shared" si="80"/>
        <v>0.38763575605680867</v>
      </c>
      <c r="AS120" s="239">
        <f t="shared" si="87"/>
        <v>393501.01188533381</v>
      </c>
      <c r="AT120" s="240">
        <f t="shared" si="81"/>
        <v>2.878369884973031E-2</v>
      </c>
      <c r="AU120" s="241">
        <f t="shared" si="88"/>
        <v>478514.26080921991</v>
      </c>
      <c r="AV120" s="242">
        <f t="shared" si="82"/>
        <v>6.2042258569754871E-2</v>
      </c>
    </row>
    <row r="121" spans="2:48" ht="15" hidden="1" customHeight="1" outlineLevel="1">
      <c r="B121" s="238" t="s">
        <v>50</v>
      </c>
      <c r="C121" s="239">
        <v>62461</v>
      </c>
      <c r="D121" s="240">
        <f t="shared" si="60"/>
        <v>2.7015028445525946E-2</v>
      </c>
      <c r="E121" s="239">
        <v>13381</v>
      </c>
      <c r="F121" s="240">
        <f t="shared" si="61"/>
        <v>3.7367237770369766E-2</v>
      </c>
      <c r="G121" s="239">
        <v>11857</v>
      </c>
      <c r="H121" s="240">
        <f t="shared" si="62"/>
        <v>-6.3354135397740707E-2</v>
      </c>
      <c r="I121" s="239">
        <v>60008</v>
      </c>
      <c r="J121" s="240">
        <f t="shared" si="63"/>
        <v>-0.10774080352098014</v>
      </c>
      <c r="K121" s="239">
        <v>14641</v>
      </c>
      <c r="L121" s="240">
        <f t="shared" si="64"/>
        <v>-0.19373313508453105</v>
      </c>
      <c r="M121" s="239">
        <v>149680</v>
      </c>
      <c r="N121" s="240">
        <f t="shared" si="65"/>
        <v>9.3856193865694326E-2</v>
      </c>
      <c r="O121" s="239">
        <v>2213</v>
      </c>
      <c r="P121" s="240">
        <f t="shared" si="66"/>
        <v>0.38312499999999994</v>
      </c>
      <c r="Q121" s="239">
        <v>12802</v>
      </c>
      <c r="R121" s="240">
        <f t="shared" si="67"/>
        <v>-4.4341594505822646E-2</v>
      </c>
      <c r="S121" s="239">
        <f t="shared" si="57"/>
        <v>57708.05935393268</v>
      </c>
      <c r="T121" s="240">
        <f t="shared" si="68"/>
        <v>-2.6742659401578939E-2</v>
      </c>
      <c r="U121" s="239">
        <v>24647</v>
      </c>
      <c r="V121" s="240">
        <f t="shared" si="69"/>
        <v>-7.6856811116521206E-2</v>
      </c>
      <c r="W121" s="239">
        <v>10203</v>
      </c>
      <c r="X121" s="240">
        <f t="shared" si="70"/>
        <v>5.4028925619834745E-2</v>
      </c>
      <c r="Y121" s="239">
        <v>10416</v>
      </c>
      <c r="Z121" s="240">
        <f t="shared" si="71"/>
        <v>8.2181818181818134E-2</v>
      </c>
      <c r="AA121" s="239">
        <v>12442</v>
      </c>
      <c r="AB121" s="240">
        <f t="shared" si="72"/>
        <v>-6.3807373965387493E-2</v>
      </c>
      <c r="AC121" s="239">
        <v>2501</v>
      </c>
      <c r="AD121" s="240">
        <f t="shared" si="73"/>
        <v>0.17307692307692313</v>
      </c>
      <c r="AE121" s="239">
        <v>2979</v>
      </c>
      <c r="AF121" s="240">
        <f t="shared" si="74"/>
        <v>9.7641857037582991E-2</v>
      </c>
      <c r="AG121" s="239">
        <v>3358</v>
      </c>
      <c r="AH121" s="240">
        <f t="shared" si="75"/>
        <v>0.538250114521301</v>
      </c>
      <c r="AI121" s="239">
        <v>3126</v>
      </c>
      <c r="AJ121" s="240">
        <f t="shared" si="76"/>
        <v>0.37225636523266026</v>
      </c>
      <c r="AK121" s="239">
        <v>3152</v>
      </c>
      <c r="AL121" s="240">
        <f t="shared" si="77"/>
        <v>0.59675785207700094</v>
      </c>
      <c r="AM121" s="239">
        <v>1173</v>
      </c>
      <c r="AN121" s="240">
        <f t="shared" si="78"/>
        <v>-0.20149761742682093</v>
      </c>
      <c r="AO121" s="239">
        <v>1017</v>
      </c>
      <c r="AP121" s="240">
        <f t="shared" si="79"/>
        <v>-0.10945709281961469</v>
      </c>
      <c r="AQ121" s="239">
        <v>1255</v>
      </c>
      <c r="AR121" s="240">
        <f t="shared" si="80"/>
        <v>-0.21118793211816467</v>
      </c>
      <c r="AS121" s="239">
        <f t="shared" si="87"/>
        <v>340852.61209531804</v>
      </c>
      <c r="AT121" s="240">
        <f t="shared" si="81"/>
        <v>9.6928711945003521E-3</v>
      </c>
      <c r="AU121" s="241">
        <f t="shared" si="88"/>
        <v>403313.6391103465</v>
      </c>
      <c r="AV121" s="242">
        <f t="shared" si="82"/>
        <v>1.2337129491936771E-2</v>
      </c>
    </row>
    <row r="122" spans="2:48" ht="15" hidden="1" customHeight="1" outlineLevel="1">
      <c r="B122" s="238" t="s">
        <v>51</v>
      </c>
      <c r="C122" s="239">
        <v>50879</v>
      </c>
      <c r="D122" s="240">
        <f t="shared" si="60"/>
        <v>-1.2563060675656601E-3</v>
      </c>
      <c r="E122" s="239">
        <v>11105</v>
      </c>
      <c r="F122" s="240">
        <f t="shared" si="61"/>
        <v>-0.1094627105052125</v>
      </c>
      <c r="G122" s="239">
        <v>10337</v>
      </c>
      <c r="H122" s="240">
        <f t="shared" si="62"/>
        <v>-0.11430040270756581</v>
      </c>
      <c r="I122" s="239">
        <v>53899</v>
      </c>
      <c r="J122" s="240">
        <f t="shared" si="63"/>
        <v>-6.0616623385677193E-2</v>
      </c>
      <c r="K122" s="239">
        <v>8277</v>
      </c>
      <c r="L122" s="240">
        <f t="shared" si="64"/>
        <v>-0.17690930787589498</v>
      </c>
      <c r="M122" s="239">
        <v>143788</v>
      </c>
      <c r="N122" s="240">
        <f t="shared" si="65"/>
        <v>7.1509478955526395E-2</v>
      </c>
      <c r="O122" s="239">
        <v>2030</v>
      </c>
      <c r="P122" s="240">
        <f t="shared" si="66"/>
        <v>0.54607768469154605</v>
      </c>
      <c r="Q122" s="239">
        <v>12396</v>
      </c>
      <c r="R122" s="240">
        <f t="shared" si="67"/>
        <v>-0.16525252525252521</v>
      </c>
      <c r="S122" s="239">
        <f t="shared" si="57"/>
        <v>60991.88776987591</v>
      </c>
      <c r="T122" s="240">
        <f t="shared" si="68"/>
        <v>-6.8794836849252694E-2</v>
      </c>
      <c r="U122" s="239">
        <v>27543</v>
      </c>
      <c r="V122" s="240">
        <f t="shared" si="69"/>
        <v>-6.9178776613720849E-2</v>
      </c>
      <c r="W122" s="239">
        <v>10311</v>
      </c>
      <c r="X122" s="240">
        <f t="shared" si="70"/>
        <v>-3.1467217734360342E-2</v>
      </c>
      <c r="Y122" s="239">
        <v>10239</v>
      </c>
      <c r="Z122" s="240">
        <f t="shared" si="71"/>
        <v>-1.1584129742253091E-2</v>
      </c>
      <c r="AA122" s="239">
        <v>12899</v>
      </c>
      <c r="AB122" s="240">
        <f t="shared" si="72"/>
        <v>-0.13446956988525804</v>
      </c>
      <c r="AC122" s="239">
        <v>2097</v>
      </c>
      <c r="AD122" s="240">
        <f t="shared" si="73"/>
        <v>-0.14963503649635035</v>
      </c>
      <c r="AE122" s="239">
        <v>2382</v>
      </c>
      <c r="AF122" s="240">
        <f t="shared" si="74"/>
        <v>-0.21567336187026676</v>
      </c>
      <c r="AG122" s="239">
        <v>4452</v>
      </c>
      <c r="AH122" s="240">
        <f t="shared" si="75"/>
        <v>0.35814521049420378</v>
      </c>
      <c r="AI122" s="239">
        <v>2589</v>
      </c>
      <c r="AJ122" s="240">
        <f t="shared" si="76"/>
        <v>1.8489378442171578E-2</v>
      </c>
      <c r="AK122" s="239">
        <v>1909</v>
      </c>
      <c r="AL122" s="240">
        <f t="shared" si="77"/>
        <v>-0.26802147239263807</v>
      </c>
      <c r="AM122" s="239">
        <v>937</v>
      </c>
      <c r="AN122" s="240">
        <f t="shared" si="78"/>
        <v>-0.22497932175351532</v>
      </c>
      <c r="AO122" s="239">
        <v>1041</v>
      </c>
      <c r="AP122" s="240">
        <f t="shared" si="79"/>
        <v>-0.2669014084507042</v>
      </c>
      <c r="AQ122" s="239">
        <v>964</v>
      </c>
      <c r="AR122" s="240">
        <f t="shared" si="80"/>
        <v>-0.25731895223420642</v>
      </c>
      <c r="AS122" s="239">
        <f t="shared" si="87"/>
        <v>319194.16102241323</v>
      </c>
      <c r="AT122" s="240">
        <f t="shared" si="81"/>
        <v>-1.8723869039393159E-2</v>
      </c>
      <c r="AU122" s="241">
        <f t="shared" si="88"/>
        <v>370073.1597661071</v>
      </c>
      <c r="AV122" s="242">
        <f t="shared" si="82"/>
        <v>-1.6358671986449469E-2</v>
      </c>
    </row>
    <row r="123" spans="2:48" collapsed="1">
      <c r="B123" s="251">
        <v>2002</v>
      </c>
      <c r="C123" s="252">
        <v>1128568</v>
      </c>
      <c r="D123" s="253">
        <f t="shared" si="60"/>
        <v>0.11070453890085741</v>
      </c>
      <c r="E123" s="252">
        <v>159334</v>
      </c>
      <c r="F123" s="253">
        <f t="shared" si="61"/>
        <v>-2.5603625823980014E-3</v>
      </c>
      <c r="G123" s="252">
        <v>126569</v>
      </c>
      <c r="H123" s="253">
        <f t="shared" si="62"/>
        <v>-0.11187751292864512</v>
      </c>
      <c r="I123" s="252">
        <v>660061</v>
      </c>
      <c r="J123" s="253">
        <f t="shared" si="63"/>
        <v>-8.9897416099054106E-2</v>
      </c>
      <c r="K123" s="252">
        <v>133568</v>
      </c>
      <c r="L123" s="253">
        <f t="shared" si="64"/>
        <v>-0.13056383685053308</v>
      </c>
      <c r="M123" s="252">
        <v>1851694</v>
      </c>
      <c r="N123" s="253">
        <f t="shared" si="65"/>
        <v>-1.7512080178320288E-2</v>
      </c>
      <c r="O123" s="252">
        <v>41986</v>
      </c>
      <c r="P123" s="253">
        <f t="shared" si="66"/>
        <v>0.2497693109093615</v>
      </c>
      <c r="Q123" s="252">
        <v>126835</v>
      </c>
      <c r="R123" s="253">
        <f t="shared" si="67"/>
        <v>-6.4702610820845941E-3</v>
      </c>
      <c r="S123" s="252">
        <f t="shared" si="57"/>
        <v>373908.88344678708</v>
      </c>
      <c r="T123" s="253">
        <f t="shared" si="68"/>
        <v>-5.7536580686307848E-2</v>
      </c>
      <c r="U123" s="252">
        <v>152782</v>
      </c>
      <c r="V123" s="253">
        <f t="shared" si="69"/>
        <v>-0.11918364993802422</v>
      </c>
      <c r="W123" s="252">
        <v>68300</v>
      </c>
      <c r="X123" s="253">
        <f t="shared" si="70"/>
        <v>-2.7841038487815939E-2</v>
      </c>
      <c r="Y123" s="252">
        <v>71186</v>
      </c>
      <c r="Z123" s="253">
        <f t="shared" si="71"/>
        <v>3.0471475514251445E-2</v>
      </c>
      <c r="AA123" s="252">
        <v>81641</v>
      </c>
      <c r="AB123" s="253">
        <f t="shared" si="72"/>
        <v>-2.7434956637758523E-2</v>
      </c>
      <c r="AC123" s="252">
        <v>30192</v>
      </c>
      <c r="AD123" s="253">
        <f t="shared" si="73"/>
        <v>-9.4393953027985256E-2</v>
      </c>
      <c r="AE123" s="252">
        <v>32920</v>
      </c>
      <c r="AF123" s="253">
        <f t="shared" si="74"/>
        <v>0.13536816692533193</v>
      </c>
      <c r="AG123" s="252">
        <v>39680</v>
      </c>
      <c r="AH123" s="253">
        <f t="shared" si="75"/>
        <v>-0.15329463980880842</v>
      </c>
      <c r="AI123" s="252">
        <v>33821</v>
      </c>
      <c r="AJ123" s="253">
        <f t="shared" si="76"/>
        <v>0.12672818736049574</v>
      </c>
      <c r="AK123" s="252">
        <v>49878</v>
      </c>
      <c r="AL123" s="253">
        <f t="shared" si="77"/>
        <v>-9.8307903680671105E-2</v>
      </c>
      <c r="AM123" s="252">
        <v>9655</v>
      </c>
      <c r="AN123" s="253">
        <f t="shared" si="78"/>
        <v>-0.20403957131079964</v>
      </c>
      <c r="AO123" s="252">
        <v>10175</v>
      </c>
      <c r="AP123" s="253">
        <f t="shared" si="79"/>
        <v>-0.26182530470110277</v>
      </c>
      <c r="AQ123" s="252">
        <v>21470</v>
      </c>
      <c r="AR123" s="253">
        <f t="shared" si="80"/>
        <v>9.1066165260697218E-2</v>
      </c>
      <c r="AS123" s="252">
        <f t="shared" si="87"/>
        <v>3701746.2036049142</v>
      </c>
      <c r="AT123" s="253">
        <f t="shared" si="81"/>
        <v>-4.1980167885585784E-2</v>
      </c>
      <c r="AU123" s="254">
        <f t="shared" si="88"/>
        <v>4830314.3143094545</v>
      </c>
      <c r="AV123" s="255">
        <f t="shared" si="82"/>
        <v>-1.0189342175368599E-2</v>
      </c>
    </row>
    <row r="124" spans="2:48" ht="15" hidden="1" customHeight="1" outlineLevel="1">
      <c r="B124" s="238" t="s">
        <v>40</v>
      </c>
      <c r="C124" s="239">
        <v>60890</v>
      </c>
      <c r="D124" s="240">
        <f t="shared" si="60"/>
        <v>-7.6346646845562249E-2</v>
      </c>
      <c r="E124" s="239">
        <v>12062</v>
      </c>
      <c r="F124" s="240">
        <f t="shared" si="61"/>
        <v>-6.669761683689257E-2</v>
      </c>
      <c r="G124" s="239">
        <v>12939</v>
      </c>
      <c r="H124" s="240">
        <f t="shared" si="62"/>
        <v>1.5460681211740601E-2</v>
      </c>
      <c r="I124" s="239">
        <v>53309</v>
      </c>
      <c r="J124" s="240">
        <f t="shared" si="63"/>
        <v>-8.5232342645342851E-2</v>
      </c>
      <c r="K124" s="239">
        <v>9417</v>
      </c>
      <c r="L124" s="240">
        <f t="shared" si="64"/>
        <v>-0.16315649160223944</v>
      </c>
      <c r="M124" s="239">
        <v>137374</v>
      </c>
      <c r="N124" s="240">
        <f t="shared" si="65"/>
        <v>-5.3219937145062568E-2</v>
      </c>
      <c r="O124" s="239">
        <v>1943</v>
      </c>
      <c r="P124" s="240">
        <f t="shared" si="66"/>
        <v>-0.15374564459930318</v>
      </c>
      <c r="Q124" s="239">
        <v>9600</v>
      </c>
      <c r="R124" s="240">
        <f t="shared" si="67"/>
        <v>0.11601953034178103</v>
      </c>
      <c r="S124" s="239">
        <f t="shared" si="57"/>
        <v>56721.728163270767</v>
      </c>
      <c r="T124" s="240">
        <f t="shared" si="68"/>
        <v>-0.10449512065462463</v>
      </c>
      <c r="U124" s="239">
        <v>24567</v>
      </c>
      <c r="V124" s="240">
        <f t="shared" si="69"/>
        <v>-0.13123276044981969</v>
      </c>
      <c r="W124" s="239">
        <v>9634</v>
      </c>
      <c r="X124" s="240">
        <f t="shared" si="70"/>
        <v>-1.5733551287290592E-2</v>
      </c>
      <c r="Y124" s="239">
        <v>9286</v>
      </c>
      <c r="Z124" s="240">
        <f t="shared" si="71"/>
        <v>-0.12487041749128258</v>
      </c>
      <c r="AA124" s="239">
        <v>13235</v>
      </c>
      <c r="AB124" s="240">
        <f t="shared" si="72"/>
        <v>-9.7387983359476182E-2</v>
      </c>
      <c r="AC124" s="239">
        <v>1880</v>
      </c>
      <c r="AD124" s="240">
        <f t="shared" si="73"/>
        <v>-0.33568904593639581</v>
      </c>
      <c r="AE124" s="239">
        <v>1993</v>
      </c>
      <c r="AF124" s="240">
        <f t="shared" si="74"/>
        <v>-0.33544514838279427</v>
      </c>
      <c r="AG124" s="239">
        <v>3538</v>
      </c>
      <c r="AH124" s="240">
        <f t="shared" si="75"/>
        <v>6.5021071643588169E-2</v>
      </c>
      <c r="AI124" s="239">
        <v>1979</v>
      </c>
      <c r="AJ124" s="240">
        <f t="shared" si="76"/>
        <v>-0.19257445940432472</v>
      </c>
      <c r="AK124" s="239">
        <v>1974</v>
      </c>
      <c r="AL124" s="240">
        <f t="shared" si="77"/>
        <v>-0.44079320113314446</v>
      </c>
      <c r="AM124" s="239">
        <v>617</v>
      </c>
      <c r="AN124" s="240">
        <f t="shared" si="78"/>
        <v>-0.26895734597156395</v>
      </c>
      <c r="AO124" s="239">
        <v>1032</v>
      </c>
      <c r="AP124" s="240">
        <f t="shared" si="79"/>
        <v>0.23003575685339683</v>
      </c>
      <c r="AQ124" s="239">
        <v>1369</v>
      </c>
      <c r="AR124" s="240">
        <f t="shared" si="80"/>
        <v>-0.21412169919632607</v>
      </c>
      <c r="AS124" s="239">
        <v>307748</v>
      </c>
      <c r="AT124" s="240">
        <f t="shared" si="81"/>
        <v>-7.6070444269648041E-2</v>
      </c>
      <c r="AU124" s="241">
        <v>368638</v>
      </c>
      <c r="AV124" s="242">
        <f t="shared" si="82"/>
        <v>-7.6116077582209951E-2</v>
      </c>
    </row>
    <row r="125" spans="2:48" ht="15" hidden="1" customHeight="1" outlineLevel="1">
      <c r="B125" s="238" t="s">
        <v>41</v>
      </c>
      <c r="C125" s="239">
        <v>63056</v>
      </c>
      <c r="D125" s="240">
        <f t="shared" si="60"/>
        <v>-3.4497542452035734E-2</v>
      </c>
      <c r="E125" s="239">
        <v>12697</v>
      </c>
      <c r="F125" s="240">
        <f t="shared" si="61"/>
        <v>-5.8722204823050683E-3</v>
      </c>
      <c r="G125" s="239">
        <v>11115</v>
      </c>
      <c r="H125" s="240">
        <f t="shared" si="62"/>
        <v>-7.6443705857914379E-2</v>
      </c>
      <c r="I125" s="239">
        <v>74252</v>
      </c>
      <c r="J125" s="240">
        <f t="shared" si="63"/>
        <v>8.541273809001737E-2</v>
      </c>
      <c r="K125" s="239">
        <v>7070</v>
      </c>
      <c r="L125" s="240">
        <f t="shared" si="64"/>
        <v>-6.3328033916269177E-2</v>
      </c>
      <c r="M125" s="239">
        <v>163211</v>
      </c>
      <c r="N125" s="240">
        <f t="shared" si="65"/>
        <v>0.24408110374266334</v>
      </c>
      <c r="O125" s="239">
        <v>1420</v>
      </c>
      <c r="P125" s="240">
        <f t="shared" si="66"/>
        <v>-0.35425193269668032</v>
      </c>
      <c r="Q125" s="239">
        <v>7213</v>
      </c>
      <c r="R125" s="240">
        <f t="shared" si="67"/>
        <v>-4.0824468085106425E-2</v>
      </c>
      <c r="S125" s="239">
        <f t="shared" si="57"/>
        <v>55300.591978964469</v>
      </c>
      <c r="T125" s="240">
        <f t="shared" si="68"/>
        <v>-0.11977967881445251</v>
      </c>
      <c r="U125" s="239">
        <v>23818</v>
      </c>
      <c r="V125" s="240">
        <f t="shared" si="69"/>
        <v>-0.15571940023395126</v>
      </c>
      <c r="W125" s="239">
        <v>9281</v>
      </c>
      <c r="X125" s="240">
        <f t="shared" si="70"/>
        <v>-0.16672652181720238</v>
      </c>
      <c r="Y125" s="239">
        <v>8260</v>
      </c>
      <c r="Z125" s="240">
        <f t="shared" si="71"/>
        <v>-8.5575113472821873E-2</v>
      </c>
      <c r="AA125" s="239">
        <v>13942</v>
      </c>
      <c r="AB125" s="240">
        <f t="shared" si="72"/>
        <v>-3.4754915535862629E-2</v>
      </c>
      <c r="AC125" s="239">
        <v>3140</v>
      </c>
      <c r="AD125" s="240">
        <f t="shared" si="73"/>
        <v>1.421188630490966E-2</v>
      </c>
      <c r="AE125" s="239">
        <v>3704</v>
      </c>
      <c r="AF125" s="240">
        <f t="shared" si="74"/>
        <v>0.12174439733494857</v>
      </c>
      <c r="AG125" s="239">
        <v>5908</v>
      </c>
      <c r="AH125" s="240">
        <f t="shared" si="75"/>
        <v>0.99459824442943967</v>
      </c>
      <c r="AI125" s="239">
        <v>3063</v>
      </c>
      <c r="AJ125" s="240">
        <f t="shared" si="76"/>
        <v>0.31798623063683307</v>
      </c>
      <c r="AK125" s="239">
        <v>2790</v>
      </c>
      <c r="AL125" s="240">
        <f t="shared" si="77"/>
        <v>-9.4155844155844104E-2</v>
      </c>
      <c r="AM125" s="239">
        <v>598</v>
      </c>
      <c r="AN125" s="240">
        <f t="shared" si="78"/>
        <v>-0.44680851063829785</v>
      </c>
      <c r="AO125" s="239">
        <v>915</v>
      </c>
      <c r="AP125" s="240">
        <f t="shared" si="79"/>
        <v>5.4147465437788034E-2</v>
      </c>
      <c r="AQ125" s="239">
        <v>1036</v>
      </c>
      <c r="AR125" s="240">
        <f t="shared" si="80"/>
        <v>-0.32727272727272727</v>
      </c>
      <c r="AS125" s="239">
        <f t="shared" ref="AS125:AS136" si="89">SUM(E125:Q125,U125:AQ125)</f>
        <v>353433.34854586725</v>
      </c>
      <c r="AT125" s="240">
        <f t="shared" si="81"/>
        <v>9.5060654545047196E-2</v>
      </c>
      <c r="AU125" s="241">
        <f t="shared" ref="AU125:AU136" si="90">SUM(C125:Q125,U125:AQ125)</f>
        <v>416489.31404832483</v>
      </c>
      <c r="AV125" s="242">
        <f t="shared" si="82"/>
        <v>7.3256473670123112E-2</v>
      </c>
    </row>
    <row r="126" spans="2:48" ht="15" hidden="1" customHeight="1" outlineLevel="1">
      <c r="B126" s="238" t="s">
        <v>42</v>
      </c>
      <c r="C126" s="239">
        <v>96365</v>
      </c>
      <c r="D126" s="240">
        <f t="shared" si="60"/>
        <v>5.3595442966008155E-2</v>
      </c>
      <c r="E126" s="239">
        <v>15675</v>
      </c>
      <c r="F126" s="240">
        <f t="shared" si="61"/>
        <v>-0.12439950843481173</v>
      </c>
      <c r="G126" s="239">
        <v>13352</v>
      </c>
      <c r="H126" s="240">
        <f t="shared" si="62"/>
        <v>5.1752658526979189E-2</v>
      </c>
      <c r="I126" s="239">
        <v>57806</v>
      </c>
      <c r="J126" s="240">
        <f t="shared" si="63"/>
        <v>-2.1265788493447513E-2</v>
      </c>
      <c r="K126" s="239">
        <v>11563</v>
      </c>
      <c r="L126" s="240">
        <f t="shared" si="64"/>
        <v>1.8317921620431443E-2</v>
      </c>
      <c r="M126" s="239">
        <v>171995</v>
      </c>
      <c r="N126" s="240">
        <f t="shared" si="65"/>
        <v>9.5753830471761114E-2</v>
      </c>
      <c r="O126" s="239">
        <v>3398</v>
      </c>
      <c r="P126" s="240">
        <f t="shared" si="66"/>
        <v>0.11519527404003949</v>
      </c>
      <c r="Q126" s="239">
        <v>8482</v>
      </c>
      <c r="R126" s="240">
        <f t="shared" si="67"/>
        <v>0.1684805069568811</v>
      </c>
      <c r="S126" s="239">
        <f t="shared" si="57"/>
        <v>31797.017848117728</v>
      </c>
      <c r="T126" s="240">
        <f t="shared" si="68"/>
        <v>-3.9278075176123806E-2</v>
      </c>
      <c r="U126" s="239">
        <v>13416</v>
      </c>
      <c r="V126" s="240">
        <f t="shared" si="69"/>
        <v>-4.6685141760818616E-2</v>
      </c>
      <c r="W126" s="239">
        <v>6305</v>
      </c>
      <c r="X126" s="240">
        <f t="shared" si="70"/>
        <v>-7.1975272299087401E-2</v>
      </c>
      <c r="Y126" s="239">
        <v>6061</v>
      </c>
      <c r="Z126" s="240">
        <f t="shared" si="71"/>
        <v>0.13650853178323641</v>
      </c>
      <c r="AA126" s="239">
        <v>6015</v>
      </c>
      <c r="AB126" s="240">
        <f t="shared" si="72"/>
        <v>-0.12788168769030017</v>
      </c>
      <c r="AC126" s="239">
        <v>3445</v>
      </c>
      <c r="AD126" s="240">
        <f t="shared" si="73"/>
        <v>-0.31292381332269648</v>
      </c>
      <c r="AE126" s="239">
        <v>2365</v>
      </c>
      <c r="AF126" s="240">
        <f t="shared" si="74"/>
        <v>-0.20155300472653614</v>
      </c>
      <c r="AG126" s="239">
        <v>4450</v>
      </c>
      <c r="AH126" s="240">
        <f t="shared" si="75"/>
        <v>0.58419366322534705</v>
      </c>
      <c r="AI126" s="239">
        <v>2634</v>
      </c>
      <c r="AJ126" s="240">
        <f t="shared" si="76"/>
        <v>0.14571552849064817</v>
      </c>
      <c r="AK126" s="239">
        <v>3800</v>
      </c>
      <c r="AL126" s="240">
        <f t="shared" si="77"/>
        <v>-0.20468815403934704</v>
      </c>
      <c r="AM126" s="239">
        <v>1172</v>
      </c>
      <c r="AN126" s="240">
        <f t="shared" si="78"/>
        <v>0.31390134529147984</v>
      </c>
      <c r="AO126" s="239">
        <v>950</v>
      </c>
      <c r="AP126" s="240">
        <f t="shared" si="79"/>
        <v>-0.52947003467062903</v>
      </c>
      <c r="AQ126" s="239">
        <v>1200</v>
      </c>
      <c r="AR126" s="240">
        <f t="shared" si="80"/>
        <v>-0.53088350273651286</v>
      </c>
      <c r="AS126" s="239">
        <f t="shared" si="89"/>
        <v>334083.82049634808</v>
      </c>
      <c r="AT126" s="240">
        <f t="shared" si="81"/>
        <v>2.8857836198662001E-2</v>
      </c>
      <c r="AU126" s="241">
        <f t="shared" si="90"/>
        <v>430448.87409179105</v>
      </c>
      <c r="AV126" s="242">
        <f t="shared" si="82"/>
        <v>3.4294680746437489E-2</v>
      </c>
    </row>
    <row r="127" spans="2:48" ht="15" hidden="1" customHeight="1" outlineLevel="1">
      <c r="B127" s="238" t="s">
        <v>43</v>
      </c>
      <c r="C127" s="239">
        <v>104987</v>
      </c>
      <c r="D127" s="240">
        <f t="shared" si="60"/>
        <v>-5.7863328397720681E-2</v>
      </c>
      <c r="E127" s="239">
        <v>11839</v>
      </c>
      <c r="F127" s="240">
        <f t="shared" si="61"/>
        <v>-8.4519022579647385E-2</v>
      </c>
      <c r="G127" s="239">
        <v>9413</v>
      </c>
      <c r="H127" s="240">
        <f t="shared" si="62"/>
        <v>0.1067607289829513</v>
      </c>
      <c r="I127" s="239">
        <v>57231</v>
      </c>
      <c r="J127" s="240">
        <f t="shared" si="63"/>
        <v>5.668285297538822E-2</v>
      </c>
      <c r="K127" s="239">
        <v>10873</v>
      </c>
      <c r="L127" s="240">
        <f t="shared" si="64"/>
        <v>1.6263202168427027E-2</v>
      </c>
      <c r="M127" s="239">
        <v>158734</v>
      </c>
      <c r="N127" s="240">
        <f t="shared" si="65"/>
        <v>-6.7975644556135584E-2</v>
      </c>
      <c r="O127" s="239">
        <v>4268</v>
      </c>
      <c r="P127" s="240">
        <f t="shared" si="66"/>
        <v>0.20940776423916119</v>
      </c>
      <c r="Q127" s="239">
        <v>7760</v>
      </c>
      <c r="R127" s="240">
        <f t="shared" si="67"/>
        <v>-8.2091317719422796E-2</v>
      </c>
      <c r="S127" s="239">
        <f t="shared" si="57"/>
        <v>5943.2324409936118</v>
      </c>
      <c r="T127" s="240">
        <f t="shared" si="68"/>
        <v>-0.31780584976552828</v>
      </c>
      <c r="U127" s="239">
        <v>2289</v>
      </c>
      <c r="V127" s="240">
        <f t="shared" si="69"/>
        <v>-0.33939393939393936</v>
      </c>
      <c r="W127" s="239">
        <v>1786</v>
      </c>
      <c r="X127" s="240">
        <f t="shared" si="70"/>
        <v>-0.33407904548844147</v>
      </c>
      <c r="Y127" s="239">
        <v>1685</v>
      </c>
      <c r="Z127" s="240">
        <f t="shared" si="71"/>
        <v>-9.4086021505376372E-2</v>
      </c>
      <c r="AA127" s="239">
        <v>184</v>
      </c>
      <c r="AB127" s="240">
        <f t="shared" si="72"/>
        <v>-0.73826458036984355</v>
      </c>
      <c r="AC127" s="239">
        <v>2893</v>
      </c>
      <c r="AD127" s="240">
        <f t="shared" si="73"/>
        <v>-0.11852528945764773</v>
      </c>
      <c r="AE127" s="239">
        <v>2203</v>
      </c>
      <c r="AF127" s="240">
        <f t="shared" si="74"/>
        <v>-0.16203879802206167</v>
      </c>
      <c r="AG127" s="239">
        <v>3864</v>
      </c>
      <c r="AH127" s="240">
        <f t="shared" si="75"/>
        <v>0.33103685842232178</v>
      </c>
      <c r="AI127" s="239">
        <v>2804</v>
      </c>
      <c r="AJ127" s="240">
        <f t="shared" si="76"/>
        <v>-8.9610389610389585E-2</v>
      </c>
      <c r="AK127" s="239">
        <v>6079</v>
      </c>
      <c r="AL127" s="240">
        <f t="shared" si="77"/>
        <v>-0.1748337179313153</v>
      </c>
      <c r="AM127" s="239">
        <v>571</v>
      </c>
      <c r="AN127" s="240">
        <f t="shared" si="78"/>
        <v>-0.25261780104712039</v>
      </c>
      <c r="AO127" s="239">
        <v>1135</v>
      </c>
      <c r="AP127" s="240">
        <f t="shared" si="79"/>
        <v>-9.8490865766481361E-2</v>
      </c>
      <c r="AQ127" s="239">
        <v>1895</v>
      </c>
      <c r="AR127" s="240">
        <f t="shared" si="80"/>
        <v>-0.40632832080200498</v>
      </c>
      <c r="AS127" s="239">
        <f t="shared" si="89"/>
        <v>287504.16571629094</v>
      </c>
      <c r="AT127" s="240">
        <f t="shared" si="81"/>
        <v>-4.7302962753172362E-2</v>
      </c>
      <c r="AU127" s="241">
        <f t="shared" si="90"/>
        <v>392491.10785296257</v>
      </c>
      <c r="AV127" s="242">
        <f t="shared" si="82"/>
        <v>-5.0151093231183719E-2</v>
      </c>
    </row>
    <row r="128" spans="2:48" ht="15" hidden="1" customHeight="1" outlineLevel="1">
      <c r="B128" s="238" t="s">
        <v>44</v>
      </c>
      <c r="C128" s="239">
        <v>141174</v>
      </c>
      <c r="D128" s="240">
        <f t="shared" si="60"/>
        <v>3.6946174638617935E-2</v>
      </c>
      <c r="E128" s="239">
        <v>14761</v>
      </c>
      <c r="F128" s="240">
        <f t="shared" si="61"/>
        <v>0.16650861387703486</v>
      </c>
      <c r="G128" s="239">
        <v>13199</v>
      </c>
      <c r="H128" s="240">
        <f t="shared" si="62"/>
        <v>0.3580615289638851</v>
      </c>
      <c r="I128" s="239">
        <v>54900</v>
      </c>
      <c r="J128" s="240">
        <f t="shared" si="63"/>
        <v>0.16254446891411156</v>
      </c>
      <c r="K128" s="239">
        <v>15168</v>
      </c>
      <c r="L128" s="240">
        <f t="shared" si="64"/>
        <v>3.9714058776807448E-3</v>
      </c>
      <c r="M128" s="239">
        <v>176612</v>
      </c>
      <c r="N128" s="240">
        <f t="shared" si="65"/>
        <v>0.15857490537198493</v>
      </c>
      <c r="O128" s="239">
        <v>4812</v>
      </c>
      <c r="P128" s="240">
        <f t="shared" si="66"/>
        <v>0.17222898903775885</v>
      </c>
      <c r="Q128" s="239">
        <v>19544</v>
      </c>
      <c r="R128" s="240">
        <f t="shared" si="67"/>
        <v>0.1650670640834575</v>
      </c>
      <c r="S128" s="239">
        <f t="shared" si="57"/>
        <v>6471.9690002630978</v>
      </c>
      <c r="T128" s="240">
        <f t="shared" si="68"/>
        <v>-0.38850950415721042</v>
      </c>
      <c r="U128" s="239">
        <v>2316</v>
      </c>
      <c r="V128" s="240">
        <f t="shared" si="69"/>
        <v>-0.41381928625664388</v>
      </c>
      <c r="W128" s="239">
        <v>2196</v>
      </c>
      <c r="X128" s="240">
        <f t="shared" si="70"/>
        <v>-0.37400228050171036</v>
      </c>
      <c r="Y128" s="239">
        <v>1886</v>
      </c>
      <c r="Z128" s="240">
        <f t="shared" si="71"/>
        <v>-0.2431781701444623</v>
      </c>
      <c r="AA128" s="239">
        <v>75</v>
      </c>
      <c r="AB128" s="240">
        <f t="shared" si="72"/>
        <v>-0.88114104595879561</v>
      </c>
      <c r="AC128" s="239">
        <v>2759</v>
      </c>
      <c r="AD128" s="240">
        <f t="shared" si="73"/>
        <v>-1.429081814933908E-2</v>
      </c>
      <c r="AE128" s="239">
        <v>2327</v>
      </c>
      <c r="AF128" s="240">
        <f t="shared" si="74"/>
        <v>5.8689717925386686E-2</v>
      </c>
      <c r="AG128" s="239">
        <v>4461</v>
      </c>
      <c r="AH128" s="240">
        <f t="shared" si="75"/>
        <v>0.54199792602834429</v>
      </c>
      <c r="AI128" s="239">
        <v>3207</v>
      </c>
      <c r="AJ128" s="240">
        <f t="shared" si="76"/>
        <v>4.3605597136348928E-2</v>
      </c>
      <c r="AK128" s="239">
        <v>13867</v>
      </c>
      <c r="AL128" s="240">
        <f t="shared" si="77"/>
        <v>0.14897671720937944</v>
      </c>
      <c r="AM128" s="239">
        <v>760</v>
      </c>
      <c r="AN128" s="240">
        <f t="shared" si="78"/>
        <v>0.67032967032967039</v>
      </c>
      <c r="AO128" s="239">
        <v>1335</v>
      </c>
      <c r="AP128" s="240">
        <f t="shared" si="79"/>
        <v>0.12753378378378377</v>
      </c>
      <c r="AQ128" s="239">
        <v>2090</v>
      </c>
      <c r="AR128" s="240">
        <f t="shared" si="80"/>
        <v>-0.43952802359882004</v>
      </c>
      <c r="AS128" s="239">
        <f t="shared" si="89"/>
        <v>336275.68659172335</v>
      </c>
      <c r="AT128" s="240">
        <f t="shared" si="81"/>
        <v>0.13221544127539686</v>
      </c>
      <c r="AU128" s="241">
        <f t="shared" si="90"/>
        <v>477449.72353789798</v>
      </c>
      <c r="AV128" s="242">
        <f t="shared" si="82"/>
        <v>0.10227137114963725</v>
      </c>
    </row>
    <row r="129" spans="2:48" ht="15" hidden="1" customHeight="1" outlineLevel="1">
      <c r="B129" s="238" t="s">
        <v>45</v>
      </c>
      <c r="C129" s="239">
        <v>108107</v>
      </c>
      <c r="D129" s="240">
        <f t="shared" si="60"/>
        <v>7.7087994034301666E-3</v>
      </c>
      <c r="E129" s="239">
        <v>14820</v>
      </c>
      <c r="F129" s="240">
        <f t="shared" si="61"/>
        <v>-0.13282621416032769</v>
      </c>
      <c r="G129" s="239">
        <v>14638</v>
      </c>
      <c r="H129" s="240">
        <f t="shared" si="62"/>
        <v>0.13790422885572129</v>
      </c>
      <c r="I129" s="239">
        <v>51025</v>
      </c>
      <c r="J129" s="240">
        <f t="shared" si="63"/>
        <v>3.0662330579513952E-2</v>
      </c>
      <c r="K129" s="239">
        <v>12068</v>
      </c>
      <c r="L129" s="240">
        <f t="shared" si="64"/>
        <v>-0.18492503039308383</v>
      </c>
      <c r="M129" s="239">
        <v>169470</v>
      </c>
      <c r="N129" s="240">
        <f t="shared" si="65"/>
        <v>0.18021073450655667</v>
      </c>
      <c r="O129" s="239">
        <v>4797</v>
      </c>
      <c r="P129" s="240">
        <f t="shared" si="66"/>
        <v>2.917828792104693E-2</v>
      </c>
      <c r="Q129" s="239">
        <v>11741</v>
      </c>
      <c r="R129" s="240">
        <f t="shared" si="67"/>
        <v>-7.3322809786898202E-2</v>
      </c>
      <c r="S129" s="239">
        <f t="shared" si="57"/>
        <v>7663.1360149368647</v>
      </c>
      <c r="T129" s="240">
        <f t="shared" si="68"/>
        <v>-6.3554036666194302E-2</v>
      </c>
      <c r="U129" s="239">
        <v>3150</v>
      </c>
      <c r="V129" s="240">
        <f t="shared" si="69"/>
        <v>5.3511705685618693E-2</v>
      </c>
      <c r="W129" s="239">
        <v>1829</v>
      </c>
      <c r="X129" s="240">
        <f t="shared" si="70"/>
        <v>-0.31214742384355021</v>
      </c>
      <c r="Y129" s="239">
        <v>2555</v>
      </c>
      <c r="Z129" s="240">
        <f t="shared" si="71"/>
        <v>0.39465065502183405</v>
      </c>
      <c r="AA129" s="239">
        <v>129</v>
      </c>
      <c r="AB129" s="240">
        <f t="shared" si="72"/>
        <v>-0.81571428571428573</v>
      </c>
      <c r="AC129" s="239">
        <v>3333</v>
      </c>
      <c r="AD129" s="240">
        <f t="shared" si="73"/>
        <v>-0.19628647214854111</v>
      </c>
      <c r="AE129" s="239">
        <v>1955</v>
      </c>
      <c r="AF129" s="240">
        <f t="shared" si="74"/>
        <v>-0.21674679487179482</v>
      </c>
      <c r="AG129" s="239">
        <v>3754</v>
      </c>
      <c r="AH129" s="240">
        <f t="shared" si="75"/>
        <v>0.38575119970468807</v>
      </c>
      <c r="AI129" s="239">
        <v>3227</v>
      </c>
      <c r="AJ129" s="240">
        <f t="shared" si="76"/>
        <v>3.396347324575455E-2</v>
      </c>
      <c r="AK129" s="239">
        <v>8013</v>
      </c>
      <c r="AL129" s="240">
        <f t="shared" si="77"/>
        <v>-6.1049917975158241E-2</v>
      </c>
      <c r="AM129" s="239">
        <v>1017</v>
      </c>
      <c r="AN129" s="240">
        <f t="shared" si="78"/>
        <v>0.35962566844919786</v>
      </c>
      <c r="AO129" s="239">
        <v>1318</v>
      </c>
      <c r="AP129" s="240">
        <f t="shared" si="79"/>
        <v>-0.25494629734313168</v>
      </c>
      <c r="AQ129" s="239">
        <v>2736</v>
      </c>
      <c r="AR129" s="240">
        <f t="shared" si="80"/>
        <v>-5.8175559380378661E-2</v>
      </c>
      <c r="AS129" s="239">
        <f t="shared" si="89"/>
        <v>311574.43081584742</v>
      </c>
      <c r="AT129" s="240">
        <f t="shared" si="81"/>
        <v>7.5124193117171112E-2</v>
      </c>
      <c r="AU129" s="241">
        <f t="shared" si="90"/>
        <v>419681.43852464674</v>
      </c>
      <c r="AV129" s="242">
        <f t="shared" si="82"/>
        <v>5.6910607964356652E-2</v>
      </c>
    </row>
    <row r="130" spans="2:48" ht="15" hidden="1" customHeight="1" outlineLevel="1">
      <c r="B130" s="238" t="s">
        <v>46</v>
      </c>
      <c r="C130" s="239">
        <v>87944</v>
      </c>
      <c r="D130" s="240">
        <f t="shared" si="60"/>
        <v>-2.60368791184451E-2</v>
      </c>
      <c r="E130" s="239">
        <v>11022</v>
      </c>
      <c r="F130" s="240">
        <f t="shared" si="61"/>
        <v>3.4152749108650848E-2</v>
      </c>
      <c r="G130" s="239">
        <v>10004</v>
      </c>
      <c r="H130" s="240">
        <f t="shared" si="62"/>
        <v>8.9760348583878047E-2</v>
      </c>
      <c r="I130" s="239">
        <v>52635</v>
      </c>
      <c r="J130" s="240">
        <f t="shared" si="63"/>
        <v>0.18251668126979848</v>
      </c>
      <c r="K130" s="239">
        <v>11658</v>
      </c>
      <c r="L130" s="240">
        <f t="shared" si="64"/>
        <v>0.21996651318543314</v>
      </c>
      <c r="M130" s="239">
        <v>179679</v>
      </c>
      <c r="N130" s="240">
        <f t="shared" si="65"/>
        <v>0.18527240703726422</v>
      </c>
      <c r="O130" s="239">
        <v>4078</v>
      </c>
      <c r="P130" s="240">
        <f t="shared" si="66"/>
        <v>6.5865133298484091E-2</v>
      </c>
      <c r="Q130" s="239">
        <v>7565</v>
      </c>
      <c r="R130" s="240">
        <f t="shared" si="67"/>
        <v>-3.1989763275751759E-2</v>
      </c>
      <c r="S130" s="239">
        <f t="shared" si="57"/>
        <v>5248.886678117502</v>
      </c>
      <c r="T130" s="240">
        <f t="shared" si="68"/>
        <v>-0.43454395838728255</v>
      </c>
      <c r="U130" s="239">
        <v>2110</v>
      </c>
      <c r="V130" s="240">
        <f t="shared" si="69"/>
        <v>-0.45209036613866527</v>
      </c>
      <c r="W130" s="239">
        <v>1239</v>
      </c>
      <c r="X130" s="240">
        <f t="shared" si="70"/>
        <v>-0.53032600454890066</v>
      </c>
      <c r="Y130" s="239">
        <v>1766</v>
      </c>
      <c r="Z130" s="240">
        <f t="shared" si="71"/>
        <v>-0.13090551181102361</v>
      </c>
      <c r="AA130" s="239">
        <v>135</v>
      </c>
      <c r="AB130" s="240">
        <f t="shared" si="72"/>
        <v>-0.82236842105263164</v>
      </c>
      <c r="AC130" s="239">
        <v>2661</v>
      </c>
      <c r="AD130" s="240">
        <f t="shared" si="73"/>
        <v>-1.8443378827001089E-2</v>
      </c>
      <c r="AE130" s="239">
        <v>1756</v>
      </c>
      <c r="AF130" s="240">
        <f t="shared" si="74"/>
        <v>-0.22948661693725314</v>
      </c>
      <c r="AG130" s="239">
        <v>3649</v>
      </c>
      <c r="AH130" s="240">
        <f t="shared" si="75"/>
        <v>0.42483404919953149</v>
      </c>
      <c r="AI130" s="239">
        <v>2206</v>
      </c>
      <c r="AJ130" s="240">
        <f t="shared" si="76"/>
        <v>-0.185075729589952</v>
      </c>
      <c r="AK130" s="239">
        <v>4535</v>
      </c>
      <c r="AL130" s="240">
        <f t="shared" si="77"/>
        <v>-0.16282074949233893</v>
      </c>
      <c r="AM130" s="239">
        <v>1039</v>
      </c>
      <c r="AN130" s="240">
        <f t="shared" si="78"/>
        <v>0.13551912568306013</v>
      </c>
      <c r="AO130" s="239">
        <v>1237</v>
      </c>
      <c r="AP130" s="240">
        <f t="shared" si="79"/>
        <v>-7.2231139646870002E-3</v>
      </c>
      <c r="AQ130" s="239">
        <v>2131</v>
      </c>
      <c r="AR130" s="240">
        <f t="shared" si="80"/>
        <v>-0.19615239532251982</v>
      </c>
      <c r="AS130" s="239">
        <f t="shared" si="89"/>
        <v>301103.79914711497</v>
      </c>
      <c r="AT130" s="240">
        <f t="shared" si="81"/>
        <v>0.12811290808230869</v>
      </c>
      <c r="AU130" s="241">
        <f t="shared" si="90"/>
        <v>389047.77311023581</v>
      </c>
      <c r="AV130" s="242">
        <f t="shared" si="82"/>
        <v>8.9146244444839207E-2</v>
      </c>
    </row>
    <row r="131" spans="2:48" ht="15" hidden="1" customHeight="1" outlineLevel="1">
      <c r="B131" s="238" t="s">
        <v>47</v>
      </c>
      <c r="C131" s="239">
        <v>76686</v>
      </c>
      <c r="D131" s="240">
        <f t="shared" si="60"/>
        <v>-2.2635160969641355E-2</v>
      </c>
      <c r="E131" s="239">
        <v>11932</v>
      </c>
      <c r="F131" s="240">
        <f t="shared" si="61"/>
        <v>-4.0913109878627174E-2</v>
      </c>
      <c r="G131" s="239">
        <v>9696</v>
      </c>
      <c r="H131" s="240">
        <f t="shared" si="62"/>
        <v>0.2752860712876497</v>
      </c>
      <c r="I131" s="239">
        <v>56338</v>
      </c>
      <c r="J131" s="240">
        <f t="shared" si="63"/>
        <v>0.12041843167670985</v>
      </c>
      <c r="K131" s="239">
        <v>11674</v>
      </c>
      <c r="L131" s="240">
        <f t="shared" si="64"/>
        <v>2.2510291670316152E-2</v>
      </c>
      <c r="M131" s="239">
        <v>152745</v>
      </c>
      <c r="N131" s="240">
        <f t="shared" si="65"/>
        <v>0.14829460453017984</v>
      </c>
      <c r="O131" s="239">
        <v>3046</v>
      </c>
      <c r="P131" s="240">
        <f t="shared" si="66"/>
        <v>-3.3322754681053612E-2</v>
      </c>
      <c r="Q131" s="239">
        <v>5755</v>
      </c>
      <c r="R131" s="240">
        <f t="shared" si="67"/>
        <v>-0.2257500336337952</v>
      </c>
      <c r="S131" s="239">
        <f t="shared" si="57"/>
        <v>6264.7975351391296</v>
      </c>
      <c r="T131" s="240">
        <f t="shared" si="68"/>
        <v>-0.47496833216364487</v>
      </c>
      <c r="U131" s="239">
        <v>2669</v>
      </c>
      <c r="V131" s="240">
        <f t="shared" si="69"/>
        <v>-0.4403438876074649</v>
      </c>
      <c r="W131" s="239">
        <v>958</v>
      </c>
      <c r="X131" s="240">
        <f t="shared" si="70"/>
        <v>-0.72383972326318824</v>
      </c>
      <c r="Y131" s="239">
        <v>2462</v>
      </c>
      <c r="Z131" s="240">
        <f t="shared" si="71"/>
        <v>-3.8281250000000044E-2</v>
      </c>
      <c r="AA131" s="239">
        <v>177</v>
      </c>
      <c r="AB131" s="240">
        <f t="shared" si="72"/>
        <v>-0.84308510638297873</v>
      </c>
      <c r="AC131" s="239">
        <v>2900</v>
      </c>
      <c r="AD131" s="240">
        <f t="shared" si="73"/>
        <v>-2.4079807361541139E-3</v>
      </c>
      <c r="AE131" s="239">
        <v>1729</v>
      </c>
      <c r="AF131" s="240">
        <f t="shared" si="74"/>
        <v>-0.18173213440605773</v>
      </c>
      <c r="AG131" s="239">
        <v>3390</v>
      </c>
      <c r="AH131" s="240">
        <f t="shared" si="75"/>
        <v>1.0178571428571428</v>
      </c>
      <c r="AI131" s="239">
        <v>1623</v>
      </c>
      <c r="AJ131" s="240">
        <f t="shared" si="76"/>
        <v>-3.046594982078854E-2</v>
      </c>
      <c r="AK131" s="239">
        <v>2180</v>
      </c>
      <c r="AL131" s="240">
        <f t="shared" si="77"/>
        <v>-0.21014492753623193</v>
      </c>
      <c r="AM131" s="239">
        <v>879</v>
      </c>
      <c r="AN131" s="240">
        <f t="shared" si="78"/>
        <v>-0.12711022840119168</v>
      </c>
      <c r="AO131" s="239">
        <v>1310</v>
      </c>
      <c r="AP131" s="240">
        <f t="shared" si="79"/>
        <v>4.133545310015907E-2</v>
      </c>
      <c r="AQ131" s="239">
        <v>1415</v>
      </c>
      <c r="AR131" s="240">
        <f t="shared" si="80"/>
        <v>-0.3683035714285714</v>
      </c>
      <c r="AS131" s="239">
        <f t="shared" si="89"/>
        <v>272876.95405494241</v>
      </c>
      <c r="AT131" s="240">
        <f t="shared" si="81"/>
        <v>7.8921551518079891E-2</v>
      </c>
      <c r="AU131" s="241">
        <f t="shared" si="90"/>
        <v>349562.93141978141</v>
      </c>
      <c r="AV131" s="242">
        <f t="shared" si="82"/>
        <v>5.4875372767805519E-2</v>
      </c>
    </row>
    <row r="132" spans="2:48" ht="15" hidden="1" customHeight="1" outlineLevel="1">
      <c r="B132" s="238" t="s">
        <v>48</v>
      </c>
      <c r="C132" s="239">
        <v>97044</v>
      </c>
      <c r="D132" s="240">
        <f t="shared" si="60"/>
        <v>-9.0931232494309233E-2</v>
      </c>
      <c r="E132" s="239">
        <v>12731</v>
      </c>
      <c r="F132" s="240">
        <f t="shared" si="61"/>
        <v>-7.0186970493718914E-2</v>
      </c>
      <c r="G132" s="239">
        <v>11204</v>
      </c>
      <c r="H132" s="240">
        <f t="shared" si="62"/>
        <v>-0.21705101327742837</v>
      </c>
      <c r="I132" s="239">
        <v>63870</v>
      </c>
      <c r="J132" s="240">
        <f t="shared" si="63"/>
        <v>-6.6419153974332734E-2</v>
      </c>
      <c r="K132" s="239">
        <v>17972</v>
      </c>
      <c r="L132" s="240">
        <f t="shared" si="64"/>
        <v>-0.22517784005173525</v>
      </c>
      <c r="M132" s="239">
        <v>142128</v>
      </c>
      <c r="N132" s="240">
        <f t="shared" si="65"/>
        <v>0.17757985003521282</v>
      </c>
      <c r="O132" s="239">
        <v>1332</v>
      </c>
      <c r="P132" s="240">
        <f t="shared" si="66"/>
        <v>-5.5319148936170182E-2</v>
      </c>
      <c r="Q132" s="239">
        <v>11605</v>
      </c>
      <c r="R132" s="240">
        <f t="shared" si="67"/>
        <v>-4.1542781631978887E-2</v>
      </c>
      <c r="S132" s="239">
        <f t="shared" si="57"/>
        <v>34269.640107278632</v>
      </c>
      <c r="T132" s="240">
        <f t="shared" si="68"/>
        <v>-0.12483830821332575</v>
      </c>
      <c r="U132" s="239">
        <v>15478</v>
      </c>
      <c r="V132" s="240">
        <f t="shared" si="69"/>
        <v>-0.12026827327498013</v>
      </c>
      <c r="W132" s="239">
        <v>6293</v>
      </c>
      <c r="X132" s="240">
        <f t="shared" si="70"/>
        <v>-0.21728855721393037</v>
      </c>
      <c r="Y132" s="239">
        <v>5734</v>
      </c>
      <c r="Z132" s="240">
        <f t="shared" si="71"/>
        <v>-2.2335890878090403E-2</v>
      </c>
      <c r="AA132" s="239">
        <v>6765</v>
      </c>
      <c r="AB132" s="240">
        <f t="shared" si="72"/>
        <v>-0.11661008096108649</v>
      </c>
      <c r="AC132" s="239">
        <v>2741</v>
      </c>
      <c r="AD132" s="240">
        <f t="shared" si="73"/>
        <v>-0.34738095238095235</v>
      </c>
      <c r="AE132" s="239">
        <v>2152</v>
      </c>
      <c r="AF132" s="240">
        <f t="shared" si="74"/>
        <v>-0.32560325916640553</v>
      </c>
      <c r="AG132" s="239">
        <v>3894</v>
      </c>
      <c r="AH132" s="240">
        <f t="shared" si="75"/>
        <v>0.23384030418250945</v>
      </c>
      <c r="AI132" s="239">
        <v>1874</v>
      </c>
      <c r="AJ132" s="240">
        <f t="shared" si="76"/>
        <v>-0.44621749408983447</v>
      </c>
      <c r="AK132" s="239">
        <v>4259</v>
      </c>
      <c r="AL132" s="240">
        <f t="shared" si="77"/>
        <v>-0.25346187554776511</v>
      </c>
      <c r="AM132" s="239">
        <v>1265</v>
      </c>
      <c r="AN132" s="240">
        <f t="shared" si="78"/>
        <v>0.17238183503243754</v>
      </c>
      <c r="AO132" s="239">
        <v>980</v>
      </c>
      <c r="AP132" s="240">
        <f t="shared" si="79"/>
        <v>-0.10746812386156646</v>
      </c>
      <c r="AQ132" s="239">
        <v>1720</v>
      </c>
      <c r="AR132" s="240">
        <f t="shared" si="80"/>
        <v>-0.41075710859883519</v>
      </c>
      <c r="AS132" s="239">
        <f t="shared" si="89"/>
        <v>313994.9930133553</v>
      </c>
      <c r="AT132" s="240">
        <f t="shared" si="81"/>
        <v>-1.1708262772289979E-2</v>
      </c>
      <c r="AU132" s="241">
        <f t="shared" si="90"/>
        <v>411038.9020821228</v>
      </c>
      <c r="AV132" s="242">
        <f t="shared" si="82"/>
        <v>-3.1633327487794904E-2</v>
      </c>
    </row>
    <row r="133" spans="2:48" ht="15" hidden="1" customHeight="1" outlineLevel="1">
      <c r="B133" s="238" t="s">
        <v>49</v>
      </c>
      <c r="C133" s="239">
        <v>68069</v>
      </c>
      <c r="D133" s="240">
        <f t="shared" si="60"/>
        <v>-2.0434888975233489E-2</v>
      </c>
      <c r="E133" s="239">
        <v>16835</v>
      </c>
      <c r="F133" s="240">
        <f t="shared" si="61"/>
        <v>0.13176470588235301</v>
      </c>
      <c r="G133" s="239">
        <v>12623</v>
      </c>
      <c r="H133" s="240">
        <f t="shared" si="62"/>
        <v>1.8558863874768017E-2</v>
      </c>
      <c r="I133" s="239">
        <v>79263</v>
      </c>
      <c r="J133" s="240">
        <f t="shared" si="63"/>
        <v>1.2182507757728889E-2</v>
      </c>
      <c r="K133" s="239">
        <v>17948</v>
      </c>
      <c r="L133" s="240">
        <f t="shared" si="64"/>
        <v>0.43641456582633054</v>
      </c>
      <c r="M133" s="239">
        <v>161722</v>
      </c>
      <c r="N133" s="240">
        <f t="shared" si="65"/>
        <v>0.13827009297775139</v>
      </c>
      <c r="O133" s="239">
        <v>1588</v>
      </c>
      <c r="P133" s="240">
        <f t="shared" si="66"/>
        <v>0.55686274509803924</v>
      </c>
      <c r="Q133" s="239">
        <v>10150</v>
      </c>
      <c r="R133" s="240">
        <f t="shared" si="67"/>
        <v>3.8571852437938592E-3</v>
      </c>
      <c r="S133" s="239">
        <f t="shared" si="57"/>
        <v>62258.17942304982</v>
      </c>
      <c r="T133" s="240">
        <f t="shared" si="68"/>
        <v>6.2942238603217016E-2</v>
      </c>
      <c r="U133" s="239">
        <v>27353</v>
      </c>
      <c r="V133" s="240">
        <f t="shared" si="69"/>
        <v>0.13833284780889765</v>
      </c>
      <c r="W133" s="239">
        <v>10409</v>
      </c>
      <c r="X133" s="240">
        <f t="shared" si="70"/>
        <v>6.8905319367426499E-2</v>
      </c>
      <c r="Y133" s="239">
        <v>9402</v>
      </c>
      <c r="Z133" s="240">
        <f t="shared" si="71"/>
        <v>-2.7815117361182917E-2</v>
      </c>
      <c r="AA133" s="239">
        <v>15094</v>
      </c>
      <c r="AB133" s="240">
        <f t="shared" si="72"/>
        <v>-2.6430553720100392E-3</v>
      </c>
      <c r="AC133" s="239">
        <v>2989</v>
      </c>
      <c r="AD133" s="240">
        <f t="shared" si="73"/>
        <v>-0.12831729367162437</v>
      </c>
      <c r="AE133" s="239">
        <v>3060</v>
      </c>
      <c r="AF133" s="240">
        <f t="shared" si="74"/>
        <v>0.10589085652331054</v>
      </c>
      <c r="AG133" s="239">
        <v>4495</v>
      </c>
      <c r="AH133" s="240">
        <f t="shared" si="75"/>
        <v>1.1841593780369291</v>
      </c>
      <c r="AI133" s="239">
        <v>2580</v>
      </c>
      <c r="AJ133" s="240">
        <f t="shared" si="76"/>
        <v>-0.24028268551236753</v>
      </c>
      <c r="AK133" s="239">
        <v>3237</v>
      </c>
      <c r="AL133" s="240">
        <f t="shared" si="77"/>
        <v>-0.11095852787695692</v>
      </c>
      <c r="AM133" s="239">
        <v>1534</v>
      </c>
      <c r="AN133" s="240">
        <f t="shared" si="78"/>
        <v>8.7172218284904401E-2</v>
      </c>
      <c r="AO133" s="239">
        <v>1010</v>
      </c>
      <c r="AP133" s="240">
        <f t="shared" si="79"/>
        <v>0.12347052280311455</v>
      </c>
      <c r="AQ133" s="239">
        <v>1197</v>
      </c>
      <c r="AR133" s="240">
        <f t="shared" si="80"/>
        <v>8.361204013378476E-4</v>
      </c>
      <c r="AS133" s="239">
        <f t="shared" si="89"/>
        <v>382491.49196794443</v>
      </c>
      <c r="AT133" s="240">
        <f t="shared" si="81"/>
        <v>9.7069548232092906E-2</v>
      </c>
      <c r="AU133" s="241">
        <f t="shared" si="90"/>
        <v>450560.47153305542</v>
      </c>
      <c r="AV133" s="242">
        <f t="shared" si="82"/>
        <v>7.7541959203343724E-2</v>
      </c>
    </row>
    <row r="134" spans="2:48" ht="15" hidden="1" customHeight="1" outlineLevel="1">
      <c r="B134" s="238" t="s">
        <v>50</v>
      </c>
      <c r="C134" s="239">
        <v>60818</v>
      </c>
      <c r="D134" s="240">
        <f t="shared" si="60"/>
        <v>5.6767041406752261E-2</v>
      </c>
      <c r="E134" s="239">
        <v>12899</v>
      </c>
      <c r="F134" s="240">
        <f t="shared" si="61"/>
        <v>-6.699522562759852E-3</v>
      </c>
      <c r="G134" s="239">
        <v>12659</v>
      </c>
      <c r="H134" s="240">
        <f t="shared" si="62"/>
        <v>4.5766212308963272E-2</v>
      </c>
      <c r="I134" s="239">
        <v>67254</v>
      </c>
      <c r="J134" s="240">
        <f t="shared" si="63"/>
        <v>0.10589666853027269</v>
      </c>
      <c r="K134" s="239">
        <v>18159</v>
      </c>
      <c r="L134" s="240">
        <f t="shared" si="64"/>
        <v>4.1585407823792497E-2</v>
      </c>
      <c r="M134" s="239">
        <v>136837</v>
      </c>
      <c r="N134" s="240">
        <f t="shared" si="65"/>
        <v>3.7964985739425972E-2</v>
      </c>
      <c r="O134" s="239">
        <v>1600</v>
      </c>
      <c r="P134" s="240">
        <f t="shared" si="66"/>
        <v>0.40105078809106831</v>
      </c>
      <c r="Q134" s="239">
        <v>13396</v>
      </c>
      <c r="R134" s="240">
        <f t="shared" si="67"/>
        <v>0.37804752597469404</v>
      </c>
      <c r="S134" s="239">
        <f t="shared" si="57"/>
        <v>59293.731417890012</v>
      </c>
      <c r="T134" s="240">
        <f t="shared" si="68"/>
        <v>-0.11045285571918084</v>
      </c>
      <c r="U134" s="239">
        <v>26699</v>
      </c>
      <c r="V134" s="240">
        <f t="shared" si="69"/>
        <v>-3.390505138225508E-2</v>
      </c>
      <c r="W134" s="239">
        <v>9680</v>
      </c>
      <c r="X134" s="240">
        <f t="shared" si="70"/>
        <v>-0.17342669285287338</v>
      </c>
      <c r="Y134" s="239">
        <v>9625</v>
      </c>
      <c r="Z134" s="240">
        <f t="shared" si="71"/>
        <v>-6.1250365746610802E-2</v>
      </c>
      <c r="AA134" s="239">
        <v>13290</v>
      </c>
      <c r="AB134" s="240">
        <f t="shared" si="72"/>
        <v>-0.22080206378986866</v>
      </c>
      <c r="AC134" s="239">
        <v>2132</v>
      </c>
      <c r="AD134" s="240">
        <f t="shared" si="73"/>
        <v>-0.38718022420235698</v>
      </c>
      <c r="AE134" s="239">
        <v>2714</v>
      </c>
      <c r="AF134" s="240">
        <f t="shared" si="74"/>
        <v>-0.25151682294539435</v>
      </c>
      <c r="AG134" s="239">
        <v>2183</v>
      </c>
      <c r="AH134" s="240">
        <f t="shared" si="75"/>
        <v>0.29631828978622332</v>
      </c>
      <c r="AI134" s="239">
        <v>2278</v>
      </c>
      <c r="AJ134" s="240">
        <f t="shared" si="76"/>
        <v>-0.22119658119658114</v>
      </c>
      <c r="AK134" s="239">
        <v>1974</v>
      </c>
      <c r="AL134" s="240">
        <f t="shared" si="77"/>
        <v>-0.37273593898951385</v>
      </c>
      <c r="AM134" s="239">
        <v>1469</v>
      </c>
      <c r="AN134" s="240">
        <f t="shared" si="78"/>
        <v>0.30693950177935947</v>
      </c>
      <c r="AO134" s="239">
        <v>1142</v>
      </c>
      <c r="AP134" s="240">
        <f t="shared" si="79"/>
        <v>-1.8900343642611728E-2</v>
      </c>
      <c r="AQ134" s="239">
        <v>1591</v>
      </c>
      <c r="AR134" s="240">
        <f t="shared" si="80"/>
        <v>0.31705298013245042</v>
      </c>
      <c r="AS134" s="239">
        <f t="shared" si="89"/>
        <v>337580.48790824681</v>
      </c>
      <c r="AT134" s="240">
        <f t="shared" si="81"/>
        <v>1.9739336530773866E-2</v>
      </c>
      <c r="AU134" s="241">
        <f t="shared" si="90"/>
        <v>398398.54467528831</v>
      </c>
      <c r="AV134" s="242">
        <f t="shared" si="82"/>
        <v>2.5222830972771337E-2</v>
      </c>
    </row>
    <row r="135" spans="2:48" ht="15" hidden="1" customHeight="1" outlineLevel="1">
      <c r="B135" s="238" t="s">
        <v>51</v>
      </c>
      <c r="C135" s="239">
        <v>50943</v>
      </c>
      <c r="D135" s="240">
        <f t="shared" si="60"/>
        <v>-4.027449216993495E-3</v>
      </c>
      <c r="E135" s="239">
        <v>12470</v>
      </c>
      <c r="F135" s="240">
        <f t="shared" si="61"/>
        <v>0.10061782877316849</v>
      </c>
      <c r="G135" s="239">
        <v>11671</v>
      </c>
      <c r="H135" s="240">
        <f t="shared" si="62"/>
        <v>1.40759405682509E-2</v>
      </c>
      <c r="I135" s="239">
        <v>57377</v>
      </c>
      <c r="J135" s="240">
        <f t="shared" si="63"/>
        <v>-2.7261168093583144E-2</v>
      </c>
      <c r="K135" s="239">
        <v>10056</v>
      </c>
      <c r="L135" s="240">
        <f t="shared" si="64"/>
        <v>-0.11533386117709155</v>
      </c>
      <c r="M135" s="239">
        <v>134192</v>
      </c>
      <c r="N135" s="240">
        <f t="shared" si="65"/>
        <v>0.16583263830970263</v>
      </c>
      <c r="O135" s="239">
        <v>1313</v>
      </c>
      <c r="P135" s="240">
        <f t="shared" si="66"/>
        <v>9.5993322203672848E-2</v>
      </c>
      <c r="Q135" s="239">
        <v>14850</v>
      </c>
      <c r="R135" s="240">
        <f t="shared" si="67"/>
        <v>0.15286080273270719</v>
      </c>
      <c r="S135" s="239">
        <f t="shared" ref="S135:S198" si="91">SUM(U135:AA135)</f>
        <v>65497.798104457346</v>
      </c>
      <c r="T135" s="240">
        <f t="shared" si="68"/>
        <v>-7.1371331606794097E-2</v>
      </c>
      <c r="U135" s="239">
        <v>29590</v>
      </c>
      <c r="V135" s="240">
        <f t="shared" si="69"/>
        <v>3.7481154237228642E-2</v>
      </c>
      <c r="W135" s="239">
        <v>10646</v>
      </c>
      <c r="X135" s="240">
        <f t="shared" si="70"/>
        <v>-6.4663503777894871E-2</v>
      </c>
      <c r="Y135" s="239">
        <v>10359</v>
      </c>
      <c r="Z135" s="240">
        <f t="shared" si="71"/>
        <v>-0.1747131931166348</v>
      </c>
      <c r="AA135" s="239">
        <v>14903</v>
      </c>
      <c r="AB135" s="240">
        <f t="shared" si="72"/>
        <v>-0.1755822315649721</v>
      </c>
      <c r="AC135" s="239">
        <v>2466</v>
      </c>
      <c r="AD135" s="240">
        <f t="shared" si="73"/>
        <v>-0.24146416487234701</v>
      </c>
      <c r="AE135" s="239">
        <v>3037</v>
      </c>
      <c r="AF135" s="240">
        <f t="shared" si="74"/>
        <v>6.0405027932960875E-2</v>
      </c>
      <c r="AG135" s="239">
        <v>3278</v>
      </c>
      <c r="AH135" s="240">
        <f t="shared" si="75"/>
        <v>0.18811163465023562</v>
      </c>
      <c r="AI135" s="239">
        <v>2542</v>
      </c>
      <c r="AJ135" s="240">
        <f t="shared" si="76"/>
        <v>-0.32375631816972594</v>
      </c>
      <c r="AK135" s="239">
        <v>2608</v>
      </c>
      <c r="AL135" s="240">
        <f t="shared" si="77"/>
        <v>-0.2601418439716312</v>
      </c>
      <c r="AM135" s="239">
        <v>1209</v>
      </c>
      <c r="AN135" s="240">
        <f t="shared" si="78"/>
        <v>0.3141304347826086</v>
      </c>
      <c r="AO135" s="239">
        <v>1420</v>
      </c>
      <c r="AP135" s="240">
        <f t="shared" si="79"/>
        <v>0.15635179153094469</v>
      </c>
      <c r="AQ135" s="239">
        <v>1298</v>
      </c>
      <c r="AR135" s="240">
        <f t="shared" si="80"/>
        <v>-0.18824265165728582</v>
      </c>
      <c r="AS135" s="239">
        <f t="shared" si="89"/>
        <v>325284.75008348818</v>
      </c>
      <c r="AT135" s="240">
        <f t="shared" si="81"/>
        <v>3.9883951412593932E-2</v>
      </c>
      <c r="AU135" s="241">
        <f t="shared" si="90"/>
        <v>376227.74605603906</v>
      </c>
      <c r="AV135" s="242">
        <f t="shared" si="82"/>
        <v>3.3712791716158375E-2</v>
      </c>
    </row>
    <row r="136" spans="2:48" collapsed="1">
      <c r="B136" s="251">
        <v>2001</v>
      </c>
      <c r="C136" s="252">
        <v>1016083</v>
      </c>
      <c r="D136" s="253">
        <f t="shared" si="60"/>
        <v>-1.4708349373721785E-2</v>
      </c>
      <c r="E136" s="252">
        <v>159743</v>
      </c>
      <c r="F136" s="253">
        <f t="shared" si="61"/>
        <v>-1.5487871018637245E-2</v>
      </c>
      <c r="G136" s="252">
        <v>142513</v>
      </c>
      <c r="H136" s="253">
        <f t="shared" si="62"/>
        <v>5.0515995872032926E-2</v>
      </c>
      <c r="I136" s="252">
        <v>725260</v>
      </c>
      <c r="J136" s="253">
        <f t="shared" si="63"/>
        <v>3.9121433330228994E-2</v>
      </c>
      <c r="K136" s="252">
        <v>153626</v>
      </c>
      <c r="L136" s="253">
        <f t="shared" si="64"/>
        <v>-1.6686615503766822E-2</v>
      </c>
      <c r="M136" s="252">
        <v>1884699</v>
      </c>
      <c r="N136" s="253">
        <f t="shared" si="65"/>
        <v>0.11262968486003411</v>
      </c>
      <c r="O136" s="252">
        <v>33595</v>
      </c>
      <c r="P136" s="253">
        <f t="shared" si="66"/>
        <v>6.3671479229989947E-2</v>
      </c>
      <c r="Q136" s="252">
        <v>127661</v>
      </c>
      <c r="R136" s="253">
        <f t="shared" si="67"/>
        <v>5.2015261765651077E-2</v>
      </c>
      <c r="S136" s="252">
        <f t="shared" si="91"/>
        <v>396735.69900364929</v>
      </c>
      <c r="T136" s="253">
        <f t="shared" si="68"/>
        <v>-0.10415138131023316</v>
      </c>
      <c r="U136" s="252">
        <v>173455</v>
      </c>
      <c r="V136" s="253">
        <f t="shared" si="69"/>
        <v>-7.4254942145937419E-2</v>
      </c>
      <c r="W136" s="252">
        <v>70256</v>
      </c>
      <c r="X136" s="253">
        <f t="shared" si="70"/>
        <v>-0.15908410834620035</v>
      </c>
      <c r="Y136" s="252">
        <v>69081</v>
      </c>
      <c r="Z136" s="253">
        <f t="shared" si="71"/>
        <v>-6.7657300186249936E-2</v>
      </c>
      <c r="AA136" s="252">
        <v>83944</v>
      </c>
      <c r="AB136" s="253">
        <f t="shared" si="72"/>
        <v>-0.14212425013540997</v>
      </c>
      <c r="AC136" s="252">
        <v>33339</v>
      </c>
      <c r="AD136" s="253">
        <f t="shared" si="73"/>
        <v>-0.18971928545388261</v>
      </c>
      <c r="AE136" s="252">
        <v>28995</v>
      </c>
      <c r="AF136" s="253">
        <f t="shared" si="74"/>
        <v>-0.13256147908813498</v>
      </c>
      <c r="AG136" s="252">
        <v>46864</v>
      </c>
      <c r="AH136" s="253">
        <f t="shared" si="75"/>
        <v>0.48793497586995183</v>
      </c>
      <c r="AI136" s="252">
        <v>30017</v>
      </c>
      <c r="AJ136" s="253">
        <f t="shared" si="76"/>
        <v>-0.12213026057965082</v>
      </c>
      <c r="AK136" s="252">
        <v>55316</v>
      </c>
      <c r="AL136" s="253">
        <f t="shared" si="77"/>
        <v>-0.12960835837804663</v>
      </c>
      <c r="AM136" s="252">
        <v>12130</v>
      </c>
      <c r="AN136" s="253">
        <f t="shared" si="78"/>
        <v>7.9181494661921814E-2</v>
      </c>
      <c r="AO136" s="252">
        <v>13784</v>
      </c>
      <c r="AP136" s="253">
        <f t="shared" si="79"/>
        <v>-7.0595374553300561E-2</v>
      </c>
      <c r="AQ136" s="252">
        <v>19678</v>
      </c>
      <c r="AR136" s="253">
        <f t="shared" si="80"/>
        <v>-0.28388951563011755</v>
      </c>
      <c r="AS136" s="252">
        <f t="shared" si="89"/>
        <v>3863955.7131452188</v>
      </c>
      <c r="AT136" s="253">
        <f t="shared" si="81"/>
        <v>4.4545532431263357E-2</v>
      </c>
      <c r="AU136" s="254">
        <f t="shared" si="90"/>
        <v>4880038.6984368684</v>
      </c>
      <c r="AV136" s="255">
        <f t="shared" si="82"/>
        <v>3.1627946278638408E-2</v>
      </c>
    </row>
    <row r="137" spans="2:48" ht="15" hidden="1" customHeight="1" outlineLevel="1">
      <c r="B137" s="238" t="s">
        <v>40</v>
      </c>
      <c r="C137" s="239">
        <v>65923</v>
      </c>
      <c r="D137" s="240">
        <f t="shared" si="60"/>
        <v>-2.0707993523181312E-2</v>
      </c>
      <c r="E137" s="239">
        <v>12924</v>
      </c>
      <c r="F137" s="240">
        <f t="shared" si="61"/>
        <v>0.33347090383821709</v>
      </c>
      <c r="G137" s="239">
        <v>12742</v>
      </c>
      <c r="H137" s="240">
        <f t="shared" si="62"/>
        <v>0.1036812472932005</v>
      </c>
      <c r="I137" s="239">
        <v>58276</v>
      </c>
      <c r="J137" s="240">
        <f t="shared" si="63"/>
        <v>0.18971888206112331</v>
      </c>
      <c r="K137" s="239">
        <v>11253</v>
      </c>
      <c r="L137" s="240">
        <f t="shared" si="64"/>
        <v>0.2772985244040862</v>
      </c>
      <c r="M137" s="239">
        <v>145096</v>
      </c>
      <c r="N137" s="240">
        <f t="shared" si="65"/>
        <v>0.22115149933933131</v>
      </c>
      <c r="O137" s="239">
        <v>2296</v>
      </c>
      <c r="P137" s="240">
        <f t="shared" si="66"/>
        <v>0.66981818181818187</v>
      </c>
      <c r="Q137" s="239">
        <v>8602</v>
      </c>
      <c r="R137" s="240">
        <f t="shared" si="67"/>
        <v>0.20391882435269415</v>
      </c>
      <c r="S137" s="239">
        <f t="shared" si="91"/>
        <v>63340.501510985647</v>
      </c>
      <c r="T137" s="240">
        <f t="shared" si="68"/>
        <v>0.11506668720075419</v>
      </c>
      <c r="U137" s="239">
        <v>28278</v>
      </c>
      <c r="V137" s="240">
        <f t="shared" si="69"/>
        <v>0.1655743786323729</v>
      </c>
      <c r="W137" s="239">
        <v>9788</v>
      </c>
      <c r="X137" s="240">
        <f t="shared" si="70"/>
        <v>0.2021616310488823</v>
      </c>
      <c r="Y137" s="239">
        <v>10611</v>
      </c>
      <c r="Z137" s="240">
        <f t="shared" si="71"/>
        <v>0.13377497595896992</v>
      </c>
      <c r="AA137" s="239">
        <v>14663</v>
      </c>
      <c r="AB137" s="240">
        <f t="shared" si="72"/>
        <v>-2.5260918699727464E-2</v>
      </c>
      <c r="AC137" s="239">
        <v>2830</v>
      </c>
      <c r="AD137" s="240">
        <f t="shared" si="73"/>
        <v>0.18907563025210083</v>
      </c>
      <c r="AE137" s="239">
        <v>2999</v>
      </c>
      <c r="AF137" s="240">
        <f t="shared" si="74"/>
        <v>0.22960229602296023</v>
      </c>
      <c r="AG137" s="239">
        <v>3322</v>
      </c>
      <c r="AH137" s="240">
        <f t="shared" si="75"/>
        <v>0.19884518224467707</v>
      </c>
      <c r="AI137" s="239">
        <v>2451</v>
      </c>
      <c r="AJ137" s="240">
        <f t="shared" si="76"/>
        <v>-0.10153958944281527</v>
      </c>
      <c r="AK137" s="239">
        <v>3530</v>
      </c>
      <c r="AL137" s="240">
        <f t="shared" si="77"/>
        <v>1.8759018759018753E-2</v>
      </c>
      <c r="AM137" s="239">
        <v>844</v>
      </c>
      <c r="AN137" s="240">
        <f t="shared" si="78"/>
        <v>0.10906701708278588</v>
      </c>
      <c r="AO137" s="239">
        <v>839</v>
      </c>
      <c r="AP137" s="240">
        <f t="shared" si="79"/>
        <v>0.40536013400335014</v>
      </c>
      <c r="AQ137" s="239">
        <v>1742</v>
      </c>
      <c r="AR137" s="240">
        <f t="shared" si="80"/>
        <v>1.1027278003482355E-2</v>
      </c>
      <c r="AS137" s="239">
        <v>333086</v>
      </c>
      <c r="AT137" s="240">
        <f t="shared" si="81"/>
        <v>0.18943143430534426</v>
      </c>
      <c r="AU137" s="241">
        <v>399009</v>
      </c>
      <c r="AV137" s="242">
        <f t="shared" si="82"/>
        <v>0.14870665457529042</v>
      </c>
    </row>
    <row r="138" spans="2:48" ht="15" hidden="1" customHeight="1" outlineLevel="1">
      <c r="B138" s="238" t="s">
        <v>41</v>
      </c>
      <c r="C138" s="239">
        <v>65309</v>
      </c>
      <c r="D138" s="240">
        <f t="shared" si="60"/>
        <v>7.5128814291445245E-3</v>
      </c>
      <c r="E138" s="239">
        <v>12772</v>
      </c>
      <c r="F138" s="240">
        <f t="shared" si="61"/>
        <v>-3.4034185448494902E-2</v>
      </c>
      <c r="G138" s="239">
        <v>12035</v>
      </c>
      <c r="H138" s="240">
        <f t="shared" si="62"/>
        <v>-0.13179916317991636</v>
      </c>
      <c r="I138" s="239">
        <v>68409</v>
      </c>
      <c r="J138" s="240">
        <f t="shared" si="63"/>
        <v>5.1721351220299638E-3</v>
      </c>
      <c r="K138" s="239">
        <v>7548</v>
      </c>
      <c r="L138" s="240">
        <f t="shared" si="64"/>
        <v>-6.1882817643186261E-3</v>
      </c>
      <c r="M138" s="239">
        <v>131190</v>
      </c>
      <c r="N138" s="240">
        <f t="shared" si="65"/>
        <v>-1.6920448414363687E-2</v>
      </c>
      <c r="O138" s="239">
        <v>2199</v>
      </c>
      <c r="P138" s="240">
        <f t="shared" si="66"/>
        <v>0.38041431261770242</v>
      </c>
      <c r="Q138" s="239">
        <v>7520</v>
      </c>
      <c r="R138" s="240">
        <f t="shared" si="67"/>
        <v>1.4649087761353652E-3</v>
      </c>
      <c r="S138" s="239">
        <f t="shared" si="91"/>
        <v>62825.852400773292</v>
      </c>
      <c r="T138" s="240">
        <f t="shared" si="68"/>
        <v>-8.7890169187991085E-2</v>
      </c>
      <c r="U138" s="239">
        <v>28211</v>
      </c>
      <c r="V138" s="240">
        <f t="shared" si="69"/>
        <v>-1.5803795701925805E-2</v>
      </c>
      <c r="W138" s="239">
        <v>11138</v>
      </c>
      <c r="X138" s="240">
        <f t="shared" si="70"/>
        <v>-3.8086190517315877E-2</v>
      </c>
      <c r="Y138" s="239">
        <v>9033</v>
      </c>
      <c r="Z138" s="240">
        <f t="shared" si="71"/>
        <v>-9.3709240493628942E-2</v>
      </c>
      <c r="AA138" s="239">
        <v>14444</v>
      </c>
      <c r="AB138" s="240">
        <f t="shared" si="72"/>
        <v>-0.2263524370648099</v>
      </c>
      <c r="AC138" s="239">
        <v>3096</v>
      </c>
      <c r="AD138" s="240">
        <f t="shared" si="73"/>
        <v>-0.13591962042980743</v>
      </c>
      <c r="AE138" s="239">
        <v>3302</v>
      </c>
      <c r="AF138" s="240">
        <f t="shared" si="74"/>
        <v>-9.4846491228070207E-2</v>
      </c>
      <c r="AG138" s="239">
        <v>2962</v>
      </c>
      <c r="AH138" s="240">
        <f t="shared" si="75"/>
        <v>0.74543311726576311</v>
      </c>
      <c r="AI138" s="239">
        <v>2324</v>
      </c>
      <c r="AJ138" s="240">
        <f t="shared" si="76"/>
        <v>-0.18255364052057688</v>
      </c>
      <c r="AK138" s="239">
        <v>3080</v>
      </c>
      <c r="AL138" s="240">
        <f t="shared" si="77"/>
        <v>-0.21146953405017921</v>
      </c>
      <c r="AM138" s="239">
        <v>1081</v>
      </c>
      <c r="AN138" s="240">
        <f t="shared" si="78"/>
        <v>0.39124839124839128</v>
      </c>
      <c r="AO138" s="239">
        <v>868</v>
      </c>
      <c r="AP138" s="240">
        <f t="shared" si="79"/>
        <v>-3.125E-2</v>
      </c>
      <c r="AQ138" s="239">
        <v>1540</v>
      </c>
      <c r="AR138" s="240">
        <f t="shared" si="80"/>
        <v>-0.25060827250608275</v>
      </c>
      <c r="AS138" s="239">
        <f t="shared" ref="AS138:AS149" si="92">SUM(E138:Q138,U138:AQ138)</f>
        <v>322752.30333492742</v>
      </c>
      <c r="AT138" s="240">
        <f t="shared" si="81"/>
        <v>-3.2432538794009202E-2</v>
      </c>
      <c r="AU138" s="241">
        <f t="shared" ref="AU138:AU149" si="93">SUM(C138:Q138,U138:AQ138)</f>
        <v>388061.31084780884</v>
      </c>
      <c r="AV138" s="242">
        <f t="shared" si="82"/>
        <v>-2.5933180580404391E-2</v>
      </c>
    </row>
    <row r="139" spans="2:48" ht="15" hidden="1" customHeight="1" outlineLevel="1">
      <c r="B139" s="238" t="s">
        <v>42</v>
      </c>
      <c r="C139" s="239">
        <v>91463</v>
      </c>
      <c r="D139" s="240">
        <f t="shared" si="60"/>
        <v>-5.4636223630218361E-2</v>
      </c>
      <c r="E139" s="239">
        <v>17902</v>
      </c>
      <c r="F139" s="240">
        <f t="shared" si="61"/>
        <v>4.8187833011300363E-2</v>
      </c>
      <c r="G139" s="239">
        <v>12695</v>
      </c>
      <c r="H139" s="240">
        <f t="shared" si="62"/>
        <v>3.7953664900767237E-3</v>
      </c>
      <c r="I139" s="239">
        <v>59062</v>
      </c>
      <c r="J139" s="240">
        <f t="shared" si="63"/>
        <v>-0.12625007396887389</v>
      </c>
      <c r="K139" s="239">
        <v>11355</v>
      </c>
      <c r="L139" s="240">
        <f t="shared" si="64"/>
        <v>-0.25452993697478987</v>
      </c>
      <c r="M139" s="239">
        <v>156965</v>
      </c>
      <c r="N139" s="240">
        <f t="shared" si="65"/>
        <v>-1.4707359329098391E-2</v>
      </c>
      <c r="O139" s="239">
        <v>3047</v>
      </c>
      <c r="P139" s="240">
        <f t="shared" si="66"/>
        <v>4.9603858077850393E-2</v>
      </c>
      <c r="Q139" s="239">
        <v>7259</v>
      </c>
      <c r="R139" s="240">
        <f t="shared" si="67"/>
        <v>-4.7875131164742957E-2</v>
      </c>
      <c r="S139" s="239">
        <f t="shared" si="91"/>
        <v>33097.00447811358</v>
      </c>
      <c r="T139" s="240">
        <f t="shared" si="68"/>
        <v>-2.376283670939483E-2</v>
      </c>
      <c r="U139" s="239">
        <v>14073</v>
      </c>
      <c r="V139" s="240">
        <f t="shared" si="69"/>
        <v>2.8953717920596533E-2</v>
      </c>
      <c r="W139" s="239">
        <v>6794</v>
      </c>
      <c r="X139" s="240">
        <f t="shared" si="70"/>
        <v>0.19172075074548323</v>
      </c>
      <c r="Y139" s="239">
        <v>5333</v>
      </c>
      <c r="Z139" s="240">
        <f t="shared" si="71"/>
        <v>-0.21619635508524393</v>
      </c>
      <c r="AA139" s="239">
        <v>6897</v>
      </c>
      <c r="AB139" s="240">
        <f t="shared" si="72"/>
        <v>-0.10660621761658029</v>
      </c>
      <c r="AC139" s="239">
        <v>5014</v>
      </c>
      <c r="AD139" s="240">
        <f t="shared" si="73"/>
        <v>-0.14959294436906379</v>
      </c>
      <c r="AE139" s="239">
        <v>2962</v>
      </c>
      <c r="AF139" s="240">
        <f t="shared" si="74"/>
        <v>-0.14738054116292454</v>
      </c>
      <c r="AG139" s="239">
        <v>2809</v>
      </c>
      <c r="AH139" s="240">
        <f t="shared" si="75"/>
        <v>0.28089375284997731</v>
      </c>
      <c r="AI139" s="239">
        <v>2299</v>
      </c>
      <c r="AJ139" s="240">
        <f t="shared" si="76"/>
        <v>-0.23443223443223449</v>
      </c>
      <c r="AK139" s="239">
        <v>4778</v>
      </c>
      <c r="AL139" s="240">
        <f t="shared" si="77"/>
        <v>-4.13322632423756E-2</v>
      </c>
      <c r="AM139" s="239">
        <v>892</v>
      </c>
      <c r="AN139" s="240">
        <f t="shared" si="78"/>
        <v>0.23717059639389726</v>
      </c>
      <c r="AO139" s="239">
        <v>2019</v>
      </c>
      <c r="AP139" s="240">
        <f t="shared" si="79"/>
        <v>0.74805194805194808</v>
      </c>
      <c r="AQ139" s="239">
        <v>2558</v>
      </c>
      <c r="AR139" s="240">
        <f t="shared" si="80"/>
        <v>-8.1178160919540221E-2</v>
      </c>
      <c r="AS139" s="239">
        <f t="shared" si="92"/>
        <v>324713.29734989733</v>
      </c>
      <c r="AT139" s="240">
        <f t="shared" si="81"/>
        <v>-4.6370040869635587E-2</v>
      </c>
      <c r="AU139" s="241">
        <f t="shared" si="93"/>
        <v>416176.24271367374</v>
      </c>
      <c r="AV139" s="242">
        <f t="shared" si="82"/>
        <v>-4.8199474177364476E-2</v>
      </c>
    </row>
    <row r="140" spans="2:48" ht="15" hidden="1" customHeight="1" outlineLevel="1">
      <c r="B140" s="238" t="s">
        <v>43</v>
      </c>
      <c r="C140" s="239">
        <v>111435</v>
      </c>
      <c r="D140" s="240">
        <f t="shared" si="60"/>
        <v>3.7685774946921491E-2</v>
      </c>
      <c r="E140" s="239">
        <v>12932</v>
      </c>
      <c r="F140" s="240">
        <f t="shared" si="61"/>
        <v>8.6905362245755624E-2</v>
      </c>
      <c r="G140" s="239">
        <v>8505</v>
      </c>
      <c r="H140" s="240">
        <f t="shared" si="62"/>
        <v>-0.12047569803516034</v>
      </c>
      <c r="I140" s="239">
        <v>54161</v>
      </c>
      <c r="J140" s="240">
        <f t="shared" si="63"/>
        <v>-1.2543528596692721E-2</v>
      </c>
      <c r="K140" s="239">
        <v>10699</v>
      </c>
      <c r="L140" s="240">
        <f t="shared" si="64"/>
        <v>-0.20900487949134994</v>
      </c>
      <c r="M140" s="239">
        <v>170311</v>
      </c>
      <c r="N140" s="240">
        <f t="shared" si="65"/>
        <v>0.20276979357198854</v>
      </c>
      <c r="O140" s="239">
        <v>3529</v>
      </c>
      <c r="P140" s="240">
        <f t="shared" si="66"/>
        <v>0.22195290858725758</v>
      </c>
      <c r="Q140" s="239">
        <v>8454</v>
      </c>
      <c r="R140" s="240">
        <f t="shared" si="67"/>
        <v>-8.0087051142546217E-2</v>
      </c>
      <c r="S140" s="239">
        <f t="shared" si="91"/>
        <v>8711.9369741750343</v>
      </c>
      <c r="T140" s="240">
        <f t="shared" si="68"/>
        <v>0.42878020147118368</v>
      </c>
      <c r="U140" s="239">
        <v>3465</v>
      </c>
      <c r="V140" s="240">
        <f t="shared" si="69"/>
        <v>0.88931297709923673</v>
      </c>
      <c r="W140" s="239">
        <v>2682</v>
      </c>
      <c r="X140" s="240">
        <f t="shared" si="70"/>
        <v>0.88078541374474062</v>
      </c>
      <c r="Y140" s="239">
        <v>1860</v>
      </c>
      <c r="Z140" s="240">
        <f t="shared" si="71"/>
        <v>0.16687578419071514</v>
      </c>
      <c r="AA140" s="239">
        <v>703</v>
      </c>
      <c r="AB140" s="240">
        <f t="shared" si="72"/>
        <v>-0.43488745980707399</v>
      </c>
      <c r="AC140" s="239">
        <v>3282</v>
      </c>
      <c r="AD140" s="240">
        <f t="shared" si="73"/>
        <v>1.2650416538105613E-2</v>
      </c>
      <c r="AE140" s="239">
        <v>2629</v>
      </c>
      <c r="AF140" s="240">
        <f t="shared" si="74"/>
        <v>7.7900779007790133E-2</v>
      </c>
      <c r="AG140" s="239">
        <v>2903</v>
      </c>
      <c r="AH140" s="240">
        <f t="shared" si="75"/>
        <v>0.67706528018486423</v>
      </c>
      <c r="AI140" s="239">
        <v>3080</v>
      </c>
      <c r="AJ140" s="240">
        <f t="shared" si="76"/>
        <v>-0.13604488078541377</v>
      </c>
      <c r="AK140" s="239">
        <v>7367</v>
      </c>
      <c r="AL140" s="240">
        <f t="shared" si="77"/>
        <v>2.3052353839744466E-2</v>
      </c>
      <c r="AM140" s="239">
        <v>764</v>
      </c>
      <c r="AN140" s="240">
        <f t="shared" si="78"/>
        <v>-0.25098039215686274</v>
      </c>
      <c r="AO140" s="239">
        <v>1259</v>
      </c>
      <c r="AP140" s="240">
        <f t="shared" si="79"/>
        <v>0.14143245693563</v>
      </c>
      <c r="AQ140" s="239">
        <v>3192</v>
      </c>
      <c r="AR140" s="240">
        <f t="shared" si="80"/>
        <v>0.14122273864855206</v>
      </c>
      <c r="AS140" s="239">
        <f t="shared" si="92"/>
        <v>301779.21676668705</v>
      </c>
      <c r="AT140" s="240">
        <f t="shared" si="81"/>
        <v>0.10610052919441726</v>
      </c>
      <c r="AU140" s="241">
        <f t="shared" si="93"/>
        <v>413214.25445246208</v>
      </c>
      <c r="AV140" s="242">
        <f t="shared" si="82"/>
        <v>8.6777449283831576E-2</v>
      </c>
    </row>
    <row r="141" spans="2:48" ht="15" hidden="1" customHeight="1" outlineLevel="1">
      <c r="B141" s="238" t="s">
        <v>44</v>
      </c>
      <c r="C141" s="239">
        <v>136144</v>
      </c>
      <c r="D141" s="240">
        <f t="shared" si="60"/>
        <v>-3.7393436025026094E-3</v>
      </c>
      <c r="E141" s="239">
        <v>12654</v>
      </c>
      <c r="F141" s="240">
        <f t="shared" si="61"/>
        <v>-0.16165363720683712</v>
      </c>
      <c r="G141" s="239">
        <v>9719</v>
      </c>
      <c r="H141" s="240">
        <f t="shared" si="62"/>
        <v>-0.22668682367918525</v>
      </c>
      <c r="I141" s="239">
        <v>47224</v>
      </c>
      <c r="J141" s="240">
        <f t="shared" si="63"/>
        <v>-6.3331812682230204E-2</v>
      </c>
      <c r="K141" s="239">
        <v>15108</v>
      </c>
      <c r="L141" s="240">
        <f t="shared" si="64"/>
        <v>-0.17456154728732998</v>
      </c>
      <c r="M141" s="239">
        <v>152439</v>
      </c>
      <c r="N141" s="240">
        <f t="shared" si="65"/>
        <v>9.2603874741074677E-2</v>
      </c>
      <c r="O141" s="239">
        <v>4105</v>
      </c>
      <c r="P141" s="240">
        <f t="shared" si="66"/>
        <v>7.4326092645904174E-2</v>
      </c>
      <c r="Q141" s="239">
        <v>16775</v>
      </c>
      <c r="R141" s="240">
        <f t="shared" si="67"/>
        <v>-0.12970168612191957</v>
      </c>
      <c r="S141" s="239">
        <f t="shared" si="91"/>
        <v>10583.924107181874</v>
      </c>
      <c r="T141" s="240">
        <f t="shared" si="68"/>
        <v>0.48042578207945308</v>
      </c>
      <c r="U141" s="239">
        <v>3951</v>
      </c>
      <c r="V141" s="240">
        <f t="shared" si="69"/>
        <v>0.64419475655430714</v>
      </c>
      <c r="W141" s="239">
        <v>3508</v>
      </c>
      <c r="X141" s="240">
        <f t="shared" si="70"/>
        <v>1.2501603592046182</v>
      </c>
      <c r="Y141" s="239">
        <v>2492</v>
      </c>
      <c r="Z141" s="240">
        <f t="shared" si="71"/>
        <v>2.9752066115702469E-2</v>
      </c>
      <c r="AA141" s="239">
        <v>631</v>
      </c>
      <c r="AB141" s="240">
        <f t="shared" si="72"/>
        <v>-0.1740837696335078</v>
      </c>
      <c r="AC141" s="239">
        <v>2799</v>
      </c>
      <c r="AD141" s="240">
        <f t="shared" si="73"/>
        <v>-0.1728723404255319</v>
      </c>
      <c r="AE141" s="239">
        <v>2198</v>
      </c>
      <c r="AF141" s="240">
        <f t="shared" si="74"/>
        <v>-0.19220874678427047</v>
      </c>
      <c r="AG141" s="239">
        <v>2893</v>
      </c>
      <c r="AH141" s="240">
        <f t="shared" si="75"/>
        <v>0.18081632653061219</v>
      </c>
      <c r="AI141" s="239">
        <v>3073</v>
      </c>
      <c r="AJ141" s="240">
        <f t="shared" si="76"/>
        <v>-0.3844150641025641</v>
      </c>
      <c r="AK141" s="239">
        <v>12069</v>
      </c>
      <c r="AL141" s="240">
        <f t="shared" si="77"/>
        <v>-7.2186346863468587E-2</v>
      </c>
      <c r="AM141" s="239">
        <v>455</v>
      </c>
      <c r="AN141" s="240">
        <f t="shared" si="78"/>
        <v>-4.2105263157894757E-2</v>
      </c>
      <c r="AO141" s="239">
        <v>1184</v>
      </c>
      <c r="AP141" s="240">
        <f t="shared" si="79"/>
        <v>0.19354838709677424</v>
      </c>
      <c r="AQ141" s="239">
        <v>3729</v>
      </c>
      <c r="AR141" s="240">
        <f t="shared" si="80"/>
        <v>0.21268292682926826</v>
      </c>
      <c r="AS141" s="239">
        <f t="shared" si="92"/>
        <v>297006.80129651102</v>
      </c>
      <c r="AT141" s="240">
        <f t="shared" si="81"/>
        <v>-8.6165664760140537E-4</v>
      </c>
      <c r="AU141" s="241">
        <f t="shared" si="93"/>
        <v>433150.79755716748</v>
      </c>
      <c r="AV141" s="242">
        <f t="shared" si="82"/>
        <v>-1.7680756767447514E-3</v>
      </c>
    </row>
    <row r="142" spans="2:48" ht="15" hidden="1" customHeight="1" outlineLevel="1">
      <c r="B142" s="238" t="s">
        <v>45</v>
      </c>
      <c r="C142" s="239">
        <v>107280</v>
      </c>
      <c r="D142" s="240">
        <f t="shared" si="60"/>
        <v>-6.6850613877520448E-3</v>
      </c>
      <c r="E142" s="239">
        <v>17090</v>
      </c>
      <c r="F142" s="240">
        <f t="shared" si="61"/>
        <v>-2.006880733944949E-2</v>
      </c>
      <c r="G142" s="239">
        <v>12864</v>
      </c>
      <c r="H142" s="240">
        <f t="shared" si="62"/>
        <v>-0.20257872551450529</v>
      </c>
      <c r="I142" s="239">
        <v>49507</v>
      </c>
      <c r="J142" s="240">
        <f t="shared" si="63"/>
        <v>-8.5878355921562788E-2</v>
      </c>
      <c r="K142" s="239">
        <v>14806</v>
      </c>
      <c r="L142" s="240">
        <f t="shared" si="64"/>
        <v>-0.10114133074307918</v>
      </c>
      <c r="M142" s="239">
        <v>143593</v>
      </c>
      <c r="N142" s="240">
        <f t="shared" si="65"/>
        <v>-3.6838045410336417E-2</v>
      </c>
      <c r="O142" s="239">
        <v>4661</v>
      </c>
      <c r="P142" s="240">
        <f t="shared" si="66"/>
        <v>0.3934230194319881</v>
      </c>
      <c r="Q142" s="239">
        <v>12670</v>
      </c>
      <c r="R142" s="240">
        <f t="shared" si="67"/>
        <v>0.13601721509907638</v>
      </c>
      <c r="S142" s="239">
        <f t="shared" si="91"/>
        <v>8183.2121819988688</v>
      </c>
      <c r="T142" s="240">
        <f t="shared" si="68"/>
        <v>0.59008632656517546</v>
      </c>
      <c r="U142" s="239">
        <v>2990</v>
      </c>
      <c r="V142" s="240">
        <f t="shared" si="69"/>
        <v>0.44444444444444442</v>
      </c>
      <c r="W142" s="239">
        <v>2659</v>
      </c>
      <c r="X142" s="240">
        <f t="shared" si="70"/>
        <v>0.77859531772575252</v>
      </c>
      <c r="Y142" s="239">
        <v>1832</v>
      </c>
      <c r="Z142" s="240">
        <f t="shared" si="71"/>
        <v>0.98914223669923995</v>
      </c>
      <c r="AA142" s="239">
        <v>700</v>
      </c>
      <c r="AB142" s="240">
        <f t="shared" si="72"/>
        <v>6.0606060606060552E-2</v>
      </c>
      <c r="AC142" s="239">
        <v>4147</v>
      </c>
      <c r="AD142" s="240">
        <f t="shared" si="73"/>
        <v>-0.12969569779643231</v>
      </c>
      <c r="AE142" s="239">
        <v>2496</v>
      </c>
      <c r="AF142" s="240">
        <f t="shared" si="74"/>
        <v>-0.2903042365652545</v>
      </c>
      <c r="AG142" s="239">
        <v>2709</v>
      </c>
      <c r="AH142" s="240">
        <f t="shared" si="75"/>
        <v>0.44249201277955263</v>
      </c>
      <c r="AI142" s="239">
        <v>3121</v>
      </c>
      <c r="AJ142" s="240">
        <f t="shared" si="76"/>
        <v>-0.35060341240116522</v>
      </c>
      <c r="AK142" s="239">
        <v>8534</v>
      </c>
      <c r="AL142" s="240">
        <f t="shared" si="77"/>
        <v>1.1257257968953605E-2</v>
      </c>
      <c r="AM142" s="239">
        <v>748</v>
      </c>
      <c r="AN142" s="240">
        <f t="shared" si="78"/>
        <v>-0.1913513513513514</v>
      </c>
      <c r="AO142" s="239">
        <v>1769</v>
      </c>
      <c r="AP142" s="240">
        <f t="shared" si="79"/>
        <v>0.48780487804878048</v>
      </c>
      <c r="AQ142" s="239">
        <v>2905</v>
      </c>
      <c r="AR142" s="240">
        <f t="shared" si="80"/>
        <v>0.23880597014925375</v>
      </c>
      <c r="AS142" s="239">
        <f t="shared" si="92"/>
        <v>289803.19930526469</v>
      </c>
      <c r="AT142" s="240">
        <f t="shared" si="81"/>
        <v>-3.655703331493132E-2</v>
      </c>
      <c r="AU142" s="241">
        <f t="shared" si="93"/>
        <v>397083.19262020325</v>
      </c>
      <c r="AV142" s="242">
        <f t="shared" si="82"/>
        <v>-2.8665393692154484E-2</v>
      </c>
    </row>
    <row r="143" spans="2:48" ht="15" hidden="1" customHeight="1" outlineLevel="1">
      <c r="B143" s="238" t="s">
        <v>46</v>
      </c>
      <c r="C143" s="239">
        <v>90295</v>
      </c>
      <c r="D143" s="240">
        <f t="shared" si="60"/>
        <v>7.1420095875456724E-2</v>
      </c>
      <c r="E143" s="239">
        <v>10658</v>
      </c>
      <c r="F143" s="240">
        <f t="shared" si="61"/>
        <v>5.9232756907175554E-2</v>
      </c>
      <c r="G143" s="239">
        <v>9180</v>
      </c>
      <c r="H143" s="240">
        <f t="shared" si="62"/>
        <v>4.4862676441623783E-3</v>
      </c>
      <c r="I143" s="239">
        <v>44511</v>
      </c>
      <c r="J143" s="240">
        <f t="shared" si="63"/>
        <v>-3.6537587393666526E-2</v>
      </c>
      <c r="K143" s="239">
        <v>9556</v>
      </c>
      <c r="L143" s="240">
        <f t="shared" si="64"/>
        <v>-0.10103480714957669</v>
      </c>
      <c r="M143" s="239">
        <v>151593</v>
      </c>
      <c r="N143" s="240">
        <f t="shared" si="65"/>
        <v>0.1456891078932252</v>
      </c>
      <c r="O143" s="239">
        <v>3826</v>
      </c>
      <c r="P143" s="240">
        <f t="shared" si="66"/>
        <v>0.61912822683030044</v>
      </c>
      <c r="Q143" s="239">
        <v>7815</v>
      </c>
      <c r="R143" s="240">
        <f t="shared" si="67"/>
        <v>5.9948460599484665E-2</v>
      </c>
      <c r="S143" s="239">
        <f t="shared" si="91"/>
        <v>9282.5724580594015</v>
      </c>
      <c r="T143" s="240">
        <f t="shared" si="68"/>
        <v>0.23463146741467078</v>
      </c>
      <c r="U143" s="239">
        <v>3851</v>
      </c>
      <c r="V143" s="240">
        <f t="shared" si="69"/>
        <v>0.62420919443272882</v>
      </c>
      <c r="W143" s="239">
        <v>2638</v>
      </c>
      <c r="X143" s="240">
        <f t="shared" si="70"/>
        <v>1.1711934156378603</v>
      </c>
      <c r="Y143" s="239">
        <v>2032</v>
      </c>
      <c r="Z143" s="240">
        <f t="shared" si="71"/>
        <v>-0.22294455066921604</v>
      </c>
      <c r="AA143" s="239">
        <v>760</v>
      </c>
      <c r="AB143" s="240">
        <f t="shared" si="72"/>
        <v>-0.42293090356871677</v>
      </c>
      <c r="AC143" s="239">
        <v>2711</v>
      </c>
      <c r="AD143" s="240">
        <f t="shared" si="73"/>
        <v>-0.19650266745702427</v>
      </c>
      <c r="AE143" s="239">
        <v>2279</v>
      </c>
      <c r="AF143" s="240">
        <f t="shared" si="74"/>
        <v>0.15275670207384917</v>
      </c>
      <c r="AG143" s="239">
        <v>2561</v>
      </c>
      <c r="AH143" s="240">
        <f t="shared" si="75"/>
        <v>0.55873402312842368</v>
      </c>
      <c r="AI143" s="239">
        <v>2707</v>
      </c>
      <c r="AJ143" s="240">
        <f t="shared" si="76"/>
        <v>-0.13762344695762985</v>
      </c>
      <c r="AK143" s="239">
        <v>5417</v>
      </c>
      <c r="AL143" s="240">
        <f t="shared" si="77"/>
        <v>-1.1676701331873707E-2</v>
      </c>
      <c r="AM143" s="239">
        <v>915</v>
      </c>
      <c r="AN143" s="240">
        <f t="shared" si="78"/>
        <v>7.9009433962264231E-2</v>
      </c>
      <c r="AO143" s="239">
        <v>1246</v>
      </c>
      <c r="AP143" s="240">
        <f t="shared" si="79"/>
        <v>-9.5389507154213238E-3</v>
      </c>
      <c r="AQ143" s="239">
        <v>2651</v>
      </c>
      <c r="AR143" s="240">
        <f t="shared" si="80"/>
        <v>0.18242640499553975</v>
      </c>
      <c r="AS143" s="239">
        <f t="shared" si="92"/>
        <v>266909.27564951329</v>
      </c>
      <c r="AT143" s="240">
        <f t="shared" si="81"/>
        <v>8.6904279517043381E-2</v>
      </c>
      <c r="AU143" s="241">
        <f t="shared" si="93"/>
        <v>357204.34706960927</v>
      </c>
      <c r="AV143" s="242">
        <f t="shared" si="82"/>
        <v>8.2948281255323941E-2</v>
      </c>
    </row>
    <row r="144" spans="2:48" ht="15" hidden="1" customHeight="1" outlineLevel="1">
      <c r="B144" s="238" t="s">
        <v>47</v>
      </c>
      <c r="C144" s="239">
        <v>78462</v>
      </c>
      <c r="D144" s="240">
        <f t="shared" si="60"/>
        <v>1.7836989375640488E-2</v>
      </c>
      <c r="E144" s="239">
        <v>12441</v>
      </c>
      <c r="F144" s="240">
        <f t="shared" si="61"/>
        <v>0</v>
      </c>
      <c r="G144" s="239">
        <v>7603</v>
      </c>
      <c r="H144" s="240">
        <f t="shared" si="62"/>
        <v>-0.23101041772023867</v>
      </c>
      <c r="I144" s="239">
        <v>50283</v>
      </c>
      <c r="J144" s="240">
        <f t="shared" si="63"/>
        <v>-0.1042805992482676</v>
      </c>
      <c r="K144" s="239">
        <v>11417</v>
      </c>
      <c r="L144" s="240">
        <f t="shared" si="64"/>
        <v>-0.20211055978754633</v>
      </c>
      <c r="M144" s="239">
        <v>133019</v>
      </c>
      <c r="N144" s="240">
        <f t="shared" si="65"/>
        <v>6.1248424311084904E-2</v>
      </c>
      <c r="O144" s="239">
        <v>3151</v>
      </c>
      <c r="P144" s="240">
        <f t="shared" si="66"/>
        <v>0.36466002598527503</v>
      </c>
      <c r="Q144" s="239">
        <v>7433</v>
      </c>
      <c r="R144" s="240">
        <f t="shared" si="67"/>
        <v>8.4001750036459155E-2</v>
      </c>
      <c r="S144" s="239">
        <f t="shared" si="91"/>
        <v>11932.227937709422</v>
      </c>
      <c r="T144" s="240">
        <f t="shared" si="68"/>
        <v>0.96970892881460147</v>
      </c>
      <c r="U144" s="239">
        <v>4769</v>
      </c>
      <c r="V144" s="240">
        <f t="shared" si="69"/>
        <v>1.9186046511627906</v>
      </c>
      <c r="W144" s="239">
        <v>3469</v>
      </c>
      <c r="X144" s="240">
        <f t="shared" si="70"/>
        <v>4.049490538573508</v>
      </c>
      <c r="Y144" s="239">
        <v>2560</v>
      </c>
      <c r="Z144" s="240">
        <f t="shared" si="71"/>
        <v>0.25984251968503935</v>
      </c>
      <c r="AA144" s="239">
        <v>1128</v>
      </c>
      <c r="AB144" s="240">
        <f t="shared" si="72"/>
        <v>-0.3380281690140845</v>
      </c>
      <c r="AC144" s="239">
        <v>2907</v>
      </c>
      <c r="AD144" s="240">
        <f t="shared" si="73"/>
        <v>-0.22603833865814693</v>
      </c>
      <c r="AE144" s="239">
        <v>2113</v>
      </c>
      <c r="AF144" s="240">
        <f t="shared" si="74"/>
        <v>-0.20444277108433739</v>
      </c>
      <c r="AG144" s="239">
        <v>1680</v>
      </c>
      <c r="AH144" s="240">
        <f t="shared" si="75"/>
        <v>-6.6147859922178975E-2</v>
      </c>
      <c r="AI144" s="239">
        <v>1674</v>
      </c>
      <c r="AJ144" s="240">
        <f t="shared" si="76"/>
        <v>-0.32281553398058249</v>
      </c>
      <c r="AK144" s="239">
        <v>2760</v>
      </c>
      <c r="AL144" s="240">
        <f t="shared" si="77"/>
        <v>-0.61175974117316079</v>
      </c>
      <c r="AM144" s="239">
        <v>1007</v>
      </c>
      <c r="AN144" s="240">
        <f t="shared" si="78"/>
        <v>2.8600612870275821E-2</v>
      </c>
      <c r="AO144" s="239">
        <v>1258</v>
      </c>
      <c r="AP144" s="240">
        <f t="shared" si="79"/>
        <v>2.3596419853539441E-2</v>
      </c>
      <c r="AQ144" s="239">
        <v>2240</v>
      </c>
      <c r="AR144" s="240">
        <f t="shared" si="80"/>
        <v>2.3298309730470645E-2</v>
      </c>
      <c r="AS144" s="239">
        <f t="shared" si="92"/>
        <v>252916.39940920184</v>
      </c>
      <c r="AT144" s="240">
        <f t="shared" si="81"/>
        <v>-1.0297724557861265E-2</v>
      </c>
      <c r="AU144" s="241">
        <f t="shared" si="93"/>
        <v>331378.4172461913</v>
      </c>
      <c r="AV144" s="242">
        <f t="shared" si="82"/>
        <v>-3.777707445946743E-3</v>
      </c>
    </row>
    <row r="145" spans="2:48" ht="15" hidden="1" customHeight="1" outlineLevel="1">
      <c r="B145" s="238" t="s">
        <v>48</v>
      </c>
      <c r="C145" s="239">
        <v>106751</v>
      </c>
      <c r="D145" s="240">
        <f t="shared" si="60"/>
        <v>0.29741127856101124</v>
      </c>
      <c r="E145" s="239">
        <v>13692</v>
      </c>
      <c r="F145" s="240">
        <f t="shared" si="61"/>
        <v>-5.3897180762852437E-2</v>
      </c>
      <c r="G145" s="239">
        <v>14310</v>
      </c>
      <c r="H145" s="240">
        <f t="shared" si="62"/>
        <v>-1.3259822737106131E-3</v>
      </c>
      <c r="I145" s="239">
        <v>68414</v>
      </c>
      <c r="J145" s="240">
        <f t="shared" si="63"/>
        <v>3.5665627176117987E-2</v>
      </c>
      <c r="K145" s="239">
        <v>23195</v>
      </c>
      <c r="L145" s="240">
        <f t="shared" si="64"/>
        <v>3.7649298944089082E-3</v>
      </c>
      <c r="M145" s="239">
        <v>120695</v>
      </c>
      <c r="N145" s="240">
        <f t="shared" si="65"/>
        <v>-3.3550866797453671E-2</v>
      </c>
      <c r="O145" s="239">
        <v>1410</v>
      </c>
      <c r="P145" s="240">
        <f t="shared" si="66"/>
        <v>-0.31185944363103957</v>
      </c>
      <c r="Q145" s="239">
        <v>12108</v>
      </c>
      <c r="R145" s="240">
        <f t="shared" si="67"/>
        <v>0.57226334242306187</v>
      </c>
      <c r="S145" s="239">
        <f t="shared" si="91"/>
        <v>39158.066936540519</v>
      </c>
      <c r="T145" s="240">
        <f t="shared" si="68"/>
        <v>0.30064518925500905</v>
      </c>
      <c r="U145" s="239">
        <v>17594</v>
      </c>
      <c r="V145" s="240">
        <f t="shared" si="69"/>
        <v>0.26995813483470488</v>
      </c>
      <c r="W145" s="239">
        <v>8040</v>
      </c>
      <c r="X145" s="240">
        <f t="shared" si="70"/>
        <v>0.67534903104813493</v>
      </c>
      <c r="Y145" s="239">
        <v>5865</v>
      </c>
      <c r="Z145" s="240">
        <f t="shared" si="71"/>
        <v>0.12162937464142276</v>
      </c>
      <c r="AA145" s="239">
        <v>7658</v>
      </c>
      <c r="AB145" s="240">
        <f t="shared" si="72"/>
        <v>0.2303984575835476</v>
      </c>
      <c r="AC145" s="239">
        <v>4200</v>
      </c>
      <c r="AD145" s="240">
        <f t="shared" si="73"/>
        <v>0.11464968152866239</v>
      </c>
      <c r="AE145" s="239">
        <v>3191</v>
      </c>
      <c r="AF145" s="240">
        <f t="shared" si="74"/>
        <v>-0.12599287866337994</v>
      </c>
      <c r="AG145" s="239">
        <v>3156</v>
      </c>
      <c r="AH145" s="240">
        <f t="shared" si="75"/>
        <v>0.23136948888021847</v>
      </c>
      <c r="AI145" s="239">
        <v>3384</v>
      </c>
      <c r="AJ145" s="240">
        <f t="shared" si="76"/>
        <v>6.9532237673830544E-2</v>
      </c>
      <c r="AK145" s="239">
        <v>5705</v>
      </c>
      <c r="AL145" s="240">
        <f t="shared" si="77"/>
        <v>6.1197916666666741E-2</v>
      </c>
      <c r="AM145" s="239">
        <v>1079</v>
      </c>
      <c r="AN145" s="240">
        <f t="shared" si="78"/>
        <v>0.13340336134453779</v>
      </c>
      <c r="AO145" s="239">
        <v>1098</v>
      </c>
      <c r="AP145" s="240">
        <f t="shared" si="79"/>
        <v>0.46205059920106528</v>
      </c>
      <c r="AQ145" s="239">
        <v>2919</v>
      </c>
      <c r="AR145" s="240">
        <f t="shared" si="80"/>
        <v>0.34330418775885874</v>
      </c>
      <c r="AS145" s="239">
        <f t="shared" si="92"/>
        <v>317714.88234248833</v>
      </c>
      <c r="AT145" s="240">
        <f t="shared" si="81"/>
        <v>4.1318909746276722E-2</v>
      </c>
      <c r="AU145" s="241">
        <f t="shared" si="93"/>
        <v>424466.17975376692</v>
      </c>
      <c r="AV145" s="242">
        <f t="shared" si="82"/>
        <v>9.5713236189868711E-2</v>
      </c>
    </row>
    <row r="146" spans="2:48" ht="15" hidden="1" customHeight="1" outlineLevel="1">
      <c r="B146" s="238" t="s">
        <v>49</v>
      </c>
      <c r="C146" s="239">
        <v>69489</v>
      </c>
      <c r="D146" s="240">
        <f t="shared" si="60"/>
        <v>-6.6698005506681923E-2</v>
      </c>
      <c r="E146" s="239">
        <v>14875</v>
      </c>
      <c r="F146" s="240">
        <f t="shared" si="61"/>
        <v>0.19123888844398174</v>
      </c>
      <c r="G146" s="239">
        <v>12393</v>
      </c>
      <c r="H146" s="240">
        <f t="shared" si="62"/>
        <v>9.3918262865213098E-2</v>
      </c>
      <c r="I146" s="239">
        <v>78309</v>
      </c>
      <c r="J146" s="240">
        <f t="shared" si="63"/>
        <v>9.9027409372236974E-2</v>
      </c>
      <c r="K146" s="239">
        <v>12495</v>
      </c>
      <c r="L146" s="240">
        <f t="shared" si="64"/>
        <v>-0.23875959546728398</v>
      </c>
      <c r="M146" s="239">
        <v>142077</v>
      </c>
      <c r="N146" s="240">
        <f t="shared" si="65"/>
        <v>0.1386838498713665</v>
      </c>
      <c r="O146" s="239">
        <v>1020</v>
      </c>
      <c r="P146" s="240">
        <f t="shared" si="66"/>
        <v>-0.45072697899838454</v>
      </c>
      <c r="Q146" s="239">
        <v>10111</v>
      </c>
      <c r="R146" s="240">
        <f t="shared" si="67"/>
        <v>6.7800190093990853E-2</v>
      </c>
      <c r="S146" s="239">
        <f t="shared" si="91"/>
        <v>58571.554654617517</v>
      </c>
      <c r="T146" s="240">
        <f t="shared" si="68"/>
        <v>-0.12773453458566042</v>
      </c>
      <c r="U146" s="239">
        <v>24029</v>
      </c>
      <c r="V146" s="240">
        <f t="shared" si="69"/>
        <v>-0.17610149151380083</v>
      </c>
      <c r="W146" s="239">
        <v>9738</v>
      </c>
      <c r="X146" s="240">
        <f t="shared" si="70"/>
        <v>-7.2483093627964568E-2</v>
      </c>
      <c r="Y146" s="239">
        <v>9671</v>
      </c>
      <c r="Z146" s="240">
        <f t="shared" si="71"/>
        <v>-0.19676079734219265</v>
      </c>
      <c r="AA146" s="239">
        <v>15134</v>
      </c>
      <c r="AB146" s="240">
        <f t="shared" si="72"/>
        <v>-2.0135966332146316E-2</v>
      </c>
      <c r="AC146" s="239">
        <v>3429</v>
      </c>
      <c r="AD146" s="240">
        <f t="shared" si="73"/>
        <v>-3.0260180995475117E-2</v>
      </c>
      <c r="AE146" s="239">
        <v>2767</v>
      </c>
      <c r="AF146" s="240">
        <f t="shared" si="74"/>
        <v>-0.18903868698710435</v>
      </c>
      <c r="AG146" s="239">
        <v>2058</v>
      </c>
      <c r="AH146" s="240">
        <f t="shared" si="75"/>
        <v>9.2356687898089262E-2</v>
      </c>
      <c r="AI146" s="239">
        <v>3396</v>
      </c>
      <c r="AJ146" s="240">
        <f t="shared" si="76"/>
        <v>8.5330776605944347E-2</v>
      </c>
      <c r="AK146" s="239">
        <v>3641</v>
      </c>
      <c r="AL146" s="240">
        <f t="shared" si="77"/>
        <v>-0.194647201946472</v>
      </c>
      <c r="AM146" s="239">
        <v>1411</v>
      </c>
      <c r="AN146" s="240">
        <f t="shared" si="78"/>
        <v>0.21428571428571419</v>
      </c>
      <c r="AO146" s="239">
        <v>899</v>
      </c>
      <c r="AP146" s="240">
        <f t="shared" si="79"/>
        <v>7.8475336322869627E-3</v>
      </c>
      <c r="AQ146" s="239">
        <v>1196</v>
      </c>
      <c r="AR146" s="240">
        <f t="shared" si="80"/>
        <v>-0.416015625</v>
      </c>
      <c r="AS146" s="239">
        <f t="shared" si="92"/>
        <v>348648.35377512971</v>
      </c>
      <c r="AT146" s="240">
        <f t="shared" si="81"/>
        <v>3.9760527777032983E-2</v>
      </c>
      <c r="AU146" s="241">
        <f t="shared" si="93"/>
        <v>418137.28707712423</v>
      </c>
      <c r="AV146" s="242">
        <f t="shared" si="82"/>
        <v>2.0416548857078221E-2</v>
      </c>
    </row>
    <row r="147" spans="2:48" ht="15" hidden="1" customHeight="1" outlineLevel="1">
      <c r="B147" s="238" t="s">
        <v>50</v>
      </c>
      <c r="C147" s="239">
        <v>57551</v>
      </c>
      <c r="D147" s="240">
        <f t="shared" si="60"/>
        <v>0.16530665964727564</v>
      </c>
      <c r="E147" s="239">
        <v>12986</v>
      </c>
      <c r="F147" s="240">
        <f t="shared" si="61"/>
        <v>-5.7893209518282029E-2</v>
      </c>
      <c r="G147" s="239">
        <v>12105</v>
      </c>
      <c r="H147" s="240">
        <f t="shared" si="62"/>
        <v>-0.14215859967401323</v>
      </c>
      <c r="I147" s="239">
        <v>60814</v>
      </c>
      <c r="J147" s="240">
        <f t="shared" si="63"/>
        <v>-8.9144570655628197E-3</v>
      </c>
      <c r="K147" s="239">
        <v>17434</v>
      </c>
      <c r="L147" s="240">
        <f t="shared" si="64"/>
        <v>-0.11502538071065993</v>
      </c>
      <c r="M147" s="239">
        <v>131832</v>
      </c>
      <c r="N147" s="240">
        <f t="shared" si="65"/>
        <v>8.5242473883945014E-2</v>
      </c>
      <c r="O147" s="239">
        <v>1142</v>
      </c>
      <c r="P147" s="240">
        <f t="shared" si="66"/>
        <v>-0.62122719734660037</v>
      </c>
      <c r="Q147" s="239">
        <v>9721</v>
      </c>
      <c r="R147" s="240">
        <f t="shared" si="67"/>
        <v>-0.14615722441809398</v>
      </c>
      <c r="S147" s="239">
        <f t="shared" si="91"/>
        <v>66656.086525720675</v>
      </c>
      <c r="T147" s="240">
        <f t="shared" si="68"/>
        <v>8.3321921184194903E-2</v>
      </c>
      <c r="U147" s="239">
        <v>27636</v>
      </c>
      <c r="V147" s="240">
        <f t="shared" si="69"/>
        <v>6.8264398917665225E-2</v>
      </c>
      <c r="W147" s="239">
        <v>11711</v>
      </c>
      <c r="X147" s="240">
        <f t="shared" si="70"/>
        <v>0.12389635316698655</v>
      </c>
      <c r="Y147" s="239">
        <v>10253</v>
      </c>
      <c r="Z147" s="240">
        <f t="shared" si="71"/>
        <v>-0.10563503140265174</v>
      </c>
      <c r="AA147" s="239">
        <v>17056</v>
      </c>
      <c r="AB147" s="240">
        <f t="shared" si="72"/>
        <v>0.23818511796733222</v>
      </c>
      <c r="AC147" s="239">
        <v>3479</v>
      </c>
      <c r="AD147" s="240">
        <f t="shared" si="73"/>
        <v>-1.9723865877712021E-2</v>
      </c>
      <c r="AE147" s="239">
        <v>3626</v>
      </c>
      <c r="AF147" s="240">
        <f t="shared" si="74"/>
        <v>-5.9891107078039907E-2</v>
      </c>
      <c r="AG147" s="239">
        <v>1684</v>
      </c>
      <c r="AH147" s="240">
        <f t="shared" si="75"/>
        <v>0.1565934065934067</v>
      </c>
      <c r="AI147" s="239">
        <v>2925</v>
      </c>
      <c r="AJ147" s="240">
        <f t="shared" si="76"/>
        <v>-0.26210898082744705</v>
      </c>
      <c r="AK147" s="239">
        <v>3147</v>
      </c>
      <c r="AL147" s="240">
        <f t="shared" si="77"/>
        <v>-0.26779897626803162</v>
      </c>
      <c r="AM147" s="239">
        <v>1124</v>
      </c>
      <c r="AN147" s="240">
        <f t="shared" si="78"/>
        <v>-0.23641304347826086</v>
      </c>
      <c r="AO147" s="239">
        <v>1164</v>
      </c>
      <c r="AP147" s="240">
        <f t="shared" si="79"/>
        <v>8.6834733893557337E-2</v>
      </c>
      <c r="AQ147" s="239">
        <v>1208</v>
      </c>
      <c r="AR147" s="240">
        <f t="shared" si="80"/>
        <v>-0.49792186201163757</v>
      </c>
      <c r="AS147" s="239">
        <f t="shared" si="92"/>
        <v>331045.86222663504</v>
      </c>
      <c r="AT147" s="240">
        <f t="shared" si="81"/>
        <v>7.9394781357025046E-3</v>
      </c>
      <c r="AU147" s="241">
        <f t="shared" si="93"/>
        <v>388597.02753329469</v>
      </c>
      <c r="AV147" s="242">
        <f t="shared" si="82"/>
        <v>2.8509906768605875E-2</v>
      </c>
    </row>
    <row r="148" spans="2:48" ht="15" hidden="1" customHeight="1" outlineLevel="1">
      <c r="B148" s="238" t="s">
        <v>51</v>
      </c>
      <c r="C148" s="239">
        <v>51149</v>
      </c>
      <c r="D148" s="240">
        <f t="shared" ref="D148:D211" si="94">IFERROR(C148/C161-1,"-")</f>
        <v>1.243047445616674E-2</v>
      </c>
      <c r="E148" s="239">
        <v>11330</v>
      </c>
      <c r="F148" s="240">
        <f t="shared" ref="F148:F211" si="95">IFERROR(E148/E161-1,"-")</f>
        <v>-0.12765629812134283</v>
      </c>
      <c r="G148" s="239">
        <v>11509</v>
      </c>
      <c r="H148" s="240">
        <f t="shared" ref="H148:H211" si="96">IFERROR(G148/G161-1,"-")</f>
        <v>-0.18698784967504944</v>
      </c>
      <c r="I148" s="239">
        <v>58985</v>
      </c>
      <c r="J148" s="240">
        <f t="shared" ref="J148:J211" si="97">IFERROR(I148/I161-1,"-")</f>
        <v>-0.13449545861396017</v>
      </c>
      <c r="K148" s="239">
        <v>11367</v>
      </c>
      <c r="L148" s="240">
        <f t="shared" ref="L148:L211" si="98">IFERROR(K148/K161-1,"-")</f>
        <v>-0.14430894308943087</v>
      </c>
      <c r="M148" s="239">
        <v>115104</v>
      </c>
      <c r="N148" s="240">
        <f t="shared" ref="N148:N211" si="99">IFERROR(M148/M161-1,"-")</f>
        <v>-7.2826130734222061E-2</v>
      </c>
      <c r="O148" s="239">
        <v>1198</v>
      </c>
      <c r="P148" s="240">
        <f t="shared" ref="P148:P211" si="100">IFERROR(O148/O161-1,"-")</f>
        <v>-0.37991718426501031</v>
      </c>
      <c r="Q148" s="239">
        <v>12881</v>
      </c>
      <c r="R148" s="240">
        <f t="shared" ref="R148:R211" si="101">IFERROR(Q148/Q161-1,"-")</f>
        <v>-8.0978881278538806E-2</v>
      </c>
      <c r="S148" s="239">
        <f t="shared" si="91"/>
        <v>70531.742486248389</v>
      </c>
      <c r="T148" s="240">
        <f t="shared" ref="T148:T211" si="102">IFERROR(S148/S161-1,"-")</f>
        <v>-6.2049664509818636E-2</v>
      </c>
      <c r="U148" s="239">
        <v>28521</v>
      </c>
      <c r="V148" s="240">
        <f t="shared" ref="V148:V211" si="103">IFERROR(U148/U161-1,"-")</f>
        <v>-0.1453357705792454</v>
      </c>
      <c r="W148" s="239">
        <v>11382</v>
      </c>
      <c r="X148" s="240">
        <f t="shared" ref="X148:X211" si="104">IFERROR(W148/W161-1,"-")</f>
        <v>-2.6846785225718151E-2</v>
      </c>
      <c r="Y148" s="239">
        <v>12552</v>
      </c>
      <c r="Z148" s="240">
        <f t="shared" ref="Z148:Z211" si="105">IFERROR(Y148/Y161-1,"-")</f>
        <v>-8.5331195802667015E-2</v>
      </c>
      <c r="AA148" s="239">
        <v>18077</v>
      </c>
      <c r="AB148" s="240">
        <f t="shared" ref="AB148:AB211" si="106">IFERROR(AA148/AA161-1,"-")</f>
        <v>0.10178582312427631</v>
      </c>
      <c r="AC148" s="239">
        <v>3251</v>
      </c>
      <c r="AD148" s="240">
        <f t="shared" ref="AD148:AD211" si="107">IFERROR(AC148/AC161-1,"-")</f>
        <v>-3.3303597977995869E-2</v>
      </c>
      <c r="AE148" s="239">
        <v>2864</v>
      </c>
      <c r="AF148" s="240">
        <f t="shared" ref="AF148:AF211" si="108">IFERROR(AE148/AE161-1,"-")</f>
        <v>-0.25687597301504927</v>
      </c>
      <c r="AG148" s="239">
        <v>2759</v>
      </c>
      <c r="AH148" s="240">
        <f t="shared" ref="AH148:AH211" si="109">IFERROR(AG148/AG161-1,"-")</f>
        <v>-7.9719813208805834E-2</v>
      </c>
      <c r="AI148" s="239">
        <v>3759</v>
      </c>
      <c r="AJ148" s="240">
        <f t="shared" ref="AJ148:AJ211" si="110">IFERROR(AI148/AI161-1,"-")</f>
        <v>-0.11615330355043496</v>
      </c>
      <c r="AK148" s="239">
        <v>3525</v>
      </c>
      <c r="AL148" s="240">
        <f t="shared" ref="AL148:AL211" si="111">IFERROR(AK148/AK161-1,"-")</f>
        <v>-0.32107087827426806</v>
      </c>
      <c r="AM148" s="239">
        <v>920</v>
      </c>
      <c r="AN148" s="240">
        <f t="shared" ref="AN148:AN211" si="112">IFERROR(AM148/AM161-1,"-")</f>
        <v>-9.2702169625246578E-2</v>
      </c>
      <c r="AO148" s="239">
        <v>1228</v>
      </c>
      <c r="AP148" s="240">
        <f t="shared" ref="AP148:AP211" si="113">IFERROR(AO148/AO161-1,"-")</f>
        <v>-0.19528178243774574</v>
      </c>
      <c r="AQ148" s="239">
        <v>1599</v>
      </c>
      <c r="AR148" s="240">
        <f t="shared" ref="AR148:AR211" si="114">IFERROR(AQ148/AQ161-1,"-")</f>
        <v>-0.15396825396825398</v>
      </c>
      <c r="AS148" s="239">
        <f t="shared" si="92"/>
        <v>312808.70297268895</v>
      </c>
      <c r="AT148" s="240">
        <f t="shared" ref="AT148:AT211" si="115">IFERROR(AS148/AS161-1,"-")</f>
        <v>-0.10102480551234749</v>
      </c>
      <c r="AU148" s="241">
        <f t="shared" si="93"/>
        <v>363957.7154031634</v>
      </c>
      <c r="AV148" s="242">
        <f t="shared" ref="AV148:AV211" si="116">IFERROR(AU148/AU161-1,"-")</f>
        <v>-8.6640729610869327E-2</v>
      </c>
    </row>
    <row r="149" spans="2:48" collapsed="1">
      <c r="B149" s="251">
        <v>2000</v>
      </c>
      <c r="C149" s="252">
        <v>1031251</v>
      </c>
      <c r="D149" s="253">
        <f t="shared" si="94"/>
        <v>3.234631944493116E-2</v>
      </c>
      <c r="E149" s="252">
        <v>162256</v>
      </c>
      <c r="F149" s="253">
        <f t="shared" si="95"/>
        <v>9.9403083549629567E-3</v>
      </c>
      <c r="G149" s="252">
        <v>135660</v>
      </c>
      <c r="H149" s="253">
        <f t="shared" si="96"/>
        <v>-9.1815899581589977E-2</v>
      </c>
      <c r="I149" s="252">
        <v>697955</v>
      </c>
      <c r="J149" s="253">
        <f t="shared" si="97"/>
        <v>-2.1401561091333843E-2</v>
      </c>
      <c r="K149" s="252">
        <v>156233</v>
      </c>
      <c r="L149" s="253">
        <f t="shared" si="98"/>
        <v>-0.11923352294188283</v>
      </c>
      <c r="M149" s="252">
        <v>1693914</v>
      </c>
      <c r="N149" s="253">
        <f t="shared" si="99"/>
        <v>6.2204179302145279E-2</v>
      </c>
      <c r="O149" s="252">
        <v>31584</v>
      </c>
      <c r="P149" s="253">
        <f t="shared" si="100"/>
        <v>7.2461799660441528E-2</v>
      </c>
      <c r="Q149" s="252">
        <v>121349</v>
      </c>
      <c r="R149" s="253">
        <f t="shared" si="101"/>
        <v>2.2342603435638653E-2</v>
      </c>
      <c r="S149" s="252">
        <f t="shared" si="91"/>
        <v>442860.20062619442</v>
      </c>
      <c r="T149" s="253">
        <f t="shared" si="102"/>
        <v>4.0718741152379057E-2</v>
      </c>
      <c r="U149" s="252">
        <v>187368</v>
      </c>
      <c r="V149" s="253">
        <f t="shared" si="103"/>
        <v>4.5732081663634183E-2</v>
      </c>
      <c r="W149" s="252">
        <v>83547</v>
      </c>
      <c r="X149" s="253">
        <f t="shared" si="104"/>
        <v>0.20701262677338272</v>
      </c>
      <c r="Y149" s="252">
        <v>74094</v>
      </c>
      <c r="Z149" s="253">
        <f t="shared" si="105"/>
        <v>-5.2118513969910962E-2</v>
      </c>
      <c r="AA149" s="252">
        <v>97851</v>
      </c>
      <c r="AB149" s="253">
        <f t="shared" si="106"/>
        <v>-1.1336425085629376E-2</v>
      </c>
      <c r="AC149" s="252">
        <v>41145</v>
      </c>
      <c r="AD149" s="253">
        <f t="shared" si="107"/>
        <v>-7.736293306424491E-2</v>
      </c>
      <c r="AE149" s="252">
        <v>33426</v>
      </c>
      <c r="AF149" s="253">
        <f t="shared" si="108"/>
        <v>-0.11207331650949659</v>
      </c>
      <c r="AG149" s="252">
        <v>31496</v>
      </c>
      <c r="AH149" s="253">
        <f t="shared" si="109"/>
        <v>0.256673183577385</v>
      </c>
      <c r="AI149" s="252">
        <v>34193</v>
      </c>
      <c r="AJ149" s="253">
        <f t="shared" si="110"/>
        <v>-0.18700366161015736</v>
      </c>
      <c r="AK149" s="252">
        <v>63553</v>
      </c>
      <c r="AL149" s="253">
        <f t="shared" si="111"/>
        <v>-0.12917237599342291</v>
      </c>
      <c r="AM149" s="252">
        <v>11240</v>
      </c>
      <c r="AN149" s="253">
        <f t="shared" si="112"/>
        <v>1.2065550153070426E-2</v>
      </c>
      <c r="AO149" s="252">
        <v>14831</v>
      </c>
      <c r="AP149" s="253">
        <f t="shared" si="113"/>
        <v>0.17157753377043994</v>
      </c>
      <c r="AQ149" s="252">
        <v>27479</v>
      </c>
      <c r="AR149" s="253">
        <f t="shared" si="114"/>
        <v>-8.9443502722977852E-3</v>
      </c>
      <c r="AS149" s="252">
        <f t="shared" si="92"/>
        <v>3699174.0361490538</v>
      </c>
      <c r="AT149" s="253">
        <f t="shared" si="115"/>
        <v>1.5457192516812324E-2</v>
      </c>
      <c r="AU149" s="254">
        <f t="shared" si="93"/>
        <v>4730425.0684953723</v>
      </c>
      <c r="AV149" s="255">
        <f t="shared" si="116"/>
        <v>1.9091807608390798E-2</v>
      </c>
    </row>
    <row r="150" spans="2:48" ht="15" hidden="1" customHeight="1" outlineLevel="1">
      <c r="B150" s="238" t="s">
        <v>40</v>
      </c>
      <c r="C150" s="239">
        <v>67317</v>
      </c>
      <c r="D150" s="240">
        <f t="shared" si="94"/>
        <v>0.17851890756302513</v>
      </c>
      <c r="E150" s="239">
        <v>9692</v>
      </c>
      <c r="F150" s="240">
        <f t="shared" si="95"/>
        <v>-0.22264998395893487</v>
      </c>
      <c r="G150" s="239">
        <v>11545</v>
      </c>
      <c r="H150" s="240">
        <f t="shared" si="96"/>
        <v>-0.20313362782992817</v>
      </c>
      <c r="I150" s="239">
        <v>48983</v>
      </c>
      <c r="J150" s="240">
        <f t="shared" si="97"/>
        <v>-0.19773650419287214</v>
      </c>
      <c r="K150" s="239">
        <v>8810</v>
      </c>
      <c r="L150" s="240">
        <f t="shared" si="98"/>
        <v>-0.21793164669329779</v>
      </c>
      <c r="M150" s="239">
        <v>118819</v>
      </c>
      <c r="N150" s="240">
        <f t="shared" si="99"/>
        <v>0.11395597389934742</v>
      </c>
      <c r="O150" s="239">
        <v>1375</v>
      </c>
      <c r="P150" s="240">
        <f t="shared" si="100"/>
        <v>0.21897163120567376</v>
      </c>
      <c r="Q150" s="239">
        <v>7145</v>
      </c>
      <c r="R150" s="240">
        <f t="shared" si="101"/>
        <v>5.8989180376463723E-2</v>
      </c>
      <c r="S150" s="239">
        <f t="shared" si="91"/>
        <v>56804.227261057044</v>
      </c>
      <c r="T150" s="240">
        <f t="shared" si="102"/>
        <v>-0.1758849664415989</v>
      </c>
      <c r="U150" s="239">
        <v>24261</v>
      </c>
      <c r="V150" s="240">
        <f t="shared" si="103"/>
        <v>-0.19851337958374626</v>
      </c>
      <c r="W150" s="239">
        <v>8142</v>
      </c>
      <c r="X150" s="240">
        <f t="shared" si="104"/>
        <v>-0.32234706616729092</v>
      </c>
      <c r="Y150" s="239">
        <v>9359</v>
      </c>
      <c r="Z150" s="240">
        <f t="shared" si="105"/>
        <v>-0.25187849720223821</v>
      </c>
      <c r="AA150" s="239">
        <v>15043</v>
      </c>
      <c r="AB150" s="240">
        <f t="shared" si="106"/>
        <v>6.4463628644211735E-2</v>
      </c>
      <c r="AC150" s="239">
        <v>2380</v>
      </c>
      <c r="AD150" s="240">
        <f t="shared" si="107"/>
        <v>-0.15662650602409633</v>
      </c>
      <c r="AE150" s="239">
        <v>2439</v>
      </c>
      <c r="AF150" s="240">
        <f t="shared" si="108"/>
        <v>-0.20058997050147498</v>
      </c>
      <c r="AG150" s="239">
        <v>2771</v>
      </c>
      <c r="AH150" s="240" t="str">
        <f t="shared" si="109"/>
        <v>-</v>
      </c>
      <c r="AI150" s="239">
        <v>2728</v>
      </c>
      <c r="AJ150" s="240" t="str">
        <f t="shared" si="110"/>
        <v>-</v>
      </c>
      <c r="AK150" s="239">
        <v>3465</v>
      </c>
      <c r="AL150" s="240">
        <f t="shared" si="111"/>
        <v>-0.68067459220348359</v>
      </c>
      <c r="AM150" s="239">
        <v>761</v>
      </c>
      <c r="AN150" s="240">
        <f t="shared" si="112"/>
        <v>0.10610465116279078</v>
      </c>
      <c r="AO150" s="239">
        <v>597</v>
      </c>
      <c r="AP150" s="240">
        <f t="shared" si="113"/>
        <v>0.34157303370786507</v>
      </c>
      <c r="AQ150" s="239">
        <v>1723</v>
      </c>
      <c r="AR150" s="240">
        <f t="shared" si="114"/>
        <v>-0.22247292418772568</v>
      </c>
      <c r="AS150" s="239">
        <v>280038</v>
      </c>
      <c r="AT150" s="240">
        <f t="shared" si="115"/>
        <v>-7.5220596005495133E-2</v>
      </c>
      <c r="AU150" s="241">
        <v>347355</v>
      </c>
      <c r="AV150" s="242">
        <f t="shared" si="116"/>
        <v>-3.4953436166429541E-2</v>
      </c>
    </row>
    <row r="151" spans="2:48" ht="15" hidden="1" customHeight="1" outlineLevel="1">
      <c r="B151" s="238" t="s">
        <v>41</v>
      </c>
      <c r="C151" s="239">
        <v>64822</v>
      </c>
      <c r="D151" s="240">
        <f t="shared" si="94"/>
        <v>5.3057378647085596E-2</v>
      </c>
      <c r="E151" s="239">
        <v>13222</v>
      </c>
      <c r="F151" s="240">
        <f t="shared" si="95"/>
        <v>2.3929373499574025E-2</v>
      </c>
      <c r="G151" s="239">
        <v>13862</v>
      </c>
      <c r="H151" s="240">
        <f t="shared" si="96"/>
        <v>-7.4385683760683774E-2</v>
      </c>
      <c r="I151" s="239">
        <v>68057</v>
      </c>
      <c r="J151" s="240">
        <f t="shared" si="97"/>
        <v>-7.0180046105809968E-3</v>
      </c>
      <c r="K151" s="239">
        <v>7595</v>
      </c>
      <c r="L151" s="240">
        <f t="shared" si="98"/>
        <v>-6.79838016934593E-2</v>
      </c>
      <c r="M151" s="239">
        <v>133448</v>
      </c>
      <c r="N151" s="240">
        <f t="shared" si="99"/>
        <v>0.12508009307658585</v>
      </c>
      <c r="O151" s="239">
        <v>1593</v>
      </c>
      <c r="P151" s="240">
        <f t="shared" si="100"/>
        <v>0.6875</v>
      </c>
      <c r="Q151" s="239">
        <v>7509</v>
      </c>
      <c r="R151" s="240">
        <f t="shared" si="101"/>
        <v>0.10883047844063798</v>
      </c>
      <c r="S151" s="239">
        <f t="shared" si="91"/>
        <v>68879.700972899678</v>
      </c>
      <c r="T151" s="240">
        <f t="shared" si="102"/>
        <v>-3.754212645697752E-2</v>
      </c>
      <c r="U151" s="239">
        <v>28664</v>
      </c>
      <c r="V151" s="240">
        <f t="shared" si="103"/>
        <v>-0.10795755142688201</v>
      </c>
      <c r="W151" s="239">
        <v>11579</v>
      </c>
      <c r="X151" s="240">
        <f t="shared" si="104"/>
        <v>-1.7242865764289794E-3</v>
      </c>
      <c r="Y151" s="239">
        <v>9967</v>
      </c>
      <c r="Z151" s="240">
        <f t="shared" si="105"/>
        <v>-0.18934526230174864</v>
      </c>
      <c r="AA151" s="239">
        <v>18670</v>
      </c>
      <c r="AB151" s="240">
        <f t="shared" si="106"/>
        <v>0.2014930175686982</v>
      </c>
      <c r="AC151" s="239">
        <v>3583</v>
      </c>
      <c r="AD151" s="240">
        <f t="shared" si="107"/>
        <v>-0.19789567942690844</v>
      </c>
      <c r="AE151" s="239">
        <v>3648</v>
      </c>
      <c r="AF151" s="240">
        <f t="shared" si="108"/>
        <v>-0.12769010043041606</v>
      </c>
      <c r="AG151" s="239">
        <v>1697</v>
      </c>
      <c r="AH151" s="240" t="str">
        <f t="shared" si="109"/>
        <v>-</v>
      </c>
      <c r="AI151" s="239">
        <v>2843</v>
      </c>
      <c r="AJ151" s="240" t="str">
        <f t="shared" si="110"/>
        <v>-</v>
      </c>
      <c r="AK151" s="239">
        <v>3906</v>
      </c>
      <c r="AL151" s="240">
        <f t="shared" si="111"/>
        <v>-0.61091742205398947</v>
      </c>
      <c r="AM151" s="239">
        <v>777</v>
      </c>
      <c r="AN151" s="240">
        <f t="shared" si="112"/>
        <v>-0.15359477124183007</v>
      </c>
      <c r="AO151" s="239">
        <v>896</v>
      </c>
      <c r="AP151" s="240">
        <f t="shared" si="113"/>
        <v>0.3534743202416919</v>
      </c>
      <c r="AQ151" s="239">
        <v>2055</v>
      </c>
      <c r="AR151" s="240">
        <f t="shared" si="114"/>
        <v>0.16562677254679525</v>
      </c>
      <c r="AS151" s="239">
        <f t="shared" ref="AS151:AS162" si="117">SUM(E151:Q151,U151:AQ151)</f>
        <v>333570.85296424088</v>
      </c>
      <c r="AT151" s="240">
        <f t="shared" si="115"/>
        <v>2.7944637177195419E-2</v>
      </c>
      <c r="AU151" s="241">
        <f t="shared" ref="AU151:AU162" si="118">SUM(C151:Q151,U151:AQ151)</f>
        <v>398392.90602161956</v>
      </c>
      <c r="AV151" s="242">
        <f t="shared" si="116"/>
        <v>3.1948908923458141E-2</v>
      </c>
    </row>
    <row r="152" spans="2:48" ht="15" hidden="1" customHeight="1" outlineLevel="1">
      <c r="B152" s="238" t="s">
        <v>42</v>
      </c>
      <c r="C152" s="239">
        <v>96749</v>
      </c>
      <c r="D152" s="240">
        <f t="shared" si="94"/>
        <v>0.128952834371864</v>
      </c>
      <c r="E152" s="239">
        <v>17079</v>
      </c>
      <c r="F152" s="240">
        <f t="shared" si="95"/>
        <v>0.11068478897054046</v>
      </c>
      <c r="G152" s="239">
        <v>12647</v>
      </c>
      <c r="H152" s="240">
        <f t="shared" si="96"/>
        <v>0.23735446629488299</v>
      </c>
      <c r="I152" s="239">
        <v>67596</v>
      </c>
      <c r="J152" s="240">
        <f t="shared" si="97"/>
        <v>2.9845971022441686E-2</v>
      </c>
      <c r="K152" s="239">
        <v>15232</v>
      </c>
      <c r="L152" s="240">
        <f t="shared" si="98"/>
        <v>0.22799097065462748</v>
      </c>
      <c r="M152" s="239">
        <v>159308</v>
      </c>
      <c r="N152" s="240">
        <f t="shared" si="99"/>
        <v>0.15312732984444777</v>
      </c>
      <c r="O152" s="239">
        <v>2903</v>
      </c>
      <c r="P152" s="240">
        <f t="shared" si="100"/>
        <v>0.44860279441117767</v>
      </c>
      <c r="Q152" s="239">
        <v>7624</v>
      </c>
      <c r="R152" s="240">
        <f t="shared" si="101"/>
        <v>0.14474474474474475</v>
      </c>
      <c r="S152" s="239">
        <f t="shared" si="91"/>
        <v>33902.627069177965</v>
      </c>
      <c r="T152" s="240">
        <f t="shared" si="102"/>
        <v>0.18171273386564701</v>
      </c>
      <c r="U152" s="239">
        <v>13677</v>
      </c>
      <c r="V152" s="240">
        <f t="shared" si="103"/>
        <v>5.7363741785852351E-2</v>
      </c>
      <c r="W152" s="239">
        <v>5701</v>
      </c>
      <c r="X152" s="240">
        <f t="shared" si="104"/>
        <v>0.41393849206349209</v>
      </c>
      <c r="Y152" s="239">
        <v>6804</v>
      </c>
      <c r="Z152" s="240">
        <f t="shared" si="105"/>
        <v>0.15576694411414982</v>
      </c>
      <c r="AA152" s="239">
        <v>7720</v>
      </c>
      <c r="AB152" s="240">
        <f t="shared" si="106"/>
        <v>0.32305055698371898</v>
      </c>
      <c r="AC152" s="239">
        <v>5896</v>
      </c>
      <c r="AD152" s="240">
        <f t="shared" si="107"/>
        <v>3.8942731277533005E-2</v>
      </c>
      <c r="AE152" s="239">
        <v>3474</v>
      </c>
      <c r="AF152" s="240">
        <f t="shared" si="108"/>
        <v>-1.8644067796610209E-2</v>
      </c>
      <c r="AG152" s="239">
        <v>2193</v>
      </c>
      <c r="AH152" s="240" t="str">
        <f t="shared" si="109"/>
        <v>-</v>
      </c>
      <c r="AI152" s="239">
        <v>3003</v>
      </c>
      <c r="AJ152" s="240" t="str">
        <f t="shared" si="110"/>
        <v>-</v>
      </c>
      <c r="AK152" s="239">
        <v>4984</v>
      </c>
      <c r="AL152" s="240">
        <f t="shared" si="111"/>
        <v>-0.52406417112299464</v>
      </c>
      <c r="AM152" s="239">
        <v>721</v>
      </c>
      <c r="AN152" s="240">
        <f t="shared" si="112"/>
        <v>-0.17974971558589303</v>
      </c>
      <c r="AO152" s="239">
        <v>1155</v>
      </c>
      <c r="AP152" s="240">
        <f t="shared" si="113"/>
        <v>-6.6289409862570703E-2</v>
      </c>
      <c r="AQ152" s="239">
        <v>2784</v>
      </c>
      <c r="AR152" s="240">
        <f t="shared" si="114"/>
        <v>-0.12259691144027729</v>
      </c>
      <c r="AS152" s="239">
        <f t="shared" si="117"/>
        <v>340502.40792142303</v>
      </c>
      <c r="AT152" s="240">
        <f t="shared" si="115"/>
        <v>0.11961631317466725</v>
      </c>
      <c r="AU152" s="241">
        <f t="shared" si="118"/>
        <v>437251.53687425744</v>
      </c>
      <c r="AV152" s="242">
        <f t="shared" si="116"/>
        <v>0.12166905956831542</v>
      </c>
    </row>
    <row r="153" spans="2:48" ht="15" hidden="1" customHeight="1" outlineLevel="1">
      <c r="B153" s="238" t="s">
        <v>43</v>
      </c>
      <c r="C153" s="239">
        <v>107388</v>
      </c>
      <c r="D153" s="240">
        <f t="shared" si="94"/>
        <v>0.11820567287267281</v>
      </c>
      <c r="E153" s="239">
        <v>11898</v>
      </c>
      <c r="F153" s="240">
        <f t="shared" si="95"/>
        <v>0.16441573693482092</v>
      </c>
      <c r="G153" s="239">
        <v>9670</v>
      </c>
      <c r="H153" s="240">
        <f t="shared" si="96"/>
        <v>6.2987798175222709E-2</v>
      </c>
      <c r="I153" s="239">
        <v>54849</v>
      </c>
      <c r="J153" s="240">
        <f t="shared" si="97"/>
        <v>0.25817773088039631</v>
      </c>
      <c r="K153" s="239">
        <v>13526</v>
      </c>
      <c r="L153" s="240">
        <f t="shared" si="98"/>
        <v>0.25764760576476053</v>
      </c>
      <c r="M153" s="239">
        <v>141599</v>
      </c>
      <c r="N153" s="240">
        <f t="shared" si="99"/>
        <v>0.11667613009053346</v>
      </c>
      <c r="O153" s="239">
        <v>2888</v>
      </c>
      <c r="P153" s="240">
        <f t="shared" si="100"/>
        <v>0.25184221933246631</v>
      </c>
      <c r="Q153" s="239">
        <v>9190</v>
      </c>
      <c r="R153" s="240">
        <f t="shared" si="101"/>
        <v>7.3096683792620354E-2</v>
      </c>
      <c r="S153" s="239">
        <f t="shared" si="91"/>
        <v>6097.4647921384576</v>
      </c>
      <c r="T153" s="240">
        <f t="shared" si="102"/>
        <v>1.3927546025061188E-2</v>
      </c>
      <c r="U153" s="239">
        <v>1834</v>
      </c>
      <c r="V153" s="240">
        <f t="shared" si="103"/>
        <v>-2.2388059701492491E-2</v>
      </c>
      <c r="W153" s="239">
        <v>1426</v>
      </c>
      <c r="X153" s="240">
        <f t="shared" si="104"/>
        <v>-0.24907846234860453</v>
      </c>
      <c r="Y153" s="239">
        <v>1594</v>
      </c>
      <c r="Z153" s="240">
        <f t="shared" si="105"/>
        <v>-0.2637413394919168</v>
      </c>
      <c r="AA153" s="239">
        <v>1244</v>
      </c>
      <c r="AB153" s="240">
        <f t="shared" si="106"/>
        <v>16.52112676056338</v>
      </c>
      <c r="AC153" s="239">
        <v>3241</v>
      </c>
      <c r="AD153" s="240">
        <f t="shared" si="107"/>
        <v>-0.11857492521076962</v>
      </c>
      <c r="AE153" s="239">
        <v>2439</v>
      </c>
      <c r="AF153" s="240">
        <f t="shared" si="108"/>
        <v>3.7872340425531892E-2</v>
      </c>
      <c r="AG153" s="239">
        <v>1731</v>
      </c>
      <c r="AH153" s="240" t="str">
        <f t="shared" si="109"/>
        <v>-</v>
      </c>
      <c r="AI153" s="239">
        <v>3565</v>
      </c>
      <c r="AJ153" s="240" t="str">
        <f t="shared" si="110"/>
        <v>-</v>
      </c>
      <c r="AK153" s="239">
        <v>7201</v>
      </c>
      <c r="AL153" s="240">
        <f t="shared" si="111"/>
        <v>-0.45934379457917263</v>
      </c>
      <c r="AM153" s="239">
        <v>1020</v>
      </c>
      <c r="AN153" s="240">
        <f t="shared" si="112"/>
        <v>0.22448979591836737</v>
      </c>
      <c r="AO153" s="239">
        <v>1103</v>
      </c>
      <c r="AP153" s="240">
        <f t="shared" si="113"/>
        <v>-0.14628482972136225</v>
      </c>
      <c r="AQ153" s="239">
        <v>2797</v>
      </c>
      <c r="AR153" s="240">
        <f t="shared" si="114"/>
        <v>-0.10438680755683638</v>
      </c>
      <c r="AS153" s="239">
        <f t="shared" si="117"/>
        <v>272831.6358247071</v>
      </c>
      <c r="AT153" s="240">
        <f t="shared" si="115"/>
        <v>0.12764825024547033</v>
      </c>
      <c r="AU153" s="241">
        <f t="shared" si="118"/>
        <v>380219.75403037987</v>
      </c>
      <c r="AV153" s="242">
        <f t="shared" si="116"/>
        <v>0.12496573375208486</v>
      </c>
    </row>
    <row r="154" spans="2:48" ht="15" hidden="1" customHeight="1" outlineLevel="1">
      <c r="B154" s="238" t="s">
        <v>44</v>
      </c>
      <c r="C154" s="239">
        <v>136655</v>
      </c>
      <c r="D154" s="240">
        <f t="shared" si="94"/>
        <v>5.7529348944830971E-2</v>
      </c>
      <c r="E154" s="239">
        <v>15094</v>
      </c>
      <c r="F154" s="240">
        <f t="shared" si="95"/>
        <v>5.7972945958553179E-3</v>
      </c>
      <c r="G154" s="239">
        <v>12568</v>
      </c>
      <c r="H154" s="240">
        <f t="shared" si="96"/>
        <v>-6.5784583364305371E-2</v>
      </c>
      <c r="I154" s="239">
        <v>50417</v>
      </c>
      <c r="J154" s="240">
        <f t="shared" si="97"/>
        <v>7.1721616393512377E-2</v>
      </c>
      <c r="K154" s="239">
        <v>18303</v>
      </c>
      <c r="L154" s="240">
        <f t="shared" si="98"/>
        <v>1.04339185160649E-2</v>
      </c>
      <c r="M154" s="239">
        <v>139519</v>
      </c>
      <c r="N154" s="240">
        <f t="shared" si="99"/>
        <v>0.15807428927163314</v>
      </c>
      <c r="O154" s="239">
        <v>3821</v>
      </c>
      <c r="P154" s="240">
        <f t="shared" si="100"/>
        <v>-7.7721457880762679E-2</v>
      </c>
      <c r="Q154" s="239">
        <v>19275</v>
      </c>
      <c r="R154" s="240">
        <f t="shared" si="101"/>
        <v>3.4677116324010937E-2</v>
      </c>
      <c r="S154" s="239">
        <f t="shared" si="91"/>
        <v>7149.2433023662679</v>
      </c>
      <c r="T154" s="240">
        <f t="shared" si="102"/>
        <v>0.90678851590285481</v>
      </c>
      <c r="U154" s="239">
        <v>2403</v>
      </c>
      <c r="V154" s="240">
        <f t="shared" si="103"/>
        <v>0.77343173431734313</v>
      </c>
      <c r="W154" s="239">
        <v>1559</v>
      </c>
      <c r="X154" s="240">
        <f t="shared" si="104"/>
        <v>-6.814106395696351E-2</v>
      </c>
      <c r="Y154" s="239">
        <v>2420</v>
      </c>
      <c r="Z154" s="240">
        <f t="shared" si="105"/>
        <v>2.5380116959064329</v>
      </c>
      <c r="AA154" s="239">
        <v>764</v>
      </c>
      <c r="AB154" s="240">
        <f t="shared" si="106"/>
        <v>20.222222222222221</v>
      </c>
      <c r="AC154" s="239">
        <v>3384</v>
      </c>
      <c r="AD154" s="240">
        <f t="shared" si="107"/>
        <v>-0.10900473933649291</v>
      </c>
      <c r="AE154" s="239">
        <v>2721</v>
      </c>
      <c r="AF154" s="240">
        <f t="shared" si="108"/>
        <v>-7.4804488269296199E-2</v>
      </c>
      <c r="AG154" s="239">
        <v>2450</v>
      </c>
      <c r="AH154" s="240" t="str">
        <f t="shared" si="109"/>
        <v>-</v>
      </c>
      <c r="AI154" s="239">
        <v>4992</v>
      </c>
      <c r="AJ154" s="240" t="str">
        <f t="shared" si="110"/>
        <v>-</v>
      </c>
      <c r="AK154" s="239">
        <v>13008</v>
      </c>
      <c r="AL154" s="240">
        <f t="shared" si="111"/>
        <v>-0.41265182643247389</v>
      </c>
      <c r="AM154" s="239">
        <v>475</v>
      </c>
      <c r="AN154" s="240">
        <f t="shared" si="112"/>
        <v>-8.477842003853564E-2</v>
      </c>
      <c r="AO154" s="239">
        <v>992</v>
      </c>
      <c r="AP154" s="240">
        <f t="shared" si="113"/>
        <v>5.3078556263269627E-2</v>
      </c>
      <c r="AQ154" s="239">
        <v>3075</v>
      </c>
      <c r="AR154" s="240">
        <f t="shared" si="114"/>
        <v>-0.25018288222384788</v>
      </c>
      <c r="AS154" s="239">
        <f t="shared" si="117"/>
        <v>297262.93988474825</v>
      </c>
      <c r="AT154" s="240">
        <f t="shared" si="115"/>
        <v>8.0708476614967939E-2</v>
      </c>
      <c r="AU154" s="241">
        <f t="shared" si="118"/>
        <v>433917.99741409713</v>
      </c>
      <c r="AV154" s="242">
        <f t="shared" si="116"/>
        <v>7.329992632876281E-2</v>
      </c>
    </row>
    <row r="155" spans="2:48" ht="15" hidden="1" customHeight="1" outlineLevel="1">
      <c r="B155" s="238" t="s">
        <v>45</v>
      </c>
      <c r="C155" s="239">
        <v>108002</v>
      </c>
      <c r="D155" s="240">
        <f t="shared" si="94"/>
        <v>0.11490538964189478</v>
      </c>
      <c r="E155" s="239">
        <v>17440</v>
      </c>
      <c r="F155" s="240">
        <f t="shared" si="95"/>
        <v>0.25739005046863728</v>
      </c>
      <c r="G155" s="239">
        <v>16132</v>
      </c>
      <c r="H155" s="240">
        <f t="shared" si="96"/>
        <v>-1.0367462118888393E-2</v>
      </c>
      <c r="I155" s="239">
        <v>54158</v>
      </c>
      <c r="J155" s="240">
        <f t="shared" si="97"/>
        <v>0.20324372361697396</v>
      </c>
      <c r="K155" s="239">
        <v>16472</v>
      </c>
      <c r="L155" s="240">
        <f t="shared" si="98"/>
        <v>0.18828451882845187</v>
      </c>
      <c r="M155" s="239">
        <v>149085</v>
      </c>
      <c r="N155" s="240">
        <f t="shared" si="99"/>
        <v>0.12630036187267213</v>
      </c>
      <c r="O155" s="239">
        <v>3345</v>
      </c>
      <c r="P155" s="240">
        <f t="shared" si="100"/>
        <v>8.6744639376218347E-2</v>
      </c>
      <c r="Q155" s="239">
        <v>11153</v>
      </c>
      <c r="R155" s="240">
        <f t="shared" si="101"/>
        <v>0.23483170947741372</v>
      </c>
      <c r="S155" s="239">
        <f t="shared" si="91"/>
        <v>5146.3949128320801</v>
      </c>
      <c r="T155" s="240">
        <f t="shared" si="102"/>
        <v>0.13646550093781595</v>
      </c>
      <c r="U155" s="239">
        <v>2070</v>
      </c>
      <c r="V155" s="240">
        <f t="shared" si="103"/>
        <v>0.88010899182561309</v>
      </c>
      <c r="W155" s="239">
        <v>1495</v>
      </c>
      <c r="X155" s="240">
        <f t="shared" si="104"/>
        <v>-2.1596858638743499E-2</v>
      </c>
      <c r="Y155" s="239">
        <v>921</v>
      </c>
      <c r="Z155" s="240">
        <f t="shared" si="105"/>
        <v>-0.46359930110658121</v>
      </c>
      <c r="AA155" s="239">
        <v>660</v>
      </c>
      <c r="AB155" s="240">
        <f t="shared" si="106"/>
        <v>2.6263736263736264</v>
      </c>
      <c r="AC155" s="239">
        <v>4765</v>
      </c>
      <c r="AD155" s="240">
        <f t="shared" si="107"/>
        <v>1.5991471215351716E-2</v>
      </c>
      <c r="AE155" s="239">
        <v>3517</v>
      </c>
      <c r="AF155" s="240">
        <f t="shared" si="108"/>
        <v>-1.1245431543435491E-2</v>
      </c>
      <c r="AG155" s="239">
        <v>1878</v>
      </c>
      <c r="AH155" s="240" t="str">
        <f t="shared" si="109"/>
        <v>-</v>
      </c>
      <c r="AI155" s="239">
        <v>4806</v>
      </c>
      <c r="AJ155" s="240" t="str">
        <f t="shared" si="110"/>
        <v>-</v>
      </c>
      <c r="AK155" s="239">
        <v>8439</v>
      </c>
      <c r="AL155" s="240">
        <f t="shared" si="111"/>
        <v>-0.51680503864872596</v>
      </c>
      <c r="AM155" s="239">
        <v>925</v>
      </c>
      <c r="AN155" s="240">
        <f t="shared" si="112"/>
        <v>0.57045840407470294</v>
      </c>
      <c r="AO155" s="239">
        <v>1189</v>
      </c>
      <c r="AP155" s="240">
        <f t="shared" si="113"/>
        <v>0.60675675675675667</v>
      </c>
      <c r="AQ155" s="239">
        <v>2345</v>
      </c>
      <c r="AR155" s="240">
        <f t="shared" si="114"/>
        <v>-0.44006685768863418</v>
      </c>
      <c r="AS155" s="239">
        <f t="shared" si="117"/>
        <v>300799.53803845233</v>
      </c>
      <c r="AT155" s="240">
        <f t="shared" si="115"/>
        <v>0.11705234044009627</v>
      </c>
      <c r="AU155" s="241">
        <f t="shared" si="118"/>
        <v>408801.652943842</v>
      </c>
      <c r="AV155" s="242">
        <f t="shared" si="116"/>
        <v>0.11648473092583367</v>
      </c>
    </row>
    <row r="156" spans="2:48" ht="15" hidden="1" customHeight="1" outlineLevel="1">
      <c r="B156" s="238" t="s">
        <v>46</v>
      </c>
      <c r="C156" s="239">
        <v>84276</v>
      </c>
      <c r="D156" s="240">
        <f t="shared" si="94"/>
        <v>-9.2519661897652039E-3</v>
      </c>
      <c r="E156" s="239">
        <v>10062</v>
      </c>
      <c r="F156" s="240">
        <f t="shared" si="95"/>
        <v>0.2791762013729977</v>
      </c>
      <c r="G156" s="239">
        <v>9139</v>
      </c>
      <c r="H156" s="240">
        <f t="shared" si="96"/>
        <v>-4.802083333333329E-2</v>
      </c>
      <c r="I156" s="239">
        <v>46199</v>
      </c>
      <c r="J156" s="240">
        <f t="shared" si="97"/>
        <v>0.16575826394145854</v>
      </c>
      <c r="K156" s="239">
        <v>10630</v>
      </c>
      <c r="L156" s="240">
        <f t="shared" si="98"/>
        <v>0.14350258175559372</v>
      </c>
      <c r="M156" s="239">
        <v>132316</v>
      </c>
      <c r="N156" s="240">
        <f t="shared" si="99"/>
        <v>9.6202279957582126E-2</v>
      </c>
      <c r="O156" s="239">
        <v>2363</v>
      </c>
      <c r="P156" s="240">
        <f t="shared" si="100"/>
        <v>-8.0902372617658536E-2</v>
      </c>
      <c r="Q156" s="239">
        <v>7373</v>
      </c>
      <c r="R156" s="240">
        <f t="shared" si="101"/>
        <v>-0.1568896512292739</v>
      </c>
      <c r="S156" s="239">
        <f t="shared" si="91"/>
        <v>7518.4965741211754</v>
      </c>
      <c r="T156" s="240">
        <f t="shared" si="102"/>
        <v>0.37372646018890165</v>
      </c>
      <c r="U156" s="239">
        <v>2371</v>
      </c>
      <c r="V156" s="240">
        <f t="shared" si="103"/>
        <v>0.21965020576131677</v>
      </c>
      <c r="W156" s="239">
        <v>1215</v>
      </c>
      <c r="X156" s="240">
        <f t="shared" si="104"/>
        <v>2.2727272727272707E-2</v>
      </c>
      <c r="Y156" s="239">
        <v>2615</v>
      </c>
      <c r="Z156" s="240">
        <f t="shared" si="105"/>
        <v>0.25419664268585129</v>
      </c>
      <c r="AA156" s="239">
        <v>1317</v>
      </c>
      <c r="AB156" s="240">
        <f t="shared" si="106"/>
        <v>4.2055335968379444</v>
      </c>
      <c r="AC156" s="239">
        <v>3374</v>
      </c>
      <c r="AD156" s="240">
        <f t="shared" si="107"/>
        <v>-8.8836245188039786E-4</v>
      </c>
      <c r="AE156" s="239">
        <v>1977</v>
      </c>
      <c r="AF156" s="240">
        <f t="shared" si="108"/>
        <v>-0.19437652811735939</v>
      </c>
      <c r="AG156" s="239">
        <v>1643</v>
      </c>
      <c r="AH156" s="240" t="str">
        <f t="shared" si="109"/>
        <v>-</v>
      </c>
      <c r="AI156" s="239">
        <v>3139</v>
      </c>
      <c r="AJ156" s="240" t="str">
        <f t="shared" si="110"/>
        <v>-</v>
      </c>
      <c r="AK156" s="239">
        <v>5481</v>
      </c>
      <c r="AL156" s="240">
        <f t="shared" si="111"/>
        <v>-0.50904693658187028</v>
      </c>
      <c r="AM156" s="239">
        <v>848</v>
      </c>
      <c r="AN156" s="240">
        <f t="shared" si="112"/>
        <v>0.12317880794701996</v>
      </c>
      <c r="AO156" s="239">
        <v>1258</v>
      </c>
      <c r="AP156" s="240">
        <f t="shared" si="113"/>
        <v>1.6596194503171247</v>
      </c>
      <c r="AQ156" s="239">
        <v>2242</v>
      </c>
      <c r="AR156" s="240">
        <f t="shared" si="114"/>
        <v>-0.30930375847196545</v>
      </c>
      <c r="AS156" s="239">
        <f t="shared" si="117"/>
        <v>245568.33631027024</v>
      </c>
      <c r="AT156" s="240">
        <f t="shared" si="115"/>
        <v>8.9692791822494344E-2</v>
      </c>
      <c r="AU156" s="241">
        <f t="shared" si="118"/>
        <v>329844.32705830404</v>
      </c>
      <c r="AV156" s="242">
        <f t="shared" si="116"/>
        <v>6.2579061747462639E-2</v>
      </c>
    </row>
    <row r="157" spans="2:48" ht="15" hidden="1" customHeight="1" outlineLevel="1">
      <c r="B157" s="238" t="s">
        <v>47</v>
      </c>
      <c r="C157" s="239">
        <v>77087</v>
      </c>
      <c r="D157" s="240">
        <f t="shared" si="94"/>
        <v>5.3086706465758748E-2</v>
      </c>
      <c r="E157" s="239">
        <v>12441</v>
      </c>
      <c r="F157" s="240">
        <f t="shared" si="95"/>
        <v>0.21755725190839703</v>
      </c>
      <c r="G157" s="239">
        <v>9887</v>
      </c>
      <c r="H157" s="240">
        <f t="shared" si="96"/>
        <v>-8.921411387329603E-3</v>
      </c>
      <c r="I157" s="239">
        <v>56137</v>
      </c>
      <c r="J157" s="240">
        <f t="shared" si="97"/>
        <v>4.0614688762836915E-2</v>
      </c>
      <c r="K157" s="239">
        <v>14309</v>
      </c>
      <c r="L157" s="240">
        <f t="shared" si="98"/>
        <v>8.5742469079596262E-2</v>
      </c>
      <c r="M157" s="239">
        <v>125342</v>
      </c>
      <c r="N157" s="240">
        <f t="shared" si="99"/>
        <v>6.6579393316361646E-3</v>
      </c>
      <c r="O157" s="239">
        <v>2309</v>
      </c>
      <c r="P157" s="240">
        <f t="shared" si="100"/>
        <v>-5.291222313371613E-2</v>
      </c>
      <c r="Q157" s="239">
        <v>6857</v>
      </c>
      <c r="R157" s="240">
        <f t="shared" si="101"/>
        <v>0.14036254781307167</v>
      </c>
      <c r="S157" s="239">
        <f t="shared" si="91"/>
        <v>6057.8635569725548</v>
      </c>
      <c r="T157" s="240">
        <f t="shared" si="102"/>
        <v>0.70211851519211055</v>
      </c>
      <c r="U157" s="239">
        <v>1634</v>
      </c>
      <c r="V157" s="240">
        <f t="shared" si="103"/>
        <v>0.8868360277136258</v>
      </c>
      <c r="W157" s="239">
        <v>687</v>
      </c>
      <c r="X157" s="240">
        <f t="shared" si="104"/>
        <v>-0.23496659242761697</v>
      </c>
      <c r="Y157" s="239">
        <v>2032</v>
      </c>
      <c r="Z157" s="240">
        <f t="shared" si="105"/>
        <v>0.21168753726893264</v>
      </c>
      <c r="AA157" s="239">
        <v>1704</v>
      </c>
      <c r="AB157" s="240">
        <f t="shared" si="106"/>
        <v>18.813953488372093</v>
      </c>
      <c r="AC157" s="239">
        <v>3756</v>
      </c>
      <c r="AD157" s="240">
        <f t="shared" si="107"/>
        <v>-0.11037423022264325</v>
      </c>
      <c r="AE157" s="239">
        <v>2656</v>
      </c>
      <c r="AF157" s="240">
        <f t="shared" si="108"/>
        <v>-0.15116650687120481</v>
      </c>
      <c r="AG157" s="239">
        <v>1799</v>
      </c>
      <c r="AH157" s="240" t="str">
        <f t="shared" si="109"/>
        <v>-</v>
      </c>
      <c r="AI157" s="239">
        <v>2472</v>
      </c>
      <c r="AJ157" s="240" t="str">
        <f t="shared" si="110"/>
        <v>-</v>
      </c>
      <c r="AK157" s="239">
        <v>7109</v>
      </c>
      <c r="AL157" s="240">
        <f t="shared" si="111"/>
        <v>-0.1406986582859906</v>
      </c>
      <c r="AM157" s="239">
        <v>979</v>
      </c>
      <c r="AN157" s="240">
        <f t="shared" si="112"/>
        <v>-0.38582183186951069</v>
      </c>
      <c r="AO157" s="239">
        <v>1229</v>
      </c>
      <c r="AP157" s="240">
        <f t="shared" si="113"/>
        <v>0.78374455732946302</v>
      </c>
      <c r="AQ157" s="239">
        <v>2189</v>
      </c>
      <c r="AR157" s="240">
        <f t="shared" si="114"/>
        <v>-0.35900439238653004</v>
      </c>
      <c r="AS157" s="239">
        <f t="shared" si="117"/>
        <v>255547.9619325056</v>
      </c>
      <c r="AT157" s="240">
        <f t="shared" si="115"/>
        <v>4.2339377684637913E-2</v>
      </c>
      <c r="AU157" s="241">
        <f t="shared" si="118"/>
        <v>332635.01501921198</v>
      </c>
      <c r="AV157" s="242">
        <f t="shared" si="116"/>
        <v>4.4810877585906406E-2</v>
      </c>
    </row>
    <row r="158" spans="2:48" ht="15" hidden="1" customHeight="1" outlineLevel="1">
      <c r="B158" s="238" t="s">
        <v>48</v>
      </c>
      <c r="C158" s="239">
        <v>82280</v>
      </c>
      <c r="D158" s="240">
        <f t="shared" si="94"/>
        <v>-0.12756730392000937</v>
      </c>
      <c r="E158" s="239">
        <v>14472</v>
      </c>
      <c r="F158" s="240">
        <f t="shared" si="95"/>
        <v>0.31491913501726332</v>
      </c>
      <c r="G158" s="239">
        <v>14329</v>
      </c>
      <c r="H158" s="240">
        <f t="shared" si="96"/>
        <v>1.0222786238014647E-2</v>
      </c>
      <c r="I158" s="239">
        <v>66058</v>
      </c>
      <c r="J158" s="240">
        <f t="shared" si="97"/>
        <v>9.7509511704796603E-2</v>
      </c>
      <c r="K158" s="239">
        <v>23108</v>
      </c>
      <c r="L158" s="240">
        <f t="shared" si="98"/>
        <v>6.8084122948925296E-2</v>
      </c>
      <c r="M158" s="239">
        <v>124885</v>
      </c>
      <c r="N158" s="240">
        <f t="shared" si="99"/>
        <v>0.13924339314547396</v>
      </c>
      <c r="O158" s="239">
        <v>2049</v>
      </c>
      <c r="P158" s="240">
        <f t="shared" si="100"/>
        <v>1.1891025641025643</v>
      </c>
      <c r="Q158" s="239">
        <v>7701</v>
      </c>
      <c r="R158" s="240">
        <f t="shared" si="101"/>
        <v>-0.21136712749615971</v>
      </c>
      <c r="S158" s="239">
        <f t="shared" si="91"/>
        <v>30106.648039016469</v>
      </c>
      <c r="T158" s="240">
        <f t="shared" si="102"/>
        <v>0.25122006055209911</v>
      </c>
      <c r="U158" s="239">
        <v>13854</v>
      </c>
      <c r="V158" s="240">
        <f t="shared" si="103"/>
        <v>0.32981378383566895</v>
      </c>
      <c r="W158" s="239">
        <v>4799</v>
      </c>
      <c r="X158" s="240">
        <f t="shared" si="104"/>
        <v>6.7128172855044355E-3</v>
      </c>
      <c r="Y158" s="239">
        <v>5229</v>
      </c>
      <c r="Z158" s="240">
        <f t="shared" si="105"/>
        <v>0.31151241534988716</v>
      </c>
      <c r="AA158" s="239">
        <v>6224</v>
      </c>
      <c r="AB158" s="240">
        <f t="shared" si="106"/>
        <v>0.27306197586418501</v>
      </c>
      <c r="AC158" s="239">
        <v>3768</v>
      </c>
      <c r="AD158" s="240">
        <f t="shared" si="107"/>
        <v>-0.13019390581717449</v>
      </c>
      <c r="AE158" s="239">
        <v>3651</v>
      </c>
      <c r="AF158" s="240">
        <f t="shared" si="108"/>
        <v>-6.8384792038785447E-2</v>
      </c>
      <c r="AG158" s="239">
        <v>2563</v>
      </c>
      <c r="AH158" s="240" t="str">
        <f t="shared" si="109"/>
        <v>-</v>
      </c>
      <c r="AI158" s="239">
        <v>3164</v>
      </c>
      <c r="AJ158" s="240" t="str">
        <f t="shared" si="110"/>
        <v>-</v>
      </c>
      <c r="AK158" s="239">
        <v>5376</v>
      </c>
      <c r="AL158" s="240">
        <f t="shared" si="111"/>
        <v>-0.60770577933450087</v>
      </c>
      <c r="AM158" s="239">
        <v>952</v>
      </c>
      <c r="AN158" s="240">
        <f t="shared" si="112"/>
        <v>-0.14311431143114306</v>
      </c>
      <c r="AO158" s="239">
        <v>751</v>
      </c>
      <c r="AP158" s="240">
        <f t="shared" si="113"/>
        <v>0.35559566787003605</v>
      </c>
      <c r="AQ158" s="239">
        <v>2173</v>
      </c>
      <c r="AR158" s="240">
        <f t="shared" si="114"/>
        <v>-0.35134328358208955</v>
      </c>
      <c r="AS158" s="239">
        <f t="shared" si="117"/>
        <v>305108.14637938474</v>
      </c>
      <c r="AT158" s="240">
        <f t="shared" si="115"/>
        <v>9.6049750073174733E-2</v>
      </c>
      <c r="AU158" s="241">
        <f t="shared" si="118"/>
        <v>387388.0188120809</v>
      </c>
      <c r="AV158" s="242">
        <f t="shared" si="116"/>
        <v>3.9460212413796381E-2</v>
      </c>
    </row>
    <row r="159" spans="2:48" ht="15" hidden="1" customHeight="1" outlineLevel="1">
      <c r="B159" s="238" t="s">
        <v>49</v>
      </c>
      <c r="C159" s="239">
        <v>74455</v>
      </c>
      <c r="D159" s="240">
        <f t="shared" si="94"/>
        <v>0.16172569823685445</v>
      </c>
      <c r="E159" s="239">
        <v>12487</v>
      </c>
      <c r="F159" s="240">
        <f t="shared" si="95"/>
        <v>0.12861532899493855</v>
      </c>
      <c r="G159" s="239">
        <v>11329</v>
      </c>
      <c r="H159" s="240">
        <f t="shared" si="96"/>
        <v>-7.9684763572679396E-3</v>
      </c>
      <c r="I159" s="239">
        <v>71253</v>
      </c>
      <c r="J159" s="240">
        <f t="shared" si="97"/>
        <v>0.12612014603385324</v>
      </c>
      <c r="K159" s="239">
        <v>16414</v>
      </c>
      <c r="L159" s="240">
        <f t="shared" si="98"/>
        <v>4.5810767760433357E-2</v>
      </c>
      <c r="M159" s="239">
        <v>124773</v>
      </c>
      <c r="N159" s="240">
        <f t="shared" si="99"/>
        <v>3.2307972333454726E-2</v>
      </c>
      <c r="O159" s="239">
        <v>1857</v>
      </c>
      <c r="P159" s="240">
        <f t="shared" si="100"/>
        <v>1.1150341685649203</v>
      </c>
      <c r="Q159" s="239">
        <v>9469</v>
      </c>
      <c r="R159" s="240">
        <f t="shared" si="101"/>
        <v>-0.22385245901639339</v>
      </c>
      <c r="S159" s="239">
        <f t="shared" si="91"/>
        <v>67148.7717638748</v>
      </c>
      <c r="T159" s="240">
        <f t="shared" si="102"/>
        <v>-5.3529391490712119E-2</v>
      </c>
      <c r="U159" s="239">
        <v>29165</v>
      </c>
      <c r="V159" s="240">
        <f t="shared" si="103"/>
        <v>-3.4591194968553451E-2</v>
      </c>
      <c r="W159" s="239">
        <v>10499</v>
      </c>
      <c r="X159" s="240">
        <f t="shared" si="104"/>
        <v>-9.9725604527525324E-2</v>
      </c>
      <c r="Y159" s="239">
        <v>12040</v>
      </c>
      <c r="Z159" s="240">
        <f t="shared" si="105"/>
        <v>-9.3919325707405132E-2</v>
      </c>
      <c r="AA159" s="239">
        <v>15445</v>
      </c>
      <c r="AB159" s="240">
        <f t="shared" si="106"/>
        <v>-2.1601418978842046E-2</v>
      </c>
      <c r="AC159" s="239">
        <v>3536</v>
      </c>
      <c r="AD159" s="240">
        <f t="shared" si="107"/>
        <v>0.10087173100871727</v>
      </c>
      <c r="AE159" s="239">
        <v>3412</v>
      </c>
      <c r="AF159" s="240">
        <f t="shared" si="108"/>
        <v>6.5916900968447267E-2</v>
      </c>
      <c r="AG159" s="239">
        <v>1884</v>
      </c>
      <c r="AH159" s="240" t="str">
        <f t="shared" si="109"/>
        <v>-</v>
      </c>
      <c r="AI159" s="239">
        <v>3129</v>
      </c>
      <c r="AJ159" s="240" t="str">
        <f t="shared" si="110"/>
        <v>-</v>
      </c>
      <c r="AK159" s="239">
        <v>4521</v>
      </c>
      <c r="AL159" s="240">
        <f t="shared" si="111"/>
        <v>-0.59056330374932076</v>
      </c>
      <c r="AM159" s="239">
        <v>1162</v>
      </c>
      <c r="AN159" s="240">
        <f t="shared" si="112"/>
        <v>-0.1975138121546961</v>
      </c>
      <c r="AO159" s="239">
        <v>892</v>
      </c>
      <c r="AP159" s="240">
        <f t="shared" si="113"/>
        <v>0.44336569579288021</v>
      </c>
      <c r="AQ159" s="239">
        <v>2048</v>
      </c>
      <c r="AR159" s="240">
        <f t="shared" si="114"/>
        <v>-0.23866171003717473</v>
      </c>
      <c r="AS159" s="239">
        <f t="shared" si="117"/>
        <v>335316.01215957501</v>
      </c>
      <c r="AT159" s="240">
        <f t="shared" si="115"/>
        <v>2.0575556900210401E-2</v>
      </c>
      <c r="AU159" s="241">
        <f t="shared" si="118"/>
        <v>409771.17388527328</v>
      </c>
      <c r="AV159" s="242">
        <f t="shared" si="116"/>
        <v>4.3615951629760952E-2</v>
      </c>
    </row>
    <row r="160" spans="2:48" ht="15" hidden="1" customHeight="1" outlineLevel="1">
      <c r="B160" s="238" t="s">
        <v>50</v>
      </c>
      <c r="C160" s="239">
        <v>49387</v>
      </c>
      <c r="D160" s="240">
        <f t="shared" si="94"/>
        <v>3.0419996244444913E-2</v>
      </c>
      <c r="E160" s="239">
        <v>13784</v>
      </c>
      <c r="F160" s="240">
        <f t="shared" si="95"/>
        <v>0.24911644766651553</v>
      </c>
      <c r="G160" s="239">
        <v>14111</v>
      </c>
      <c r="H160" s="240">
        <f t="shared" si="96"/>
        <v>9.651099541533914E-2</v>
      </c>
      <c r="I160" s="239">
        <v>61361</v>
      </c>
      <c r="J160" s="240">
        <f t="shared" si="97"/>
        <v>5.0000855593011595E-2</v>
      </c>
      <c r="K160" s="239">
        <v>19700</v>
      </c>
      <c r="L160" s="240">
        <f t="shared" si="98"/>
        <v>-2.4221110505720955E-2</v>
      </c>
      <c r="M160" s="239">
        <v>121477</v>
      </c>
      <c r="N160" s="240">
        <f t="shared" si="99"/>
        <v>8.5401048972918003E-2</v>
      </c>
      <c r="O160" s="239">
        <v>3015</v>
      </c>
      <c r="P160" s="240">
        <f t="shared" si="100"/>
        <v>1.7994428969359331</v>
      </c>
      <c r="Q160" s="239">
        <v>11385</v>
      </c>
      <c r="R160" s="240">
        <f t="shared" si="101"/>
        <v>-0.11442128189172374</v>
      </c>
      <c r="S160" s="239">
        <f t="shared" si="91"/>
        <v>61529.343422551567</v>
      </c>
      <c r="T160" s="240">
        <f t="shared" si="102"/>
        <v>0.10034898734191366</v>
      </c>
      <c r="U160" s="239">
        <v>25870</v>
      </c>
      <c r="V160" s="240">
        <f t="shared" si="103"/>
        <v>0.1533146092461326</v>
      </c>
      <c r="W160" s="239">
        <v>10420</v>
      </c>
      <c r="X160" s="240">
        <f t="shared" si="104"/>
        <v>9.3389296956978063E-2</v>
      </c>
      <c r="Y160" s="239">
        <v>11464</v>
      </c>
      <c r="Z160" s="240">
        <f t="shared" si="105"/>
        <v>9.6718645364967104E-2</v>
      </c>
      <c r="AA160" s="239">
        <v>13775</v>
      </c>
      <c r="AB160" s="240">
        <f t="shared" si="106"/>
        <v>2.0068127962085347E-2</v>
      </c>
      <c r="AC160" s="239">
        <v>3549</v>
      </c>
      <c r="AD160" s="240">
        <f t="shared" si="107"/>
        <v>7.5454545454545441E-2</v>
      </c>
      <c r="AE160" s="239">
        <v>3857</v>
      </c>
      <c r="AF160" s="240">
        <f t="shared" si="108"/>
        <v>4.4270833333333037E-3</v>
      </c>
      <c r="AG160" s="239">
        <v>1456</v>
      </c>
      <c r="AH160" s="240" t="str">
        <f t="shared" si="109"/>
        <v>-</v>
      </c>
      <c r="AI160" s="239">
        <v>3964</v>
      </c>
      <c r="AJ160" s="240" t="str">
        <f t="shared" si="110"/>
        <v>-</v>
      </c>
      <c r="AK160" s="239">
        <v>4298</v>
      </c>
      <c r="AL160" s="240">
        <f t="shared" si="111"/>
        <v>-0.55740912367418394</v>
      </c>
      <c r="AM160" s="239">
        <v>1472</v>
      </c>
      <c r="AN160" s="240">
        <f t="shared" si="112"/>
        <v>0.186140209508461</v>
      </c>
      <c r="AO160" s="239">
        <v>1071</v>
      </c>
      <c r="AP160" s="240">
        <f t="shared" si="113"/>
        <v>0.90569395017793597</v>
      </c>
      <c r="AQ160" s="239">
        <v>2406</v>
      </c>
      <c r="AR160" s="240">
        <f t="shared" si="114"/>
        <v>-4.2578591325109438E-2</v>
      </c>
      <c r="AS160" s="239">
        <f t="shared" si="117"/>
        <v>328438.23404847842</v>
      </c>
      <c r="AT160" s="240">
        <f t="shared" si="115"/>
        <v>7.5190391876984064E-2</v>
      </c>
      <c r="AU160" s="241">
        <f t="shared" si="118"/>
        <v>377825.2644684746</v>
      </c>
      <c r="AV160" s="242">
        <f t="shared" si="116"/>
        <v>6.9118618981634405E-2</v>
      </c>
    </row>
    <row r="161" spans="2:48" ht="15" hidden="1" customHeight="1" outlineLevel="1">
      <c r="B161" s="238" t="s">
        <v>51</v>
      </c>
      <c r="C161" s="239">
        <v>50521</v>
      </c>
      <c r="D161" s="240">
        <f t="shared" si="94"/>
        <v>9.3031306116267531E-2</v>
      </c>
      <c r="E161" s="239">
        <v>12988</v>
      </c>
      <c r="F161" s="240">
        <f t="shared" si="95"/>
        <v>0.21872947358543682</v>
      </c>
      <c r="G161" s="239">
        <v>14156</v>
      </c>
      <c r="H161" s="240">
        <f t="shared" si="96"/>
        <v>0.12260111022997622</v>
      </c>
      <c r="I161" s="239">
        <v>68151</v>
      </c>
      <c r="J161" s="240">
        <f t="shared" si="97"/>
        <v>5.9495678129469542E-2</v>
      </c>
      <c r="K161" s="239">
        <v>13284</v>
      </c>
      <c r="L161" s="240">
        <f t="shared" si="98"/>
        <v>-8.8046560214892766E-3</v>
      </c>
      <c r="M161" s="239">
        <v>124145</v>
      </c>
      <c r="N161" s="240">
        <f t="shared" si="99"/>
        <v>2.2848008267264408E-3</v>
      </c>
      <c r="O161" s="239">
        <v>1932</v>
      </c>
      <c r="P161" s="240">
        <f t="shared" si="100"/>
        <v>0.71733333333333338</v>
      </c>
      <c r="Q161" s="239">
        <v>14016</v>
      </c>
      <c r="R161" s="240">
        <f t="shared" si="101"/>
        <v>4.9473004947300225E-3</v>
      </c>
      <c r="S161" s="239">
        <f t="shared" si="91"/>
        <v>75197.736828344816</v>
      </c>
      <c r="T161" s="240">
        <f t="shared" si="102"/>
        <v>0.21972585635884401</v>
      </c>
      <c r="U161" s="239">
        <v>33371</v>
      </c>
      <c r="V161" s="240">
        <f t="shared" si="103"/>
        <v>0.41020114942528729</v>
      </c>
      <c r="W161" s="239">
        <v>11696</v>
      </c>
      <c r="X161" s="240">
        <f t="shared" si="104"/>
        <v>0.12873962555491225</v>
      </c>
      <c r="Y161" s="239">
        <v>13723</v>
      </c>
      <c r="Z161" s="240">
        <f t="shared" si="105"/>
        <v>0.1978875698324023</v>
      </c>
      <c r="AA161" s="239">
        <v>16407</v>
      </c>
      <c r="AB161" s="240">
        <f t="shared" si="106"/>
        <v>1.4719525017007795E-2</v>
      </c>
      <c r="AC161" s="239">
        <v>3363</v>
      </c>
      <c r="AD161" s="240">
        <f t="shared" si="107"/>
        <v>-6.4794215795328181E-2</v>
      </c>
      <c r="AE161" s="239">
        <v>3854</v>
      </c>
      <c r="AF161" s="240">
        <f t="shared" si="108"/>
        <v>-0.10016343684333406</v>
      </c>
      <c r="AG161" s="239">
        <v>2998</v>
      </c>
      <c r="AH161" s="240" t="str">
        <f t="shared" si="109"/>
        <v>-</v>
      </c>
      <c r="AI161" s="239">
        <v>4253</v>
      </c>
      <c r="AJ161" s="240" t="str">
        <f t="shared" si="110"/>
        <v>-</v>
      </c>
      <c r="AK161" s="239">
        <v>5192</v>
      </c>
      <c r="AL161" s="240">
        <f t="shared" si="111"/>
        <v>-0.61574896388395506</v>
      </c>
      <c r="AM161" s="239">
        <v>1014</v>
      </c>
      <c r="AN161" s="240">
        <f t="shared" si="112"/>
        <v>-0.17761557177615572</v>
      </c>
      <c r="AO161" s="239">
        <v>1526</v>
      </c>
      <c r="AP161" s="240">
        <f t="shared" si="113"/>
        <v>1.5348837209302326</v>
      </c>
      <c r="AQ161" s="239">
        <v>1890</v>
      </c>
      <c r="AR161" s="240">
        <f t="shared" si="114"/>
        <v>-0.45845272206303722</v>
      </c>
      <c r="AS161" s="239">
        <f t="shared" si="117"/>
        <v>347961.4397491425</v>
      </c>
      <c r="AT161" s="240">
        <f t="shared" si="115"/>
        <v>5.9904130100935538E-2</v>
      </c>
      <c r="AU161" s="241">
        <f t="shared" si="118"/>
        <v>398482.53278044862</v>
      </c>
      <c r="AV161" s="242">
        <f t="shared" si="116"/>
        <v>6.3992747968555364E-2</v>
      </c>
    </row>
    <row r="162" spans="2:48" collapsed="1">
      <c r="B162" s="251">
        <v>1999</v>
      </c>
      <c r="C162" s="252">
        <v>998939</v>
      </c>
      <c r="D162" s="253">
        <f t="shared" si="94"/>
        <v>6.5742966360366806E-2</v>
      </c>
      <c r="E162" s="252">
        <v>160659</v>
      </c>
      <c r="F162" s="253">
        <f t="shared" si="95"/>
        <v>0.13380475515000101</v>
      </c>
      <c r="G162" s="252">
        <v>149375</v>
      </c>
      <c r="H162" s="253">
        <f t="shared" si="96"/>
        <v>1.2064747478133242E-3</v>
      </c>
      <c r="I162" s="252">
        <v>713219</v>
      </c>
      <c r="J162" s="253">
        <f t="shared" si="97"/>
        <v>6.342825703503463E-2</v>
      </c>
      <c r="K162" s="252">
        <v>177383</v>
      </c>
      <c r="L162" s="253">
        <f t="shared" si="98"/>
        <v>5.6196969245884132E-2</v>
      </c>
      <c r="M162" s="252">
        <v>1594716</v>
      </c>
      <c r="N162" s="253">
        <f t="shared" si="99"/>
        <v>9.6354778964389265E-2</v>
      </c>
      <c r="O162" s="252">
        <v>29450</v>
      </c>
      <c r="P162" s="253">
        <f t="shared" si="100"/>
        <v>0.30142737195633917</v>
      </c>
      <c r="Q162" s="252">
        <v>118697</v>
      </c>
      <c r="R162" s="253">
        <f t="shared" si="101"/>
        <v>-1.028099724839493E-2</v>
      </c>
      <c r="S162" s="252">
        <f t="shared" si="91"/>
        <v>425533.0312739627</v>
      </c>
      <c r="T162" s="253">
        <f t="shared" si="102"/>
        <v>5.058859085704781E-2</v>
      </c>
      <c r="U162" s="252">
        <v>179174</v>
      </c>
      <c r="V162" s="253">
        <f t="shared" si="103"/>
        <v>5.8929215203040064E-2</v>
      </c>
      <c r="W162" s="252">
        <v>69218</v>
      </c>
      <c r="X162" s="253">
        <f t="shared" si="104"/>
        <v>-2.7194917993619394E-2</v>
      </c>
      <c r="Y162" s="252">
        <v>78168</v>
      </c>
      <c r="Z162" s="253">
        <f t="shared" si="105"/>
        <v>-4.6033450974369838E-4</v>
      </c>
      <c r="AA162" s="252">
        <v>98973</v>
      </c>
      <c r="AB162" s="253">
        <f t="shared" si="106"/>
        <v>0.14443468004902749</v>
      </c>
      <c r="AC162" s="252">
        <v>44595</v>
      </c>
      <c r="AD162" s="253">
        <f t="shared" si="107"/>
        <v>-5.4549694708276752E-2</v>
      </c>
      <c r="AE162" s="252">
        <v>37645</v>
      </c>
      <c r="AF162" s="253">
        <f t="shared" si="108"/>
        <v>-6.9275842460503889E-2</v>
      </c>
      <c r="AG162" s="252">
        <v>25063</v>
      </c>
      <c r="AH162" s="253" t="str">
        <f t="shared" si="109"/>
        <v>-</v>
      </c>
      <c r="AI162" s="252">
        <v>42058</v>
      </c>
      <c r="AJ162" s="253" t="str">
        <f t="shared" si="110"/>
        <v>-</v>
      </c>
      <c r="AK162" s="252">
        <v>72980</v>
      </c>
      <c r="AL162" s="253">
        <f t="shared" si="111"/>
        <v>-0.51891574763182358</v>
      </c>
      <c r="AM162" s="252">
        <v>11106</v>
      </c>
      <c r="AN162" s="253">
        <f t="shared" si="112"/>
        <v>-5.9451219512195119E-2</v>
      </c>
      <c r="AO162" s="252">
        <v>12659</v>
      </c>
      <c r="AP162" s="253">
        <f t="shared" si="113"/>
        <v>0.43591197822141559</v>
      </c>
      <c r="AQ162" s="252">
        <v>27727</v>
      </c>
      <c r="AR162" s="253">
        <f t="shared" si="114"/>
        <v>-0.25601051840721267</v>
      </c>
      <c r="AS162" s="252">
        <f t="shared" si="117"/>
        <v>3642865.5618467233</v>
      </c>
      <c r="AT162" s="253">
        <f t="shared" si="115"/>
        <v>6.2404037460000117E-2</v>
      </c>
      <c r="AU162" s="254">
        <f t="shared" si="118"/>
        <v>4641804.6275896914</v>
      </c>
      <c r="AV162" s="255">
        <f t="shared" si="116"/>
        <v>6.3120842398917132E-2</v>
      </c>
    </row>
    <row r="163" spans="2:48" ht="15" hidden="1" customHeight="1" outlineLevel="1">
      <c r="B163" s="238" t="s">
        <v>40</v>
      </c>
      <c r="C163" s="239">
        <v>57120</v>
      </c>
      <c r="D163" s="240">
        <f t="shared" si="94"/>
        <v>-6.8143628562572389E-2</v>
      </c>
      <c r="E163" s="239">
        <v>12468</v>
      </c>
      <c r="F163" s="240">
        <f t="shared" si="95"/>
        <v>0.18720243763092737</v>
      </c>
      <c r="G163" s="239">
        <v>14488</v>
      </c>
      <c r="H163" s="240">
        <f t="shared" si="96"/>
        <v>8.5731414868105427E-2</v>
      </c>
      <c r="I163" s="239">
        <v>61056</v>
      </c>
      <c r="J163" s="240">
        <f t="shared" si="97"/>
        <v>6.3730443569462336E-2</v>
      </c>
      <c r="K163" s="239">
        <v>11265</v>
      </c>
      <c r="L163" s="240">
        <f t="shared" si="98"/>
        <v>-9.0064620355411962E-2</v>
      </c>
      <c r="M163" s="239">
        <v>106664</v>
      </c>
      <c r="N163" s="240">
        <f t="shared" si="99"/>
        <v>-6.4326254199671973E-2</v>
      </c>
      <c r="O163" s="239">
        <v>1128</v>
      </c>
      <c r="P163" s="240">
        <f t="shared" si="100"/>
        <v>-4.4130626654897975E-3</v>
      </c>
      <c r="Q163" s="239">
        <v>6747</v>
      </c>
      <c r="R163" s="240">
        <f t="shared" si="101"/>
        <v>-0.21170697511391523</v>
      </c>
      <c r="S163" s="239">
        <f t="shared" si="91"/>
        <v>68927.546456451819</v>
      </c>
      <c r="T163" s="240">
        <f t="shared" si="102"/>
        <v>0.12523931573274982</v>
      </c>
      <c r="U163" s="239">
        <v>30270</v>
      </c>
      <c r="V163" s="240">
        <f t="shared" si="103"/>
        <v>0.25632937660828414</v>
      </c>
      <c r="W163" s="239">
        <v>12015</v>
      </c>
      <c r="X163" s="240">
        <f t="shared" si="104"/>
        <v>7.8739450529718091E-2</v>
      </c>
      <c r="Y163" s="239">
        <v>12510</v>
      </c>
      <c r="Z163" s="240">
        <f t="shared" si="105"/>
        <v>0.21138762467318672</v>
      </c>
      <c r="AA163" s="239">
        <v>14132</v>
      </c>
      <c r="AB163" s="240">
        <f t="shared" si="106"/>
        <v>-9.9700579728610572E-2</v>
      </c>
      <c r="AC163" s="239">
        <v>2822</v>
      </c>
      <c r="AD163" s="240">
        <f t="shared" si="107"/>
        <v>1.6204537270435804E-2</v>
      </c>
      <c r="AE163" s="239">
        <v>3051</v>
      </c>
      <c r="AF163" s="240">
        <f t="shared" si="108"/>
        <v>-5.8042605742513076E-2</v>
      </c>
      <c r="AG163" s="239">
        <v>0</v>
      </c>
      <c r="AH163" s="240" t="str">
        <f t="shared" si="109"/>
        <v>-</v>
      </c>
      <c r="AI163" s="239">
        <v>0</v>
      </c>
      <c r="AJ163" s="240" t="str">
        <f t="shared" si="110"/>
        <v>-</v>
      </c>
      <c r="AK163" s="239">
        <v>10851</v>
      </c>
      <c r="AL163" s="240">
        <f t="shared" si="111"/>
        <v>3.5697241576787331E-2</v>
      </c>
      <c r="AM163" s="239">
        <v>688</v>
      </c>
      <c r="AN163" s="240">
        <f t="shared" si="112"/>
        <v>-0.16097560975609759</v>
      </c>
      <c r="AO163" s="239">
        <v>445</v>
      </c>
      <c r="AP163" s="240">
        <f t="shared" si="113"/>
        <v>0.57801418439716312</v>
      </c>
      <c r="AQ163" s="239">
        <v>2216</v>
      </c>
      <c r="AR163" s="240">
        <f t="shared" si="114"/>
        <v>-0.46628131021194608</v>
      </c>
      <c r="AS163" s="239">
        <v>302816</v>
      </c>
      <c r="AT163" s="240">
        <f t="shared" si="115"/>
        <v>8.3245647917526977E-3</v>
      </c>
      <c r="AU163" s="241">
        <v>359936</v>
      </c>
      <c r="AV163" s="242">
        <f t="shared" si="116"/>
        <v>-4.6375545126973172E-3</v>
      </c>
    </row>
    <row r="164" spans="2:48" ht="15" hidden="1" customHeight="1" outlineLevel="1">
      <c r="B164" s="238" t="s">
        <v>41</v>
      </c>
      <c r="C164" s="239">
        <v>61556</v>
      </c>
      <c r="D164" s="240">
        <f t="shared" si="94"/>
        <v>8.5856599816489521E-3</v>
      </c>
      <c r="E164" s="239">
        <v>12913</v>
      </c>
      <c r="F164" s="240">
        <f t="shared" si="95"/>
        <v>0.34889794212890424</v>
      </c>
      <c r="G164" s="239">
        <v>14976</v>
      </c>
      <c r="H164" s="240">
        <f t="shared" si="96"/>
        <v>0.21047526673132877</v>
      </c>
      <c r="I164" s="239">
        <v>68538</v>
      </c>
      <c r="J164" s="240">
        <f t="shared" si="97"/>
        <v>-7.6095601418114667E-2</v>
      </c>
      <c r="K164" s="239">
        <v>8149</v>
      </c>
      <c r="L164" s="240">
        <f t="shared" si="98"/>
        <v>-9.1223374595739926E-2</v>
      </c>
      <c r="M164" s="239">
        <v>118612</v>
      </c>
      <c r="N164" s="240">
        <f t="shared" si="99"/>
        <v>3.5424341358660572E-2</v>
      </c>
      <c r="O164" s="239">
        <v>944</v>
      </c>
      <c r="P164" s="240">
        <f t="shared" si="100"/>
        <v>-0.2362459546925566</v>
      </c>
      <c r="Q164" s="239">
        <v>6772</v>
      </c>
      <c r="R164" s="240">
        <f t="shared" si="101"/>
        <v>-5.6824512534818905E-2</v>
      </c>
      <c r="S164" s="239">
        <f t="shared" si="91"/>
        <v>71566.457988792914</v>
      </c>
      <c r="T164" s="240">
        <f t="shared" si="102"/>
        <v>0.12747117161978339</v>
      </c>
      <c r="U164" s="239">
        <v>32133</v>
      </c>
      <c r="V164" s="240">
        <f t="shared" si="103"/>
        <v>0.23332309818070152</v>
      </c>
      <c r="W164" s="239">
        <v>11599</v>
      </c>
      <c r="X164" s="240">
        <f t="shared" si="104"/>
        <v>7.6673164392462745E-2</v>
      </c>
      <c r="Y164" s="239">
        <v>12295</v>
      </c>
      <c r="Z164" s="240">
        <f t="shared" si="105"/>
        <v>0.14799253034547144</v>
      </c>
      <c r="AA164" s="239">
        <v>15539</v>
      </c>
      <c r="AB164" s="240">
        <f t="shared" si="106"/>
        <v>-2.5034508721294979E-2</v>
      </c>
      <c r="AC164" s="239">
        <v>4467</v>
      </c>
      <c r="AD164" s="240">
        <f t="shared" si="107"/>
        <v>0.13606307222787395</v>
      </c>
      <c r="AE164" s="239">
        <v>4182</v>
      </c>
      <c r="AF164" s="240">
        <f t="shared" si="108"/>
        <v>1.9502681618722484E-2</v>
      </c>
      <c r="AG164" s="239">
        <v>0</v>
      </c>
      <c r="AH164" s="240" t="str">
        <f t="shared" si="109"/>
        <v>-</v>
      </c>
      <c r="AI164" s="239">
        <v>0</v>
      </c>
      <c r="AJ164" s="240" t="str">
        <f t="shared" si="110"/>
        <v>-</v>
      </c>
      <c r="AK164" s="239">
        <v>10039</v>
      </c>
      <c r="AL164" s="240">
        <f t="shared" si="111"/>
        <v>-4.1165234001910189E-2</v>
      </c>
      <c r="AM164" s="239">
        <v>918</v>
      </c>
      <c r="AN164" s="240">
        <f t="shared" si="112"/>
        <v>0.38045112781954882</v>
      </c>
      <c r="AO164" s="239">
        <v>662</v>
      </c>
      <c r="AP164" s="240">
        <f t="shared" si="113"/>
        <v>0.62254901960784315</v>
      </c>
      <c r="AQ164" s="239">
        <v>1763</v>
      </c>
      <c r="AR164" s="240">
        <f t="shared" si="114"/>
        <v>-0.496141754787082</v>
      </c>
      <c r="AS164" s="239">
        <f t="shared" ref="AS164:AS175" si="119">SUM(E164:Q164,U164:AQ164)</f>
        <v>324502.74158757098</v>
      </c>
      <c r="AT164" s="240">
        <f t="shared" si="115"/>
        <v>3.142550193044924E-2</v>
      </c>
      <c r="AU164" s="241">
        <f t="shared" ref="AU164:AU175" si="120">SUM(C164:Q164,U164:AQ164)</f>
        <v>386058.75017323095</v>
      </c>
      <c r="AV164" s="242">
        <f t="shared" si="116"/>
        <v>2.7714766239591793E-2</v>
      </c>
    </row>
    <row r="165" spans="2:48" ht="15" hidden="1" customHeight="1" outlineLevel="1">
      <c r="B165" s="238" t="s">
        <v>42</v>
      </c>
      <c r="C165" s="239">
        <v>85698</v>
      </c>
      <c r="D165" s="240">
        <f t="shared" si="94"/>
        <v>3.9267523647829261E-2</v>
      </c>
      <c r="E165" s="239">
        <v>15377</v>
      </c>
      <c r="F165" s="240">
        <f t="shared" si="95"/>
        <v>0.26134033303256499</v>
      </c>
      <c r="G165" s="239">
        <v>10221</v>
      </c>
      <c r="H165" s="240">
        <f t="shared" si="96"/>
        <v>-0.14874656450403934</v>
      </c>
      <c r="I165" s="239">
        <v>65637</v>
      </c>
      <c r="J165" s="240">
        <f t="shared" si="97"/>
        <v>5.9567049251779691E-2</v>
      </c>
      <c r="K165" s="239">
        <v>12404</v>
      </c>
      <c r="L165" s="240">
        <f t="shared" si="98"/>
        <v>-0.10826743350107837</v>
      </c>
      <c r="M165" s="239">
        <v>138153</v>
      </c>
      <c r="N165" s="240">
        <f t="shared" si="99"/>
        <v>4.5781764505506972E-2</v>
      </c>
      <c r="O165" s="239">
        <v>2004</v>
      </c>
      <c r="P165" s="240">
        <f t="shared" si="100"/>
        <v>0.42430703624733468</v>
      </c>
      <c r="Q165" s="239">
        <v>6660</v>
      </c>
      <c r="R165" s="240">
        <f t="shared" si="101"/>
        <v>-0.223504721930745</v>
      </c>
      <c r="S165" s="239">
        <f t="shared" si="91"/>
        <v>28689.398106318848</v>
      </c>
      <c r="T165" s="240">
        <f t="shared" si="102"/>
        <v>7.6691637407283686E-2</v>
      </c>
      <c r="U165" s="239">
        <v>12935</v>
      </c>
      <c r="V165" s="240">
        <f t="shared" si="103"/>
        <v>0.23519862490450727</v>
      </c>
      <c r="W165" s="239">
        <v>4032</v>
      </c>
      <c r="X165" s="240">
        <f t="shared" si="104"/>
        <v>-9.910802775024985E-4</v>
      </c>
      <c r="Y165" s="239">
        <v>5887</v>
      </c>
      <c r="Z165" s="240">
        <f t="shared" si="105"/>
        <v>0.16389877421905896</v>
      </c>
      <c r="AA165" s="239">
        <v>5835</v>
      </c>
      <c r="AB165" s="240">
        <f t="shared" si="106"/>
        <v>-0.17584745762711862</v>
      </c>
      <c r="AC165" s="239">
        <v>5675</v>
      </c>
      <c r="AD165" s="240">
        <f t="shared" si="107"/>
        <v>0.16529774127310071</v>
      </c>
      <c r="AE165" s="239">
        <v>3540</v>
      </c>
      <c r="AF165" s="240">
        <f t="shared" si="108"/>
        <v>0.11636707663197732</v>
      </c>
      <c r="AG165" s="239">
        <v>0</v>
      </c>
      <c r="AH165" s="240" t="str">
        <f t="shared" si="109"/>
        <v>-</v>
      </c>
      <c r="AI165" s="239">
        <v>0</v>
      </c>
      <c r="AJ165" s="240" t="str">
        <f t="shared" si="110"/>
        <v>-</v>
      </c>
      <c r="AK165" s="239">
        <v>10472</v>
      </c>
      <c r="AL165" s="240">
        <f t="shared" si="111"/>
        <v>0.12047934945431193</v>
      </c>
      <c r="AM165" s="239">
        <v>879</v>
      </c>
      <c r="AN165" s="240">
        <f t="shared" si="112"/>
        <v>0.61878453038674031</v>
      </c>
      <c r="AO165" s="239">
        <v>1237</v>
      </c>
      <c r="AP165" s="240">
        <f t="shared" si="113"/>
        <v>1.416015625</v>
      </c>
      <c r="AQ165" s="239">
        <v>3173</v>
      </c>
      <c r="AR165" s="240">
        <f t="shared" si="114"/>
        <v>-0.34088076443705861</v>
      </c>
      <c r="AS165" s="239">
        <f t="shared" si="119"/>
        <v>304124.19318536896</v>
      </c>
      <c r="AT165" s="240">
        <f t="shared" si="115"/>
        <v>4.135159584861392E-2</v>
      </c>
      <c r="AU165" s="241">
        <f t="shared" si="120"/>
        <v>389822.2324528927</v>
      </c>
      <c r="AV165" s="242">
        <f t="shared" si="116"/>
        <v>4.0892828202281795E-2</v>
      </c>
    </row>
    <row r="166" spans="2:48" ht="15" hidden="1" customHeight="1" outlineLevel="1">
      <c r="B166" s="238" t="s">
        <v>43</v>
      </c>
      <c r="C166" s="239">
        <v>96036</v>
      </c>
      <c r="D166" s="240">
        <f t="shared" si="94"/>
        <v>-5.5943849715414773E-2</v>
      </c>
      <c r="E166" s="239">
        <v>10218</v>
      </c>
      <c r="F166" s="240">
        <f t="shared" si="95"/>
        <v>7.1743234738829376E-2</v>
      </c>
      <c r="G166" s="239">
        <v>9097</v>
      </c>
      <c r="H166" s="240">
        <f t="shared" si="96"/>
        <v>3.5397222854541388E-2</v>
      </c>
      <c r="I166" s="239">
        <v>43594</v>
      </c>
      <c r="J166" s="240">
        <f t="shared" si="97"/>
        <v>-9.5485102498132579E-2</v>
      </c>
      <c r="K166" s="239">
        <v>10755</v>
      </c>
      <c r="L166" s="240">
        <f t="shared" si="98"/>
        <v>-0.12525416836112235</v>
      </c>
      <c r="M166" s="239">
        <v>126804</v>
      </c>
      <c r="N166" s="240">
        <f t="shared" si="99"/>
        <v>5.0241017740893401E-2</v>
      </c>
      <c r="O166" s="239">
        <v>2307</v>
      </c>
      <c r="P166" s="240">
        <f t="shared" si="100"/>
        <v>0.44458359423919847</v>
      </c>
      <c r="Q166" s="239">
        <v>8564</v>
      </c>
      <c r="R166" s="240">
        <f t="shared" si="101"/>
        <v>-0.3142765633757707</v>
      </c>
      <c r="S166" s="239">
        <f t="shared" si="91"/>
        <v>6013.7085889840764</v>
      </c>
      <c r="T166" s="240">
        <f t="shared" si="102"/>
        <v>0.71507868934237884</v>
      </c>
      <c r="U166" s="239">
        <v>1876</v>
      </c>
      <c r="V166" s="240">
        <f t="shared" si="103"/>
        <v>0.70081595648232087</v>
      </c>
      <c r="W166" s="239">
        <v>1899</v>
      </c>
      <c r="X166" s="240">
        <f t="shared" si="104"/>
        <v>1.2688172043010755</v>
      </c>
      <c r="Y166" s="239">
        <v>2165</v>
      </c>
      <c r="Z166" s="240">
        <f t="shared" si="105"/>
        <v>0.73895582329317278</v>
      </c>
      <c r="AA166" s="239">
        <v>71</v>
      </c>
      <c r="AB166" s="240">
        <f t="shared" si="106"/>
        <v>-0.77388535031847128</v>
      </c>
      <c r="AC166" s="239">
        <v>3677</v>
      </c>
      <c r="AD166" s="240">
        <f t="shared" si="107"/>
        <v>0.14441332088390912</v>
      </c>
      <c r="AE166" s="239">
        <v>2350</v>
      </c>
      <c r="AF166" s="240">
        <f t="shared" si="108"/>
        <v>-3.0528052805280481E-2</v>
      </c>
      <c r="AG166" s="239">
        <v>0</v>
      </c>
      <c r="AH166" s="240" t="str">
        <f t="shared" si="109"/>
        <v>-</v>
      </c>
      <c r="AI166" s="239">
        <v>0</v>
      </c>
      <c r="AJ166" s="240" t="str">
        <f t="shared" si="110"/>
        <v>-</v>
      </c>
      <c r="AK166" s="239">
        <v>13319</v>
      </c>
      <c r="AL166" s="240">
        <f t="shared" si="111"/>
        <v>0.19517229002153624</v>
      </c>
      <c r="AM166" s="239">
        <v>833</v>
      </c>
      <c r="AN166" s="240">
        <f t="shared" si="112"/>
        <v>-0.17850098619329391</v>
      </c>
      <c r="AO166" s="239">
        <v>1292</v>
      </c>
      <c r="AP166" s="240">
        <f t="shared" si="113"/>
        <v>1.0187499999999998</v>
      </c>
      <c r="AQ166" s="239">
        <v>3123</v>
      </c>
      <c r="AR166" s="240">
        <f t="shared" si="114"/>
        <v>-0.29359873331825381</v>
      </c>
      <c r="AS166" s="239">
        <f t="shared" si="119"/>
        <v>241947.46523600438</v>
      </c>
      <c r="AT166" s="240">
        <f t="shared" si="115"/>
        <v>8.096584222185621E-3</v>
      </c>
      <c r="AU166" s="241">
        <f t="shared" si="120"/>
        <v>337983.40929215454</v>
      </c>
      <c r="AV166" s="242">
        <f t="shared" si="116"/>
        <v>-1.0967113973848974E-2</v>
      </c>
    </row>
    <row r="167" spans="2:48" ht="15" hidden="1" customHeight="1" outlineLevel="1">
      <c r="B167" s="238" t="s">
        <v>44</v>
      </c>
      <c r="C167" s="239">
        <v>129221</v>
      </c>
      <c r="D167" s="240">
        <f t="shared" si="94"/>
        <v>-1.306031421130216E-2</v>
      </c>
      <c r="E167" s="239">
        <v>15007</v>
      </c>
      <c r="F167" s="240">
        <f t="shared" si="95"/>
        <v>0.63208265361609572</v>
      </c>
      <c r="G167" s="239">
        <v>13453</v>
      </c>
      <c r="H167" s="240">
        <f t="shared" si="96"/>
        <v>-3.0383874314510173E-3</v>
      </c>
      <c r="I167" s="239">
        <v>47043</v>
      </c>
      <c r="J167" s="240">
        <f t="shared" si="97"/>
        <v>-0.10465912983898595</v>
      </c>
      <c r="K167" s="239">
        <v>18114</v>
      </c>
      <c r="L167" s="240">
        <f t="shared" si="98"/>
        <v>-0.13417140672052008</v>
      </c>
      <c r="M167" s="239">
        <v>120475</v>
      </c>
      <c r="N167" s="240">
        <f t="shared" si="99"/>
        <v>-8.4014445922828362E-2</v>
      </c>
      <c r="O167" s="239">
        <v>4143</v>
      </c>
      <c r="P167" s="240">
        <f t="shared" si="100"/>
        <v>0.84543429844097995</v>
      </c>
      <c r="Q167" s="239">
        <v>18629</v>
      </c>
      <c r="R167" s="240">
        <f t="shared" si="101"/>
        <v>-3.7111696903912805E-2</v>
      </c>
      <c r="S167" s="239">
        <f t="shared" si="91"/>
        <v>3749.3635202544406</v>
      </c>
      <c r="T167" s="240">
        <f t="shared" si="102"/>
        <v>0.30086293916206808</v>
      </c>
      <c r="U167" s="239">
        <v>1355</v>
      </c>
      <c r="V167" s="240">
        <f t="shared" si="103"/>
        <v>0.57925407925407923</v>
      </c>
      <c r="W167" s="239">
        <v>1673</v>
      </c>
      <c r="X167" s="240">
        <f t="shared" si="104"/>
        <v>1.1097099621689788</v>
      </c>
      <c r="Y167" s="239">
        <v>684</v>
      </c>
      <c r="Z167" s="240">
        <f t="shared" si="105"/>
        <v>-0.32544378698224852</v>
      </c>
      <c r="AA167" s="239">
        <v>36</v>
      </c>
      <c r="AB167" s="240">
        <f t="shared" si="106"/>
        <v>-0.82775119617224879</v>
      </c>
      <c r="AC167" s="239">
        <v>3798</v>
      </c>
      <c r="AD167" s="240">
        <f t="shared" si="107"/>
        <v>4.3980208905992413E-2</v>
      </c>
      <c r="AE167" s="239">
        <v>2941</v>
      </c>
      <c r="AF167" s="240">
        <f t="shared" si="108"/>
        <v>-4.0143603133159234E-2</v>
      </c>
      <c r="AG167" s="239">
        <v>0</v>
      </c>
      <c r="AH167" s="240" t="str">
        <f t="shared" si="109"/>
        <v>-</v>
      </c>
      <c r="AI167" s="239">
        <v>0</v>
      </c>
      <c r="AJ167" s="240" t="str">
        <f t="shared" si="110"/>
        <v>-</v>
      </c>
      <c r="AK167" s="239">
        <v>22147</v>
      </c>
      <c r="AL167" s="240">
        <f t="shared" si="111"/>
        <v>0.40401927222010903</v>
      </c>
      <c r="AM167" s="239">
        <v>519</v>
      </c>
      <c r="AN167" s="240">
        <f t="shared" si="112"/>
        <v>0.38031914893617014</v>
      </c>
      <c r="AO167" s="239">
        <v>942</v>
      </c>
      <c r="AP167" s="240">
        <f t="shared" si="113"/>
        <v>0.54679802955665036</v>
      </c>
      <c r="AQ167" s="239">
        <v>4101</v>
      </c>
      <c r="AR167" s="240">
        <f t="shared" si="114"/>
        <v>-8.701957940536631E-3</v>
      </c>
      <c r="AS167" s="239">
        <f t="shared" si="119"/>
        <v>275063.02237569692</v>
      </c>
      <c r="AT167" s="240">
        <f t="shared" si="115"/>
        <v>-1.6811133787058563E-2</v>
      </c>
      <c r="AU167" s="241">
        <f t="shared" si="120"/>
        <v>404284.00931538275</v>
      </c>
      <c r="AV167" s="242">
        <f t="shared" si="116"/>
        <v>-1.5615561707259751E-2</v>
      </c>
    </row>
    <row r="168" spans="2:48" ht="15" hidden="1" customHeight="1" outlineLevel="1">
      <c r="B168" s="238" t="s">
        <v>45</v>
      </c>
      <c r="C168" s="239">
        <v>96871</v>
      </c>
      <c r="D168" s="240">
        <f t="shared" si="94"/>
        <v>-2.8423850358557767E-2</v>
      </c>
      <c r="E168" s="239">
        <v>13870</v>
      </c>
      <c r="F168" s="240">
        <f t="shared" si="95"/>
        <v>0.20829340534889806</v>
      </c>
      <c r="G168" s="239">
        <v>16301</v>
      </c>
      <c r="H168" s="240">
        <f t="shared" si="96"/>
        <v>0.10793176102766266</v>
      </c>
      <c r="I168" s="239">
        <v>45010</v>
      </c>
      <c r="J168" s="240">
        <f t="shared" si="97"/>
        <v>1.9143442258036103E-3</v>
      </c>
      <c r="K168" s="239">
        <v>13862</v>
      </c>
      <c r="L168" s="240">
        <f t="shared" si="98"/>
        <v>-8.6343263907197487E-2</v>
      </c>
      <c r="M168" s="239">
        <v>132367</v>
      </c>
      <c r="N168" s="240">
        <f t="shared" si="99"/>
        <v>7.8407729972381324E-2</v>
      </c>
      <c r="O168" s="239">
        <v>3078</v>
      </c>
      <c r="P168" s="240">
        <f t="shared" si="100"/>
        <v>0.79370629370629375</v>
      </c>
      <c r="Q168" s="239">
        <v>9032</v>
      </c>
      <c r="R168" s="240">
        <f t="shared" si="101"/>
        <v>-0.18762367332254004</v>
      </c>
      <c r="S168" s="239">
        <f t="shared" si="91"/>
        <v>4528.4215918435311</v>
      </c>
      <c r="T168" s="240">
        <f t="shared" si="102"/>
        <v>0.10939388500126146</v>
      </c>
      <c r="U168" s="239">
        <v>1101</v>
      </c>
      <c r="V168" s="240">
        <f t="shared" si="103"/>
        <v>-0.23060796645702308</v>
      </c>
      <c r="W168" s="239">
        <v>1528</v>
      </c>
      <c r="X168" s="240">
        <f t="shared" si="104"/>
        <v>0.35341009743135521</v>
      </c>
      <c r="Y168" s="239">
        <v>1717</v>
      </c>
      <c r="Z168" s="240">
        <f t="shared" si="105"/>
        <v>0.29878971255673226</v>
      </c>
      <c r="AA168" s="239">
        <v>182</v>
      </c>
      <c r="AB168" s="240">
        <f t="shared" si="106"/>
        <v>-5.208333333333337E-2</v>
      </c>
      <c r="AC168" s="239">
        <v>4690</v>
      </c>
      <c r="AD168" s="240">
        <f t="shared" si="107"/>
        <v>0.22230909564764145</v>
      </c>
      <c r="AE168" s="239">
        <v>3557</v>
      </c>
      <c r="AF168" s="240">
        <f t="shared" si="108"/>
        <v>0.37495168148434477</v>
      </c>
      <c r="AG168" s="239">
        <v>0</v>
      </c>
      <c r="AH168" s="240" t="str">
        <f t="shared" si="109"/>
        <v>-</v>
      </c>
      <c r="AI168" s="239">
        <v>0</v>
      </c>
      <c r="AJ168" s="240" t="str">
        <f t="shared" si="110"/>
        <v>-</v>
      </c>
      <c r="AK168" s="239">
        <v>17465</v>
      </c>
      <c r="AL168" s="240">
        <f t="shared" si="111"/>
        <v>0.38578116321510758</v>
      </c>
      <c r="AM168" s="239">
        <v>589</v>
      </c>
      <c r="AN168" s="240">
        <f t="shared" si="112"/>
        <v>0.13926499032882012</v>
      </c>
      <c r="AO168" s="239">
        <v>740</v>
      </c>
      <c r="AP168" s="240">
        <f t="shared" si="113"/>
        <v>0.1212121212121211</v>
      </c>
      <c r="AQ168" s="239">
        <v>4188</v>
      </c>
      <c r="AR168" s="240">
        <f t="shared" si="114"/>
        <v>-2.6046511627906943E-2</v>
      </c>
      <c r="AS168" s="239">
        <f t="shared" si="119"/>
        <v>269279.71693783242</v>
      </c>
      <c r="AT168" s="240">
        <f t="shared" si="115"/>
        <v>7.5166833548386602E-2</v>
      </c>
      <c r="AU168" s="241">
        <f t="shared" si="120"/>
        <v>366150.68851398205</v>
      </c>
      <c r="AV168" s="242">
        <f t="shared" si="116"/>
        <v>4.5669969704696278E-2</v>
      </c>
    </row>
    <row r="169" spans="2:48" ht="15" hidden="1" customHeight="1" outlineLevel="1">
      <c r="B169" s="238" t="s">
        <v>46</v>
      </c>
      <c r="C169" s="239">
        <v>85063</v>
      </c>
      <c r="D169" s="240">
        <f t="shared" si="94"/>
        <v>5.4600230600428956E-2</v>
      </c>
      <c r="E169" s="239">
        <v>7866</v>
      </c>
      <c r="F169" s="240">
        <f t="shared" si="95"/>
        <v>-6.5684760660410957E-2</v>
      </c>
      <c r="G169" s="239">
        <v>9600</v>
      </c>
      <c r="H169" s="240">
        <f t="shared" si="96"/>
        <v>-5.0914483440435032E-2</v>
      </c>
      <c r="I169" s="239">
        <v>39630</v>
      </c>
      <c r="J169" s="240">
        <f t="shared" si="97"/>
        <v>0.22292168117015376</v>
      </c>
      <c r="K169" s="239">
        <v>9296</v>
      </c>
      <c r="L169" s="240">
        <f t="shared" si="98"/>
        <v>-0.16620324692797561</v>
      </c>
      <c r="M169" s="239">
        <v>120704</v>
      </c>
      <c r="N169" s="240">
        <f t="shared" si="99"/>
        <v>9.4959904205522694E-2</v>
      </c>
      <c r="O169" s="239">
        <v>2571</v>
      </c>
      <c r="P169" s="240">
        <f t="shared" si="100"/>
        <v>6.8578553615959992E-2</v>
      </c>
      <c r="Q169" s="239">
        <v>8745</v>
      </c>
      <c r="R169" s="240">
        <f t="shared" si="101"/>
        <v>6.2133241284088037E-3</v>
      </c>
      <c r="S169" s="239">
        <f t="shared" si="91"/>
        <v>5473.0667218037743</v>
      </c>
      <c r="T169" s="240">
        <f t="shared" si="102"/>
        <v>0.91799062521039487</v>
      </c>
      <c r="U169" s="239">
        <v>1944</v>
      </c>
      <c r="V169" s="240">
        <f t="shared" si="103"/>
        <v>0.78185151237396888</v>
      </c>
      <c r="W169" s="239">
        <v>1188</v>
      </c>
      <c r="X169" s="240">
        <f t="shared" si="104"/>
        <v>1.216417910447761</v>
      </c>
      <c r="Y169" s="239">
        <v>2085</v>
      </c>
      <c r="Z169" s="240">
        <f t="shared" si="105"/>
        <v>1.0684523809523809</v>
      </c>
      <c r="AA169" s="239">
        <v>253</v>
      </c>
      <c r="AB169" s="240">
        <f t="shared" si="106"/>
        <v>0.24019607843137258</v>
      </c>
      <c r="AC169" s="239">
        <v>3377</v>
      </c>
      <c r="AD169" s="240">
        <f t="shared" si="107"/>
        <v>0.25027767493520914</v>
      </c>
      <c r="AE169" s="239">
        <v>2454</v>
      </c>
      <c r="AF169" s="240">
        <f t="shared" si="108"/>
        <v>0.11292517006802716</v>
      </c>
      <c r="AG169" s="239">
        <v>0</v>
      </c>
      <c r="AH169" s="240" t="str">
        <f t="shared" si="109"/>
        <v>-</v>
      </c>
      <c r="AI169" s="239">
        <v>0</v>
      </c>
      <c r="AJ169" s="240" t="str">
        <f t="shared" si="110"/>
        <v>-</v>
      </c>
      <c r="AK169" s="239">
        <v>11164</v>
      </c>
      <c r="AL169" s="240">
        <f t="shared" si="111"/>
        <v>0.46336348145235284</v>
      </c>
      <c r="AM169" s="239">
        <v>755</v>
      </c>
      <c r="AN169" s="240">
        <f t="shared" si="112"/>
        <v>0.49504950495049505</v>
      </c>
      <c r="AO169" s="239">
        <v>473</v>
      </c>
      <c r="AP169" s="240">
        <f t="shared" si="113"/>
        <v>-0.16578483245149911</v>
      </c>
      <c r="AQ169" s="239">
        <v>3246</v>
      </c>
      <c r="AR169" s="240">
        <f t="shared" si="114"/>
        <v>0.2804733727810651</v>
      </c>
      <c r="AS169" s="239">
        <f t="shared" si="119"/>
        <v>225355.56640652913</v>
      </c>
      <c r="AT169" s="240">
        <f t="shared" si="115"/>
        <v>0.11331673844505485</v>
      </c>
      <c r="AU169" s="241">
        <f t="shared" si="120"/>
        <v>310418.62100675981</v>
      </c>
      <c r="AV169" s="242">
        <f t="shared" si="116"/>
        <v>9.6586618990292861E-2</v>
      </c>
    </row>
    <row r="170" spans="2:48" ht="15" hidden="1" customHeight="1" outlineLevel="1">
      <c r="B170" s="238" t="s">
        <v>47</v>
      </c>
      <c r="C170" s="239">
        <v>73201</v>
      </c>
      <c r="D170" s="240">
        <f t="shared" si="94"/>
        <v>-7.6514520727676394E-2</v>
      </c>
      <c r="E170" s="239">
        <v>10218</v>
      </c>
      <c r="F170" s="240">
        <f t="shared" si="95"/>
        <v>0.1478319478768817</v>
      </c>
      <c r="G170" s="239">
        <v>9976</v>
      </c>
      <c r="H170" s="240">
        <f t="shared" si="96"/>
        <v>0.21126760563380276</v>
      </c>
      <c r="I170" s="239">
        <v>53946</v>
      </c>
      <c r="J170" s="240">
        <f t="shared" si="97"/>
        <v>-1.6050778827563561E-2</v>
      </c>
      <c r="K170" s="239">
        <v>13179</v>
      </c>
      <c r="L170" s="240">
        <f t="shared" si="98"/>
        <v>-0.2204542765881935</v>
      </c>
      <c r="M170" s="239">
        <v>124513</v>
      </c>
      <c r="N170" s="240">
        <f t="shared" si="99"/>
        <v>1.4850315019031557E-2</v>
      </c>
      <c r="O170" s="239">
        <v>2438</v>
      </c>
      <c r="P170" s="240">
        <f t="shared" si="100"/>
        <v>0.33224043715846996</v>
      </c>
      <c r="Q170" s="239">
        <v>6013</v>
      </c>
      <c r="R170" s="240">
        <f t="shared" si="101"/>
        <v>-3.0161290322580636E-2</v>
      </c>
      <c r="S170" s="239">
        <f t="shared" si="91"/>
        <v>3559.0139598997494</v>
      </c>
      <c r="T170" s="240">
        <f t="shared" si="102"/>
        <v>1.6772886293881619</v>
      </c>
      <c r="U170" s="239">
        <v>866</v>
      </c>
      <c r="V170" s="240">
        <f t="shared" si="103"/>
        <v>-8.8421052631578956E-2</v>
      </c>
      <c r="W170" s="239">
        <v>898</v>
      </c>
      <c r="X170" s="240">
        <f t="shared" si="104"/>
        <v>6.4833333333333334</v>
      </c>
      <c r="Y170" s="239">
        <v>1677</v>
      </c>
      <c r="Z170" s="240">
        <f t="shared" si="105"/>
        <v>25.61904761904762</v>
      </c>
      <c r="AA170" s="239">
        <v>86</v>
      </c>
      <c r="AB170" s="240">
        <f t="shared" si="106"/>
        <v>-0.55897435897435899</v>
      </c>
      <c r="AC170" s="239">
        <v>4222</v>
      </c>
      <c r="AD170" s="240">
        <f t="shared" si="107"/>
        <v>0.39847631666114602</v>
      </c>
      <c r="AE170" s="239">
        <v>3129</v>
      </c>
      <c r="AF170" s="240">
        <f t="shared" si="108"/>
        <v>0.11194029850746268</v>
      </c>
      <c r="AG170" s="239">
        <v>0</v>
      </c>
      <c r="AH170" s="240" t="str">
        <f t="shared" si="109"/>
        <v>-</v>
      </c>
      <c r="AI170" s="239">
        <v>0</v>
      </c>
      <c r="AJ170" s="240" t="str">
        <f t="shared" si="110"/>
        <v>-</v>
      </c>
      <c r="AK170" s="239">
        <v>8273</v>
      </c>
      <c r="AL170" s="240">
        <f t="shared" si="111"/>
        <v>0.27433764633394953</v>
      </c>
      <c r="AM170" s="239">
        <v>1594</v>
      </c>
      <c r="AN170" s="240">
        <f t="shared" si="112"/>
        <v>2.2464358452138491</v>
      </c>
      <c r="AO170" s="239">
        <v>689</v>
      </c>
      <c r="AP170" s="240">
        <f t="shared" si="113"/>
        <v>0.75765306122448983</v>
      </c>
      <c r="AQ170" s="239">
        <v>3415</v>
      </c>
      <c r="AR170" s="240">
        <f t="shared" si="114"/>
        <v>0.19447359216509263</v>
      </c>
      <c r="AS170" s="239">
        <f t="shared" si="119"/>
        <v>245167.713513959</v>
      </c>
      <c r="AT170" s="240">
        <f t="shared" si="115"/>
        <v>3.4517987790036786E-2</v>
      </c>
      <c r="AU170" s="241">
        <f t="shared" si="120"/>
        <v>318368.63699943828</v>
      </c>
      <c r="AV170" s="242">
        <f t="shared" si="116"/>
        <v>6.6880784257439263E-3</v>
      </c>
    </row>
    <row r="171" spans="2:48" ht="15" hidden="1" customHeight="1" outlineLevel="1">
      <c r="B171" s="238" t="s">
        <v>48</v>
      </c>
      <c r="C171" s="239">
        <v>94311</v>
      </c>
      <c r="D171" s="240">
        <f t="shared" si="94"/>
        <v>0.20210311643617351</v>
      </c>
      <c r="E171" s="239">
        <v>11006</v>
      </c>
      <c r="F171" s="240">
        <f t="shared" si="95"/>
        <v>0.15149612889725894</v>
      </c>
      <c r="G171" s="239">
        <v>14184</v>
      </c>
      <c r="H171" s="240">
        <f t="shared" si="96"/>
        <v>0.17915038656579929</v>
      </c>
      <c r="I171" s="239">
        <v>60189</v>
      </c>
      <c r="J171" s="240">
        <f t="shared" si="97"/>
        <v>3.661540051323553E-2</v>
      </c>
      <c r="K171" s="239">
        <v>21635</v>
      </c>
      <c r="L171" s="240">
        <f t="shared" si="98"/>
        <v>-0.19799080664294189</v>
      </c>
      <c r="M171" s="239">
        <v>109621</v>
      </c>
      <c r="N171" s="240">
        <f t="shared" si="99"/>
        <v>2.4131616808983791E-2</v>
      </c>
      <c r="O171" s="239">
        <v>936</v>
      </c>
      <c r="P171" s="240">
        <f t="shared" si="100"/>
        <v>5.6433408577878152E-2</v>
      </c>
      <c r="Q171" s="239">
        <v>9765</v>
      </c>
      <c r="R171" s="240">
        <f t="shared" si="101"/>
        <v>-1.5525758645024701E-2</v>
      </c>
      <c r="S171" s="239">
        <f t="shared" si="91"/>
        <v>24061.832916690892</v>
      </c>
      <c r="T171" s="240">
        <f t="shared" si="102"/>
        <v>0.32334229226301159</v>
      </c>
      <c r="U171" s="239">
        <v>10418</v>
      </c>
      <c r="V171" s="240">
        <f t="shared" si="103"/>
        <v>0.29819314641744543</v>
      </c>
      <c r="W171" s="239">
        <v>4767</v>
      </c>
      <c r="X171" s="240">
        <f t="shared" si="104"/>
        <v>0.24108305128872698</v>
      </c>
      <c r="Y171" s="239">
        <v>3987</v>
      </c>
      <c r="Z171" s="240">
        <f t="shared" si="105"/>
        <v>0.29364049318624263</v>
      </c>
      <c r="AA171" s="239">
        <v>4889</v>
      </c>
      <c r="AB171" s="240">
        <f t="shared" si="106"/>
        <v>0.51128284389489953</v>
      </c>
      <c r="AC171" s="239">
        <v>4332</v>
      </c>
      <c r="AD171" s="240">
        <f t="shared" si="107"/>
        <v>0.36613055818353835</v>
      </c>
      <c r="AE171" s="239">
        <v>3919</v>
      </c>
      <c r="AF171" s="240">
        <f t="shared" si="108"/>
        <v>0.22049205854873866</v>
      </c>
      <c r="AG171" s="239">
        <v>0</v>
      </c>
      <c r="AH171" s="240" t="str">
        <f t="shared" si="109"/>
        <v>-</v>
      </c>
      <c r="AI171" s="239">
        <v>0</v>
      </c>
      <c r="AJ171" s="240" t="str">
        <f t="shared" si="110"/>
        <v>-</v>
      </c>
      <c r="AK171" s="239">
        <v>13704</v>
      </c>
      <c r="AL171" s="240">
        <f t="shared" si="111"/>
        <v>0.45061924420450938</v>
      </c>
      <c r="AM171" s="239">
        <v>1111</v>
      </c>
      <c r="AN171" s="240">
        <f t="shared" si="112"/>
        <v>1.0922787193973633</v>
      </c>
      <c r="AO171" s="239">
        <v>554</v>
      </c>
      <c r="AP171" s="240">
        <f t="shared" si="113"/>
        <v>-1.4234875444839812E-2</v>
      </c>
      <c r="AQ171" s="239">
        <v>3350</v>
      </c>
      <c r="AR171" s="240">
        <f t="shared" si="114"/>
        <v>3.2943995208145616E-3</v>
      </c>
      <c r="AS171" s="239">
        <f t="shared" si="119"/>
        <v>278370.70932137436</v>
      </c>
      <c r="AT171" s="240">
        <f t="shared" si="115"/>
        <v>5.8793041462729123E-2</v>
      </c>
      <c r="AU171" s="241">
        <f t="shared" si="120"/>
        <v>372681.91142449086</v>
      </c>
      <c r="AV171" s="242">
        <f t="shared" si="116"/>
        <v>9.1730601784148158E-2</v>
      </c>
    </row>
    <row r="172" spans="2:48" ht="15" hidden="1" customHeight="1" outlineLevel="1">
      <c r="B172" s="238" t="s">
        <v>49</v>
      </c>
      <c r="C172" s="239">
        <v>64090</v>
      </c>
      <c r="D172" s="240">
        <f t="shared" si="94"/>
        <v>-0.22977081806054633</v>
      </c>
      <c r="E172" s="239">
        <v>11064</v>
      </c>
      <c r="F172" s="240">
        <f t="shared" si="95"/>
        <v>1.4208451737097727E-2</v>
      </c>
      <c r="G172" s="239">
        <v>11420</v>
      </c>
      <c r="H172" s="240">
        <f t="shared" si="96"/>
        <v>-6.6383257030738996E-2</v>
      </c>
      <c r="I172" s="239">
        <v>63273</v>
      </c>
      <c r="J172" s="240">
        <f t="shared" si="97"/>
        <v>-0.11193296653941165</v>
      </c>
      <c r="K172" s="239">
        <v>15695</v>
      </c>
      <c r="L172" s="240">
        <f t="shared" si="98"/>
        <v>-0.20123161484044993</v>
      </c>
      <c r="M172" s="239">
        <v>120868</v>
      </c>
      <c r="N172" s="240">
        <f t="shared" si="99"/>
        <v>0.15469787437305937</v>
      </c>
      <c r="O172" s="239">
        <v>878</v>
      </c>
      <c r="P172" s="240">
        <f t="shared" si="100"/>
        <v>-7.9664570230607912E-2</v>
      </c>
      <c r="Q172" s="239">
        <v>12200</v>
      </c>
      <c r="R172" s="240">
        <f t="shared" si="101"/>
        <v>1.641256352578524E-2</v>
      </c>
      <c r="S172" s="239">
        <f t="shared" si="91"/>
        <v>70946.494439627233</v>
      </c>
      <c r="T172" s="240">
        <f t="shared" si="102"/>
        <v>0.12787619660266047</v>
      </c>
      <c r="U172" s="239">
        <v>30210</v>
      </c>
      <c r="V172" s="240">
        <f t="shared" si="103"/>
        <v>0.45457171746352731</v>
      </c>
      <c r="W172" s="239">
        <v>11662</v>
      </c>
      <c r="X172" s="240">
        <f t="shared" si="104"/>
        <v>-0.1023015934108229</v>
      </c>
      <c r="Y172" s="239">
        <v>13288</v>
      </c>
      <c r="Z172" s="240">
        <f t="shared" si="105"/>
        <v>0.14216950318033361</v>
      </c>
      <c r="AA172" s="239">
        <v>15786</v>
      </c>
      <c r="AB172" s="240">
        <f t="shared" si="106"/>
        <v>-9.8355037697052783E-2</v>
      </c>
      <c r="AC172" s="239">
        <v>3212</v>
      </c>
      <c r="AD172" s="240">
        <f t="shared" si="107"/>
        <v>-0.20396530359355636</v>
      </c>
      <c r="AE172" s="239">
        <v>3201</v>
      </c>
      <c r="AF172" s="240">
        <f t="shared" si="108"/>
        <v>-0.30594102341717255</v>
      </c>
      <c r="AG172" s="239">
        <v>0</v>
      </c>
      <c r="AH172" s="240" t="str">
        <f t="shared" si="109"/>
        <v>-</v>
      </c>
      <c r="AI172" s="239">
        <v>0</v>
      </c>
      <c r="AJ172" s="240" t="str">
        <f t="shared" si="110"/>
        <v>-</v>
      </c>
      <c r="AK172" s="239">
        <v>11042</v>
      </c>
      <c r="AL172" s="240">
        <f t="shared" si="111"/>
        <v>0.27285302593659932</v>
      </c>
      <c r="AM172" s="239">
        <v>1448</v>
      </c>
      <c r="AN172" s="240">
        <f t="shared" si="112"/>
        <v>0.84458598726114653</v>
      </c>
      <c r="AO172" s="239">
        <v>618</v>
      </c>
      <c r="AP172" s="240">
        <f t="shared" si="113"/>
        <v>8.0419580419580416E-2</v>
      </c>
      <c r="AQ172" s="239">
        <v>2690</v>
      </c>
      <c r="AR172" s="240">
        <f t="shared" si="114"/>
        <v>-2.5954764553207665E-3</v>
      </c>
      <c r="AS172" s="239">
        <f t="shared" si="119"/>
        <v>328555.79373077367</v>
      </c>
      <c r="AT172" s="240">
        <f t="shared" si="115"/>
        <v>3.9902501990289885E-2</v>
      </c>
      <c r="AU172" s="241">
        <f t="shared" si="120"/>
        <v>392645.56395995565</v>
      </c>
      <c r="AV172" s="242">
        <f t="shared" si="116"/>
        <v>-1.6315159887421604E-2</v>
      </c>
    </row>
    <row r="173" spans="2:48" ht="15" hidden="1" customHeight="1" outlineLevel="1">
      <c r="B173" s="238" t="s">
        <v>50</v>
      </c>
      <c r="C173" s="239">
        <v>47929</v>
      </c>
      <c r="D173" s="240">
        <f t="shared" si="94"/>
        <v>-1.1589779546720025E-2</v>
      </c>
      <c r="E173" s="239">
        <v>11035</v>
      </c>
      <c r="F173" s="240">
        <f t="shared" si="95"/>
        <v>4.2611489040060402E-2</v>
      </c>
      <c r="G173" s="239">
        <v>12869</v>
      </c>
      <c r="H173" s="240">
        <f t="shared" si="96"/>
        <v>4.4731287546679654E-2</v>
      </c>
      <c r="I173" s="239">
        <v>58439</v>
      </c>
      <c r="J173" s="240">
        <f t="shared" si="97"/>
        <v>-1.3158794175951449E-3</v>
      </c>
      <c r="K173" s="239">
        <v>20189</v>
      </c>
      <c r="L173" s="240">
        <f t="shared" si="98"/>
        <v>-5.6721020417698442E-2</v>
      </c>
      <c r="M173" s="239">
        <v>111919</v>
      </c>
      <c r="N173" s="240">
        <f t="shared" si="99"/>
        <v>-6.0238637031563513E-2</v>
      </c>
      <c r="O173" s="239">
        <v>1077</v>
      </c>
      <c r="P173" s="240">
        <f t="shared" si="100"/>
        <v>-0.36385115180153571</v>
      </c>
      <c r="Q173" s="239">
        <v>12856</v>
      </c>
      <c r="R173" s="240">
        <f t="shared" si="101"/>
        <v>-7.0628207908624341E-2</v>
      </c>
      <c r="S173" s="239">
        <f t="shared" si="91"/>
        <v>55918.026126589626</v>
      </c>
      <c r="T173" s="240">
        <f t="shared" si="102"/>
        <v>1.0598343241989605E-2</v>
      </c>
      <c r="U173" s="239">
        <v>22431</v>
      </c>
      <c r="V173" s="240">
        <f t="shared" si="103"/>
        <v>0.11964660077867628</v>
      </c>
      <c r="W173" s="239">
        <v>9530</v>
      </c>
      <c r="X173" s="240">
        <f t="shared" si="104"/>
        <v>-5.9601342016972536E-2</v>
      </c>
      <c r="Y173" s="239">
        <v>10453</v>
      </c>
      <c r="Z173" s="240">
        <f t="shared" si="105"/>
        <v>-3.3918669131238421E-2</v>
      </c>
      <c r="AA173" s="239">
        <v>13504</v>
      </c>
      <c r="AB173" s="240">
        <f t="shared" si="106"/>
        <v>-5.8495433312417244E-2</v>
      </c>
      <c r="AC173" s="239">
        <v>3300</v>
      </c>
      <c r="AD173" s="240">
        <f t="shared" si="107"/>
        <v>-4.6793760831889131E-2</v>
      </c>
      <c r="AE173" s="239">
        <v>3840</v>
      </c>
      <c r="AF173" s="240">
        <f t="shared" si="108"/>
        <v>-3.6386449184441672E-2</v>
      </c>
      <c r="AG173" s="239">
        <v>0</v>
      </c>
      <c r="AH173" s="240" t="str">
        <f t="shared" si="109"/>
        <v>-</v>
      </c>
      <c r="AI173" s="239">
        <v>0</v>
      </c>
      <c r="AJ173" s="240" t="str">
        <f t="shared" si="110"/>
        <v>-</v>
      </c>
      <c r="AK173" s="239">
        <v>9711</v>
      </c>
      <c r="AL173" s="240">
        <f t="shared" si="111"/>
        <v>0.53485064011379801</v>
      </c>
      <c r="AM173" s="239">
        <v>1241</v>
      </c>
      <c r="AN173" s="240">
        <f t="shared" si="112"/>
        <v>0.90337423312883436</v>
      </c>
      <c r="AO173" s="239">
        <v>562</v>
      </c>
      <c r="AP173" s="240">
        <f t="shared" si="113"/>
        <v>-9.061488673139162E-2</v>
      </c>
      <c r="AQ173" s="239">
        <v>2513</v>
      </c>
      <c r="AR173" s="240">
        <f t="shared" si="114"/>
        <v>0.23793103448275854</v>
      </c>
      <c r="AS173" s="239">
        <f t="shared" si="119"/>
        <v>305469.83727702068</v>
      </c>
      <c r="AT173" s="240">
        <f t="shared" si="115"/>
        <v>-1.4122637173045294E-2</v>
      </c>
      <c r="AU173" s="241">
        <f t="shared" si="120"/>
        <v>353398.82568724116</v>
      </c>
      <c r="AV173" s="242">
        <f t="shared" si="116"/>
        <v>-1.3780245448378969E-2</v>
      </c>
    </row>
    <row r="174" spans="2:48" ht="15" hidden="1" customHeight="1" outlineLevel="1">
      <c r="B174" s="238" t="s">
        <v>51</v>
      </c>
      <c r="C174" s="239">
        <v>46221</v>
      </c>
      <c r="D174" s="240">
        <f t="shared" si="94"/>
        <v>9.9639462471321494E-3</v>
      </c>
      <c r="E174" s="239">
        <v>10657</v>
      </c>
      <c r="F174" s="240">
        <f t="shared" si="95"/>
        <v>0.14900269541778965</v>
      </c>
      <c r="G174" s="239">
        <v>12610</v>
      </c>
      <c r="H174" s="240">
        <f t="shared" si="96"/>
        <v>-0.10839284451672204</v>
      </c>
      <c r="I174" s="239">
        <v>64324</v>
      </c>
      <c r="J174" s="240">
        <f t="shared" si="97"/>
        <v>-7.8320676314658222E-2</v>
      </c>
      <c r="K174" s="239">
        <v>13402</v>
      </c>
      <c r="L174" s="240">
        <f t="shared" si="98"/>
        <v>-0.30095973294387646</v>
      </c>
      <c r="M174" s="239">
        <v>123862</v>
      </c>
      <c r="N174" s="240">
        <f t="shared" si="99"/>
        <v>0.10694847848429334</v>
      </c>
      <c r="O174" s="239">
        <v>1125</v>
      </c>
      <c r="P174" s="240">
        <f t="shared" si="100"/>
        <v>0.66420118343195256</v>
      </c>
      <c r="Q174" s="239">
        <v>13947</v>
      </c>
      <c r="R174" s="240">
        <f t="shared" si="101"/>
        <v>-0.15257017863652933</v>
      </c>
      <c r="S174" s="239">
        <f t="shared" si="91"/>
        <v>61651.34274748178</v>
      </c>
      <c r="T174" s="240">
        <f t="shared" si="102"/>
        <v>5.4622122929616435E-2</v>
      </c>
      <c r="U174" s="239">
        <v>23664</v>
      </c>
      <c r="V174" s="240">
        <f t="shared" si="103"/>
        <v>0.16882347130297348</v>
      </c>
      <c r="W174" s="239">
        <v>10362</v>
      </c>
      <c r="X174" s="240">
        <f t="shared" si="104"/>
        <v>-4.8310066127847162E-2</v>
      </c>
      <c r="Y174" s="239">
        <v>11456</v>
      </c>
      <c r="Z174" s="240">
        <f t="shared" si="105"/>
        <v>0.22223407660300865</v>
      </c>
      <c r="AA174" s="239">
        <v>16169</v>
      </c>
      <c r="AB174" s="240">
        <f t="shared" si="106"/>
        <v>-9.9270235641468418E-2</v>
      </c>
      <c r="AC174" s="239">
        <v>3596</v>
      </c>
      <c r="AD174" s="240">
        <f t="shared" si="107"/>
        <v>-4.0042712226374788E-2</v>
      </c>
      <c r="AE174" s="239">
        <v>4283</v>
      </c>
      <c r="AF174" s="240">
        <f t="shared" si="108"/>
        <v>-4.8645046645935164E-2</v>
      </c>
      <c r="AG174" s="239">
        <v>0</v>
      </c>
      <c r="AH174" s="240" t="str">
        <f t="shared" si="109"/>
        <v>-</v>
      </c>
      <c r="AI174" s="239">
        <v>0</v>
      </c>
      <c r="AJ174" s="240" t="str">
        <f t="shared" si="110"/>
        <v>-</v>
      </c>
      <c r="AK174" s="239">
        <v>13512</v>
      </c>
      <c r="AL174" s="240">
        <f t="shared" si="111"/>
        <v>0.39198516534459671</v>
      </c>
      <c r="AM174" s="239">
        <v>1233</v>
      </c>
      <c r="AN174" s="240">
        <f t="shared" si="112"/>
        <v>3.7005887300252338E-2</v>
      </c>
      <c r="AO174" s="239">
        <v>602</v>
      </c>
      <c r="AP174" s="240">
        <f t="shared" si="113"/>
        <v>0.18503937007874005</v>
      </c>
      <c r="AQ174" s="239">
        <v>3490</v>
      </c>
      <c r="AR174" s="240">
        <f t="shared" si="114"/>
        <v>8.5199004975124337E-2</v>
      </c>
      <c r="AS174" s="239">
        <f t="shared" si="119"/>
        <v>328295.20129901357</v>
      </c>
      <c r="AT174" s="240">
        <f t="shared" si="115"/>
        <v>1.7223403495740808E-2</v>
      </c>
      <c r="AU174" s="241">
        <f t="shared" si="120"/>
        <v>374516.21126295981</v>
      </c>
      <c r="AV174" s="242">
        <f t="shared" si="116"/>
        <v>1.6321818540746547E-2</v>
      </c>
    </row>
    <row r="175" spans="2:48" collapsed="1">
      <c r="B175" s="251">
        <v>1998</v>
      </c>
      <c r="C175" s="252">
        <v>937317</v>
      </c>
      <c r="D175" s="253">
        <f t="shared" si="94"/>
        <v>-1.6453357145930103E-2</v>
      </c>
      <c r="E175" s="252">
        <v>141699</v>
      </c>
      <c r="F175" s="253">
        <f t="shared" si="95"/>
        <v>0.17963553416971223</v>
      </c>
      <c r="G175" s="252">
        <v>149195</v>
      </c>
      <c r="H175" s="253">
        <f t="shared" si="96"/>
        <v>3.7596756358274863E-2</v>
      </c>
      <c r="I175" s="252">
        <v>670679</v>
      </c>
      <c r="J175" s="253">
        <f t="shared" si="97"/>
        <v>-1.9531050130182637E-2</v>
      </c>
      <c r="K175" s="252">
        <v>167945</v>
      </c>
      <c r="L175" s="253">
        <f t="shared" si="98"/>
        <v>-0.15563097033685269</v>
      </c>
      <c r="M175" s="252">
        <v>1454562</v>
      </c>
      <c r="N175" s="253">
        <f t="shared" si="99"/>
        <v>3.0661309865442243E-2</v>
      </c>
      <c r="O175" s="252">
        <v>22629</v>
      </c>
      <c r="P175" s="253">
        <f t="shared" si="100"/>
        <v>0.27279374543000179</v>
      </c>
      <c r="Q175" s="252">
        <v>119930</v>
      </c>
      <c r="R175" s="253">
        <f t="shared" si="101"/>
        <v>-0.10749103249140457</v>
      </c>
      <c r="S175" s="252">
        <f t="shared" si="91"/>
        <v>405042.50186728366</v>
      </c>
      <c r="T175" s="253">
        <f t="shared" si="102"/>
        <v>0.12242049264771637</v>
      </c>
      <c r="U175" s="252">
        <v>169203</v>
      </c>
      <c r="V175" s="253">
        <f t="shared" si="103"/>
        <v>0.25217758109038169</v>
      </c>
      <c r="W175" s="252">
        <v>71153</v>
      </c>
      <c r="X175" s="253">
        <f t="shared" si="104"/>
        <v>5.8572363722923182E-2</v>
      </c>
      <c r="Y175" s="252">
        <v>78204</v>
      </c>
      <c r="Z175" s="253">
        <f t="shared" si="105"/>
        <v>0.19111733885707327</v>
      </c>
      <c r="AA175" s="252">
        <v>86482</v>
      </c>
      <c r="AB175" s="253">
        <f t="shared" si="106"/>
        <v>-6.8744212090539047E-2</v>
      </c>
      <c r="AC175" s="252">
        <v>47168</v>
      </c>
      <c r="AD175" s="253">
        <f t="shared" si="107"/>
        <v>0.11242659371241248</v>
      </c>
      <c r="AE175" s="252">
        <v>40447</v>
      </c>
      <c r="AF175" s="253">
        <f t="shared" si="108"/>
        <v>1.3302936165948465E-2</v>
      </c>
      <c r="AG175" s="252">
        <v>0</v>
      </c>
      <c r="AH175" s="253" t="str">
        <f t="shared" si="109"/>
        <v>-</v>
      </c>
      <c r="AI175" s="252">
        <v>0</v>
      </c>
      <c r="AJ175" s="253" t="str">
        <f t="shared" si="110"/>
        <v>-</v>
      </c>
      <c r="AK175" s="252">
        <v>151699</v>
      </c>
      <c r="AL175" s="253">
        <f t="shared" si="111"/>
        <v>0.28459408422318377</v>
      </c>
      <c r="AM175" s="252">
        <v>11808</v>
      </c>
      <c r="AN175" s="253">
        <f t="shared" si="112"/>
        <v>0.4599406528189911</v>
      </c>
      <c r="AO175" s="252">
        <v>8816</v>
      </c>
      <c r="AP175" s="253">
        <f t="shared" si="113"/>
        <v>0.39273301737756716</v>
      </c>
      <c r="AQ175" s="252">
        <v>37268</v>
      </c>
      <c r="AR175" s="253">
        <f t="shared" si="114"/>
        <v>-0.11264553917950426</v>
      </c>
      <c r="AS175" s="252">
        <f t="shared" si="119"/>
        <v>3428889.041645682</v>
      </c>
      <c r="AT175" s="253">
        <f t="shared" si="115"/>
        <v>3.032068648823083E-2</v>
      </c>
      <c r="AU175" s="254">
        <f t="shared" si="120"/>
        <v>4366206.0251923241</v>
      </c>
      <c r="AV175" s="255">
        <f t="shared" si="116"/>
        <v>1.9908219015706274E-2</v>
      </c>
    </row>
    <row r="176" spans="2:48" ht="15" hidden="1" customHeight="1" outlineLevel="1">
      <c r="B176" s="238" t="s">
        <v>40</v>
      </c>
      <c r="C176" s="239">
        <v>61297</v>
      </c>
      <c r="D176" s="240">
        <f t="shared" si="94"/>
        <v>7.8887617706591584E-2</v>
      </c>
      <c r="E176" s="239">
        <v>10502</v>
      </c>
      <c r="F176" s="240">
        <f t="shared" si="95"/>
        <v>0.10118485897032614</v>
      </c>
      <c r="G176" s="239">
        <v>13344</v>
      </c>
      <c r="H176" s="240">
        <f t="shared" si="96"/>
        <v>-9.9595141700404843E-2</v>
      </c>
      <c r="I176" s="239">
        <v>57398</v>
      </c>
      <c r="J176" s="240">
        <f t="shared" si="97"/>
        <v>-6.5681311347321469E-2</v>
      </c>
      <c r="K176" s="239">
        <v>12380</v>
      </c>
      <c r="L176" s="240">
        <f t="shared" si="98"/>
        <v>-5.5610649172324389E-2</v>
      </c>
      <c r="M176" s="239">
        <v>113997</v>
      </c>
      <c r="N176" s="240">
        <f t="shared" si="99"/>
        <v>9.7613110081937959E-2</v>
      </c>
      <c r="O176" s="239">
        <v>1133</v>
      </c>
      <c r="P176" s="240">
        <f t="shared" si="100"/>
        <v>0.55418381344307277</v>
      </c>
      <c r="Q176" s="239">
        <v>8559</v>
      </c>
      <c r="R176" s="240">
        <f t="shared" si="101"/>
        <v>-7.0684039087947848E-2</v>
      </c>
      <c r="S176" s="239">
        <f t="shared" si="91"/>
        <v>61255.899516421152</v>
      </c>
      <c r="T176" s="240">
        <f t="shared" si="102"/>
        <v>-1.1919408832195666E-2</v>
      </c>
      <c r="U176" s="239">
        <v>24094</v>
      </c>
      <c r="V176" s="240">
        <f t="shared" si="103"/>
        <v>0.11078327416901024</v>
      </c>
      <c r="W176" s="239">
        <v>11138</v>
      </c>
      <c r="X176" s="240">
        <f t="shared" si="104"/>
        <v>-0.12629432067775337</v>
      </c>
      <c r="Y176" s="239">
        <v>10327</v>
      </c>
      <c r="Z176" s="240">
        <f t="shared" si="105"/>
        <v>-8.4972532340953366E-2</v>
      </c>
      <c r="AA176" s="239">
        <v>15697</v>
      </c>
      <c r="AB176" s="240">
        <f t="shared" si="106"/>
        <v>-3.5158891142664017E-2</v>
      </c>
      <c r="AC176" s="239">
        <v>2777</v>
      </c>
      <c r="AD176" s="240">
        <f t="shared" si="107"/>
        <v>-0.26959495002630196</v>
      </c>
      <c r="AE176" s="239">
        <v>3239</v>
      </c>
      <c r="AF176" s="240">
        <f t="shared" si="108"/>
        <v>-0.36240157480314961</v>
      </c>
      <c r="AG176" s="239">
        <v>0</v>
      </c>
      <c r="AH176" s="240" t="str">
        <f t="shared" si="109"/>
        <v>-</v>
      </c>
      <c r="AI176" s="239">
        <v>0</v>
      </c>
      <c r="AJ176" s="240" t="str">
        <f t="shared" si="110"/>
        <v>-</v>
      </c>
      <c r="AK176" s="239">
        <v>10477</v>
      </c>
      <c r="AL176" s="240">
        <f t="shared" si="111"/>
        <v>0.2273898781630741</v>
      </c>
      <c r="AM176" s="239">
        <v>820</v>
      </c>
      <c r="AN176" s="240">
        <f t="shared" si="112"/>
        <v>0.45907473309608537</v>
      </c>
      <c r="AO176" s="239">
        <v>282</v>
      </c>
      <c r="AP176" s="240">
        <f t="shared" si="113"/>
        <v>-0.31386861313868608</v>
      </c>
      <c r="AQ176" s="239">
        <v>4152</v>
      </c>
      <c r="AR176" s="240">
        <f t="shared" si="114"/>
        <v>0.4935251798561151</v>
      </c>
      <c r="AS176" s="239">
        <v>300316</v>
      </c>
      <c r="AT176" s="240">
        <f t="shared" si="115"/>
        <v>1.505431586347683E-2</v>
      </c>
      <c r="AU176" s="241">
        <v>361613</v>
      </c>
      <c r="AV176" s="242">
        <f t="shared" si="116"/>
        <v>2.533763188413185E-2</v>
      </c>
    </row>
    <row r="177" spans="2:48" ht="15" hidden="1" customHeight="1" outlineLevel="1">
      <c r="B177" s="238" t="s">
        <v>41</v>
      </c>
      <c r="C177" s="239">
        <v>61032</v>
      </c>
      <c r="D177" s="240">
        <f t="shared" si="94"/>
        <v>-2.2393080249879849E-2</v>
      </c>
      <c r="E177" s="239">
        <v>9573</v>
      </c>
      <c r="F177" s="240">
        <f t="shared" si="95"/>
        <v>-1.4109165808444901E-2</v>
      </c>
      <c r="G177" s="239">
        <v>12372</v>
      </c>
      <c r="H177" s="240">
        <f t="shared" si="96"/>
        <v>-5.226340757417347E-3</v>
      </c>
      <c r="I177" s="239">
        <v>74183</v>
      </c>
      <c r="J177" s="240">
        <f t="shared" si="97"/>
        <v>8.5435444223340706E-2</v>
      </c>
      <c r="K177" s="239">
        <v>8967</v>
      </c>
      <c r="L177" s="240">
        <f t="shared" si="98"/>
        <v>-0.25696055684454755</v>
      </c>
      <c r="M177" s="239">
        <v>114554</v>
      </c>
      <c r="N177" s="240">
        <f t="shared" si="99"/>
        <v>-1.8851441051775053E-2</v>
      </c>
      <c r="O177" s="239">
        <v>1236</v>
      </c>
      <c r="P177" s="240">
        <f t="shared" si="100"/>
        <v>0.37792642140468224</v>
      </c>
      <c r="Q177" s="239">
        <v>7180</v>
      </c>
      <c r="R177" s="240">
        <f t="shared" si="101"/>
        <v>9.2181320352905383E-2</v>
      </c>
      <c r="S177" s="239">
        <f t="shared" si="91"/>
        <v>63475.199890013006</v>
      </c>
      <c r="T177" s="240">
        <f t="shared" si="102"/>
        <v>4.4988114347676689E-2</v>
      </c>
      <c r="U177" s="239">
        <v>26054</v>
      </c>
      <c r="V177" s="240">
        <f t="shared" si="103"/>
        <v>0.32854010504308806</v>
      </c>
      <c r="W177" s="239">
        <v>10773</v>
      </c>
      <c r="X177" s="240">
        <f t="shared" si="104"/>
        <v>-0.31390905617118836</v>
      </c>
      <c r="Y177" s="239">
        <v>10710</v>
      </c>
      <c r="Z177" s="240">
        <f t="shared" si="105"/>
        <v>0.18525896414342635</v>
      </c>
      <c r="AA177" s="239">
        <v>15938</v>
      </c>
      <c r="AB177" s="240">
        <f t="shared" si="106"/>
        <v>-2.769643728648119E-2</v>
      </c>
      <c r="AC177" s="239">
        <v>3932</v>
      </c>
      <c r="AD177" s="240">
        <f t="shared" si="107"/>
        <v>-9.1916859122401884E-2</v>
      </c>
      <c r="AE177" s="239">
        <v>4102</v>
      </c>
      <c r="AF177" s="240">
        <f t="shared" si="108"/>
        <v>0.10954828239112802</v>
      </c>
      <c r="AG177" s="239">
        <v>0</v>
      </c>
      <c r="AH177" s="240" t="str">
        <f t="shared" si="109"/>
        <v>-</v>
      </c>
      <c r="AI177" s="239">
        <v>0</v>
      </c>
      <c r="AJ177" s="240" t="str">
        <f t="shared" si="110"/>
        <v>-</v>
      </c>
      <c r="AK177" s="239">
        <v>10470</v>
      </c>
      <c r="AL177" s="240">
        <f t="shared" si="111"/>
        <v>0.1442622950819672</v>
      </c>
      <c r="AM177" s="239">
        <v>665</v>
      </c>
      <c r="AN177" s="240">
        <f t="shared" si="112"/>
        <v>-0.75251209527353924</v>
      </c>
      <c r="AO177" s="239">
        <v>408</v>
      </c>
      <c r="AP177" s="240">
        <f t="shared" si="113"/>
        <v>3.2911392405063244E-2</v>
      </c>
      <c r="AQ177" s="239">
        <v>3499</v>
      </c>
      <c r="AR177" s="240">
        <f t="shared" si="114"/>
        <v>0.47512647554806064</v>
      </c>
      <c r="AS177" s="239">
        <f t="shared" ref="AS177:AS188" si="121">SUM(E177:Q177,U177:AQ177)</f>
        <v>314615.78270095238</v>
      </c>
      <c r="AT177" s="240">
        <f t="shared" si="115"/>
        <v>1.4352349225659866E-2</v>
      </c>
      <c r="AU177" s="241">
        <f t="shared" ref="AU177:AU188" si="122">SUM(C177:Q177,U177:AQ177)</f>
        <v>375647.76030787209</v>
      </c>
      <c r="AV177" s="242">
        <f t="shared" si="116"/>
        <v>8.1954182628911632E-3</v>
      </c>
    </row>
    <row r="178" spans="2:48" ht="15" hidden="1" customHeight="1" outlineLevel="1">
      <c r="B178" s="238" t="s">
        <v>42</v>
      </c>
      <c r="C178" s="239">
        <v>82460</v>
      </c>
      <c r="D178" s="240">
        <f t="shared" si="94"/>
        <v>-1.3201080308590241E-3</v>
      </c>
      <c r="E178" s="239">
        <v>12191</v>
      </c>
      <c r="F178" s="240">
        <f t="shared" si="95"/>
        <v>0.29361205432937187</v>
      </c>
      <c r="G178" s="239">
        <v>12007</v>
      </c>
      <c r="H178" s="240">
        <f t="shared" si="96"/>
        <v>-4.3343159907577089E-2</v>
      </c>
      <c r="I178" s="239">
        <v>61947</v>
      </c>
      <c r="J178" s="240">
        <f t="shared" si="97"/>
        <v>7.4275110987791271E-2</v>
      </c>
      <c r="K178" s="239">
        <v>13910</v>
      </c>
      <c r="L178" s="240">
        <f t="shared" si="98"/>
        <v>-0.18626418626418628</v>
      </c>
      <c r="M178" s="239">
        <v>132105</v>
      </c>
      <c r="N178" s="240">
        <f t="shared" si="99"/>
        <v>0.17592864581942469</v>
      </c>
      <c r="O178" s="239">
        <v>1407</v>
      </c>
      <c r="P178" s="240">
        <f t="shared" si="100"/>
        <v>-0.31864406779661014</v>
      </c>
      <c r="Q178" s="239">
        <v>8577</v>
      </c>
      <c r="R178" s="240">
        <f t="shared" si="101"/>
        <v>5.6931608133086842E-2</v>
      </c>
      <c r="S178" s="239">
        <f t="shared" si="91"/>
        <v>26645.881800850671</v>
      </c>
      <c r="T178" s="240">
        <f t="shared" si="102"/>
        <v>-3.3431866554526346E-2</v>
      </c>
      <c r="U178" s="239">
        <v>10472</v>
      </c>
      <c r="V178" s="240">
        <f t="shared" si="103"/>
        <v>-3.5194398378477931E-2</v>
      </c>
      <c r="W178" s="239">
        <v>4036</v>
      </c>
      <c r="X178" s="240">
        <f t="shared" si="104"/>
        <v>-0.14382689859991515</v>
      </c>
      <c r="Y178" s="239">
        <v>5058</v>
      </c>
      <c r="Z178" s="240">
        <f t="shared" si="105"/>
        <v>6.0822147651006686E-2</v>
      </c>
      <c r="AA178" s="239">
        <v>7080</v>
      </c>
      <c r="AB178" s="240">
        <f t="shared" si="106"/>
        <v>-2.0882312266629843E-2</v>
      </c>
      <c r="AC178" s="239">
        <v>4870</v>
      </c>
      <c r="AD178" s="240">
        <f t="shared" si="107"/>
        <v>0.11238008222932838</v>
      </c>
      <c r="AE178" s="239">
        <v>3171</v>
      </c>
      <c r="AF178" s="240">
        <f t="shared" si="108"/>
        <v>0.3374103753690425</v>
      </c>
      <c r="AG178" s="239">
        <v>0</v>
      </c>
      <c r="AH178" s="240" t="str">
        <f t="shared" si="109"/>
        <v>-</v>
      </c>
      <c r="AI178" s="239">
        <v>0</v>
      </c>
      <c r="AJ178" s="240" t="str">
        <f t="shared" si="110"/>
        <v>-</v>
      </c>
      <c r="AK178" s="239">
        <v>9346</v>
      </c>
      <c r="AL178" s="240">
        <f t="shared" si="111"/>
        <v>0.80529264052540084</v>
      </c>
      <c r="AM178" s="239">
        <v>543</v>
      </c>
      <c r="AN178" s="240">
        <f t="shared" si="112"/>
        <v>0.4103896103896103</v>
      </c>
      <c r="AO178" s="239">
        <v>512</v>
      </c>
      <c r="AP178" s="240">
        <f t="shared" si="113"/>
        <v>3.8539553752535483E-2</v>
      </c>
      <c r="AQ178" s="239">
        <v>4814</v>
      </c>
      <c r="AR178" s="240">
        <f t="shared" si="114"/>
        <v>1.6954087346024638</v>
      </c>
      <c r="AS178" s="239">
        <f t="shared" si="121"/>
        <v>292047.56049519789</v>
      </c>
      <c r="AT178" s="240">
        <f t="shared" si="115"/>
        <v>0.11719621147462589</v>
      </c>
      <c r="AU178" s="241">
        <f t="shared" si="122"/>
        <v>374507.55917508987</v>
      </c>
      <c r="AV178" s="242">
        <f t="shared" si="116"/>
        <v>8.8747733106192328E-2</v>
      </c>
    </row>
    <row r="179" spans="2:48" ht="15" hidden="1" customHeight="1" outlineLevel="1">
      <c r="B179" s="238" t="s">
        <v>43</v>
      </c>
      <c r="C179" s="239">
        <v>101727</v>
      </c>
      <c r="D179" s="240">
        <f t="shared" si="94"/>
        <v>-3.6137614765825554E-2</v>
      </c>
      <c r="E179" s="239">
        <v>9534</v>
      </c>
      <c r="F179" s="240">
        <f t="shared" si="95"/>
        <v>0.18818544366899292</v>
      </c>
      <c r="G179" s="239">
        <v>8786</v>
      </c>
      <c r="H179" s="240">
        <f t="shared" si="96"/>
        <v>-3.8309982486865124E-2</v>
      </c>
      <c r="I179" s="239">
        <v>48196</v>
      </c>
      <c r="J179" s="240">
        <f t="shared" si="97"/>
        <v>1.6986347618746178E-2</v>
      </c>
      <c r="K179" s="239">
        <v>12295</v>
      </c>
      <c r="L179" s="240">
        <f t="shared" si="98"/>
        <v>-0.29622209502003438</v>
      </c>
      <c r="M179" s="239">
        <v>120738</v>
      </c>
      <c r="N179" s="240">
        <f t="shared" si="99"/>
        <v>0.19102719659080813</v>
      </c>
      <c r="O179" s="239">
        <v>1597</v>
      </c>
      <c r="P179" s="240">
        <f t="shared" si="100"/>
        <v>-0.32701222081753056</v>
      </c>
      <c r="Q179" s="239">
        <v>12489</v>
      </c>
      <c r="R179" s="240">
        <f t="shared" si="101"/>
        <v>0.1756565941824344</v>
      </c>
      <c r="S179" s="239">
        <f t="shared" si="91"/>
        <v>3506.3747374121608</v>
      </c>
      <c r="T179" s="240">
        <f t="shared" si="102"/>
        <v>0.60523364056722029</v>
      </c>
      <c r="U179" s="239">
        <v>1103</v>
      </c>
      <c r="V179" s="240">
        <f t="shared" si="103"/>
        <v>-2.5618374558303847E-2</v>
      </c>
      <c r="W179" s="239">
        <v>837</v>
      </c>
      <c r="X179" s="240">
        <f t="shared" si="104"/>
        <v>-1.1806375442739103E-2</v>
      </c>
      <c r="Y179" s="239">
        <v>1245</v>
      </c>
      <c r="Z179" s="240">
        <f t="shared" si="105"/>
        <v>7.4121621621621614</v>
      </c>
      <c r="AA179" s="239">
        <v>314</v>
      </c>
      <c r="AB179" s="240">
        <f t="shared" si="106"/>
        <v>4.8148148148148149</v>
      </c>
      <c r="AC179" s="239">
        <v>3213</v>
      </c>
      <c r="AD179" s="240">
        <f t="shared" si="107"/>
        <v>-3.6581709145427244E-2</v>
      </c>
      <c r="AE179" s="239">
        <v>2424</v>
      </c>
      <c r="AF179" s="240">
        <f t="shared" si="108"/>
        <v>-4.5293422607325717E-2</v>
      </c>
      <c r="AG179" s="239">
        <v>0</v>
      </c>
      <c r="AH179" s="240" t="str">
        <f t="shared" si="109"/>
        <v>-</v>
      </c>
      <c r="AI179" s="239">
        <v>0</v>
      </c>
      <c r="AJ179" s="240" t="str">
        <f t="shared" si="110"/>
        <v>-</v>
      </c>
      <c r="AK179" s="239">
        <v>11144</v>
      </c>
      <c r="AL179" s="240">
        <f t="shared" si="111"/>
        <v>0.97483608009923794</v>
      </c>
      <c r="AM179" s="239">
        <v>1014</v>
      </c>
      <c r="AN179" s="240">
        <f t="shared" si="112"/>
        <v>1.4028436018957344</v>
      </c>
      <c r="AO179" s="239">
        <v>640</v>
      </c>
      <c r="AP179" s="240">
        <f t="shared" si="113"/>
        <v>3.0595813204508771E-2</v>
      </c>
      <c r="AQ179" s="239">
        <v>4421</v>
      </c>
      <c r="AR179" s="240">
        <f t="shared" si="114"/>
        <v>0.75019794140934293</v>
      </c>
      <c r="AS179" s="239">
        <f t="shared" si="121"/>
        <v>240004.25060727997</v>
      </c>
      <c r="AT179" s="240">
        <f t="shared" si="115"/>
        <v>0.12330867965085734</v>
      </c>
      <c r="AU179" s="241">
        <f t="shared" si="122"/>
        <v>341731.2144696652</v>
      </c>
      <c r="AV179" s="242">
        <f t="shared" si="116"/>
        <v>7.0588514795054902E-2</v>
      </c>
    </row>
    <row r="180" spans="2:48" ht="15" hidden="1" customHeight="1" outlineLevel="1">
      <c r="B180" s="238" t="s">
        <v>44</v>
      </c>
      <c r="C180" s="239">
        <v>130931</v>
      </c>
      <c r="D180" s="240">
        <f t="shared" si="94"/>
        <v>6.8449442236602653E-2</v>
      </c>
      <c r="E180" s="239">
        <v>9195</v>
      </c>
      <c r="F180" s="240">
        <f t="shared" si="95"/>
        <v>0.20590163934426231</v>
      </c>
      <c r="G180" s="239">
        <v>13494</v>
      </c>
      <c r="H180" s="240">
        <f t="shared" si="96"/>
        <v>0.17820658342792273</v>
      </c>
      <c r="I180" s="239">
        <v>52542</v>
      </c>
      <c r="J180" s="240">
        <f t="shared" si="97"/>
        <v>9.7574732092498673E-2</v>
      </c>
      <c r="K180" s="239">
        <v>20921</v>
      </c>
      <c r="L180" s="240">
        <f t="shared" si="98"/>
        <v>-0.16023762694175736</v>
      </c>
      <c r="M180" s="239">
        <v>131525</v>
      </c>
      <c r="N180" s="240">
        <f t="shared" si="99"/>
        <v>0.15272701776527398</v>
      </c>
      <c r="O180" s="239">
        <v>2245</v>
      </c>
      <c r="P180" s="240">
        <f t="shared" si="100"/>
        <v>-0.40952130457653868</v>
      </c>
      <c r="Q180" s="239">
        <v>19347</v>
      </c>
      <c r="R180" s="240">
        <f t="shared" si="101"/>
        <v>1.102633779264206E-2</v>
      </c>
      <c r="S180" s="239">
        <f t="shared" si="91"/>
        <v>2882.2125739622797</v>
      </c>
      <c r="T180" s="240">
        <f t="shared" si="102"/>
        <v>0.35145913031705844</v>
      </c>
      <c r="U180" s="239">
        <v>858</v>
      </c>
      <c r="V180" s="240">
        <f t="shared" si="103"/>
        <v>-0.19887955182072825</v>
      </c>
      <c r="W180" s="239">
        <v>793</v>
      </c>
      <c r="X180" s="240">
        <f t="shared" si="104"/>
        <v>-0.15458422174840081</v>
      </c>
      <c r="Y180" s="239">
        <v>1014</v>
      </c>
      <c r="Z180" s="240">
        <f t="shared" si="105"/>
        <v>8.566037735849056</v>
      </c>
      <c r="AA180" s="239">
        <v>209</v>
      </c>
      <c r="AB180" s="240">
        <f t="shared" si="106"/>
        <v>16.416666666666668</v>
      </c>
      <c r="AC180" s="239">
        <v>3638</v>
      </c>
      <c r="AD180" s="240">
        <f t="shared" si="107"/>
        <v>0.32628508931826472</v>
      </c>
      <c r="AE180" s="239">
        <v>3064</v>
      </c>
      <c r="AF180" s="240">
        <f t="shared" si="108"/>
        <v>-0.23419145213696579</v>
      </c>
      <c r="AG180" s="239">
        <v>0</v>
      </c>
      <c r="AH180" s="240" t="str">
        <f t="shared" si="109"/>
        <v>-</v>
      </c>
      <c r="AI180" s="239">
        <v>0</v>
      </c>
      <c r="AJ180" s="240" t="str">
        <f t="shared" si="110"/>
        <v>-</v>
      </c>
      <c r="AK180" s="239">
        <v>15774</v>
      </c>
      <c r="AL180" s="240">
        <f t="shared" si="111"/>
        <v>0.51862905555020689</v>
      </c>
      <c r="AM180" s="239">
        <v>376</v>
      </c>
      <c r="AN180" s="240">
        <f t="shared" si="112"/>
        <v>-9.1787439613526534E-2</v>
      </c>
      <c r="AO180" s="239">
        <v>609</v>
      </c>
      <c r="AP180" s="240">
        <f t="shared" si="113"/>
        <v>-3.2733224222586399E-3</v>
      </c>
      <c r="AQ180" s="239">
        <v>4137</v>
      </c>
      <c r="AR180" s="240">
        <f t="shared" si="114"/>
        <v>0.24308894230769229</v>
      </c>
      <c r="AS180" s="239">
        <f t="shared" si="121"/>
        <v>279766.20955360075</v>
      </c>
      <c r="AT180" s="240">
        <f t="shared" si="115"/>
        <v>0.10791487696765545</v>
      </c>
      <c r="AU180" s="241">
        <f t="shared" si="122"/>
        <v>410697.27800304285</v>
      </c>
      <c r="AV180" s="242">
        <f t="shared" si="116"/>
        <v>9.5020383113148643E-2</v>
      </c>
    </row>
    <row r="181" spans="2:48" ht="15" hidden="1" customHeight="1" outlineLevel="1">
      <c r="B181" s="238" t="s">
        <v>45</v>
      </c>
      <c r="C181" s="239">
        <v>99705</v>
      </c>
      <c r="D181" s="240">
        <f t="shared" si="94"/>
        <v>4.9316452498973984E-2</v>
      </c>
      <c r="E181" s="239">
        <v>11479</v>
      </c>
      <c r="F181" s="240">
        <f t="shared" si="95"/>
        <v>0.1167428738204106</v>
      </c>
      <c r="G181" s="239">
        <v>14713</v>
      </c>
      <c r="H181" s="240">
        <f t="shared" si="96"/>
        <v>0.15686428683755316</v>
      </c>
      <c r="I181" s="239">
        <v>44924</v>
      </c>
      <c r="J181" s="240">
        <f t="shared" si="97"/>
        <v>-6.2501304284313108E-2</v>
      </c>
      <c r="K181" s="239">
        <v>15172</v>
      </c>
      <c r="L181" s="240">
        <f t="shared" si="98"/>
        <v>-0.14634558037472567</v>
      </c>
      <c r="M181" s="239">
        <v>122743</v>
      </c>
      <c r="N181" s="240">
        <f t="shared" si="99"/>
        <v>0.20461459948574001</v>
      </c>
      <c r="O181" s="239">
        <v>1716</v>
      </c>
      <c r="P181" s="240">
        <f t="shared" si="100"/>
        <v>-0.36748986361960934</v>
      </c>
      <c r="Q181" s="239">
        <v>11118</v>
      </c>
      <c r="R181" s="240">
        <f t="shared" si="101"/>
        <v>-4.4763295815791748E-2</v>
      </c>
      <c r="S181" s="239">
        <f t="shared" si="91"/>
        <v>4081.8880048526512</v>
      </c>
      <c r="T181" s="240">
        <f t="shared" si="102"/>
        <v>0.36888536077919065</v>
      </c>
      <c r="U181" s="239">
        <v>1431</v>
      </c>
      <c r="V181" s="240">
        <f t="shared" si="103"/>
        <v>0</v>
      </c>
      <c r="W181" s="239">
        <v>1129</v>
      </c>
      <c r="X181" s="240">
        <f t="shared" si="104"/>
        <v>-0.16678966789667893</v>
      </c>
      <c r="Y181" s="239">
        <v>1322</v>
      </c>
      <c r="Z181" s="240">
        <f t="shared" si="105"/>
        <v>8.0547945205479454</v>
      </c>
      <c r="AA181" s="239">
        <v>192</v>
      </c>
      <c r="AB181" s="240">
        <f t="shared" si="106"/>
        <v>3.0851063829787231</v>
      </c>
      <c r="AC181" s="239">
        <v>3837</v>
      </c>
      <c r="AD181" s="240">
        <f t="shared" si="107"/>
        <v>0.14639976097998209</v>
      </c>
      <c r="AE181" s="239">
        <v>2587</v>
      </c>
      <c r="AF181" s="240">
        <f t="shared" si="108"/>
        <v>-0.13996010638297873</v>
      </c>
      <c r="AG181" s="239">
        <v>0</v>
      </c>
      <c r="AH181" s="240" t="str">
        <f t="shared" si="109"/>
        <v>-</v>
      </c>
      <c r="AI181" s="239">
        <v>0</v>
      </c>
      <c r="AJ181" s="240" t="str">
        <f t="shared" si="110"/>
        <v>-</v>
      </c>
      <c r="AK181" s="239">
        <v>12603</v>
      </c>
      <c r="AL181" s="240">
        <f t="shared" si="111"/>
        <v>0.4827058823529411</v>
      </c>
      <c r="AM181" s="239">
        <v>517</v>
      </c>
      <c r="AN181" s="240">
        <f t="shared" si="112"/>
        <v>-0.5713101160862355</v>
      </c>
      <c r="AO181" s="239">
        <v>660</v>
      </c>
      <c r="AP181" s="240">
        <f t="shared" si="113"/>
        <v>9.8169717138103074E-2</v>
      </c>
      <c r="AQ181" s="239">
        <v>4300</v>
      </c>
      <c r="AR181" s="240">
        <f t="shared" si="114"/>
        <v>0.28511655708308425</v>
      </c>
      <c r="AS181" s="239">
        <f t="shared" si="121"/>
        <v>250453.89100138552</v>
      </c>
      <c r="AT181" s="240">
        <f t="shared" si="115"/>
        <v>9.8836397670461817E-2</v>
      </c>
      <c r="AU181" s="241">
        <f t="shared" si="122"/>
        <v>350158.94031783787</v>
      </c>
      <c r="AV181" s="242">
        <f t="shared" si="116"/>
        <v>8.4266616210212808E-2</v>
      </c>
    </row>
    <row r="182" spans="2:48" ht="15" hidden="1" customHeight="1" outlineLevel="1">
      <c r="B182" s="238" t="s">
        <v>46</v>
      </c>
      <c r="C182" s="239">
        <v>80659</v>
      </c>
      <c r="D182" s="240">
        <f t="shared" si="94"/>
        <v>-4.0938384342821821E-2</v>
      </c>
      <c r="E182" s="239">
        <v>8419</v>
      </c>
      <c r="F182" s="240">
        <f t="shared" si="95"/>
        <v>0.53603357051632905</v>
      </c>
      <c r="G182" s="239">
        <v>10115</v>
      </c>
      <c r="H182" s="240">
        <f t="shared" si="96"/>
        <v>0.18664946034725483</v>
      </c>
      <c r="I182" s="239">
        <v>32406</v>
      </c>
      <c r="J182" s="240">
        <f t="shared" si="97"/>
        <v>-0.22117811050493885</v>
      </c>
      <c r="K182" s="239">
        <v>11149</v>
      </c>
      <c r="L182" s="240">
        <f t="shared" si="98"/>
        <v>-0.30043295475936505</v>
      </c>
      <c r="M182" s="239">
        <v>110236</v>
      </c>
      <c r="N182" s="240">
        <f t="shared" si="99"/>
        <v>0.15374793293282818</v>
      </c>
      <c r="O182" s="239">
        <v>2406</v>
      </c>
      <c r="P182" s="240">
        <f t="shared" si="100"/>
        <v>-0.276173285198556</v>
      </c>
      <c r="Q182" s="239">
        <v>8691</v>
      </c>
      <c r="R182" s="240">
        <f t="shared" si="101"/>
        <v>-6.2560673066551664E-2</v>
      </c>
      <c r="S182" s="239">
        <f t="shared" si="91"/>
        <v>2853.5419568087846</v>
      </c>
      <c r="T182" s="240">
        <f t="shared" si="102"/>
        <v>1.3330242131280068</v>
      </c>
      <c r="U182" s="239">
        <v>1091</v>
      </c>
      <c r="V182" s="240">
        <f t="shared" si="103"/>
        <v>0.88428324697754745</v>
      </c>
      <c r="W182" s="239">
        <v>536</v>
      </c>
      <c r="X182" s="240">
        <f t="shared" si="104"/>
        <v>0.46049046321525888</v>
      </c>
      <c r="Y182" s="239">
        <v>1008</v>
      </c>
      <c r="Z182" s="240">
        <f t="shared" si="105"/>
        <v>13.19718309859155</v>
      </c>
      <c r="AA182" s="239">
        <v>204</v>
      </c>
      <c r="AB182" s="240">
        <f t="shared" si="106"/>
        <v>0</v>
      </c>
      <c r="AC182" s="239">
        <v>2701</v>
      </c>
      <c r="AD182" s="240">
        <f t="shared" si="107"/>
        <v>4.8117966627861941E-2</v>
      </c>
      <c r="AE182" s="239">
        <v>2205</v>
      </c>
      <c r="AF182" s="240">
        <f t="shared" si="108"/>
        <v>-0.28246013667425973</v>
      </c>
      <c r="AG182" s="239">
        <v>0</v>
      </c>
      <c r="AH182" s="240" t="str">
        <f t="shared" si="109"/>
        <v>-</v>
      </c>
      <c r="AI182" s="239">
        <v>0</v>
      </c>
      <c r="AJ182" s="240" t="str">
        <f t="shared" si="110"/>
        <v>-</v>
      </c>
      <c r="AK182" s="239">
        <v>7629</v>
      </c>
      <c r="AL182" s="240">
        <f t="shared" si="111"/>
        <v>0.47249565720903308</v>
      </c>
      <c r="AM182" s="239">
        <v>505</v>
      </c>
      <c r="AN182" s="240">
        <f t="shared" si="112"/>
        <v>2.2267206477732726E-2</v>
      </c>
      <c r="AO182" s="239">
        <v>567</v>
      </c>
      <c r="AP182" s="240">
        <f t="shared" si="113"/>
        <v>0.31554524361948966</v>
      </c>
      <c r="AQ182" s="239">
        <v>2535</v>
      </c>
      <c r="AR182" s="240">
        <f t="shared" si="114"/>
        <v>0.73155737704918034</v>
      </c>
      <c r="AS182" s="239">
        <f t="shared" si="121"/>
        <v>202418.19656935934</v>
      </c>
      <c r="AT182" s="240">
        <f t="shared" si="115"/>
        <v>4.2658275923398881E-2</v>
      </c>
      <c r="AU182" s="241">
        <f t="shared" si="122"/>
        <v>283077.15563097497</v>
      </c>
      <c r="AV182" s="242">
        <f t="shared" si="116"/>
        <v>1.7389610506263864E-2</v>
      </c>
    </row>
    <row r="183" spans="2:48" ht="15" hidden="1" customHeight="1" outlineLevel="1">
      <c r="B183" s="238" t="s">
        <v>47</v>
      </c>
      <c r="C183" s="239">
        <v>79266</v>
      </c>
      <c r="D183" s="240">
        <f t="shared" si="94"/>
        <v>0.12290692732681685</v>
      </c>
      <c r="E183" s="239">
        <v>8902</v>
      </c>
      <c r="F183" s="240">
        <f t="shared" si="95"/>
        <v>0.280126545872879</v>
      </c>
      <c r="G183" s="239">
        <v>8236</v>
      </c>
      <c r="H183" s="240">
        <f t="shared" si="96"/>
        <v>0.11072151045178691</v>
      </c>
      <c r="I183" s="239">
        <v>54826</v>
      </c>
      <c r="J183" s="240">
        <f t="shared" si="97"/>
        <v>-1.9738959413552637E-2</v>
      </c>
      <c r="K183" s="239">
        <v>16906</v>
      </c>
      <c r="L183" s="240">
        <f t="shared" si="98"/>
        <v>-0.26035787723673276</v>
      </c>
      <c r="M183" s="239">
        <v>122691</v>
      </c>
      <c r="N183" s="240">
        <f t="shared" si="99"/>
        <v>0.16551088649922097</v>
      </c>
      <c r="O183" s="239">
        <v>1830</v>
      </c>
      <c r="P183" s="240">
        <f t="shared" si="100"/>
        <v>-0.29042264443582788</v>
      </c>
      <c r="Q183" s="239">
        <v>6200</v>
      </c>
      <c r="R183" s="240">
        <f t="shared" si="101"/>
        <v>-0.21269841269841272</v>
      </c>
      <c r="S183" s="239">
        <f t="shared" si="91"/>
        <v>1329.335179193245</v>
      </c>
      <c r="T183" s="240">
        <f t="shared" si="102"/>
        <v>-0.14923718988059875</v>
      </c>
      <c r="U183" s="239">
        <v>950</v>
      </c>
      <c r="V183" s="240">
        <f t="shared" si="103"/>
        <v>-0.15102770330652371</v>
      </c>
      <c r="W183" s="239">
        <v>120</v>
      </c>
      <c r="X183" s="240">
        <f t="shared" si="104"/>
        <v>1.4</v>
      </c>
      <c r="Y183" s="239">
        <v>63</v>
      </c>
      <c r="Z183" s="240">
        <f t="shared" si="105"/>
        <v>8.6206896551724199E-2</v>
      </c>
      <c r="AA183" s="239">
        <v>195</v>
      </c>
      <c r="AB183" s="240">
        <f t="shared" si="106"/>
        <v>-0.40548780487804881</v>
      </c>
      <c r="AC183" s="239">
        <v>3019</v>
      </c>
      <c r="AD183" s="240">
        <f t="shared" si="107"/>
        <v>-3.9590894094357898E-3</v>
      </c>
      <c r="AE183" s="239">
        <v>2814</v>
      </c>
      <c r="AF183" s="240">
        <f t="shared" si="108"/>
        <v>-1.5739769150052485E-2</v>
      </c>
      <c r="AG183" s="239">
        <v>0</v>
      </c>
      <c r="AH183" s="240" t="str">
        <f t="shared" si="109"/>
        <v>-</v>
      </c>
      <c r="AI183" s="239">
        <v>0</v>
      </c>
      <c r="AJ183" s="240" t="str">
        <f t="shared" si="110"/>
        <v>-</v>
      </c>
      <c r="AK183" s="239">
        <v>6492</v>
      </c>
      <c r="AL183" s="240">
        <f t="shared" si="111"/>
        <v>5.7328990228012966E-2</v>
      </c>
      <c r="AM183" s="239">
        <v>491</v>
      </c>
      <c r="AN183" s="240">
        <f t="shared" si="112"/>
        <v>0.4526627218934911</v>
      </c>
      <c r="AO183" s="239">
        <v>392</v>
      </c>
      <c r="AP183" s="240">
        <f t="shared" si="113"/>
        <v>-2.0000000000000018E-2</v>
      </c>
      <c r="AQ183" s="239">
        <v>2859</v>
      </c>
      <c r="AR183" s="240">
        <f t="shared" si="114"/>
        <v>0.79135338345864659</v>
      </c>
      <c r="AS183" s="239">
        <f t="shared" si="121"/>
        <v>236987.38582370366</v>
      </c>
      <c r="AT183" s="240">
        <f t="shared" si="115"/>
        <v>5.4185956907828903E-2</v>
      </c>
      <c r="AU183" s="241">
        <f t="shared" si="122"/>
        <v>316253.50873063115</v>
      </c>
      <c r="AV183" s="242">
        <f t="shared" si="116"/>
        <v>7.0609002793396103E-2</v>
      </c>
    </row>
    <row r="184" spans="2:48" ht="15" hidden="1" customHeight="1" outlineLevel="1">
      <c r="B184" s="238" t="s">
        <v>48</v>
      </c>
      <c r="C184" s="239">
        <v>78455</v>
      </c>
      <c r="D184" s="240">
        <f t="shared" si="94"/>
        <v>-0.22255583962582004</v>
      </c>
      <c r="E184" s="239">
        <v>9558</v>
      </c>
      <c r="F184" s="240">
        <f t="shared" si="95"/>
        <v>0.39227967953386744</v>
      </c>
      <c r="G184" s="239">
        <v>12029</v>
      </c>
      <c r="H184" s="240">
        <f t="shared" si="96"/>
        <v>0.18105056455571922</v>
      </c>
      <c r="I184" s="239">
        <v>58063</v>
      </c>
      <c r="J184" s="240">
        <f t="shared" si="97"/>
        <v>-1.2517219680606817E-2</v>
      </c>
      <c r="K184" s="239">
        <v>26976</v>
      </c>
      <c r="L184" s="240">
        <f t="shared" si="98"/>
        <v>-6.7928961371017893E-2</v>
      </c>
      <c r="M184" s="239">
        <v>107038</v>
      </c>
      <c r="N184" s="240">
        <f t="shared" si="99"/>
        <v>2.2818920210224469E-2</v>
      </c>
      <c r="O184" s="239">
        <v>886</v>
      </c>
      <c r="P184" s="240">
        <f t="shared" si="100"/>
        <v>-0.40814963259853043</v>
      </c>
      <c r="Q184" s="239">
        <v>9919</v>
      </c>
      <c r="R184" s="240">
        <f t="shared" si="101"/>
        <v>-0.24639112596869772</v>
      </c>
      <c r="S184" s="239">
        <f t="shared" si="91"/>
        <v>18182.622181252445</v>
      </c>
      <c r="T184" s="240">
        <f t="shared" si="102"/>
        <v>-0.27999881437373497</v>
      </c>
      <c r="U184" s="239">
        <v>8025</v>
      </c>
      <c r="V184" s="240">
        <f t="shared" si="103"/>
        <v>-0.43318265291707869</v>
      </c>
      <c r="W184" s="239">
        <v>3841</v>
      </c>
      <c r="X184" s="240">
        <f t="shared" si="104"/>
        <v>0.20445280652242093</v>
      </c>
      <c r="Y184" s="239">
        <v>3082</v>
      </c>
      <c r="Z184" s="240">
        <f t="shared" si="105"/>
        <v>-0.14908890115958029</v>
      </c>
      <c r="AA184" s="239">
        <v>3235</v>
      </c>
      <c r="AB184" s="240">
        <f t="shared" si="106"/>
        <v>-0.24486461251167135</v>
      </c>
      <c r="AC184" s="239">
        <v>3171</v>
      </c>
      <c r="AD184" s="240">
        <f t="shared" si="107"/>
        <v>-0.21568142468464013</v>
      </c>
      <c r="AE184" s="239">
        <v>3211</v>
      </c>
      <c r="AF184" s="240">
        <f t="shared" si="108"/>
        <v>-8.8043169554103962E-2</v>
      </c>
      <c r="AG184" s="239">
        <v>0</v>
      </c>
      <c r="AH184" s="240" t="str">
        <f t="shared" si="109"/>
        <v>-</v>
      </c>
      <c r="AI184" s="239">
        <v>0</v>
      </c>
      <c r="AJ184" s="240" t="str">
        <f t="shared" si="110"/>
        <v>-</v>
      </c>
      <c r="AK184" s="239">
        <v>9447</v>
      </c>
      <c r="AL184" s="240">
        <f t="shared" si="111"/>
        <v>0.41485697169387459</v>
      </c>
      <c r="AM184" s="239">
        <v>531</v>
      </c>
      <c r="AN184" s="240">
        <f t="shared" si="112"/>
        <v>1.5296367112810794E-2</v>
      </c>
      <c r="AO184" s="239">
        <v>562</v>
      </c>
      <c r="AP184" s="240">
        <f t="shared" si="113"/>
        <v>0.62898550724637681</v>
      </c>
      <c r="AQ184" s="239">
        <v>3339</v>
      </c>
      <c r="AR184" s="240">
        <f t="shared" si="114"/>
        <v>0.91127647395535205</v>
      </c>
      <c r="AS184" s="239">
        <f t="shared" si="121"/>
        <v>262913.24028424243</v>
      </c>
      <c r="AT184" s="240">
        <f t="shared" si="115"/>
        <v>-1.2379826243500314E-2</v>
      </c>
      <c r="AU184" s="241">
        <f t="shared" si="122"/>
        <v>341368.01772840274</v>
      </c>
      <c r="AV184" s="242">
        <f t="shared" si="116"/>
        <v>-7.0153116122259829E-2</v>
      </c>
    </row>
    <row r="185" spans="2:48" ht="15" hidden="1" customHeight="1" outlineLevel="1">
      <c r="B185" s="238" t="s">
        <v>49</v>
      </c>
      <c r="C185" s="239">
        <v>83209</v>
      </c>
      <c r="D185" s="240">
        <f t="shared" si="94"/>
        <v>0.23672007371956849</v>
      </c>
      <c r="E185" s="239">
        <v>10909</v>
      </c>
      <c r="F185" s="240">
        <f t="shared" si="95"/>
        <v>0.14374082616900807</v>
      </c>
      <c r="G185" s="239">
        <v>12232</v>
      </c>
      <c r="H185" s="240">
        <f t="shared" si="96"/>
        <v>6.4114832535885125E-2</v>
      </c>
      <c r="I185" s="239">
        <v>71248</v>
      </c>
      <c r="J185" s="240">
        <f t="shared" si="97"/>
        <v>-4.4177030090822522E-2</v>
      </c>
      <c r="K185" s="239">
        <v>19649</v>
      </c>
      <c r="L185" s="240">
        <f t="shared" si="98"/>
        <v>-0.33329940282301851</v>
      </c>
      <c r="M185" s="239">
        <v>104675</v>
      </c>
      <c r="N185" s="240">
        <f t="shared" si="99"/>
        <v>-0.15697533946490982</v>
      </c>
      <c r="O185" s="239">
        <v>954</v>
      </c>
      <c r="P185" s="240">
        <f t="shared" si="100"/>
        <v>-0.37360472751149043</v>
      </c>
      <c r="Q185" s="239">
        <v>12003</v>
      </c>
      <c r="R185" s="240">
        <f t="shared" si="101"/>
        <v>-1.1366444279713339E-2</v>
      </c>
      <c r="S185" s="239">
        <f t="shared" si="91"/>
        <v>62902.732279774304</v>
      </c>
      <c r="T185" s="240">
        <f t="shared" si="102"/>
        <v>0.2032394344237447</v>
      </c>
      <c r="U185" s="239">
        <v>20769</v>
      </c>
      <c r="V185" s="240">
        <f t="shared" si="103"/>
        <v>0.20658804392029273</v>
      </c>
      <c r="W185" s="239">
        <v>12991</v>
      </c>
      <c r="X185" s="240">
        <f t="shared" si="104"/>
        <v>0.42304743126300792</v>
      </c>
      <c r="Y185" s="239">
        <v>11634</v>
      </c>
      <c r="Z185" s="240">
        <f t="shared" si="105"/>
        <v>0.10264429911856698</v>
      </c>
      <c r="AA185" s="239">
        <v>17508</v>
      </c>
      <c r="AB185" s="240">
        <f t="shared" si="106"/>
        <v>0.13806552262090488</v>
      </c>
      <c r="AC185" s="239">
        <v>4035</v>
      </c>
      <c r="AD185" s="240">
        <f t="shared" si="107"/>
        <v>6.8308181096107923E-2</v>
      </c>
      <c r="AE185" s="239">
        <v>4612</v>
      </c>
      <c r="AF185" s="240">
        <f t="shared" si="108"/>
        <v>-2.0390824129141838E-2</v>
      </c>
      <c r="AG185" s="239">
        <v>0</v>
      </c>
      <c r="AH185" s="240" t="str">
        <f t="shared" si="109"/>
        <v>-</v>
      </c>
      <c r="AI185" s="239">
        <v>0</v>
      </c>
      <c r="AJ185" s="240" t="str">
        <f t="shared" si="110"/>
        <v>-</v>
      </c>
      <c r="AK185" s="239">
        <v>8675</v>
      </c>
      <c r="AL185" s="240">
        <f t="shared" si="111"/>
        <v>0.22945011337868482</v>
      </c>
      <c r="AM185" s="239">
        <v>785</v>
      </c>
      <c r="AN185" s="240">
        <f t="shared" si="112"/>
        <v>-0.34144295302013428</v>
      </c>
      <c r="AO185" s="239">
        <v>572</v>
      </c>
      <c r="AP185" s="240">
        <f t="shared" si="113"/>
        <v>0.54594594594594592</v>
      </c>
      <c r="AQ185" s="239">
        <v>2697</v>
      </c>
      <c r="AR185" s="240">
        <f t="shared" si="114"/>
        <v>0.69196988707653695</v>
      </c>
      <c r="AS185" s="239">
        <f t="shared" si="121"/>
        <v>315948.65201491897</v>
      </c>
      <c r="AT185" s="240">
        <f t="shared" si="115"/>
        <v>-5.3631049884009685E-2</v>
      </c>
      <c r="AU185" s="241">
        <f t="shared" si="122"/>
        <v>399157.88873499271</v>
      </c>
      <c r="AV185" s="242">
        <f t="shared" si="116"/>
        <v>-4.930455498373898E-3</v>
      </c>
    </row>
    <row r="186" spans="2:48" ht="15" hidden="1" customHeight="1" outlineLevel="1">
      <c r="B186" s="238" t="s">
        <v>50</v>
      </c>
      <c r="C186" s="239">
        <v>48491</v>
      </c>
      <c r="D186" s="240">
        <f t="shared" si="94"/>
        <v>0.11934165877980663</v>
      </c>
      <c r="E186" s="239">
        <v>10584</v>
      </c>
      <c r="F186" s="240">
        <f t="shared" si="95"/>
        <v>0.33873007842145197</v>
      </c>
      <c r="G186" s="239">
        <v>12318</v>
      </c>
      <c r="H186" s="240">
        <f t="shared" si="96"/>
        <v>-1.1078998073217772E-2</v>
      </c>
      <c r="I186" s="239">
        <v>58516</v>
      </c>
      <c r="J186" s="240">
        <f t="shared" si="97"/>
        <v>-0.13864723632884379</v>
      </c>
      <c r="K186" s="239">
        <v>21403</v>
      </c>
      <c r="L186" s="240">
        <f t="shared" si="98"/>
        <v>-7.4700032681263018E-4</v>
      </c>
      <c r="M186" s="239">
        <v>119093</v>
      </c>
      <c r="N186" s="240">
        <f t="shared" si="99"/>
        <v>0.11169919814799267</v>
      </c>
      <c r="O186" s="239">
        <v>1693</v>
      </c>
      <c r="P186" s="240">
        <f t="shared" si="100"/>
        <v>0.1822625698324023</v>
      </c>
      <c r="Q186" s="239">
        <v>13833</v>
      </c>
      <c r="R186" s="240">
        <f t="shared" si="101"/>
        <v>-9.8122310601121421E-2</v>
      </c>
      <c r="S186" s="239">
        <f t="shared" si="91"/>
        <v>55331.60280790204</v>
      </c>
      <c r="T186" s="240">
        <f t="shared" si="102"/>
        <v>0.1421825063889961</v>
      </c>
      <c r="U186" s="239">
        <v>20034</v>
      </c>
      <c r="V186" s="240">
        <f t="shared" si="103"/>
        <v>0.25817999120768698</v>
      </c>
      <c r="W186" s="239">
        <v>10134</v>
      </c>
      <c r="X186" s="240">
        <f t="shared" si="104"/>
        <v>0.21554516012954306</v>
      </c>
      <c r="Y186" s="239">
        <v>10820</v>
      </c>
      <c r="Z186" s="240">
        <f t="shared" si="105"/>
        <v>0.12908275070437236</v>
      </c>
      <c r="AA186" s="239">
        <v>14343</v>
      </c>
      <c r="AB186" s="240">
        <f t="shared" si="106"/>
        <v>-1.7602739726027439E-2</v>
      </c>
      <c r="AC186" s="239">
        <v>3462</v>
      </c>
      <c r="AD186" s="240">
        <f t="shared" si="107"/>
        <v>5.1001821493624755E-2</v>
      </c>
      <c r="AE186" s="239">
        <v>3985</v>
      </c>
      <c r="AF186" s="240">
        <f t="shared" si="108"/>
        <v>-1.4345782834528809E-2</v>
      </c>
      <c r="AG186" s="239">
        <v>0</v>
      </c>
      <c r="AH186" s="240" t="str">
        <f t="shared" si="109"/>
        <v>-</v>
      </c>
      <c r="AI186" s="239">
        <v>0</v>
      </c>
      <c r="AJ186" s="240" t="str">
        <f t="shared" si="110"/>
        <v>-</v>
      </c>
      <c r="AK186" s="239">
        <v>6327</v>
      </c>
      <c r="AL186" s="240">
        <f t="shared" si="111"/>
        <v>1.4592687620269329E-2</v>
      </c>
      <c r="AM186" s="239">
        <v>652</v>
      </c>
      <c r="AN186" s="240">
        <f t="shared" si="112"/>
        <v>-0.35889872173058013</v>
      </c>
      <c r="AO186" s="239">
        <v>618</v>
      </c>
      <c r="AP186" s="240">
        <f t="shared" si="113"/>
        <v>-8.4444444444444433E-2</v>
      </c>
      <c r="AQ186" s="239">
        <v>2030</v>
      </c>
      <c r="AR186" s="240">
        <f t="shared" si="114"/>
        <v>0.44176136363636354</v>
      </c>
      <c r="AS186" s="239">
        <f t="shared" si="121"/>
        <v>309845.67532933404</v>
      </c>
      <c r="AT186" s="240">
        <f t="shared" si="115"/>
        <v>3.7201396182159119E-2</v>
      </c>
      <c r="AU186" s="241">
        <f t="shared" si="122"/>
        <v>358336.79467099282</v>
      </c>
      <c r="AV186" s="242">
        <f t="shared" si="116"/>
        <v>4.7605094250521285E-2</v>
      </c>
    </row>
    <row r="187" spans="2:48" ht="15" hidden="1" customHeight="1" outlineLevel="1">
      <c r="B187" s="238" t="s">
        <v>51</v>
      </c>
      <c r="C187" s="239">
        <v>45765</v>
      </c>
      <c r="D187" s="240">
        <f t="shared" si="94"/>
        <v>1.6119363218543903E-2</v>
      </c>
      <c r="E187" s="239">
        <v>9275</v>
      </c>
      <c r="F187" s="240">
        <f t="shared" si="95"/>
        <v>0.10918440564458254</v>
      </c>
      <c r="G187" s="239">
        <v>14143</v>
      </c>
      <c r="H187" s="240">
        <f t="shared" si="96"/>
        <v>0.10665101721439751</v>
      </c>
      <c r="I187" s="239">
        <v>69790</v>
      </c>
      <c r="J187" s="240">
        <f t="shared" si="97"/>
        <v>0.11311365593798839</v>
      </c>
      <c r="K187" s="239">
        <v>19172</v>
      </c>
      <c r="L187" s="240">
        <f t="shared" si="98"/>
        <v>0.21951529800903247</v>
      </c>
      <c r="M187" s="239">
        <v>111895</v>
      </c>
      <c r="N187" s="240">
        <f t="shared" si="99"/>
        <v>-3.6002894705101873E-2</v>
      </c>
      <c r="O187" s="239">
        <v>676</v>
      </c>
      <c r="P187" s="240">
        <f t="shared" si="100"/>
        <v>-0.48079877112135172</v>
      </c>
      <c r="Q187" s="239">
        <v>16458</v>
      </c>
      <c r="R187" s="240">
        <f t="shared" si="101"/>
        <v>-0.18423791821561342</v>
      </c>
      <c r="S187" s="239">
        <f t="shared" si="91"/>
        <v>58458.230115846221</v>
      </c>
      <c r="T187" s="240">
        <f t="shared" si="102"/>
        <v>0.10502162685365368</v>
      </c>
      <c r="U187" s="239">
        <v>20246</v>
      </c>
      <c r="V187" s="240">
        <f t="shared" si="103"/>
        <v>7.6056338028168913E-2</v>
      </c>
      <c r="W187" s="239">
        <v>10888</v>
      </c>
      <c r="X187" s="240">
        <f t="shared" si="104"/>
        <v>0.28320565704183864</v>
      </c>
      <c r="Y187" s="239">
        <v>9373</v>
      </c>
      <c r="Z187" s="240">
        <f t="shared" si="105"/>
        <v>-0.12914614884325937</v>
      </c>
      <c r="AA187" s="239">
        <v>17951</v>
      </c>
      <c r="AB187" s="240">
        <f t="shared" si="106"/>
        <v>0.20971763595929649</v>
      </c>
      <c r="AC187" s="239">
        <v>3746</v>
      </c>
      <c r="AD187" s="240">
        <f t="shared" si="107"/>
        <v>8.9903986034332251E-2</v>
      </c>
      <c r="AE187" s="239">
        <v>4502</v>
      </c>
      <c r="AF187" s="240">
        <f t="shared" si="108"/>
        <v>0.18504869702553295</v>
      </c>
      <c r="AG187" s="239">
        <v>0</v>
      </c>
      <c r="AH187" s="240" t="str">
        <f t="shared" si="109"/>
        <v>-</v>
      </c>
      <c r="AI187" s="239">
        <v>0</v>
      </c>
      <c r="AJ187" s="240" t="str">
        <f t="shared" si="110"/>
        <v>-</v>
      </c>
      <c r="AK187" s="239">
        <v>9707</v>
      </c>
      <c r="AL187" s="240">
        <f t="shared" si="111"/>
        <v>0.29288758657432079</v>
      </c>
      <c r="AM187" s="239">
        <v>1189</v>
      </c>
      <c r="AN187" s="240">
        <f t="shared" si="112"/>
        <v>0.74340175953079179</v>
      </c>
      <c r="AO187" s="239">
        <v>508</v>
      </c>
      <c r="AP187" s="240">
        <f t="shared" si="113"/>
        <v>-0.20376175548589337</v>
      </c>
      <c r="AQ187" s="239">
        <v>3216</v>
      </c>
      <c r="AR187" s="240">
        <f t="shared" si="114"/>
        <v>0.27923627684964192</v>
      </c>
      <c r="AS187" s="239">
        <f t="shared" si="121"/>
        <v>322736.57897646684</v>
      </c>
      <c r="AT187" s="240">
        <f t="shared" si="115"/>
        <v>4.5831474481951684E-2</v>
      </c>
      <c r="AU187" s="241">
        <f t="shared" si="122"/>
        <v>368501.59509582998</v>
      </c>
      <c r="AV187" s="242">
        <f t="shared" si="116"/>
        <v>4.2047216424958789E-2</v>
      </c>
    </row>
    <row r="188" spans="2:48" collapsed="1">
      <c r="B188" s="251">
        <v>1997</v>
      </c>
      <c r="C188" s="252">
        <v>952997</v>
      </c>
      <c r="D188" s="253">
        <f t="shared" si="94"/>
        <v>1.7979736478078046E-2</v>
      </c>
      <c r="E188" s="252">
        <v>120121</v>
      </c>
      <c r="F188" s="253">
        <f t="shared" si="95"/>
        <v>0.20476405395917952</v>
      </c>
      <c r="G188" s="252">
        <v>143789</v>
      </c>
      <c r="H188" s="253">
        <f t="shared" si="96"/>
        <v>5.7505332058542358E-2</v>
      </c>
      <c r="I188" s="252">
        <v>684039</v>
      </c>
      <c r="J188" s="253">
        <f t="shared" si="97"/>
        <v>-1.1695712101991829E-2</v>
      </c>
      <c r="K188" s="252">
        <v>198900</v>
      </c>
      <c r="L188" s="253">
        <f t="shared" si="98"/>
        <v>-0.15996198923028193</v>
      </c>
      <c r="M188" s="252">
        <v>1411290</v>
      </c>
      <c r="N188" s="253">
        <f t="shared" si="99"/>
        <v>8.298187778555377E-2</v>
      </c>
      <c r="O188" s="252">
        <v>17779</v>
      </c>
      <c r="P188" s="253">
        <f t="shared" si="100"/>
        <v>-0.26642185179072453</v>
      </c>
      <c r="Q188" s="252">
        <v>134374</v>
      </c>
      <c r="R188" s="253">
        <f t="shared" si="101"/>
        <v>-6.2020536231580548E-2</v>
      </c>
      <c r="S188" s="252">
        <f t="shared" si="91"/>
        <v>360865.20561631495</v>
      </c>
      <c r="T188" s="253">
        <f t="shared" si="102"/>
        <v>6.374356069712972E-2</v>
      </c>
      <c r="U188" s="252">
        <v>135127</v>
      </c>
      <c r="V188" s="253">
        <f t="shared" si="103"/>
        <v>9.3287053892893823E-2</v>
      </c>
      <c r="W188" s="252">
        <v>67216</v>
      </c>
      <c r="X188" s="253">
        <f t="shared" si="104"/>
        <v>2.0573632346912341E-2</v>
      </c>
      <c r="Y188" s="252">
        <v>65656</v>
      </c>
      <c r="Z188" s="253">
        <f t="shared" si="105"/>
        <v>9.1755628720609161E-2</v>
      </c>
      <c r="AA188" s="252">
        <v>92866</v>
      </c>
      <c r="AB188" s="253">
        <f t="shared" si="106"/>
        <v>3.5942171255187283E-2</v>
      </c>
      <c r="AC188" s="252">
        <v>42401</v>
      </c>
      <c r="AD188" s="253">
        <f t="shared" si="107"/>
        <v>7.2932009312491886E-3</v>
      </c>
      <c r="AE188" s="252">
        <v>39916</v>
      </c>
      <c r="AF188" s="253">
        <f t="shared" si="108"/>
        <v>-6.5177170425536946E-2</v>
      </c>
      <c r="AG188" s="252">
        <v>0</v>
      </c>
      <c r="AH188" s="253" t="str">
        <f t="shared" si="109"/>
        <v>-</v>
      </c>
      <c r="AI188" s="252">
        <v>0</v>
      </c>
      <c r="AJ188" s="253" t="str">
        <f t="shared" si="110"/>
        <v>-</v>
      </c>
      <c r="AK188" s="252">
        <v>118091</v>
      </c>
      <c r="AL188" s="253">
        <f t="shared" si="111"/>
        <v>0.3701082479609239</v>
      </c>
      <c r="AM188" s="252">
        <v>8088</v>
      </c>
      <c r="AN188" s="253">
        <f t="shared" si="112"/>
        <v>-0.18484176577302958</v>
      </c>
      <c r="AO188" s="252">
        <v>6330</v>
      </c>
      <c r="AP188" s="253">
        <f t="shared" si="113"/>
        <v>5.6584877315974058E-2</v>
      </c>
      <c r="AQ188" s="252">
        <v>41999</v>
      </c>
      <c r="AR188" s="253">
        <f t="shared" si="114"/>
        <v>0.58720380937984196</v>
      </c>
      <c r="AS188" s="252">
        <f t="shared" si="121"/>
        <v>3327982.3326975871</v>
      </c>
      <c r="AT188" s="253">
        <f t="shared" si="115"/>
        <v>4.3964724730646498E-2</v>
      </c>
      <c r="AU188" s="254">
        <f t="shared" si="122"/>
        <v>4280979.3506773235</v>
      </c>
      <c r="AV188" s="255">
        <f t="shared" si="116"/>
        <v>3.8066024540305943E-2</v>
      </c>
    </row>
    <row r="189" spans="2:48" ht="15" hidden="1" customHeight="1" outlineLevel="1">
      <c r="B189" s="238" t="s">
        <v>40</v>
      </c>
      <c r="C189" s="239">
        <v>56815</v>
      </c>
      <c r="D189" s="240">
        <f t="shared" si="94"/>
        <v>-2.3354639320081194E-3</v>
      </c>
      <c r="E189" s="239">
        <v>9537</v>
      </c>
      <c r="F189" s="240">
        <f t="shared" si="95"/>
        <v>0.11622191011235961</v>
      </c>
      <c r="G189" s="239">
        <v>14820</v>
      </c>
      <c r="H189" s="240">
        <f t="shared" si="96"/>
        <v>0.17451260104612465</v>
      </c>
      <c r="I189" s="239">
        <v>61433</v>
      </c>
      <c r="J189" s="240">
        <f t="shared" si="97"/>
        <v>1.7119488733257082E-2</v>
      </c>
      <c r="K189" s="239">
        <v>13109</v>
      </c>
      <c r="L189" s="240">
        <f t="shared" si="98"/>
        <v>-0.13750904664780572</v>
      </c>
      <c r="M189" s="239">
        <v>103859</v>
      </c>
      <c r="N189" s="240">
        <f t="shared" si="99"/>
        <v>-5.7609247967479682E-2</v>
      </c>
      <c r="O189" s="239">
        <v>729</v>
      </c>
      <c r="P189" s="240">
        <f t="shared" si="100"/>
        <v>-0.578368999421631</v>
      </c>
      <c r="Q189" s="239">
        <v>9210</v>
      </c>
      <c r="R189" s="240">
        <f t="shared" si="101"/>
        <v>-0.16515591007976793</v>
      </c>
      <c r="S189" s="239">
        <f t="shared" si="91"/>
        <v>61994.841376272059</v>
      </c>
      <c r="T189" s="240">
        <f t="shared" si="102"/>
        <v>0.18814249367710523</v>
      </c>
      <c r="U189" s="239">
        <v>21691</v>
      </c>
      <c r="V189" s="240">
        <f t="shared" si="103"/>
        <v>0.21599955151922856</v>
      </c>
      <c r="W189" s="239">
        <v>12748</v>
      </c>
      <c r="X189" s="240">
        <f t="shared" si="104"/>
        <v>0.42563184969805423</v>
      </c>
      <c r="Y189" s="239">
        <v>11286</v>
      </c>
      <c r="Z189" s="240">
        <f t="shared" si="105"/>
        <v>0.19974487084086312</v>
      </c>
      <c r="AA189" s="239">
        <v>16269</v>
      </c>
      <c r="AB189" s="240">
        <f t="shared" si="106"/>
        <v>1.7448405253283283E-2</v>
      </c>
      <c r="AC189" s="239">
        <v>3802</v>
      </c>
      <c r="AD189" s="240">
        <f t="shared" si="107"/>
        <v>6.171460485897784E-2</v>
      </c>
      <c r="AE189" s="239">
        <v>5080</v>
      </c>
      <c r="AF189" s="240">
        <f t="shared" si="108"/>
        <v>0.40022050716648283</v>
      </c>
      <c r="AG189" s="239">
        <v>0</v>
      </c>
      <c r="AH189" s="240" t="str">
        <f t="shared" si="109"/>
        <v>-</v>
      </c>
      <c r="AI189" s="239">
        <v>0</v>
      </c>
      <c r="AJ189" s="240" t="str">
        <f t="shared" si="110"/>
        <v>-</v>
      </c>
      <c r="AK189" s="239">
        <v>8536</v>
      </c>
      <c r="AL189" s="240">
        <f t="shared" si="111"/>
        <v>0.20073146715431145</v>
      </c>
      <c r="AM189" s="239">
        <v>562</v>
      </c>
      <c r="AN189" s="240">
        <f t="shared" si="112"/>
        <v>-0.38105726872246692</v>
      </c>
      <c r="AO189" s="239">
        <v>411</v>
      </c>
      <c r="AP189" s="240">
        <f t="shared" si="113"/>
        <v>0.38383838383838387</v>
      </c>
      <c r="AQ189" s="239">
        <v>2780</v>
      </c>
      <c r="AR189" s="240">
        <f t="shared" si="114"/>
        <v>9.5782420181316441E-2</v>
      </c>
      <c r="AS189" s="239">
        <v>295862</v>
      </c>
      <c r="AT189" s="240">
        <f t="shared" si="115"/>
        <v>2.0333418400777958E-2</v>
      </c>
      <c r="AU189" s="241">
        <v>352677</v>
      </c>
      <c r="AV189" s="242">
        <f t="shared" si="116"/>
        <v>1.6612186305539733E-2</v>
      </c>
    </row>
    <row r="190" spans="2:48" ht="15" hidden="1" customHeight="1" outlineLevel="1">
      <c r="B190" s="238" t="s">
        <v>41</v>
      </c>
      <c r="C190" s="239">
        <v>62430</v>
      </c>
      <c r="D190" s="240">
        <f t="shared" si="94"/>
        <v>-2.7793751198006422E-3</v>
      </c>
      <c r="E190" s="239">
        <v>9710</v>
      </c>
      <c r="F190" s="240">
        <f t="shared" si="95"/>
        <v>0.16945682283511987</v>
      </c>
      <c r="G190" s="239">
        <v>12437</v>
      </c>
      <c r="H190" s="240">
        <f t="shared" si="96"/>
        <v>0.29579078974786421</v>
      </c>
      <c r="I190" s="239">
        <v>68344</v>
      </c>
      <c r="J190" s="240">
        <f t="shared" si="97"/>
        <v>-1.4902258714899475E-3</v>
      </c>
      <c r="K190" s="239">
        <v>12068</v>
      </c>
      <c r="L190" s="240">
        <f t="shared" si="98"/>
        <v>0.33628612556748982</v>
      </c>
      <c r="M190" s="239">
        <v>116755</v>
      </c>
      <c r="N190" s="240">
        <f t="shared" si="99"/>
        <v>0.20833117723156525</v>
      </c>
      <c r="O190" s="239">
        <v>897</v>
      </c>
      <c r="P190" s="240">
        <f t="shared" si="100"/>
        <v>-0.34952864394488758</v>
      </c>
      <c r="Q190" s="239">
        <v>6574</v>
      </c>
      <c r="R190" s="240">
        <f t="shared" si="101"/>
        <v>-0.25464852607709754</v>
      </c>
      <c r="S190" s="239">
        <f t="shared" si="91"/>
        <v>60742.508951536511</v>
      </c>
      <c r="T190" s="240">
        <f t="shared" si="102"/>
        <v>0.29214792565319669</v>
      </c>
      <c r="U190" s="239">
        <v>19611</v>
      </c>
      <c r="V190" s="240">
        <f t="shared" si="103"/>
        <v>0.14543543017347127</v>
      </c>
      <c r="W190" s="239">
        <v>15702</v>
      </c>
      <c r="X190" s="240">
        <f t="shared" si="104"/>
        <v>1.0888652387920712</v>
      </c>
      <c r="Y190" s="239">
        <v>9036</v>
      </c>
      <c r="Z190" s="240">
        <f t="shared" si="105"/>
        <v>0.27465086754126111</v>
      </c>
      <c r="AA190" s="239">
        <v>16392</v>
      </c>
      <c r="AB190" s="240">
        <f t="shared" si="106"/>
        <v>7.2634471927758071E-2</v>
      </c>
      <c r="AC190" s="239">
        <v>4330</v>
      </c>
      <c r="AD190" s="240">
        <f t="shared" si="107"/>
        <v>1.2391863455693208E-2</v>
      </c>
      <c r="AE190" s="239">
        <v>3697</v>
      </c>
      <c r="AF190" s="240">
        <f t="shared" si="108"/>
        <v>-5.0834403080872947E-2</v>
      </c>
      <c r="AG190" s="239">
        <v>0</v>
      </c>
      <c r="AH190" s="240" t="str">
        <f t="shared" si="109"/>
        <v>-</v>
      </c>
      <c r="AI190" s="239">
        <v>0</v>
      </c>
      <c r="AJ190" s="240" t="str">
        <f t="shared" si="110"/>
        <v>-</v>
      </c>
      <c r="AK190" s="239">
        <v>9150</v>
      </c>
      <c r="AL190" s="240">
        <f t="shared" si="111"/>
        <v>0.48732119635890769</v>
      </c>
      <c r="AM190" s="239">
        <v>2687</v>
      </c>
      <c r="AN190" s="240">
        <f t="shared" si="112"/>
        <v>4.2893700787401574</v>
      </c>
      <c r="AO190" s="239">
        <v>395</v>
      </c>
      <c r="AP190" s="240">
        <f t="shared" si="113"/>
        <v>0.21913580246913589</v>
      </c>
      <c r="AQ190" s="239">
        <v>2372</v>
      </c>
      <c r="AR190" s="240">
        <f t="shared" si="114"/>
        <v>0.13438546150167374</v>
      </c>
      <c r="AS190" s="239">
        <f t="shared" ref="AS190:AS201" si="123">SUM(E190:Q190,U190:AQ190)</f>
        <v>310164.197816592</v>
      </c>
      <c r="AT190" s="240">
        <f t="shared" si="115"/>
        <v>0.16401848272356623</v>
      </c>
      <c r="AU190" s="241">
        <f t="shared" ref="AU190:AU201" si="124">SUM(C190:Q190,U190:AQ190)</f>
        <v>372594.19503721688</v>
      </c>
      <c r="AV190" s="242">
        <f t="shared" si="116"/>
        <v>0.13228504422272791</v>
      </c>
    </row>
    <row r="191" spans="2:48" ht="15" hidden="1" customHeight="1" outlineLevel="1">
      <c r="B191" s="238" t="s">
        <v>42</v>
      </c>
      <c r="C191" s="239">
        <v>82569</v>
      </c>
      <c r="D191" s="240">
        <f t="shared" si="94"/>
        <v>-5.7947699890470994E-2</v>
      </c>
      <c r="E191" s="239">
        <v>9424</v>
      </c>
      <c r="F191" s="240">
        <f t="shared" si="95"/>
        <v>2.8732574225815988E-3</v>
      </c>
      <c r="G191" s="239">
        <v>12551</v>
      </c>
      <c r="H191" s="240">
        <f t="shared" si="96"/>
        <v>0.12645844552145036</v>
      </c>
      <c r="I191" s="239">
        <v>57664</v>
      </c>
      <c r="J191" s="240">
        <f t="shared" si="97"/>
        <v>8.2668368975422846E-2</v>
      </c>
      <c r="K191" s="239">
        <v>17094</v>
      </c>
      <c r="L191" s="240">
        <f t="shared" si="98"/>
        <v>-0.19550075301204817</v>
      </c>
      <c r="M191" s="239">
        <v>112341</v>
      </c>
      <c r="N191" s="240">
        <f t="shared" si="99"/>
        <v>-1.7714900277177814E-2</v>
      </c>
      <c r="O191" s="239">
        <v>2065</v>
      </c>
      <c r="P191" s="240">
        <f t="shared" si="100"/>
        <v>-0.22397594889139416</v>
      </c>
      <c r="Q191" s="239">
        <v>8115</v>
      </c>
      <c r="R191" s="240">
        <f t="shared" si="101"/>
        <v>-0.38629660440142177</v>
      </c>
      <c r="S191" s="239">
        <f t="shared" si="91"/>
        <v>27567.515293378776</v>
      </c>
      <c r="T191" s="240">
        <f t="shared" si="102"/>
        <v>9.9115113551172751E-2</v>
      </c>
      <c r="U191" s="239">
        <v>10854</v>
      </c>
      <c r="V191" s="240">
        <f t="shared" si="103"/>
        <v>0.18351324828263005</v>
      </c>
      <c r="W191" s="239">
        <v>4714</v>
      </c>
      <c r="X191" s="240">
        <f t="shared" si="104"/>
        <v>0.28868234007654459</v>
      </c>
      <c r="Y191" s="239">
        <v>4768</v>
      </c>
      <c r="Z191" s="240">
        <f t="shared" si="105"/>
        <v>4.3097790417851778E-2</v>
      </c>
      <c r="AA191" s="239">
        <v>7231</v>
      </c>
      <c r="AB191" s="240">
        <f t="shared" si="106"/>
        <v>-5.8586121598750207E-2</v>
      </c>
      <c r="AC191" s="239">
        <v>4378</v>
      </c>
      <c r="AD191" s="240">
        <f t="shared" si="107"/>
        <v>-5.1559792027729645E-2</v>
      </c>
      <c r="AE191" s="239">
        <v>2371</v>
      </c>
      <c r="AF191" s="240">
        <f t="shared" si="108"/>
        <v>-0.32179633867276891</v>
      </c>
      <c r="AG191" s="239">
        <v>0</v>
      </c>
      <c r="AH191" s="240" t="str">
        <f t="shared" si="109"/>
        <v>-</v>
      </c>
      <c r="AI191" s="239">
        <v>0</v>
      </c>
      <c r="AJ191" s="240" t="str">
        <f t="shared" si="110"/>
        <v>-</v>
      </c>
      <c r="AK191" s="239">
        <v>5177</v>
      </c>
      <c r="AL191" s="240">
        <f t="shared" si="111"/>
        <v>0.25078521381976326</v>
      </c>
      <c r="AM191" s="239">
        <v>385</v>
      </c>
      <c r="AN191" s="240">
        <f t="shared" si="112"/>
        <v>-0.28966789667896675</v>
      </c>
      <c r="AO191" s="239">
        <v>493</v>
      </c>
      <c r="AP191" s="240">
        <f t="shared" si="113"/>
        <v>0.34332425068119887</v>
      </c>
      <c r="AQ191" s="239">
        <v>1786</v>
      </c>
      <c r="AR191" s="240">
        <f t="shared" si="114"/>
        <v>0.18435013262599464</v>
      </c>
      <c r="AS191" s="239">
        <f t="shared" si="123"/>
        <v>261411.16260116405</v>
      </c>
      <c r="AT191" s="240">
        <f t="shared" si="115"/>
        <v>-1.3734859523047316E-2</v>
      </c>
      <c r="AU191" s="241">
        <f t="shared" si="124"/>
        <v>343980.10465346411</v>
      </c>
      <c r="AV191" s="242">
        <f t="shared" si="116"/>
        <v>-2.4722579612511453E-2</v>
      </c>
    </row>
    <row r="192" spans="2:48" ht="15" hidden="1" customHeight="1" outlineLevel="1">
      <c r="B192" s="238" t="s">
        <v>43</v>
      </c>
      <c r="C192" s="239">
        <v>105541</v>
      </c>
      <c r="D192" s="240">
        <f t="shared" si="94"/>
        <v>7.801599542404225E-2</v>
      </c>
      <c r="E192" s="239">
        <v>8024</v>
      </c>
      <c r="F192" s="240">
        <f t="shared" si="95"/>
        <v>4.5336112558624242E-2</v>
      </c>
      <c r="G192" s="239">
        <v>9136</v>
      </c>
      <c r="H192" s="240">
        <f t="shared" si="96"/>
        <v>0.14185726784151975</v>
      </c>
      <c r="I192" s="239">
        <v>47391</v>
      </c>
      <c r="J192" s="240">
        <f t="shared" si="97"/>
        <v>-0.15894368821765137</v>
      </c>
      <c r="K192" s="239">
        <v>17470</v>
      </c>
      <c r="L192" s="240">
        <f t="shared" si="98"/>
        <v>-0.21288578508673128</v>
      </c>
      <c r="M192" s="239">
        <v>101373</v>
      </c>
      <c r="N192" s="240">
        <f t="shared" si="99"/>
        <v>-0.16688856015779097</v>
      </c>
      <c r="O192" s="239">
        <v>2373</v>
      </c>
      <c r="P192" s="240">
        <f t="shared" si="100"/>
        <v>-0.49542844992557944</v>
      </c>
      <c r="Q192" s="239">
        <v>10623</v>
      </c>
      <c r="R192" s="240">
        <f t="shared" si="101"/>
        <v>-0.22550306211723536</v>
      </c>
      <c r="S192" s="239">
        <f t="shared" si="91"/>
        <v>2184.3391820353077</v>
      </c>
      <c r="T192" s="240">
        <f t="shared" si="102"/>
        <v>0.27259311421894439</v>
      </c>
      <c r="U192" s="239">
        <v>1132</v>
      </c>
      <c r="V192" s="240">
        <f t="shared" si="103"/>
        <v>3.9004329004329001</v>
      </c>
      <c r="W192" s="239">
        <v>847</v>
      </c>
      <c r="X192" s="240">
        <f t="shared" si="104"/>
        <v>-7.0339976553340788E-3</v>
      </c>
      <c r="Y192" s="239">
        <v>148</v>
      </c>
      <c r="Z192" s="240">
        <f t="shared" si="105"/>
        <v>-0.55421686746987953</v>
      </c>
      <c r="AA192" s="239">
        <v>54</v>
      </c>
      <c r="AB192" s="240">
        <f t="shared" si="106"/>
        <v>-0.8193979933110368</v>
      </c>
      <c r="AC192" s="239">
        <v>3335</v>
      </c>
      <c r="AD192" s="240">
        <f t="shared" si="107"/>
        <v>-0.11912308505018487</v>
      </c>
      <c r="AE192" s="239">
        <v>2539</v>
      </c>
      <c r="AF192" s="240">
        <f t="shared" si="108"/>
        <v>-0.27807790730736426</v>
      </c>
      <c r="AG192" s="239">
        <v>0</v>
      </c>
      <c r="AH192" s="240" t="str">
        <f t="shared" si="109"/>
        <v>-</v>
      </c>
      <c r="AI192" s="239">
        <v>0</v>
      </c>
      <c r="AJ192" s="240" t="str">
        <f t="shared" si="110"/>
        <v>-</v>
      </c>
      <c r="AK192" s="239">
        <v>5643</v>
      </c>
      <c r="AL192" s="240">
        <f t="shared" si="111"/>
        <v>6.6931366988088437E-2</v>
      </c>
      <c r="AM192" s="239">
        <v>422</v>
      </c>
      <c r="AN192" s="240">
        <f t="shared" si="112"/>
        <v>-0.27241379310344827</v>
      </c>
      <c r="AO192" s="239">
        <v>621</v>
      </c>
      <c r="AP192" s="240">
        <f t="shared" si="113"/>
        <v>0.25454545454545463</v>
      </c>
      <c r="AQ192" s="239">
        <v>2526</v>
      </c>
      <c r="AR192" s="240">
        <f t="shared" si="114"/>
        <v>0.3315761729045863</v>
      </c>
      <c r="AS192" s="239">
        <f t="shared" si="123"/>
        <v>213658.32469297506</v>
      </c>
      <c r="AT192" s="240">
        <f t="shared" si="115"/>
        <v>-0.15081461015401521</v>
      </c>
      <c r="AU192" s="241">
        <f t="shared" si="124"/>
        <v>319199.40270897036</v>
      </c>
      <c r="AV192" s="242">
        <f t="shared" si="116"/>
        <v>-8.6715022376855466E-2</v>
      </c>
    </row>
    <row r="193" spans="2:48" ht="15" hidden="1" customHeight="1" outlineLevel="1">
      <c r="B193" s="238" t="s">
        <v>44</v>
      </c>
      <c r="C193" s="239">
        <v>122543</v>
      </c>
      <c r="D193" s="240">
        <f t="shared" si="94"/>
        <v>4.6919718755072504E-2</v>
      </c>
      <c r="E193" s="239">
        <v>7625</v>
      </c>
      <c r="F193" s="240">
        <f t="shared" si="95"/>
        <v>-1.0639678214610093E-2</v>
      </c>
      <c r="G193" s="239">
        <v>11453</v>
      </c>
      <c r="H193" s="240">
        <f t="shared" si="96"/>
        <v>2.9853430446902252E-2</v>
      </c>
      <c r="I193" s="239">
        <v>47871</v>
      </c>
      <c r="J193" s="240">
        <f t="shared" si="97"/>
        <v>6.6882103855582686E-2</v>
      </c>
      <c r="K193" s="239">
        <v>24913</v>
      </c>
      <c r="L193" s="240">
        <f t="shared" si="98"/>
        <v>1.4910172322483373E-2</v>
      </c>
      <c r="M193" s="239">
        <v>114099</v>
      </c>
      <c r="N193" s="240">
        <f t="shared" si="99"/>
        <v>-2.4305585913251271E-3</v>
      </c>
      <c r="O193" s="239">
        <v>3802</v>
      </c>
      <c r="P193" s="240">
        <f t="shared" si="100"/>
        <v>-6.6077130926062377E-2</v>
      </c>
      <c r="Q193" s="239">
        <v>19136</v>
      </c>
      <c r="R193" s="240">
        <f t="shared" si="101"/>
        <v>-8.5888984427247572E-2</v>
      </c>
      <c r="S193" s="239">
        <f t="shared" si="91"/>
        <v>2132.6672107991158</v>
      </c>
      <c r="T193" s="240">
        <f t="shared" si="102"/>
        <v>0.84430170650087466</v>
      </c>
      <c r="U193" s="239">
        <v>1071</v>
      </c>
      <c r="V193" s="240">
        <f t="shared" si="103"/>
        <v>5.865384615384615</v>
      </c>
      <c r="W193" s="239">
        <v>938</v>
      </c>
      <c r="X193" s="240">
        <f t="shared" si="104"/>
        <v>0.32861189801699719</v>
      </c>
      <c r="Y193" s="239">
        <v>106</v>
      </c>
      <c r="Z193" s="240">
        <f t="shared" si="105"/>
        <v>-0.5267857142857143</v>
      </c>
      <c r="AA193" s="239">
        <v>12</v>
      </c>
      <c r="AB193" s="240">
        <f t="shared" si="106"/>
        <v>-0.82857142857142851</v>
      </c>
      <c r="AC193" s="239">
        <v>2743</v>
      </c>
      <c r="AD193" s="240">
        <f t="shared" si="107"/>
        <v>-2.971347718429429E-2</v>
      </c>
      <c r="AE193" s="239">
        <v>4001</v>
      </c>
      <c r="AF193" s="240">
        <f t="shared" si="108"/>
        <v>0.36134739707383456</v>
      </c>
      <c r="AG193" s="239">
        <v>0</v>
      </c>
      <c r="AH193" s="240" t="str">
        <f t="shared" si="109"/>
        <v>-</v>
      </c>
      <c r="AI193" s="239">
        <v>0</v>
      </c>
      <c r="AJ193" s="240" t="str">
        <f t="shared" si="110"/>
        <v>-</v>
      </c>
      <c r="AK193" s="239">
        <v>10387</v>
      </c>
      <c r="AL193" s="240">
        <f t="shared" si="111"/>
        <v>0.2863157894736843</v>
      </c>
      <c r="AM193" s="239">
        <v>414</v>
      </c>
      <c r="AN193" s="240">
        <f t="shared" si="112"/>
        <v>-1.8957345971563955E-2</v>
      </c>
      <c r="AO193" s="239">
        <v>611</v>
      </c>
      <c r="AP193" s="240">
        <f t="shared" si="113"/>
        <v>0.50864197530864197</v>
      </c>
      <c r="AQ193" s="239">
        <v>3328</v>
      </c>
      <c r="AR193" s="240">
        <f t="shared" si="114"/>
        <v>1.7211774325429272</v>
      </c>
      <c r="AS193" s="239">
        <f t="shared" si="123"/>
        <v>252515.97877204811</v>
      </c>
      <c r="AT193" s="240">
        <f t="shared" si="115"/>
        <v>3.1987196903246806E-2</v>
      </c>
      <c r="AU193" s="241">
        <f t="shared" si="124"/>
        <v>375059.02569176687</v>
      </c>
      <c r="AV193" s="242">
        <f t="shared" si="116"/>
        <v>3.6818814666814026E-2</v>
      </c>
    </row>
    <row r="194" spans="2:48" ht="15" hidden="1" customHeight="1" outlineLevel="1">
      <c r="B194" s="238" t="s">
        <v>45</v>
      </c>
      <c r="C194" s="239">
        <v>95019</v>
      </c>
      <c r="D194" s="240">
        <f t="shared" si="94"/>
        <v>-3.8337364761605985E-2</v>
      </c>
      <c r="E194" s="239">
        <v>10279</v>
      </c>
      <c r="F194" s="240">
        <f t="shared" si="95"/>
        <v>-7.3880529777457404E-2</v>
      </c>
      <c r="G194" s="239">
        <v>12718</v>
      </c>
      <c r="H194" s="240">
        <f t="shared" si="96"/>
        <v>-0.16400446986130279</v>
      </c>
      <c r="I194" s="239">
        <v>47919</v>
      </c>
      <c r="J194" s="240">
        <f t="shared" si="97"/>
        <v>-2.2240812911914154E-2</v>
      </c>
      <c r="K194" s="239">
        <v>17773</v>
      </c>
      <c r="L194" s="240">
        <f t="shared" si="98"/>
        <v>-0.27860534967731465</v>
      </c>
      <c r="M194" s="239">
        <v>101894</v>
      </c>
      <c r="N194" s="240">
        <f t="shared" si="99"/>
        <v>-7.3556153622345022E-2</v>
      </c>
      <c r="O194" s="239">
        <v>2713</v>
      </c>
      <c r="P194" s="240">
        <f t="shared" si="100"/>
        <v>-0.34642254878342571</v>
      </c>
      <c r="Q194" s="239">
        <v>11639</v>
      </c>
      <c r="R194" s="240">
        <f t="shared" si="101"/>
        <v>-0.32660263827817637</v>
      </c>
      <c r="S194" s="239">
        <f t="shared" si="91"/>
        <v>2981.9063902686325</v>
      </c>
      <c r="T194" s="240">
        <f t="shared" si="102"/>
        <v>1.2518937301395425</v>
      </c>
      <c r="U194" s="239">
        <v>1431</v>
      </c>
      <c r="V194" s="240">
        <f t="shared" si="103"/>
        <v>1.3497536945812807</v>
      </c>
      <c r="W194" s="239">
        <v>1355</v>
      </c>
      <c r="X194" s="240">
        <f t="shared" si="104"/>
        <v>1.8646934460887947</v>
      </c>
      <c r="Y194" s="239">
        <v>146</v>
      </c>
      <c r="Z194" s="240">
        <f t="shared" si="105"/>
        <v>-0.30805687203791465</v>
      </c>
      <c r="AA194" s="239">
        <v>47</v>
      </c>
      <c r="AB194" s="240">
        <f t="shared" si="106"/>
        <v>0.6785714285714286</v>
      </c>
      <c r="AC194" s="239">
        <v>3347</v>
      </c>
      <c r="AD194" s="240">
        <f t="shared" si="107"/>
        <v>-9.7600431383122133E-2</v>
      </c>
      <c r="AE194" s="239">
        <v>3008</v>
      </c>
      <c r="AF194" s="240">
        <f t="shared" si="108"/>
        <v>-6.2344139650872821E-2</v>
      </c>
      <c r="AG194" s="239">
        <v>0</v>
      </c>
      <c r="AH194" s="240" t="str">
        <f t="shared" si="109"/>
        <v>-</v>
      </c>
      <c r="AI194" s="239">
        <v>0</v>
      </c>
      <c r="AJ194" s="240" t="str">
        <f t="shared" si="110"/>
        <v>-</v>
      </c>
      <c r="AK194" s="239">
        <v>8500</v>
      </c>
      <c r="AL194" s="240">
        <f t="shared" si="111"/>
        <v>0.52548456568557067</v>
      </c>
      <c r="AM194" s="239">
        <v>1206</v>
      </c>
      <c r="AN194" s="240">
        <f t="shared" si="112"/>
        <v>1.2927756653992395</v>
      </c>
      <c r="AO194" s="239">
        <v>601</v>
      </c>
      <c r="AP194" s="240">
        <f t="shared" si="113"/>
        <v>0.1761252446183954</v>
      </c>
      <c r="AQ194" s="239">
        <v>3346</v>
      </c>
      <c r="AR194" s="240">
        <f t="shared" si="114"/>
        <v>0.71765913757700206</v>
      </c>
      <c r="AS194" s="239">
        <f t="shared" si="123"/>
        <v>227926.46069273725</v>
      </c>
      <c r="AT194" s="240">
        <f t="shared" si="115"/>
        <v>-8.15911468067545E-2</v>
      </c>
      <c r="AU194" s="241">
        <f t="shared" si="124"/>
        <v>322945.42235537258</v>
      </c>
      <c r="AV194" s="242">
        <f t="shared" si="116"/>
        <v>-6.927445765516671E-2</v>
      </c>
    </row>
    <row r="195" spans="2:48" ht="15" hidden="1" customHeight="1" outlineLevel="1">
      <c r="B195" s="238" t="s">
        <v>46</v>
      </c>
      <c r="C195" s="239">
        <v>84102</v>
      </c>
      <c r="D195" s="240">
        <f t="shared" si="94"/>
        <v>3.1825096923001395E-2</v>
      </c>
      <c r="E195" s="239">
        <v>5481</v>
      </c>
      <c r="F195" s="240">
        <f t="shared" si="95"/>
        <v>-0.29838709677419351</v>
      </c>
      <c r="G195" s="239">
        <v>8524</v>
      </c>
      <c r="H195" s="240">
        <f t="shared" si="96"/>
        <v>8.0416272469252537E-3</v>
      </c>
      <c r="I195" s="239">
        <v>41609</v>
      </c>
      <c r="J195" s="240">
        <f t="shared" si="97"/>
        <v>-0.22520157160680032</v>
      </c>
      <c r="K195" s="239">
        <v>15937</v>
      </c>
      <c r="L195" s="240">
        <f t="shared" si="98"/>
        <v>-9.2167473654229615E-2</v>
      </c>
      <c r="M195" s="239">
        <v>95546</v>
      </c>
      <c r="N195" s="240">
        <f t="shared" si="99"/>
        <v>-0.12241673861528002</v>
      </c>
      <c r="O195" s="239">
        <v>3324</v>
      </c>
      <c r="P195" s="240">
        <f t="shared" si="100"/>
        <v>-0.28238341968911918</v>
      </c>
      <c r="Q195" s="239">
        <v>9271</v>
      </c>
      <c r="R195" s="240">
        <f t="shared" si="101"/>
        <v>-0.1975244525231542</v>
      </c>
      <c r="S195" s="239">
        <f t="shared" si="91"/>
        <v>1223.1085904517436</v>
      </c>
      <c r="T195" s="240">
        <f t="shared" si="102"/>
        <v>0.7989421672355419</v>
      </c>
      <c r="U195" s="239">
        <v>579</v>
      </c>
      <c r="V195" s="240">
        <f t="shared" si="103"/>
        <v>2.3662790697674421</v>
      </c>
      <c r="W195" s="239">
        <v>367</v>
      </c>
      <c r="X195" s="240">
        <f t="shared" si="104"/>
        <v>2.5139664804469275E-2</v>
      </c>
      <c r="Y195" s="239">
        <v>71</v>
      </c>
      <c r="Z195" s="240">
        <f t="shared" si="105"/>
        <v>-0.28282828282828287</v>
      </c>
      <c r="AA195" s="239">
        <v>204</v>
      </c>
      <c r="AB195" s="240">
        <f t="shared" si="106"/>
        <v>3</v>
      </c>
      <c r="AC195" s="239">
        <v>2577</v>
      </c>
      <c r="AD195" s="240">
        <f t="shared" si="107"/>
        <v>-9.8635886673662077E-2</v>
      </c>
      <c r="AE195" s="239">
        <v>3073</v>
      </c>
      <c r="AF195" s="240">
        <f t="shared" si="108"/>
        <v>-0.17481203007518797</v>
      </c>
      <c r="AG195" s="239">
        <v>0</v>
      </c>
      <c r="AH195" s="240" t="str">
        <f t="shared" si="109"/>
        <v>-</v>
      </c>
      <c r="AI195" s="239">
        <v>0</v>
      </c>
      <c r="AJ195" s="240" t="str">
        <f t="shared" si="110"/>
        <v>-</v>
      </c>
      <c r="AK195" s="239">
        <v>5181</v>
      </c>
      <c r="AL195" s="240">
        <f t="shared" si="111"/>
        <v>0.24125539051269773</v>
      </c>
      <c r="AM195" s="239">
        <v>494</v>
      </c>
      <c r="AN195" s="240">
        <f t="shared" si="112"/>
        <v>-0.4386363636363636</v>
      </c>
      <c r="AO195" s="239">
        <v>431</v>
      </c>
      <c r="AP195" s="240">
        <f t="shared" si="113"/>
        <v>3.6057692307692291E-2</v>
      </c>
      <c r="AQ195" s="239">
        <v>1464</v>
      </c>
      <c r="AR195" s="240">
        <f t="shared" si="114"/>
        <v>-0.10513447432762835</v>
      </c>
      <c r="AS195" s="239">
        <f t="shared" si="123"/>
        <v>194136.66130458107</v>
      </c>
      <c r="AT195" s="240">
        <f t="shared" si="115"/>
        <v>-0.14463256305516758</v>
      </c>
      <c r="AU195" s="241">
        <f t="shared" si="124"/>
        <v>278238.69312967802</v>
      </c>
      <c r="AV195" s="242">
        <f t="shared" si="116"/>
        <v>-9.8006348107900765E-2</v>
      </c>
    </row>
    <row r="196" spans="2:48" ht="15" hidden="1" customHeight="1" outlineLevel="1">
      <c r="B196" s="238" t="s">
        <v>47</v>
      </c>
      <c r="C196" s="239">
        <v>70590</v>
      </c>
      <c r="D196" s="240">
        <f t="shared" si="94"/>
        <v>-0.15575329195220844</v>
      </c>
      <c r="E196" s="239">
        <v>6954</v>
      </c>
      <c r="F196" s="240">
        <f t="shared" si="95"/>
        <v>8.7032201914707397E-3</v>
      </c>
      <c r="G196" s="239">
        <v>7415</v>
      </c>
      <c r="H196" s="240">
        <f t="shared" si="96"/>
        <v>-0.1610092781172211</v>
      </c>
      <c r="I196" s="239">
        <v>55930</v>
      </c>
      <c r="J196" s="240">
        <f t="shared" si="97"/>
        <v>0.12818961169944521</v>
      </c>
      <c r="K196" s="239">
        <v>22857</v>
      </c>
      <c r="L196" s="240">
        <f t="shared" si="98"/>
        <v>-0.10662497557162398</v>
      </c>
      <c r="M196" s="239">
        <v>105268</v>
      </c>
      <c r="N196" s="240">
        <f t="shared" si="99"/>
        <v>-4.0986817531680764E-2</v>
      </c>
      <c r="O196" s="239">
        <v>2579</v>
      </c>
      <c r="P196" s="240">
        <f t="shared" si="100"/>
        <v>-0.19607231920199497</v>
      </c>
      <c r="Q196" s="239">
        <v>7875</v>
      </c>
      <c r="R196" s="240">
        <f t="shared" si="101"/>
        <v>-0.13877952755905509</v>
      </c>
      <c r="S196" s="239">
        <f t="shared" si="91"/>
        <v>1562.521496451729</v>
      </c>
      <c r="T196" s="240">
        <f t="shared" si="102"/>
        <v>2.1943696932866468</v>
      </c>
      <c r="U196" s="239">
        <v>1119</v>
      </c>
      <c r="V196" s="240">
        <f t="shared" si="103"/>
        <v>7.6744186046511622</v>
      </c>
      <c r="W196" s="239">
        <v>50</v>
      </c>
      <c r="X196" s="240">
        <f t="shared" si="104"/>
        <v>0.35135135135135132</v>
      </c>
      <c r="Y196" s="239">
        <v>58</v>
      </c>
      <c r="Z196" s="240">
        <f t="shared" si="105"/>
        <v>-0.50427350427350426</v>
      </c>
      <c r="AA196" s="239">
        <v>328</v>
      </c>
      <c r="AB196" s="240">
        <f t="shared" si="106"/>
        <v>0.59223300970873782</v>
      </c>
      <c r="AC196" s="239">
        <v>3031</v>
      </c>
      <c r="AD196" s="240">
        <f t="shared" si="107"/>
        <v>4.1938810587830888E-2</v>
      </c>
      <c r="AE196" s="239">
        <v>2859</v>
      </c>
      <c r="AF196" s="240">
        <f t="shared" si="108"/>
        <v>-0.11073094867807154</v>
      </c>
      <c r="AG196" s="239">
        <v>0</v>
      </c>
      <c r="AH196" s="240" t="str">
        <f t="shared" si="109"/>
        <v>-</v>
      </c>
      <c r="AI196" s="239">
        <v>0</v>
      </c>
      <c r="AJ196" s="240" t="str">
        <f t="shared" si="110"/>
        <v>-</v>
      </c>
      <c r="AK196" s="239">
        <v>6140</v>
      </c>
      <c r="AL196" s="240">
        <f t="shared" si="111"/>
        <v>1.5215605749486651</v>
      </c>
      <c r="AM196" s="239">
        <v>338</v>
      </c>
      <c r="AN196" s="240">
        <f t="shared" si="112"/>
        <v>-0.28691983122362874</v>
      </c>
      <c r="AO196" s="239">
        <v>400</v>
      </c>
      <c r="AP196" s="240">
        <f t="shared" si="113"/>
        <v>0.14285714285714279</v>
      </c>
      <c r="AQ196" s="239">
        <v>1596</v>
      </c>
      <c r="AR196" s="240">
        <f t="shared" si="114"/>
        <v>0.29021827000808398</v>
      </c>
      <c r="AS196" s="239">
        <f t="shared" si="123"/>
        <v>224806.0546346514</v>
      </c>
      <c r="AT196" s="240">
        <f t="shared" si="115"/>
        <v>3.0514898286084779E-3</v>
      </c>
      <c r="AU196" s="241">
        <f t="shared" si="124"/>
        <v>295395.89888135949</v>
      </c>
      <c r="AV196" s="242">
        <f t="shared" si="116"/>
        <v>-4.0097160512238661E-2</v>
      </c>
    </row>
    <row r="197" spans="2:48" ht="15" hidden="1" customHeight="1" outlineLevel="1">
      <c r="B197" s="238" t="s">
        <v>48</v>
      </c>
      <c r="C197" s="239">
        <v>100914</v>
      </c>
      <c r="D197" s="240">
        <f t="shared" si="94"/>
        <v>-3.1591271136019006E-2</v>
      </c>
      <c r="E197" s="239">
        <v>6865</v>
      </c>
      <c r="F197" s="240">
        <f t="shared" si="95"/>
        <v>-0.27223576804834093</v>
      </c>
      <c r="G197" s="239">
        <v>10185</v>
      </c>
      <c r="H197" s="240">
        <f t="shared" si="96"/>
        <v>3.1810353560935978E-2</v>
      </c>
      <c r="I197" s="239">
        <v>58799</v>
      </c>
      <c r="J197" s="240">
        <f t="shared" si="97"/>
        <v>-6.5722781644927952E-3</v>
      </c>
      <c r="K197" s="239">
        <v>28942</v>
      </c>
      <c r="L197" s="240">
        <f t="shared" si="98"/>
        <v>-0.26691995947315095</v>
      </c>
      <c r="M197" s="239">
        <v>104650</v>
      </c>
      <c r="N197" s="240">
        <f t="shared" si="99"/>
        <v>3.2326161798506448E-2</v>
      </c>
      <c r="O197" s="239">
        <v>1497</v>
      </c>
      <c r="P197" s="240">
        <f t="shared" si="100"/>
        <v>-0.24849397590361444</v>
      </c>
      <c r="Q197" s="239">
        <v>13162</v>
      </c>
      <c r="R197" s="240">
        <f t="shared" si="101"/>
        <v>5.0438946528331918E-2</v>
      </c>
      <c r="S197" s="239">
        <f t="shared" si="91"/>
        <v>25253.600333223061</v>
      </c>
      <c r="T197" s="240">
        <f t="shared" si="102"/>
        <v>0.32687023357354272</v>
      </c>
      <c r="U197" s="239">
        <v>14158</v>
      </c>
      <c r="V197" s="240">
        <f t="shared" si="103"/>
        <v>0.60448776065276522</v>
      </c>
      <c r="W197" s="239">
        <v>3189</v>
      </c>
      <c r="X197" s="240">
        <f t="shared" si="104"/>
        <v>-0.29680264608599782</v>
      </c>
      <c r="Y197" s="239">
        <v>3622</v>
      </c>
      <c r="Z197" s="240">
        <f t="shared" si="105"/>
        <v>0.29264810849393297</v>
      </c>
      <c r="AA197" s="239">
        <v>4284</v>
      </c>
      <c r="AB197" s="240">
        <f t="shared" si="106"/>
        <v>0.49268292682926829</v>
      </c>
      <c r="AC197" s="239">
        <v>4043</v>
      </c>
      <c r="AD197" s="240">
        <f t="shared" si="107"/>
        <v>0.13122551762730827</v>
      </c>
      <c r="AE197" s="239">
        <v>3521</v>
      </c>
      <c r="AF197" s="240">
        <f t="shared" si="108"/>
        <v>-0.13083189335966428</v>
      </c>
      <c r="AG197" s="239">
        <v>0</v>
      </c>
      <c r="AH197" s="240" t="str">
        <f t="shared" si="109"/>
        <v>-</v>
      </c>
      <c r="AI197" s="239">
        <v>0</v>
      </c>
      <c r="AJ197" s="240" t="str">
        <f t="shared" si="110"/>
        <v>-</v>
      </c>
      <c r="AK197" s="239">
        <v>6677</v>
      </c>
      <c r="AL197" s="240">
        <f t="shared" si="111"/>
        <v>-4.8589341692789945E-2</v>
      </c>
      <c r="AM197" s="239">
        <v>523</v>
      </c>
      <c r="AN197" s="240">
        <f t="shared" si="112"/>
        <v>-0.50047755491881563</v>
      </c>
      <c r="AO197" s="239">
        <v>345</v>
      </c>
      <c r="AP197" s="240">
        <f t="shared" si="113"/>
        <v>4.5454545454545414E-2</v>
      </c>
      <c r="AQ197" s="239">
        <v>1747</v>
      </c>
      <c r="AR197" s="240">
        <f t="shared" si="114"/>
        <v>0.20983379501385047</v>
      </c>
      <c r="AS197" s="239">
        <f t="shared" si="123"/>
        <v>266208.85971195681</v>
      </c>
      <c r="AT197" s="240">
        <f t="shared" si="115"/>
        <v>-1.5383749920487966E-2</v>
      </c>
      <c r="AU197" s="241">
        <f t="shared" si="124"/>
        <v>367122.82812068565</v>
      </c>
      <c r="AV197" s="242">
        <f t="shared" si="116"/>
        <v>-1.9893270663629226E-2</v>
      </c>
    </row>
    <row r="198" spans="2:48" ht="15" hidden="1" customHeight="1" outlineLevel="1">
      <c r="B198" s="238" t="s">
        <v>49</v>
      </c>
      <c r="C198" s="239">
        <v>67282</v>
      </c>
      <c r="D198" s="240">
        <f t="shared" si="94"/>
        <v>0.10085408553944819</v>
      </c>
      <c r="E198" s="239">
        <v>9538</v>
      </c>
      <c r="F198" s="240">
        <f t="shared" si="95"/>
        <v>-0.14249752764541945</v>
      </c>
      <c r="G198" s="239">
        <v>11495</v>
      </c>
      <c r="H198" s="240">
        <f t="shared" si="96"/>
        <v>0.12190122974819451</v>
      </c>
      <c r="I198" s="239">
        <v>74541</v>
      </c>
      <c r="J198" s="240">
        <f t="shared" si="97"/>
        <v>5.9227260455004149E-2</v>
      </c>
      <c r="K198" s="239">
        <v>29472</v>
      </c>
      <c r="L198" s="240">
        <f t="shared" si="98"/>
        <v>6.2092327651446899E-2</v>
      </c>
      <c r="M198" s="239">
        <v>124166</v>
      </c>
      <c r="N198" s="240">
        <f t="shared" si="99"/>
        <v>3.9820452052155897E-2</v>
      </c>
      <c r="O198" s="239">
        <v>1523</v>
      </c>
      <c r="P198" s="240">
        <f t="shared" si="100"/>
        <v>5.3979238754325198E-2</v>
      </c>
      <c r="Q198" s="239">
        <v>12141</v>
      </c>
      <c r="R198" s="240">
        <f t="shared" si="101"/>
        <v>6.7997888810696683E-2</v>
      </c>
      <c r="S198" s="239">
        <f t="shared" si="91"/>
        <v>52277.818096860894</v>
      </c>
      <c r="T198" s="240">
        <f t="shared" si="102"/>
        <v>0.31662026335303106</v>
      </c>
      <c r="U198" s="239">
        <v>17213</v>
      </c>
      <c r="V198" s="240">
        <f t="shared" si="103"/>
        <v>0.15021717340461072</v>
      </c>
      <c r="W198" s="239">
        <v>9129</v>
      </c>
      <c r="X198" s="240">
        <f t="shared" si="104"/>
        <v>0.34171075837742504</v>
      </c>
      <c r="Y198" s="239">
        <v>10551</v>
      </c>
      <c r="Z198" s="240">
        <f t="shared" si="105"/>
        <v>0.32616892911010553</v>
      </c>
      <c r="AA198" s="239">
        <v>15384</v>
      </c>
      <c r="AB198" s="240">
        <f t="shared" si="106"/>
        <v>0.54132852419597244</v>
      </c>
      <c r="AC198" s="239">
        <v>3777</v>
      </c>
      <c r="AD198" s="240">
        <f t="shared" si="107"/>
        <v>0.54163265306122454</v>
      </c>
      <c r="AE198" s="239">
        <v>4708</v>
      </c>
      <c r="AF198" s="240">
        <f t="shared" si="108"/>
        <v>0.3390216154721275</v>
      </c>
      <c r="AG198" s="239">
        <v>0</v>
      </c>
      <c r="AH198" s="240" t="str">
        <f t="shared" si="109"/>
        <v>-</v>
      </c>
      <c r="AI198" s="239">
        <v>0</v>
      </c>
      <c r="AJ198" s="240" t="str">
        <f t="shared" si="110"/>
        <v>-</v>
      </c>
      <c r="AK198" s="239">
        <v>7056</v>
      </c>
      <c r="AL198" s="240">
        <f t="shared" si="111"/>
        <v>0.58597437626432902</v>
      </c>
      <c r="AM198" s="239">
        <v>1192</v>
      </c>
      <c r="AN198" s="240">
        <f t="shared" si="112"/>
        <v>1.3605442176870763E-2</v>
      </c>
      <c r="AO198" s="239">
        <v>370</v>
      </c>
      <c r="AP198" s="240">
        <f t="shared" si="113"/>
        <v>0.53526970954356856</v>
      </c>
      <c r="AQ198" s="239">
        <v>1594</v>
      </c>
      <c r="AR198" s="240">
        <f t="shared" si="114"/>
        <v>5.9840425531914931E-2</v>
      </c>
      <c r="AS198" s="239">
        <f t="shared" si="123"/>
        <v>333853.5694521626</v>
      </c>
      <c r="AT198" s="240">
        <f t="shared" si="115"/>
        <v>9.5464934657842226E-2</v>
      </c>
      <c r="AU198" s="241">
        <f t="shared" si="124"/>
        <v>401135.67030624807</v>
      </c>
      <c r="AV198" s="242">
        <f t="shared" si="116"/>
        <v>9.6365972044419879E-2</v>
      </c>
    </row>
    <row r="199" spans="2:48" ht="15" hidden="1" customHeight="1" outlineLevel="1">
      <c r="B199" s="238" t="s">
        <v>50</v>
      </c>
      <c r="C199" s="239">
        <v>43321</v>
      </c>
      <c r="D199" s="240">
        <f t="shared" si="94"/>
        <v>-9.8099223450544448E-2</v>
      </c>
      <c r="E199" s="239">
        <v>7906</v>
      </c>
      <c r="F199" s="240">
        <f t="shared" si="95"/>
        <v>-0.22093023255813948</v>
      </c>
      <c r="G199" s="239">
        <v>12456</v>
      </c>
      <c r="H199" s="240">
        <f t="shared" si="96"/>
        <v>7.7229092795987109E-2</v>
      </c>
      <c r="I199" s="239">
        <v>67935</v>
      </c>
      <c r="J199" s="240">
        <f t="shared" si="97"/>
        <v>0.16251411752626721</v>
      </c>
      <c r="K199" s="239">
        <v>21419</v>
      </c>
      <c r="L199" s="240">
        <f t="shared" si="98"/>
        <v>-0.18984038126938496</v>
      </c>
      <c r="M199" s="239">
        <v>107127</v>
      </c>
      <c r="N199" s="240">
        <f t="shared" si="99"/>
        <v>8.4907284567007357E-2</v>
      </c>
      <c r="O199" s="239">
        <v>1432</v>
      </c>
      <c r="P199" s="240">
        <f t="shared" si="100"/>
        <v>0.2323580034423407</v>
      </c>
      <c r="Q199" s="239">
        <v>15338</v>
      </c>
      <c r="R199" s="240">
        <f t="shared" si="101"/>
        <v>2.0696080388633797E-2</v>
      </c>
      <c r="S199" s="239">
        <f t="shared" ref="S199:S262" si="125">SUM(U199:AA199)</f>
        <v>48443.749136758015</v>
      </c>
      <c r="T199" s="240">
        <f t="shared" si="102"/>
        <v>0.26458786065514595</v>
      </c>
      <c r="U199" s="239">
        <v>15923</v>
      </c>
      <c r="V199" s="240">
        <f t="shared" si="103"/>
        <v>1.0984126984126874E-2</v>
      </c>
      <c r="W199" s="239">
        <v>8337</v>
      </c>
      <c r="X199" s="240">
        <f t="shared" si="104"/>
        <v>0.15470914127423829</v>
      </c>
      <c r="Y199" s="239">
        <v>9583</v>
      </c>
      <c r="Z199" s="240">
        <f t="shared" si="105"/>
        <v>0.58344348975545279</v>
      </c>
      <c r="AA199" s="239">
        <v>14600</v>
      </c>
      <c r="AB199" s="240">
        <f t="shared" si="106"/>
        <v>0.57225931509799688</v>
      </c>
      <c r="AC199" s="239">
        <v>3294</v>
      </c>
      <c r="AD199" s="240">
        <f t="shared" si="107"/>
        <v>0.280217644772639</v>
      </c>
      <c r="AE199" s="239">
        <v>4043</v>
      </c>
      <c r="AF199" s="240">
        <f t="shared" si="108"/>
        <v>-1.7283950617283939E-3</v>
      </c>
      <c r="AG199" s="239">
        <v>0</v>
      </c>
      <c r="AH199" s="240" t="str">
        <f t="shared" si="109"/>
        <v>-</v>
      </c>
      <c r="AI199" s="239">
        <v>0</v>
      </c>
      <c r="AJ199" s="240" t="str">
        <f t="shared" si="110"/>
        <v>-</v>
      </c>
      <c r="AK199" s="239">
        <v>6236</v>
      </c>
      <c r="AL199" s="240">
        <f t="shared" si="111"/>
        <v>0.69043101111412297</v>
      </c>
      <c r="AM199" s="239">
        <v>1017</v>
      </c>
      <c r="AN199" s="240">
        <f t="shared" si="112"/>
        <v>4.7373841400617955E-2</v>
      </c>
      <c r="AO199" s="239">
        <v>675</v>
      </c>
      <c r="AP199" s="240">
        <f t="shared" si="113"/>
        <v>0.9285714285714286</v>
      </c>
      <c r="AQ199" s="239">
        <v>1408</v>
      </c>
      <c r="AR199" s="240">
        <f t="shared" si="114"/>
        <v>0.18818565400843879</v>
      </c>
      <c r="AS199" s="239">
        <f t="shared" si="123"/>
        <v>298732.41249948839</v>
      </c>
      <c r="AT199" s="240">
        <f t="shared" si="115"/>
        <v>9.5678710973400305E-2</v>
      </c>
      <c r="AU199" s="241">
        <f t="shared" si="124"/>
        <v>342053.31440026505</v>
      </c>
      <c r="AV199" s="242">
        <f t="shared" si="116"/>
        <v>6.6653218119104629E-2</v>
      </c>
    </row>
    <row r="200" spans="2:48" ht="15" hidden="1" customHeight="1" outlineLevel="1">
      <c r="B200" s="238" t="s">
        <v>51</v>
      </c>
      <c r="C200" s="239">
        <v>45039</v>
      </c>
      <c r="D200" s="240">
        <f t="shared" si="94"/>
        <v>4.6250696896487531E-2</v>
      </c>
      <c r="E200" s="239">
        <v>8362</v>
      </c>
      <c r="F200" s="240">
        <f t="shared" si="95"/>
        <v>-0.19735073910539447</v>
      </c>
      <c r="G200" s="239">
        <v>12780</v>
      </c>
      <c r="H200" s="240">
        <f t="shared" si="96"/>
        <v>4.5740937730136544E-2</v>
      </c>
      <c r="I200" s="239">
        <v>62698</v>
      </c>
      <c r="J200" s="240">
        <f t="shared" si="97"/>
        <v>0.10471324112413005</v>
      </c>
      <c r="K200" s="239">
        <v>15721</v>
      </c>
      <c r="L200" s="240">
        <f t="shared" si="98"/>
        <v>-5.4717094582406367E-2</v>
      </c>
      <c r="M200" s="239">
        <v>116074</v>
      </c>
      <c r="N200" s="240">
        <f t="shared" si="99"/>
        <v>0.28303930671618693</v>
      </c>
      <c r="O200" s="239">
        <v>1302</v>
      </c>
      <c r="P200" s="240">
        <f t="shared" si="100"/>
        <v>0.52637749120750299</v>
      </c>
      <c r="Q200" s="239">
        <v>20175</v>
      </c>
      <c r="R200" s="240">
        <f t="shared" si="101"/>
        <v>-2.0107824566516053E-2</v>
      </c>
      <c r="S200" s="239">
        <f t="shared" si="125"/>
        <v>52902.340275724106</v>
      </c>
      <c r="T200" s="240">
        <f t="shared" si="102"/>
        <v>0.11850870768210653</v>
      </c>
      <c r="U200" s="239">
        <v>18815</v>
      </c>
      <c r="V200" s="240">
        <f t="shared" si="103"/>
        <v>-3.0903940252382189E-2</v>
      </c>
      <c r="W200" s="239">
        <v>8485</v>
      </c>
      <c r="X200" s="240">
        <f t="shared" si="104"/>
        <v>-0.10078423060618902</v>
      </c>
      <c r="Y200" s="239">
        <v>10763</v>
      </c>
      <c r="Z200" s="240">
        <f t="shared" si="105"/>
        <v>0.47196389496717717</v>
      </c>
      <c r="AA200" s="239">
        <v>14839</v>
      </c>
      <c r="AB200" s="240">
        <f t="shared" si="106"/>
        <v>0.33276450511945388</v>
      </c>
      <c r="AC200" s="239">
        <v>3437</v>
      </c>
      <c r="AD200" s="240">
        <f t="shared" si="107"/>
        <v>0.42554956449605963</v>
      </c>
      <c r="AE200" s="239">
        <v>3799</v>
      </c>
      <c r="AF200" s="240">
        <f t="shared" si="108"/>
        <v>-4.9774887443721827E-2</v>
      </c>
      <c r="AG200" s="239">
        <v>0</v>
      </c>
      <c r="AH200" s="240" t="str">
        <f t="shared" si="109"/>
        <v>-</v>
      </c>
      <c r="AI200" s="239">
        <v>0</v>
      </c>
      <c r="AJ200" s="240" t="str">
        <f t="shared" si="110"/>
        <v>-</v>
      </c>
      <c r="AK200" s="239">
        <v>7508</v>
      </c>
      <c r="AL200" s="240">
        <f t="shared" si="111"/>
        <v>0.334281144481962</v>
      </c>
      <c r="AM200" s="239">
        <v>682</v>
      </c>
      <c r="AN200" s="240">
        <f t="shared" si="112"/>
        <v>-0.72355087150385078</v>
      </c>
      <c r="AO200" s="239">
        <v>638</v>
      </c>
      <c r="AP200" s="240">
        <f t="shared" si="113"/>
        <v>-7.4020319303338189E-2</v>
      </c>
      <c r="AQ200" s="239">
        <v>2514</v>
      </c>
      <c r="AR200" s="240">
        <f t="shared" si="114"/>
        <v>1.0725474031327287</v>
      </c>
      <c r="AS200" s="239">
        <f t="shared" si="123"/>
        <v>308593.29332800303</v>
      </c>
      <c r="AT200" s="240">
        <f t="shared" si="115"/>
        <v>0.13603372467971453</v>
      </c>
      <c r="AU200" s="241">
        <f t="shared" si="124"/>
        <v>353632.3395786999</v>
      </c>
      <c r="AV200" s="242">
        <f t="shared" si="116"/>
        <v>0.12375196580238357</v>
      </c>
    </row>
    <row r="201" spans="2:48" collapsed="1">
      <c r="B201" s="251">
        <v>1996</v>
      </c>
      <c r="C201" s="252">
        <v>936165</v>
      </c>
      <c r="D201" s="253">
        <f t="shared" si="94"/>
        <v>-6.707784828862362E-3</v>
      </c>
      <c r="E201" s="252">
        <v>99705</v>
      </c>
      <c r="F201" s="253">
        <f t="shared" si="95"/>
        <v>-8.1517032997402206E-2</v>
      </c>
      <c r="G201" s="252">
        <v>135970</v>
      </c>
      <c r="H201" s="253">
        <f t="shared" si="96"/>
        <v>5.4946930668487326E-2</v>
      </c>
      <c r="I201" s="252">
        <v>692134</v>
      </c>
      <c r="J201" s="253">
        <f t="shared" si="97"/>
        <v>1.7299563175006361E-2</v>
      </c>
      <c r="K201" s="252">
        <v>236775</v>
      </c>
      <c r="L201" s="253">
        <f t="shared" si="98"/>
        <v>-0.12401265284226493</v>
      </c>
      <c r="M201" s="252">
        <v>1303152</v>
      </c>
      <c r="N201" s="253">
        <f t="shared" si="99"/>
        <v>5.6139587321943907E-3</v>
      </c>
      <c r="O201" s="252">
        <v>24236</v>
      </c>
      <c r="P201" s="253">
        <f t="shared" si="100"/>
        <v>-0.24229350340774092</v>
      </c>
      <c r="Q201" s="252">
        <v>143259</v>
      </c>
      <c r="R201" s="253">
        <f t="shared" si="101"/>
        <v>-0.13291974337247303</v>
      </c>
      <c r="S201" s="252">
        <f t="shared" si="125"/>
        <v>339240.78974430653</v>
      </c>
      <c r="T201" s="253">
        <f t="shared" si="102"/>
        <v>0.23823983933937654</v>
      </c>
      <c r="U201" s="252">
        <v>123597</v>
      </c>
      <c r="V201" s="253">
        <f t="shared" si="103"/>
        <v>0.18409480652609189</v>
      </c>
      <c r="W201" s="252">
        <v>65861</v>
      </c>
      <c r="X201" s="253">
        <f t="shared" si="104"/>
        <v>0.3031718079107224</v>
      </c>
      <c r="Y201" s="252">
        <v>60138</v>
      </c>
      <c r="Z201" s="253">
        <f t="shared" si="105"/>
        <v>0.30247769210777098</v>
      </c>
      <c r="AA201" s="252">
        <v>89644</v>
      </c>
      <c r="AB201" s="253">
        <f t="shared" si="106"/>
        <v>0.23005570954197418</v>
      </c>
      <c r="AC201" s="252">
        <v>42094</v>
      </c>
      <c r="AD201" s="253">
        <f t="shared" si="107"/>
        <v>6.3731931668856712E-2</v>
      </c>
      <c r="AE201" s="252">
        <v>42699</v>
      </c>
      <c r="AF201" s="253">
        <f t="shared" si="108"/>
        <v>-1.2443046464833407E-2</v>
      </c>
      <c r="AG201" s="252">
        <v>0</v>
      </c>
      <c r="AH201" s="253" t="str">
        <f t="shared" si="109"/>
        <v>-</v>
      </c>
      <c r="AI201" s="252">
        <v>0</v>
      </c>
      <c r="AJ201" s="253" t="str">
        <f t="shared" si="110"/>
        <v>-</v>
      </c>
      <c r="AK201" s="252">
        <v>86191</v>
      </c>
      <c r="AL201" s="253">
        <f t="shared" si="111"/>
        <v>0.35248242530755713</v>
      </c>
      <c r="AM201" s="252">
        <v>9922</v>
      </c>
      <c r="AN201" s="253">
        <f t="shared" si="112"/>
        <v>-5.5137605942291223E-2</v>
      </c>
      <c r="AO201" s="252">
        <v>5991</v>
      </c>
      <c r="AP201" s="253">
        <f t="shared" si="113"/>
        <v>0.25465968586387433</v>
      </c>
      <c r="AQ201" s="252">
        <v>26461</v>
      </c>
      <c r="AR201" s="253">
        <f t="shared" si="114"/>
        <v>0.36235391031251618</v>
      </c>
      <c r="AS201" s="252">
        <f t="shared" si="123"/>
        <v>3187830.2531306702</v>
      </c>
      <c r="AT201" s="253">
        <f t="shared" si="115"/>
        <v>1.6400334334380373E-2</v>
      </c>
      <c r="AU201" s="254">
        <f t="shared" si="124"/>
        <v>4123995.246422885</v>
      </c>
      <c r="AV201" s="255">
        <f t="shared" si="116"/>
        <v>1.1060838189628663E-2</v>
      </c>
    </row>
    <row r="202" spans="2:48" ht="15" hidden="1" customHeight="1" outlineLevel="1">
      <c r="B202" s="238" t="s">
        <v>40</v>
      </c>
      <c r="C202" s="239">
        <v>56948</v>
      </c>
      <c r="D202" s="240">
        <f t="shared" si="94"/>
        <v>0.1059152522623994</v>
      </c>
      <c r="E202" s="239">
        <v>8544</v>
      </c>
      <c r="F202" s="240">
        <f t="shared" si="95"/>
        <v>0.21071276746492851</v>
      </c>
      <c r="G202" s="239">
        <v>12618</v>
      </c>
      <c r="H202" s="240">
        <f t="shared" si="96"/>
        <v>0.14563283094243684</v>
      </c>
      <c r="I202" s="239">
        <v>60399</v>
      </c>
      <c r="J202" s="240">
        <f t="shared" si="97"/>
        <v>6.86305732484076E-2</v>
      </c>
      <c r="K202" s="239">
        <v>15199</v>
      </c>
      <c r="L202" s="240">
        <f t="shared" si="98"/>
        <v>2.1575480575346084E-2</v>
      </c>
      <c r="M202" s="239">
        <v>110208</v>
      </c>
      <c r="N202" s="240">
        <f t="shared" si="99"/>
        <v>7.6092369281843375E-2</v>
      </c>
      <c r="O202" s="239">
        <v>1729</v>
      </c>
      <c r="P202" s="240">
        <f t="shared" si="100"/>
        <v>-0.2951487973909499</v>
      </c>
      <c r="Q202" s="239">
        <v>11032</v>
      </c>
      <c r="R202" s="240">
        <f t="shared" si="101"/>
        <v>0.24472526232652592</v>
      </c>
      <c r="S202" s="239">
        <f t="shared" si="125"/>
        <v>52177.951471467233</v>
      </c>
      <c r="T202" s="240">
        <f t="shared" si="102"/>
        <v>0.38017973652115145</v>
      </c>
      <c r="U202" s="239">
        <v>17838</v>
      </c>
      <c r="V202" s="240">
        <f t="shared" si="103"/>
        <v>0.17859266600594648</v>
      </c>
      <c r="W202" s="239">
        <v>8942</v>
      </c>
      <c r="X202" s="240">
        <f t="shared" si="104"/>
        <v>0.40974302380577021</v>
      </c>
      <c r="Y202" s="239">
        <v>9407</v>
      </c>
      <c r="Z202" s="240">
        <f t="shared" si="105"/>
        <v>0.36313577742356173</v>
      </c>
      <c r="AA202" s="239">
        <v>15990</v>
      </c>
      <c r="AB202" s="240">
        <f t="shared" si="106"/>
        <v>0.69637173774665828</v>
      </c>
      <c r="AC202" s="239">
        <v>3581</v>
      </c>
      <c r="AD202" s="240">
        <f t="shared" si="107"/>
        <v>0.37624903920061481</v>
      </c>
      <c r="AE202" s="239">
        <v>3628</v>
      </c>
      <c r="AF202" s="240">
        <f t="shared" si="108"/>
        <v>0.12461252324860506</v>
      </c>
      <c r="AG202" s="239">
        <v>0</v>
      </c>
      <c r="AH202" s="240" t="str">
        <f t="shared" si="109"/>
        <v>-</v>
      </c>
      <c r="AI202" s="239">
        <v>0</v>
      </c>
      <c r="AJ202" s="240" t="str">
        <f t="shared" si="110"/>
        <v>-</v>
      </c>
      <c r="AK202" s="239">
        <v>7109</v>
      </c>
      <c r="AL202" s="240">
        <f t="shared" si="111"/>
        <v>0.32235863095238093</v>
      </c>
      <c r="AM202" s="239">
        <v>908</v>
      </c>
      <c r="AN202" s="240">
        <f t="shared" si="112"/>
        <v>0.23705722070844693</v>
      </c>
      <c r="AO202" s="239">
        <v>297</v>
      </c>
      <c r="AP202" s="240">
        <f t="shared" si="113"/>
        <v>0.19277108433734935</v>
      </c>
      <c r="AQ202" s="239">
        <v>2537</v>
      </c>
      <c r="AR202" s="240">
        <f t="shared" si="114"/>
        <v>1.68336673346694E-2</v>
      </c>
      <c r="AS202" s="239">
        <v>289966</v>
      </c>
      <c r="AT202" s="240">
        <f t="shared" si="115"/>
        <v>0.1340662607015608</v>
      </c>
      <c r="AU202" s="241">
        <v>346914</v>
      </c>
      <c r="AV202" s="242">
        <f t="shared" si="116"/>
        <v>0.12934719269746497</v>
      </c>
    </row>
    <row r="203" spans="2:48" ht="15" hidden="1" customHeight="1" outlineLevel="1">
      <c r="B203" s="238" t="s">
        <v>41</v>
      </c>
      <c r="C203" s="239">
        <v>62604</v>
      </c>
      <c r="D203" s="240">
        <f t="shared" si="94"/>
        <v>9.8720581266782403E-2</v>
      </c>
      <c r="E203" s="239">
        <v>8303</v>
      </c>
      <c r="F203" s="240">
        <f t="shared" si="95"/>
        <v>8.6922372038224838E-2</v>
      </c>
      <c r="G203" s="239">
        <v>9598</v>
      </c>
      <c r="H203" s="240">
        <f t="shared" si="96"/>
        <v>-3.1971759959657065E-2</v>
      </c>
      <c r="I203" s="239">
        <v>68446</v>
      </c>
      <c r="J203" s="240">
        <f t="shared" si="97"/>
        <v>0.10254510309278353</v>
      </c>
      <c r="K203" s="239">
        <v>9031</v>
      </c>
      <c r="L203" s="240">
        <f t="shared" si="98"/>
        <v>-0.15606018129146804</v>
      </c>
      <c r="M203" s="239">
        <v>96625</v>
      </c>
      <c r="N203" s="240">
        <f t="shared" si="99"/>
        <v>-9.1520228659539904E-2</v>
      </c>
      <c r="O203" s="239">
        <v>1379</v>
      </c>
      <c r="P203" s="240">
        <f t="shared" si="100"/>
        <v>5.5895865237366005E-2</v>
      </c>
      <c r="Q203" s="239">
        <v>8820</v>
      </c>
      <c r="R203" s="240">
        <f t="shared" si="101"/>
        <v>-7.0208728652751407E-2</v>
      </c>
      <c r="S203" s="239">
        <f t="shared" si="125"/>
        <v>47008.943593536649</v>
      </c>
      <c r="T203" s="240">
        <f t="shared" si="102"/>
        <v>0.104183531938987</v>
      </c>
      <c r="U203" s="239">
        <v>17121</v>
      </c>
      <c r="V203" s="240">
        <f t="shared" si="103"/>
        <v>-2.7957365018347335E-3</v>
      </c>
      <c r="W203" s="239">
        <v>7517</v>
      </c>
      <c r="X203" s="240">
        <f t="shared" si="104"/>
        <v>-0.13178563178563174</v>
      </c>
      <c r="Y203" s="239">
        <v>7089</v>
      </c>
      <c r="Z203" s="240">
        <f t="shared" si="105"/>
        <v>7.8174904942965862E-2</v>
      </c>
      <c r="AA203" s="239">
        <v>15282</v>
      </c>
      <c r="AB203" s="240">
        <f t="shared" si="106"/>
        <v>0.50250712810933051</v>
      </c>
      <c r="AC203" s="239">
        <v>4277</v>
      </c>
      <c r="AD203" s="240">
        <f t="shared" si="107"/>
        <v>0.66355503695060292</v>
      </c>
      <c r="AE203" s="239">
        <v>3895</v>
      </c>
      <c r="AF203" s="240">
        <f t="shared" si="108"/>
        <v>0.11540664375715926</v>
      </c>
      <c r="AG203" s="239">
        <v>0</v>
      </c>
      <c r="AH203" s="240" t="str">
        <f t="shared" si="109"/>
        <v>-</v>
      </c>
      <c r="AI203" s="239">
        <v>0</v>
      </c>
      <c r="AJ203" s="240" t="str">
        <f t="shared" si="110"/>
        <v>-</v>
      </c>
      <c r="AK203" s="239">
        <v>6152</v>
      </c>
      <c r="AL203" s="240">
        <f t="shared" si="111"/>
        <v>0.43570595099183196</v>
      </c>
      <c r="AM203" s="239">
        <v>508</v>
      </c>
      <c r="AN203" s="240">
        <f t="shared" si="112"/>
        <v>0.23600973236009737</v>
      </c>
      <c r="AO203" s="239">
        <v>324</v>
      </c>
      <c r="AP203" s="240">
        <f t="shared" si="113"/>
        <v>-6.1349693251533388E-3</v>
      </c>
      <c r="AQ203" s="239">
        <v>2091</v>
      </c>
      <c r="AR203" s="240">
        <f t="shared" si="114"/>
        <v>0.34555984555984565</v>
      </c>
      <c r="AS203" s="239">
        <f t="shared" ref="AS203:AS214" si="126">SUM(E203:Q203,U203:AQ203)</f>
        <v>266459.85645422997</v>
      </c>
      <c r="AT203" s="240">
        <f t="shared" si="115"/>
        <v>1.4294667756272306E-2</v>
      </c>
      <c r="AU203" s="241">
        <f t="shared" ref="AU203:AU214" si="127">SUM(C203:Q203,U203:AQ203)</f>
        <v>329063.95517481124</v>
      </c>
      <c r="AV203" s="242">
        <f t="shared" si="116"/>
        <v>2.9342420454530282E-2</v>
      </c>
    </row>
    <row r="204" spans="2:48" ht="15" hidden="1" customHeight="1" outlineLevel="1">
      <c r="B204" s="238" t="s">
        <v>42</v>
      </c>
      <c r="C204" s="239">
        <v>87648</v>
      </c>
      <c r="D204" s="240">
        <f t="shared" si="94"/>
        <v>0.14314034927549457</v>
      </c>
      <c r="E204" s="239">
        <v>9397</v>
      </c>
      <c r="F204" s="240">
        <f t="shared" si="95"/>
        <v>-1.000842815002112E-2</v>
      </c>
      <c r="G204" s="239">
        <v>11142</v>
      </c>
      <c r="H204" s="240">
        <f t="shared" si="96"/>
        <v>0.15652895993356863</v>
      </c>
      <c r="I204" s="239">
        <v>53261</v>
      </c>
      <c r="J204" s="240">
        <f t="shared" si="97"/>
        <v>6.0553564317005204E-2</v>
      </c>
      <c r="K204" s="239">
        <v>21248</v>
      </c>
      <c r="L204" s="240">
        <f t="shared" si="98"/>
        <v>-9.3012336193281309E-2</v>
      </c>
      <c r="M204" s="239">
        <v>114367</v>
      </c>
      <c r="N204" s="240">
        <f t="shared" si="99"/>
        <v>5.9179269659279221E-2</v>
      </c>
      <c r="O204" s="239">
        <v>2661</v>
      </c>
      <c r="P204" s="240">
        <f t="shared" si="100"/>
        <v>0.44384156266956043</v>
      </c>
      <c r="Q204" s="239">
        <v>13223</v>
      </c>
      <c r="R204" s="240">
        <f t="shared" si="101"/>
        <v>-3.3194413979673931E-2</v>
      </c>
      <c r="S204" s="239">
        <f t="shared" si="125"/>
        <v>25081.554200733211</v>
      </c>
      <c r="T204" s="240">
        <f t="shared" si="102"/>
        <v>0.20145852081579863</v>
      </c>
      <c r="U204" s="239">
        <v>9171</v>
      </c>
      <c r="V204" s="240">
        <f t="shared" si="103"/>
        <v>0.27534418022528162</v>
      </c>
      <c r="W204" s="239">
        <v>3658</v>
      </c>
      <c r="X204" s="240">
        <f t="shared" si="104"/>
        <v>-0.34783383847388127</v>
      </c>
      <c r="Y204" s="239">
        <v>4571</v>
      </c>
      <c r="Z204" s="240">
        <f t="shared" si="105"/>
        <v>0.62669039145907468</v>
      </c>
      <c r="AA204" s="239">
        <v>7681</v>
      </c>
      <c r="AB204" s="240">
        <f t="shared" si="106"/>
        <v>0.45887939221272545</v>
      </c>
      <c r="AC204" s="239">
        <v>4616</v>
      </c>
      <c r="AD204" s="240">
        <f t="shared" si="107"/>
        <v>0.17127632580563312</v>
      </c>
      <c r="AE204" s="239">
        <v>3496</v>
      </c>
      <c r="AF204" s="240">
        <f t="shared" si="108"/>
        <v>0.29051310446659273</v>
      </c>
      <c r="AG204" s="239">
        <v>0</v>
      </c>
      <c r="AH204" s="240" t="str">
        <f t="shared" si="109"/>
        <v>-</v>
      </c>
      <c r="AI204" s="239">
        <v>0</v>
      </c>
      <c r="AJ204" s="240" t="str">
        <f t="shared" si="110"/>
        <v>-</v>
      </c>
      <c r="AK204" s="239">
        <v>4139</v>
      </c>
      <c r="AL204" s="240">
        <f t="shared" si="111"/>
        <v>0.40543293718166384</v>
      </c>
      <c r="AM204" s="239">
        <v>542</v>
      </c>
      <c r="AN204" s="240">
        <f t="shared" si="112"/>
        <v>0.88850174216027877</v>
      </c>
      <c r="AO204" s="239">
        <v>367</v>
      </c>
      <c r="AP204" s="240">
        <f t="shared" si="113"/>
        <v>0.22333333333333338</v>
      </c>
      <c r="AQ204" s="239">
        <v>1508</v>
      </c>
      <c r="AR204" s="240">
        <f t="shared" si="114"/>
        <v>0.74335260115606938</v>
      </c>
      <c r="AS204" s="239">
        <f t="shared" si="126"/>
        <v>265051.60922016058</v>
      </c>
      <c r="AT204" s="240">
        <f t="shared" si="115"/>
        <v>6.7915503190846715E-2</v>
      </c>
      <c r="AU204" s="241">
        <f t="shared" si="127"/>
        <v>352699.75236050988</v>
      </c>
      <c r="AV204" s="242">
        <f t="shared" si="116"/>
        <v>8.566980938820512E-2</v>
      </c>
    </row>
    <row r="205" spans="2:48" ht="15" hidden="1" customHeight="1" outlineLevel="1">
      <c r="B205" s="238" t="s">
        <v>43</v>
      </c>
      <c r="C205" s="239">
        <v>97903</v>
      </c>
      <c r="D205" s="240">
        <f t="shared" si="94"/>
        <v>3.8251887672859919E-2</v>
      </c>
      <c r="E205" s="239">
        <v>7676</v>
      </c>
      <c r="F205" s="240">
        <f t="shared" si="95"/>
        <v>-7.9174664107485637E-2</v>
      </c>
      <c r="G205" s="239">
        <v>8001</v>
      </c>
      <c r="H205" s="240">
        <f t="shared" si="96"/>
        <v>-5.4478846608366771E-2</v>
      </c>
      <c r="I205" s="239">
        <v>56347</v>
      </c>
      <c r="J205" s="240">
        <f t="shared" si="97"/>
        <v>0.13774861181221598</v>
      </c>
      <c r="K205" s="239">
        <v>22195</v>
      </c>
      <c r="L205" s="240">
        <f t="shared" si="98"/>
        <v>0.18240903521389384</v>
      </c>
      <c r="M205" s="239">
        <v>121680</v>
      </c>
      <c r="N205" s="240">
        <f t="shared" si="99"/>
        <v>-1.6449096714222233E-2</v>
      </c>
      <c r="O205" s="239">
        <v>4703</v>
      </c>
      <c r="P205" s="240">
        <f t="shared" si="100"/>
        <v>0.65365682137834047</v>
      </c>
      <c r="Q205" s="239">
        <v>13716</v>
      </c>
      <c r="R205" s="240">
        <f t="shared" si="101"/>
        <v>-4.3914680050188171E-2</v>
      </c>
      <c r="S205" s="239">
        <f t="shared" si="125"/>
        <v>1716.4474313346798</v>
      </c>
      <c r="T205" s="240">
        <f t="shared" si="102"/>
        <v>0.46539339990075823</v>
      </c>
      <c r="U205" s="239">
        <v>231</v>
      </c>
      <c r="V205" s="240">
        <f t="shared" si="103"/>
        <v>4.0540540540540571E-2</v>
      </c>
      <c r="W205" s="239">
        <v>853</v>
      </c>
      <c r="X205" s="240">
        <f t="shared" si="104"/>
        <v>0.208215297450425</v>
      </c>
      <c r="Y205" s="239">
        <v>332</v>
      </c>
      <c r="Z205" s="240">
        <f t="shared" si="105"/>
        <v>1.1986754966887418</v>
      </c>
      <c r="AA205" s="239">
        <v>299</v>
      </c>
      <c r="AB205" s="240">
        <f t="shared" si="106"/>
        <v>2.6024096385542168</v>
      </c>
      <c r="AC205" s="239">
        <v>3786</v>
      </c>
      <c r="AD205" s="240">
        <f t="shared" si="107"/>
        <v>0.35698924731182791</v>
      </c>
      <c r="AE205" s="239">
        <v>3517</v>
      </c>
      <c r="AF205" s="240">
        <f t="shared" si="108"/>
        <v>0.2641984184040258</v>
      </c>
      <c r="AG205" s="239">
        <v>0</v>
      </c>
      <c r="AH205" s="240" t="str">
        <f t="shared" si="109"/>
        <v>-</v>
      </c>
      <c r="AI205" s="239">
        <v>0</v>
      </c>
      <c r="AJ205" s="240" t="str">
        <f t="shared" si="110"/>
        <v>-</v>
      </c>
      <c r="AK205" s="239">
        <v>5289</v>
      </c>
      <c r="AL205" s="240">
        <f t="shared" si="111"/>
        <v>0.23517048108360572</v>
      </c>
      <c r="AM205" s="239">
        <v>580</v>
      </c>
      <c r="AN205" s="240">
        <f t="shared" si="112"/>
        <v>0.57181571815718146</v>
      </c>
      <c r="AO205" s="239">
        <v>495</v>
      </c>
      <c r="AP205" s="240">
        <f t="shared" si="113"/>
        <v>0.56151419558359628</v>
      </c>
      <c r="AQ205" s="239">
        <v>1897</v>
      </c>
      <c r="AR205" s="240">
        <f t="shared" si="114"/>
        <v>1.5809523809523811</v>
      </c>
      <c r="AS205" s="239">
        <f t="shared" si="126"/>
        <v>251603.86324089477</v>
      </c>
      <c r="AT205" s="240">
        <f t="shared" si="115"/>
        <v>5.5165379372059897E-2</v>
      </c>
      <c r="AU205" s="241">
        <f t="shared" si="127"/>
        <v>349506.9014927824</v>
      </c>
      <c r="AV205" s="242">
        <f t="shared" si="116"/>
        <v>5.0372212571389463E-2</v>
      </c>
    </row>
    <row r="206" spans="2:48" ht="15" hidden="1" customHeight="1" outlineLevel="1">
      <c r="B206" s="238" t="s">
        <v>44</v>
      </c>
      <c r="C206" s="239">
        <v>117051</v>
      </c>
      <c r="D206" s="240">
        <f t="shared" si="94"/>
        <v>0.11943039124738197</v>
      </c>
      <c r="E206" s="239">
        <v>7707</v>
      </c>
      <c r="F206" s="240">
        <f t="shared" si="95"/>
        <v>-0.20341085271317827</v>
      </c>
      <c r="G206" s="239">
        <v>11121</v>
      </c>
      <c r="H206" s="240">
        <f t="shared" si="96"/>
        <v>-3.5137948984903744E-2</v>
      </c>
      <c r="I206" s="239">
        <v>44870</v>
      </c>
      <c r="J206" s="240">
        <f t="shared" si="97"/>
        <v>9.5646228603521122E-2</v>
      </c>
      <c r="K206" s="239">
        <v>24547</v>
      </c>
      <c r="L206" s="240">
        <f t="shared" si="98"/>
        <v>-2.8034052662839093E-2</v>
      </c>
      <c r="M206" s="239">
        <v>114377</v>
      </c>
      <c r="N206" s="240">
        <f t="shared" si="99"/>
        <v>-7.7344411729117102E-2</v>
      </c>
      <c r="O206" s="239">
        <v>4071</v>
      </c>
      <c r="P206" s="240">
        <f t="shared" si="100"/>
        <v>0.3382642998027614</v>
      </c>
      <c r="Q206" s="239">
        <v>20934</v>
      </c>
      <c r="R206" s="240">
        <f t="shared" si="101"/>
        <v>-0.13226943005181346</v>
      </c>
      <c r="S206" s="239">
        <f t="shared" si="125"/>
        <v>1156.3548432893588</v>
      </c>
      <c r="T206" s="240">
        <f t="shared" si="102"/>
        <v>-0.29753969509007983</v>
      </c>
      <c r="U206" s="239">
        <v>156</v>
      </c>
      <c r="V206" s="240">
        <f t="shared" si="103"/>
        <v>0.56000000000000005</v>
      </c>
      <c r="W206" s="239">
        <v>706</v>
      </c>
      <c r="X206" s="240">
        <f t="shared" si="104"/>
        <v>0.59009009009009006</v>
      </c>
      <c r="Y206" s="239">
        <v>224</v>
      </c>
      <c r="Z206" s="240">
        <f t="shared" si="105"/>
        <v>-0.79524680073126142</v>
      </c>
      <c r="AA206" s="239">
        <v>70</v>
      </c>
      <c r="AB206" s="240">
        <f t="shared" si="106"/>
        <v>13</v>
      </c>
      <c r="AC206" s="239">
        <v>2827</v>
      </c>
      <c r="AD206" s="240">
        <f t="shared" si="107"/>
        <v>5.4064131245339375E-2</v>
      </c>
      <c r="AE206" s="239">
        <v>2939</v>
      </c>
      <c r="AF206" s="240">
        <f t="shared" si="108"/>
        <v>0.19471544715447164</v>
      </c>
      <c r="AG206" s="239">
        <v>0</v>
      </c>
      <c r="AH206" s="240" t="str">
        <f t="shared" si="109"/>
        <v>-</v>
      </c>
      <c r="AI206" s="239">
        <v>0</v>
      </c>
      <c r="AJ206" s="240" t="str">
        <f t="shared" si="110"/>
        <v>-</v>
      </c>
      <c r="AK206" s="239">
        <v>8075</v>
      </c>
      <c r="AL206" s="240">
        <f t="shared" si="111"/>
        <v>0.88228438228438222</v>
      </c>
      <c r="AM206" s="239">
        <v>422</v>
      </c>
      <c r="AN206" s="240">
        <f t="shared" si="112"/>
        <v>-0.24508050089445443</v>
      </c>
      <c r="AO206" s="239">
        <v>405</v>
      </c>
      <c r="AP206" s="240">
        <f t="shared" si="113"/>
        <v>0.73076923076923084</v>
      </c>
      <c r="AQ206" s="239">
        <v>1223</v>
      </c>
      <c r="AR206" s="240">
        <f t="shared" si="114"/>
        <v>0.4646706586826348</v>
      </c>
      <c r="AS206" s="239">
        <f t="shared" si="126"/>
        <v>244689.0615792422</v>
      </c>
      <c r="AT206" s="240">
        <f t="shared" si="115"/>
        <v>-2.6107667370916965E-2</v>
      </c>
      <c r="AU206" s="241">
        <f t="shared" si="127"/>
        <v>361740.18100963341</v>
      </c>
      <c r="AV206" s="242">
        <f t="shared" si="116"/>
        <v>1.6662733344895875E-2</v>
      </c>
    </row>
    <row r="207" spans="2:48" ht="15" hidden="1" customHeight="1" outlineLevel="1">
      <c r="B207" s="238" t="s">
        <v>45</v>
      </c>
      <c r="C207" s="239">
        <v>98807</v>
      </c>
      <c r="D207" s="240">
        <f t="shared" si="94"/>
        <v>6.8830859763748808E-2</v>
      </c>
      <c r="E207" s="239">
        <v>11099</v>
      </c>
      <c r="F207" s="240">
        <f t="shared" si="95"/>
        <v>-6.8250503693754183E-2</v>
      </c>
      <c r="G207" s="239">
        <v>15213</v>
      </c>
      <c r="H207" s="240">
        <f t="shared" si="96"/>
        <v>-7.5085116731517521E-2</v>
      </c>
      <c r="I207" s="239">
        <v>49009</v>
      </c>
      <c r="J207" s="240">
        <f t="shared" si="97"/>
        <v>-8.4569162603435055E-3</v>
      </c>
      <c r="K207" s="239">
        <v>24637</v>
      </c>
      <c r="L207" s="240">
        <f t="shared" si="98"/>
        <v>0.12221007561264452</v>
      </c>
      <c r="M207" s="239">
        <v>109984</v>
      </c>
      <c r="N207" s="240">
        <f t="shared" si="99"/>
        <v>-0.17590906706828213</v>
      </c>
      <c r="O207" s="239">
        <v>4151</v>
      </c>
      <c r="P207" s="240">
        <f t="shared" si="100"/>
        <v>-0.12352195945945943</v>
      </c>
      <c r="Q207" s="239">
        <v>17284</v>
      </c>
      <c r="R207" s="240">
        <f t="shared" si="101"/>
        <v>8.8481642420807249E-2</v>
      </c>
      <c r="S207" s="239">
        <f t="shared" si="125"/>
        <v>1324.1772248656928</v>
      </c>
      <c r="T207" s="240">
        <f t="shared" si="102"/>
        <v>-0.32340366737149107</v>
      </c>
      <c r="U207" s="239">
        <v>609</v>
      </c>
      <c r="V207" s="240">
        <f t="shared" si="103"/>
        <v>4.389380530973451</v>
      </c>
      <c r="W207" s="239">
        <v>473</v>
      </c>
      <c r="X207" s="240">
        <f t="shared" si="104"/>
        <v>-0.43149038461538458</v>
      </c>
      <c r="Y207" s="239">
        <v>211</v>
      </c>
      <c r="Z207" s="240">
        <f t="shared" si="105"/>
        <v>-0.78066528066528063</v>
      </c>
      <c r="AA207" s="239">
        <v>28</v>
      </c>
      <c r="AB207" s="240">
        <f t="shared" si="106"/>
        <v>0</v>
      </c>
      <c r="AC207" s="239">
        <v>3709</v>
      </c>
      <c r="AD207" s="240">
        <f t="shared" si="107"/>
        <v>0.10716417910447751</v>
      </c>
      <c r="AE207" s="239">
        <v>3208</v>
      </c>
      <c r="AF207" s="240">
        <f t="shared" si="108"/>
        <v>-0.10839355197331846</v>
      </c>
      <c r="AG207" s="239">
        <v>0</v>
      </c>
      <c r="AH207" s="240" t="str">
        <f t="shared" si="109"/>
        <v>-</v>
      </c>
      <c r="AI207" s="239">
        <v>0</v>
      </c>
      <c r="AJ207" s="240" t="str">
        <f t="shared" si="110"/>
        <v>-</v>
      </c>
      <c r="AK207" s="239">
        <v>5572</v>
      </c>
      <c r="AL207" s="240">
        <f t="shared" si="111"/>
        <v>0.10753329357980523</v>
      </c>
      <c r="AM207" s="239">
        <v>526</v>
      </c>
      <c r="AN207" s="240">
        <f t="shared" si="112"/>
        <v>-0.20783132530120485</v>
      </c>
      <c r="AO207" s="239">
        <v>511</v>
      </c>
      <c r="AP207" s="240">
        <f t="shared" si="113"/>
        <v>0.62738853503184711</v>
      </c>
      <c r="AQ207" s="239">
        <v>1948</v>
      </c>
      <c r="AR207" s="240">
        <f t="shared" si="114"/>
        <v>1.2598607888631093</v>
      </c>
      <c r="AS207" s="239">
        <f t="shared" si="126"/>
        <v>248175.37407250851</v>
      </c>
      <c r="AT207" s="240">
        <f t="shared" si="115"/>
        <v>-7.9462140468626097E-2</v>
      </c>
      <c r="AU207" s="241">
        <f t="shared" si="127"/>
        <v>346982.44290336827</v>
      </c>
      <c r="AV207" s="242">
        <f t="shared" si="116"/>
        <v>-4.1596509977515406E-2</v>
      </c>
    </row>
    <row r="208" spans="2:48" ht="15" hidden="1" customHeight="1" outlineLevel="1">
      <c r="B208" s="238" t="s">
        <v>46</v>
      </c>
      <c r="C208" s="239">
        <v>81508</v>
      </c>
      <c r="D208" s="240">
        <f t="shared" si="94"/>
        <v>-9.647382248284575E-2</v>
      </c>
      <c r="E208" s="239">
        <v>7812</v>
      </c>
      <c r="F208" s="240">
        <f t="shared" si="95"/>
        <v>0.14612676056338025</v>
      </c>
      <c r="G208" s="239">
        <v>8456</v>
      </c>
      <c r="H208" s="240">
        <f t="shared" si="96"/>
        <v>7.7463949469669391E-3</v>
      </c>
      <c r="I208" s="239">
        <v>53703</v>
      </c>
      <c r="J208" s="240">
        <f t="shared" si="97"/>
        <v>0.19406336853807682</v>
      </c>
      <c r="K208" s="239">
        <v>17555</v>
      </c>
      <c r="L208" s="240">
        <f t="shared" si="98"/>
        <v>6.1045633121789011E-2</v>
      </c>
      <c r="M208" s="239">
        <v>108874</v>
      </c>
      <c r="N208" s="240">
        <f t="shared" si="99"/>
        <v>4.0045088936015771E-2</v>
      </c>
      <c r="O208" s="239">
        <v>4632</v>
      </c>
      <c r="P208" s="240">
        <f t="shared" si="100"/>
        <v>1.3766033863519755</v>
      </c>
      <c r="Q208" s="239">
        <v>11553</v>
      </c>
      <c r="R208" s="240">
        <f t="shared" si="101"/>
        <v>-4.3950361944157246E-3</v>
      </c>
      <c r="S208" s="239">
        <f t="shared" si="125"/>
        <v>679.90434196743001</v>
      </c>
      <c r="T208" s="240">
        <f t="shared" si="102"/>
        <v>-0.48445567411185742</v>
      </c>
      <c r="U208" s="239">
        <v>172</v>
      </c>
      <c r="V208" s="240">
        <f t="shared" si="103"/>
        <v>0.52212389380530966</v>
      </c>
      <c r="W208" s="239">
        <v>358</v>
      </c>
      <c r="X208" s="240">
        <f t="shared" si="104"/>
        <v>0.27402135231316715</v>
      </c>
      <c r="Y208" s="239">
        <v>99</v>
      </c>
      <c r="Z208" s="240">
        <f t="shared" si="105"/>
        <v>-0.8918032786885246</v>
      </c>
      <c r="AA208" s="239">
        <v>51</v>
      </c>
      <c r="AB208" s="240">
        <f t="shared" si="106"/>
        <v>4.0999999999999996</v>
      </c>
      <c r="AC208" s="239">
        <v>2859</v>
      </c>
      <c r="AD208" s="240">
        <f t="shared" si="107"/>
        <v>0.38316400580551524</v>
      </c>
      <c r="AE208" s="239">
        <v>3724</v>
      </c>
      <c r="AF208" s="240">
        <f t="shared" si="108"/>
        <v>0.42791411042944794</v>
      </c>
      <c r="AG208" s="239">
        <v>0</v>
      </c>
      <c r="AH208" s="240" t="str">
        <f t="shared" si="109"/>
        <v>-</v>
      </c>
      <c r="AI208" s="239">
        <v>0</v>
      </c>
      <c r="AJ208" s="240" t="str">
        <f t="shared" si="110"/>
        <v>-</v>
      </c>
      <c r="AK208" s="239">
        <v>4174</v>
      </c>
      <c r="AL208" s="240">
        <f t="shared" si="111"/>
        <v>0.64589905362776023</v>
      </c>
      <c r="AM208" s="239">
        <v>880</v>
      </c>
      <c r="AN208" s="240">
        <f t="shared" si="112"/>
        <v>1.5287356321839081</v>
      </c>
      <c r="AO208" s="239">
        <v>416</v>
      </c>
      <c r="AP208" s="240">
        <f t="shared" si="113"/>
        <v>6.9408740359897081E-2</v>
      </c>
      <c r="AQ208" s="239">
        <v>1636</v>
      </c>
      <c r="AR208" s="240">
        <f t="shared" si="114"/>
        <v>1.8158347676419964</v>
      </c>
      <c r="AS208" s="239">
        <f t="shared" si="126"/>
        <v>226962.88509414237</v>
      </c>
      <c r="AT208" s="240">
        <f t="shared" si="115"/>
        <v>0.10815060244556896</v>
      </c>
      <c r="AU208" s="241">
        <f t="shared" si="127"/>
        <v>308470.78862031974</v>
      </c>
      <c r="AV208" s="242">
        <f t="shared" si="116"/>
        <v>4.5580937819359013E-2</v>
      </c>
    </row>
    <row r="209" spans="2:48" ht="15" hidden="1" customHeight="1" outlineLevel="1">
      <c r="B209" s="238" t="s">
        <v>47</v>
      </c>
      <c r="C209" s="239">
        <v>83613</v>
      </c>
      <c r="D209" s="240">
        <f t="shared" si="94"/>
        <v>5.8687229355010251E-2</v>
      </c>
      <c r="E209" s="239">
        <v>6894</v>
      </c>
      <c r="F209" s="240">
        <f t="shared" si="95"/>
        <v>-0.10257745378807603</v>
      </c>
      <c r="G209" s="239">
        <v>8838</v>
      </c>
      <c r="H209" s="240">
        <f t="shared" si="96"/>
        <v>0.12442748091603062</v>
      </c>
      <c r="I209" s="239">
        <v>49575</v>
      </c>
      <c r="J209" s="240">
        <f t="shared" si="97"/>
        <v>0.18790884911221339</v>
      </c>
      <c r="K209" s="239">
        <v>25585</v>
      </c>
      <c r="L209" s="240">
        <f t="shared" si="98"/>
        <v>8.6319633152173836E-2</v>
      </c>
      <c r="M209" s="239">
        <v>109767</v>
      </c>
      <c r="N209" s="240">
        <f t="shared" si="99"/>
        <v>1.5326981777818993E-2</v>
      </c>
      <c r="O209" s="239">
        <v>3208</v>
      </c>
      <c r="P209" s="240">
        <f t="shared" si="100"/>
        <v>7.723304231027539E-2</v>
      </c>
      <c r="Q209" s="239">
        <v>9144</v>
      </c>
      <c r="R209" s="240">
        <f t="shared" si="101"/>
        <v>-0.15575662450373928</v>
      </c>
      <c r="S209" s="239">
        <f t="shared" si="125"/>
        <v>489.1486103613982</v>
      </c>
      <c r="T209" s="240">
        <f t="shared" si="102"/>
        <v>-0.72064318123372284</v>
      </c>
      <c r="U209" s="239">
        <v>129</v>
      </c>
      <c r="V209" s="240">
        <f t="shared" si="103"/>
        <v>-0.21818181818181814</v>
      </c>
      <c r="W209" s="239">
        <v>37</v>
      </c>
      <c r="X209" s="240">
        <f t="shared" si="104"/>
        <v>-0.97320782041998555</v>
      </c>
      <c r="Y209" s="239">
        <v>117</v>
      </c>
      <c r="Z209" s="240">
        <f t="shared" si="105"/>
        <v>1.3399999999999999</v>
      </c>
      <c r="AA209" s="239">
        <v>206</v>
      </c>
      <c r="AB209" s="240">
        <f t="shared" si="106"/>
        <v>0.51470588235294112</v>
      </c>
      <c r="AC209" s="239">
        <v>2909</v>
      </c>
      <c r="AD209" s="240">
        <f t="shared" si="107"/>
        <v>4.9422799422799368E-2</v>
      </c>
      <c r="AE209" s="239">
        <v>3215</v>
      </c>
      <c r="AF209" s="240">
        <f t="shared" si="108"/>
        <v>0.21092278719397362</v>
      </c>
      <c r="AG209" s="239">
        <v>0</v>
      </c>
      <c r="AH209" s="240" t="str">
        <f t="shared" si="109"/>
        <v>-</v>
      </c>
      <c r="AI209" s="239">
        <v>0</v>
      </c>
      <c r="AJ209" s="240" t="str">
        <f t="shared" si="110"/>
        <v>-</v>
      </c>
      <c r="AK209" s="239">
        <v>2435</v>
      </c>
      <c r="AL209" s="240">
        <f t="shared" si="111"/>
        <v>-0.18507362784471215</v>
      </c>
      <c r="AM209" s="239">
        <v>474</v>
      </c>
      <c r="AN209" s="240">
        <f t="shared" si="112"/>
        <v>0.35428571428571431</v>
      </c>
      <c r="AO209" s="239">
        <v>350</v>
      </c>
      <c r="AP209" s="240">
        <f t="shared" si="113"/>
        <v>0.66666666666666674</v>
      </c>
      <c r="AQ209" s="239">
        <v>1237</v>
      </c>
      <c r="AR209" s="240">
        <f t="shared" si="114"/>
        <v>0.8111273792093705</v>
      </c>
      <c r="AS209" s="239">
        <f t="shared" si="126"/>
        <v>224122.14817911695</v>
      </c>
      <c r="AT209" s="240">
        <f t="shared" si="115"/>
        <v>4.652422302936543E-2</v>
      </c>
      <c r="AU209" s="241">
        <f t="shared" si="127"/>
        <v>307735.20686634636</v>
      </c>
      <c r="AV209" s="242">
        <f t="shared" si="116"/>
        <v>4.9800417871759262E-2</v>
      </c>
    </row>
    <row r="210" spans="2:48" ht="15" hidden="1" customHeight="1" outlineLevel="1">
      <c r="B210" s="238" t="s">
        <v>48</v>
      </c>
      <c r="C210" s="239">
        <v>104206</v>
      </c>
      <c r="D210" s="240">
        <f t="shared" si="94"/>
        <v>0.20129114069975218</v>
      </c>
      <c r="E210" s="239">
        <v>9433</v>
      </c>
      <c r="F210" s="240">
        <f t="shared" si="95"/>
        <v>0.13925120772946853</v>
      </c>
      <c r="G210" s="239">
        <v>9871</v>
      </c>
      <c r="H210" s="240">
        <f t="shared" si="96"/>
        <v>-5.132148005766457E-2</v>
      </c>
      <c r="I210" s="239">
        <v>59188</v>
      </c>
      <c r="J210" s="240">
        <f t="shared" si="97"/>
        <v>6.0488783774098831E-2</v>
      </c>
      <c r="K210" s="239">
        <v>39480</v>
      </c>
      <c r="L210" s="240">
        <f t="shared" si="98"/>
        <v>0.14580914789876953</v>
      </c>
      <c r="M210" s="239">
        <v>101373</v>
      </c>
      <c r="N210" s="240">
        <f t="shared" si="99"/>
        <v>-5.6178833781783344E-2</v>
      </c>
      <c r="O210" s="239">
        <v>1992</v>
      </c>
      <c r="P210" s="240">
        <f t="shared" si="100"/>
        <v>0.19281437125748502</v>
      </c>
      <c r="Q210" s="239">
        <v>12530</v>
      </c>
      <c r="R210" s="240">
        <f t="shared" si="101"/>
        <v>-5.0109923432643422E-2</v>
      </c>
      <c r="S210" s="239">
        <f t="shared" si="125"/>
        <v>19032.456749903693</v>
      </c>
      <c r="T210" s="240">
        <f t="shared" si="102"/>
        <v>0.43156584987478119</v>
      </c>
      <c r="U210" s="239">
        <v>8824</v>
      </c>
      <c r="V210" s="240">
        <f t="shared" si="103"/>
        <v>0.37402678293366542</v>
      </c>
      <c r="W210" s="239">
        <v>4535</v>
      </c>
      <c r="X210" s="240">
        <f t="shared" si="104"/>
        <v>0.73754789272030652</v>
      </c>
      <c r="Y210" s="239">
        <v>2802</v>
      </c>
      <c r="Z210" s="240">
        <f t="shared" si="105"/>
        <v>0.34517522803648593</v>
      </c>
      <c r="AA210" s="239">
        <v>2870</v>
      </c>
      <c r="AB210" s="240">
        <f t="shared" si="106"/>
        <v>0.3165137614678899</v>
      </c>
      <c r="AC210" s="239">
        <v>3574</v>
      </c>
      <c r="AD210" s="240">
        <f t="shared" si="107"/>
        <v>-8.3869164104000138E-4</v>
      </c>
      <c r="AE210" s="239">
        <v>4051</v>
      </c>
      <c r="AF210" s="240">
        <f t="shared" si="108"/>
        <v>0.29383583519642298</v>
      </c>
      <c r="AG210" s="239">
        <v>0</v>
      </c>
      <c r="AH210" s="240" t="str">
        <f t="shared" si="109"/>
        <v>-</v>
      </c>
      <c r="AI210" s="239">
        <v>0</v>
      </c>
      <c r="AJ210" s="240" t="str">
        <f t="shared" si="110"/>
        <v>-</v>
      </c>
      <c r="AK210" s="239">
        <v>7018</v>
      </c>
      <c r="AL210" s="240">
        <f t="shared" si="111"/>
        <v>2.4811507936507935</v>
      </c>
      <c r="AM210" s="239">
        <v>1047</v>
      </c>
      <c r="AN210" s="240">
        <f t="shared" si="112"/>
        <v>0.45618915159944362</v>
      </c>
      <c r="AO210" s="239">
        <v>330</v>
      </c>
      <c r="AP210" s="240">
        <f t="shared" si="113"/>
        <v>0.7010309278350515</v>
      </c>
      <c r="AQ210" s="239">
        <v>1444</v>
      </c>
      <c r="AR210" s="240">
        <f t="shared" si="114"/>
        <v>1.7715930902111325</v>
      </c>
      <c r="AS210" s="239">
        <f t="shared" si="126"/>
        <v>270368.13549487863</v>
      </c>
      <c r="AT210" s="240">
        <f t="shared" si="115"/>
        <v>6.1617004166975908E-2</v>
      </c>
      <c r="AU210" s="241">
        <f t="shared" si="127"/>
        <v>374574.33678601932</v>
      </c>
      <c r="AV210" s="242">
        <f t="shared" si="116"/>
        <v>9.7104681750578292E-2</v>
      </c>
    </row>
    <row r="211" spans="2:48" ht="15" hidden="1" customHeight="1" outlineLevel="1">
      <c r="B211" s="238" t="s">
        <v>49</v>
      </c>
      <c r="C211" s="239">
        <v>61118</v>
      </c>
      <c r="D211" s="240">
        <f t="shared" si="94"/>
        <v>-0.17741588156123822</v>
      </c>
      <c r="E211" s="239">
        <v>11123</v>
      </c>
      <c r="F211" s="240">
        <f t="shared" si="95"/>
        <v>0.13453692370461034</v>
      </c>
      <c r="G211" s="239">
        <v>10246</v>
      </c>
      <c r="H211" s="240">
        <f t="shared" si="96"/>
        <v>0.16484765802637558</v>
      </c>
      <c r="I211" s="239">
        <v>70373</v>
      </c>
      <c r="J211" s="240">
        <f t="shared" si="97"/>
        <v>0.11515545273032668</v>
      </c>
      <c r="K211" s="239">
        <v>27749</v>
      </c>
      <c r="L211" s="240">
        <f t="shared" si="98"/>
        <v>0.27763709194714314</v>
      </c>
      <c r="M211" s="239">
        <v>119411</v>
      </c>
      <c r="N211" s="240">
        <f t="shared" si="99"/>
        <v>0.10499236570582515</v>
      </c>
      <c r="O211" s="239">
        <v>1445</v>
      </c>
      <c r="P211" s="240">
        <f t="shared" si="100"/>
        <v>0.18152085036794774</v>
      </c>
      <c r="Q211" s="239">
        <v>11368</v>
      </c>
      <c r="R211" s="240">
        <f t="shared" si="101"/>
        <v>-0.12634491238856438</v>
      </c>
      <c r="S211" s="239">
        <f t="shared" si="125"/>
        <v>39706.071334285261</v>
      </c>
      <c r="T211" s="240">
        <f t="shared" si="102"/>
        <v>7.2697777858830026E-3</v>
      </c>
      <c r="U211" s="239">
        <v>14965</v>
      </c>
      <c r="V211" s="240">
        <f t="shared" si="103"/>
        <v>-7.6519592718296781E-2</v>
      </c>
      <c r="W211" s="239">
        <v>6804</v>
      </c>
      <c r="X211" s="240">
        <f t="shared" si="104"/>
        <v>-3.9254447896074574E-2</v>
      </c>
      <c r="Y211" s="239">
        <v>7956</v>
      </c>
      <c r="Z211" s="240">
        <f t="shared" si="105"/>
        <v>0.18710832587287385</v>
      </c>
      <c r="AA211" s="239">
        <v>9981</v>
      </c>
      <c r="AB211" s="240">
        <f t="shared" si="106"/>
        <v>5.8430540827147492E-2</v>
      </c>
      <c r="AC211" s="239">
        <v>2450</v>
      </c>
      <c r="AD211" s="240">
        <f t="shared" si="107"/>
        <v>-2.3515344758868073E-2</v>
      </c>
      <c r="AE211" s="239">
        <v>3516</v>
      </c>
      <c r="AF211" s="240">
        <f t="shared" si="108"/>
        <v>9.3283582089552342E-2</v>
      </c>
      <c r="AG211" s="239">
        <v>0</v>
      </c>
      <c r="AH211" s="240" t="str">
        <f t="shared" si="109"/>
        <v>-</v>
      </c>
      <c r="AI211" s="239">
        <v>0</v>
      </c>
      <c r="AJ211" s="240" t="str">
        <f t="shared" si="110"/>
        <v>-</v>
      </c>
      <c r="AK211" s="239">
        <v>4449</v>
      </c>
      <c r="AL211" s="240">
        <f t="shared" si="111"/>
        <v>1.5731636784268361</v>
      </c>
      <c r="AM211" s="239">
        <v>1176</v>
      </c>
      <c r="AN211" s="240">
        <f t="shared" si="112"/>
        <v>0.10422535211267614</v>
      </c>
      <c r="AO211" s="239">
        <v>241</v>
      </c>
      <c r="AP211" s="240">
        <f t="shared" si="113"/>
        <v>-0.15140845070422537</v>
      </c>
      <c r="AQ211" s="239">
        <v>1504</v>
      </c>
      <c r="AR211" s="240">
        <f t="shared" si="114"/>
        <v>0.7468060394889664</v>
      </c>
      <c r="AS211" s="239">
        <f t="shared" si="126"/>
        <v>304759.70420398575</v>
      </c>
      <c r="AT211" s="240">
        <f t="shared" si="115"/>
        <v>0.10896948898407022</v>
      </c>
      <c r="AU211" s="241">
        <f t="shared" si="127"/>
        <v>365877.52678810415</v>
      </c>
      <c r="AV211" s="242">
        <f t="shared" si="116"/>
        <v>4.8017968962027036E-2</v>
      </c>
    </row>
    <row r="212" spans="2:48" ht="15" hidden="1" customHeight="1" outlineLevel="1">
      <c r="B212" s="238" t="s">
        <v>50</v>
      </c>
      <c r="C212" s="239">
        <v>48033</v>
      </c>
      <c r="D212" s="240">
        <f t="shared" ref="D212:D275" si="128">IFERROR(C212/C225-1,"-")</f>
        <v>3.0242584132295303E-2</v>
      </c>
      <c r="E212" s="239">
        <v>10148</v>
      </c>
      <c r="F212" s="240">
        <f t="shared" ref="F212:F275" si="129">IFERROR(E212/E225-1,"-")</f>
        <v>1.6019223067681221E-2</v>
      </c>
      <c r="G212" s="239">
        <v>11563</v>
      </c>
      <c r="H212" s="240">
        <f t="shared" ref="H212:H275" si="130">IFERROR(G212/G225-1,"-")</f>
        <v>7.6688453159041714E-3</v>
      </c>
      <c r="I212" s="239">
        <v>58438</v>
      </c>
      <c r="J212" s="240">
        <f t="shared" ref="J212:J275" si="131">IFERROR(I212/I225-1,"-")</f>
        <v>3.0452645871171358E-2</v>
      </c>
      <c r="K212" s="239">
        <v>26438</v>
      </c>
      <c r="L212" s="240">
        <f t="shared" ref="L212:L275" si="132">IFERROR(K212/K225-1,"-")</f>
        <v>0.16502886352619761</v>
      </c>
      <c r="M212" s="239">
        <v>98743</v>
      </c>
      <c r="N212" s="240">
        <f t="shared" ref="N212:N275" si="133">IFERROR(M212/M225-1,"-")</f>
        <v>6.054389620432632E-2</v>
      </c>
      <c r="O212" s="239">
        <v>1162</v>
      </c>
      <c r="P212" s="240">
        <f t="shared" ref="P212:P275" si="134">IFERROR(O212/O225-1,"-")</f>
        <v>-0.17588652482269507</v>
      </c>
      <c r="Q212" s="239">
        <v>15027</v>
      </c>
      <c r="R212" s="240">
        <f t="shared" ref="R212:R275" si="135">IFERROR(Q212/Q225-1,"-")</f>
        <v>-0.16886061946902653</v>
      </c>
      <c r="S212" s="239">
        <f t="shared" si="125"/>
        <v>38307.934659170875</v>
      </c>
      <c r="T212" s="240">
        <f t="shared" ref="T212:T275" si="136">IFERROR(S212/S225-1,"-")</f>
        <v>-4.3430810392984465E-2</v>
      </c>
      <c r="U212" s="239">
        <v>15750</v>
      </c>
      <c r="V212" s="240">
        <f t="shared" ref="V212:V275" si="137">IFERROR(U212/U225-1,"-")</f>
        <v>-2.9515065623267001E-2</v>
      </c>
      <c r="W212" s="239">
        <v>7220</v>
      </c>
      <c r="X212" s="240">
        <f t="shared" ref="X212:X275" si="138">IFERROR(W212/W225-1,"-")</f>
        <v>0.12373540856031129</v>
      </c>
      <c r="Y212" s="239">
        <v>6052</v>
      </c>
      <c r="Z212" s="240">
        <f t="shared" ref="Z212:Z275" si="139">IFERROR(Y212/Y225-1,"-")</f>
        <v>-0.15956117205943621</v>
      </c>
      <c r="AA212" s="239">
        <v>9286</v>
      </c>
      <c r="AB212" s="240">
        <f t="shared" ref="AB212:AB275" si="140">IFERROR(AA212/AA225-1,"-")</f>
        <v>-8.8893249607535307E-2</v>
      </c>
      <c r="AC212" s="239">
        <v>2573</v>
      </c>
      <c r="AD212" s="240">
        <f t="shared" ref="AD212:AD275" si="141">IFERROR(AC212/AC225-1,"-")</f>
        <v>3.8756560355268421E-2</v>
      </c>
      <c r="AE212" s="239">
        <v>4050</v>
      </c>
      <c r="AF212" s="240">
        <f t="shared" ref="AF212:AF275" si="142">IFERROR(AE212/AE225-1,"-")</f>
        <v>0.20535714285714279</v>
      </c>
      <c r="AG212" s="239">
        <v>0</v>
      </c>
      <c r="AH212" s="240" t="str">
        <f t="shared" ref="AH212:AH275" si="143">IFERROR(AG212/AG225-1,"-")</f>
        <v>-</v>
      </c>
      <c r="AI212" s="239">
        <v>0</v>
      </c>
      <c r="AJ212" s="240" t="str">
        <f t="shared" ref="AJ212:AJ275" si="144">IFERROR(AI212/AI225-1,"-")</f>
        <v>-</v>
      </c>
      <c r="AK212" s="239">
        <v>3689</v>
      </c>
      <c r="AL212" s="240">
        <f t="shared" ref="AL212:AL275" si="145">IFERROR(AK212/AK225-1,"-")</f>
        <v>1.407963446475196</v>
      </c>
      <c r="AM212" s="239">
        <v>971</v>
      </c>
      <c r="AN212" s="240">
        <f t="shared" ref="AN212:AN275" si="146">IFERROR(AM212/AM225-1,"-")</f>
        <v>-0.27320359281437123</v>
      </c>
      <c r="AO212" s="239">
        <v>350</v>
      </c>
      <c r="AP212" s="240">
        <f t="shared" ref="AP212:AP275" si="147">IFERROR(AO212/AO225-1,"-")</f>
        <v>-0.33333333333333337</v>
      </c>
      <c r="AQ212" s="239">
        <v>1185</v>
      </c>
      <c r="AR212" s="240">
        <f t="shared" ref="AR212:AR275" si="148">IFERROR(AQ212/AQ225-1,"-")</f>
        <v>0.79003021148036257</v>
      </c>
      <c r="AS212" s="239">
        <f t="shared" si="126"/>
        <v>272645.99513309397</v>
      </c>
      <c r="AT212" s="240">
        <f t="shared" ref="AT212:AT275" si="149">IFERROR(AS212/AS225-1,"-")</f>
        <v>3.5078440242465758E-2</v>
      </c>
      <c r="AU212" s="241">
        <f t="shared" si="127"/>
        <v>320679.02537567809</v>
      </c>
      <c r="AV212" s="242">
        <f t="shared" ref="AV212:AV275" si="150">IFERROR(AU212/AU225-1,"-")</f>
        <v>3.4350807953055007E-2</v>
      </c>
    </row>
    <row r="213" spans="2:48" ht="15" hidden="1" customHeight="1" outlineLevel="1">
      <c r="B213" s="238" t="s">
        <v>51</v>
      </c>
      <c r="C213" s="239">
        <v>43048</v>
      </c>
      <c r="D213" s="240">
        <f t="shared" si="128"/>
        <v>3.7181632273664E-4</v>
      </c>
      <c r="E213" s="239">
        <v>10418</v>
      </c>
      <c r="F213" s="240">
        <f t="shared" si="129"/>
        <v>0.15871426982538095</v>
      </c>
      <c r="G213" s="239">
        <v>12221</v>
      </c>
      <c r="H213" s="240">
        <f t="shared" si="130"/>
        <v>2.2421149502217075E-2</v>
      </c>
      <c r="I213" s="239">
        <v>56755</v>
      </c>
      <c r="J213" s="240">
        <f t="shared" si="131"/>
        <v>-3.5975744398960452E-2</v>
      </c>
      <c r="K213" s="239">
        <v>16631</v>
      </c>
      <c r="L213" s="240">
        <f t="shared" si="132"/>
        <v>2.4581074420896964E-2</v>
      </c>
      <c r="M213" s="239">
        <v>90468</v>
      </c>
      <c r="N213" s="240">
        <f t="shared" si="133"/>
        <v>-1.2799947621697672E-2</v>
      </c>
      <c r="O213" s="239">
        <v>853</v>
      </c>
      <c r="P213" s="240">
        <f t="shared" si="134"/>
        <v>-0.43807641633728589</v>
      </c>
      <c r="Q213" s="239">
        <v>20589</v>
      </c>
      <c r="R213" s="240">
        <f t="shared" si="135"/>
        <v>-0.15089904322005943</v>
      </c>
      <c r="S213" s="239">
        <f t="shared" si="125"/>
        <v>47297.209143193882</v>
      </c>
      <c r="T213" s="240">
        <f t="shared" si="136"/>
        <v>2.3244484406755639E-2</v>
      </c>
      <c r="U213" s="239">
        <v>19415</v>
      </c>
      <c r="V213" s="240">
        <f t="shared" si="137"/>
        <v>0.10325036936015453</v>
      </c>
      <c r="W213" s="239">
        <v>9436</v>
      </c>
      <c r="X213" s="240">
        <f t="shared" si="138"/>
        <v>0.2975797579757975</v>
      </c>
      <c r="Y213" s="239">
        <v>7312</v>
      </c>
      <c r="Z213" s="240">
        <f t="shared" si="139"/>
        <v>-0.19168693345124921</v>
      </c>
      <c r="AA213" s="239">
        <v>11134</v>
      </c>
      <c r="AB213" s="240">
        <f t="shared" si="140"/>
        <v>-9.5238095238095233E-2</v>
      </c>
      <c r="AC213" s="239">
        <v>2411</v>
      </c>
      <c r="AD213" s="240">
        <f t="shared" si="141"/>
        <v>-0.20455295282085117</v>
      </c>
      <c r="AE213" s="239">
        <v>3998</v>
      </c>
      <c r="AF213" s="240">
        <f t="shared" si="142"/>
        <v>5.4046928552596851E-2</v>
      </c>
      <c r="AG213" s="239">
        <v>0</v>
      </c>
      <c r="AH213" s="240" t="str">
        <f t="shared" si="143"/>
        <v>-</v>
      </c>
      <c r="AI213" s="239">
        <v>0</v>
      </c>
      <c r="AJ213" s="240" t="str">
        <f t="shared" si="144"/>
        <v>-</v>
      </c>
      <c r="AK213" s="239">
        <v>5627</v>
      </c>
      <c r="AL213" s="240">
        <f t="shared" si="145"/>
        <v>1.8886036960985626</v>
      </c>
      <c r="AM213" s="239">
        <v>2467</v>
      </c>
      <c r="AN213" s="240">
        <f t="shared" si="146"/>
        <v>1.9057714958775032</v>
      </c>
      <c r="AO213" s="239">
        <v>689</v>
      </c>
      <c r="AP213" s="240">
        <f t="shared" si="147"/>
        <v>0.48491379310344818</v>
      </c>
      <c r="AQ213" s="239">
        <v>1213</v>
      </c>
      <c r="AR213" s="240">
        <f t="shared" si="148"/>
        <v>0.36599099099099108</v>
      </c>
      <c r="AS213" s="239">
        <f t="shared" si="126"/>
        <v>271640.96155244485</v>
      </c>
      <c r="AT213" s="240">
        <f t="shared" si="149"/>
        <v>3.6426854592666036E-3</v>
      </c>
      <c r="AU213" s="241">
        <f t="shared" si="127"/>
        <v>314688.96192426112</v>
      </c>
      <c r="AV213" s="242">
        <f t="shared" si="150"/>
        <v>3.1930428075439554E-3</v>
      </c>
    </row>
    <row r="214" spans="2:48" collapsed="1">
      <c r="B214" s="251">
        <v>1995</v>
      </c>
      <c r="C214" s="252">
        <v>942487</v>
      </c>
      <c r="D214" s="253">
        <f t="shared" si="128"/>
        <v>5.1486158123386527E-2</v>
      </c>
      <c r="E214" s="252">
        <v>108554</v>
      </c>
      <c r="F214" s="253">
        <f t="shared" si="129"/>
        <v>2.7273071390718551E-2</v>
      </c>
      <c r="G214" s="252">
        <v>128888</v>
      </c>
      <c r="H214" s="253">
        <f t="shared" si="130"/>
        <v>2.390390772090667E-2</v>
      </c>
      <c r="I214" s="252">
        <v>680364</v>
      </c>
      <c r="J214" s="253">
        <f t="shared" si="131"/>
        <v>8.0054291315770687E-2</v>
      </c>
      <c r="K214" s="252">
        <v>270295</v>
      </c>
      <c r="L214" s="253">
        <f t="shared" si="132"/>
        <v>8.0389155138438584E-2</v>
      </c>
      <c r="M214" s="252">
        <v>1295877</v>
      </c>
      <c r="N214" s="253">
        <f t="shared" si="133"/>
        <v>-1.1462327876280654E-2</v>
      </c>
      <c r="O214" s="252">
        <v>31986</v>
      </c>
      <c r="P214" s="253">
        <f t="shared" si="134"/>
        <v>0.18589648524395663</v>
      </c>
      <c r="Q214" s="252">
        <v>165220</v>
      </c>
      <c r="R214" s="253">
        <f t="shared" si="135"/>
        <v>-6.8353802257784424E-2</v>
      </c>
      <c r="S214" s="252">
        <f t="shared" si="125"/>
        <v>273970.17844725272</v>
      </c>
      <c r="T214" s="253">
        <f t="shared" si="136"/>
        <v>0.10459618298851381</v>
      </c>
      <c r="U214" s="252">
        <v>104381</v>
      </c>
      <c r="V214" s="253">
        <f t="shared" si="137"/>
        <v>7.9855579234859642E-2</v>
      </c>
      <c r="W214" s="252">
        <v>50539</v>
      </c>
      <c r="X214" s="253">
        <f t="shared" si="138"/>
        <v>6.0785424931259602E-2</v>
      </c>
      <c r="Y214" s="252">
        <v>46172</v>
      </c>
      <c r="Z214" s="253">
        <f t="shared" si="139"/>
        <v>3.7806248595189995E-2</v>
      </c>
      <c r="AA214" s="252">
        <v>72878</v>
      </c>
      <c r="AB214" s="253">
        <f t="shared" si="140"/>
        <v>0.23038222582387902</v>
      </c>
      <c r="AC214" s="252">
        <v>39572</v>
      </c>
      <c r="AD214" s="253">
        <f t="shared" si="141"/>
        <v>0.15138642381215628</v>
      </c>
      <c r="AE214" s="252">
        <v>43237</v>
      </c>
      <c r="AF214" s="253">
        <f t="shared" si="142"/>
        <v>0.16762084796111254</v>
      </c>
      <c r="AG214" s="252">
        <v>0</v>
      </c>
      <c r="AH214" s="253" t="str">
        <f t="shared" si="143"/>
        <v>-</v>
      </c>
      <c r="AI214" s="252">
        <v>0</v>
      </c>
      <c r="AJ214" s="253" t="str">
        <f t="shared" si="144"/>
        <v>-</v>
      </c>
      <c r="AK214" s="252">
        <v>63728</v>
      </c>
      <c r="AL214" s="253">
        <f t="shared" si="145"/>
        <v>0.63581292674161927</v>
      </c>
      <c r="AM214" s="252">
        <v>10501</v>
      </c>
      <c r="AN214" s="253">
        <f t="shared" si="146"/>
        <v>0.36536211155896492</v>
      </c>
      <c r="AO214" s="252">
        <v>4775</v>
      </c>
      <c r="AP214" s="253">
        <f t="shared" si="147"/>
        <v>0.25459800315291647</v>
      </c>
      <c r="AQ214" s="252">
        <v>19423</v>
      </c>
      <c r="AR214" s="253">
        <f t="shared" si="148"/>
        <v>0.68281060474787725</v>
      </c>
      <c r="AS214" s="252">
        <f t="shared" si="126"/>
        <v>3136392.3696643747</v>
      </c>
      <c r="AT214" s="253">
        <f t="shared" si="149"/>
        <v>4.2575386054361841E-2</v>
      </c>
      <c r="AU214" s="254">
        <f t="shared" si="127"/>
        <v>4078879.421150533</v>
      </c>
      <c r="AV214" s="255">
        <f t="shared" si="150"/>
        <v>4.4620915468729372E-2</v>
      </c>
    </row>
    <row r="215" spans="2:48" ht="15" hidden="1" customHeight="1" outlineLevel="1">
      <c r="B215" s="238" t="s">
        <v>40</v>
      </c>
      <c r="C215" s="239">
        <v>51494</v>
      </c>
      <c r="D215" s="240">
        <f t="shared" si="128"/>
        <v>-9.0163789600155475E-2</v>
      </c>
      <c r="E215" s="239">
        <v>7057</v>
      </c>
      <c r="F215" s="240">
        <f t="shared" si="129"/>
        <v>7.8548986003998955E-3</v>
      </c>
      <c r="G215" s="239">
        <v>11014</v>
      </c>
      <c r="H215" s="240">
        <f t="shared" si="130"/>
        <v>9.6247636110281753E-2</v>
      </c>
      <c r="I215" s="239">
        <v>56520</v>
      </c>
      <c r="J215" s="240">
        <f t="shared" si="131"/>
        <v>0.28410769056003637</v>
      </c>
      <c r="K215" s="239">
        <v>14878</v>
      </c>
      <c r="L215" s="240">
        <f t="shared" si="132"/>
        <v>0.44713549265635644</v>
      </c>
      <c r="M215" s="239">
        <v>102415</v>
      </c>
      <c r="N215" s="240">
        <f t="shared" si="133"/>
        <v>0.45508922482382363</v>
      </c>
      <c r="O215" s="239">
        <v>2453</v>
      </c>
      <c r="P215" s="240">
        <f t="shared" si="134"/>
        <v>0.14146114471847371</v>
      </c>
      <c r="Q215" s="239">
        <v>8863</v>
      </c>
      <c r="R215" s="240">
        <f t="shared" si="135"/>
        <v>-4.2975920526940881E-2</v>
      </c>
      <c r="S215" s="239">
        <f t="shared" si="125"/>
        <v>37805.185868751956</v>
      </c>
      <c r="T215" s="240">
        <f t="shared" si="136"/>
        <v>-6.7982977552694446E-2</v>
      </c>
      <c r="U215" s="239">
        <v>15135</v>
      </c>
      <c r="V215" s="240">
        <f t="shared" si="137"/>
        <v>-0.10475570803265111</v>
      </c>
      <c r="W215" s="239">
        <v>6343</v>
      </c>
      <c r="X215" s="240">
        <f t="shared" si="138"/>
        <v>0.27292795504716039</v>
      </c>
      <c r="Y215" s="239">
        <v>6901</v>
      </c>
      <c r="Z215" s="240">
        <f t="shared" si="139"/>
        <v>1.7696504940274194E-2</v>
      </c>
      <c r="AA215" s="239">
        <v>9426</v>
      </c>
      <c r="AB215" s="240">
        <f t="shared" si="140"/>
        <v>-0.20743294374842347</v>
      </c>
      <c r="AC215" s="239">
        <v>2602</v>
      </c>
      <c r="AD215" s="240">
        <f t="shared" si="141"/>
        <v>5.0212437234453677E-3</v>
      </c>
      <c r="AE215" s="239">
        <v>3226</v>
      </c>
      <c r="AF215" s="240">
        <f t="shared" si="142"/>
        <v>0.31191541276941837</v>
      </c>
      <c r="AG215" s="239">
        <v>0</v>
      </c>
      <c r="AH215" s="240" t="str">
        <f t="shared" si="143"/>
        <v>-</v>
      </c>
      <c r="AI215" s="239">
        <v>0</v>
      </c>
      <c r="AJ215" s="240" t="str">
        <f t="shared" si="144"/>
        <v>-</v>
      </c>
      <c r="AK215" s="239">
        <v>5376</v>
      </c>
      <c r="AL215" s="240">
        <f t="shared" si="145"/>
        <v>2.8019801980198018</v>
      </c>
      <c r="AM215" s="239">
        <v>734</v>
      </c>
      <c r="AN215" s="240">
        <f t="shared" si="146"/>
        <v>-4.9222797927461093E-2</v>
      </c>
      <c r="AO215" s="239">
        <v>249</v>
      </c>
      <c r="AP215" s="240">
        <f t="shared" si="147"/>
        <v>0.54658385093167694</v>
      </c>
      <c r="AQ215" s="239">
        <v>2495</v>
      </c>
      <c r="AR215" s="240">
        <f t="shared" si="148"/>
        <v>3.8635477582846001</v>
      </c>
      <c r="AS215" s="239">
        <v>255687</v>
      </c>
      <c r="AT215" s="240">
        <f t="shared" si="149"/>
        <v>0.26822578245126727</v>
      </c>
      <c r="AU215" s="241">
        <v>307181</v>
      </c>
      <c r="AV215" s="242">
        <f t="shared" si="150"/>
        <v>0.18966952871146026</v>
      </c>
    </row>
    <row r="216" spans="2:48" ht="15" hidden="1" customHeight="1" outlineLevel="1">
      <c r="B216" s="238" t="s">
        <v>41</v>
      </c>
      <c r="C216" s="239">
        <v>56979</v>
      </c>
      <c r="D216" s="240">
        <f t="shared" si="128"/>
        <v>8.0990324416619242E-2</v>
      </c>
      <c r="E216" s="239">
        <v>7639</v>
      </c>
      <c r="F216" s="240">
        <f t="shared" si="129"/>
        <v>0.34276674283705399</v>
      </c>
      <c r="G216" s="239">
        <v>9915</v>
      </c>
      <c r="H216" s="240">
        <f t="shared" si="130"/>
        <v>0.17184729937359644</v>
      </c>
      <c r="I216" s="239">
        <v>62080</v>
      </c>
      <c r="J216" s="240">
        <f t="shared" si="131"/>
        <v>0.43471227178183502</v>
      </c>
      <c r="K216" s="239">
        <v>10701</v>
      </c>
      <c r="L216" s="240">
        <f t="shared" si="132"/>
        <v>1.1723507917174176</v>
      </c>
      <c r="M216" s="239">
        <v>106359</v>
      </c>
      <c r="N216" s="240">
        <f t="shared" si="133"/>
        <v>0.31510355486862451</v>
      </c>
      <c r="O216" s="239">
        <v>1306</v>
      </c>
      <c r="P216" s="240">
        <f t="shared" si="134"/>
        <v>-0.31694560669456062</v>
      </c>
      <c r="Q216" s="239">
        <v>9486</v>
      </c>
      <c r="R216" s="240">
        <f t="shared" si="135"/>
        <v>1.770196330865792E-2</v>
      </c>
      <c r="S216" s="239">
        <f t="shared" si="125"/>
        <v>42573.487317807769</v>
      </c>
      <c r="T216" s="240">
        <f t="shared" si="136"/>
        <v>2.0360825201676702E-2</v>
      </c>
      <c r="U216" s="239">
        <v>17169</v>
      </c>
      <c r="V216" s="240">
        <f t="shared" si="137"/>
        <v>2.7960723266674758E-2</v>
      </c>
      <c r="W216" s="239">
        <v>8658</v>
      </c>
      <c r="X216" s="240">
        <f t="shared" si="138"/>
        <v>0.5681941677232385</v>
      </c>
      <c r="Y216" s="239">
        <v>6575</v>
      </c>
      <c r="Z216" s="240">
        <f t="shared" si="139"/>
        <v>-0.10883708322038488</v>
      </c>
      <c r="AA216" s="239">
        <v>10171</v>
      </c>
      <c r="AB216" s="240">
        <f t="shared" si="140"/>
        <v>-0.16101625010310983</v>
      </c>
      <c r="AC216" s="239">
        <v>2571</v>
      </c>
      <c r="AD216" s="240">
        <f t="shared" si="141"/>
        <v>-0.14471057884231542</v>
      </c>
      <c r="AE216" s="239">
        <v>3492</v>
      </c>
      <c r="AF216" s="240">
        <f t="shared" si="142"/>
        <v>0.26797385620915026</v>
      </c>
      <c r="AG216" s="239">
        <v>0</v>
      </c>
      <c r="AH216" s="240" t="str">
        <f t="shared" si="143"/>
        <v>-</v>
      </c>
      <c r="AI216" s="239">
        <v>0</v>
      </c>
      <c r="AJ216" s="240" t="str">
        <f t="shared" si="144"/>
        <v>-</v>
      </c>
      <c r="AK216" s="239">
        <v>4285</v>
      </c>
      <c r="AL216" s="240">
        <f t="shared" si="145"/>
        <v>4.7905405405405403</v>
      </c>
      <c r="AM216" s="239">
        <v>411</v>
      </c>
      <c r="AN216" s="240">
        <f t="shared" si="146"/>
        <v>-0.61624649859943981</v>
      </c>
      <c r="AO216" s="239">
        <v>326</v>
      </c>
      <c r="AP216" s="240">
        <f t="shared" si="147"/>
        <v>-0.16195372750642678</v>
      </c>
      <c r="AQ216" s="239">
        <v>1554</v>
      </c>
      <c r="AR216" s="240">
        <f t="shared" si="148"/>
        <v>3.1220159151193636</v>
      </c>
      <c r="AS216" s="239">
        <f t="shared" ref="AS216:AS227" si="151">SUM(E216:Q216,U216:AQ216)</f>
        <v>262704.58174020331</v>
      </c>
      <c r="AT216" s="240">
        <f t="shared" si="149"/>
        <v>0.28450860897698882</v>
      </c>
      <c r="AU216" s="241">
        <f t="shared" ref="AU216:AU227" si="152">SUM(C216:Q216,U216:AQ216)</f>
        <v>319683.66273052781</v>
      </c>
      <c r="AV216" s="242">
        <f t="shared" si="150"/>
        <v>0.24280473934947211</v>
      </c>
    </row>
    <row r="217" spans="2:48" ht="15" hidden="1" customHeight="1" outlineLevel="1">
      <c r="B217" s="238" t="s">
        <v>42</v>
      </c>
      <c r="C217" s="239">
        <v>76673</v>
      </c>
      <c r="D217" s="240">
        <f t="shared" si="128"/>
        <v>4.2815368922135333E-2</v>
      </c>
      <c r="E217" s="239">
        <v>9492</v>
      </c>
      <c r="F217" s="240">
        <f t="shared" si="129"/>
        <v>-7.3860864474582844E-2</v>
      </c>
      <c r="G217" s="239">
        <v>9634</v>
      </c>
      <c r="H217" s="240">
        <f t="shared" si="130"/>
        <v>-0.1815478718885396</v>
      </c>
      <c r="I217" s="239">
        <v>50220</v>
      </c>
      <c r="J217" s="240">
        <f t="shared" si="131"/>
        <v>0.30499181456747126</v>
      </c>
      <c r="K217" s="239">
        <v>23427</v>
      </c>
      <c r="L217" s="240">
        <f t="shared" si="132"/>
        <v>0.64851171627612403</v>
      </c>
      <c r="M217" s="239">
        <v>107977</v>
      </c>
      <c r="N217" s="240">
        <f t="shared" si="133"/>
        <v>9.4846029830769618E-2</v>
      </c>
      <c r="O217" s="239">
        <v>1843</v>
      </c>
      <c r="P217" s="240">
        <f t="shared" si="134"/>
        <v>-0.27440944881889762</v>
      </c>
      <c r="Q217" s="239">
        <v>13677</v>
      </c>
      <c r="R217" s="240">
        <f t="shared" si="135"/>
        <v>0.11685448309652124</v>
      </c>
      <c r="S217" s="239">
        <f t="shared" si="125"/>
        <v>20875.92186179067</v>
      </c>
      <c r="T217" s="240">
        <f t="shared" si="136"/>
        <v>8.8432516738866429E-2</v>
      </c>
      <c r="U217" s="239">
        <v>7191</v>
      </c>
      <c r="V217" s="240">
        <f t="shared" si="137"/>
        <v>6.1564292710227786E-3</v>
      </c>
      <c r="W217" s="239">
        <v>5609</v>
      </c>
      <c r="X217" s="240">
        <f t="shared" si="138"/>
        <v>1.3341656263004578</v>
      </c>
      <c r="Y217" s="239">
        <v>2810</v>
      </c>
      <c r="Z217" s="240">
        <f t="shared" si="139"/>
        <v>-0.41846026490066224</v>
      </c>
      <c r="AA217" s="239">
        <v>5265</v>
      </c>
      <c r="AB217" s="240">
        <f t="shared" si="140"/>
        <v>9.7560975609756184E-2</v>
      </c>
      <c r="AC217" s="239">
        <v>3941</v>
      </c>
      <c r="AD217" s="240">
        <f t="shared" si="141"/>
        <v>0.11422109132032787</v>
      </c>
      <c r="AE217" s="239">
        <v>2709</v>
      </c>
      <c r="AF217" s="240">
        <f t="shared" si="142"/>
        <v>-1.5982564475118033E-2</v>
      </c>
      <c r="AG217" s="239">
        <v>0</v>
      </c>
      <c r="AH217" s="240" t="str">
        <f t="shared" si="143"/>
        <v>-</v>
      </c>
      <c r="AI217" s="239">
        <v>0</v>
      </c>
      <c r="AJ217" s="240" t="str">
        <f t="shared" si="144"/>
        <v>-</v>
      </c>
      <c r="AK217" s="239">
        <v>2945</v>
      </c>
      <c r="AL217" s="240">
        <f t="shared" si="145"/>
        <v>2.388952819332566</v>
      </c>
      <c r="AM217" s="239">
        <v>287</v>
      </c>
      <c r="AN217" s="240">
        <f t="shared" si="146"/>
        <v>-0.692390139335477</v>
      </c>
      <c r="AO217" s="239">
        <v>300</v>
      </c>
      <c r="AP217" s="240">
        <f t="shared" si="147"/>
        <v>-3.2258064516129004E-2</v>
      </c>
      <c r="AQ217" s="239">
        <v>865</v>
      </c>
      <c r="AR217" s="240">
        <f t="shared" si="148"/>
        <v>1.5516224188790559</v>
      </c>
      <c r="AS217" s="239">
        <f t="shared" si="151"/>
        <v>248195.3004972841</v>
      </c>
      <c r="AT217" s="240">
        <f t="shared" si="149"/>
        <v>0.14880992024322892</v>
      </c>
      <c r="AU217" s="241">
        <f t="shared" si="152"/>
        <v>324868.34331265296</v>
      </c>
      <c r="AV217" s="242">
        <f t="shared" si="150"/>
        <v>0.12189710001480814</v>
      </c>
    </row>
    <row r="218" spans="2:48" ht="15" hidden="1" customHeight="1" outlineLevel="1">
      <c r="B218" s="238" t="s">
        <v>43</v>
      </c>
      <c r="C218" s="239">
        <v>94296</v>
      </c>
      <c r="D218" s="240">
        <f t="shared" si="128"/>
        <v>6.5937171472819189E-2</v>
      </c>
      <c r="E218" s="239">
        <v>8336</v>
      </c>
      <c r="F218" s="240">
        <f t="shared" si="129"/>
        <v>0.34734119928883134</v>
      </c>
      <c r="G218" s="239">
        <v>8462</v>
      </c>
      <c r="H218" s="240">
        <f t="shared" si="130"/>
        <v>-2.3629489603027576E-4</v>
      </c>
      <c r="I218" s="239">
        <v>49525</v>
      </c>
      <c r="J218" s="240">
        <f t="shared" si="131"/>
        <v>0.51889222842421634</v>
      </c>
      <c r="K218" s="239">
        <v>18771</v>
      </c>
      <c r="L218" s="240">
        <f t="shared" si="132"/>
        <v>0.33534893647293162</v>
      </c>
      <c r="M218" s="239">
        <v>123715</v>
      </c>
      <c r="N218" s="240">
        <f t="shared" si="133"/>
        <v>0.38094812863473493</v>
      </c>
      <c r="O218" s="239">
        <v>2844</v>
      </c>
      <c r="P218" s="240">
        <f t="shared" si="134"/>
        <v>0.21642429426860565</v>
      </c>
      <c r="Q218" s="239">
        <v>14346</v>
      </c>
      <c r="R218" s="240">
        <f t="shared" si="135"/>
        <v>-8.0266700859084494E-2</v>
      </c>
      <c r="S218" s="239">
        <f t="shared" si="125"/>
        <v>1171.321934062842</v>
      </c>
      <c r="T218" s="240">
        <f t="shared" si="136"/>
        <v>-0.24365549318647206</v>
      </c>
      <c r="U218" s="239">
        <v>222</v>
      </c>
      <c r="V218" s="240">
        <f t="shared" si="137"/>
        <v>-0.39178082191780816</v>
      </c>
      <c r="W218" s="239">
        <v>706</v>
      </c>
      <c r="X218" s="240">
        <f t="shared" si="138"/>
        <v>10.573770491803279</v>
      </c>
      <c r="Y218" s="239">
        <v>151</v>
      </c>
      <c r="Z218" s="240">
        <f t="shared" si="139"/>
        <v>-0.86005560704355888</v>
      </c>
      <c r="AA218" s="239">
        <v>83</v>
      </c>
      <c r="AB218" s="240">
        <f t="shared" si="140"/>
        <v>0.88636363636363646</v>
      </c>
      <c r="AC218" s="239">
        <v>2790</v>
      </c>
      <c r="AD218" s="240">
        <f t="shared" si="141"/>
        <v>-2.1459227467811592E-3</v>
      </c>
      <c r="AE218" s="239">
        <v>2782</v>
      </c>
      <c r="AF218" s="240">
        <f t="shared" si="142"/>
        <v>0.10484511517077055</v>
      </c>
      <c r="AG218" s="239">
        <v>0</v>
      </c>
      <c r="AH218" s="240" t="str">
        <f t="shared" si="143"/>
        <v>-</v>
      </c>
      <c r="AI218" s="239">
        <v>0</v>
      </c>
      <c r="AJ218" s="240" t="str">
        <f t="shared" si="144"/>
        <v>-</v>
      </c>
      <c r="AK218" s="239">
        <v>4282</v>
      </c>
      <c r="AL218" s="240">
        <f t="shared" si="145"/>
        <v>2.0368794326241133</v>
      </c>
      <c r="AM218" s="239">
        <v>369</v>
      </c>
      <c r="AN218" s="240">
        <f t="shared" si="146"/>
        <v>-0.26200000000000001</v>
      </c>
      <c r="AO218" s="239">
        <v>317</v>
      </c>
      <c r="AP218" s="240">
        <f t="shared" si="147"/>
        <v>-0.1892583120204604</v>
      </c>
      <c r="AQ218" s="239">
        <v>735</v>
      </c>
      <c r="AR218" s="240">
        <f t="shared" si="148"/>
        <v>1.2826086956521738</v>
      </c>
      <c r="AS218" s="239">
        <f t="shared" si="151"/>
        <v>238449.69533650443</v>
      </c>
      <c r="AT218" s="240">
        <f t="shared" si="149"/>
        <v>0.33718644245013918</v>
      </c>
      <c r="AU218" s="241">
        <f t="shared" si="152"/>
        <v>332745.76127367601</v>
      </c>
      <c r="AV218" s="242">
        <f t="shared" si="150"/>
        <v>0.24724400415265912</v>
      </c>
    </row>
    <row r="219" spans="2:48" ht="15" hidden="1" customHeight="1" outlineLevel="1">
      <c r="B219" s="238" t="s">
        <v>44</v>
      </c>
      <c r="C219" s="239">
        <v>104563</v>
      </c>
      <c r="D219" s="240">
        <f t="shared" si="128"/>
        <v>-0.18513871571072316</v>
      </c>
      <c r="E219" s="239">
        <v>9675</v>
      </c>
      <c r="F219" s="240">
        <f t="shared" si="129"/>
        <v>3.4427456431091574E-2</v>
      </c>
      <c r="G219" s="239">
        <v>11526</v>
      </c>
      <c r="H219" s="240">
        <f t="shared" si="130"/>
        <v>0.1022281725160179</v>
      </c>
      <c r="I219" s="239">
        <v>40953</v>
      </c>
      <c r="J219" s="240">
        <f t="shared" si="131"/>
        <v>0.30735833998403828</v>
      </c>
      <c r="K219" s="239">
        <v>25255</v>
      </c>
      <c r="L219" s="240">
        <f t="shared" si="132"/>
        <v>0.36196947635226229</v>
      </c>
      <c r="M219" s="239">
        <v>123965</v>
      </c>
      <c r="N219" s="240">
        <f t="shared" si="133"/>
        <v>0.24273197529874091</v>
      </c>
      <c r="O219" s="239">
        <v>3042</v>
      </c>
      <c r="P219" s="240">
        <f t="shared" si="134"/>
        <v>-0.22397959183673466</v>
      </c>
      <c r="Q219" s="239">
        <v>24125</v>
      </c>
      <c r="R219" s="240">
        <f t="shared" si="135"/>
        <v>-6.0955198318477288E-2</v>
      </c>
      <c r="S219" s="239">
        <f t="shared" si="125"/>
        <v>1646.1497328843993</v>
      </c>
      <c r="T219" s="240">
        <f t="shared" si="136"/>
        <v>-0.10651207055279088</v>
      </c>
      <c r="U219" s="239">
        <v>100</v>
      </c>
      <c r="V219" s="240">
        <f t="shared" si="137"/>
        <v>-0.69135802469135799</v>
      </c>
      <c r="W219" s="239">
        <v>444</v>
      </c>
      <c r="X219" s="240">
        <f t="shared" si="138"/>
        <v>4.0454545454545459</v>
      </c>
      <c r="Y219" s="239">
        <v>1094</v>
      </c>
      <c r="Z219" s="240">
        <f t="shared" si="139"/>
        <v>-0.20436363636363641</v>
      </c>
      <c r="AA219" s="239">
        <v>5</v>
      </c>
      <c r="AB219" s="240">
        <f t="shared" si="140"/>
        <v>-0.90740740740740744</v>
      </c>
      <c r="AC219" s="239">
        <v>2682</v>
      </c>
      <c r="AD219" s="240">
        <f t="shared" si="141"/>
        <v>0.15305245055889949</v>
      </c>
      <c r="AE219" s="239">
        <v>2460</v>
      </c>
      <c r="AF219" s="240">
        <f t="shared" si="142"/>
        <v>-0.11542610571736789</v>
      </c>
      <c r="AG219" s="239">
        <v>0</v>
      </c>
      <c r="AH219" s="240" t="str">
        <f t="shared" si="143"/>
        <v>-</v>
      </c>
      <c r="AI219" s="239">
        <v>0</v>
      </c>
      <c r="AJ219" s="240" t="str">
        <f t="shared" si="144"/>
        <v>-</v>
      </c>
      <c r="AK219" s="239">
        <v>4290</v>
      </c>
      <c r="AL219" s="240">
        <f t="shared" si="145"/>
        <v>0.60975609756097571</v>
      </c>
      <c r="AM219" s="239">
        <v>559</v>
      </c>
      <c r="AN219" s="240">
        <f t="shared" si="146"/>
        <v>-1.0619469026548645E-2</v>
      </c>
      <c r="AO219" s="239">
        <v>234</v>
      </c>
      <c r="AP219" s="240">
        <f t="shared" si="147"/>
        <v>0.87200000000000011</v>
      </c>
      <c r="AQ219" s="239">
        <v>835</v>
      </c>
      <c r="AR219" s="240">
        <f t="shared" si="148"/>
        <v>0.58444022770398485</v>
      </c>
      <c r="AS219" s="239">
        <f t="shared" si="151"/>
        <v>251248.57582427911</v>
      </c>
      <c r="AT219" s="240">
        <f t="shared" si="149"/>
        <v>0.19713987316723158</v>
      </c>
      <c r="AU219" s="241">
        <f t="shared" si="152"/>
        <v>355811.39068556327</v>
      </c>
      <c r="AV219" s="242">
        <f t="shared" si="150"/>
        <v>5.209248256299448E-2</v>
      </c>
    </row>
    <row r="220" spans="2:48" ht="15" hidden="1" customHeight="1" outlineLevel="1">
      <c r="B220" s="238" t="s">
        <v>45</v>
      </c>
      <c r="C220" s="239">
        <v>92444</v>
      </c>
      <c r="D220" s="240">
        <f t="shared" si="128"/>
        <v>-9.4130328270455643E-2</v>
      </c>
      <c r="E220" s="239">
        <v>11912</v>
      </c>
      <c r="F220" s="240">
        <f t="shared" si="129"/>
        <v>-3.3568311513931803E-4</v>
      </c>
      <c r="G220" s="239">
        <v>16448</v>
      </c>
      <c r="H220" s="240">
        <f t="shared" si="130"/>
        <v>0.16240282685512364</v>
      </c>
      <c r="I220" s="239">
        <v>49427</v>
      </c>
      <c r="J220" s="240">
        <f t="shared" si="131"/>
        <v>0.32736256948733788</v>
      </c>
      <c r="K220" s="239">
        <v>21954</v>
      </c>
      <c r="L220" s="240">
        <f t="shared" si="132"/>
        <v>0.50102557090113486</v>
      </c>
      <c r="M220" s="239">
        <v>133461</v>
      </c>
      <c r="N220" s="240">
        <f t="shared" si="133"/>
        <v>0.41288376032182939</v>
      </c>
      <c r="O220" s="239">
        <v>4736</v>
      </c>
      <c r="P220" s="240">
        <f t="shared" si="134"/>
        <v>0.56613756613756605</v>
      </c>
      <c r="Q220" s="239">
        <v>15879</v>
      </c>
      <c r="R220" s="240">
        <f t="shared" si="135"/>
        <v>-0.14371225194132875</v>
      </c>
      <c r="S220" s="239">
        <f t="shared" si="125"/>
        <v>1957.1155813413841</v>
      </c>
      <c r="T220" s="240">
        <f t="shared" si="136"/>
        <v>0.29678325206860001</v>
      </c>
      <c r="U220" s="239">
        <v>113</v>
      </c>
      <c r="V220" s="240">
        <f t="shared" si="137"/>
        <v>-0.41752577319587625</v>
      </c>
      <c r="W220" s="239">
        <v>832</v>
      </c>
      <c r="X220" s="240">
        <f t="shared" si="138"/>
        <v>22.771428571428572</v>
      </c>
      <c r="Y220" s="239">
        <v>962</v>
      </c>
      <c r="Z220" s="240">
        <f t="shared" si="139"/>
        <v>-0.23832145684877282</v>
      </c>
      <c r="AA220" s="239">
        <v>28</v>
      </c>
      <c r="AB220" s="240">
        <f t="shared" si="140"/>
        <v>0.55555555555555558</v>
      </c>
      <c r="AC220" s="239">
        <v>3350</v>
      </c>
      <c r="AD220" s="240">
        <f t="shared" si="141"/>
        <v>-1.092412164157075E-2</v>
      </c>
      <c r="AE220" s="239">
        <v>3598</v>
      </c>
      <c r="AF220" s="240">
        <f t="shared" si="142"/>
        <v>2.0998864926220273E-2</v>
      </c>
      <c r="AG220" s="239">
        <v>0</v>
      </c>
      <c r="AH220" s="240" t="str">
        <f t="shared" si="143"/>
        <v>-</v>
      </c>
      <c r="AI220" s="239">
        <v>0</v>
      </c>
      <c r="AJ220" s="240" t="str">
        <f t="shared" si="144"/>
        <v>-</v>
      </c>
      <c r="AK220" s="239">
        <v>5031</v>
      </c>
      <c r="AL220" s="240">
        <f t="shared" si="145"/>
        <v>1.829583802024747</v>
      </c>
      <c r="AM220" s="239">
        <v>664</v>
      </c>
      <c r="AN220" s="240">
        <f t="shared" si="146"/>
        <v>0.37474120082815743</v>
      </c>
      <c r="AO220" s="239">
        <v>314</v>
      </c>
      <c r="AP220" s="240">
        <f t="shared" si="147"/>
        <v>0.37117903930131013</v>
      </c>
      <c r="AQ220" s="239">
        <v>862</v>
      </c>
      <c r="AR220" s="240">
        <f t="shared" si="148"/>
        <v>1.1989795918367347</v>
      </c>
      <c r="AS220" s="239">
        <f t="shared" si="151"/>
        <v>269598.22619229293</v>
      </c>
      <c r="AT220" s="240">
        <f t="shared" si="149"/>
        <v>0.31344481266959678</v>
      </c>
      <c r="AU220" s="241">
        <f t="shared" si="152"/>
        <v>362042.13206196472</v>
      </c>
      <c r="AV220" s="242">
        <f t="shared" si="150"/>
        <v>0.17809915676444099</v>
      </c>
    </row>
    <row r="221" spans="2:48" ht="15" hidden="1" customHeight="1" outlineLevel="1">
      <c r="B221" s="238" t="s">
        <v>46</v>
      </c>
      <c r="C221" s="239">
        <v>90211</v>
      </c>
      <c r="D221" s="240">
        <f t="shared" si="128"/>
        <v>3.7408864049311097E-2</v>
      </c>
      <c r="E221" s="239">
        <v>6816</v>
      </c>
      <c r="F221" s="240">
        <f t="shared" si="129"/>
        <v>0.27473349541799141</v>
      </c>
      <c r="G221" s="239">
        <v>8391</v>
      </c>
      <c r="H221" s="240">
        <f t="shared" si="130"/>
        <v>-0.11384517900517477</v>
      </c>
      <c r="I221" s="239">
        <v>44975</v>
      </c>
      <c r="J221" s="240">
        <f t="shared" si="131"/>
        <v>0.53033447888665819</v>
      </c>
      <c r="K221" s="239">
        <v>16545</v>
      </c>
      <c r="L221" s="240">
        <f t="shared" si="132"/>
        <v>0.36049666968176952</v>
      </c>
      <c r="M221" s="239">
        <v>104682</v>
      </c>
      <c r="N221" s="240">
        <f t="shared" si="133"/>
        <v>0.45246420246420249</v>
      </c>
      <c r="O221" s="239">
        <v>1949</v>
      </c>
      <c r="P221" s="240">
        <f t="shared" si="134"/>
        <v>-0.56717743726404612</v>
      </c>
      <c r="Q221" s="239">
        <v>11604</v>
      </c>
      <c r="R221" s="240">
        <f t="shared" si="135"/>
        <v>-0.2313195548489666</v>
      </c>
      <c r="S221" s="239">
        <f t="shared" si="125"/>
        <v>1318.8086995160695</v>
      </c>
      <c r="T221" s="240">
        <f t="shared" si="136"/>
        <v>-0.3303030101549479</v>
      </c>
      <c r="U221" s="239">
        <v>113</v>
      </c>
      <c r="V221" s="240">
        <f t="shared" si="137"/>
        <v>-0.40211640211640209</v>
      </c>
      <c r="W221" s="239">
        <v>281</v>
      </c>
      <c r="X221" s="240">
        <f t="shared" si="138"/>
        <v>0.62427745664739875</v>
      </c>
      <c r="Y221" s="239">
        <v>915</v>
      </c>
      <c r="Z221" s="240">
        <f t="shared" si="139"/>
        <v>-0.41346153846153844</v>
      </c>
      <c r="AA221" s="239">
        <v>10</v>
      </c>
      <c r="AB221" s="240">
        <f t="shared" si="140"/>
        <v>-0.79166666666666663</v>
      </c>
      <c r="AC221" s="239">
        <v>2067</v>
      </c>
      <c r="AD221" s="240">
        <f t="shared" si="141"/>
        <v>-0.12192013593882756</v>
      </c>
      <c r="AE221" s="239">
        <v>2608</v>
      </c>
      <c r="AF221" s="240">
        <f t="shared" si="142"/>
        <v>-9.1605712295367514E-2</v>
      </c>
      <c r="AG221" s="239">
        <v>0</v>
      </c>
      <c r="AH221" s="240" t="str">
        <f t="shared" si="143"/>
        <v>-</v>
      </c>
      <c r="AI221" s="239">
        <v>0</v>
      </c>
      <c r="AJ221" s="240" t="str">
        <f t="shared" si="144"/>
        <v>-</v>
      </c>
      <c r="AK221" s="239">
        <v>2536</v>
      </c>
      <c r="AL221" s="240">
        <f t="shared" si="145"/>
        <v>1.6864406779661016</v>
      </c>
      <c r="AM221" s="239">
        <v>348</v>
      </c>
      <c r="AN221" s="240">
        <f t="shared" si="146"/>
        <v>-0.28979591836734697</v>
      </c>
      <c r="AO221" s="239">
        <v>389</v>
      </c>
      <c r="AP221" s="240">
        <f t="shared" si="147"/>
        <v>1.1731843575418996</v>
      </c>
      <c r="AQ221" s="239">
        <v>581</v>
      </c>
      <c r="AR221" s="240">
        <f t="shared" si="148"/>
        <v>1.0385964912280703</v>
      </c>
      <c r="AS221" s="239">
        <f t="shared" si="151"/>
        <v>204812.31034234853</v>
      </c>
      <c r="AT221" s="240">
        <f t="shared" si="149"/>
        <v>0.30345734167712513</v>
      </c>
      <c r="AU221" s="241">
        <f t="shared" si="152"/>
        <v>295023.3477512126</v>
      </c>
      <c r="AV221" s="242">
        <f t="shared" si="150"/>
        <v>0.20867503787578445</v>
      </c>
    </row>
    <row r="222" spans="2:48" ht="15" hidden="1" customHeight="1" outlineLevel="1">
      <c r="B222" s="238" t="s">
        <v>47</v>
      </c>
      <c r="C222" s="239">
        <v>78978</v>
      </c>
      <c r="D222" s="240">
        <f t="shared" si="128"/>
        <v>0.28198552089082241</v>
      </c>
      <c r="E222" s="239">
        <v>7682</v>
      </c>
      <c r="F222" s="240">
        <f t="shared" si="129"/>
        <v>0.61896733403582727</v>
      </c>
      <c r="G222" s="239">
        <v>7860</v>
      </c>
      <c r="H222" s="240">
        <f t="shared" si="130"/>
        <v>-4.6463666140968085E-2</v>
      </c>
      <c r="I222" s="239">
        <v>41733</v>
      </c>
      <c r="J222" s="240">
        <f t="shared" si="131"/>
        <v>0.29192335077237419</v>
      </c>
      <c r="K222" s="239">
        <v>23552</v>
      </c>
      <c r="L222" s="240">
        <f t="shared" si="132"/>
        <v>-3.7593984962406068E-2</v>
      </c>
      <c r="M222" s="239">
        <v>108110</v>
      </c>
      <c r="N222" s="240">
        <f t="shared" si="133"/>
        <v>0.30996377031104227</v>
      </c>
      <c r="O222" s="239">
        <v>2978</v>
      </c>
      <c r="P222" s="240">
        <f t="shared" si="134"/>
        <v>0.13188901558342825</v>
      </c>
      <c r="Q222" s="239">
        <v>10831</v>
      </c>
      <c r="R222" s="240">
        <f t="shared" si="135"/>
        <v>-1.8219724437998575E-2</v>
      </c>
      <c r="S222" s="239">
        <f t="shared" si="125"/>
        <v>1750.9814599179069</v>
      </c>
      <c r="T222" s="240">
        <f t="shared" si="136"/>
        <v>-0.10028213276963838</v>
      </c>
      <c r="U222" s="239">
        <v>165</v>
      </c>
      <c r="V222" s="240">
        <f t="shared" si="137"/>
        <v>-0.63414634146341464</v>
      </c>
      <c r="W222" s="239">
        <v>1381</v>
      </c>
      <c r="X222" s="240">
        <f t="shared" si="138"/>
        <v>20.578125</v>
      </c>
      <c r="Y222" s="239">
        <v>50</v>
      </c>
      <c r="Z222" s="240">
        <f t="shared" si="139"/>
        <v>-0.96251874062968512</v>
      </c>
      <c r="AA222" s="239">
        <v>136</v>
      </c>
      <c r="AB222" s="240">
        <f t="shared" si="140"/>
        <v>0.5280898876404494</v>
      </c>
      <c r="AC222" s="239">
        <v>2772</v>
      </c>
      <c r="AD222" s="240">
        <f t="shared" si="141"/>
        <v>0.32062887089090042</v>
      </c>
      <c r="AE222" s="239">
        <v>2655</v>
      </c>
      <c r="AF222" s="240">
        <f t="shared" si="142"/>
        <v>0.11648444070647601</v>
      </c>
      <c r="AG222" s="239">
        <v>0</v>
      </c>
      <c r="AH222" s="240" t="str">
        <f t="shared" si="143"/>
        <v>-</v>
      </c>
      <c r="AI222" s="239">
        <v>0</v>
      </c>
      <c r="AJ222" s="240" t="str">
        <f t="shared" si="144"/>
        <v>-</v>
      </c>
      <c r="AK222" s="239">
        <v>2988</v>
      </c>
      <c r="AL222" s="240">
        <f t="shared" si="145"/>
        <v>2.2513601741022851</v>
      </c>
      <c r="AM222" s="239">
        <v>350</v>
      </c>
      <c r="AN222" s="240">
        <f t="shared" si="146"/>
        <v>-0.68805704099821741</v>
      </c>
      <c r="AO222" s="239">
        <v>210</v>
      </c>
      <c r="AP222" s="240">
        <f t="shared" si="147"/>
        <v>-0.19230769230769229</v>
      </c>
      <c r="AQ222" s="239">
        <v>683</v>
      </c>
      <c r="AR222" s="240">
        <f t="shared" si="148"/>
        <v>2.0627802690582961</v>
      </c>
      <c r="AS222" s="239">
        <f t="shared" si="151"/>
        <v>214158.58634437752</v>
      </c>
      <c r="AT222" s="240">
        <f t="shared" si="149"/>
        <v>0.22440141689883153</v>
      </c>
      <c r="AU222" s="241">
        <f t="shared" si="152"/>
        <v>293136.86832989851</v>
      </c>
      <c r="AV222" s="242">
        <f t="shared" si="150"/>
        <v>0.23940176629722432</v>
      </c>
    </row>
    <row r="223" spans="2:48" ht="15" hidden="1" customHeight="1" outlineLevel="1">
      <c r="B223" s="238" t="s">
        <v>48</v>
      </c>
      <c r="C223" s="239">
        <v>86745</v>
      </c>
      <c r="D223" s="240">
        <f t="shared" si="128"/>
        <v>3.4704147145583342E-3</v>
      </c>
      <c r="E223" s="239">
        <v>8280</v>
      </c>
      <c r="F223" s="240">
        <f t="shared" si="129"/>
        <v>0.45441770595468123</v>
      </c>
      <c r="G223" s="239">
        <v>10405</v>
      </c>
      <c r="H223" s="240">
        <f t="shared" si="130"/>
        <v>0.27574791564492407</v>
      </c>
      <c r="I223" s="239">
        <v>55812</v>
      </c>
      <c r="J223" s="240">
        <f t="shared" si="131"/>
        <v>0.12608195629804486</v>
      </c>
      <c r="K223" s="239">
        <v>34456</v>
      </c>
      <c r="L223" s="240">
        <f t="shared" si="132"/>
        <v>0.4153214212363936</v>
      </c>
      <c r="M223" s="239">
        <v>107407</v>
      </c>
      <c r="N223" s="240">
        <f t="shared" si="133"/>
        <v>0.39462442381354279</v>
      </c>
      <c r="O223" s="239">
        <v>1670</v>
      </c>
      <c r="P223" s="240">
        <f t="shared" si="134"/>
        <v>-0.3396599446421511</v>
      </c>
      <c r="Q223" s="239">
        <v>13191</v>
      </c>
      <c r="R223" s="240">
        <f t="shared" si="135"/>
        <v>0.15862977602108042</v>
      </c>
      <c r="S223" s="239">
        <f t="shared" si="125"/>
        <v>13294.852452346819</v>
      </c>
      <c r="T223" s="240">
        <f t="shared" si="136"/>
        <v>-0.29276071489548616</v>
      </c>
      <c r="U223" s="239">
        <v>6422</v>
      </c>
      <c r="V223" s="240">
        <f t="shared" si="137"/>
        <v>-0.23783527177783048</v>
      </c>
      <c r="W223" s="239">
        <v>2610</v>
      </c>
      <c r="X223" s="240">
        <f t="shared" si="138"/>
        <v>0.48211243611584331</v>
      </c>
      <c r="Y223" s="239">
        <v>2083</v>
      </c>
      <c r="Z223" s="240">
        <f t="shared" si="139"/>
        <v>-0.39182481751824816</v>
      </c>
      <c r="AA223" s="239">
        <v>2180</v>
      </c>
      <c r="AB223" s="240">
        <f t="shared" si="140"/>
        <v>-0.57947530864197527</v>
      </c>
      <c r="AC223" s="239">
        <v>3577</v>
      </c>
      <c r="AD223" s="240">
        <f t="shared" si="141"/>
        <v>0.23600552868002755</v>
      </c>
      <c r="AE223" s="239">
        <v>3131</v>
      </c>
      <c r="AF223" s="240">
        <f t="shared" si="142"/>
        <v>0.32109704641350212</v>
      </c>
      <c r="AG223" s="239">
        <v>0</v>
      </c>
      <c r="AH223" s="240" t="str">
        <f t="shared" si="143"/>
        <v>-</v>
      </c>
      <c r="AI223" s="239">
        <v>0</v>
      </c>
      <c r="AJ223" s="240" t="str">
        <f t="shared" si="144"/>
        <v>-</v>
      </c>
      <c r="AK223" s="239">
        <v>2016</v>
      </c>
      <c r="AL223" s="240">
        <f t="shared" si="145"/>
        <v>0.6089385474860336</v>
      </c>
      <c r="AM223" s="239">
        <v>719</v>
      </c>
      <c r="AN223" s="240">
        <f t="shared" si="146"/>
        <v>-0.39427127211457458</v>
      </c>
      <c r="AO223" s="239">
        <v>194</v>
      </c>
      <c r="AP223" s="240">
        <f t="shared" si="147"/>
        <v>0.40579710144927539</v>
      </c>
      <c r="AQ223" s="239">
        <v>521</v>
      </c>
      <c r="AR223" s="240">
        <f t="shared" si="148"/>
        <v>0.3462532299741603</v>
      </c>
      <c r="AS223" s="239">
        <f t="shared" si="151"/>
        <v>254675.77707746843</v>
      </c>
      <c r="AT223" s="240">
        <f t="shared" si="149"/>
        <v>0.23799215675957974</v>
      </c>
      <c r="AU223" s="241">
        <f t="shared" si="152"/>
        <v>341420.78054788307</v>
      </c>
      <c r="AV223" s="242">
        <f t="shared" si="150"/>
        <v>0.16860011779715722</v>
      </c>
    </row>
    <row r="224" spans="2:48" ht="15" hidden="1" customHeight="1" outlineLevel="1">
      <c r="B224" s="238" t="s">
        <v>49</v>
      </c>
      <c r="C224" s="239">
        <v>74300</v>
      </c>
      <c r="D224" s="240">
        <f t="shared" si="128"/>
        <v>0.3659343689677359</v>
      </c>
      <c r="E224" s="239">
        <v>9804</v>
      </c>
      <c r="F224" s="240">
        <f t="shared" si="129"/>
        <v>0.38925889188040252</v>
      </c>
      <c r="G224" s="239">
        <v>8796</v>
      </c>
      <c r="H224" s="240">
        <f t="shared" si="130"/>
        <v>0.19738633269806694</v>
      </c>
      <c r="I224" s="239">
        <v>63106</v>
      </c>
      <c r="J224" s="240">
        <f t="shared" si="131"/>
        <v>0.46679682960277069</v>
      </c>
      <c r="K224" s="239">
        <v>21719</v>
      </c>
      <c r="L224" s="240">
        <f t="shared" si="132"/>
        <v>0.36916094055348925</v>
      </c>
      <c r="M224" s="239">
        <v>108065</v>
      </c>
      <c r="N224" s="240">
        <f t="shared" si="133"/>
        <v>0.3208781000574481</v>
      </c>
      <c r="O224" s="239">
        <v>1223</v>
      </c>
      <c r="P224" s="240">
        <f t="shared" si="134"/>
        <v>0.43544600938967126</v>
      </c>
      <c r="Q224" s="239">
        <v>13012</v>
      </c>
      <c r="R224" s="240">
        <f t="shared" si="135"/>
        <v>0.1149001799331677</v>
      </c>
      <c r="S224" s="239">
        <f t="shared" si="125"/>
        <v>39419.500326481204</v>
      </c>
      <c r="T224" s="240">
        <f t="shared" si="136"/>
        <v>-0.21124311527008655</v>
      </c>
      <c r="U224" s="239">
        <v>16205</v>
      </c>
      <c r="V224" s="240">
        <f t="shared" si="137"/>
        <v>-0.29860630193905813</v>
      </c>
      <c r="W224" s="239">
        <v>7082</v>
      </c>
      <c r="X224" s="240">
        <f t="shared" si="138"/>
        <v>0.98765085602020775</v>
      </c>
      <c r="Y224" s="239">
        <v>6702</v>
      </c>
      <c r="Z224" s="240">
        <f t="shared" si="139"/>
        <v>-0.18871807287253362</v>
      </c>
      <c r="AA224" s="239">
        <v>9430</v>
      </c>
      <c r="AB224" s="240">
        <f t="shared" si="140"/>
        <v>-0.37333864965443908</v>
      </c>
      <c r="AC224" s="239">
        <v>2509</v>
      </c>
      <c r="AD224" s="240">
        <f t="shared" si="141"/>
        <v>8.8031222896790995E-2</v>
      </c>
      <c r="AE224" s="239">
        <v>3216</v>
      </c>
      <c r="AF224" s="240">
        <f t="shared" si="142"/>
        <v>0.42869835628609509</v>
      </c>
      <c r="AG224" s="239">
        <v>0</v>
      </c>
      <c r="AH224" s="240" t="str">
        <f t="shared" si="143"/>
        <v>-</v>
      </c>
      <c r="AI224" s="239">
        <v>0</v>
      </c>
      <c r="AJ224" s="240" t="str">
        <f t="shared" si="144"/>
        <v>-</v>
      </c>
      <c r="AK224" s="239">
        <v>1729</v>
      </c>
      <c r="AL224" s="240">
        <f t="shared" si="145"/>
        <v>1.6559139784946235</v>
      </c>
      <c r="AM224" s="239">
        <v>1065</v>
      </c>
      <c r="AN224" s="240">
        <f t="shared" si="146"/>
        <v>1.8814675446847673E-3</v>
      </c>
      <c r="AO224" s="239">
        <v>284</v>
      </c>
      <c r="AP224" s="240">
        <f t="shared" si="147"/>
        <v>0.9452054794520548</v>
      </c>
      <c r="AQ224" s="239">
        <v>861</v>
      </c>
      <c r="AR224" s="240">
        <f t="shared" si="148"/>
        <v>2.4031620553359683</v>
      </c>
      <c r="AS224" s="239">
        <f t="shared" si="151"/>
        <v>274813.42564544035</v>
      </c>
      <c r="AT224" s="240">
        <f t="shared" si="149"/>
        <v>0.22535153504192662</v>
      </c>
      <c r="AU224" s="241">
        <f t="shared" si="152"/>
        <v>349113.79157980927</v>
      </c>
      <c r="AV224" s="242">
        <f t="shared" si="150"/>
        <v>0.25279543241423119</v>
      </c>
    </row>
    <row r="225" spans="2:48" ht="15" hidden="1" customHeight="1" outlineLevel="1">
      <c r="B225" s="238" t="s">
        <v>50</v>
      </c>
      <c r="C225" s="239">
        <v>46623</v>
      </c>
      <c r="D225" s="240">
        <f t="shared" si="128"/>
        <v>0.15016281823564248</v>
      </c>
      <c r="E225" s="239">
        <v>9988</v>
      </c>
      <c r="F225" s="240">
        <f t="shared" si="129"/>
        <v>0.4808005930318755</v>
      </c>
      <c r="G225" s="239">
        <v>11475</v>
      </c>
      <c r="H225" s="240">
        <f t="shared" si="130"/>
        <v>0.21570081576438183</v>
      </c>
      <c r="I225" s="239">
        <v>56711</v>
      </c>
      <c r="J225" s="240">
        <f t="shared" si="131"/>
        <v>0.32369348551688715</v>
      </c>
      <c r="K225" s="239">
        <v>22693</v>
      </c>
      <c r="L225" s="240">
        <f t="shared" si="132"/>
        <v>0.52353138637126562</v>
      </c>
      <c r="M225" s="239">
        <v>93106</v>
      </c>
      <c r="N225" s="240">
        <f t="shared" si="133"/>
        <v>0.17033498837282379</v>
      </c>
      <c r="O225" s="239">
        <v>1410</v>
      </c>
      <c r="P225" s="240">
        <f t="shared" si="134"/>
        <v>-0.25632911392405067</v>
      </c>
      <c r="Q225" s="239">
        <v>18080</v>
      </c>
      <c r="R225" s="240">
        <f t="shared" si="135"/>
        <v>0.3505639799805782</v>
      </c>
      <c r="S225" s="239">
        <f t="shared" si="125"/>
        <v>40047.217781401479</v>
      </c>
      <c r="T225" s="240">
        <f t="shared" si="136"/>
        <v>-0.15517371922318901</v>
      </c>
      <c r="U225" s="239">
        <v>16229</v>
      </c>
      <c r="V225" s="240">
        <f t="shared" si="137"/>
        <v>-8.4555505415162435E-2</v>
      </c>
      <c r="W225" s="239">
        <v>6425</v>
      </c>
      <c r="X225" s="240">
        <f t="shared" si="138"/>
        <v>0.50187003272557273</v>
      </c>
      <c r="Y225" s="239">
        <v>7201</v>
      </c>
      <c r="Z225" s="240">
        <f t="shared" si="139"/>
        <v>-0.19953312583370386</v>
      </c>
      <c r="AA225" s="239">
        <v>10192</v>
      </c>
      <c r="AB225" s="240">
        <f t="shared" si="140"/>
        <v>-0.37853658536585366</v>
      </c>
      <c r="AC225" s="239">
        <v>2477</v>
      </c>
      <c r="AD225" s="240">
        <f t="shared" si="141"/>
        <v>-3.7310532452390244E-2</v>
      </c>
      <c r="AE225" s="239">
        <v>3360</v>
      </c>
      <c r="AF225" s="240">
        <f t="shared" si="142"/>
        <v>0.20776419841840399</v>
      </c>
      <c r="AG225" s="239">
        <v>0</v>
      </c>
      <c r="AH225" s="240" t="str">
        <f t="shared" si="143"/>
        <v>-</v>
      </c>
      <c r="AI225" s="239">
        <v>0</v>
      </c>
      <c r="AJ225" s="240" t="str">
        <f t="shared" si="144"/>
        <v>-</v>
      </c>
      <c r="AK225" s="239">
        <v>1532</v>
      </c>
      <c r="AL225" s="240">
        <f t="shared" si="145"/>
        <v>0.75889781859931116</v>
      </c>
      <c r="AM225" s="239">
        <v>1336</v>
      </c>
      <c r="AN225" s="240">
        <f t="shared" si="146"/>
        <v>0.40483701366982117</v>
      </c>
      <c r="AO225" s="239">
        <v>525</v>
      </c>
      <c r="AP225" s="240">
        <f t="shared" si="147"/>
        <v>1.4881516587677726</v>
      </c>
      <c r="AQ225" s="239">
        <v>662</v>
      </c>
      <c r="AR225" s="240">
        <f t="shared" si="148"/>
        <v>0.46136865342163347</v>
      </c>
      <c r="AS225" s="239">
        <f t="shared" si="151"/>
        <v>263406.11931712826</v>
      </c>
      <c r="AT225" s="240">
        <f t="shared" si="149"/>
        <v>0.17588309102757416</v>
      </c>
      <c r="AU225" s="241">
        <f t="shared" si="152"/>
        <v>310029.26947994652</v>
      </c>
      <c r="AV225" s="242">
        <f t="shared" si="150"/>
        <v>0.17194178631869184</v>
      </c>
    </row>
    <row r="226" spans="2:48" ht="15" hidden="1" customHeight="1" outlineLevel="1">
      <c r="B226" s="238" t="s">
        <v>51</v>
      </c>
      <c r="C226" s="239">
        <v>43032</v>
      </c>
      <c r="D226" s="240">
        <f t="shared" si="128"/>
        <v>0.29446800830249975</v>
      </c>
      <c r="E226" s="239">
        <v>8991</v>
      </c>
      <c r="F226" s="240">
        <f t="shared" si="129"/>
        <v>0.21270569193417854</v>
      </c>
      <c r="G226" s="239">
        <v>11953</v>
      </c>
      <c r="H226" s="240">
        <f t="shared" si="130"/>
        <v>0.14866423217374591</v>
      </c>
      <c r="I226" s="239">
        <v>58873</v>
      </c>
      <c r="J226" s="240">
        <f t="shared" si="131"/>
        <v>0.19308947208430438</v>
      </c>
      <c r="K226" s="239">
        <v>16232</v>
      </c>
      <c r="L226" s="240">
        <f t="shared" si="132"/>
        <v>1.0221751588389187</v>
      </c>
      <c r="M226" s="239">
        <v>91641</v>
      </c>
      <c r="N226" s="240">
        <f t="shared" si="133"/>
        <v>7.2916300797302602E-2</v>
      </c>
      <c r="O226" s="239">
        <v>1518</v>
      </c>
      <c r="P226" s="240">
        <f t="shared" si="134"/>
        <v>-0.37761377613776137</v>
      </c>
      <c r="Q226" s="239">
        <v>24248</v>
      </c>
      <c r="R226" s="240">
        <f t="shared" si="135"/>
        <v>0.34569065985903769</v>
      </c>
      <c r="S226" s="239">
        <f t="shared" si="125"/>
        <v>46222.784353062299</v>
      </c>
      <c r="T226" s="240">
        <f t="shared" si="136"/>
        <v>-9.164699386749553E-2</v>
      </c>
      <c r="U226" s="239">
        <v>17598</v>
      </c>
      <c r="V226" s="240">
        <f t="shared" si="137"/>
        <v>-2.2170361726954524E-2</v>
      </c>
      <c r="W226" s="239">
        <v>7272</v>
      </c>
      <c r="X226" s="240">
        <f t="shared" si="138"/>
        <v>0.77973568281938332</v>
      </c>
      <c r="Y226" s="239">
        <v>9046</v>
      </c>
      <c r="Z226" s="240">
        <f t="shared" si="139"/>
        <v>2.6787741203178284E-2</v>
      </c>
      <c r="AA226" s="239">
        <v>12306</v>
      </c>
      <c r="AB226" s="240">
        <f t="shared" si="140"/>
        <v>-0.38448456959935973</v>
      </c>
      <c r="AC226" s="239">
        <v>3031</v>
      </c>
      <c r="AD226" s="240">
        <f t="shared" si="141"/>
        <v>0.43649289099526056</v>
      </c>
      <c r="AE226" s="239">
        <v>3793</v>
      </c>
      <c r="AF226" s="240">
        <f t="shared" si="142"/>
        <v>-1.3267429760665972E-2</v>
      </c>
      <c r="AG226" s="239">
        <v>0</v>
      </c>
      <c r="AH226" s="240" t="str">
        <f t="shared" si="143"/>
        <v>-</v>
      </c>
      <c r="AI226" s="239">
        <v>0</v>
      </c>
      <c r="AJ226" s="240" t="str">
        <f t="shared" si="144"/>
        <v>-</v>
      </c>
      <c r="AK226" s="239">
        <v>1948</v>
      </c>
      <c r="AL226" s="240">
        <f t="shared" si="145"/>
        <v>0.27486910994764391</v>
      </c>
      <c r="AM226" s="239">
        <v>849</v>
      </c>
      <c r="AN226" s="240">
        <f t="shared" si="146"/>
        <v>0.19915254237288127</v>
      </c>
      <c r="AO226" s="239">
        <v>464</v>
      </c>
      <c r="AP226" s="240">
        <f t="shared" si="147"/>
        <v>1.4812834224598932</v>
      </c>
      <c r="AQ226" s="239">
        <v>888</v>
      </c>
      <c r="AR226" s="240">
        <f t="shared" si="148"/>
        <v>1.084507042253521</v>
      </c>
      <c r="AS226" s="239">
        <f t="shared" si="151"/>
        <v>270655.05033610843</v>
      </c>
      <c r="AT226" s="240">
        <f t="shared" si="149"/>
        <v>0.12416807673814589</v>
      </c>
      <c r="AU226" s="241">
        <f t="shared" si="152"/>
        <v>313687.34480411676</v>
      </c>
      <c r="AV226" s="242">
        <f t="shared" si="150"/>
        <v>0.14482922677627985</v>
      </c>
    </row>
    <row r="227" spans="2:48" collapsed="1">
      <c r="B227" s="251">
        <v>1994</v>
      </c>
      <c r="C227" s="252">
        <v>896338</v>
      </c>
      <c r="D227" s="253">
        <f t="shared" si="128"/>
        <v>3.6411022514938995E-2</v>
      </c>
      <c r="E227" s="252">
        <v>105672</v>
      </c>
      <c r="F227" s="253">
        <f t="shared" si="129"/>
        <v>0.20910328729819105</v>
      </c>
      <c r="G227" s="252">
        <v>125879</v>
      </c>
      <c r="H227" s="253">
        <f t="shared" si="130"/>
        <v>8.1351098282778755E-2</v>
      </c>
      <c r="I227" s="252">
        <v>629935</v>
      </c>
      <c r="J227" s="253">
        <f t="shared" si="131"/>
        <v>0.33065555278600423</v>
      </c>
      <c r="K227" s="252">
        <v>250183</v>
      </c>
      <c r="L227" s="253">
        <f t="shared" si="132"/>
        <v>0.41821469669570943</v>
      </c>
      <c r="M227" s="252">
        <v>1310903</v>
      </c>
      <c r="N227" s="253">
        <f t="shared" si="133"/>
        <v>0.29525886344728369</v>
      </c>
      <c r="O227" s="252">
        <v>26972</v>
      </c>
      <c r="P227" s="253">
        <f t="shared" si="134"/>
        <v>-0.12237659844466864</v>
      </c>
      <c r="Q227" s="252">
        <v>177342</v>
      </c>
      <c r="R227" s="253">
        <f t="shared" si="135"/>
        <v>3.5567675517223174E-2</v>
      </c>
      <c r="S227" s="252">
        <f t="shared" si="125"/>
        <v>248027.45353149713</v>
      </c>
      <c r="T227" s="253">
        <f t="shared" si="136"/>
        <v>-0.10567357766582142</v>
      </c>
      <c r="U227" s="252">
        <v>96662</v>
      </c>
      <c r="V227" s="253">
        <f t="shared" si="137"/>
        <v>-0.11750796563592703</v>
      </c>
      <c r="W227" s="252">
        <v>47643</v>
      </c>
      <c r="X227" s="253">
        <f t="shared" si="138"/>
        <v>0.76351051228901401</v>
      </c>
      <c r="Y227" s="252">
        <v>44490</v>
      </c>
      <c r="Z227" s="253">
        <f t="shared" si="139"/>
        <v>-0.19247104947907212</v>
      </c>
      <c r="AA227" s="252">
        <v>59232</v>
      </c>
      <c r="AB227" s="253">
        <f t="shared" si="140"/>
        <v>-0.30877221645213615</v>
      </c>
      <c r="AC227" s="252">
        <v>34369</v>
      </c>
      <c r="AD227" s="253">
        <f t="shared" si="141"/>
        <v>7.4803765206241879E-2</v>
      </c>
      <c r="AE227" s="252">
        <v>37030</v>
      </c>
      <c r="AF227" s="253">
        <f t="shared" si="142"/>
        <v>0.11251314405888535</v>
      </c>
      <c r="AG227" s="252">
        <v>0</v>
      </c>
      <c r="AH227" s="253" t="str">
        <f t="shared" si="143"/>
        <v>-</v>
      </c>
      <c r="AI227" s="252">
        <v>0</v>
      </c>
      <c r="AJ227" s="253" t="str">
        <f t="shared" si="144"/>
        <v>-</v>
      </c>
      <c r="AK227" s="252">
        <v>38958</v>
      </c>
      <c r="AL227" s="253">
        <f t="shared" si="145"/>
        <v>1.5899481451934583</v>
      </c>
      <c r="AM227" s="252">
        <v>7691</v>
      </c>
      <c r="AN227" s="253">
        <f t="shared" si="146"/>
        <v>-0.21879126460132048</v>
      </c>
      <c r="AO227" s="252">
        <v>3806</v>
      </c>
      <c r="AP227" s="253">
        <f t="shared" si="147"/>
        <v>0.39618488628026416</v>
      </c>
      <c r="AQ227" s="252">
        <v>11542</v>
      </c>
      <c r="AR227" s="253">
        <f t="shared" si="148"/>
        <v>1.566599955525906</v>
      </c>
      <c r="AS227" s="252">
        <f t="shared" si="151"/>
        <v>3008312.3116248567</v>
      </c>
      <c r="AT227" s="253">
        <f t="shared" si="149"/>
        <v>0.23171110325913347</v>
      </c>
      <c r="AU227" s="254">
        <f t="shared" si="152"/>
        <v>3904650.3480358794</v>
      </c>
      <c r="AV227" s="255">
        <f t="shared" si="150"/>
        <v>0.18063974282143902</v>
      </c>
    </row>
    <row r="228" spans="2:48" ht="15" hidden="1" customHeight="1" outlineLevel="1">
      <c r="B228" s="238" t="s">
        <v>40</v>
      </c>
      <c r="C228" s="239">
        <v>56597</v>
      </c>
      <c r="D228" s="240">
        <f t="shared" si="128"/>
        <v>0.11831887608923308</v>
      </c>
      <c r="E228" s="239">
        <v>7002</v>
      </c>
      <c r="F228" s="240">
        <f t="shared" si="129"/>
        <v>8.5749728640099221E-2</v>
      </c>
      <c r="G228" s="239">
        <v>10047</v>
      </c>
      <c r="H228" s="240">
        <f t="shared" si="130"/>
        <v>0.50674865026994609</v>
      </c>
      <c r="I228" s="239">
        <v>44015</v>
      </c>
      <c r="J228" s="240">
        <f t="shared" si="131"/>
        <v>-0.14065093031882703</v>
      </c>
      <c r="K228" s="239">
        <v>10281</v>
      </c>
      <c r="L228" s="240">
        <f t="shared" si="132"/>
        <v>0.34726772375835413</v>
      </c>
      <c r="M228" s="239">
        <v>70384</v>
      </c>
      <c r="N228" s="240">
        <f t="shared" si="133"/>
        <v>-0.11917604214899824</v>
      </c>
      <c r="O228" s="239">
        <v>2149</v>
      </c>
      <c r="P228" s="240">
        <f t="shared" si="134"/>
        <v>2.6861063464837049</v>
      </c>
      <c r="Q228" s="239">
        <v>9261</v>
      </c>
      <c r="R228" s="240">
        <f t="shared" si="135"/>
        <v>-2.2792022792022748E-2</v>
      </c>
      <c r="S228" s="239">
        <f t="shared" si="125"/>
        <v>40562.763295333898</v>
      </c>
      <c r="T228" s="240">
        <f t="shared" si="136"/>
        <v>-0.22955601452462282</v>
      </c>
      <c r="U228" s="239">
        <v>16906</v>
      </c>
      <c r="V228" s="240">
        <f t="shared" si="137"/>
        <v>-0.10578652279699563</v>
      </c>
      <c r="W228" s="239">
        <v>4983</v>
      </c>
      <c r="X228" s="240">
        <f t="shared" si="138"/>
        <v>-4.1730769230769238E-2</v>
      </c>
      <c r="Y228" s="239">
        <v>6781</v>
      </c>
      <c r="Z228" s="240">
        <f t="shared" si="139"/>
        <v>-8.918737407656141E-2</v>
      </c>
      <c r="AA228" s="239">
        <v>11893</v>
      </c>
      <c r="AB228" s="240">
        <f t="shared" si="140"/>
        <v>-0.43627055979523155</v>
      </c>
      <c r="AC228" s="239">
        <v>2589</v>
      </c>
      <c r="AD228" s="240">
        <f t="shared" si="141"/>
        <v>-0.2613409415121255</v>
      </c>
      <c r="AE228" s="239">
        <v>2459</v>
      </c>
      <c r="AF228" s="240">
        <f t="shared" si="142"/>
        <v>-0.39611984282907664</v>
      </c>
      <c r="AG228" s="239">
        <v>0</v>
      </c>
      <c r="AH228" s="240" t="str">
        <f t="shared" si="143"/>
        <v>-</v>
      </c>
      <c r="AI228" s="239">
        <v>0</v>
      </c>
      <c r="AJ228" s="240" t="str">
        <f t="shared" si="144"/>
        <v>-</v>
      </c>
      <c r="AK228" s="239">
        <v>1414</v>
      </c>
      <c r="AL228" s="240">
        <f t="shared" si="145"/>
        <v>0.53862894450489662</v>
      </c>
      <c r="AM228" s="239">
        <v>772</v>
      </c>
      <c r="AN228" s="240">
        <f t="shared" si="146"/>
        <v>0.30847457627118646</v>
      </c>
      <c r="AO228" s="239">
        <v>161</v>
      </c>
      <c r="AP228" s="240">
        <f t="shared" si="147"/>
        <v>0.13380281690140849</v>
      </c>
      <c r="AQ228" s="239">
        <v>513</v>
      </c>
      <c r="AR228" s="240">
        <f t="shared" si="148"/>
        <v>0.15022421524663687</v>
      </c>
      <c r="AS228" s="239">
        <v>201610</v>
      </c>
      <c r="AT228" s="240">
        <f t="shared" si="149"/>
        <v>-0.1009828053652968</v>
      </c>
      <c r="AU228" s="241">
        <v>258207</v>
      </c>
      <c r="AV228" s="242">
        <f t="shared" si="150"/>
        <v>-6.0604296654721446E-2</v>
      </c>
    </row>
    <row r="229" spans="2:48" ht="15" hidden="1" customHeight="1" outlineLevel="1">
      <c r="B229" s="238" t="s">
        <v>41</v>
      </c>
      <c r="C229" s="239">
        <v>52710</v>
      </c>
      <c r="D229" s="240">
        <f t="shared" si="128"/>
        <v>1.3946330672309326E-2</v>
      </c>
      <c r="E229" s="239">
        <v>5689</v>
      </c>
      <c r="F229" s="240">
        <f t="shared" si="129"/>
        <v>-0.20754979802200868</v>
      </c>
      <c r="G229" s="239">
        <v>8461</v>
      </c>
      <c r="H229" s="240">
        <f t="shared" si="130"/>
        <v>-0.11179928616418222</v>
      </c>
      <c r="I229" s="239">
        <v>43270</v>
      </c>
      <c r="J229" s="240">
        <f t="shared" si="131"/>
        <v>-8.7073021499251002E-2</v>
      </c>
      <c r="K229" s="239">
        <v>4926</v>
      </c>
      <c r="L229" s="240">
        <f t="shared" si="132"/>
        <v>-0.38578553615960098</v>
      </c>
      <c r="M229" s="239">
        <v>80875</v>
      </c>
      <c r="N229" s="240">
        <f t="shared" si="133"/>
        <v>-8.6973210354598707E-2</v>
      </c>
      <c r="O229" s="239">
        <v>1912</v>
      </c>
      <c r="P229" s="240">
        <f t="shared" si="134"/>
        <v>2.0205371248025275</v>
      </c>
      <c r="Q229" s="239">
        <v>9321</v>
      </c>
      <c r="R229" s="240">
        <f t="shared" si="135"/>
        <v>-0.1649345995341337</v>
      </c>
      <c r="S229" s="239">
        <f t="shared" si="125"/>
        <v>41723.953199980038</v>
      </c>
      <c r="T229" s="240">
        <f t="shared" si="136"/>
        <v>-0.19311674039944104</v>
      </c>
      <c r="U229" s="239">
        <v>16702</v>
      </c>
      <c r="V229" s="240">
        <f t="shared" si="137"/>
        <v>-0.20166340041107023</v>
      </c>
      <c r="W229" s="239">
        <v>5521</v>
      </c>
      <c r="X229" s="240">
        <f t="shared" si="138"/>
        <v>0.22552719200887905</v>
      </c>
      <c r="Y229" s="239">
        <v>7378</v>
      </c>
      <c r="Z229" s="240">
        <f t="shared" si="139"/>
        <v>-7.0663811563169143E-2</v>
      </c>
      <c r="AA229" s="239">
        <v>12123</v>
      </c>
      <c r="AB229" s="240">
        <f t="shared" si="140"/>
        <v>-0.33912996075010904</v>
      </c>
      <c r="AC229" s="239">
        <v>3006</v>
      </c>
      <c r="AD229" s="240">
        <f t="shared" si="141"/>
        <v>0.12795497185741089</v>
      </c>
      <c r="AE229" s="239">
        <v>2754</v>
      </c>
      <c r="AF229" s="240">
        <f t="shared" si="142"/>
        <v>0.14463840399002503</v>
      </c>
      <c r="AG229" s="239">
        <v>0</v>
      </c>
      <c r="AH229" s="240" t="str">
        <f t="shared" si="143"/>
        <v>-</v>
      </c>
      <c r="AI229" s="239">
        <v>0</v>
      </c>
      <c r="AJ229" s="240" t="str">
        <f t="shared" si="144"/>
        <v>-</v>
      </c>
      <c r="AK229" s="239">
        <v>740</v>
      </c>
      <c r="AL229" s="240">
        <f t="shared" si="145"/>
        <v>-0.58751393534002228</v>
      </c>
      <c r="AM229" s="239">
        <v>1071</v>
      </c>
      <c r="AN229" s="240">
        <f t="shared" si="146"/>
        <v>0.78797996661101832</v>
      </c>
      <c r="AO229" s="239">
        <v>389</v>
      </c>
      <c r="AP229" s="240">
        <f t="shared" si="147"/>
        <v>1.3433734939759034</v>
      </c>
      <c r="AQ229" s="239">
        <v>377</v>
      </c>
      <c r="AR229" s="240">
        <f t="shared" si="148"/>
        <v>-0.34205933682373468</v>
      </c>
      <c r="AS229" s="239">
        <f t="shared" ref="AS229:AS240" si="153">SUM(E229:Q229,U229:AQ229)</f>
        <v>204517.57185919298</v>
      </c>
      <c r="AT229" s="240">
        <f t="shared" si="149"/>
        <v>-0.12002174168602664</v>
      </c>
      <c r="AU229" s="241">
        <f t="shared" ref="AU229:AU240" si="154">SUM(C229:Q229,U229:AQ229)</f>
        <v>257227.58580552365</v>
      </c>
      <c r="AV229" s="242">
        <f t="shared" si="150"/>
        <v>-9.5534225126348127E-2</v>
      </c>
    </row>
    <row r="230" spans="2:48" ht="15" hidden="1" customHeight="1" outlineLevel="1">
      <c r="B230" s="238" t="s">
        <v>42</v>
      </c>
      <c r="C230" s="239">
        <v>73525</v>
      </c>
      <c r="D230" s="240">
        <f t="shared" si="128"/>
        <v>-4.0757217967618664E-2</v>
      </c>
      <c r="E230" s="239">
        <v>10249</v>
      </c>
      <c r="F230" s="240">
        <f t="shared" si="129"/>
        <v>0.46414285714285719</v>
      </c>
      <c r="G230" s="239">
        <v>11771</v>
      </c>
      <c r="H230" s="240">
        <f t="shared" si="130"/>
        <v>0.50871571391950776</v>
      </c>
      <c r="I230" s="239">
        <v>38483</v>
      </c>
      <c r="J230" s="240">
        <f t="shared" si="131"/>
        <v>-8.0695635555767864E-2</v>
      </c>
      <c r="K230" s="239">
        <v>14211</v>
      </c>
      <c r="L230" s="240">
        <f t="shared" si="132"/>
        <v>-1.3672959466962786E-2</v>
      </c>
      <c r="M230" s="239">
        <v>98623</v>
      </c>
      <c r="N230" s="240">
        <f t="shared" si="133"/>
        <v>0.1306865083004678</v>
      </c>
      <c r="O230" s="239">
        <v>2540</v>
      </c>
      <c r="P230" s="240">
        <f t="shared" si="134"/>
        <v>1.2355520127540931E-2</v>
      </c>
      <c r="Q230" s="239">
        <v>12246</v>
      </c>
      <c r="R230" s="240">
        <f t="shared" si="135"/>
        <v>-0.2527003112223104</v>
      </c>
      <c r="S230" s="239">
        <f t="shared" si="125"/>
        <v>19179.803562225952</v>
      </c>
      <c r="T230" s="240">
        <f t="shared" si="136"/>
        <v>0.11005162491576193</v>
      </c>
      <c r="U230" s="239">
        <v>7147</v>
      </c>
      <c r="V230" s="240">
        <f t="shared" si="137"/>
        <v>0.1328261214138533</v>
      </c>
      <c r="W230" s="239">
        <v>2403</v>
      </c>
      <c r="X230" s="240">
        <f t="shared" si="138"/>
        <v>0.63803680981595101</v>
      </c>
      <c r="Y230" s="239">
        <v>4832</v>
      </c>
      <c r="Z230" s="240">
        <f t="shared" si="139"/>
        <v>3.269929472109423E-2</v>
      </c>
      <c r="AA230" s="239">
        <v>4797</v>
      </c>
      <c r="AB230" s="240">
        <f t="shared" si="140"/>
        <v>-5.3908355795148077E-3</v>
      </c>
      <c r="AC230" s="239">
        <v>3537</v>
      </c>
      <c r="AD230" s="240">
        <f t="shared" si="141"/>
        <v>8.8642659279778435E-2</v>
      </c>
      <c r="AE230" s="239">
        <v>2753</v>
      </c>
      <c r="AF230" s="240">
        <f t="shared" si="142"/>
        <v>0.13948675496688745</v>
      </c>
      <c r="AG230" s="239">
        <v>0</v>
      </c>
      <c r="AH230" s="240" t="str">
        <f t="shared" si="143"/>
        <v>-</v>
      </c>
      <c r="AI230" s="239">
        <v>0</v>
      </c>
      <c r="AJ230" s="240" t="str">
        <f t="shared" si="144"/>
        <v>-</v>
      </c>
      <c r="AK230" s="239">
        <v>869</v>
      </c>
      <c r="AL230" s="240">
        <f t="shared" si="145"/>
        <v>-0.14045499505440162</v>
      </c>
      <c r="AM230" s="239">
        <v>933</v>
      </c>
      <c r="AN230" s="240">
        <f t="shared" si="146"/>
        <v>0.68411552346570392</v>
      </c>
      <c r="AO230" s="239">
        <v>310</v>
      </c>
      <c r="AP230" s="240">
        <f t="shared" si="147"/>
        <v>-1.5873015873015928E-2</v>
      </c>
      <c r="AQ230" s="239">
        <v>339</v>
      </c>
      <c r="AR230" s="240">
        <f t="shared" si="148"/>
        <v>-5.8651026392961825E-3</v>
      </c>
      <c r="AS230" s="239">
        <f t="shared" si="153"/>
        <v>216045.57562032156</v>
      </c>
      <c r="AT230" s="240">
        <f t="shared" si="149"/>
        <v>6.7627049907097891E-2</v>
      </c>
      <c r="AU230" s="241">
        <f t="shared" si="154"/>
        <v>289570.5348631037</v>
      </c>
      <c r="AV230" s="242">
        <f t="shared" si="150"/>
        <v>3.7851529184986799E-2</v>
      </c>
    </row>
    <row r="231" spans="2:48" ht="15" hidden="1" customHeight="1" outlineLevel="1">
      <c r="B231" s="238" t="s">
        <v>43</v>
      </c>
      <c r="C231" s="239">
        <v>88463</v>
      </c>
      <c r="D231" s="240">
        <f t="shared" si="128"/>
        <v>-0.13575748102267504</v>
      </c>
      <c r="E231" s="239">
        <v>6187</v>
      </c>
      <c r="F231" s="240">
        <f t="shared" si="129"/>
        <v>-0.25142165759225654</v>
      </c>
      <c r="G231" s="239">
        <v>8464</v>
      </c>
      <c r="H231" s="240">
        <f t="shared" si="130"/>
        <v>0.14517656609389795</v>
      </c>
      <c r="I231" s="239">
        <v>32606</v>
      </c>
      <c r="J231" s="240">
        <f t="shared" si="131"/>
        <v>-5.9234253729190112E-2</v>
      </c>
      <c r="K231" s="239">
        <v>14057</v>
      </c>
      <c r="L231" s="240">
        <f t="shared" si="132"/>
        <v>5.4359487876403101E-3</v>
      </c>
      <c r="M231" s="239">
        <v>89587</v>
      </c>
      <c r="N231" s="240">
        <f t="shared" si="133"/>
        <v>-2.6767770040521E-2</v>
      </c>
      <c r="O231" s="239">
        <v>2338</v>
      </c>
      <c r="P231" s="240">
        <f t="shared" si="134"/>
        <v>-0.27300995024875618</v>
      </c>
      <c r="Q231" s="239">
        <v>15598</v>
      </c>
      <c r="R231" s="240">
        <f t="shared" si="135"/>
        <v>-0.11400170406134624</v>
      </c>
      <c r="S231" s="239">
        <f t="shared" si="125"/>
        <v>1548.6619173022225</v>
      </c>
      <c r="T231" s="240">
        <f t="shared" si="136"/>
        <v>-0.2175094351138438</v>
      </c>
      <c r="U231" s="239">
        <v>365</v>
      </c>
      <c r="V231" s="240">
        <f t="shared" si="137"/>
        <v>0.52083333333333326</v>
      </c>
      <c r="W231" s="239">
        <v>61</v>
      </c>
      <c r="X231" s="240">
        <f t="shared" si="138"/>
        <v>-0.55147058823529416</v>
      </c>
      <c r="Y231" s="239">
        <v>1079</v>
      </c>
      <c r="Z231" s="240">
        <f t="shared" si="139"/>
        <v>-0.30744544287548137</v>
      </c>
      <c r="AA231" s="239">
        <v>44</v>
      </c>
      <c r="AB231" s="240">
        <f t="shared" si="140"/>
        <v>0</v>
      </c>
      <c r="AC231" s="239">
        <v>2796</v>
      </c>
      <c r="AD231" s="240">
        <f t="shared" si="141"/>
        <v>6.110056925996199E-2</v>
      </c>
      <c r="AE231" s="239">
        <v>2518</v>
      </c>
      <c r="AF231" s="240">
        <f t="shared" si="142"/>
        <v>-0.11181657848324511</v>
      </c>
      <c r="AG231" s="239">
        <v>0</v>
      </c>
      <c r="AH231" s="240" t="str">
        <f t="shared" si="143"/>
        <v>-</v>
      </c>
      <c r="AI231" s="239">
        <v>0</v>
      </c>
      <c r="AJ231" s="240" t="str">
        <f t="shared" si="144"/>
        <v>-</v>
      </c>
      <c r="AK231" s="239">
        <v>1410</v>
      </c>
      <c r="AL231" s="240">
        <f t="shared" si="145"/>
        <v>-0.16021441334127462</v>
      </c>
      <c r="AM231" s="239">
        <v>500</v>
      </c>
      <c r="AN231" s="240">
        <f t="shared" si="146"/>
        <v>-0.2774566473988439</v>
      </c>
      <c r="AO231" s="239">
        <v>391</v>
      </c>
      <c r="AP231" s="240">
        <f t="shared" si="147"/>
        <v>0.23734177215189867</v>
      </c>
      <c r="AQ231" s="239">
        <v>322</v>
      </c>
      <c r="AR231" s="240">
        <f t="shared" si="148"/>
        <v>-0.25116279069767444</v>
      </c>
      <c r="AS231" s="239">
        <f t="shared" si="153"/>
        <v>178321.95105088773</v>
      </c>
      <c r="AT231" s="240">
        <f t="shared" si="149"/>
        <v>-5.0162735337064834E-2</v>
      </c>
      <c r="AU231" s="241">
        <f t="shared" si="154"/>
        <v>266784.8152934066</v>
      </c>
      <c r="AV231" s="242">
        <f t="shared" si="150"/>
        <v>-8.0365355336428412E-2</v>
      </c>
    </row>
    <row r="232" spans="2:48" ht="15" hidden="1" customHeight="1" outlineLevel="1">
      <c r="B232" s="238" t="s">
        <v>44</v>
      </c>
      <c r="C232" s="239">
        <v>128320</v>
      </c>
      <c r="D232" s="240">
        <f t="shared" si="128"/>
        <v>-1.0784850330329387E-2</v>
      </c>
      <c r="E232" s="239">
        <v>9353</v>
      </c>
      <c r="F232" s="240">
        <f t="shared" si="129"/>
        <v>8.0771897388490776E-2</v>
      </c>
      <c r="G232" s="239">
        <v>10457</v>
      </c>
      <c r="H232" s="240">
        <f t="shared" si="130"/>
        <v>0.13355013550135508</v>
      </c>
      <c r="I232" s="239">
        <v>31325</v>
      </c>
      <c r="J232" s="240">
        <f t="shared" si="131"/>
        <v>-0.12485332737330279</v>
      </c>
      <c r="K232" s="239">
        <v>18543</v>
      </c>
      <c r="L232" s="240">
        <f t="shared" si="132"/>
        <v>-0.12026757756902928</v>
      </c>
      <c r="M232" s="239">
        <v>99752</v>
      </c>
      <c r="N232" s="240">
        <f t="shared" si="133"/>
        <v>7.7270321932676023E-2</v>
      </c>
      <c r="O232" s="239">
        <v>3920</v>
      </c>
      <c r="P232" s="240">
        <f t="shared" si="134"/>
        <v>0.49789835689721063</v>
      </c>
      <c r="Q232" s="239">
        <v>25691</v>
      </c>
      <c r="R232" s="240">
        <f t="shared" si="135"/>
        <v>0.16306759020326855</v>
      </c>
      <c r="S232" s="239">
        <f t="shared" si="125"/>
        <v>1842.3860900984455</v>
      </c>
      <c r="T232" s="240">
        <f t="shared" si="136"/>
        <v>-2.7023701131666966E-2</v>
      </c>
      <c r="U232" s="239">
        <v>324</v>
      </c>
      <c r="V232" s="240">
        <f t="shared" si="137"/>
        <v>1.5714285714285716</v>
      </c>
      <c r="W232" s="239">
        <v>88</v>
      </c>
      <c r="X232" s="240">
        <f t="shared" si="138"/>
        <v>-2.2222222222222254E-2</v>
      </c>
      <c r="Y232" s="239">
        <v>1375</v>
      </c>
      <c r="Z232" s="240">
        <f t="shared" si="139"/>
        <v>-0.16311625076080338</v>
      </c>
      <c r="AA232" s="239">
        <v>54</v>
      </c>
      <c r="AB232" s="240">
        <f t="shared" si="140"/>
        <v>0.58823529411764697</v>
      </c>
      <c r="AC232" s="239">
        <v>2326</v>
      </c>
      <c r="AD232" s="240">
        <f t="shared" si="141"/>
        <v>0.24318546231961524</v>
      </c>
      <c r="AE232" s="239">
        <v>2781</v>
      </c>
      <c r="AF232" s="240">
        <f t="shared" si="142"/>
        <v>0.306860902255639</v>
      </c>
      <c r="AG232" s="239">
        <v>0</v>
      </c>
      <c r="AH232" s="240" t="str">
        <f t="shared" si="143"/>
        <v>-</v>
      </c>
      <c r="AI232" s="239">
        <v>0</v>
      </c>
      <c r="AJ232" s="240" t="str">
        <f t="shared" si="144"/>
        <v>-</v>
      </c>
      <c r="AK232" s="239">
        <v>2665</v>
      </c>
      <c r="AL232" s="240">
        <f t="shared" si="145"/>
        <v>0.46831955922865021</v>
      </c>
      <c r="AM232" s="239">
        <v>565</v>
      </c>
      <c r="AN232" s="240">
        <f t="shared" si="146"/>
        <v>-0.1775836972343523</v>
      </c>
      <c r="AO232" s="239">
        <v>125</v>
      </c>
      <c r="AP232" s="240">
        <f t="shared" si="147"/>
        <v>-0.32432432432432434</v>
      </c>
      <c r="AQ232" s="239">
        <v>527</v>
      </c>
      <c r="AR232" s="240">
        <f t="shared" si="148"/>
        <v>-0.19047619047619047</v>
      </c>
      <c r="AS232" s="239">
        <f t="shared" si="153"/>
        <v>209874.03515310158</v>
      </c>
      <c r="AT232" s="240">
        <f t="shared" si="149"/>
        <v>4.2645713662495588E-2</v>
      </c>
      <c r="AU232" s="241">
        <f t="shared" si="154"/>
        <v>338194.02436825121</v>
      </c>
      <c r="AV232" s="242">
        <f t="shared" si="150"/>
        <v>2.1706285445848961E-2</v>
      </c>
    </row>
    <row r="233" spans="2:48" ht="15" hidden="1" customHeight="1" outlineLevel="1">
      <c r="B233" s="238" t="s">
        <v>45</v>
      </c>
      <c r="C233" s="239">
        <v>102050</v>
      </c>
      <c r="D233" s="240">
        <f t="shared" si="128"/>
        <v>-6.5322572794267453E-3</v>
      </c>
      <c r="E233" s="239">
        <v>11916</v>
      </c>
      <c r="F233" s="240">
        <f t="shared" si="129"/>
        <v>0.44963503649635039</v>
      </c>
      <c r="G233" s="239">
        <v>14150</v>
      </c>
      <c r="H233" s="240">
        <f t="shared" si="130"/>
        <v>0.22056413352885351</v>
      </c>
      <c r="I233" s="239">
        <v>37237</v>
      </c>
      <c r="J233" s="240">
        <f t="shared" si="131"/>
        <v>0.25877222635386388</v>
      </c>
      <c r="K233" s="239">
        <v>14626</v>
      </c>
      <c r="L233" s="240">
        <f t="shared" si="132"/>
        <v>1.5906091546850076E-2</v>
      </c>
      <c r="M233" s="239">
        <v>94460</v>
      </c>
      <c r="N233" s="240">
        <f t="shared" si="133"/>
        <v>4.6706188708515617E-2</v>
      </c>
      <c r="O233" s="239">
        <v>3024</v>
      </c>
      <c r="P233" s="240">
        <f t="shared" si="134"/>
        <v>-0.28746465598491988</v>
      </c>
      <c r="Q233" s="239">
        <v>18544</v>
      </c>
      <c r="R233" s="240">
        <f t="shared" si="135"/>
        <v>-3.5171696149843945E-2</v>
      </c>
      <c r="S233" s="239">
        <f t="shared" si="125"/>
        <v>1509.2079406635123</v>
      </c>
      <c r="T233" s="240">
        <f t="shared" si="136"/>
        <v>-0.18696252873286023</v>
      </c>
      <c r="U233" s="239">
        <v>194</v>
      </c>
      <c r="V233" s="240">
        <f t="shared" si="137"/>
        <v>0.12790697674418605</v>
      </c>
      <c r="W233" s="239">
        <v>35</v>
      </c>
      <c r="X233" s="240">
        <f t="shared" si="138"/>
        <v>-0.75694444444444442</v>
      </c>
      <c r="Y233" s="239">
        <v>1263</v>
      </c>
      <c r="Z233" s="240">
        <f t="shared" si="139"/>
        <v>-0.16302186878727631</v>
      </c>
      <c r="AA233" s="239">
        <v>18</v>
      </c>
      <c r="AB233" s="240">
        <f t="shared" si="140"/>
        <v>-0.4375</v>
      </c>
      <c r="AC233" s="239">
        <v>3387</v>
      </c>
      <c r="AD233" s="240">
        <f t="shared" si="141"/>
        <v>0.71841704718417043</v>
      </c>
      <c r="AE233" s="239">
        <v>3524</v>
      </c>
      <c r="AF233" s="240">
        <f t="shared" si="142"/>
        <v>0.34812547819433814</v>
      </c>
      <c r="AG233" s="239">
        <v>0</v>
      </c>
      <c r="AH233" s="240" t="str">
        <f t="shared" si="143"/>
        <v>-</v>
      </c>
      <c r="AI233" s="239">
        <v>0</v>
      </c>
      <c r="AJ233" s="240" t="str">
        <f t="shared" si="144"/>
        <v>-</v>
      </c>
      <c r="AK233" s="239">
        <v>1778</v>
      </c>
      <c r="AL233" s="240">
        <f t="shared" si="145"/>
        <v>0.1681997371879107</v>
      </c>
      <c r="AM233" s="239">
        <v>483</v>
      </c>
      <c r="AN233" s="240">
        <f t="shared" si="146"/>
        <v>-0.31294452347083923</v>
      </c>
      <c r="AO233" s="239">
        <v>229</v>
      </c>
      <c r="AP233" s="240">
        <f t="shared" si="147"/>
        <v>1.777777777777767E-2</v>
      </c>
      <c r="AQ233" s="239">
        <v>392</v>
      </c>
      <c r="AR233" s="240">
        <f t="shared" si="148"/>
        <v>0.37062937062937062</v>
      </c>
      <c r="AS233" s="239">
        <f t="shared" si="153"/>
        <v>205260.41413520099</v>
      </c>
      <c r="AT233" s="240">
        <f t="shared" si="149"/>
        <v>9.9498215135493062E-2</v>
      </c>
      <c r="AU233" s="241">
        <f t="shared" si="154"/>
        <v>307310.40760294377</v>
      </c>
      <c r="AV233" s="242">
        <f t="shared" si="150"/>
        <v>6.1863396484350686E-2</v>
      </c>
    </row>
    <row r="234" spans="2:48" ht="15" hidden="1" customHeight="1" outlineLevel="1">
      <c r="B234" s="238" t="s">
        <v>46</v>
      </c>
      <c r="C234" s="239">
        <v>86958</v>
      </c>
      <c r="D234" s="240">
        <f t="shared" si="128"/>
        <v>0.18292500442110704</v>
      </c>
      <c r="E234" s="239">
        <v>5347</v>
      </c>
      <c r="F234" s="240">
        <f t="shared" si="129"/>
        <v>-9.8161578681059236E-2</v>
      </c>
      <c r="G234" s="239">
        <v>9469</v>
      </c>
      <c r="H234" s="240">
        <f t="shared" si="130"/>
        <v>0.13143744772374233</v>
      </c>
      <c r="I234" s="239">
        <v>29389</v>
      </c>
      <c r="J234" s="240">
        <f t="shared" si="131"/>
        <v>3.4714642819420494E-2</v>
      </c>
      <c r="K234" s="239">
        <v>12161</v>
      </c>
      <c r="L234" s="240">
        <f t="shared" si="132"/>
        <v>-0.11812907904278458</v>
      </c>
      <c r="M234" s="239">
        <v>72072</v>
      </c>
      <c r="N234" s="240">
        <f t="shared" si="133"/>
        <v>0.10871471425274981</v>
      </c>
      <c r="O234" s="239">
        <v>4503</v>
      </c>
      <c r="P234" s="240">
        <f t="shared" si="134"/>
        <v>1.3551255230125525</v>
      </c>
      <c r="Q234" s="239">
        <v>15096</v>
      </c>
      <c r="R234" s="240">
        <f t="shared" si="135"/>
        <v>0.36850693500135989</v>
      </c>
      <c r="S234" s="239">
        <f t="shared" si="125"/>
        <v>1969.261799759922</v>
      </c>
      <c r="T234" s="240">
        <f t="shared" si="136"/>
        <v>-0.15295545983390901</v>
      </c>
      <c r="U234" s="239">
        <v>189</v>
      </c>
      <c r="V234" s="240">
        <f t="shared" si="137"/>
        <v>-0.69466882067851365</v>
      </c>
      <c r="W234" s="239">
        <v>173</v>
      </c>
      <c r="X234" s="240">
        <f t="shared" si="138"/>
        <v>-0.44012944983818769</v>
      </c>
      <c r="Y234" s="239">
        <v>1560</v>
      </c>
      <c r="Z234" s="240">
        <f t="shared" si="139"/>
        <v>0.39659803043867492</v>
      </c>
      <c r="AA234" s="239">
        <v>48</v>
      </c>
      <c r="AB234" s="240">
        <f t="shared" si="140"/>
        <v>-0.82352941176470584</v>
      </c>
      <c r="AC234" s="239">
        <v>2354</v>
      </c>
      <c r="AD234" s="240">
        <f t="shared" si="141"/>
        <v>0.18172690763052213</v>
      </c>
      <c r="AE234" s="239">
        <v>2871</v>
      </c>
      <c r="AF234" s="240">
        <f t="shared" si="142"/>
        <v>9.493670886076E-3</v>
      </c>
      <c r="AG234" s="239">
        <v>0</v>
      </c>
      <c r="AH234" s="240" t="str">
        <f t="shared" si="143"/>
        <v>-</v>
      </c>
      <c r="AI234" s="239">
        <v>0</v>
      </c>
      <c r="AJ234" s="240" t="str">
        <f t="shared" si="144"/>
        <v>-</v>
      </c>
      <c r="AK234" s="239">
        <v>944</v>
      </c>
      <c r="AL234" s="240">
        <f t="shared" si="145"/>
        <v>3.0567685589519611E-2</v>
      </c>
      <c r="AM234" s="239">
        <v>490</v>
      </c>
      <c r="AN234" s="240">
        <f t="shared" si="146"/>
        <v>-0.11392405063291144</v>
      </c>
      <c r="AO234" s="239">
        <v>179</v>
      </c>
      <c r="AP234" s="240">
        <f t="shared" si="147"/>
        <v>8.4848484848484951E-2</v>
      </c>
      <c r="AQ234" s="239">
        <v>285</v>
      </c>
      <c r="AR234" s="240">
        <f t="shared" si="148"/>
        <v>-0.22343324250681196</v>
      </c>
      <c r="AS234" s="239">
        <f t="shared" si="153"/>
        <v>157130.04468471656</v>
      </c>
      <c r="AT234" s="240">
        <f t="shared" si="149"/>
        <v>9.4180082870133575E-2</v>
      </c>
      <c r="AU234" s="241">
        <f t="shared" si="154"/>
        <v>244088.22760972095</v>
      </c>
      <c r="AV234" s="242">
        <f t="shared" si="150"/>
        <v>0.12422668427564831</v>
      </c>
    </row>
    <row r="235" spans="2:48" ht="15" hidden="1" customHeight="1" outlineLevel="1">
      <c r="B235" s="238" t="s">
        <v>47</v>
      </c>
      <c r="C235" s="239">
        <v>61606</v>
      </c>
      <c r="D235" s="240">
        <f t="shared" si="128"/>
        <v>2.9140280332753399E-3</v>
      </c>
      <c r="E235" s="239">
        <v>4745</v>
      </c>
      <c r="F235" s="240">
        <f t="shared" si="129"/>
        <v>-0.18133195307108352</v>
      </c>
      <c r="G235" s="239">
        <v>8243</v>
      </c>
      <c r="H235" s="240">
        <f t="shared" si="130"/>
        <v>0.14311468589654686</v>
      </c>
      <c r="I235" s="239">
        <v>32303</v>
      </c>
      <c r="J235" s="240">
        <f t="shared" si="131"/>
        <v>-5.0637747604772798E-2</v>
      </c>
      <c r="K235" s="239">
        <v>24472</v>
      </c>
      <c r="L235" s="240">
        <f t="shared" si="132"/>
        <v>-0.11506472842988358</v>
      </c>
      <c r="M235" s="239">
        <v>82529</v>
      </c>
      <c r="N235" s="240">
        <f t="shared" si="133"/>
        <v>0.29493817862298366</v>
      </c>
      <c r="O235" s="239">
        <v>2631</v>
      </c>
      <c r="P235" s="240">
        <f t="shared" si="134"/>
        <v>4.2514970059880239</v>
      </c>
      <c r="Q235" s="239">
        <v>11032</v>
      </c>
      <c r="R235" s="240">
        <f t="shared" si="135"/>
        <v>0.21685418045444527</v>
      </c>
      <c r="S235" s="239">
        <f t="shared" si="125"/>
        <v>1946.1450346740639</v>
      </c>
      <c r="T235" s="240">
        <f t="shared" si="136"/>
        <v>3.092587486341503</v>
      </c>
      <c r="U235" s="239">
        <v>451</v>
      </c>
      <c r="V235" s="240">
        <f t="shared" si="137"/>
        <v>1.1893203883495147</v>
      </c>
      <c r="W235" s="239">
        <v>64</v>
      </c>
      <c r="X235" s="240">
        <f t="shared" si="138"/>
        <v>1.2857142857142856</v>
      </c>
      <c r="Y235" s="239">
        <v>1334</v>
      </c>
      <c r="Z235" s="240">
        <f t="shared" si="139"/>
        <v>5.67</v>
      </c>
      <c r="AA235" s="239">
        <v>89</v>
      </c>
      <c r="AB235" s="240">
        <f t="shared" si="140"/>
        <v>1.0697674418604652</v>
      </c>
      <c r="AC235" s="239">
        <v>2099</v>
      </c>
      <c r="AD235" s="240">
        <f t="shared" si="141"/>
        <v>-0.15465163109142166</v>
      </c>
      <c r="AE235" s="239">
        <v>2378</v>
      </c>
      <c r="AF235" s="240">
        <f t="shared" si="142"/>
        <v>-2.2605836415947378E-2</v>
      </c>
      <c r="AG235" s="239">
        <v>0</v>
      </c>
      <c r="AH235" s="240" t="str">
        <f t="shared" si="143"/>
        <v>-</v>
      </c>
      <c r="AI235" s="239">
        <v>0</v>
      </c>
      <c r="AJ235" s="240" t="str">
        <f t="shared" si="144"/>
        <v>-</v>
      </c>
      <c r="AK235" s="239">
        <v>919</v>
      </c>
      <c r="AL235" s="240">
        <f t="shared" si="145"/>
        <v>5.4704595185994798E-3</v>
      </c>
      <c r="AM235" s="239">
        <v>1122</v>
      </c>
      <c r="AN235" s="240">
        <f t="shared" si="146"/>
        <v>0.71822358346094939</v>
      </c>
      <c r="AO235" s="239">
        <v>260</v>
      </c>
      <c r="AP235" s="240">
        <f t="shared" si="147"/>
        <v>0.69934640522875813</v>
      </c>
      <c r="AQ235" s="239">
        <v>223</v>
      </c>
      <c r="AR235" s="240">
        <f t="shared" si="148"/>
        <v>2.2935779816513735E-2</v>
      </c>
      <c r="AS235" s="239">
        <f t="shared" si="153"/>
        <v>174908.80310053803</v>
      </c>
      <c r="AT235" s="240">
        <f t="shared" si="149"/>
        <v>0.12612279033016871</v>
      </c>
      <c r="AU235" s="241">
        <f t="shared" si="154"/>
        <v>236514.80601456604</v>
      </c>
      <c r="AV235" s="242">
        <f t="shared" si="150"/>
        <v>9.1202571604600768E-2</v>
      </c>
    </row>
    <row r="236" spans="2:48" ht="15" hidden="1" customHeight="1" outlineLevel="1">
      <c r="B236" s="238" t="s">
        <v>48</v>
      </c>
      <c r="C236" s="239">
        <v>86445</v>
      </c>
      <c r="D236" s="240">
        <f t="shared" si="128"/>
        <v>0.40565546847051936</v>
      </c>
      <c r="E236" s="239">
        <v>5693</v>
      </c>
      <c r="F236" s="240">
        <f t="shared" si="129"/>
        <v>-2.3164035689773543E-2</v>
      </c>
      <c r="G236" s="239">
        <v>8156</v>
      </c>
      <c r="H236" s="240">
        <f t="shared" si="130"/>
        <v>0.45305540709068226</v>
      </c>
      <c r="I236" s="239">
        <v>49563</v>
      </c>
      <c r="J236" s="240">
        <f t="shared" si="131"/>
        <v>0.51796269639520998</v>
      </c>
      <c r="K236" s="239">
        <v>24345</v>
      </c>
      <c r="L236" s="240">
        <f t="shared" si="132"/>
        <v>-0.16400535695889562</v>
      </c>
      <c r="M236" s="239">
        <v>77015</v>
      </c>
      <c r="N236" s="240">
        <f t="shared" si="133"/>
        <v>0.27289104852571722</v>
      </c>
      <c r="O236" s="239">
        <v>2529</v>
      </c>
      <c r="P236" s="240">
        <f t="shared" si="134"/>
        <v>0.47120418848167533</v>
      </c>
      <c r="Q236" s="239">
        <v>11385</v>
      </c>
      <c r="R236" s="240">
        <f t="shared" si="135"/>
        <v>5.8577405857740628E-2</v>
      </c>
      <c r="S236" s="239">
        <f t="shared" si="125"/>
        <v>18798.238067872804</v>
      </c>
      <c r="T236" s="240">
        <f t="shared" si="136"/>
        <v>0.48627119023481113</v>
      </c>
      <c r="U236" s="239">
        <v>8426</v>
      </c>
      <c r="V236" s="240">
        <f t="shared" si="137"/>
        <v>0.75359001040582729</v>
      </c>
      <c r="W236" s="239">
        <v>1761</v>
      </c>
      <c r="X236" s="240">
        <f t="shared" si="138"/>
        <v>1.4057377049180326</v>
      </c>
      <c r="Y236" s="239">
        <v>3425</v>
      </c>
      <c r="Z236" s="240">
        <f t="shared" si="139"/>
        <v>7.8740157480315043E-2</v>
      </c>
      <c r="AA236" s="239">
        <v>5184</v>
      </c>
      <c r="AB236" s="240">
        <f t="shared" si="140"/>
        <v>0.31673863347726705</v>
      </c>
      <c r="AC236" s="239">
        <v>2894</v>
      </c>
      <c r="AD236" s="240">
        <f t="shared" si="141"/>
        <v>0.34479553903345717</v>
      </c>
      <c r="AE236" s="239">
        <v>2370</v>
      </c>
      <c r="AF236" s="240">
        <f t="shared" si="142"/>
        <v>0.1572265625</v>
      </c>
      <c r="AG236" s="239">
        <v>0</v>
      </c>
      <c r="AH236" s="240" t="str">
        <f t="shared" si="143"/>
        <v>-</v>
      </c>
      <c r="AI236" s="239">
        <v>0</v>
      </c>
      <c r="AJ236" s="240" t="str">
        <f t="shared" si="144"/>
        <v>-</v>
      </c>
      <c r="AK236" s="239">
        <v>1253</v>
      </c>
      <c r="AL236" s="240">
        <f t="shared" si="145"/>
        <v>0.13291139240506333</v>
      </c>
      <c r="AM236" s="239">
        <v>1187</v>
      </c>
      <c r="AN236" s="240">
        <f t="shared" si="146"/>
        <v>1.2396226415094338</v>
      </c>
      <c r="AO236" s="239">
        <v>138</v>
      </c>
      <c r="AP236" s="240">
        <f t="shared" si="147"/>
        <v>-0.16363636363636369</v>
      </c>
      <c r="AQ236" s="239">
        <v>387</v>
      </c>
      <c r="AR236" s="240">
        <f t="shared" si="148"/>
        <v>0.11527377521613835</v>
      </c>
      <c r="AS236" s="239">
        <f t="shared" si="153"/>
        <v>205716.79367022589</v>
      </c>
      <c r="AT236" s="240">
        <f t="shared" si="149"/>
        <v>0.24533214333216025</v>
      </c>
      <c r="AU236" s="241">
        <f t="shared" si="154"/>
        <v>292162.19932569447</v>
      </c>
      <c r="AV236" s="242">
        <f t="shared" si="150"/>
        <v>0.28882913699523738</v>
      </c>
    </row>
    <row r="237" spans="2:48" ht="15" hidden="1" customHeight="1" outlineLevel="1">
      <c r="B237" s="238" t="s">
        <v>49</v>
      </c>
      <c r="C237" s="239">
        <v>54395</v>
      </c>
      <c r="D237" s="240">
        <f t="shared" si="128"/>
        <v>-0.29566613577801082</v>
      </c>
      <c r="E237" s="239">
        <v>7057</v>
      </c>
      <c r="F237" s="240">
        <f t="shared" si="129"/>
        <v>8.9715873996293993E-2</v>
      </c>
      <c r="G237" s="239">
        <v>7346</v>
      </c>
      <c r="H237" s="240">
        <f t="shared" si="130"/>
        <v>-0.14957166010650613</v>
      </c>
      <c r="I237" s="239">
        <v>43023</v>
      </c>
      <c r="J237" s="240">
        <f t="shared" si="131"/>
        <v>-1.9105811541004547E-2</v>
      </c>
      <c r="K237" s="239">
        <v>15863</v>
      </c>
      <c r="L237" s="240">
        <f t="shared" si="132"/>
        <v>2.5138942742665149E-2</v>
      </c>
      <c r="M237" s="239">
        <v>81813</v>
      </c>
      <c r="N237" s="240">
        <f t="shared" si="133"/>
        <v>0.34904773682908741</v>
      </c>
      <c r="O237" s="239">
        <v>852</v>
      </c>
      <c r="P237" s="240">
        <f t="shared" si="134"/>
        <v>-0.61202185792349728</v>
      </c>
      <c r="Q237" s="239">
        <v>11671</v>
      </c>
      <c r="R237" s="240">
        <f t="shared" si="135"/>
        <v>1.1108699584011577</v>
      </c>
      <c r="S237" s="239">
        <f t="shared" si="125"/>
        <v>49976.743264788427</v>
      </c>
      <c r="T237" s="240">
        <f t="shared" si="136"/>
        <v>6.2989558808692614E-3</v>
      </c>
      <c r="U237" s="239">
        <v>23104</v>
      </c>
      <c r="V237" s="240">
        <f t="shared" si="137"/>
        <v>0.27252698832341915</v>
      </c>
      <c r="W237" s="239">
        <v>3563</v>
      </c>
      <c r="X237" s="240">
        <f t="shared" si="138"/>
        <v>0.46806757313555836</v>
      </c>
      <c r="Y237" s="239">
        <v>8261</v>
      </c>
      <c r="Z237" s="240">
        <f t="shared" si="139"/>
        <v>2.6702269692924219E-3</v>
      </c>
      <c r="AA237" s="239">
        <v>15048</v>
      </c>
      <c r="AB237" s="240">
        <f t="shared" si="140"/>
        <v>-0.27799635351693697</v>
      </c>
      <c r="AC237" s="239">
        <v>2306</v>
      </c>
      <c r="AD237" s="240">
        <f t="shared" si="141"/>
        <v>6.0229885057471177E-2</v>
      </c>
      <c r="AE237" s="239">
        <v>2251</v>
      </c>
      <c r="AF237" s="240">
        <f t="shared" si="142"/>
        <v>0.47124183006535958</v>
      </c>
      <c r="AG237" s="239">
        <v>0</v>
      </c>
      <c r="AH237" s="240" t="str">
        <f t="shared" si="143"/>
        <v>-</v>
      </c>
      <c r="AI237" s="239">
        <v>0</v>
      </c>
      <c r="AJ237" s="240" t="str">
        <f t="shared" si="144"/>
        <v>-</v>
      </c>
      <c r="AK237" s="239">
        <v>651</v>
      </c>
      <c r="AL237" s="240">
        <f t="shared" si="145"/>
        <v>-0.2806629834254144</v>
      </c>
      <c r="AM237" s="239">
        <v>1063</v>
      </c>
      <c r="AN237" s="240">
        <f t="shared" si="146"/>
        <v>1.3674832962138086</v>
      </c>
      <c r="AO237" s="239">
        <v>146</v>
      </c>
      <c r="AP237" s="240">
        <f t="shared" si="147"/>
        <v>0.36448598130841114</v>
      </c>
      <c r="AQ237" s="239">
        <v>253</v>
      </c>
      <c r="AR237" s="240">
        <f t="shared" si="148"/>
        <v>2.8455284552845628E-2</v>
      </c>
      <c r="AS237" s="239">
        <f t="shared" si="153"/>
        <v>224273.13124966816</v>
      </c>
      <c r="AT237" s="240">
        <f t="shared" si="149"/>
        <v>0.13328507189309446</v>
      </c>
      <c r="AU237" s="241">
        <f t="shared" si="154"/>
        <v>278667.83558353235</v>
      </c>
      <c r="AV237" s="242">
        <f t="shared" si="150"/>
        <v>1.2872087148836364E-2</v>
      </c>
    </row>
    <row r="238" spans="2:48" ht="15" hidden="1" customHeight="1" outlineLevel="1">
      <c r="B238" s="238" t="s">
        <v>50</v>
      </c>
      <c r="C238" s="239">
        <v>40536</v>
      </c>
      <c r="D238" s="240">
        <f t="shared" si="128"/>
        <v>0.16895925253049571</v>
      </c>
      <c r="E238" s="239">
        <v>6745</v>
      </c>
      <c r="F238" s="240">
        <f t="shared" si="129"/>
        <v>0.16152918890993639</v>
      </c>
      <c r="G238" s="239">
        <v>9439</v>
      </c>
      <c r="H238" s="240">
        <f t="shared" si="130"/>
        <v>0.21433166087739619</v>
      </c>
      <c r="I238" s="239">
        <v>42843</v>
      </c>
      <c r="J238" s="240">
        <f t="shared" si="131"/>
        <v>0.17590711972333528</v>
      </c>
      <c r="K238" s="239">
        <v>14895</v>
      </c>
      <c r="L238" s="240">
        <f t="shared" si="132"/>
        <v>-9.9999999999999978E-2</v>
      </c>
      <c r="M238" s="239">
        <v>79555</v>
      </c>
      <c r="N238" s="240">
        <f t="shared" si="133"/>
        <v>0.29252640129975638</v>
      </c>
      <c r="O238" s="239">
        <v>1896</v>
      </c>
      <c r="P238" s="240">
        <f t="shared" si="134"/>
        <v>0.47433903576982894</v>
      </c>
      <c r="Q238" s="239">
        <v>13387</v>
      </c>
      <c r="R238" s="240">
        <f t="shared" si="135"/>
        <v>0.71014307613694427</v>
      </c>
      <c r="S238" s="239">
        <f t="shared" si="125"/>
        <v>47402.902457743599</v>
      </c>
      <c r="T238" s="240">
        <f t="shared" si="136"/>
        <v>-1.7749755616916829E-2</v>
      </c>
      <c r="U238" s="239">
        <v>17728</v>
      </c>
      <c r="V238" s="240">
        <f t="shared" si="137"/>
        <v>7.2733873895679535E-2</v>
      </c>
      <c r="W238" s="239">
        <v>4278</v>
      </c>
      <c r="X238" s="240">
        <f t="shared" si="138"/>
        <v>0.76849937990905337</v>
      </c>
      <c r="Y238" s="239">
        <v>8996</v>
      </c>
      <c r="Z238" s="240">
        <f t="shared" si="139"/>
        <v>6.1224489795918435E-2</v>
      </c>
      <c r="AA238" s="239">
        <v>16400</v>
      </c>
      <c r="AB238" s="240">
        <f t="shared" si="140"/>
        <v>-0.21297629331029855</v>
      </c>
      <c r="AC238" s="239">
        <v>2573</v>
      </c>
      <c r="AD238" s="240">
        <f t="shared" si="141"/>
        <v>0.36716259298618481</v>
      </c>
      <c r="AE238" s="239">
        <v>2782</v>
      </c>
      <c r="AF238" s="240">
        <f t="shared" si="142"/>
        <v>0.43402061855670104</v>
      </c>
      <c r="AG238" s="239">
        <v>0</v>
      </c>
      <c r="AH238" s="240" t="str">
        <f t="shared" si="143"/>
        <v>-</v>
      </c>
      <c r="AI238" s="239">
        <v>0</v>
      </c>
      <c r="AJ238" s="240" t="str">
        <f t="shared" si="144"/>
        <v>-</v>
      </c>
      <c r="AK238" s="239">
        <v>871</v>
      </c>
      <c r="AL238" s="240">
        <f t="shared" si="145"/>
        <v>0.12823834196891193</v>
      </c>
      <c r="AM238" s="239">
        <v>951</v>
      </c>
      <c r="AN238" s="240">
        <f t="shared" si="146"/>
        <v>1.6940509915014164</v>
      </c>
      <c r="AO238" s="239">
        <v>211</v>
      </c>
      <c r="AP238" s="240">
        <f t="shared" si="147"/>
        <v>-0.46717171717171713</v>
      </c>
      <c r="AQ238" s="239">
        <v>453</v>
      </c>
      <c r="AR238" s="240">
        <f t="shared" si="148"/>
        <v>7.3459715639810463E-2</v>
      </c>
      <c r="AS238" s="239">
        <f t="shared" si="153"/>
        <v>224007.06441568473</v>
      </c>
      <c r="AT238" s="240">
        <f t="shared" si="149"/>
        <v>0.1712521392223505</v>
      </c>
      <c r="AU238" s="241">
        <f t="shared" si="154"/>
        <v>264543.23337493726</v>
      </c>
      <c r="AV238" s="242">
        <f t="shared" si="150"/>
        <v>0.17090084732976352</v>
      </c>
    </row>
    <row r="239" spans="2:48" ht="15" hidden="1" customHeight="1" outlineLevel="1">
      <c r="B239" s="238" t="s">
        <v>51</v>
      </c>
      <c r="C239" s="239">
        <v>33243</v>
      </c>
      <c r="D239" s="240">
        <f t="shared" si="128"/>
        <v>0.30718414533443439</v>
      </c>
      <c r="E239" s="239">
        <v>7414</v>
      </c>
      <c r="F239" s="240">
        <f t="shared" si="129"/>
        <v>0.32748433303491487</v>
      </c>
      <c r="G239" s="239">
        <v>10406</v>
      </c>
      <c r="H239" s="240">
        <f t="shared" si="130"/>
        <v>0.59113149847094792</v>
      </c>
      <c r="I239" s="239">
        <v>49345</v>
      </c>
      <c r="J239" s="240">
        <f t="shared" si="131"/>
        <v>0.34107895094442187</v>
      </c>
      <c r="K239" s="239">
        <v>8027</v>
      </c>
      <c r="L239" s="240">
        <f t="shared" si="132"/>
        <v>-0.22832147663910785</v>
      </c>
      <c r="M239" s="239">
        <v>85413</v>
      </c>
      <c r="N239" s="240">
        <f t="shared" si="133"/>
        <v>0.41790202360596962</v>
      </c>
      <c r="O239" s="239">
        <v>2439</v>
      </c>
      <c r="P239" s="240">
        <f t="shared" si="134"/>
        <v>4.9487804878048784</v>
      </c>
      <c r="Q239" s="239">
        <v>18019</v>
      </c>
      <c r="R239" s="240">
        <f t="shared" si="135"/>
        <v>0.68970367591897985</v>
      </c>
      <c r="S239" s="239">
        <f t="shared" si="125"/>
        <v>50886.366909121702</v>
      </c>
      <c r="T239" s="240">
        <f t="shared" si="136"/>
        <v>4.9923751749012313E-2</v>
      </c>
      <c r="U239" s="239">
        <v>17997</v>
      </c>
      <c r="V239" s="240">
        <f t="shared" si="137"/>
        <v>0.1688640644281354</v>
      </c>
      <c r="W239" s="239">
        <v>4086</v>
      </c>
      <c r="X239" s="240">
        <f t="shared" si="138"/>
        <v>0.14421730607672911</v>
      </c>
      <c r="Y239" s="239">
        <v>8810</v>
      </c>
      <c r="Z239" s="240">
        <f t="shared" si="139"/>
        <v>5.3827751196172224E-2</v>
      </c>
      <c r="AA239" s="239">
        <v>19993</v>
      </c>
      <c r="AB239" s="240">
        <f t="shared" si="140"/>
        <v>-5.4212592837882601E-2</v>
      </c>
      <c r="AC239" s="239">
        <v>2110</v>
      </c>
      <c r="AD239" s="240">
        <f t="shared" si="141"/>
        <v>0.15237575095576195</v>
      </c>
      <c r="AE239" s="239">
        <v>3844</v>
      </c>
      <c r="AF239" s="240">
        <f t="shared" si="142"/>
        <v>0.7887389483480689</v>
      </c>
      <c r="AG239" s="239">
        <v>0</v>
      </c>
      <c r="AH239" s="240" t="str">
        <f t="shared" si="143"/>
        <v>-</v>
      </c>
      <c r="AI239" s="239">
        <v>0</v>
      </c>
      <c r="AJ239" s="240" t="str">
        <f t="shared" si="144"/>
        <v>-</v>
      </c>
      <c r="AK239" s="239">
        <v>1528</v>
      </c>
      <c r="AL239" s="240">
        <f t="shared" si="145"/>
        <v>0.3941605839416058</v>
      </c>
      <c r="AM239" s="239">
        <v>708</v>
      </c>
      <c r="AN239" s="240">
        <f t="shared" si="146"/>
        <v>-0.2601880877742947</v>
      </c>
      <c r="AO239" s="239">
        <v>187</v>
      </c>
      <c r="AP239" s="240">
        <f t="shared" si="147"/>
        <v>0.52032520325203246</v>
      </c>
      <c r="AQ239" s="239">
        <v>426</v>
      </c>
      <c r="AR239" s="240">
        <f t="shared" si="148"/>
        <v>-0.29586776859504127</v>
      </c>
      <c r="AS239" s="239">
        <f t="shared" si="153"/>
        <v>240760.30616474486</v>
      </c>
      <c r="AT239" s="240">
        <f t="shared" si="149"/>
        <v>0.29536370082539198</v>
      </c>
      <c r="AU239" s="241">
        <f t="shared" si="154"/>
        <v>274003.61334889021</v>
      </c>
      <c r="AV239" s="242">
        <f t="shared" si="150"/>
        <v>0.29678862894852998</v>
      </c>
    </row>
    <row r="240" spans="2:48" collapsed="1">
      <c r="B240" s="251">
        <v>1992</v>
      </c>
      <c r="C240" s="252">
        <v>864848</v>
      </c>
      <c r="D240" s="253">
        <f t="shared" si="128"/>
        <v>2.0090467849707805E-2</v>
      </c>
      <c r="E240" s="252">
        <v>87397</v>
      </c>
      <c r="F240" s="253">
        <f t="shared" si="129"/>
        <v>7.6476819234369664E-2</v>
      </c>
      <c r="G240" s="252">
        <v>116409</v>
      </c>
      <c r="H240" s="253">
        <f t="shared" si="130"/>
        <v>0.20820143436880501</v>
      </c>
      <c r="I240" s="252">
        <v>473402</v>
      </c>
      <c r="J240" s="253">
        <f t="shared" si="131"/>
        <v>4.5771645437636233E-2</v>
      </c>
      <c r="K240" s="252">
        <v>176407</v>
      </c>
      <c r="L240" s="253">
        <f t="shared" si="132"/>
        <v>-8.3628562226631842E-2</v>
      </c>
      <c r="M240" s="252">
        <v>1012078</v>
      </c>
      <c r="N240" s="253">
        <f t="shared" si="133"/>
        <v>0.12169198406699477</v>
      </c>
      <c r="O240" s="252">
        <v>30733</v>
      </c>
      <c r="P240" s="253">
        <f t="shared" si="134"/>
        <v>0.40809126729588563</v>
      </c>
      <c r="Q240" s="252">
        <v>171251</v>
      </c>
      <c r="R240" s="253">
        <f t="shared" si="135"/>
        <v>0.13551882132176929</v>
      </c>
      <c r="S240" s="252">
        <f t="shared" si="125"/>
        <v>277334.36845592596</v>
      </c>
      <c r="T240" s="253">
        <f t="shared" si="136"/>
        <v>-4.1019135567318288E-2</v>
      </c>
      <c r="U240" s="252">
        <v>109533</v>
      </c>
      <c r="V240" s="253">
        <f t="shared" si="137"/>
        <v>6.9835812586073853E-2</v>
      </c>
      <c r="W240" s="252">
        <v>27016</v>
      </c>
      <c r="X240" s="253">
        <f t="shared" si="138"/>
        <v>0.28476317291230746</v>
      </c>
      <c r="Y240" s="252">
        <v>55094</v>
      </c>
      <c r="Z240" s="253">
        <f t="shared" si="139"/>
        <v>1.3856940431718145E-2</v>
      </c>
      <c r="AA240" s="252">
        <v>85691</v>
      </c>
      <c r="AB240" s="253">
        <f t="shared" si="140"/>
        <v>-0.23109156983265289</v>
      </c>
      <c r="AC240" s="252">
        <v>31977</v>
      </c>
      <c r="AD240" s="253">
        <f t="shared" si="141"/>
        <v>0.12551476540776463</v>
      </c>
      <c r="AE240" s="252">
        <v>33285</v>
      </c>
      <c r="AF240" s="253">
        <f t="shared" si="142"/>
        <v>0.13156552779194297</v>
      </c>
      <c r="AG240" s="252">
        <v>0</v>
      </c>
      <c r="AH240" s="253" t="str">
        <f t="shared" si="143"/>
        <v>-</v>
      </c>
      <c r="AI240" s="252">
        <v>0</v>
      </c>
      <c r="AJ240" s="253" t="str">
        <f t="shared" si="144"/>
        <v>-</v>
      </c>
      <c r="AK240" s="252">
        <v>15042</v>
      </c>
      <c r="AL240" s="253">
        <f t="shared" si="145"/>
        <v>4.1040902484601016E-2</v>
      </c>
      <c r="AM240" s="252">
        <v>9845</v>
      </c>
      <c r="AN240" s="253">
        <f t="shared" si="146"/>
        <v>0.34494535519125691</v>
      </c>
      <c r="AO240" s="252">
        <v>2726</v>
      </c>
      <c r="AP240" s="253">
        <f t="shared" si="147"/>
        <v>0.10903173311635483</v>
      </c>
      <c r="AQ240" s="252">
        <v>4497</v>
      </c>
      <c r="AR240" s="253">
        <f t="shared" si="148"/>
        <v>-8.8199513381995165E-2</v>
      </c>
      <c r="AS240" s="252">
        <f t="shared" si="153"/>
        <v>2442384.6660672287</v>
      </c>
      <c r="AT240" s="253">
        <f t="shared" si="149"/>
        <v>7.4129436121916026E-2</v>
      </c>
      <c r="AU240" s="254">
        <f t="shared" si="154"/>
        <v>3307232.6861576964</v>
      </c>
      <c r="AV240" s="255">
        <f t="shared" si="150"/>
        <v>5.9452800946193873E-2</v>
      </c>
    </row>
    <row r="241" spans="2:48" ht="15" hidden="1" customHeight="1" outlineLevel="1">
      <c r="B241" s="238" t="s">
        <v>40</v>
      </c>
      <c r="C241" s="239">
        <v>50609</v>
      </c>
      <c r="D241" s="240">
        <f t="shared" si="128"/>
        <v>8.0811532301121147E-2</v>
      </c>
      <c r="E241" s="239">
        <v>6449</v>
      </c>
      <c r="F241" s="240">
        <f t="shared" si="129"/>
        <v>5.6347256347256458E-2</v>
      </c>
      <c r="G241" s="239">
        <v>6668</v>
      </c>
      <c r="H241" s="240">
        <f t="shared" si="130"/>
        <v>-0.13727519730883686</v>
      </c>
      <c r="I241" s="239">
        <v>51219</v>
      </c>
      <c r="J241" s="240">
        <f t="shared" si="131"/>
        <v>0.34035537644257197</v>
      </c>
      <c r="K241" s="239">
        <v>7631</v>
      </c>
      <c r="L241" s="240">
        <f t="shared" si="132"/>
        <v>-0.30652490003635047</v>
      </c>
      <c r="M241" s="239">
        <v>79907</v>
      </c>
      <c r="N241" s="240">
        <f t="shared" si="133"/>
        <v>0.39019467979609934</v>
      </c>
      <c r="O241" s="239">
        <v>583</v>
      </c>
      <c r="P241" s="240">
        <f t="shared" si="134"/>
        <v>-0.3464125560538116</v>
      </c>
      <c r="Q241" s="239">
        <v>9477</v>
      </c>
      <c r="R241" s="240">
        <f t="shared" si="135"/>
        <v>0.27498990986142879</v>
      </c>
      <c r="S241" s="239">
        <f t="shared" si="125"/>
        <v>52648.555975559953</v>
      </c>
      <c r="T241" s="240">
        <f t="shared" si="136"/>
        <v>-4.1143582854217264E-3</v>
      </c>
      <c r="U241" s="239">
        <v>18906</v>
      </c>
      <c r="V241" s="240">
        <f t="shared" si="137"/>
        <v>-6.4429928741092657E-2</v>
      </c>
      <c r="W241" s="239">
        <v>5200</v>
      </c>
      <c r="X241" s="240">
        <f t="shared" si="138"/>
        <v>0.58924205378973116</v>
      </c>
      <c r="Y241" s="239">
        <v>7445</v>
      </c>
      <c r="Z241" s="240">
        <f t="shared" si="139"/>
        <v>3.1163434903047182E-2</v>
      </c>
      <c r="AA241" s="239">
        <v>21097</v>
      </c>
      <c r="AB241" s="240">
        <f t="shared" si="140"/>
        <v>-4.8227014346296171E-2</v>
      </c>
      <c r="AC241" s="239">
        <v>3505</v>
      </c>
      <c r="AD241" s="240">
        <f t="shared" si="141"/>
        <v>0.80856553147574828</v>
      </c>
      <c r="AE241" s="239">
        <v>4072</v>
      </c>
      <c r="AF241" s="240">
        <f t="shared" si="142"/>
        <v>1.2915025323579066</v>
      </c>
      <c r="AG241" s="239">
        <v>0</v>
      </c>
      <c r="AH241" s="240" t="str">
        <f t="shared" si="143"/>
        <v>-</v>
      </c>
      <c r="AI241" s="239">
        <v>0</v>
      </c>
      <c r="AJ241" s="240" t="str">
        <f t="shared" si="144"/>
        <v>-</v>
      </c>
      <c r="AK241" s="239">
        <v>919</v>
      </c>
      <c r="AL241" s="240">
        <f t="shared" si="145"/>
        <v>0.55762711864406778</v>
      </c>
      <c r="AM241" s="239">
        <v>590</v>
      </c>
      <c r="AN241" s="240">
        <f t="shared" si="146"/>
        <v>-0.30260047281323876</v>
      </c>
      <c r="AO241" s="239">
        <v>142</v>
      </c>
      <c r="AP241" s="240">
        <f t="shared" si="147"/>
        <v>0.12698412698412698</v>
      </c>
      <c r="AQ241" s="239">
        <v>446</v>
      </c>
      <c r="AR241" s="240">
        <f t="shared" si="148"/>
        <v>0.29651162790697683</v>
      </c>
      <c r="AS241" s="239">
        <v>224256</v>
      </c>
      <c r="AT241" s="240">
        <f t="shared" si="149"/>
        <v>0.19704070630184378</v>
      </c>
      <c r="AU241" s="241">
        <v>274865</v>
      </c>
      <c r="AV241" s="242">
        <f t="shared" si="150"/>
        <v>0.17379904085545794</v>
      </c>
    </row>
    <row r="242" spans="2:48" ht="15" hidden="1" customHeight="1" outlineLevel="1">
      <c r="B242" s="238" t="s">
        <v>41</v>
      </c>
      <c r="C242" s="239">
        <v>51985</v>
      </c>
      <c r="D242" s="240">
        <f t="shared" si="128"/>
        <v>0.18368322783368995</v>
      </c>
      <c r="E242" s="239">
        <v>7179</v>
      </c>
      <c r="F242" s="240">
        <f t="shared" si="129"/>
        <v>0.28771300448430503</v>
      </c>
      <c r="G242" s="239">
        <v>9526</v>
      </c>
      <c r="H242" s="240">
        <f t="shared" si="130"/>
        <v>0.66363953894516237</v>
      </c>
      <c r="I242" s="239">
        <v>47397</v>
      </c>
      <c r="J242" s="240">
        <f t="shared" si="131"/>
        <v>0.26601314172765633</v>
      </c>
      <c r="K242" s="239">
        <v>8020</v>
      </c>
      <c r="L242" s="240">
        <f t="shared" si="132"/>
        <v>0.27079702107431469</v>
      </c>
      <c r="M242" s="239">
        <v>88579</v>
      </c>
      <c r="N242" s="240">
        <f t="shared" si="133"/>
        <v>0.37995014799813065</v>
      </c>
      <c r="O242" s="239">
        <v>633</v>
      </c>
      <c r="P242" s="240">
        <f t="shared" si="134"/>
        <v>-0.41388888888888886</v>
      </c>
      <c r="Q242" s="239">
        <v>11162</v>
      </c>
      <c r="R242" s="240">
        <f t="shared" si="135"/>
        <v>1.1783762685402031</v>
      </c>
      <c r="S242" s="239">
        <f t="shared" si="125"/>
        <v>51710.024595918803</v>
      </c>
      <c r="T242" s="240">
        <f t="shared" si="136"/>
        <v>0.20421609222032022</v>
      </c>
      <c r="U242" s="239">
        <v>20921</v>
      </c>
      <c r="V242" s="240">
        <f t="shared" si="137"/>
        <v>0.33800204655922239</v>
      </c>
      <c r="W242" s="239">
        <v>4505</v>
      </c>
      <c r="X242" s="240">
        <f t="shared" si="138"/>
        <v>0.51530440632357877</v>
      </c>
      <c r="Y242" s="239">
        <v>7939</v>
      </c>
      <c r="Z242" s="240">
        <f t="shared" si="139"/>
        <v>0.17128946591915017</v>
      </c>
      <c r="AA242" s="239">
        <v>18344</v>
      </c>
      <c r="AB242" s="240">
        <f t="shared" si="140"/>
        <v>4.5003987695112269E-2</v>
      </c>
      <c r="AC242" s="239">
        <v>2665</v>
      </c>
      <c r="AD242" s="240">
        <f t="shared" si="141"/>
        <v>0.38802083333333326</v>
      </c>
      <c r="AE242" s="239">
        <v>2406</v>
      </c>
      <c r="AF242" s="240">
        <f t="shared" si="142"/>
        <v>6.4130915524104326E-2</v>
      </c>
      <c r="AG242" s="239">
        <v>0</v>
      </c>
      <c r="AH242" s="240" t="str">
        <f t="shared" si="143"/>
        <v>-</v>
      </c>
      <c r="AI242" s="239">
        <v>0</v>
      </c>
      <c r="AJ242" s="240" t="str">
        <f t="shared" si="144"/>
        <v>-</v>
      </c>
      <c r="AK242" s="239">
        <v>1794</v>
      </c>
      <c r="AL242" s="240">
        <f t="shared" si="145"/>
        <v>1.7770897832817338</v>
      </c>
      <c r="AM242" s="239">
        <v>599</v>
      </c>
      <c r="AN242" s="240">
        <f t="shared" si="146"/>
        <v>-0.49706129303106628</v>
      </c>
      <c r="AO242" s="239">
        <v>166</v>
      </c>
      <c r="AP242" s="240">
        <f t="shared" si="147"/>
        <v>-0.18226600985221675</v>
      </c>
      <c r="AQ242" s="239">
        <v>573</v>
      </c>
      <c r="AR242" s="240">
        <f t="shared" si="148"/>
        <v>1.4382978723404256</v>
      </c>
      <c r="AS242" s="239">
        <f t="shared" ref="AS242:AS253" si="155">SUM(E242:Q242,U242:AQ242)</f>
        <v>232412.07373810111</v>
      </c>
      <c r="AT242" s="240">
        <f t="shared" si="149"/>
        <v>0.32923745282487782</v>
      </c>
      <c r="AU242" s="241">
        <f t="shared" ref="AU242:AU253" si="156">SUM(C242:Q242,U242:AQ242)</f>
        <v>284397.25742132886</v>
      </c>
      <c r="AV242" s="242">
        <f t="shared" si="150"/>
        <v>0.30001631209718194</v>
      </c>
    </row>
    <row r="243" spans="2:48" ht="15" hidden="1" customHeight="1" outlineLevel="1">
      <c r="B243" s="238" t="s">
        <v>42</v>
      </c>
      <c r="C243" s="239">
        <v>76649</v>
      </c>
      <c r="D243" s="240">
        <f t="shared" si="128"/>
        <v>6.5072395297779417E-2</v>
      </c>
      <c r="E243" s="239">
        <v>7000</v>
      </c>
      <c r="F243" s="240">
        <f t="shared" si="129"/>
        <v>0.38613861386138604</v>
      </c>
      <c r="G243" s="239">
        <v>7802</v>
      </c>
      <c r="H243" s="240">
        <f t="shared" si="130"/>
        <v>0.37820173114290756</v>
      </c>
      <c r="I243" s="239">
        <v>41861</v>
      </c>
      <c r="J243" s="240">
        <f t="shared" si="131"/>
        <v>0.46254629306128159</v>
      </c>
      <c r="K243" s="239">
        <v>14408</v>
      </c>
      <c r="L243" s="240">
        <f t="shared" si="132"/>
        <v>0.33791438387965456</v>
      </c>
      <c r="M243" s="239">
        <v>87224</v>
      </c>
      <c r="N243" s="240">
        <f t="shared" si="133"/>
        <v>0.22833403745951264</v>
      </c>
      <c r="O243" s="239">
        <v>2509</v>
      </c>
      <c r="P243" s="240">
        <f t="shared" si="134"/>
        <v>1.1172995780590718</v>
      </c>
      <c r="Q243" s="239">
        <v>16387</v>
      </c>
      <c r="R243" s="240">
        <f t="shared" si="135"/>
        <v>0.34994645357937237</v>
      </c>
      <c r="S243" s="239">
        <f t="shared" si="125"/>
        <v>17278.298713072414</v>
      </c>
      <c r="T243" s="240">
        <f t="shared" si="136"/>
        <v>5.4225551165376196E-2</v>
      </c>
      <c r="U243" s="239">
        <v>6309</v>
      </c>
      <c r="V243" s="240">
        <f t="shared" si="137"/>
        <v>-4.9849397590361444E-2</v>
      </c>
      <c r="W243" s="239">
        <v>1467</v>
      </c>
      <c r="X243" s="240">
        <f t="shared" si="138"/>
        <v>4.794520547945158E-3</v>
      </c>
      <c r="Y243" s="239">
        <v>4679</v>
      </c>
      <c r="Z243" s="240">
        <f t="shared" si="139"/>
        <v>0.34376794945433664</v>
      </c>
      <c r="AA243" s="239">
        <v>4823</v>
      </c>
      <c r="AB243" s="240">
        <f t="shared" si="140"/>
        <v>3.1198003327788104E-3</v>
      </c>
      <c r="AC243" s="239">
        <v>3249</v>
      </c>
      <c r="AD243" s="240">
        <f t="shared" si="141"/>
        <v>1.0853658536585367</v>
      </c>
      <c r="AE243" s="239">
        <v>2416</v>
      </c>
      <c r="AF243" s="240">
        <f t="shared" si="142"/>
        <v>0.45279615153337338</v>
      </c>
      <c r="AG243" s="239">
        <v>0</v>
      </c>
      <c r="AH243" s="240" t="str">
        <f t="shared" si="143"/>
        <v>-</v>
      </c>
      <c r="AI243" s="239">
        <v>0</v>
      </c>
      <c r="AJ243" s="240" t="str">
        <f t="shared" si="144"/>
        <v>-</v>
      </c>
      <c r="AK243" s="239">
        <v>1011</v>
      </c>
      <c r="AL243" s="240">
        <f t="shared" si="145"/>
        <v>-0.37707948243992606</v>
      </c>
      <c r="AM243" s="239">
        <v>554</v>
      </c>
      <c r="AN243" s="240">
        <f t="shared" si="146"/>
        <v>0.81045751633986929</v>
      </c>
      <c r="AO243" s="239">
        <v>315</v>
      </c>
      <c r="AP243" s="240">
        <f t="shared" si="147"/>
        <v>0.34615384615384626</v>
      </c>
      <c r="AQ243" s="239">
        <v>341</v>
      </c>
      <c r="AR243" s="240">
        <f t="shared" si="148"/>
        <v>-3.3994334277620442E-2</v>
      </c>
      <c r="AS243" s="239">
        <f t="shared" si="155"/>
        <v>202360.52996139548</v>
      </c>
      <c r="AT243" s="240">
        <f t="shared" si="149"/>
        <v>0.2924967797041762</v>
      </c>
      <c r="AU243" s="241">
        <f t="shared" si="156"/>
        <v>279009.5950337908</v>
      </c>
      <c r="AV243" s="242">
        <f t="shared" si="150"/>
        <v>0.22087843178151334</v>
      </c>
    </row>
    <row r="244" spans="2:48" ht="15" hidden="1" customHeight="1" outlineLevel="1">
      <c r="B244" s="238" t="s">
        <v>43</v>
      </c>
      <c r="C244" s="239">
        <v>102359</v>
      </c>
      <c r="D244" s="240">
        <f t="shared" si="128"/>
        <v>0.2237019857257283</v>
      </c>
      <c r="E244" s="239">
        <v>8265</v>
      </c>
      <c r="F244" s="240">
        <f t="shared" si="129"/>
        <v>0.61678403755868549</v>
      </c>
      <c r="G244" s="239">
        <v>7391</v>
      </c>
      <c r="H244" s="240">
        <f t="shared" si="130"/>
        <v>3.3272752691178464E-2</v>
      </c>
      <c r="I244" s="239">
        <v>34659</v>
      </c>
      <c r="J244" s="240">
        <f t="shared" si="131"/>
        <v>0.32991826867733387</v>
      </c>
      <c r="K244" s="239">
        <v>13981</v>
      </c>
      <c r="L244" s="240">
        <f t="shared" si="132"/>
        <v>0.36706756624621106</v>
      </c>
      <c r="M244" s="239">
        <v>92051</v>
      </c>
      <c r="N244" s="240">
        <f t="shared" si="133"/>
        <v>0.10210361217868136</v>
      </c>
      <c r="O244" s="239">
        <v>3216</v>
      </c>
      <c r="P244" s="240">
        <f t="shared" si="134"/>
        <v>2.6923076923076925</v>
      </c>
      <c r="Q244" s="239">
        <v>17605</v>
      </c>
      <c r="R244" s="240">
        <f t="shared" si="135"/>
        <v>0.37496094970321781</v>
      </c>
      <c r="S244" s="239">
        <f t="shared" si="125"/>
        <v>1979.1445249279598</v>
      </c>
      <c r="T244" s="240">
        <f t="shared" si="136"/>
        <v>0.43403686277261766</v>
      </c>
      <c r="U244" s="239">
        <v>240</v>
      </c>
      <c r="V244" s="240">
        <f t="shared" si="137"/>
        <v>0.25</v>
      </c>
      <c r="W244" s="239">
        <v>136</v>
      </c>
      <c r="X244" s="240">
        <f t="shared" si="138"/>
        <v>0.38775510204081631</v>
      </c>
      <c r="Y244" s="239">
        <v>1558</v>
      </c>
      <c r="Z244" s="240">
        <f t="shared" si="139"/>
        <v>0.50676982591876207</v>
      </c>
      <c r="AA244" s="239">
        <v>44</v>
      </c>
      <c r="AB244" s="240">
        <f t="shared" si="140"/>
        <v>-0.2142857142857143</v>
      </c>
      <c r="AC244" s="239">
        <v>2635</v>
      </c>
      <c r="AD244" s="240">
        <f t="shared" si="141"/>
        <v>0.19555353901996364</v>
      </c>
      <c r="AE244" s="239">
        <v>2835</v>
      </c>
      <c r="AF244" s="240">
        <f t="shared" si="142"/>
        <v>0.23475609756097571</v>
      </c>
      <c r="AG244" s="239">
        <v>0</v>
      </c>
      <c r="AH244" s="240" t="str">
        <f t="shared" si="143"/>
        <v>-</v>
      </c>
      <c r="AI244" s="239">
        <v>0</v>
      </c>
      <c r="AJ244" s="240" t="str">
        <f t="shared" si="144"/>
        <v>-</v>
      </c>
      <c r="AK244" s="239">
        <v>1679</v>
      </c>
      <c r="AL244" s="240">
        <f t="shared" si="145"/>
        <v>0.60823754789272022</v>
      </c>
      <c r="AM244" s="239">
        <v>692</v>
      </c>
      <c r="AN244" s="240">
        <f t="shared" si="146"/>
        <v>-0.27081138040042152</v>
      </c>
      <c r="AO244" s="239">
        <v>316</v>
      </c>
      <c r="AP244" s="240">
        <f t="shared" si="147"/>
        <v>0.63730569948186533</v>
      </c>
      <c r="AQ244" s="239">
        <v>430</v>
      </c>
      <c r="AR244" s="240">
        <f t="shared" si="148"/>
        <v>0.74796747967479682</v>
      </c>
      <c r="AS244" s="239">
        <f t="shared" si="155"/>
        <v>187739.47673464686</v>
      </c>
      <c r="AT244" s="240">
        <f t="shared" si="149"/>
        <v>0.21855615075169932</v>
      </c>
      <c r="AU244" s="241">
        <f t="shared" si="156"/>
        <v>290098.70043663267</v>
      </c>
      <c r="AV244" s="242">
        <f t="shared" si="150"/>
        <v>0.22036709758159323</v>
      </c>
    </row>
    <row r="245" spans="2:48" ht="15" hidden="1" customHeight="1" outlineLevel="1">
      <c r="B245" s="238" t="s">
        <v>44</v>
      </c>
      <c r="C245" s="239">
        <v>129719</v>
      </c>
      <c r="D245" s="240">
        <f t="shared" si="128"/>
        <v>0.16311745137948663</v>
      </c>
      <c r="E245" s="239">
        <v>8654</v>
      </c>
      <c r="F245" s="240">
        <f t="shared" si="129"/>
        <v>0.10438999489535483</v>
      </c>
      <c r="G245" s="239">
        <v>9225</v>
      </c>
      <c r="H245" s="240">
        <f t="shared" si="130"/>
        <v>0.12472567666422818</v>
      </c>
      <c r="I245" s="239">
        <v>35794</v>
      </c>
      <c r="J245" s="240">
        <f t="shared" si="131"/>
        <v>0.2574740909889337</v>
      </c>
      <c r="K245" s="239">
        <v>21078</v>
      </c>
      <c r="L245" s="240">
        <f t="shared" si="132"/>
        <v>0.91287775660223258</v>
      </c>
      <c r="M245" s="239">
        <v>92597</v>
      </c>
      <c r="N245" s="240">
        <f t="shared" si="133"/>
        <v>2.7337379206284096E-2</v>
      </c>
      <c r="O245" s="239">
        <v>2617</v>
      </c>
      <c r="P245" s="240">
        <f t="shared" si="134"/>
        <v>1.8476605005440696</v>
      </c>
      <c r="Q245" s="239">
        <v>22089</v>
      </c>
      <c r="R245" s="240">
        <f t="shared" si="135"/>
        <v>0.20284251796994113</v>
      </c>
      <c r="S245" s="239">
        <f t="shared" si="125"/>
        <v>1893.5570087794754</v>
      </c>
      <c r="T245" s="240">
        <f t="shared" si="136"/>
        <v>0.31881831072906497</v>
      </c>
      <c r="U245" s="239">
        <v>126</v>
      </c>
      <c r="V245" s="240">
        <f t="shared" si="137"/>
        <v>-7.8740157480314821E-3</v>
      </c>
      <c r="W245" s="239">
        <v>90</v>
      </c>
      <c r="X245" s="240">
        <f t="shared" si="138"/>
        <v>0.18421052631578938</v>
      </c>
      <c r="Y245" s="239">
        <v>1643</v>
      </c>
      <c r="Z245" s="240">
        <f t="shared" si="139"/>
        <v>0.38067226890756301</v>
      </c>
      <c r="AA245" s="239">
        <v>34</v>
      </c>
      <c r="AB245" s="240">
        <f t="shared" si="140"/>
        <v>-0.17073170731707321</v>
      </c>
      <c r="AC245" s="239">
        <v>1871</v>
      </c>
      <c r="AD245" s="240">
        <f t="shared" si="141"/>
        <v>0.67953321364452424</v>
      </c>
      <c r="AE245" s="239">
        <v>2128</v>
      </c>
      <c r="AF245" s="240">
        <f t="shared" si="142"/>
        <v>-1.9354838709677469E-2</v>
      </c>
      <c r="AG245" s="239">
        <v>0</v>
      </c>
      <c r="AH245" s="240" t="str">
        <f t="shared" si="143"/>
        <v>-</v>
      </c>
      <c r="AI245" s="239">
        <v>0</v>
      </c>
      <c r="AJ245" s="240" t="str">
        <f t="shared" si="144"/>
        <v>-</v>
      </c>
      <c r="AK245" s="239">
        <v>1815</v>
      </c>
      <c r="AL245" s="240">
        <f t="shared" si="145"/>
        <v>0.1732385261797027</v>
      </c>
      <c r="AM245" s="239">
        <v>687</v>
      </c>
      <c r="AN245" s="240">
        <f t="shared" si="146"/>
        <v>1.5257352941176472</v>
      </c>
      <c r="AO245" s="239">
        <v>185</v>
      </c>
      <c r="AP245" s="240">
        <f t="shared" si="147"/>
        <v>-0.13551401869158874</v>
      </c>
      <c r="AQ245" s="239">
        <v>651</v>
      </c>
      <c r="AR245" s="240">
        <f t="shared" si="148"/>
        <v>0.8600000000000001</v>
      </c>
      <c r="AS245" s="239">
        <f t="shared" si="155"/>
        <v>201289.88438064765</v>
      </c>
      <c r="AT245" s="240">
        <f t="shared" si="149"/>
        <v>0.16998578444682622</v>
      </c>
      <c r="AU245" s="241">
        <f t="shared" si="156"/>
        <v>331009.04749809892</v>
      </c>
      <c r="AV245" s="242">
        <f t="shared" si="150"/>
        <v>0.16728411278172861</v>
      </c>
    </row>
    <row r="246" spans="2:48" ht="15" hidden="1" customHeight="1" outlineLevel="1">
      <c r="B246" s="238" t="s">
        <v>45</v>
      </c>
      <c r="C246" s="239">
        <v>102721</v>
      </c>
      <c r="D246" s="240">
        <f t="shared" si="128"/>
        <v>0.18818535140887427</v>
      </c>
      <c r="E246" s="239">
        <v>8220</v>
      </c>
      <c r="F246" s="240">
        <f t="shared" si="129"/>
        <v>7.7467558002359382E-2</v>
      </c>
      <c r="G246" s="239">
        <v>11593</v>
      </c>
      <c r="H246" s="240">
        <f t="shared" si="130"/>
        <v>7.0254800590841882E-2</v>
      </c>
      <c r="I246" s="239">
        <v>29582</v>
      </c>
      <c r="J246" s="240">
        <f t="shared" si="131"/>
        <v>0.11419962335216582</v>
      </c>
      <c r="K246" s="239">
        <v>14397</v>
      </c>
      <c r="L246" s="240">
        <f t="shared" si="132"/>
        <v>0.56557198782079166</v>
      </c>
      <c r="M246" s="239">
        <v>90245</v>
      </c>
      <c r="N246" s="240">
        <f t="shared" si="133"/>
        <v>1.1205109529945689E-2</v>
      </c>
      <c r="O246" s="239">
        <v>4244</v>
      </c>
      <c r="P246" s="240">
        <f t="shared" si="134"/>
        <v>4.8618784530386741</v>
      </c>
      <c r="Q246" s="239">
        <v>19220</v>
      </c>
      <c r="R246" s="240">
        <f t="shared" si="135"/>
        <v>0.58189300411522638</v>
      </c>
      <c r="S246" s="239">
        <f t="shared" si="125"/>
        <v>1856.2587752706809</v>
      </c>
      <c r="T246" s="240">
        <f t="shared" si="136"/>
        <v>-0.20678676202403368</v>
      </c>
      <c r="U246" s="239">
        <v>172</v>
      </c>
      <c r="V246" s="240">
        <f t="shared" si="137"/>
        <v>-3.9106145251396662E-2</v>
      </c>
      <c r="W246" s="239">
        <v>144</v>
      </c>
      <c r="X246" s="240">
        <f t="shared" si="138"/>
        <v>-0.55417956656346745</v>
      </c>
      <c r="Y246" s="239">
        <v>1509</v>
      </c>
      <c r="Z246" s="240">
        <f t="shared" si="139"/>
        <v>-0.14793901750423488</v>
      </c>
      <c r="AA246" s="239">
        <v>32</v>
      </c>
      <c r="AB246" s="240">
        <f t="shared" si="140"/>
        <v>-0.52238805970149249</v>
      </c>
      <c r="AC246" s="239">
        <v>1971</v>
      </c>
      <c r="AD246" s="240">
        <f t="shared" si="141"/>
        <v>-0.19485294117647056</v>
      </c>
      <c r="AE246" s="239">
        <v>2614</v>
      </c>
      <c r="AF246" s="240">
        <f t="shared" si="142"/>
        <v>0.10063157894736841</v>
      </c>
      <c r="AG246" s="239">
        <v>0</v>
      </c>
      <c r="AH246" s="240" t="str">
        <f t="shared" si="143"/>
        <v>-</v>
      </c>
      <c r="AI246" s="239">
        <v>0</v>
      </c>
      <c r="AJ246" s="240" t="str">
        <f t="shared" si="144"/>
        <v>-</v>
      </c>
      <c r="AK246" s="239">
        <v>1522</v>
      </c>
      <c r="AL246" s="240">
        <f t="shared" si="145"/>
        <v>0.90726817042606522</v>
      </c>
      <c r="AM246" s="239">
        <v>703</v>
      </c>
      <c r="AN246" s="240">
        <f t="shared" si="146"/>
        <v>0.98587570621468923</v>
      </c>
      <c r="AO246" s="239">
        <v>225</v>
      </c>
      <c r="AP246" s="240">
        <f t="shared" si="147"/>
        <v>0.300578034682081</v>
      </c>
      <c r="AQ246" s="239">
        <v>286</v>
      </c>
      <c r="AR246" s="240">
        <f t="shared" si="148"/>
        <v>-0.22282608695652173</v>
      </c>
      <c r="AS246" s="239">
        <f t="shared" si="155"/>
        <v>186685.53646529239</v>
      </c>
      <c r="AT246" s="240">
        <f t="shared" si="149"/>
        <v>0.13016151726938019</v>
      </c>
      <c r="AU246" s="241">
        <f t="shared" si="156"/>
        <v>289406.72465064371</v>
      </c>
      <c r="AV246" s="242">
        <f t="shared" si="150"/>
        <v>0.15009591562700964</v>
      </c>
    </row>
    <row r="247" spans="2:48" ht="15" hidden="1" customHeight="1" outlineLevel="1">
      <c r="B247" s="238" t="s">
        <v>46</v>
      </c>
      <c r="C247" s="239">
        <v>73511</v>
      </c>
      <c r="D247" s="240">
        <f t="shared" si="128"/>
        <v>0.27069540716668694</v>
      </c>
      <c r="E247" s="239">
        <v>5929</v>
      </c>
      <c r="F247" s="240">
        <f t="shared" si="129"/>
        <v>0.34688777828259876</v>
      </c>
      <c r="G247" s="239">
        <v>8369</v>
      </c>
      <c r="H247" s="240">
        <f t="shared" si="130"/>
        <v>0.24594312937323215</v>
      </c>
      <c r="I247" s="239">
        <v>28403</v>
      </c>
      <c r="J247" s="240">
        <f t="shared" si="131"/>
        <v>0.19843881856540091</v>
      </c>
      <c r="K247" s="239">
        <v>13790</v>
      </c>
      <c r="L247" s="240">
        <f t="shared" si="132"/>
        <v>0.74645390070921991</v>
      </c>
      <c r="M247" s="239">
        <v>65005</v>
      </c>
      <c r="N247" s="240">
        <f t="shared" si="133"/>
        <v>-7.995301044526848E-2</v>
      </c>
      <c r="O247" s="239">
        <v>1912</v>
      </c>
      <c r="P247" s="240">
        <f t="shared" si="134"/>
        <v>1.9735614307931573</v>
      </c>
      <c r="Q247" s="239">
        <v>11031</v>
      </c>
      <c r="R247" s="240">
        <f t="shared" si="135"/>
        <v>0.28446669771774569</v>
      </c>
      <c r="S247" s="239">
        <f t="shared" si="125"/>
        <v>2324.8621605822327</v>
      </c>
      <c r="T247" s="240">
        <f t="shared" si="136"/>
        <v>0.56269423121198314</v>
      </c>
      <c r="U247" s="239">
        <v>619</v>
      </c>
      <c r="V247" s="240">
        <f t="shared" si="137"/>
        <v>4.2905982905982905</v>
      </c>
      <c r="W247" s="239">
        <v>309</v>
      </c>
      <c r="X247" s="240">
        <f t="shared" si="138"/>
        <v>3.6119402985074629</v>
      </c>
      <c r="Y247" s="239">
        <v>1117</v>
      </c>
      <c r="Z247" s="240">
        <f t="shared" si="139"/>
        <v>-4.0378006872852201E-2</v>
      </c>
      <c r="AA247" s="239">
        <v>272</v>
      </c>
      <c r="AB247" s="240">
        <f t="shared" si="140"/>
        <v>0.92907801418439706</v>
      </c>
      <c r="AC247" s="239">
        <v>1992</v>
      </c>
      <c r="AD247" s="240">
        <f t="shared" si="141"/>
        <v>-0.16055625790139061</v>
      </c>
      <c r="AE247" s="239">
        <v>2844</v>
      </c>
      <c r="AF247" s="240">
        <f t="shared" si="142"/>
        <v>0.1924528301886792</v>
      </c>
      <c r="AG247" s="239">
        <v>0</v>
      </c>
      <c r="AH247" s="240" t="str">
        <f t="shared" si="143"/>
        <v>-</v>
      </c>
      <c r="AI247" s="239">
        <v>0</v>
      </c>
      <c r="AJ247" s="240" t="str">
        <f t="shared" si="144"/>
        <v>-</v>
      </c>
      <c r="AK247" s="239">
        <v>916</v>
      </c>
      <c r="AL247" s="240">
        <f t="shared" si="145"/>
        <v>-0.11154219204655669</v>
      </c>
      <c r="AM247" s="239">
        <v>553</v>
      </c>
      <c r="AN247" s="240">
        <f t="shared" si="146"/>
        <v>6.5510597302504747E-2</v>
      </c>
      <c r="AO247" s="239">
        <v>165</v>
      </c>
      <c r="AP247" s="240">
        <f t="shared" si="147"/>
        <v>7.8431372549019551E-2</v>
      </c>
      <c r="AQ247" s="239">
        <v>367</v>
      </c>
      <c r="AR247" s="240">
        <f t="shared" si="148"/>
        <v>1.1337209302325579</v>
      </c>
      <c r="AS247" s="239">
        <f t="shared" si="155"/>
        <v>143605.28686699379</v>
      </c>
      <c r="AT247" s="240">
        <f t="shared" si="149"/>
        <v>9.8528190013028594E-2</v>
      </c>
      <c r="AU247" s="241">
        <f t="shared" si="156"/>
        <v>217116.55756240094</v>
      </c>
      <c r="AV247" s="242">
        <f t="shared" si="150"/>
        <v>0.15134457287556513</v>
      </c>
    </row>
    <row r="248" spans="2:48" ht="15" hidden="1" customHeight="1" outlineLevel="1">
      <c r="B248" s="238" t="s">
        <v>47</v>
      </c>
      <c r="C248" s="239">
        <v>61427</v>
      </c>
      <c r="D248" s="240">
        <f t="shared" si="128"/>
        <v>0.45148865784499059</v>
      </c>
      <c r="E248" s="239">
        <v>5796</v>
      </c>
      <c r="F248" s="240">
        <f t="shared" si="129"/>
        <v>1.1651101979828167</v>
      </c>
      <c r="G248" s="239">
        <v>7211</v>
      </c>
      <c r="H248" s="240">
        <f t="shared" si="130"/>
        <v>0.44770126480626371</v>
      </c>
      <c r="I248" s="239">
        <v>34026</v>
      </c>
      <c r="J248" s="240">
        <f t="shared" si="131"/>
        <v>0.32371134020618553</v>
      </c>
      <c r="K248" s="239">
        <v>27654</v>
      </c>
      <c r="L248" s="240">
        <f t="shared" si="132"/>
        <v>0.99495022363295349</v>
      </c>
      <c r="M248" s="239">
        <v>63732</v>
      </c>
      <c r="N248" s="240">
        <f t="shared" si="133"/>
        <v>-1.4656771799628987E-2</v>
      </c>
      <c r="O248" s="239">
        <v>501</v>
      </c>
      <c r="P248" s="240">
        <f t="shared" si="134"/>
        <v>0.16511627906976734</v>
      </c>
      <c r="Q248" s="239">
        <v>9066</v>
      </c>
      <c r="R248" s="240">
        <f t="shared" si="135"/>
        <v>0.34350918790752805</v>
      </c>
      <c r="S248" s="239">
        <f t="shared" si="125"/>
        <v>475.52924431525986</v>
      </c>
      <c r="T248" s="240">
        <f t="shared" si="136"/>
        <v>-0.72292553176485608</v>
      </c>
      <c r="U248" s="239">
        <v>206</v>
      </c>
      <c r="V248" s="240">
        <f t="shared" si="137"/>
        <v>-0.12340425531914889</v>
      </c>
      <c r="W248" s="239">
        <v>28</v>
      </c>
      <c r="X248" s="240">
        <f t="shared" si="138"/>
        <v>-0.50877192982456143</v>
      </c>
      <c r="Y248" s="239">
        <v>200</v>
      </c>
      <c r="Z248" s="240">
        <f t="shared" si="139"/>
        <v>-0.83857949959644873</v>
      </c>
      <c r="AA248" s="239">
        <v>43</v>
      </c>
      <c r="AB248" s="240">
        <f t="shared" si="140"/>
        <v>-0.76881720430107525</v>
      </c>
      <c r="AC248" s="239">
        <v>2483</v>
      </c>
      <c r="AD248" s="240">
        <f t="shared" si="141"/>
        <v>0.62075718015665804</v>
      </c>
      <c r="AE248" s="239">
        <v>2433</v>
      </c>
      <c r="AF248" s="240">
        <f t="shared" si="142"/>
        <v>0.40798611111111116</v>
      </c>
      <c r="AG248" s="239">
        <v>0</v>
      </c>
      <c r="AH248" s="240" t="str">
        <f t="shared" si="143"/>
        <v>-</v>
      </c>
      <c r="AI248" s="239">
        <v>0</v>
      </c>
      <c r="AJ248" s="240" t="str">
        <f t="shared" si="144"/>
        <v>-</v>
      </c>
      <c r="AK248" s="239">
        <v>914</v>
      </c>
      <c r="AL248" s="240">
        <f t="shared" si="145"/>
        <v>0.96559139784946235</v>
      </c>
      <c r="AM248" s="239">
        <v>653</v>
      </c>
      <c r="AN248" s="240">
        <f t="shared" si="146"/>
        <v>-0.15633074935400515</v>
      </c>
      <c r="AO248" s="239">
        <v>153</v>
      </c>
      <c r="AP248" s="240">
        <f t="shared" si="147"/>
        <v>-0.203125</v>
      </c>
      <c r="AQ248" s="239">
        <v>218</v>
      </c>
      <c r="AR248" s="240">
        <f t="shared" si="148"/>
        <v>-0.11020408163265305</v>
      </c>
      <c r="AS248" s="239">
        <f t="shared" si="155"/>
        <v>155319.4772385846</v>
      </c>
      <c r="AT248" s="240">
        <f t="shared" si="149"/>
        <v>0.23516092755073625</v>
      </c>
      <c r="AU248" s="241">
        <f t="shared" si="156"/>
        <v>216746.92872724243</v>
      </c>
      <c r="AV248" s="242">
        <f t="shared" si="150"/>
        <v>0.28963541090481293</v>
      </c>
    </row>
    <row r="249" spans="2:48" ht="15" hidden="1" customHeight="1" outlineLevel="1">
      <c r="B249" s="238" t="s">
        <v>48</v>
      </c>
      <c r="C249" s="239">
        <v>61498</v>
      </c>
      <c r="D249" s="240">
        <f t="shared" si="128"/>
        <v>-0.22513418844341404</v>
      </c>
      <c r="E249" s="239">
        <v>5828</v>
      </c>
      <c r="F249" s="240">
        <f t="shared" si="129"/>
        <v>0.35977601493233791</v>
      </c>
      <c r="G249" s="239">
        <v>5613</v>
      </c>
      <c r="H249" s="240">
        <f t="shared" si="130"/>
        <v>-8.1342062193126008E-2</v>
      </c>
      <c r="I249" s="239">
        <v>32651</v>
      </c>
      <c r="J249" s="240">
        <f t="shared" si="131"/>
        <v>5.8207745908280595E-2</v>
      </c>
      <c r="K249" s="239">
        <v>29121</v>
      </c>
      <c r="L249" s="240">
        <f t="shared" si="132"/>
        <v>0.54250754806928336</v>
      </c>
      <c r="M249" s="239">
        <v>60504</v>
      </c>
      <c r="N249" s="240">
        <f t="shared" si="133"/>
        <v>2.2562490493332588E-2</v>
      </c>
      <c r="O249" s="239">
        <v>1719</v>
      </c>
      <c r="P249" s="240">
        <f t="shared" si="134"/>
        <v>2.0917266187050361</v>
      </c>
      <c r="Q249" s="239">
        <v>10755</v>
      </c>
      <c r="R249" s="240">
        <f t="shared" si="135"/>
        <v>0.15149892933618836</v>
      </c>
      <c r="S249" s="239">
        <f t="shared" si="125"/>
        <v>12647.919297219865</v>
      </c>
      <c r="T249" s="240">
        <f t="shared" si="136"/>
        <v>-0.34172934267641564</v>
      </c>
      <c r="U249" s="239">
        <v>4805</v>
      </c>
      <c r="V249" s="240">
        <f t="shared" si="137"/>
        <v>-0.44276933781746497</v>
      </c>
      <c r="W249" s="239">
        <v>732</v>
      </c>
      <c r="X249" s="240">
        <f t="shared" si="138"/>
        <v>-0.70731707317073167</v>
      </c>
      <c r="Y249" s="239">
        <v>3175</v>
      </c>
      <c r="Z249" s="240">
        <f t="shared" si="139"/>
        <v>6.9383630852138722E-2</v>
      </c>
      <c r="AA249" s="239">
        <v>3937</v>
      </c>
      <c r="AB249" s="240">
        <f t="shared" si="140"/>
        <v>-0.23120484280413978</v>
      </c>
      <c r="AC249" s="239">
        <v>2152</v>
      </c>
      <c r="AD249" s="240">
        <f t="shared" si="141"/>
        <v>0.23678160919540225</v>
      </c>
      <c r="AE249" s="239">
        <v>2048</v>
      </c>
      <c r="AF249" s="240">
        <f t="shared" si="142"/>
        <v>0.19277810133954576</v>
      </c>
      <c r="AG249" s="239">
        <v>0</v>
      </c>
      <c r="AH249" s="240" t="str">
        <f t="shared" si="143"/>
        <v>-</v>
      </c>
      <c r="AI249" s="239">
        <v>0</v>
      </c>
      <c r="AJ249" s="240" t="str">
        <f t="shared" si="144"/>
        <v>-</v>
      </c>
      <c r="AK249" s="239">
        <v>1106</v>
      </c>
      <c r="AL249" s="240">
        <f t="shared" si="145"/>
        <v>0.28306264501160094</v>
      </c>
      <c r="AM249" s="239">
        <v>530</v>
      </c>
      <c r="AN249" s="240">
        <f t="shared" si="146"/>
        <v>-0.17701863354037262</v>
      </c>
      <c r="AO249" s="239">
        <v>165</v>
      </c>
      <c r="AP249" s="240">
        <f t="shared" si="147"/>
        <v>8.5526315789473673E-2</v>
      </c>
      <c r="AQ249" s="239">
        <v>347</v>
      </c>
      <c r="AR249" s="240">
        <f t="shared" si="148"/>
        <v>0.33461538461538454</v>
      </c>
      <c r="AS249" s="239">
        <f t="shared" si="155"/>
        <v>165190.30266077074</v>
      </c>
      <c r="AT249" s="240">
        <f t="shared" si="149"/>
        <v>7.4159073781824514E-2</v>
      </c>
      <c r="AU249" s="241">
        <f t="shared" si="156"/>
        <v>226688.07752658226</v>
      </c>
      <c r="AV249" s="242">
        <f t="shared" si="150"/>
        <v>-2.7726100501963447E-2</v>
      </c>
    </row>
    <row r="250" spans="2:48" ht="15" hidden="1" customHeight="1" outlineLevel="1">
      <c r="B250" s="238" t="s">
        <v>49</v>
      </c>
      <c r="C250" s="239">
        <v>77229</v>
      </c>
      <c r="D250" s="240">
        <f t="shared" si="128"/>
        <v>0.90064725715551397</v>
      </c>
      <c r="E250" s="239">
        <v>6476</v>
      </c>
      <c r="F250" s="240">
        <f t="shared" si="129"/>
        <v>-5.6801631226332638E-2</v>
      </c>
      <c r="G250" s="239">
        <v>8638</v>
      </c>
      <c r="H250" s="240">
        <f t="shared" si="130"/>
        <v>0.39615322450299018</v>
      </c>
      <c r="I250" s="239">
        <v>43861</v>
      </c>
      <c r="J250" s="240">
        <f t="shared" si="131"/>
        <v>-2.2066518039947081E-3</v>
      </c>
      <c r="K250" s="239">
        <v>15474</v>
      </c>
      <c r="L250" s="240">
        <f t="shared" si="132"/>
        <v>0.22702402664340648</v>
      </c>
      <c r="M250" s="239">
        <v>60645</v>
      </c>
      <c r="N250" s="240">
        <f t="shared" si="133"/>
        <v>-8.2401537274364167E-2</v>
      </c>
      <c r="O250" s="239">
        <v>2196</v>
      </c>
      <c r="P250" s="240">
        <f t="shared" si="134"/>
        <v>2.2874251497005988</v>
      </c>
      <c r="Q250" s="239">
        <v>5529</v>
      </c>
      <c r="R250" s="240">
        <f t="shared" si="135"/>
        <v>-0.10301752109020113</v>
      </c>
      <c r="S250" s="239">
        <f t="shared" si="125"/>
        <v>49663.912471260599</v>
      </c>
      <c r="T250" s="240">
        <f t="shared" si="136"/>
        <v>-1.563148778241652E-2</v>
      </c>
      <c r="U250" s="239">
        <v>18156</v>
      </c>
      <c r="V250" s="240">
        <f t="shared" si="137"/>
        <v>3.0770977631429552E-2</v>
      </c>
      <c r="W250" s="239">
        <v>2427</v>
      </c>
      <c r="X250" s="240">
        <f t="shared" si="138"/>
        <v>-9.3877551020408179E-3</v>
      </c>
      <c r="Y250" s="239">
        <v>8239</v>
      </c>
      <c r="Z250" s="240">
        <f t="shared" si="139"/>
        <v>-0.10891196192948305</v>
      </c>
      <c r="AA250" s="239">
        <v>20842</v>
      </c>
      <c r="AB250" s="240">
        <f t="shared" si="140"/>
        <v>-1.4236390294660173E-2</v>
      </c>
      <c r="AC250" s="239">
        <v>2175</v>
      </c>
      <c r="AD250" s="240">
        <f t="shared" si="141"/>
        <v>3.1294452347083945E-2</v>
      </c>
      <c r="AE250" s="239">
        <v>1530</v>
      </c>
      <c r="AF250" s="240">
        <f t="shared" si="142"/>
        <v>-3.2258064516129004E-2</v>
      </c>
      <c r="AG250" s="239">
        <v>0</v>
      </c>
      <c r="AH250" s="240" t="str">
        <f t="shared" si="143"/>
        <v>-</v>
      </c>
      <c r="AI250" s="239">
        <v>0</v>
      </c>
      <c r="AJ250" s="240" t="str">
        <f t="shared" si="144"/>
        <v>-</v>
      </c>
      <c r="AK250" s="239">
        <v>905</v>
      </c>
      <c r="AL250" s="240">
        <f t="shared" si="145"/>
        <v>-3.3039647577092213E-3</v>
      </c>
      <c r="AM250" s="239">
        <v>449</v>
      </c>
      <c r="AN250" s="240">
        <f t="shared" si="146"/>
        <v>-0.6524767801857585</v>
      </c>
      <c r="AO250" s="239">
        <v>107</v>
      </c>
      <c r="AP250" s="240">
        <f t="shared" si="147"/>
        <v>-0.52654867256637172</v>
      </c>
      <c r="AQ250" s="239">
        <v>246</v>
      </c>
      <c r="AR250" s="240">
        <f t="shared" si="148"/>
        <v>-0.16610169491525428</v>
      </c>
      <c r="AS250" s="239">
        <f t="shared" si="155"/>
        <v>197896.48413442119</v>
      </c>
      <c r="AT250" s="240">
        <f t="shared" si="149"/>
        <v>-7.5919518847369361E-3</v>
      </c>
      <c r="AU250" s="241">
        <f t="shared" si="156"/>
        <v>275126.38478167832</v>
      </c>
      <c r="AV250" s="242">
        <f t="shared" si="150"/>
        <v>0.14615388961190079</v>
      </c>
    </row>
    <row r="251" spans="2:48" ht="15" hidden="1" customHeight="1" outlineLevel="1">
      <c r="B251" s="238" t="s">
        <v>50</v>
      </c>
      <c r="C251" s="239">
        <v>34677</v>
      </c>
      <c r="D251" s="240">
        <f t="shared" si="128"/>
        <v>2.2528234010556369E-2</v>
      </c>
      <c r="E251" s="239">
        <v>5807</v>
      </c>
      <c r="F251" s="240">
        <f t="shared" si="129"/>
        <v>5.639439694378745E-2</v>
      </c>
      <c r="G251" s="239">
        <v>7773</v>
      </c>
      <c r="H251" s="240">
        <f t="shared" si="130"/>
        <v>0.17169128730780825</v>
      </c>
      <c r="I251" s="239">
        <v>36434</v>
      </c>
      <c r="J251" s="240">
        <f t="shared" si="131"/>
        <v>8.3442369454026499E-2</v>
      </c>
      <c r="K251" s="239">
        <v>16550</v>
      </c>
      <c r="L251" s="240">
        <f t="shared" si="132"/>
        <v>0.32389408847292223</v>
      </c>
      <c r="M251" s="239">
        <v>61550</v>
      </c>
      <c r="N251" s="240">
        <f t="shared" si="133"/>
        <v>9.8224640913551653E-2</v>
      </c>
      <c r="O251" s="239">
        <v>1286</v>
      </c>
      <c r="P251" s="240">
        <f t="shared" si="134"/>
        <v>1.2210708117443869</v>
      </c>
      <c r="Q251" s="239">
        <v>7828</v>
      </c>
      <c r="R251" s="240">
        <f t="shared" si="135"/>
        <v>0.14310747663551404</v>
      </c>
      <c r="S251" s="239">
        <f t="shared" si="125"/>
        <v>48259.496730912695</v>
      </c>
      <c r="T251" s="240">
        <f t="shared" si="136"/>
        <v>-0.10833508416644</v>
      </c>
      <c r="U251" s="239">
        <v>16526</v>
      </c>
      <c r="V251" s="240">
        <f t="shared" si="137"/>
        <v>-0.10403903496882627</v>
      </c>
      <c r="W251" s="239">
        <v>2419</v>
      </c>
      <c r="X251" s="240">
        <f t="shared" si="138"/>
        <v>-0.21992905514350214</v>
      </c>
      <c r="Y251" s="239">
        <v>8477</v>
      </c>
      <c r="Z251" s="240">
        <f t="shared" si="139"/>
        <v>-0.17930099719237103</v>
      </c>
      <c r="AA251" s="239">
        <v>20838</v>
      </c>
      <c r="AB251" s="240">
        <f t="shared" si="140"/>
        <v>-6.3376483279395934E-2</v>
      </c>
      <c r="AC251" s="239">
        <v>1882</v>
      </c>
      <c r="AD251" s="240">
        <f t="shared" si="141"/>
        <v>4.4395116537180979E-2</v>
      </c>
      <c r="AE251" s="239">
        <v>1940</v>
      </c>
      <c r="AF251" s="240">
        <f t="shared" si="142"/>
        <v>0.22012578616352196</v>
      </c>
      <c r="AG251" s="239">
        <v>0</v>
      </c>
      <c r="AH251" s="240" t="str">
        <f t="shared" si="143"/>
        <v>-</v>
      </c>
      <c r="AI251" s="239">
        <v>0</v>
      </c>
      <c r="AJ251" s="240" t="str">
        <f t="shared" si="144"/>
        <v>-</v>
      </c>
      <c r="AK251" s="239">
        <v>772</v>
      </c>
      <c r="AL251" s="240">
        <f t="shared" si="145"/>
        <v>0.10601719197707737</v>
      </c>
      <c r="AM251" s="239">
        <v>353</v>
      </c>
      <c r="AN251" s="240">
        <f t="shared" si="146"/>
        <v>-0.63267429760665972</v>
      </c>
      <c r="AO251" s="239">
        <v>396</v>
      </c>
      <c r="AP251" s="240">
        <f t="shared" si="147"/>
        <v>0.22222222222222232</v>
      </c>
      <c r="AQ251" s="239">
        <v>422</v>
      </c>
      <c r="AR251" s="240">
        <f t="shared" si="148"/>
        <v>0.51798561151079148</v>
      </c>
      <c r="AS251" s="239">
        <f t="shared" si="155"/>
        <v>191254.34815804355</v>
      </c>
      <c r="AT251" s="240">
        <f t="shared" si="149"/>
        <v>5.3688508823998893E-2</v>
      </c>
      <c r="AU251" s="241">
        <f t="shared" si="156"/>
        <v>225931.37068627754</v>
      </c>
      <c r="AV251" s="242">
        <f t="shared" si="150"/>
        <v>4.8782275775353989E-2</v>
      </c>
    </row>
    <row r="252" spans="2:48" ht="15" hidden="1" customHeight="1" outlineLevel="1">
      <c r="B252" s="238" t="s">
        <v>51</v>
      </c>
      <c r="C252" s="239">
        <v>25431</v>
      </c>
      <c r="D252" s="240">
        <f t="shared" si="128"/>
        <v>-0.12800027431079408</v>
      </c>
      <c r="E252" s="239">
        <v>5585</v>
      </c>
      <c r="F252" s="240">
        <f t="shared" si="129"/>
        <v>0.3021683376078339</v>
      </c>
      <c r="G252" s="239">
        <v>6540</v>
      </c>
      <c r="H252" s="240">
        <f t="shared" si="130"/>
        <v>-0.1237942122186495</v>
      </c>
      <c r="I252" s="239">
        <v>36795</v>
      </c>
      <c r="J252" s="240">
        <f t="shared" si="131"/>
        <v>0.10958656252827126</v>
      </c>
      <c r="K252" s="239">
        <v>10402</v>
      </c>
      <c r="L252" s="240">
        <f t="shared" si="132"/>
        <v>0.15079101670538786</v>
      </c>
      <c r="M252" s="239">
        <v>60239</v>
      </c>
      <c r="N252" s="240">
        <f t="shared" si="133"/>
        <v>4.2594066945896403E-2</v>
      </c>
      <c r="O252" s="239">
        <v>410</v>
      </c>
      <c r="P252" s="240">
        <f t="shared" si="134"/>
        <v>7.6115485564304475E-2</v>
      </c>
      <c r="Q252" s="239">
        <v>10664</v>
      </c>
      <c r="R252" s="240">
        <f t="shared" si="135"/>
        <v>0.19578380802870599</v>
      </c>
      <c r="S252" s="239">
        <f t="shared" si="125"/>
        <v>48466.72610687471</v>
      </c>
      <c r="T252" s="240">
        <f t="shared" si="136"/>
        <v>-0.12579074399094681</v>
      </c>
      <c r="U252" s="239">
        <v>15397</v>
      </c>
      <c r="V252" s="240">
        <f t="shared" si="137"/>
        <v>-0.12700572659749387</v>
      </c>
      <c r="W252" s="239">
        <v>3571</v>
      </c>
      <c r="X252" s="240">
        <f t="shared" si="138"/>
        <v>0.16357119582926027</v>
      </c>
      <c r="Y252" s="239">
        <v>8360</v>
      </c>
      <c r="Z252" s="240">
        <f t="shared" si="139"/>
        <v>-0.31045859452325963</v>
      </c>
      <c r="AA252" s="239">
        <v>21139</v>
      </c>
      <c r="AB252" s="240">
        <f t="shared" si="140"/>
        <v>-6.510105700765112E-2</v>
      </c>
      <c r="AC252" s="239">
        <v>1831</v>
      </c>
      <c r="AD252" s="240">
        <f t="shared" si="141"/>
        <v>-0.16354499771585196</v>
      </c>
      <c r="AE252" s="239">
        <v>2149</v>
      </c>
      <c r="AF252" s="240">
        <f t="shared" si="142"/>
        <v>0.43457943925233655</v>
      </c>
      <c r="AG252" s="239">
        <v>0</v>
      </c>
      <c r="AH252" s="240" t="str">
        <f t="shared" si="143"/>
        <v>-</v>
      </c>
      <c r="AI252" s="239">
        <v>0</v>
      </c>
      <c r="AJ252" s="240" t="str">
        <f t="shared" si="144"/>
        <v>-</v>
      </c>
      <c r="AK252" s="239">
        <v>1096</v>
      </c>
      <c r="AL252" s="240">
        <f t="shared" si="145"/>
        <v>-0.10090237899917964</v>
      </c>
      <c r="AM252" s="239">
        <v>957</v>
      </c>
      <c r="AN252" s="240">
        <f t="shared" si="146"/>
        <v>-1.7453798767967155E-2</v>
      </c>
      <c r="AO252" s="239">
        <v>123</v>
      </c>
      <c r="AP252" s="240">
        <f t="shared" si="147"/>
        <v>-0.27647058823529413</v>
      </c>
      <c r="AQ252" s="239">
        <v>605</v>
      </c>
      <c r="AR252" s="240">
        <f t="shared" si="148"/>
        <v>1.137809187279152</v>
      </c>
      <c r="AS252" s="239">
        <f t="shared" si="155"/>
        <v>185863.09467475038</v>
      </c>
      <c r="AT252" s="240">
        <f t="shared" si="149"/>
        <v>1.6735217377353617E-2</v>
      </c>
      <c r="AU252" s="241">
        <f t="shared" si="156"/>
        <v>211293.96667447608</v>
      </c>
      <c r="AV252" s="242">
        <f t="shared" si="150"/>
        <v>-3.178984843794308E-3</v>
      </c>
    </row>
    <row r="253" spans="2:48" collapsed="1">
      <c r="B253" s="251">
        <v>1991</v>
      </c>
      <c r="C253" s="252">
        <v>847815</v>
      </c>
      <c r="D253" s="253">
        <f t="shared" si="128"/>
        <v>0.16525010239395699</v>
      </c>
      <c r="E253" s="252">
        <v>81188</v>
      </c>
      <c r="F253" s="253">
        <f t="shared" si="129"/>
        <v>0.24285101953340282</v>
      </c>
      <c r="G253" s="252">
        <v>96349</v>
      </c>
      <c r="H253" s="253">
        <f t="shared" si="130"/>
        <v>0.1553191999616288</v>
      </c>
      <c r="I253" s="252">
        <v>452682</v>
      </c>
      <c r="J253" s="253">
        <f t="shared" si="131"/>
        <v>0.2028026655613302</v>
      </c>
      <c r="K253" s="252">
        <v>192506</v>
      </c>
      <c r="L253" s="253">
        <f t="shared" si="132"/>
        <v>0.4440043806351921</v>
      </c>
      <c r="M253" s="252">
        <v>902278</v>
      </c>
      <c r="N253" s="253">
        <f t="shared" si="133"/>
        <v>8.708585693683224E-2</v>
      </c>
      <c r="O253" s="252">
        <v>21826</v>
      </c>
      <c r="P253" s="253">
        <f t="shared" si="134"/>
        <v>1.4446684587813619</v>
      </c>
      <c r="Q253" s="252">
        <v>150813</v>
      </c>
      <c r="R253" s="253">
        <f t="shared" si="135"/>
        <v>0.31576513697434994</v>
      </c>
      <c r="S253" s="252">
        <f t="shared" si="125"/>
        <v>289196.97852364625</v>
      </c>
      <c r="T253" s="253">
        <f t="shared" si="136"/>
        <v>-3.5327440559670631E-2</v>
      </c>
      <c r="U253" s="252">
        <v>102383</v>
      </c>
      <c r="V253" s="253">
        <f t="shared" si="137"/>
        <v>-3.0950375285131559E-2</v>
      </c>
      <c r="W253" s="252">
        <v>21028</v>
      </c>
      <c r="X253" s="253">
        <f t="shared" si="138"/>
        <v>8.1297886563480137E-2</v>
      </c>
      <c r="Y253" s="252">
        <v>54341</v>
      </c>
      <c r="Z253" s="253">
        <f t="shared" si="139"/>
        <v>-7.1823864995046671E-2</v>
      </c>
      <c r="AA253" s="252">
        <v>111445</v>
      </c>
      <c r="AB253" s="253">
        <f t="shared" si="140"/>
        <v>-4.0441872879750651E-2</v>
      </c>
      <c r="AC253" s="252">
        <v>28411</v>
      </c>
      <c r="AD253" s="253">
        <f t="shared" si="141"/>
        <v>0.2391939634492084</v>
      </c>
      <c r="AE253" s="252">
        <v>29415</v>
      </c>
      <c r="AF253" s="253">
        <f t="shared" si="142"/>
        <v>0.27663729872835385</v>
      </c>
      <c r="AG253" s="252">
        <v>0</v>
      </c>
      <c r="AH253" s="253" t="str">
        <f t="shared" si="143"/>
        <v>-</v>
      </c>
      <c r="AI253" s="252">
        <v>0</v>
      </c>
      <c r="AJ253" s="253" t="str">
        <f t="shared" si="144"/>
        <v>-</v>
      </c>
      <c r="AK253" s="252">
        <v>14449</v>
      </c>
      <c r="AL253" s="253">
        <f t="shared" si="145"/>
        <v>0.26401889598460326</v>
      </c>
      <c r="AM253" s="252">
        <v>7320</v>
      </c>
      <c r="AN253" s="253">
        <f t="shared" si="146"/>
        <v>-0.1940101299273288</v>
      </c>
      <c r="AO253" s="252">
        <v>2458</v>
      </c>
      <c r="AP253" s="253">
        <f t="shared" si="147"/>
        <v>4.1525423728813626E-2</v>
      </c>
      <c r="AQ253" s="252">
        <v>4932</v>
      </c>
      <c r="AR253" s="253">
        <f t="shared" si="148"/>
        <v>0.43832020997375332</v>
      </c>
      <c r="AS253" s="252">
        <f t="shared" si="155"/>
        <v>2273827.142178806</v>
      </c>
      <c r="AT253" s="253">
        <f t="shared" si="149"/>
        <v>0.1460852681325806</v>
      </c>
      <c r="AU253" s="254">
        <f t="shared" si="156"/>
        <v>3121642.3074289081</v>
      </c>
      <c r="AV253" s="255">
        <f t="shared" si="150"/>
        <v>0.15122763997037292</v>
      </c>
    </row>
    <row r="254" spans="2:48" ht="15" hidden="1" customHeight="1" outlineLevel="1">
      <c r="B254" s="238" t="s">
        <v>40</v>
      </c>
      <c r="C254" s="239">
        <v>46825</v>
      </c>
      <c r="D254" s="240">
        <f t="shared" si="128"/>
        <v>0.16866748196770409</v>
      </c>
      <c r="E254" s="239">
        <v>6105</v>
      </c>
      <c r="F254" s="240">
        <f t="shared" si="129"/>
        <v>0.4746376811594204</v>
      </c>
      <c r="G254" s="239">
        <v>7729</v>
      </c>
      <c r="H254" s="240">
        <f t="shared" si="130"/>
        <v>0.11096737099324416</v>
      </c>
      <c r="I254" s="239">
        <v>38213</v>
      </c>
      <c r="J254" s="240">
        <f t="shared" si="131"/>
        <v>9.8106267421477655E-2</v>
      </c>
      <c r="K254" s="239">
        <v>11004</v>
      </c>
      <c r="L254" s="240">
        <f t="shared" si="132"/>
        <v>0.65847776940467218</v>
      </c>
      <c r="M254" s="239">
        <v>57479</v>
      </c>
      <c r="N254" s="240">
        <f t="shared" si="133"/>
        <v>-8.2786793687267601E-2</v>
      </c>
      <c r="O254" s="239">
        <v>892</v>
      </c>
      <c r="P254" s="240">
        <f t="shared" si="134"/>
        <v>0.85062240663900424</v>
      </c>
      <c r="Q254" s="239">
        <v>7433</v>
      </c>
      <c r="R254" s="240">
        <f t="shared" si="135"/>
        <v>0.2994755244755245</v>
      </c>
      <c r="S254" s="239">
        <f t="shared" si="125"/>
        <v>52866.065911862075</v>
      </c>
      <c r="T254" s="240">
        <f t="shared" si="136"/>
        <v>5.290300501297196E-2</v>
      </c>
      <c r="U254" s="239">
        <v>20208</v>
      </c>
      <c r="V254" s="240">
        <f t="shared" si="137"/>
        <v>0.26894819466248032</v>
      </c>
      <c r="W254" s="239">
        <v>3272</v>
      </c>
      <c r="X254" s="240">
        <f t="shared" si="138"/>
        <v>0.12633390705679859</v>
      </c>
      <c r="Y254" s="239">
        <v>7220</v>
      </c>
      <c r="Z254" s="240">
        <f t="shared" si="139"/>
        <v>-0.32937023964332157</v>
      </c>
      <c r="AA254" s="239">
        <v>22166</v>
      </c>
      <c r="AB254" s="240">
        <f t="shared" si="140"/>
        <v>7.5288638789172468E-2</v>
      </c>
      <c r="AC254" s="239">
        <v>1938</v>
      </c>
      <c r="AD254" s="240">
        <f t="shared" si="141"/>
        <v>-0.16680997420464316</v>
      </c>
      <c r="AE254" s="239">
        <v>1777</v>
      </c>
      <c r="AF254" s="240">
        <f t="shared" si="142"/>
        <v>-3.6334056399132342E-2</v>
      </c>
      <c r="AG254" s="239">
        <v>0</v>
      </c>
      <c r="AH254" s="240" t="str">
        <f t="shared" si="143"/>
        <v>-</v>
      </c>
      <c r="AI254" s="239">
        <v>0</v>
      </c>
      <c r="AJ254" s="240" t="str">
        <f t="shared" si="144"/>
        <v>-</v>
      </c>
      <c r="AK254" s="239">
        <v>590</v>
      </c>
      <c r="AL254" s="240">
        <f t="shared" si="145"/>
        <v>-0.29761904761904767</v>
      </c>
      <c r="AM254" s="239">
        <v>846</v>
      </c>
      <c r="AN254" s="240">
        <f t="shared" si="146"/>
        <v>0.11756935270805813</v>
      </c>
      <c r="AO254" s="239">
        <v>126</v>
      </c>
      <c r="AP254" s="240">
        <f t="shared" si="147"/>
        <v>-0.35051546391752575</v>
      </c>
      <c r="AQ254" s="239">
        <v>344</v>
      </c>
      <c r="AR254" s="240">
        <f t="shared" si="148"/>
        <v>7.8369905956112929E-2</v>
      </c>
      <c r="AS254" s="239">
        <v>187342</v>
      </c>
      <c r="AT254" s="240">
        <f t="shared" si="149"/>
        <v>5.313395918826247E-2</v>
      </c>
      <c r="AU254" s="241">
        <v>234167</v>
      </c>
      <c r="AV254" s="242">
        <f t="shared" si="150"/>
        <v>7.437246796386443E-2</v>
      </c>
    </row>
    <row r="255" spans="2:48" ht="15" hidden="1" customHeight="1" outlineLevel="1">
      <c r="B255" s="238" t="s">
        <v>41</v>
      </c>
      <c r="C255" s="239">
        <v>43918</v>
      </c>
      <c r="D255" s="240">
        <f t="shared" si="128"/>
        <v>0.20902959394356513</v>
      </c>
      <c r="E255" s="239">
        <v>5575</v>
      </c>
      <c r="F255" s="240">
        <f t="shared" si="129"/>
        <v>0.81655262300423592</v>
      </c>
      <c r="G255" s="239">
        <v>5726</v>
      </c>
      <c r="H255" s="240">
        <f t="shared" si="130"/>
        <v>6.5500558243394069E-2</v>
      </c>
      <c r="I255" s="239">
        <v>37438</v>
      </c>
      <c r="J255" s="240">
        <f t="shared" si="131"/>
        <v>8.8852048977692499E-2</v>
      </c>
      <c r="K255" s="239">
        <v>6311</v>
      </c>
      <c r="L255" s="240">
        <f t="shared" si="132"/>
        <v>0.49055266887104398</v>
      </c>
      <c r="M255" s="239">
        <v>64190</v>
      </c>
      <c r="N255" s="240">
        <f t="shared" si="133"/>
        <v>0.17753889051951854</v>
      </c>
      <c r="O255" s="239">
        <v>1080</v>
      </c>
      <c r="P255" s="240">
        <f t="shared" si="134"/>
        <v>1.2978723404255321</v>
      </c>
      <c r="Q255" s="239">
        <v>5124</v>
      </c>
      <c r="R255" s="240">
        <f t="shared" si="135"/>
        <v>0.11731356301788054</v>
      </c>
      <c r="S255" s="239">
        <f t="shared" si="125"/>
        <v>42940.818454415799</v>
      </c>
      <c r="T255" s="240">
        <f t="shared" si="136"/>
        <v>-2.0576067085648853E-2</v>
      </c>
      <c r="U255" s="239">
        <v>15636</v>
      </c>
      <c r="V255" s="240">
        <f t="shared" si="137"/>
        <v>9.1746962714704727E-2</v>
      </c>
      <c r="W255" s="239">
        <v>2973</v>
      </c>
      <c r="X255" s="240">
        <f t="shared" si="138"/>
        <v>4.2060988433228141E-2</v>
      </c>
      <c r="Y255" s="239">
        <v>6778</v>
      </c>
      <c r="Z255" s="240">
        <f t="shared" si="139"/>
        <v>-0.31535353535353539</v>
      </c>
      <c r="AA255" s="239">
        <v>17554</v>
      </c>
      <c r="AB255" s="240">
        <f t="shared" si="140"/>
        <v>4.6875E-2</v>
      </c>
      <c r="AC255" s="239">
        <v>1920</v>
      </c>
      <c r="AD255" s="240">
        <f t="shared" si="141"/>
        <v>-1.0309278350515427E-2</v>
      </c>
      <c r="AE255" s="239">
        <v>2261</v>
      </c>
      <c r="AF255" s="240">
        <f t="shared" si="142"/>
        <v>0.35714285714285721</v>
      </c>
      <c r="AG255" s="239">
        <v>0</v>
      </c>
      <c r="AH255" s="240" t="str">
        <f t="shared" si="143"/>
        <v>-</v>
      </c>
      <c r="AI255" s="239">
        <v>0</v>
      </c>
      <c r="AJ255" s="240" t="str">
        <f t="shared" si="144"/>
        <v>-</v>
      </c>
      <c r="AK255" s="239">
        <v>646</v>
      </c>
      <c r="AL255" s="240">
        <f t="shared" si="145"/>
        <v>-0.30835117773019272</v>
      </c>
      <c r="AM255" s="239">
        <v>1191</v>
      </c>
      <c r="AN255" s="240">
        <f t="shared" si="146"/>
        <v>2.3361344537815127</v>
      </c>
      <c r="AO255" s="239">
        <v>203</v>
      </c>
      <c r="AP255" s="240">
        <f t="shared" si="147"/>
        <v>-9.7560975609756184E-3</v>
      </c>
      <c r="AQ255" s="239">
        <v>235</v>
      </c>
      <c r="AR255" s="240">
        <f t="shared" si="148"/>
        <v>0.31284916201117308</v>
      </c>
      <c r="AS255" s="239">
        <f t="shared" ref="AS255:AS266" si="157">SUM(E255:Q255,U255:AQ255)</f>
        <v>174846.16705930312</v>
      </c>
      <c r="AT255" s="240">
        <f t="shared" si="149"/>
        <v>0.12257825242679643</v>
      </c>
      <c r="AU255" s="241">
        <f t="shared" ref="AU255:AU266" si="158">SUM(C255:Q255,U255:AQ255)</f>
        <v>218764.37608889703</v>
      </c>
      <c r="AV255" s="242">
        <f t="shared" si="150"/>
        <v>0.13892727861060616</v>
      </c>
    </row>
    <row r="256" spans="2:48" ht="15" hidden="1" customHeight="1" outlineLevel="1">
      <c r="B256" s="238" t="s">
        <v>42</v>
      </c>
      <c r="C256" s="239">
        <v>71966</v>
      </c>
      <c r="D256" s="240">
        <f t="shared" si="128"/>
        <v>0.24347300215982726</v>
      </c>
      <c r="E256" s="239">
        <v>5050</v>
      </c>
      <c r="F256" s="240">
        <f t="shared" si="129"/>
        <v>0.54907975460122693</v>
      </c>
      <c r="G256" s="239">
        <v>5661</v>
      </c>
      <c r="H256" s="240">
        <f t="shared" si="130"/>
        <v>5.7142857142857162E-2</v>
      </c>
      <c r="I256" s="239">
        <v>28622</v>
      </c>
      <c r="J256" s="240">
        <f t="shared" si="131"/>
        <v>9.5872578298491495E-2</v>
      </c>
      <c r="K256" s="239">
        <v>10769</v>
      </c>
      <c r="L256" s="240">
        <f t="shared" si="132"/>
        <v>0.57326515704894088</v>
      </c>
      <c r="M256" s="239">
        <v>71010</v>
      </c>
      <c r="N256" s="240">
        <f t="shared" si="133"/>
        <v>-3.7896134512986568E-2</v>
      </c>
      <c r="O256" s="239">
        <v>1185</v>
      </c>
      <c r="P256" s="240">
        <f t="shared" si="134"/>
        <v>0.84292379471228607</v>
      </c>
      <c r="Q256" s="239">
        <v>12139</v>
      </c>
      <c r="R256" s="240">
        <f t="shared" si="135"/>
        <v>0.31119032188377616</v>
      </c>
      <c r="S256" s="239">
        <f t="shared" si="125"/>
        <v>16389.565490963869</v>
      </c>
      <c r="T256" s="240">
        <f t="shared" si="136"/>
        <v>-0.15638875157594634</v>
      </c>
      <c r="U256" s="239">
        <v>6640</v>
      </c>
      <c r="V256" s="240">
        <f t="shared" si="137"/>
        <v>-6.7939359910162866E-2</v>
      </c>
      <c r="W256" s="239">
        <v>1460</v>
      </c>
      <c r="X256" s="240">
        <f t="shared" si="138"/>
        <v>6.7251461988304007E-2</v>
      </c>
      <c r="Y256" s="239">
        <v>3482</v>
      </c>
      <c r="Z256" s="240">
        <f t="shared" si="139"/>
        <v>-0.43382113821138213</v>
      </c>
      <c r="AA256" s="239">
        <v>4808</v>
      </c>
      <c r="AB256" s="240">
        <f t="shared" si="140"/>
        <v>4.5967404931048783E-3</v>
      </c>
      <c r="AC256" s="239">
        <v>1558</v>
      </c>
      <c r="AD256" s="240">
        <f t="shared" si="141"/>
        <v>-0.11022272986864645</v>
      </c>
      <c r="AE256" s="239">
        <v>1663</v>
      </c>
      <c r="AF256" s="240">
        <f t="shared" si="142"/>
        <v>5.1201011378002592E-2</v>
      </c>
      <c r="AG256" s="239">
        <v>0</v>
      </c>
      <c r="AH256" s="240" t="str">
        <f t="shared" si="143"/>
        <v>-</v>
      </c>
      <c r="AI256" s="239">
        <v>0</v>
      </c>
      <c r="AJ256" s="240" t="str">
        <f t="shared" si="144"/>
        <v>-</v>
      </c>
      <c r="AK256" s="239">
        <v>1623</v>
      </c>
      <c r="AL256" s="240">
        <f t="shared" si="145"/>
        <v>0.93444576877234797</v>
      </c>
      <c r="AM256" s="239">
        <v>306</v>
      </c>
      <c r="AN256" s="240">
        <f t="shared" si="146"/>
        <v>6.25E-2</v>
      </c>
      <c r="AO256" s="239">
        <v>234</v>
      </c>
      <c r="AP256" s="240">
        <f t="shared" si="147"/>
        <v>8.6206896551723755E-3</v>
      </c>
      <c r="AQ256" s="239">
        <v>353</v>
      </c>
      <c r="AR256" s="240">
        <f t="shared" si="148"/>
        <v>-0.20135746606334837</v>
      </c>
      <c r="AS256" s="239">
        <f t="shared" si="157"/>
        <v>156565.59702045162</v>
      </c>
      <c r="AT256" s="240">
        <f t="shared" si="149"/>
        <v>4.4824528118347917E-2</v>
      </c>
      <c r="AU256" s="241">
        <f t="shared" si="158"/>
        <v>228531.84049345378</v>
      </c>
      <c r="AV256" s="242">
        <f t="shared" si="150"/>
        <v>0.10017091046764204</v>
      </c>
    </row>
    <row r="257" spans="2:48" ht="15" hidden="1" customHeight="1" outlineLevel="1">
      <c r="B257" s="238" t="s">
        <v>43</v>
      </c>
      <c r="C257" s="239">
        <v>83647</v>
      </c>
      <c r="D257" s="240">
        <f t="shared" si="128"/>
        <v>0.13903073382627285</v>
      </c>
      <c r="E257" s="239">
        <v>5112</v>
      </c>
      <c r="F257" s="240">
        <f t="shared" si="129"/>
        <v>0.2130991931656383</v>
      </c>
      <c r="G257" s="239">
        <v>7153</v>
      </c>
      <c r="H257" s="240">
        <f t="shared" si="130"/>
        <v>0.51932880203908249</v>
      </c>
      <c r="I257" s="239">
        <v>26061</v>
      </c>
      <c r="J257" s="240">
        <f t="shared" si="131"/>
        <v>8.4745057232050058E-2</v>
      </c>
      <c r="K257" s="239">
        <v>10227</v>
      </c>
      <c r="L257" s="240">
        <f t="shared" si="132"/>
        <v>0.17972084438804936</v>
      </c>
      <c r="M257" s="239">
        <v>83523</v>
      </c>
      <c r="N257" s="240">
        <f t="shared" si="133"/>
        <v>-9.366827627366936E-2</v>
      </c>
      <c r="O257" s="239">
        <v>871</v>
      </c>
      <c r="P257" s="240">
        <f t="shared" si="134"/>
        <v>0.32572298325722993</v>
      </c>
      <c r="Q257" s="239">
        <v>12804</v>
      </c>
      <c r="R257" s="240">
        <f t="shared" si="135"/>
        <v>0.24322749781532194</v>
      </c>
      <c r="S257" s="239">
        <f t="shared" si="125"/>
        <v>1380.1210947265411</v>
      </c>
      <c r="T257" s="240">
        <f t="shared" si="136"/>
        <v>-0.50370705100135127</v>
      </c>
      <c r="U257" s="239">
        <v>192</v>
      </c>
      <c r="V257" s="240">
        <f t="shared" si="137"/>
        <v>4.3478260869565188E-2</v>
      </c>
      <c r="W257" s="239">
        <v>98</v>
      </c>
      <c r="X257" s="240">
        <f t="shared" si="138"/>
        <v>0.66101694915254239</v>
      </c>
      <c r="Y257" s="239">
        <v>1034</v>
      </c>
      <c r="Z257" s="240">
        <f t="shared" si="139"/>
        <v>-0.58340048348106366</v>
      </c>
      <c r="AA257" s="239">
        <v>56</v>
      </c>
      <c r="AB257" s="240">
        <f t="shared" si="140"/>
        <v>1.8181818181818077E-2</v>
      </c>
      <c r="AC257" s="239">
        <v>2204</v>
      </c>
      <c r="AD257" s="240">
        <f t="shared" si="141"/>
        <v>0.22717149220489974</v>
      </c>
      <c r="AE257" s="239">
        <v>2296</v>
      </c>
      <c r="AF257" s="240">
        <f t="shared" si="142"/>
        <v>0.19210799584631366</v>
      </c>
      <c r="AG257" s="239">
        <v>0</v>
      </c>
      <c r="AH257" s="240" t="str">
        <f t="shared" si="143"/>
        <v>-</v>
      </c>
      <c r="AI257" s="239">
        <v>0</v>
      </c>
      <c r="AJ257" s="240" t="str">
        <f t="shared" si="144"/>
        <v>-</v>
      </c>
      <c r="AK257" s="239">
        <v>1044</v>
      </c>
      <c r="AL257" s="240">
        <f t="shared" si="145"/>
        <v>0.17303370786516847</v>
      </c>
      <c r="AM257" s="239">
        <v>949</v>
      </c>
      <c r="AN257" s="240">
        <f t="shared" si="146"/>
        <v>2.4384057971014492</v>
      </c>
      <c r="AO257" s="239">
        <v>193</v>
      </c>
      <c r="AP257" s="240">
        <f t="shared" si="147"/>
        <v>-0.24609375</v>
      </c>
      <c r="AQ257" s="239">
        <v>246</v>
      </c>
      <c r="AR257" s="240">
        <f t="shared" si="148"/>
        <v>-0.10869565217391308</v>
      </c>
      <c r="AS257" s="239">
        <f t="shared" si="157"/>
        <v>154067.15285039158</v>
      </c>
      <c r="AT257" s="240">
        <f t="shared" si="149"/>
        <v>7.4421161219142551E-3</v>
      </c>
      <c r="AU257" s="241">
        <f t="shared" si="158"/>
        <v>237714.29188112536</v>
      </c>
      <c r="AV257" s="242">
        <f t="shared" si="150"/>
        <v>5.0130472467958986E-2</v>
      </c>
    </row>
    <row r="258" spans="2:48" ht="15" hidden="1" customHeight="1" outlineLevel="1">
      <c r="B258" s="238" t="s">
        <v>44</v>
      </c>
      <c r="C258" s="239">
        <v>111527</v>
      </c>
      <c r="D258" s="240">
        <f t="shared" si="128"/>
        <v>0.23664689249875259</v>
      </c>
      <c r="E258" s="239">
        <v>7836</v>
      </c>
      <c r="F258" s="240">
        <f t="shared" si="129"/>
        <v>0.95460214517335995</v>
      </c>
      <c r="G258" s="239">
        <v>8202</v>
      </c>
      <c r="H258" s="240">
        <f t="shared" si="130"/>
        <v>0.40133264992311646</v>
      </c>
      <c r="I258" s="239">
        <v>28465</v>
      </c>
      <c r="J258" s="240">
        <f t="shared" si="131"/>
        <v>0.12835454076981012</v>
      </c>
      <c r="K258" s="239">
        <v>11019</v>
      </c>
      <c r="L258" s="240">
        <f t="shared" si="132"/>
        <v>0.20610770577933457</v>
      </c>
      <c r="M258" s="239">
        <v>90133</v>
      </c>
      <c r="N258" s="240">
        <f t="shared" si="133"/>
        <v>-4.2106381848132202E-2</v>
      </c>
      <c r="O258" s="239">
        <v>919</v>
      </c>
      <c r="P258" s="240">
        <f t="shared" si="134"/>
        <v>0.21240105540897103</v>
      </c>
      <c r="Q258" s="239">
        <v>18364</v>
      </c>
      <c r="R258" s="240">
        <f t="shared" si="135"/>
        <v>-0.24356386703464183</v>
      </c>
      <c r="S258" s="239">
        <f t="shared" si="125"/>
        <v>1435.7982395108581</v>
      </c>
      <c r="T258" s="240">
        <f t="shared" si="136"/>
        <v>-0.56673252206097424</v>
      </c>
      <c r="U258" s="239">
        <v>127</v>
      </c>
      <c r="V258" s="240">
        <f t="shared" si="137"/>
        <v>2.5277777777777777</v>
      </c>
      <c r="W258" s="239">
        <v>76</v>
      </c>
      <c r="X258" s="240">
        <f t="shared" si="138"/>
        <v>-0.10588235294117643</v>
      </c>
      <c r="Y258" s="239">
        <v>1190</v>
      </c>
      <c r="Z258" s="240">
        <f t="shared" si="139"/>
        <v>-0.62365591397849462</v>
      </c>
      <c r="AA258" s="239">
        <v>41</v>
      </c>
      <c r="AB258" s="240">
        <f t="shared" si="140"/>
        <v>0.32258064516129026</v>
      </c>
      <c r="AC258" s="239">
        <v>1114</v>
      </c>
      <c r="AD258" s="240">
        <f t="shared" si="141"/>
        <v>-0.4298874104401228</v>
      </c>
      <c r="AE258" s="239">
        <v>2170</v>
      </c>
      <c r="AF258" s="240">
        <f t="shared" si="142"/>
        <v>1.0242085661080091E-2</v>
      </c>
      <c r="AG258" s="239">
        <v>0</v>
      </c>
      <c r="AH258" s="240" t="str">
        <f t="shared" si="143"/>
        <v>-</v>
      </c>
      <c r="AI258" s="239">
        <v>0</v>
      </c>
      <c r="AJ258" s="240" t="str">
        <f t="shared" si="144"/>
        <v>-</v>
      </c>
      <c r="AK258" s="239">
        <v>1547</v>
      </c>
      <c r="AL258" s="240">
        <f t="shared" si="145"/>
        <v>1.0490066225165564</v>
      </c>
      <c r="AM258" s="239">
        <v>272</v>
      </c>
      <c r="AN258" s="240">
        <f t="shared" si="146"/>
        <v>0.18777292576419224</v>
      </c>
      <c r="AO258" s="239">
        <v>214</v>
      </c>
      <c r="AP258" s="240">
        <f t="shared" si="147"/>
        <v>0.927927927927928</v>
      </c>
      <c r="AQ258" s="239">
        <v>350</v>
      </c>
      <c r="AR258" s="240">
        <f t="shared" si="148"/>
        <v>0.15131578947368429</v>
      </c>
      <c r="AS258" s="239">
        <f t="shared" si="157"/>
        <v>172044.72657402267</v>
      </c>
      <c r="AT258" s="240">
        <f t="shared" si="149"/>
        <v>-7.5124015108907205E-4</v>
      </c>
      <c r="AU258" s="241">
        <f t="shared" si="158"/>
        <v>283571.96322091518</v>
      </c>
      <c r="AV258" s="242">
        <f t="shared" si="150"/>
        <v>8.085343885989027E-2</v>
      </c>
    </row>
    <row r="259" spans="2:48" ht="15" hidden="1" customHeight="1" outlineLevel="1">
      <c r="B259" s="238" t="s">
        <v>45</v>
      </c>
      <c r="C259" s="239">
        <v>86452</v>
      </c>
      <c r="D259" s="240">
        <f t="shared" si="128"/>
        <v>0.20512427338751271</v>
      </c>
      <c r="E259" s="239">
        <v>7629</v>
      </c>
      <c r="F259" s="240">
        <f t="shared" si="129"/>
        <v>0.65811780047815693</v>
      </c>
      <c r="G259" s="239">
        <v>10832</v>
      </c>
      <c r="H259" s="240">
        <f t="shared" si="130"/>
        <v>0.14757919271109232</v>
      </c>
      <c r="I259" s="239">
        <v>26550</v>
      </c>
      <c r="J259" s="240">
        <f t="shared" si="131"/>
        <v>-0.1041905661650584</v>
      </c>
      <c r="K259" s="239">
        <v>9196</v>
      </c>
      <c r="L259" s="240">
        <f t="shared" si="132"/>
        <v>5.7984353428439883E-2</v>
      </c>
      <c r="M259" s="239">
        <v>89245</v>
      </c>
      <c r="N259" s="240">
        <f t="shared" si="133"/>
        <v>-4.895619092275072E-2</v>
      </c>
      <c r="O259" s="239">
        <v>724</v>
      </c>
      <c r="P259" s="240">
        <f t="shared" si="134"/>
        <v>0.10030395136778125</v>
      </c>
      <c r="Q259" s="239">
        <v>12150</v>
      </c>
      <c r="R259" s="240">
        <f t="shared" si="135"/>
        <v>-7.6677559085036817E-2</v>
      </c>
      <c r="S259" s="239">
        <f t="shared" si="125"/>
        <v>2340.1762431591237</v>
      </c>
      <c r="T259" s="240">
        <f t="shared" si="136"/>
        <v>-0.40423406083810942</v>
      </c>
      <c r="U259" s="239">
        <v>179</v>
      </c>
      <c r="V259" s="240">
        <f t="shared" si="137"/>
        <v>0.24305555555555558</v>
      </c>
      <c r="W259" s="239">
        <v>323</v>
      </c>
      <c r="X259" s="240">
        <f t="shared" si="138"/>
        <v>0.42920353982300874</v>
      </c>
      <c r="Y259" s="239">
        <v>1771</v>
      </c>
      <c r="Z259" s="240">
        <f t="shared" si="139"/>
        <v>-0.49601593625498008</v>
      </c>
      <c r="AA259" s="239">
        <v>67</v>
      </c>
      <c r="AB259" s="240">
        <f t="shared" si="140"/>
        <v>0.48888888888888893</v>
      </c>
      <c r="AC259" s="239">
        <v>2448</v>
      </c>
      <c r="AD259" s="240">
        <f t="shared" si="141"/>
        <v>0.12448323380799264</v>
      </c>
      <c r="AE259" s="239">
        <v>2375</v>
      </c>
      <c r="AF259" s="240">
        <f t="shared" si="142"/>
        <v>0.13365155131264927</v>
      </c>
      <c r="AG259" s="239">
        <v>0</v>
      </c>
      <c r="AH259" s="240" t="str">
        <f t="shared" si="143"/>
        <v>-</v>
      </c>
      <c r="AI259" s="239">
        <v>0</v>
      </c>
      <c r="AJ259" s="240" t="str">
        <f t="shared" si="144"/>
        <v>-</v>
      </c>
      <c r="AK259" s="239">
        <v>798</v>
      </c>
      <c r="AL259" s="240">
        <f t="shared" si="145"/>
        <v>0.44565217391304346</v>
      </c>
      <c r="AM259" s="239">
        <v>354</v>
      </c>
      <c r="AN259" s="240">
        <f t="shared" si="146"/>
        <v>0.58744394618834073</v>
      </c>
      <c r="AO259" s="239">
        <v>173</v>
      </c>
      <c r="AP259" s="240">
        <f t="shared" si="147"/>
        <v>6.1349693251533832E-2</v>
      </c>
      <c r="AQ259" s="239">
        <v>368</v>
      </c>
      <c r="AR259" s="240">
        <f t="shared" si="148"/>
        <v>-0.21868365180467086</v>
      </c>
      <c r="AS259" s="239">
        <f t="shared" si="157"/>
        <v>165184.82855118741</v>
      </c>
      <c r="AT259" s="240">
        <f t="shared" si="149"/>
        <v>-2.6229253043399292E-2</v>
      </c>
      <c r="AU259" s="241">
        <f t="shared" si="158"/>
        <v>251637.03367546076</v>
      </c>
      <c r="AV259" s="242">
        <f t="shared" si="150"/>
        <v>4.2530332545072547E-2</v>
      </c>
    </row>
    <row r="260" spans="2:48" ht="15" hidden="1" customHeight="1" outlineLevel="1">
      <c r="B260" s="238" t="s">
        <v>46</v>
      </c>
      <c r="C260" s="239">
        <v>57851</v>
      </c>
      <c r="D260" s="240">
        <f t="shared" si="128"/>
        <v>0.35181680102815749</v>
      </c>
      <c r="E260" s="239">
        <v>4402</v>
      </c>
      <c r="F260" s="240">
        <f t="shared" si="129"/>
        <v>0.17732013907461885</v>
      </c>
      <c r="G260" s="239">
        <v>6717</v>
      </c>
      <c r="H260" s="240">
        <f t="shared" si="130"/>
        <v>0.27167739492616438</v>
      </c>
      <c r="I260" s="239">
        <v>23700</v>
      </c>
      <c r="J260" s="240">
        <f t="shared" si="131"/>
        <v>7.3369565217391353E-2</v>
      </c>
      <c r="K260" s="239">
        <v>7896</v>
      </c>
      <c r="L260" s="240">
        <f t="shared" si="132"/>
        <v>0.45334069574820535</v>
      </c>
      <c r="M260" s="239">
        <v>70654</v>
      </c>
      <c r="N260" s="240">
        <f t="shared" si="133"/>
        <v>-0.12880394574599263</v>
      </c>
      <c r="O260" s="239">
        <v>643</v>
      </c>
      <c r="P260" s="240">
        <f t="shared" si="134"/>
        <v>-0.37874396135265698</v>
      </c>
      <c r="Q260" s="239">
        <v>8588</v>
      </c>
      <c r="R260" s="240">
        <f t="shared" si="135"/>
        <v>0.11968709256844856</v>
      </c>
      <c r="S260" s="239">
        <f t="shared" si="125"/>
        <v>1487.7268464599968</v>
      </c>
      <c r="T260" s="240">
        <f t="shared" si="136"/>
        <v>-0.53333686484472353</v>
      </c>
      <c r="U260" s="239">
        <v>117</v>
      </c>
      <c r="V260" s="240">
        <f t="shared" si="137"/>
        <v>-0.12686567164179108</v>
      </c>
      <c r="W260" s="239">
        <v>67</v>
      </c>
      <c r="X260" s="240">
        <f t="shared" si="138"/>
        <v>-0.55629139072847678</v>
      </c>
      <c r="Y260" s="239">
        <v>1164</v>
      </c>
      <c r="Z260" s="240">
        <f t="shared" si="139"/>
        <v>-0.58999647763296936</v>
      </c>
      <c r="AA260" s="239">
        <v>141</v>
      </c>
      <c r="AB260" s="240">
        <f t="shared" si="140"/>
        <v>1.203125</v>
      </c>
      <c r="AC260" s="239">
        <v>2373</v>
      </c>
      <c r="AD260" s="240">
        <f t="shared" si="141"/>
        <v>0.74101247248716073</v>
      </c>
      <c r="AE260" s="239">
        <v>2385</v>
      </c>
      <c r="AF260" s="240">
        <f t="shared" si="142"/>
        <v>0.28640776699029136</v>
      </c>
      <c r="AG260" s="239">
        <v>0</v>
      </c>
      <c r="AH260" s="240" t="str">
        <f t="shared" si="143"/>
        <v>-</v>
      </c>
      <c r="AI260" s="239">
        <v>0</v>
      </c>
      <c r="AJ260" s="240" t="str">
        <f t="shared" si="144"/>
        <v>-</v>
      </c>
      <c r="AK260" s="239">
        <v>1031</v>
      </c>
      <c r="AL260" s="240">
        <f t="shared" si="145"/>
        <v>0.57404580152671758</v>
      </c>
      <c r="AM260" s="239">
        <v>519</v>
      </c>
      <c r="AN260" s="240">
        <f t="shared" si="146"/>
        <v>1.3273542600896859</v>
      </c>
      <c r="AO260" s="239">
        <v>153</v>
      </c>
      <c r="AP260" s="240">
        <f t="shared" si="147"/>
        <v>-0.15469613259668513</v>
      </c>
      <c r="AQ260" s="239">
        <v>172</v>
      </c>
      <c r="AR260" s="240">
        <f t="shared" si="148"/>
        <v>-0.31200000000000006</v>
      </c>
      <c r="AS260" s="239">
        <f t="shared" si="157"/>
        <v>130725.17225551637</v>
      </c>
      <c r="AT260" s="240">
        <f t="shared" si="149"/>
        <v>-2.4826681462553291E-2</v>
      </c>
      <c r="AU260" s="241">
        <f t="shared" si="158"/>
        <v>188576.52407231735</v>
      </c>
      <c r="AV260" s="242">
        <f t="shared" si="150"/>
        <v>6.6317558121700815E-2</v>
      </c>
    </row>
    <row r="261" spans="2:48" ht="15" hidden="1" customHeight="1" outlineLevel="1">
      <c r="B261" s="238" t="s">
        <v>47</v>
      </c>
      <c r="C261" s="239">
        <v>42320</v>
      </c>
      <c r="D261" s="240">
        <f t="shared" si="128"/>
        <v>2.5110153029801463E-3</v>
      </c>
      <c r="E261" s="239">
        <v>2677</v>
      </c>
      <c r="F261" s="240">
        <f t="shared" si="129"/>
        <v>2.0587113991612727E-2</v>
      </c>
      <c r="G261" s="239">
        <v>4981</v>
      </c>
      <c r="H261" s="240">
        <f t="shared" si="130"/>
        <v>0.15327622134753405</v>
      </c>
      <c r="I261" s="239">
        <v>25705</v>
      </c>
      <c r="J261" s="240">
        <f t="shared" si="131"/>
        <v>-7.2256108564622612E-2</v>
      </c>
      <c r="K261" s="239">
        <v>13862</v>
      </c>
      <c r="L261" s="240">
        <f t="shared" si="132"/>
        <v>0.22792098502967484</v>
      </c>
      <c r="M261" s="239">
        <v>64680</v>
      </c>
      <c r="N261" s="240">
        <f t="shared" si="133"/>
        <v>-0.11820040899795503</v>
      </c>
      <c r="O261" s="239">
        <v>430</v>
      </c>
      <c r="P261" s="240">
        <f t="shared" si="134"/>
        <v>-6.1135371179039333E-2</v>
      </c>
      <c r="Q261" s="239">
        <v>6748</v>
      </c>
      <c r="R261" s="240">
        <f t="shared" si="135"/>
        <v>-0.13141974514094479</v>
      </c>
      <c r="S261" s="239">
        <f t="shared" si="125"/>
        <v>1716.2506792639369</v>
      </c>
      <c r="T261" s="240">
        <f t="shared" si="136"/>
        <v>-0.57320661325824207</v>
      </c>
      <c r="U261" s="239">
        <v>235</v>
      </c>
      <c r="V261" s="240">
        <f t="shared" si="137"/>
        <v>0.6206896551724137</v>
      </c>
      <c r="W261" s="239">
        <v>57</v>
      </c>
      <c r="X261" s="240">
        <f t="shared" si="138"/>
        <v>-0.70918367346938771</v>
      </c>
      <c r="Y261" s="239">
        <v>1239</v>
      </c>
      <c r="Z261" s="240">
        <f t="shared" si="139"/>
        <v>-0.66082671776621948</v>
      </c>
      <c r="AA261" s="239">
        <v>186</v>
      </c>
      <c r="AB261" s="240">
        <f t="shared" si="140"/>
        <v>8.7894736842105257</v>
      </c>
      <c r="AC261" s="239">
        <v>1532</v>
      </c>
      <c r="AD261" s="240">
        <f t="shared" si="141"/>
        <v>0.66160520607375273</v>
      </c>
      <c r="AE261" s="239">
        <v>1728</v>
      </c>
      <c r="AF261" s="240">
        <f t="shared" si="142"/>
        <v>0.41988496302382905</v>
      </c>
      <c r="AG261" s="239">
        <v>0</v>
      </c>
      <c r="AH261" s="240" t="str">
        <f t="shared" si="143"/>
        <v>-</v>
      </c>
      <c r="AI261" s="239">
        <v>0</v>
      </c>
      <c r="AJ261" s="240" t="str">
        <f t="shared" si="144"/>
        <v>-</v>
      </c>
      <c r="AK261" s="239">
        <v>465</v>
      </c>
      <c r="AL261" s="240">
        <f t="shared" si="145"/>
        <v>-0.24143556280587275</v>
      </c>
      <c r="AM261" s="239">
        <v>774</v>
      </c>
      <c r="AN261" s="240">
        <f t="shared" si="146"/>
        <v>3.4739884393063587</v>
      </c>
      <c r="AO261" s="239">
        <v>192</v>
      </c>
      <c r="AP261" s="240">
        <f t="shared" si="147"/>
        <v>-0.13122171945701355</v>
      </c>
      <c r="AQ261" s="239">
        <v>245</v>
      </c>
      <c r="AR261" s="240">
        <f t="shared" si="148"/>
        <v>4.098360655737654E-3</v>
      </c>
      <c r="AS261" s="239">
        <f t="shared" si="157"/>
        <v>125748.37316670593</v>
      </c>
      <c r="AT261" s="240">
        <f t="shared" si="149"/>
        <v>-6.8014152773259062E-2</v>
      </c>
      <c r="AU261" s="241">
        <f t="shared" si="158"/>
        <v>168068.3756777212</v>
      </c>
      <c r="AV261" s="242">
        <f t="shared" si="150"/>
        <v>-5.1207597211501588E-2</v>
      </c>
    </row>
    <row r="262" spans="2:48" ht="15" hidden="1" customHeight="1" outlineLevel="1">
      <c r="B262" s="238" t="s">
        <v>48</v>
      </c>
      <c r="C262" s="239">
        <v>79366</v>
      </c>
      <c r="D262" s="240">
        <f t="shared" si="128"/>
        <v>0.7890536946034894</v>
      </c>
      <c r="E262" s="239">
        <v>4286</v>
      </c>
      <c r="F262" s="240">
        <f t="shared" si="129"/>
        <v>0.26281673541543893</v>
      </c>
      <c r="G262" s="239">
        <v>6110</v>
      </c>
      <c r="H262" s="240">
        <f t="shared" si="130"/>
        <v>6.8929321203638816E-2</v>
      </c>
      <c r="I262" s="239">
        <v>30855</v>
      </c>
      <c r="J262" s="240">
        <f t="shared" si="131"/>
        <v>8.2674335010783917E-3</v>
      </c>
      <c r="K262" s="239">
        <v>18879</v>
      </c>
      <c r="L262" s="240">
        <f t="shared" si="132"/>
        <v>-1.697474615985417E-2</v>
      </c>
      <c r="M262" s="239">
        <v>59169</v>
      </c>
      <c r="N262" s="240">
        <f t="shared" si="133"/>
        <v>-8.5274793228723778E-2</v>
      </c>
      <c r="O262" s="239">
        <v>556</v>
      </c>
      <c r="P262" s="240">
        <f t="shared" si="134"/>
        <v>-0.19186046511627908</v>
      </c>
      <c r="Q262" s="239">
        <v>9340</v>
      </c>
      <c r="R262" s="240">
        <f t="shared" si="135"/>
        <v>5.4771315640880891E-2</v>
      </c>
      <c r="S262" s="239">
        <f t="shared" si="125"/>
        <v>19213.858549679455</v>
      </c>
      <c r="T262" s="240">
        <f t="shared" si="136"/>
        <v>-0.16877980261429737</v>
      </c>
      <c r="U262" s="239">
        <v>8623</v>
      </c>
      <c r="V262" s="240">
        <f t="shared" si="137"/>
        <v>8.2747363134103358E-2</v>
      </c>
      <c r="W262" s="239">
        <v>2501</v>
      </c>
      <c r="X262" s="240">
        <f t="shared" si="138"/>
        <v>0.38406198118428336</v>
      </c>
      <c r="Y262" s="239">
        <v>2969</v>
      </c>
      <c r="Z262" s="240">
        <f t="shared" si="139"/>
        <v>-0.60825966486343841</v>
      </c>
      <c r="AA262" s="239">
        <v>5121</v>
      </c>
      <c r="AB262" s="240">
        <f t="shared" si="140"/>
        <v>-0.11170858629661751</v>
      </c>
      <c r="AC262" s="239">
        <v>1740</v>
      </c>
      <c r="AD262" s="240">
        <f t="shared" si="141"/>
        <v>-0.18194640338504942</v>
      </c>
      <c r="AE262" s="239">
        <v>1717</v>
      </c>
      <c r="AF262" s="240">
        <f t="shared" si="142"/>
        <v>9.8528470889315489E-2</v>
      </c>
      <c r="AG262" s="239">
        <v>0</v>
      </c>
      <c r="AH262" s="240" t="str">
        <f t="shared" si="143"/>
        <v>-</v>
      </c>
      <c r="AI262" s="239">
        <v>0</v>
      </c>
      <c r="AJ262" s="240" t="str">
        <f t="shared" si="144"/>
        <v>-</v>
      </c>
      <c r="AK262" s="239">
        <v>862</v>
      </c>
      <c r="AL262" s="240">
        <f t="shared" si="145"/>
        <v>0.82627118644067798</v>
      </c>
      <c r="AM262" s="239">
        <v>644</v>
      </c>
      <c r="AN262" s="240">
        <f t="shared" si="146"/>
        <v>1.0841423948220066</v>
      </c>
      <c r="AO262" s="239">
        <v>152</v>
      </c>
      <c r="AP262" s="240">
        <f t="shared" si="147"/>
        <v>7.8014184397163122E-2</v>
      </c>
      <c r="AQ262" s="239">
        <v>260</v>
      </c>
      <c r="AR262" s="240">
        <f t="shared" si="148"/>
        <v>0.30653266331658302</v>
      </c>
      <c r="AS262" s="239">
        <f t="shared" si="157"/>
        <v>153785.69775441196</v>
      </c>
      <c r="AT262" s="240">
        <f t="shared" si="149"/>
        <v>-4.5244231907573207E-2</v>
      </c>
      <c r="AU262" s="241">
        <f t="shared" si="158"/>
        <v>233152.48680810654</v>
      </c>
      <c r="AV262" s="242">
        <f t="shared" si="150"/>
        <v>0.13491776254420329</v>
      </c>
    </row>
    <row r="263" spans="2:48" ht="15" hidden="1" customHeight="1" outlineLevel="1">
      <c r="B263" s="238" t="s">
        <v>49</v>
      </c>
      <c r="C263" s="239">
        <v>40633</v>
      </c>
      <c r="D263" s="240">
        <f t="shared" si="128"/>
        <v>-0.2528775787886588</v>
      </c>
      <c r="E263" s="239">
        <v>6866</v>
      </c>
      <c r="F263" s="240">
        <f t="shared" si="129"/>
        <v>0.28025358940891287</v>
      </c>
      <c r="G263" s="239">
        <v>6187</v>
      </c>
      <c r="H263" s="240">
        <f t="shared" si="130"/>
        <v>-3.1768388106416245E-2</v>
      </c>
      <c r="I263" s="239">
        <v>43958</v>
      </c>
      <c r="J263" s="240">
        <f t="shared" si="131"/>
        <v>8.9849754549511607E-2</v>
      </c>
      <c r="K263" s="239">
        <v>12611</v>
      </c>
      <c r="L263" s="240">
        <f t="shared" si="132"/>
        <v>8.154129027100554E-3</v>
      </c>
      <c r="M263" s="239">
        <v>66091</v>
      </c>
      <c r="N263" s="240">
        <f t="shared" si="133"/>
        <v>-8.5928855941579951E-2</v>
      </c>
      <c r="O263" s="239">
        <v>668</v>
      </c>
      <c r="P263" s="240">
        <f t="shared" si="134"/>
        <v>-0.3865932047750229</v>
      </c>
      <c r="Q263" s="239">
        <v>6164</v>
      </c>
      <c r="R263" s="240">
        <f t="shared" si="135"/>
        <v>-7.4891190154585008E-2</v>
      </c>
      <c r="S263" s="239">
        <f t="shared" ref="S263:S326" si="159">SUM(U263:AA263)</f>
        <v>50452.561063110232</v>
      </c>
      <c r="T263" s="240">
        <f t="shared" si="136"/>
        <v>-8.992437330197256E-2</v>
      </c>
      <c r="U263" s="239">
        <v>17614</v>
      </c>
      <c r="V263" s="240">
        <f t="shared" si="137"/>
        <v>-1.7002947177511274E-3</v>
      </c>
      <c r="W263" s="239">
        <v>2450</v>
      </c>
      <c r="X263" s="240">
        <f t="shared" si="138"/>
        <v>-0.19460880999342534</v>
      </c>
      <c r="Y263" s="239">
        <v>9246</v>
      </c>
      <c r="Z263" s="240">
        <f t="shared" si="139"/>
        <v>-0.24262778505897775</v>
      </c>
      <c r="AA263" s="239">
        <v>21143</v>
      </c>
      <c r="AB263" s="240">
        <f t="shared" si="140"/>
        <v>-6.2145138396025534E-2</v>
      </c>
      <c r="AC263" s="239">
        <v>2109</v>
      </c>
      <c r="AD263" s="240">
        <f t="shared" si="141"/>
        <v>0.11116965226554276</v>
      </c>
      <c r="AE263" s="239">
        <v>1581</v>
      </c>
      <c r="AF263" s="240">
        <f t="shared" si="142"/>
        <v>8.5851648351648269E-2</v>
      </c>
      <c r="AG263" s="239">
        <v>0</v>
      </c>
      <c r="AH263" s="240" t="str">
        <f t="shared" si="143"/>
        <v>-</v>
      </c>
      <c r="AI263" s="239">
        <v>0</v>
      </c>
      <c r="AJ263" s="240" t="str">
        <f t="shared" si="144"/>
        <v>-</v>
      </c>
      <c r="AK263" s="239">
        <v>908</v>
      </c>
      <c r="AL263" s="240">
        <f t="shared" si="145"/>
        <v>0.29714285714285715</v>
      </c>
      <c r="AM263" s="239">
        <v>1292</v>
      </c>
      <c r="AN263" s="240">
        <f t="shared" si="146"/>
        <v>1.6972860125260962</v>
      </c>
      <c r="AO263" s="239">
        <v>226</v>
      </c>
      <c r="AP263" s="240">
        <f t="shared" si="147"/>
        <v>-0.16605166051660514</v>
      </c>
      <c r="AQ263" s="239">
        <v>295</v>
      </c>
      <c r="AR263" s="240">
        <f t="shared" si="148"/>
        <v>9.259259259259256E-2</v>
      </c>
      <c r="AS263" s="239">
        <f t="shared" si="157"/>
        <v>199410.39828350578</v>
      </c>
      <c r="AT263" s="240">
        <f t="shared" si="149"/>
        <v>-2.8070357615296526E-2</v>
      </c>
      <c r="AU263" s="241">
        <f t="shared" si="158"/>
        <v>240043.145405927</v>
      </c>
      <c r="AV263" s="242">
        <f t="shared" si="150"/>
        <v>-7.5178373073434668E-2</v>
      </c>
    </row>
    <row r="264" spans="2:48" ht="15" hidden="1" customHeight="1" outlineLevel="1">
      <c r="B264" s="238" t="s">
        <v>50</v>
      </c>
      <c r="C264" s="239">
        <v>33913</v>
      </c>
      <c r="D264" s="240">
        <f t="shared" si="128"/>
        <v>0.18738839676481911</v>
      </c>
      <c r="E264" s="239">
        <v>5497</v>
      </c>
      <c r="F264" s="240">
        <f t="shared" si="129"/>
        <v>0.11185275080906143</v>
      </c>
      <c r="G264" s="239">
        <v>6634</v>
      </c>
      <c r="H264" s="240">
        <f t="shared" si="130"/>
        <v>-0.12664560294892047</v>
      </c>
      <c r="I264" s="239">
        <v>33628</v>
      </c>
      <c r="J264" s="240">
        <f t="shared" si="131"/>
        <v>-2.8850319115141354E-2</v>
      </c>
      <c r="K264" s="239">
        <v>12501</v>
      </c>
      <c r="L264" s="240">
        <f t="shared" si="132"/>
        <v>-0.10174606596249192</v>
      </c>
      <c r="M264" s="239">
        <v>56045</v>
      </c>
      <c r="N264" s="240">
        <f t="shared" si="133"/>
        <v>-0.12240455983213805</v>
      </c>
      <c r="O264" s="239">
        <v>579</v>
      </c>
      <c r="P264" s="240">
        <f t="shared" si="134"/>
        <v>1.7183098591549295</v>
      </c>
      <c r="Q264" s="239">
        <v>6848</v>
      </c>
      <c r="R264" s="240">
        <f t="shared" si="135"/>
        <v>-0.30765342230310389</v>
      </c>
      <c r="S264" s="239">
        <f t="shared" si="159"/>
        <v>54122.90634514649</v>
      </c>
      <c r="T264" s="240">
        <f t="shared" si="136"/>
        <v>-1.4273544610107991E-2</v>
      </c>
      <c r="U264" s="239">
        <v>18445</v>
      </c>
      <c r="V264" s="240">
        <f t="shared" si="137"/>
        <v>9.2842753880791662E-2</v>
      </c>
      <c r="W264" s="239">
        <v>3101</v>
      </c>
      <c r="X264" s="240">
        <f t="shared" si="138"/>
        <v>-0.11120664946976211</v>
      </c>
      <c r="Y264" s="239">
        <v>10329</v>
      </c>
      <c r="Z264" s="240">
        <f t="shared" si="139"/>
        <v>-7.5290957923008106E-2</v>
      </c>
      <c r="AA264" s="239">
        <v>22248</v>
      </c>
      <c r="AB264" s="240">
        <f t="shared" si="140"/>
        <v>-4.8010269576379994E-2</v>
      </c>
      <c r="AC264" s="239">
        <v>1802</v>
      </c>
      <c r="AD264" s="240">
        <f t="shared" si="141"/>
        <v>-0.12566715186802524</v>
      </c>
      <c r="AE264" s="239">
        <v>1590</v>
      </c>
      <c r="AF264" s="240">
        <f t="shared" si="142"/>
        <v>-0.13727618014107434</v>
      </c>
      <c r="AG264" s="239">
        <v>0</v>
      </c>
      <c r="AH264" s="240" t="str">
        <f t="shared" si="143"/>
        <v>-</v>
      </c>
      <c r="AI264" s="239">
        <v>0</v>
      </c>
      <c r="AJ264" s="240" t="str">
        <f t="shared" si="144"/>
        <v>-</v>
      </c>
      <c r="AK264" s="239">
        <v>698</v>
      </c>
      <c r="AL264" s="240">
        <f t="shared" si="145"/>
        <v>-0.36197440585009144</v>
      </c>
      <c r="AM264" s="239">
        <v>961</v>
      </c>
      <c r="AN264" s="240">
        <f t="shared" si="146"/>
        <v>0.30570652173913038</v>
      </c>
      <c r="AO264" s="239">
        <v>324</v>
      </c>
      <c r="AP264" s="240">
        <f t="shared" si="147"/>
        <v>0.39055793991416299</v>
      </c>
      <c r="AQ264" s="239">
        <v>278</v>
      </c>
      <c r="AR264" s="240">
        <f t="shared" si="148"/>
        <v>-7.6411960132890311E-2</v>
      </c>
      <c r="AS264" s="239">
        <f t="shared" si="157"/>
        <v>181509.38019766274</v>
      </c>
      <c r="AT264" s="240">
        <f t="shared" si="149"/>
        <v>-7.5000778316385297E-2</v>
      </c>
      <c r="AU264" s="241">
        <f t="shared" si="158"/>
        <v>215422.56758605954</v>
      </c>
      <c r="AV264" s="242">
        <f t="shared" si="150"/>
        <v>-4.1662364220305226E-2</v>
      </c>
    </row>
    <row r="265" spans="2:48" ht="15" hidden="1" customHeight="1" outlineLevel="1">
      <c r="B265" s="238" t="s">
        <v>51</v>
      </c>
      <c r="C265" s="239">
        <v>29164</v>
      </c>
      <c r="D265" s="240">
        <f t="shared" si="128"/>
        <v>-2.3668440962806736E-2</v>
      </c>
      <c r="E265" s="239">
        <v>4289</v>
      </c>
      <c r="F265" s="240">
        <f t="shared" si="129"/>
        <v>-0.18707354056103109</v>
      </c>
      <c r="G265" s="239">
        <v>7464</v>
      </c>
      <c r="H265" s="240">
        <f t="shared" si="130"/>
        <v>8.5988651243998238E-2</v>
      </c>
      <c r="I265" s="239">
        <v>33161</v>
      </c>
      <c r="J265" s="240">
        <f t="shared" si="131"/>
        <v>-8.7981298129813035E-2</v>
      </c>
      <c r="K265" s="239">
        <v>9039</v>
      </c>
      <c r="L265" s="240">
        <f t="shared" si="132"/>
        <v>2.297419646899046E-2</v>
      </c>
      <c r="M265" s="239">
        <v>57778</v>
      </c>
      <c r="N265" s="240">
        <f t="shared" si="133"/>
        <v>-0.13209757856155746</v>
      </c>
      <c r="O265" s="239">
        <v>381</v>
      </c>
      <c r="P265" s="240">
        <f t="shared" si="134"/>
        <v>-0.24404761904761907</v>
      </c>
      <c r="Q265" s="239">
        <v>8918</v>
      </c>
      <c r="R265" s="240">
        <f t="shared" si="135"/>
        <v>-0.3856857477440242</v>
      </c>
      <c r="S265" s="239">
        <f t="shared" si="159"/>
        <v>55440.646245425698</v>
      </c>
      <c r="T265" s="240">
        <f t="shared" si="136"/>
        <v>-0.1153110579395511</v>
      </c>
      <c r="U265" s="239">
        <v>17637</v>
      </c>
      <c r="V265" s="240">
        <f t="shared" si="137"/>
        <v>-0.14780633938925392</v>
      </c>
      <c r="W265" s="239">
        <v>3069</v>
      </c>
      <c r="X265" s="240">
        <f t="shared" si="138"/>
        <v>-8.1137724550898183E-2</v>
      </c>
      <c r="Y265" s="239">
        <v>12124</v>
      </c>
      <c r="Z265" s="240">
        <f t="shared" si="139"/>
        <v>-0.124810510358767</v>
      </c>
      <c r="AA265" s="239">
        <v>22611</v>
      </c>
      <c r="AB265" s="240">
        <f t="shared" si="140"/>
        <v>-8.7456614738881222E-2</v>
      </c>
      <c r="AC265" s="239">
        <v>2189</v>
      </c>
      <c r="AD265" s="240">
        <f t="shared" si="141"/>
        <v>1.6720854621458336E-2</v>
      </c>
      <c r="AE265" s="239">
        <v>1498</v>
      </c>
      <c r="AF265" s="240">
        <f t="shared" si="142"/>
        <v>-6.3749999999999973E-2</v>
      </c>
      <c r="AG265" s="239">
        <v>0</v>
      </c>
      <c r="AH265" s="240" t="str">
        <f t="shared" si="143"/>
        <v>-</v>
      </c>
      <c r="AI265" s="239">
        <v>0</v>
      </c>
      <c r="AJ265" s="240" t="str">
        <f t="shared" si="144"/>
        <v>-</v>
      </c>
      <c r="AK265" s="239">
        <v>1219</v>
      </c>
      <c r="AL265" s="240">
        <f t="shared" si="145"/>
        <v>0.36812570145903489</v>
      </c>
      <c r="AM265" s="239">
        <v>974</v>
      </c>
      <c r="AN265" s="240">
        <f t="shared" si="146"/>
        <v>0.58116883116883122</v>
      </c>
      <c r="AO265" s="239">
        <v>170</v>
      </c>
      <c r="AP265" s="240">
        <f t="shared" si="147"/>
        <v>-8.6021505376344121E-2</v>
      </c>
      <c r="AQ265" s="239">
        <v>283</v>
      </c>
      <c r="AR265" s="240">
        <f t="shared" si="148"/>
        <v>-0.32938388625592419</v>
      </c>
      <c r="AS265" s="239">
        <f t="shared" si="157"/>
        <v>182803.83279550422</v>
      </c>
      <c r="AT265" s="240">
        <f t="shared" si="149"/>
        <v>-0.11891344695772632</v>
      </c>
      <c r="AU265" s="241">
        <f t="shared" si="158"/>
        <v>211967.80912706329</v>
      </c>
      <c r="AV265" s="242">
        <f t="shared" si="150"/>
        <v>-0.10692768298147981</v>
      </c>
    </row>
    <row r="266" spans="2:48" collapsed="1">
      <c r="B266" s="251">
        <v>1990</v>
      </c>
      <c r="C266" s="252">
        <v>727582</v>
      </c>
      <c r="D266" s="253">
        <f t="shared" si="128"/>
        <v>0.18921896324869447</v>
      </c>
      <c r="E266" s="252">
        <v>65324</v>
      </c>
      <c r="F266" s="253">
        <f t="shared" si="129"/>
        <v>0.34323079453857552</v>
      </c>
      <c r="G266" s="252">
        <v>83396</v>
      </c>
      <c r="H266" s="253">
        <f t="shared" si="130"/>
        <v>0.12907855189407269</v>
      </c>
      <c r="I266" s="252">
        <v>376356</v>
      </c>
      <c r="J266" s="253">
        <f t="shared" si="131"/>
        <v>2.8576113692265537E-2</v>
      </c>
      <c r="K266" s="252">
        <v>133314</v>
      </c>
      <c r="L266" s="253">
        <f t="shared" si="132"/>
        <v>0.15523396880415952</v>
      </c>
      <c r="M266" s="252">
        <v>829997</v>
      </c>
      <c r="N266" s="253">
        <f t="shared" si="133"/>
        <v>-7.0497946129001954E-2</v>
      </c>
      <c r="O266" s="252">
        <v>8928</v>
      </c>
      <c r="P266" s="253">
        <f t="shared" si="134"/>
        <v>0.16629653821032009</v>
      </c>
      <c r="Q266" s="252">
        <v>114620</v>
      </c>
      <c r="R266" s="253">
        <f t="shared" si="135"/>
        <v>-6.5577512554620743E-2</v>
      </c>
      <c r="S266" s="252">
        <f t="shared" si="159"/>
        <v>299787.71106688119</v>
      </c>
      <c r="T266" s="253">
        <f t="shared" si="136"/>
        <v>-8.2746048101123182E-2</v>
      </c>
      <c r="U266" s="252">
        <v>105653</v>
      </c>
      <c r="V266" s="253">
        <f t="shared" si="137"/>
        <v>4.4043242815921646E-2</v>
      </c>
      <c r="W266" s="252">
        <v>19447</v>
      </c>
      <c r="X266" s="253">
        <f t="shared" si="138"/>
        <v>-3.7907894062804148E-3</v>
      </c>
      <c r="Y266" s="252">
        <v>58546</v>
      </c>
      <c r="Z266" s="253">
        <f t="shared" si="139"/>
        <v>-0.32918557220770883</v>
      </c>
      <c r="AA266" s="252">
        <v>116142</v>
      </c>
      <c r="AB266" s="253">
        <f t="shared" si="140"/>
        <v>-2.2694569964405664E-2</v>
      </c>
      <c r="AC266" s="252">
        <v>22927</v>
      </c>
      <c r="AD266" s="253">
        <f t="shared" si="141"/>
        <v>2.0429054655510148E-2</v>
      </c>
      <c r="AE266" s="252">
        <v>23041</v>
      </c>
      <c r="AF266" s="253">
        <f t="shared" si="142"/>
        <v>0.10806001731268644</v>
      </c>
      <c r="AG266" s="252">
        <v>0</v>
      </c>
      <c r="AH266" s="253" t="str">
        <f t="shared" si="143"/>
        <v>-</v>
      </c>
      <c r="AI266" s="252">
        <v>0</v>
      </c>
      <c r="AJ266" s="253" t="str">
        <f t="shared" si="144"/>
        <v>-</v>
      </c>
      <c r="AK266" s="252">
        <v>11431</v>
      </c>
      <c r="AL266" s="253">
        <f t="shared" si="145"/>
        <v>0.23779101245262591</v>
      </c>
      <c r="AM266" s="252">
        <v>9082</v>
      </c>
      <c r="AN266" s="253">
        <f t="shared" si="146"/>
        <v>0.94642091727389621</v>
      </c>
      <c r="AO266" s="252">
        <v>2360</v>
      </c>
      <c r="AP266" s="253">
        <f t="shared" si="147"/>
        <v>-1.4202172096908994E-2</v>
      </c>
      <c r="AQ266" s="252">
        <v>3429</v>
      </c>
      <c r="AR266" s="253">
        <f t="shared" si="148"/>
        <v>-6.7446287734566179E-2</v>
      </c>
      <c r="AS266" s="252">
        <f t="shared" si="157"/>
        <v>1983994.7387891619</v>
      </c>
      <c r="AT266" s="253">
        <f t="shared" si="149"/>
        <v>-1.6425428902389183E-2</v>
      </c>
      <c r="AU266" s="254">
        <f t="shared" si="158"/>
        <v>2711576.9280081256</v>
      </c>
      <c r="AV266" s="255">
        <f t="shared" si="150"/>
        <v>3.1432704556630497E-2</v>
      </c>
    </row>
    <row r="267" spans="2:48" ht="15" hidden="1" customHeight="1" outlineLevel="1">
      <c r="B267" s="238" t="s">
        <v>40</v>
      </c>
      <c r="C267" s="239">
        <v>40067</v>
      </c>
      <c r="D267" s="240">
        <f t="shared" si="128"/>
        <v>0.2218156313847468</v>
      </c>
      <c r="E267" s="239">
        <v>4140</v>
      </c>
      <c r="F267" s="240">
        <f t="shared" si="129"/>
        <v>-0.10833512814990309</v>
      </c>
      <c r="G267" s="239">
        <v>6957</v>
      </c>
      <c r="H267" s="240">
        <f t="shared" si="130"/>
        <v>0.16201770502755974</v>
      </c>
      <c r="I267" s="239">
        <v>34799</v>
      </c>
      <c r="J267" s="240">
        <f t="shared" si="131"/>
        <v>-8.9841502327771106E-2</v>
      </c>
      <c r="K267" s="239">
        <v>6635</v>
      </c>
      <c r="L267" s="240">
        <f t="shared" si="132"/>
        <v>-9.7033206314643405E-2</v>
      </c>
      <c r="M267" s="239">
        <v>62667</v>
      </c>
      <c r="N267" s="240">
        <f t="shared" si="133"/>
        <v>-8.4110373856361997E-2</v>
      </c>
      <c r="O267" s="239">
        <v>482</v>
      </c>
      <c r="P267" s="240">
        <f t="shared" si="134"/>
        <v>0.27851458885941649</v>
      </c>
      <c r="Q267" s="239">
        <v>5720</v>
      </c>
      <c r="R267" s="240">
        <f t="shared" si="135"/>
        <v>-0.21352949264402588</v>
      </c>
      <c r="S267" s="239">
        <f t="shared" si="159"/>
        <v>50209.815776155716</v>
      </c>
      <c r="T267" s="240">
        <f t="shared" si="136"/>
        <v>-0.11900746053118427</v>
      </c>
      <c r="U267" s="239">
        <v>15925</v>
      </c>
      <c r="V267" s="240">
        <f t="shared" si="137"/>
        <v>-6.9584014956765583E-2</v>
      </c>
      <c r="W267" s="239">
        <v>2905</v>
      </c>
      <c r="X267" s="240">
        <f t="shared" si="138"/>
        <v>0.13787700744222486</v>
      </c>
      <c r="Y267" s="239">
        <v>10766</v>
      </c>
      <c r="Z267" s="240">
        <f t="shared" si="139"/>
        <v>-0.25251683677011738</v>
      </c>
      <c r="AA267" s="239">
        <v>20614</v>
      </c>
      <c r="AB267" s="240">
        <f t="shared" si="140"/>
        <v>-0.1006108202443281</v>
      </c>
      <c r="AC267" s="239">
        <v>2326</v>
      </c>
      <c r="AD267" s="240">
        <f t="shared" si="141"/>
        <v>0.45012468827930174</v>
      </c>
      <c r="AE267" s="239">
        <v>1844</v>
      </c>
      <c r="AF267" s="240">
        <f t="shared" si="142"/>
        <v>0.22933333333333339</v>
      </c>
      <c r="AG267" s="239">
        <v>0</v>
      </c>
      <c r="AH267" s="240" t="str">
        <f t="shared" si="143"/>
        <v>-</v>
      </c>
      <c r="AI267" s="239">
        <v>0</v>
      </c>
      <c r="AJ267" s="240" t="str">
        <f t="shared" si="144"/>
        <v>-</v>
      </c>
      <c r="AK267" s="239">
        <v>840</v>
      </c>
      <c r="AL267" s="240">
        <f t="shared" si="145"/>
        <v>0.33545310015898244</v>
      </c>
      <c r="AM267" s="239">
        <v>757</v>
      </c>
      <c r="AN267" s="240">
        <f t="shared" si="146"/>
        <v>0.53549695740365122</v>
      </c>
      <c r="AO267" s="239">
        <v>194</v>
      </c>
      <c r="AP267" s="240">
        <f t="shared" si="147"/>
        <v>1.2823529411764705</v>
      </c>
      <c r="AQ267" s="239">
        <v>319</v>
      </c>
      <c r="AR267" s="240">
        <f t="shared" si="148"/>
        <v>-0.32415254237288138</v>
      </c>
      <c r="AS267" s="239">
        <v>177890</v>
      </c>
      <c r="AT267" s="240">
        <f t="shared" si="149"/>
        <v>-8.3320021230656627E-2</v>
      </c>
      <c r="AU267" s="241">
        <v>217957</v>
      </c>
      <c r="AV267" s="242">
        <f t="shared" si="150"/>
        <v>-3.9210586637984268E-2</v>
      </c>
    </row>
    <row r="268" spans="2:48" ht="15" hidden="1" customHeight="1" outlineLevel="1">
      <c r="B268" s="238" t="s">
        <v>41</v>
      </c>
      <c r="C268" s="239">
        <v>36325</v>
      </c>
      <c r="D268" s="240">
        <f t="shared" si="128"/>
        <v>0.21752974694151161</v>
      </c>
      <c r="E268" s="239">
        <v>3069</v>
      </c>
      <c r="F268" s="240">
        <f t="shared" si="129"/>
        <v>-0.33829236739974122</v>
      </c>
      <c r="G268" s="239">
        <v>5374</v>
      </c>
      <c r="H268" s="240">
        <f t="shared" si="130"/>
        <v>0.19342660448589832</v>
      </c>
      <c r="I268" s="239">
        <v>34383</v>
      </c>
      <c r="J268" s="240">
        <f t="shared" si="131"/>
        <v>-8.1063927994461382E-3</v>
      </c>
      <c r="K268" s="239">
        <v>4234</v>
      </c>
      <c r="L268" s="240">
        <f t="shared" si="132"/>
        <v>1.4374700527072459E-2</v>
      </c>
      <c r="M268" s="239">
        <v>54512</v>
      </c>
      <c r="N268" s="240">
        <f t="shared" si="133"/>
        <v>-0.18547627941725808</v>
      </c>
      <c r="O268" s="239">
        <v>470</v>
      </c>
      <c r="P268" s="240">
        <f t="shared" si="134"/>
        <v>0.4285714285714286</v>
      </c>
      <c r="Q268" s="239">
        <v>4586</v>
      </c>
      <c r="R268" s="240">
        <f t="shared" si="135"/>
        <v>-0.25720764496274695</v>
      </c>
      <c r="S268" s="239">
        <f t="shared" si="159"/>
        <v>43842.933597346448</v>
      </c>
      <c r="T268" s="240">
        <f t="shared" si="136"/>
        <v>-0.12213188932041041</v>
      </c>
      <c r="U268" s="239">
        <v>14322</v>
      </c>
      <c r="V268" s="240">
        <f t="shared" si="137"/>
        <v>-4.9193387771360286E-2</v>
      </c>
      <c r="W268" s="239">
        <v>2853</v>
      </c>
      <c r="X268" s="240">
        <f t="shared" si="138"/>
        <v>0.22288898414059144</v>
      </c>
      <c r="Y268" s="239">
        <v>9900</v>
      </c>
      <c r="Z268" s="240">
        <f t="shared" si="139"/>
        <v>-0.24009824992324225</v>
      </c>
      <c r="AA268" s="239">
        <v>16768</v>
      </c>
      <c r="AB268" s="240">
        <f t="shared" si="140"/>
        <v>-0.14093959731543626</v>
      </c>
      <c r="AC268" s="239">
        <v>1940</v>
      </c>
      <c r="AD268" s="240">
        <f t="shared" si="141"/>
        <v>0.10920526014865639</v>
      </c>
      <c r="AE268" s="239">
        <v>1666</v>
      </c>
      <c r="AF268" s="240">
        <f t="shared" si="142"/>
        <v>2.7127003699136898E-2</v>
      </c>
      <c r="AG268" s="239">
        <v>0</v>
      </c>
      <c r="AH268" s="240" t="str">
        <f t="shared" si="143"/>
        <v>-</v>
      </c>
      <c r="AI268" s="239">
        <v>0</v>
      </c>
      <c r="AJ268" s="240" t="str">
        <f t="shared" si="144"/>
        <v>-</v>
      </c>
      <c r="AK268" s="239">
        <v>934</v>
      </c>
      <c r="AL268" s="240">
        <f t="shared" si="145"/>
        <v>0.73605947955390327</v>
      </c>
      <c r="AM268" s="239">
        <v>357</v>
      </c>
      <c r="AN268" s="240">
        <f t="shared" si="146"/>
        <v>0.69194312796208535</v>
      </c>
      <c r="AO268" s="239">
        <v>205</v>
      </c>
      <c r="AP268" s="240">
        <f t="shared" si="147"/>
        <v>0.6399999999999999</v>
      </c>
      <c r="AQ268" s="239">
        <v>179</v>
      </c>
      <c r="AR268" s="240">
        <f t="shared" si="148"/>
        <v>-0.28685258964143423</v>
      </c>
      <c r="AS268" s="239">
        <f t="shared" ref="AS268:AS279" si="160">SUM(E268:Q268,U268:AQ268)</f>
        <v>155754.10149031447</v>
      </c>
      <c r="AT268" s="240">
        <f t="shared" si="149"/>
        <v>-0.11425506953743492</v>
      </c>
      <c r="AU268" s="241">
        <f t="shared" ref="AU268:AU279" si="161">SUM(C268:Q268,U268:AQ268)</f>
        <v>192079.31902006146</v>
      </c>
      <c r="AV268" s="242">
        <f t="shared" si="150"/>
        <v>-6.6127189108231343E-2</v>
      </c>
    </row>
    <row r="269" spans="2:48" ht="15" hidden="1" customHeight="1" outlineLevel="1">
      <c r="B269" s="238" t="s">
        <v>42</v>
      </c>
      <c r="C269" s="239">
        <v>57875</v>
      </c>
      <c r="D269" s="240">
        <f t="shared" si="128"/>
        <v>0.24414205253880228</v>
      </c>
      <c r="E269" s="239">
        <v>3260</v>
      </c>
      <c r="F269" s="240">
        <f t="shared" si="129"/>
        <v>-0.18723510346547001</v>
      </c>
      <c r="G269" s="239">
        <v>5355</v>
      </c>
      <c r="H269" s="240">
        <f t="shared" si="130"/>
        <v>-0.11851851851851847</v>
      </c>
      <c r="I269" s="239">
        <v>26118</v>
      </c>
      <c r="J269" s="240">
        <f t="shared" si="131"/>
        <v>-4.3576973780577122E-2</v>
      </c>
      <c r="K269" s="239">
        <v>6845</v>
      </c>
      <c r="L269" s="240">
        <f t="shared" si="132"/>
        <v>-0.19299693468521573</v>
      </c>
      <c r="M269" s="239">
        <v>73807</v>
      </c>
      <c r="N269" s="240">
        <f t="shared" si="133"/>
        <v>-5.6863922716178794E-2</v>
      </c>
      <c r="O269" s="239">
        <v>643</v>
      </c>
      <c r="P269" s="240">
        <f t="shared" si="134"/>
        <v>0.48498845265588919</v>
      </c>
      <c r="Q269" s="239">
        <v>9258</v>
      </c>
      <c r="R269" s="240">
        <f t="shared" si="135"/>
        <v>-0.31457762641593245</v>
      </c>
      <c r="S269" s="239">
        <f t="shared" si="159"/>
        <v>19427.865052275134</v>
      </c>
      <c r="T269" s="240">
        <f t="shared" si="136"/>
        <v>-0.15684086753123938</v>
      </c>
      <c r="U269" s="239">
        <v>7124</v>
      </c>
      <c r="V269" s="240">
        <f t="shared" si="137"/>
        <v>-8.1722093323021383E-2</v>
      </c>
      <c r="W269" s="239">
        <v>1368</v>
      </c>
      <c r="X269" s="240">
        <f t="shared" si="138"/>
        <v>0.20741394527802304</v>
      </c>
      <c r="Y269" s="239">
        <v>6150</v>
      </c>
      <c r="Z269" s="240">
        <f t="shared" si="139"/>
        <v>-0.2606395768213513</v>
      </c>
      <c r="AA269" s="239">
        <v>4786</v>
      </c>
      <c r="AB269" s="240">
        <f t="shared" si="140"/>
        <v>-0.17949597119835414</v>
      </c>
      <c r="AC269" s="239">
        <v>1751</v>
      </c>
      <c r="AD269" s="240">
        <f t="shared" si="141"/>
        <v>-1.1851015801354392E-2</v>
      </c>
      <c r="AE269" s="239">
        <v>1582</v>
      </c>
      <c r="AF269" s="240">
        <f t="shared" si="142"/>
        <v>0.19576719576719581</v>
      </c>
      <c r="AG269" s="239">
        <v>0</v>
      </c>
      <c r="AH269" s="240" t="str">
        <f t="shared" si="143"/>
        <v>-</v>
      </c>
      <c r="AI269" s="239">
        <v>0</v>
      </c>
      <c r="AJ269" s="240" t="str">
        <f t="shared" si="144"/>
        <v>-</v>
      </c>
      <c r="AK269" s="239">
        <v>839</v>
      </c>
      <c r="AL269" s="240">
        <f t="shared" si="145"/>
        <v>1.680511182108626</v>
      </c>
      <c r="AM269" s="239">
        <v>288</v>
      </c>
      <c r="AN269" s="240">
        <f t="shared" si="146"/>
        <v>-8.2802547770700619E-2</v>
      </c>
      <c r="AO269" s="239">
        <v>232</v>
      </c>
      <c r="AP269" s="240">
        <f t="shared" si="147"/>
        <v>-0.65321375186846042</v>
      </c>
      <c r="AQ269" s="239">
        <v>442</v>
      </c>
      <c r="AR269" s="240">
        <f t="shared" si="148"/>
        <v>0.78947368421052633</v>
      </c>
      <c r="AS269" s="239">
        <f t="shared" si="160"/>
        <v>149848.69976436591</v>
      </c>
      <c r="AT269" s="240">
        <f t="shared" si="149"/>
        <v>-9.5965929993425125E-2</v>
      </c>
      <c r="AU269" s="241">
        <f t="shared" si="161"/>
        <v>207723.94390641846</v>
      </c>
      <c r="AV269" s="242">
        <f t="shared" si="150"/>
        <v>-2.1433495032125882E-2</v>
      </c>
    </row>
    <row r="270" spans="2:48" ht="15" hidden="1" customHeight="1" outlineLevel="1">
      <c r="B270" s="238" t="s">
        <v>43</v>
      </c>
      <c r="C270" s="239">
        <v>73437</v>
      </c>
      <c r="D270" s="240">
        <f t="shared" si="128"/>
        <v>0.39832057580258207</v>
      </c>
      <c r="E270" s="239">
        <v>4214</v>
      </c>
      <c r="F270" s="240">
        <f t="shared" si="129"/>
        <v>-9.6357226792009865E-3</v>
      </c>
      <c r="G270" s="239">
        <v>4708</v>
      </c>
      <c r="H270" s="240">
        <f t="shared" si="130"/>
        <v>-0.23757085020242918</v>
      </c>
      <c r="I270" s="239">
        <v>24025</v>
      </c>
      <c r="J270" s="240">
        <f t="shared" si="131"/>
        <v>-9.7855882242499304E-2</v>
      </c>
      <c r="K270" s="239">
        <v>8669</v>
      </c>
      <c r="L270" s="240">
        <f t="shared" si="132"/>
        <v>0.20085884471533455</v>
      </c>
      <c r="M270" s="239">
        <v>92155</v>
      </c>
      <c r="N270" s="240">
        <f t="shared" si="133"/>
        <v>2.0034312911616503E-2</v>
      </c>
      <c r="O270" s="239">
        <v>657</v>
      </c>
      <c r="P270" s="240">
        <f t="shared" si="134"/>
        <v>-0.27242524916943522</v>
      </c>
      <c r="Q270" s="239">
        <v>10299</v>
      </c>
      <c r="R270" s="240">
        <f t="shared" si="135"/>
        <v>0.11702819956616062</v>
      </c>
      <c r="S270" s="239">
        <f t="shared" si="159"/>
        <v>2780.8597674239754</v>
      </c>
      <c r="T270" s="240">
        <f t="shared" si="136"/>
        <v>-0.39699031121421546</v>
      </c>
      <c r="U270" s="239">
        <v>184</v>
      </c>
      <c r="V270" s="240">
        <f t="shared" si="137"/>
        <v>0.61403508771929816</v>
      </c>
      <c r="W270" s="239">
        <v>59</v>
      </c>
      <c r="X270" s="240">
        <f t="shared" si="138"/>
        <v>0.68571428571428572</v>
      </c>
      <c r="Y270" s="239">
        <v>2482</v>
      </c>
      <c r="Z270" s="240">
        <f t="shared" si="139"/>
        <v>-0.43998194945848379</v>
      </c>
      <c r="AA270" s="239">
        <v>55</v>
      </c>
      <c r="AB270" s="240">
        <f t="shared" si="140"/>
        <v>0.77419354838709675</v>
      </c>
      <c r="AC270" s="239">
        <v>1796</v>
      </c>
      <c r="AD270" s="240">
        <f t="shared" si="141"/>
        <v>0.25244072524407257</v>
      </c>
      <c r="AE270" s="239">
        <v>1926</v>
      </c>
      <c r="AF270" s="240">
        <f t="shared" si="142"/>
        <v>0.13695395513577324</v>
      </c>
      <c r="AG270" s="239">
        <v>0</v>
      </c>
      <c r="AH270" s="240" t="str">
        <f t="shared" si="143"/>
        <v>-</v>
      </c>
      <c r="AI270" s="239">
        <v>0</v>
      </c>
      <c r="AJ270" s="240" t="str">
        <f t="shared" si="144"/>
        <v>-</v>
      </c>
      <c r="AK270" s="239">
        <v>890</v>
      </c>
      <c r="AL270" s="240">
        <f t="shared" si="145"/>
        <v>5.3254437869822535E-2</v>
      </c>
      <c r="AM270" s="239">
        <v>276</v>
      </c>
      <c r="AN270" s="240">
        <f t="shared" si="146"/>
        <v>3.7593984962406068E-2</v>
      </c>
      <c r="AO270" s="239">
        <v>256</v>
      </c>
      <c r="AP270" s="240">
        <f t="shared" si="147"/>
        <v>0.31958762886597936</v>
      </c>
      <c r="AQ270" s="239">
        <v>276</v>
      </c>
      <c r="AR270" s="240">
        <f t="shared" si="148"/>
        <v>-0.15337423312883436</v>
      </c>
      <c r="AS270" s="239">
        <f t="shared" si="160"/>
        <v>152929.0371971578</v>
      </c>
      <c r="AT270" s="240">
        <f t="shared" si="149"/>
        <v>-7.767495689155024E-3</v>
      </c>
      <c r="AU270" s="241">
        <f t="shared" si="161"/>
        <v>226366.4355177336</v>
      </c>
      <c r="AV270" s="242">
        <f t="shared" si="150"/>
        <v>9.5439717997493734E-2</v>
      </c>
    </row>
    <row r="271" spans="2:48" ht="15" hidden="1" customHeight="1" outlineLevel="1">
      <c r="B271" s="238" t="s">
        <v>44</v>
      </c>
      <c r="C271" s="239">
        <v>90185</v>
      </c>
      <c r="D271" s="240">
        <f t="shared" si="128"/>
        <v>0.24008250257820563</v>
      </c>
      <c r="E271" s="239">
        <v>4009</v>
      </c>
      <c r="F271" s="240">
        <f t="shared" si="129"/>
        <v>0.1019791094007696</v>
      </c>
      <c r="G271" s="239">
        <v>5853</v>
      </c>
      <c r="H271" s="240">
        <f t="shared" si="130"/>
        <v>-0.13250333481547349</v>
      </c>
      <c r="I271" s="239">
        <v>25227</v>
      </c>
      <c r="J271" s="240">
        <f t="shared" si="131"/>
        <v>8.2146533973918912E-2</v>
      </c>
      <c r="K271" s="239">
        <v>9136</v>
      </c>
      <c r="L271" s="240">
        <f t="shared" si="132"/>
        <v>-2.2783185367418968E-2</v>
      </c>
      <c r="M271" s="239">
        <v>94095</v>
      </c>
      <c r="N271" s="240">
        <f t="shared" si="133"/>
        <v>0.11773021001615502</v>
      </c>
      <c r="O271" s="239">
        <v>758</v>
      </c>
      <c r="P271" s="240">
        <f t="shared" si="134"/>
        <v>-2.944942381562099E-2</v>
      </c>
      <c r="Q271" s="239">
        <v>24277</v>
      </c>
      <c r="R271" s="240">
        <f t="shared" si="135"/>
        <v>0.18812704938090352</v>
      </c>
      <c r="S271" s="239">
        <f t="shared" si="159"/>
        <v>3313.8841769077335</v>
      </c>
      <c r="T271" s="240">
        <f t="shared" si="136"/>
        <v>-0.32916194308723157</v>
      </c>
      <c r="U271" s="239">
        <v>36</v>
      </c>
      <c r="V271" s="240">
        <f t="shared" si="137"/>
        <v>-0.87713310580204773</v>
      </c>
      <c r="W271" s="239">
        <v>85</v>
      </c>
      <c r="X271" s="240">
        <f t="shared" si="138"/>
        <v>1.0731707317073171</v>
      </c>
      <c r="Y271" s="239">
        <v>3162</v>
      </c>
      <c r="Z271" s="240">
        <f t="shared" si="139"/>
        <v>-0.31186071817192595</v>
      </c>
      <c r="AA271" s="239">
        <v>31</v>
      </c>
      <c r="AB271" s="240">
        <f t="shared" si="140"/>
        <v>4.166666666666667</v>
      </c>
      <c r="AC271" s="239">
        <v>1954</v>
      </c>
      <c r="AD271" s="240">
        <f t="shared" si="141"/>
        <v>0.49046529366895508</v>
      </c>
      <c r="AE271" s="239">
        <v>2148</v>
      </c>
      <c r="AF271" s="240">
        <f t="shared" si="142"/>
        <v>0.3984375</v>
      </c>
      <c r="AG271" s="239">
        <v>0</v>
      </c>
      <c r="AH271" s="240" t="str">
        <f t="shared" si="143"/>
        <v>-</v>
      </c>
      <c r="AI271" s="239">
        <v>0</v>
      </c>
      <c r="AJ271" s="240" t="str">
        <f t="shared" si="144"/>
        <v>-</v>
      </c>
      <c r="AK271" s="239">
        <v>755</v>
      </c>
      <c r="AL271" s="240">
        <f t="shared" si="145"/>
        <v>-0.27193828351012539</v>
      </c>
      <c r="AM271" s="239">
        <v>229</v>
      </c>
      <c r="AN271" s="240">
        <f t="shared" si="146"/>
        <v>-0.20761245674740481</v>
      </c>
      <c r="AO271" s="239">
        <v>111</v>
      </c>
      <c r="AP271" s="240">
        <f t="shared" si="147"/>
        <v>-0.5066666666666666</v>
      </c>
      <c r="AQ271" s="239">
        <v>304</v>
      </c>
      <c r="AR271" s="240">
        <f t="shared" si="148"/>
        <v>-0.2779097387173397</v>
      </c>
      <c r="AS271" s="239">
        <f t="shared" si="160"/>
        <v>172174.07064887055</v>
      </c>
      <c r="AT271" s="240">
        <f t="shared" si="149"/>
        <v>8.8296249410532601E-2</v>
      </c>
      <c r="AU271" s="241">
        <f t="shared" si="161"/>
        <v>262359.31073137315</v>
      </c>
      <c r="AV271" s="242">
        <f t="shared" si="150"/>
        <v>0.1360972291675544</v>
      </c>
    </row>
    <row r="272" spans="2:48" ht="15" hidden="1" customHeight="1" outlineLevel="1">
      <c r="B272" s="238" t="s">
        <v>45</v>
      </c>
      <c r="C272" s="239">
        <v>71737</v>
      </c>
      <c r="D272" s="240">
        <f t="shared" si="128"/>
        <v>0.21953997585978269</v>
      </c>
      <c r="E272" s="239">
        <v>4601</v>
      </c>
      <c r="F272" s="240">
        <f t="shared" si="129"/>
        <v>2.2899066251667488E-2</v>
      </c>
      <c r="G272" s="239">
        <v>9439</v>
      </c>
      <c r="H272" s="240">
        <f t="shared" si="130"/>
        <v>0.1748817525516555</v>
      </c>
      <c r="I272" s="239">
        <v>29638</v>
      </c>
      <c r="J272" s="240">
        <f t="shared" si="131"/>
        <v>8.7034659820282467E-2</v>
      </c>
      <c r="K272" s="239">
        <v>8692</v>
      </c>
      <c r="L272" s="240">
        <f t="shared" si="132"/>
        <v>-0.21125226860254087</v>
      </c>
      <c r="M272" s="239">
        <v>93839</v>
      </c>
      <c r="N272" s="240">
        <f t="shared" si="133"/>
        <v>7.1747547312036808E-2</v>
      </c>
      <c r="O272" s="239">
        <v>658</v>
      </c>
      <c r="P272" s="240">
        <f t="shared" si="134"/>
        <v>-0.60480480480480481</v>
      </c>
      <c r="Q272" s="239">
        <v>13159</v>
      </c>
      <c r="R272" s="240">
        <f t="shared" si="135"/>
        <v>0.18464169967590927</v>
      </c>
      <c r="S272" s="239">
        <f t="shared" si="159"/>
        <v>3928.0128139772946</v>
      </c>
      <c r="T272" s="240">
        <f t="shared" si="136"/>
        <v>-0.23580608988238161</v>
      </c>
      <c r="U272" s="239">
        <v>144</v>
      </c>
      <c r="V272" s="240">
        <f t="shared" si="137"/>
        <v>-0.69937369519832981</v>
      </c>
      <c r="W272" s="239">
        <v>226</v>
      </c>
      <c r="X272" s="240">
        <f t="shared" si="138"/>
        <v>-9.5999999999999974E-2</v>
      </c>
      <c r="Y272" s="239">
        <v>3514</v>
      </c>
      <c r="Z272" s="240">
        <f t="shared" si="139"/>
        <v>-0.19181232750689969</v>
      </c>
      <c r="AA272" s="239">
        <v>45</v>
      </c>
      <c r="AB272" s="240">
        <f t="shared" si="140"/>
        <v>-6.25E-2</v>
      </c>
      <c r="AC272" s="239">
        <v>2177</v>
      </c>
      <c r="AD272" s="240">
        <f t="shared" si="141"/>
        <v>0.65551330798479079</v>
      </c>
      <c r="AE272" s="239">
        <v>2095</v>
      </c>
      <c r="AF272" s="240">
        <f t="shared" si="142"/>
        <v>7.051609606540632E-2</v>
      </c>
      <c r="AG272" s="239">
        <v>0</v>
      </c>
      <c r="AH272" s="240" t="str">
        <f t="shared" si="143"/>
        <v>-</v>
      </c>
      <c r="AI272" s="239">
        <v>0</v>
      </c>
      <c r="AJ272" s="240" t="str">
        <f t="shared" si="144"/>
        <v>-</v>
      </c>
      <c r="AK272" s="239">
        <v>552</v>
      </c>
      <c r="AL272" s="240">
        <f t="shared" si="145"/>
        <v>-0.551219512195122</v>
      </c>
      <c r="AM272" s="239">
        <v>223</v>
      </c>
      <c r="AN272" s="240">
        <f t="shared" si="146"/>
        <v>-0.29874213836477992</v>
      </c>
      <c r="AO272" s="239">
        <v>163</v>
      </c>
      <c r="AP272" s="240">
        <f t="shared" si="147"/>
        <v>-0.15979381443298968</v>
      </c>
      <c r="AQ272" s="239">
        <v>471</v>
      </c>
      <c r="AR272" s="240">
        <f t="shared" si="148"/>
        <v>0.2627345844504021</v>
      </c>
      <c r="AS272" s="239">
        <f t="shared" si="160"/>
        <v>169634.2070938689</v>
      </c>
      <c r="AT272" s="240">
        <f t="shared" si="149"/>
        <v>4.9187834756484472E-2</v>
      </c>
      <c r="AU272" s="241">
        <f t="shared" si="161"/>
        <v>241371.42663384476</v>
      </c>
      <c r="AV272" s="242">
        <f t="shared" si="150"/>
        <v>9.4631648183494788E-2</v>
      </c>
    </row>
    <row r="273" spans="2:48" ht="15" hidden="1" customHeight="1" outlineLevel="1">
      <c r="B273" s="238" t="s">
        <v>46</v>
      </c>
      <c r="C273" s="239">
        <v>42795</v>
      </c>
      <c r="D273" s="240">
        <f t="shared" si="128"/>
        <v>0.10179964470533709</v>
      </c>
      <c r="E273" s="239">
        <v>3739</v>
      </c>
      <c r="F273" s="240">
        <f t="shared" si="129"/>
        <v>0.64786249449096522</v>
      </c>
      <c r="G273" s="239">
        <v>5282</v>
      </c>
      <c r="H273" s="240">
        <f t="shared" si="130"/>
        <v>0.24958599479536314</v>
      </c>
      <c r="I273" s="239">
        <v>22080</v>
      </c>
      <c r="J273" s="240">
        <f t="shared" si="131"/>
        <v>-3.0702546505327888E-3</v>
      </c>
      <c r="K273" s="239">
        <v>5433</v>
      </c>
      <c r="L273" s="240">
        <f t="shared" si="132"/>
        <v>-3.1032637774210836E-2</v>
      </c>
      <c r="M273" s="239">
        <v>81100</v>
      </c>
      <c r="N273" s="240">
        <f t="shared" si="133"/>
        <v>9.3566699478162318E-2</v>
      </c>
      <c r="O273" s="239">
        <v>1035</v>
      </c>
      <c r="P273" s="240">
        <f t="shared" si="134"/>
        <v>0.23952095808383222</v>
      </c>
      <c r="Q273" s="239">
        <v>7670</v>
      </c>
      <c r="R273" s="240">
        <f t="shared" si="135"/>
        <v>-0.16630434782608694</v>
      </c>
      <c r="S273" s="239">
        <f t="shared" si="159"/>
        <v>3188.0102249023244</v>
      </c>
      <c r="T273" s="240">
        <f t="shared" si="136"/>
        <v>-0.28116353469349664</v>
      </c>
      <c r="U273" s="239">
        <v>134</v>
      </c>
      <c r="V273" s="240">
        <f t="shared" si="137"/>
        <v>-0.38532110091743121</v>
      </c>
      <c r="W273" s="239">
        <v>151</v>
      </c>
      <c r="X273" s="240">
        <f t="shared" si="138"/>
        <v>0.69662921348314599</v>
      </c>
      <c r="Y273" s="239">
        <v>2839</v>
      </c>
      <c r="Z273" s="240">
        <f t="shared" si="139"/>
        <v>-0.3010832102412605</v>
      </c>
      <c r="AA273" s="239">
        <v>64</v>
      </c>
      <c r="AB273" s="240">
        <f t="shared" si="140"/>
        <v>1.5873015873015817E-2</v>
      </c>
      <c r="AC273" s="239">
        <v>1363</v>
      </c>
      <c r="AD273" s="240">
        <f t="shared" si="141"/>
        <v>0.10543390105433903</v>
      </c>
      <c r="AE273" s="239">
        <v>1854</v>
      </c>
      <c r="AF273" s="240">
        <f t="shared" si="142"/>
        <v>0.30747531734837796</v>
      </c>
      <c r="AG273" s="239">
        <v>0</v>
      </c>
      <c r="AH273" s="240" t="str">
        <f t="shared" si="143"/>
        <v>-</v>
      </c>
      <c r="AI273" s="239">
        <v>0</v>
      </c>
      <c r="AJ273" s="240" t="str">
        <f t="shared" si="144"/>
        <v>-</v>
      </c>
      <c r="AK273" s="239">
        <v>655</v>
      </c>
      <c r="AL273" s="240">
        <f t="shared" si="145"/>
        <v>-0.40562613430127037</v>
      </c>
      <c r="AM273" s="239">
        <v>223</v>
      </c>
      <c r="AN273" s="240">
        <f t="shared" si="146"/>
        <v>-0.28064516129032258</v>
      </c>
      <c r="AO273" s="239">
        <v>181</v>
      </c>
      <c r="AP273" s="240">
        <f t="shared" si="147"/>
        <v>-0.67907801418439717</v>
      </c>
      <c r="AQ273" s="239">
        <v>250</v>
      </c>
      <c r="AR273" s="240">
        <f t="shared" si="148"/>
        <v>3.3057851239669311E-2</v>
      </c>
      <c r="AS273" s="239">
        <f t="shared" si="160"/>
        <v>134053.27009108127</v>
      </c>
      <c r="AT273" s="240">
        <f t="shared" si="149"/>
        <v>4.9040863525805278E-2</v>
      </c>
      <c r="AU273" s="241">
        <f t="shared" si="161"/>
        <v>176848.37189072598</v>
      </c>
      <c r="AV273" s="242">
        <f t="shared" si="150"/>
        <v>6.1338779060160942E-2</v>
      </c>
    </row>
    <row r="274" spans="2:48" ht="15" hidden="1" customHeight="1" outlineLevel="1">
      <c r="B274" s="238" t="s">
        <v>47</v>
      </c>
      <c r="C274" s="239">
        <v>42214</v>
      </c>
      <c r="D274" s="240">
        <f t="shared" si="128"/>
        <v>5.5033489953014048E-2</v>
      </c>
      <c r="E274" s="239">
        <v>2623</v>
      </c>
      <c r="F274" s="240">
        <f t="shared" si="129"/>
        <v>7.1486928104575131E-2</v>
      </c>
      <c r="G274" s="239">
        <v>4319</v>
      </c>
      <c r="H274" s="240">
        <f t="shared" si="130"/>
        <v>7.0118929633300242E-2</v>
      </c>
      <c r="I274" s="239">
        <v>27707</v>
      </c>
      <c r="J274" s="240">
        <f t="shared" si="131"/>
        <v>0.14293375134064856</v>
      </c>
      <c r="K274" s="239">
        <v>11289</v>
      </c>
      <c r="L274" s="240">
        <f t="shared" si="132"/>
        <v>-3.131971855157023E-2</v>
      </c>
      <c r="M274" s="239">
        <v>73350</v>
      </c>
      <c r="N274" s="240">
        <f t="shared" si="133"/>
        <v>7.189829022358607E-2</v>
      </c>
      <c r="O274" s="239">
        <v>458</v>
      </c>
      <c r="P274" s="240">
        <f t="shared" si="134"/>
        <v>-0.27301587301587305</v>
      </c>
      <c r="Q274" s="239">
        <v>7769</v>
      </c>
      <c r="R274" s="240">
        <f t="shared" si="135"/>
        <v>-0.13001119820828666</v>
      </c>
      <c r="S274" s="239">
        <f t="shared" si="159"/>
        <v>4021.2682121581179</v>
      </c>
      <c r="T274" s="240">
        <f t="shared" si="136"/>
        <v>-5.1786020034327751E-2</v>
      </c>
      <c r="U274" s="239">
        <v>145</v>
      </c>
      <c r="V274" s="240">
        <f t="shared" si="137"/>
        <v>-0.46296296296296291</v>
      </c>
      <c r="W274" s="239">
        <v>196</v>
      </c>
      <c r="X274" s="240">
        <f t="shared" si="138"/>
        <v>8.8000000000000007</v>
      </c>
      <c r="Y274" s="239">
        <v>3653</v>
      </c>
      <c r="Z274" s="240">
        <f t="shared" si="139"/>
        <v>-6.8824878919194532E-2</v>
      </c>
      <c r="AA274" s="239">
        <v>19</v>
      </c>
      <c r="AB274" s="240">
        <f t="shared" si="140"/>
        <v>-0.29629629629629628</v>
      </c>
      <c r="AC274" s="239">
        <v>922</v>
      </c>
      <c r="AD274" s="240">
        <f t="shared" si="141"/>
        <v>-0.36545079146593251</v>
      </c>
      <c r="AE274" s="239">
        <v>1217</v>
      </c>
      <c r="AF274" s="240">
        <f t="shared" si="142"/>
        <v>-0.18102288021534318</v>
      </c>
      <c r="AG274" s="239">
        <v>0</v>
      </c>
      <c r="AH274" s="240" t="str">
        <f t="shared" si="143"/>
        <v>-</v>
      </c>
      <c r="AI274" s="239">
        <v>0</v>
      </c>
      <c r="AJ274" s="240" t="str">
        <f t="shared" si="144"/>
        <v>-</v>
      </c>
      <c r="AK274" s="239">
        <v>613</v>
      </c>
      <c r="AL274" s="240">
        <f t="shared" si="145"/>
        <v>2.3372287145241977E-2</v>
      </c>
      <c r="AM274" s="239">
        <v>173</v>
      </c>
      <c r="AN274" s="240">
        <f t="shared" si="146"/>
        <v>-0.47416413373860178</v>
      </c>
      <c r="AO274" s="239">
        <v>221</v>
      </c>
      <c r="AP274" s="240">
        <f t="shared" si="147"/>
        <v>0.1693121693121693</v>
      </c>
      <c r="AQ274" s="239">
        <v>244</v>
      </c>
      <c r="AR274" s="240">
        <f t="shared" si="148"/>
        <v>-0.11272727272727268</v>
      </c>
      <c r="AS274" s="239">
        <f t="shared" si="160"/>
        <v>134925.19606482057</v>
      </c>
      <c r="AT274" s="240">
        <f t="shared" si="149"/>
        <v>4.6374666123711217E-2</v>
      </c>
      <c r="AU274" s="241">
        <f t="shared" si="161"/>
        <v>177139.25109831052</v>
      </c>
      <c r="AV274" s="242">
        <f t="shared" si="150"/>
        <v>4.8424661581502049E-2</v>
      </c>
    </row>
    <row r="275" spans="2:48" ht="15" hidden="1" customHeight="1" outlineLevel="1">
      <c r="B275" s="238" t="s">
        <v>48</v>
      </c>
      <c r="C275" s="239">
        <v>44362</v>
      </c>
      <c r="D275" s="240">
        <f t="shared" si="128"/>
        <v>0.24106868093439648</v>
      </c>
      <c r="E275" s="239">
        <v>3394</v>
      </c>
      <c r="F275" s="240">
        <f t="shared" si="129"/>
        <v>-7.0136986301369886E-2</v>
      </c>
      <c r="G275" s="239">
        <v>5716</v>
      </c>
      <c r="H275" s="240">
        <f t="shared" si="130"/>
        <v>0.11902897415818314</v>
      </c>
      <c r="I275" s="239">
        <v>30602</v>
      </c>
      <c r="J275" s="240">
        <f t="shared" si="131"/>
        <v>3.5110269246380721E-2</v>
      </c>
      <c r="K275" s="239">
        <v>19205</v>
      </c>
      <c r="L275" s="240">
        <f t="shared" si="132"/>
        <v>0.20294393986846226</v>
      </c>
      <c r="M275" s="239">
        <v>64685</v>
      </c>
      <c r="N275" s="240">
        <f t="shared" si="133"/>
        <v>0.12162091865929159</v>
      </c>
      <c r="O275" s="239">
        <v>688</v>
      </c>
      <c r="P275" s="240">
        <f t="shared" si="134"/>
        <v>2.3398058252427183</v>
      </c>
      <c r="Q275" s="239">
        <v>8855</v>
      </c>
      <c r="R275" s="240">
        <f t="shared" si="135"/>
        <v>-7.2483502670996125E-2</v>
      </c>
      <c r="S275" s="239">
        <f t="shared" si="159"/>
        <v>23115.245045909109</v>
      </c>
      <c r="T275" s="240">
        <f t="shared" si="136"/>
        <v>-5.2830622884595391E-2</v>
      </c>
      <c r="U275" s="239">
        <v>7964</v>
      </c>
      <c r="V275" s="240">
        <f t="shared" si="137"/>
        <v>7.3894282632146702E-2</v>
      </c>
      <c r="W275" s="239">
        <v>1807</v>
      </c>
      <c r="X275" s="240">
        <f t="shared" si="138"/>
        <v>0.21601615074024227</v>
      </c>
      <c r="Y275" s="239">
        <v>7579</v>
      </c>
      <c r="Z275" s="240">
        <f t="shared" si="139"/>
        <v>-4.4864524259609295E-2</v>
      </c>
      <c r="AA275" s="239">
        <v>5765</v>
      </c>
      <c r="AB275" s="240">
        <f t="shared" si="140"/>
        <v>-0.23823995771670192</v>
      </c>
      <c r="AC275" s="239">
        <v>2127</v>
      </c>
      <c r="AD275" s="240">
        <f t="shared" si="141"/>
        <v>0.37759067357512954</v>
      </c>
      <c r="AE275" s="239">
        <v>1563</v>
      </c>
      <c r="AF275" s="240">
        <f t="shared" si="142"/>
        <v>0.32908163265306123</v>
      </c>
      <c r="AG275" s="239">
        <v>0</v>
      </c>
      <c r="AH275" s="240" t="str">
        <f t="shared" si="143"/>
        <v>-</v>
      </c>
      <c r="AI275" s="239">
        <v>0</v>
      </c>
      <c r="AJ275" s="240" t="str">
        <f t="shared" si="144"/>
        <v>-</v>
      </c>
      <c r="AK275" s="239">
        <v>472</v>
      </c>
      <c r="AL275" s="240">
        <f t="shared" si="145"/>
        <v>-0.60302775441547518</v>
      </c>
      <c r="AM275" s="239">
        <v>309</v>
      </c>
      <c r="AN275" s="240">
        <f t="shared" si="146"/>
        <v>-3.4375000000000044E-2</v>
      </c>
      <c r="AO275" s="239">
        <v>141</v>
      </c>
      <c r="AP275" s="240">
        <f t="shared" si="147"/>
        <v>-0.4872727272727273</v>
      </c>
      <c r="AQ275" s="239">
        <v>199</v>
      </c>
      <c r="AR275" s="240">
        <f t="shared" si="148"/>
        <v>-0.24621212121212122</v>
      </c>
      <c r="AS275" s="239">
        <f t="shared" si="160"/>
        <v>161073.33717571682</v>
      </c>
      <c r="AT275" s="240">
        <f t="shared" si="149"/>
        <v>6.7516008634604274E-2</v>
      </c>
      <c r="AU275" s="241">
        <f t="shared" si="161"/>
        <v>205435.57824439777</v>
      </c>
      <c r="AV275" s="242">
        <f t="shared" si="150"/>
        <v>0.10075785507538826</v>
      </c>
    </row>
    <row r="276" spans="2:48" ht="15" hidden="1" customHeight="1" outlineLevel="1">
      <c r="B276" s="238" t="s">
        <v>49</v>
      </c>
      <c r="C276" s="239">
        <v>54386</v>
      </c>
      <c r="D276" s="240">
        <f t="shared" ref="D276:D339" si="162">IFERROR(C276/C289-1,"-")</f>
        <v>0.57303175796841566</v>
      </c>
      <c r="E276" s="239">
        <v>5363</v>
      </c>
      <c r="F276" s="240">
        <f t="shared" ref="F276:F339" si="163">IFERROR(E276/E289-1,"-")</f>
        <v>0.47213834751578365</v>
      </c>
      <c r="G276" s="239">
        <v>6390</v>
      </c>
      <c r="H276" s="240">
        <f t="shared" ref="H276:H339" si="164">IFERROR(G276/G289-1,"-")</f>
        <v>0.19483919222139123</v>
      </c>
      <c r="I276" s="239">
        <v>40334</v>
      </c>
      <c r="J276" s="240">
        <f t="shared" ref="J276:J339" si="165">IFERROR(I276/I289-1,"-")</f>
        <v>3.7717402490480501E-2</v>
      </c>
      <c r="K276" s="239">
        <v>12509</v>
      </c>
      <c r="L276" s="240">
        <f t="shared" ref="L276:L339" si="166">IFERROR(K276/K289-1,"-")</f>
        <v>2.4572037021869164E-2</v>
      </c>
      <c r="M276" s="239">
        <v>72304</v>
      </c>
      <c r="N276" s="240">
        <f t="shared" ref="N276:N339" si="167">IFERROR(M276/M289-1,"-")</f>
        <v>0.14842993058974896</v>
      </c>
      <c r="O276" s="239">
        <v>1089</v>
      </c>
      <c r="P276" s="240">
        <f t="shared" ref="P276:P339" si="168">IFERROR(O276/O289-1,"-")</f>
        <v>3.7973568281938324</v>
      </c>
      <c r="Q276" s="239">
        <v>6663</v>
      </c>
      <c r="R276" s="240">
        <f t="shared" ref="R276:R339" si="169">IFERROR(Q276/Q289-1,"-")</f>
        <v>-0.28493238892466199</v>
      </c>
      <c r="S276" s="239">
        <f t="shared" si="159"/>
        <v>55437.767569014257</v>
      </c>
      <c r="T276" s="240">
        <f t="shared" ref="T276:T339" si="170">IFERROR(S276/S289-1,"-")</f>
        <v>-6.304231237960678E-2</v>
      </c>
      <c r="U276" s="239">
        <v>17644</v>
      </c>
      <c r="V276" s="240">
        <f t="shared" ref="V276:V339" si="171">IFERROR(U276/U289-1,"-")</f>
        <v>1.7825209114508134E-2</v>
      </c>
      <c r="W276" s="239">
        <v>3042</v>
      </c>
      <c r="X276" s="240">
        <f t="shared" ref="X276:X339" si="172">IFERROR(W276/W289-1,"-")</f>
        <v>-0.23988005997001505</v>
      </c>
      <c r="Y276" s="239">
        <v>12208</v>
      </c>
      <c r="Z276" s="240">
        <f t="shared" ref="Z276:Z339" si="173">IFERROR(Y276/Y289-1,"-")</f>
        <v>-1.037613488975353E-2</v>
      </c>
      <c r="AA276" s="239">
        <v>22544</v>
      </c>
      <c r="AB276" s="240">
        <f t="shared" ref="AB276:AB339" si="174">IFERROR(AA276/AA289-1,"-")</f>
        <v>-0.11574818591880764</v>
      </c>
      <c r="AC276" s="239">
        <v>1898</v>
      </c>
      <c r="AD276" s="240">
        <f t="shared" ref="AD276:AD339" si="175">IFERROR(AC276/AC289-1,"-")</f>
        <v>0.19823232323232332</v>
      </c>
      <c r="AE276" s="239">
        <v>1456</v>
      </c>
      <c r="AF276" s="240">
        <f t="shared" ref="AF276:AF339" si="176">IFERROR(AE276/AE289-1,"-")</f>
        <v>8.172362555720647E-2</v>
      </c>
      <c r="AG276" s="239">
        <v>0</v>
      </c>
      <c r="AH276" s="240" t="str">
        <f t="shared" ref="AH276:AH339" si="177">IFERROR(AG276/AG289-1,"-")</f>
        <v>-</v>
      </c>
      <c r="AI276" s="239">
        <v>0</v>
      </c>
      <c r="AJ276" s="240" t="str">
        <f t="shared" ref="AJ276:AJ339" si="178">IFERROR(AI276/AI289-1,"-")</f>
        <v>-</v>
      </c>
      <c r="AK276" s="239">
        <v>700</v>
      </c>
      <c r="AL276" s="240">
        <f t="shared" ref="AL276:AL339" si="179">IFERROR(AK276/AK289-1,"-")</f>
        <v>0.1804384485666104</v>
      </c>
      <c r="AM276" s="239">
        <v>479</v>
      </c>
      <c r="AN276" s="240">
        <f t="shared" ref="AN276:AN339" si="180">IFERROR(AM276/AM289-1,"-")</f>
        <v>-0.33931034482758615</v>
      </c>
      <c r="AO276" s="239">
        <v>271</v>
      </c>
      <c r="AP276" s="240">
        <f t="shared" ref="AP276:AP339" si="181">IFERROR(AO276/AO289-1,"-")</f>
        <v>1.1338582677165356</v>
      </c>
      <c r="AQ276" s="239">
        <v>270</v>
      </c>
      <c r="AR276" s="240">
        <f t="shared" ref="AR276:AR339" si="182">IFERROR(AQ276/AQ289-1,"-")</f>
        <v>0.1203319502074689</v>
      </c>
      <c r="AS276" s="239">
        <f t="shared" si="160"/>
        <v>205169.58181688664</v>
      </c>
      <c r="AT276" s="240">
        <f t="shared" ref="AT276:AT339" si="183">IFERROR(AS276/AS289-1,"-")</f>
        <v>4.488070897624441E-2</v>
      </c>
      <c r="AU276" s="241">
        <f t="shared" si="161"/>
        <v>259556.1548486446</v>
      </c>
      <c r="AV276" s="242">
        <f t="shared" ref="AV276:AV339" si="184">IFERROR(AU276/AU289-1,"-")</f>
        <v>0.12395366225738935</v>
      </c>
    </row>
    <row r="277" spans="2:48" ht="15" hidden="1" customHeight="1" outlineLevel="1">
      <c r="B277" s="238" t="s">
        <v>50</v>
      </c>
      <c r="C277" s="239">
        <v>28561</v>
      </c>
      <c r="D277" s="240">
        <f t="shared" si="162"/>
        <v>0.23491006572120376</v>
      </c>
      <c r="E277" s="239">
        <v>4944</v>
      </c>
      <c r="F277" s="240">
        <f t="shared" si="163"/>
        <v>0.22406536271354294</v>
      </c>
      <c r="G277" s="239">
        <v>7596</v>
      </c>
      <c r="H277" s="240">
        <f t="shared" si="164"/>
        <v>-7.8926598263617809E-4</v>
      </c>
      <c r="I277" s="239">
        <v>34627</v>
      </c>
      <c r="J277" s="240">
        <f t="shared" si="165"/>
        <v>1.9010623583767483E-2</v>
      </c>
      <c r="K277" s="239">
        <v>13917</v>
      </c>
      <c r="L277" s="240">
        <f t="shared" si="166"/>
        <v>8.1940449350851319E-2</v>
      </c>
      <c r="M277" s="239">
        <v>63862</v>
      </c>
      <c r="N277" s="240">
        <f t="shared" si="167"/>
        <v>7.3383084577114399E-2</v>
      </c>
      <c r="O277" s="239">
        <v>213</v>
      </c>
      <c r="P277" s="240">
        <f t="shared" si="168"/>
        <v>-5.3333333333333344E-2</v>
      </c>
      <c r="Q277" s="239">
        <v>9891</v>
      </c>
      <c r="R277" s="240">
        <f t="shared" si="169"/>
        <v>-0.13214003685180309</v>
      </c>
      <c r="S277" s="239">
        <f t="shared" si="159"/>
        <v>54906.618412446725</v>
      </c>
      <c r="T277" s="240">
        <f t="shared" si="170"/>
        <v>-4.174033635629959E-2</v>
      </c>
      <c r="U277" s="239">
        <v>16878</v>
      </c>
      <c r="V277" s="240">
        <f t="shared" si="171"/>
        <v>5.5732782886094956E-2</v>
      </c>
      <c r="W277" s="239">
        <v>3489</v>
      </c>
      <c r="X277" s="240">
        <f t="shared" si="172"/>
        <v>-0.33580810965162766</v>
      </c>
      <c r="Y277" s="239">
        <v>11170</v>
      </c>
      <c r="Z277" s="240">
        <f t="shared" si="173"/>
        <v>-0.10151222651222647</v>
      </c>
      <c r="AA277" s="239">
        <v>23370</v>
      </c>
      <c r="AB277" s="240">
        <f t="shared" si="174"/>
        <v>-1.0835520189621639E-2</v>
      </c>
      <c r="AC277" s="239">
        <v>2061</v>
      </c>
      <c r="AD277" s="240">
        <f t="shared" si="175"/>
        <v>0.36671087533156488</v>
      </c>
      <c r="AE277" s="239">
        <v>1843</v>
      </c>
      <c r="AF277" s="240">
        <f t="shared" si="176"/>
        <v>0.30524079320113318</v>
      </c>
      <c r="AG277" s="239">
        <v>0</v>
      </c>
      <c r="AH277" s="240" t="str">
        <f t="shared" si="177"/>
        <v>-</v>
      </c>
      <c r="AI277" s="239">
        <v>0</v>
      </c>
      <c r="AJ277" s="240" t="str">
        <f t="shared" si="178"/>
        <v>-</v>
      </c>
      <c r="AK277" s="239">
        <v>1094</v>
      </c>
      <c r="AL277" s="240">
        <f t="shared" si="179"/>
        <v>0.22783389450056113</v>
      </c>
      <c r="AM277" s="239">
        <v>736</v>
      </c>
      <c r="AN277" s="240">
        <f t="shared" si="180"/>
        <v>-9.4710947109471144E-2</v>
      </c>
      <c r="AO277" s="239">
        <v>233</v>
      </c>
      <c r="AP277" s="240">
        <f t="shared" si="181"/>
        <v>0.76515151515151514</v>
      </c>
      <c r="AQ277" s="239">
        <v>301</v>
      </c>
      <c r="AR277" s="240">
        <f t="shared" si="182"/>
        <v>0.73988439306358389</v>
      </c>
      <c r="AS277" s="239">
        <f t="shared" si="160"/>
        <v>196226.52207997849</v>
      </c>
      <c r="AT277" s="240">
        <f t="shared" si="183"/>
        <v>2.2906233761476047E-2</v>
      </c>
      <c r="AU277" s="241">
        <f t="shared" si="161"/>
        <v>224787.75699004423</v>
      </c>
      <c r="AV277" s="242">
        <f t="shared" si="184"/>
        <v>4.5716186714431783E-2</v>
      </c>
    </row>
    <row r="278" spans="2:48" ht="15" hidden="1" customHeight="1" outlineLevel="1">
      <c r="B278" s="238" t="s">
        <v>51</v>
      </c>
      <c r="C278" s="239">
        <v>29871</v>
      </c>
      <c r="D278" s="240">
        <f t="shared" si="162"/>
        <v>0.29261326755809436</v>
      </c>
      <c r="E278" s="239">
        <v>5276</v>
      </c>
      <c r="F278" s="240">
        <f t="shared" si="163"/>
        <v>5.9650532235388631E-2</v>
      </c>
      <c r="G278" s="239">
        <v>6873</v>
      </c>
      <c r="H278" s="240">
        <f t="shared" si="164"/>
        <v>-0.11441824507151144</v>
      </c>
      <c r="I278" s="239">
        <v>36360</v>
      </c>
      <c r="J278" s="240">
        <f t="shared" si="165"/>
        <v>-7.5867327487609604E-2</v>
      </c>
      <c r="K278" s="239">
        <v>8836</v>
      </c>
      <c r="L278" s="240">
        <f t="shared" si="166"/>
        <v>-0.18441942034336345</v>
      </c>
      <c r="M278" s="239">
        <v>66572</v>
      </c>
      <c r="N278" s="240">
        <f t="shared" si="167"/>
        <v>2.4957275484596142E-2</v>
      </c>
      <c r="O278" s="239">
        <v>504</v>
      </c>
      <c r="P278" s="240">
        <f t="shared" si="168"/>
        <v>2.7333333333333334</v>
      </c>
      <c r="Q278" s="239">
        <v>14517</v>
      </c>
      <c r="R278" s="240">
        <f t="shared" si="169"/>
        <v>0.3549561321635244</v>
      </c>
      <c r="S278" s="239">
        <f t="shared" si="159"/>
        <v>62666.824020998734</v>
      </c>
      <c r="T278" s="240">
        <f t="shared" si="170"/>
        <v>-1.9471665344233613E-2</v>
      </c>
      <c r="U278" s="239">
        <v>20696</v>
      </c>
      <c r="V278" s="240">
        <f t="shared" si="171"/>
        <v>3.6873747494990061E-2</v>
      </c>
      <c r="W278" s="239">
        <v>3340</v>
      </c>
      <c r="X278" s="240">
        <f t="shared" si="172"/>
        <v>-0.19498674379368519</v>
      </c>
      <c r="Y278" s="239">
        <v>13853</v>
      </c>
      <c r="Z278" s="240">
        <f t="shared" si="173"/>
        <v>-1.7866004962779125E-2</v>
      </c>
      <c r="AA278" s="239">
        <v>24778</v>
      </c>
      <c r="AB278" s="240">
        <f t="shared" si="174"/>
        <v>-3.5762929524847276E-2</v>
      </c>
      <c r="AC278" s="239">
        <v>2153</v>
      </c>
      <c r="AD278" s="240">
        <f t="shared" si="175"/>
        <v>0.26053864168618257</v>
      </c>
      <c r="AE278" s="239">
        <v>1600</v>
      </c>
      <c r="AF278" s="240">
        <f t="shared" si="176"/>
        <v>-0.2102665350444225</v>
      </c>
      <c r="AG278" s="239">
        <v>0</v>
      </c>
      <c r="AH278" s="240" t="str">
        <f t="shared" si="177"/>
        <v>-</v>
      </c>
      <c r="AI278" s="239">
        <v>0</v>
      </c>
      <c r="AJ278" s="240" t="str">
        <f t="shared" si="178"/>
        <v>-</v>
      </c>
      <c r="AK278" s="239">
        <v>891</v>
      </c>
      <c r="AL278" s="240">
        <f t="shared" si="179"/>
        <v>-0.18778486782133086</v>
      </c>
      <c r="AM278" s="239">
        <v>616</v>
      </c>
      <c r="AN278" s="240">
        <f t="shared" si="180"/>
        <v>-1.7543859649122862E-2</v>
      </c>
      <c r="AO278" s="239">
        <v>186</v>
      </c>
      <c r="AP278" s="240">
        <f t="shared" si="181"/>
        <v>0.37777777777777777</v>
      </c>
      <c r="AQ278" s="239">
        <v>422</v>
      </c>
      <c r="AR278" s="240">
        <f t="shared" si="182"/>
        <v>0.45517241379310347</v>
      </c>
      <c r="AS278" s="239">
        <f t="shared" si="160"/>
        <v>207475.45421537431</v>
      </c>
      <c r="AT278" s="240">
        <f t="shared" si="183"/>
        <v>-4.9882245780692447E-3</v>
      </c>
      <c r="AU278" s="241">
        <f t="shared" si="161"/>
        <v>237346.74682864186</v>
      </c>
      <c r="AV278" s="242">
        <f t="shared" si="184"/>
        <v>2.4704137104633261E-2</v>
      </c>
    </row>
    <row r="279" spans="2:48" collapsed="1">
      <c r="B279" s="251">
        <v>1989</v>
      </c>
      <c r="C279" s="252">
        <v>611815</v>
      </c>
      <c r="D279" s="253">
        <f t="shared" si="162"/>
        <v>0.25212588079513565</v>
      </c>
      <c r="E279" s="252">
        <v>48632</v>
      </c>
      <c r="F279" s="253">
        <f t="shared" si="163"/>
        <v>4.1125216758365335E-2</v>
      </c>
      <c r="G279" s="252">
        <v>73862</v>
      </c>
      <c r="H279" s="253">
        <f t="shared" si="164"/>
        <v>3.1548957445917125E-2</v>
      </c>
      <c r="I279" s="252">
        <v>365900</v>
      </c>
      <c r="J279" s="253">
        <f t="shared" si="165"/>
        <v>9.2460376078484785E-4</v>
      </c>
      <c r="K279" s="252">
        <v>115400</v>
      </c>
      <c r="L279" s="253">
        <f t="shared" si="166"/>
        <v>-1.1342997155683543E-2</v>
      </c>
      <c r="M279" s="252">
        <v>892948</v>
      </c>
      <c r="N279" s="253">
        <f t="shared" si="167"/>
        <v>3.4273152041215837E-2</v>
      </c>
      <c r="O279" s="252">
        <v>7655</v>
      </c>
      <c r="P279" s="253">
        <f t="shared" si="168"/>
        <v>0.134746516454195</v>
      </c>
      <c r="Q279" s="252">
        <v>122664</v>
      </c>
      <c r="R279" s="253">
        <f t="shared" si="169"/>
        <v>-3.2778483058799379E-2</v>
      </c>
      <c r="S279" s="252">
        <f t="shared" si="159"/>
        <v>326831.74648227787</v>
      </c>
      <c r="T279" s="253">
        <f t="shared" si="170"/>
        <v>-8.7324687663432377E-2</v>
      </c>
      <c r="U279" s="252">
        <v>101196</v>
      </c>
      <c r="V279" s="253">
        <f t="shared" si="171"/>
        <v>-7.9698850101461716E-3</v>
      </c>
      <c r="W279" s="252">
        <v>19521</v>
      </c>
      <c r="X279" s="253">
        <f t="shared" si="172"/>
        <v>-8.5410419790104997E-2</v>
      </c>
      <c r="Y279" s="252">
        <v>87276</v>
      </c>
      <c r="Z279" s="253">
        <f t="shared" si="173"/>
        <v>-0.1601374173619331</v>
      </c>
      <c r="AA279" s="252">
        <v>118839</v>
      </c>
      <c r="AB279" s="253">
        <f t="shared" si="174"/>
        <v>-9.1674118914952696E-2</v>
      </c>
      <c r="AC279" s="252">
        <v>22468</v>
      </c>
      <c r="AD279" s="253">
        <f t="shared" si="175"/>
        <v>0.23348888278891033</v>
      </c>
      <c r="AE279" s="252">
        <v>20794</v>
      </c>
      <c r="AF279" s="253">
        <f t="shared" si="176"/>
        <v>0.1242430795847751</v>
      </c>
      <c r="AG279" s="252">
        <v>0</v>
      </c>
      <c r="AH279" s="253" t="str">
        <f t="shared" si="177"/>
        <v>-</v>
      </c>
      <c r="AI279" s="252">
        <v>0</v>
      </c>
      <c r="AJ279" s="253" t="str">
        <f t="shared" si="178"/>
        <v>-</v>
      </c>
      <c r="AK279" s="252">
        <v>9235</v>
      </c>
      <c r="AL279" s="253">
        <f t="shared" si="179"/>
        <v>-8.2281625757726351E-2</v>
      </c>
      <c r="AM279" s="252">
        <v>4666</v>
      </c>
      <c r="AN279" s="253">
        <f t="shared" si="180"/>
        <v>-6.959122632103687E-2</v>
      </c>
      <c r="AO279" s="252">
        <v>2394</v>
      </c>
      <c r="AP279" s="253">
        <f t="shared" si="181"/>
        <v>-0.17844886753603295</v>
      </c>
      <c r="AQ279" s="252">
        <v>3677</v>
      </c>
      <c r="AR279" s="253">
        <f t="shared" si="182"/>
        <v>2.8531468531468596E-2</v>
      </c>
      <c r="AS279" s="252">
        <f t="shared" si="160"/>
        <v>2017126.913493851</v>
      </c>
      <c r="AT279" s="253">
        <f t="shared" si="183"/>
        <v>1.5983105438623912E-3</v>
      </c>
      <c r="AU279" s="254">
        <f t="shared" si="161"/>
        <v>2628942.1656197323</v>
      </c>
      <c r="AV279" s="255">
        <f t="shared" si="184"/>
        <v>5.0514075861058494E-2</v>
      </c>
    </row>
    <row r="280" spans="2:48" ht="15" hidden="1" customHeight="1" outlineLevel="1">
      <c r="B280" s="238" t="s">
        <v>40</v>
      </c>
      <c r="C280" s="239">
        <v>32793</v>
      </c>
      <c r="D280" s="240">
        <f t="shared" si="162"/>
        <v>0.18292331000649309</v>
      </c>
      <c r="E280" s="239">
        <v>4643</v>
      </c>
      <c r="F280" s="240">
        <f t="shared" si="163"/>
        <v>0.21831540278142225</v>
      </c>
      <c r="G280" s="239">
        <v>5987</v>
      </c>
      <c r="H280" s="240">
        <f t="shared" si="164"/>
        <v>-5.4932912391475908E-2</v>
      </c>
      <c r="I280" s="239">
        <v>38234</v>
      </c>
      <c r="J280" s="240">
        <f t="shared" si="165"/>
        <v>6.4924936634821684E-2</v>
      </c>
      <c r="K280" s="239">
        <v>7348</v>
      </c>
      <c r="L280" s="240">
        <f t="shared" si="166"/>
        <v>-3.8723181580324395E-2</v>
      </c>
      <c r="M280" s="239">
        <v>68422</v>
      </c>
      <c r="N280" s="240">
        <f t="shared" si="167"/>
        <v>0.16609857522666838</v>
      </c>
      <c r="O280" s="239">
        <v>377</v>
      </c>
      <c r="P280" s="240">
        <f t="shared" si="168"/>
        <v>1.7318840579710146</v>
      </c>
      <c r="Q280" s="239">
        <v>7273</v>
      </c>
      <c r="R280" s="240">
        <f t="shared" si="169"/>
        <v>-0.15292336361518755</v>
      </c>
      <c r="S280" s="239">
        <f t="shared" si="159"/>
        <v>56992.328001357586</v>
      </c>
      <c r="T280" s="240">
        <f t="shared" si="170"/>
        <v>0.19930919487953669</v>
      </c>
      <c r="U280" s="239">
        <v>17116</v>
      </c>
      <c r="V280" s="240">
        <f t="shared" si="171"/>
        <v>3.0835943146229727E-2</v>
      </c>
      <c r="W280" s="239">
        <v>2553</v>
      </c>
      <c r="X280" s="240">
        <f t="shared" si="172"/>
        <v>-0.20392890551917675</v>
      </c>
      <c r="Y280" s="239">
        <v>14403</v>
      </c>
      <c r="Z280" s="240">
        <f t="shared" si="173"/>
        <v>0.50109431995831155</v>
      </c>
      <c r="AA280" s="239">
        <v>22920</v>
      </c>
      <c r="AB280" s="240">
        <f t="shared" si="174"/>
        <v>0.26524979298923546</v>
      </c>
      <c r="AC280" s="239">
        <v>1604</v>
      </c>
      <c r="AD280" s="240">
        <f t="shared" si="175"/>
        <v>-0.25395348837209297</v>
      </c>
      <c r="AE280" s="239">
        <v>1500</v>
      </c>
      <c r="AF280" s="240">
        <f t="shared" si="176"/>
        <v>-0.14529914529914534</v>
      </c>
      <c r="AG280" s="239">
        <v>0</v>
      </c>
      <c r="AH280" s="240" t="str">
        <f t="shared" si="177"/>
        <v>-</v>
      </c>
      <c r="AI280" s="239">
        <v>0</v>
      </c>
      <c r="AJ280" s="240" t="str">
        <f t="shared" si="178"/>
        <v>-</v>
      </c>
      <c r="AK280" s="239">
        <v>629</v>
      </c>
      <c r="AL280" s="240">
        <f t="shared" si="179"/>
        <v>-0.40038131553860823</v>
      </c>
      <c r="AM280" s="239">
        <v>493</v>
      </c>
      <c r="AN280" s="240">
        <f t="shared" si="180"/>
        <v>0.45857988165680474</v>
      </c>
      <c r="AO280" s="239">
        <v>85</v>
      </c>
      <c r="AP280" s="240">
        <f t="shared" si="181"/>
        <v>-0.51977401129943501</v>
      </c>
      <c r="AQ280" s="239">
        <v>472</v>
      </c>
      <c r="AR280" s="240">
        <f t="shared" si="182"/>
        <v>0.78787878787878785</v>
      </c>
      <c r="AS280" s="239">
        <v>194059</v>
      </c>
      <c r="AT280" s="240">
        <f t="shared" si="183"/>
        <v>0.11306188233809578</v>
      </c>
      <c r="AU280" s="241">
        <v>226852</v>
      </c>
      <c r="AV280" s="242">
        <f t="shared" si="184"/>
        <v>0.12264622480439846</v>
      </c>
    </row>
    <row r="281" spans="2:48" ht="15" hidden="1" customHeight="1" outlineLevel="1">
      <c r="B281" s="238" t="s">
        <v>41</v>
      </c>
      <c r="C281" s="239">
        <v>29835</v>
      </c>
      <c r="D281" s="240">
        <f t="shared" si="162"/>
        <v>6.3863928112965374E-2</v>
      </c>
      <c r="E281" s="239">
        <v>4638</v>
      </c>
      <c r="F281" s="240">
        <f t="shared" si="163"/>
        <v>0.4705136334812936</v>
      </c>
      <c r="G281" s="239">
        <v>4503</v>
      </c>
      <c r="H281" s="240">
        <f t="shared" si="164"/>
        <v>-0.10065907729179147</v>
      </c>
      <c r="I281" s="239">
        <v>34664</v>
      </c>
      <c r="J281" s="240">
        <f t="shared" si="165"/>
        <v>-5.5759853994715503E-2</v>
      </c>
      <c r="K281" s="239">
        <v>4174</v>
      </c>
      <c r="L281" s="240">
        <f t="shared" si="166"/>
        <v>-0.18619613959836223</v>
      </c>
      <c r="M281" s="239">
        <v>66925</v>
      </c>
      <c r="N281" s="240">
        <f t="shared" si="167"/>
        <v>0.21535975011804021</v>
      </c>
      <c r="O281" s="239">
        <v>329</v>
      </c>
      <c r="P281" s="240">
        <f t="shared" si="168"/>
        <v>0.52314814814814814</v>
      </c>
      <c r="Q281" s="239">
        <v>6174</v>
      </c>
      <c r="R281" s="240">
        <f t="shared" si="169"/>
        <v>-0.11165467625899284</v>
      </c>
      <c r="S281" s="239">
        <f t="shared" si="159"/>
        <v>49942.506242089192</v>
      </c>
      <c r="T281" s="240">
        <f t="shared" si="170"/>
        <v>-0.10857342321772512</v>
      </c>
      <c r="U281" s="239">
        <v>15063</v>
      </c>
      <c r="V281" s="240">
        <f t="shared" si="171"/>
        <v>-0.30312283136710616</v>
      </c>
      <c r="W281" s="239">
        <v>2333</v>
      </c>
      <c r="X281" s="240">
        <f t="shared" si="172"/>
        <v>-0.4951309240424151</v>
      </c>
      <c r="Y281" s="239">
        <v>13028</v>
      </c>
      <c r="Z281" s="240">
        <f t="shared" si="173"/>
        <v>0.30449584459797729</v>
      </c>
      <c r="AA281" s="239">
        <v>19519</v>
      </c>
      <c r="AB281" s="240">
        <f t="shared" si="174"/>
        <v>-1.429148570851424E-2</v>
      </c>
      <c r="AC281" s="239">
        <v>1749</v>
      </c>
      <c r="AD281" s="240">
        <f t="shared" si="175"/>
        <v>8.230198019801982E-2</v>
      </c>
      <c r="AE281" s="239">
        <v>1622</v>
      </c>
      <c r="AF281" s="240">
        <f t="shared" si="176"/>
        <v>-0.27329749103942658</v>
      </c>
      <c r="AG281" s="239">
        <v>0</v>
      </c>
      <c r="AH281" s="240" t="str">
        <f t="shared" si="177"/>
        <v>-</v>
      </c>
      <c r="AI281" s="239">
        <v>0</v>
      </c>
      <c r="AJ281" s="240" t="str">
        <f t="shared" si="178"/>
        <v>-</v>
      </c>
      <c r="AK281" s="239">
        <v>538</v>
      </c>
      <c r="AL281" s="240">
        <f t="shared" si="179"/>
        <v>-0.33333333333333337</v>
      </c>
      <c r="AM281" s="239">
        <v>211</v>
      </c>
      <c r="AN281" s="240">
        <f t="shared" si="180"/>
        <v>-0.38123167155425219</v>
      </c>
      <c r="AO281" s="239">
        <v>125</v>
      </c>
      <c r="AP281" s="240">
        <f t="shared" si="181"/>
        <v>-0.13194444444444442</v>
      </c>
      <c r="AQ281" s="239">
        <v>251</v>
      </c>
      <c r="AR281" s="240">
        <f t="shared" si="182"/>
        <v>-0.12847222222222221</v>
      </c>
      <c r="AS281" s="239">
        <f t="shared" ref="AS281:AS292" si="185">SUM(E281:Q281,U281:AQ281)</f>
        <v>175845.3208521042</v>
      </c>
      <c r="AT281" s="240">
        <f t="shared" si="183"/>
        <v>1.2421257707549538E-2</v>
      </c>
      <c r="AU281" s="241">
        <f t="shared" ref="AU281:AU292" si="186">SUM(C281:Q281,U281:AQ281)</f>
        <v>205680.38471603231</v>
      </c>
      <c r="AV281" s="242">
        <f t="shared" si="184"/>
        <v>1.957242888272348E-2</v>
      </c>
    </row>
    <row r="282" spans="2:48" ht="15" hidden="1" customHeight="1" outlineLevel="1">
      <c r="B282" s="238" t="s">
        <v>42</v>
      </c>
      <c r="C282" s="239">
        <v>46518</v>
      </c>
      <c r="D282" s="240">
        <f t="shared" si="162"/>
        <v>0.12243026734871143</v>
      </c>
      <c r="E282" s="239">
        <v>4011</v>
      </c>
      <c r="F282" s="240">
        <f t="shared" si="163"/>
        <v>-8.0889092575618715E-2</v>
      </c>
      <c r="G282" s="239">
        <v>6075</v>
      </c>
      <c r="H282" s="240">
        <f t="shared" si="164"/>
        <v>0.53409090909090917</v>
      </c>
      <c r="I282" s="239">
        <v>27308</v>
      </c>
      <c r="J282" s="240">
        <f t="shared" si="165"/>
        <v>1.5998214152838752E-2</v>
      </c>
      <c r="K282" s="239">
        <v>8482</v>
      </c>
      <c r="L282" s="240">
        <f t="shared" si="166"/>
        <v>0.25715132651548833</v>
      </c>
      <c r="M282" s="239">
        <v>78257</v>
      </c>
      <c r="N282" s="240">
        <f t="shared" si="167"/>
        <v>0.12000515227845199</v>
      </c>
      <c r="O282" s="239">
        <v>433</v>
      </c>
      <c r="P282" s="240">
        <f t="shared" si="168"/>
        <v>-0.29593495934959346</v>
      </c>
      <c r="Q282" s="239">
        <v>13507</v>
      </c>
      <c r="R282" s="240">
        <f t="shared" si="169"/>
        <v>0.32916748671521345</v>
      </c>
      <c r="S282" s="239">
        <f t="shared" si="159"/>
        <v>23041.753690540671</v>
      </c>
      <c r="T282" s="240">
        <f t="shared" si="170"/>
        <v>9.7249067464495687E-2</v>
      </c>
      <c r="U282" s="239">
        <v>7758</v>
      </c>
      <c r="V282" s="240">
        <f t="shared" si="171"/>
        <v>-6.7660137002764076E-2</v>
      </c>
      <c r="W282" s="239">
        <v>1133</v>
      </c>
      <c r="X282" s="240">
        <f t="shared" si="172"/>
        <v>-0.47448979591836737</v>
      </c>
      <c r="Y282" s="239">
        <v>8318</v>
      </c>
      <c r="Z282" s="240">
        <f t="shared" si="173"/>
        <v>0.29584047359401766</v>
      </c>
      <c r="AA282" s="239">
        <v>5833</v>
      </c>
      <c r="AB282" s="240">
        <f t="shared" si="174"/>
        <v>0.42198927352510962</v>
      </c>
      <c r="AC282" s="239">
        <v>1772</v>
      </c>
      <c r="AD282" s="240">
        <f t="shared" si="175"/>
        <v>0.22038567493112948</v>
      </c>
      <c r="AE282" s="239">
        <v>1323</v>
      </c>
      <c r="AF282" s="240">
        <f t="shared" si="176"/>
        <v>0.27089337175792516</v>
      </c>
      <c r="AG282" s="239">
        <v>0</v>
      </c>
      <c r="AH282" s="240" t="str">
        <f t="shared" si="177"/>
        <v>-</v>
      </c>
      <c r="AI282" s="239">
        <v>0</v>
      </c>
      <c r="AJ282" s="240" t="str">
        <f t="shared" si="178"/>
        <v>-</v>
      </c>
      <c r="AK282" s="239">
        <v>313</v>
      </c>
      <c r="AL282" s="240">
        <f t="shared" si="179"/>
        <v>-0.61262376237623761</v>
      </c>
      <c r="AM282" s="239">
        <v>314</v>
      </c>
      <c r="AN282" s="240">
        <f t="shared" si="180"/>
        <v>-8.4548104956268189E-2</v>
      </c>
      <c r="AO282" s="239">
        <v>669</v>
      </c>
      <c r="AP282" s="240">
        <f t="shared" si="181"/>
        <v>2.0688073394495414</v>
      </c>
      <c r="AQ282" s="239">
        <v>247</v>
      </c>
      <c r="AR282" s="240">
        <f t="shared" si="182"/>
        <v>-0.52862595419847325</v>
      </c>
      <c r="AS282" s="239">
        <f t="shared" si="185"/>
        <v>165755.5890158831</v>
      </c>
      <c r="AT282" s="240">
        <f t="shared" si="183"/>
        <v>0.1200833358439175</v>
      </c>
      <c r="AU282" s="241">
        <f t="shared" si="186"/>
        <v>212273.71144615044</v>
      </c>
      <c r="AV282" s="242">
        <f t="shared" si="184"/>
        <v>0.12059655845608197</v>
      </c>
    </row>
    <row r="283" spans="2:48" ht="15" hidden="1" customHeight="1" outlineLevel="1">
      <c r="B283" s="238" t="s">
        <v>43</v>
      </c>
      <c r="C283" s="239">
        <v>52518</v>
      </c>
      <c r="D283" s="240">
        <f t="shared" si="162"/>
        <v>0.14453210129451244</v>
      </c>
      <c r="E283" s="239">
        <v>4255</v>
      </c>
      <c r="F283" s="240">
        <f t="shared" si="163"/>
        <v>0.37702265372168275</v>
      </c>
      <c r="G283" s="239">
        <v>6175</v>
      </c>
      <c r="H283" s="240">
        <f t="shared" si="164"/>
        <v>0.39579566003616629</v>
      </c>
      <c r="I283" s="239">
        <v>26631</v>
      </c>
      <c r="J283" s="240">
        <f t="shared" si="165"/>
        <v>0.22306420501515567</v>
      </c>
      <c r="K283" s="239">
        <v>7219</v>
      </c>
      <c r="L283" s="240">
        <f t="shared" si="166"/>
        <v>0.37767175572519074</v>
      </c>
      <c r="M283" s="239">
        <v>90345</v>
      </c>
      <c r="N283" s="240">
        <f t="shared" si="167"/>
        <v>0.17369275738876255</v>
      </c>
      <c r="O283" s="239">
        <v>903</v>
      </c>
      <c r="P283" s="240">
        <f t="shared" si="168"/>
        <v>0.54623287671232879</v>
      </c>
      <c r="Q283" s="239">
        <v>9220</v>
      </c>
      <c r="R283" s="240">
        <f t="shared" si="169"/>
        <v>-0.23371010638297873</v>
      </c>
      <c r="S283" s="239">
        <f t="shared" si="159"/>
        <v>4611.6336422777758</v>
      </c>
      <c r="T283" s="240">
        <f t="shared" si="170"/>
        <v>0.31721418747267771</v>
      </c>
      <c r="U283" s="239">
        <v>114</v>
      </c>
      <c r="V283" s="240">
        <f t="shared" si="171"/>
        <v>-4.2016806722689037E-2</v>
      </c>
      <c r="W283" s="239">
        <v>35</v>
      </c>
      <c r="X283" s="240">
        <f t="shared" si="172"/>
        <v>-0.68468468468468469</v>
      </c>
      <c r="Y283" s="239">
        <v>4432</v>
      </c>
      <c r="Z283" s="240">
        <f t="shared" si="173"/>
        <v>0.36034376918354827</v>
      </c>
      <c r="AA283" s="239">
        <v>31</v>
      </c>
      <c r="AB283" s="240">
        <f t="shared" si="174"/>
        <v>4.166666666666667</v>
      </c>
      <c r="AC283" s="239">
        <v>1434</v>
      </c>
      <c r="AD283" s="240">
        <f t="shared" si="175"/>
        <v>-0.21682140906608416</v>
      </c>
      <c r="AE283" s="239">
        <v>1694</v>
      </c>
      <c r="AF283" s="240">
        <f t="shared" si="176"/>
        <v>1.3205479452054796</v>
      </c>
      <c r="AG283" s="239">
        <v>0</v>
      </c>
      <c r="AH283" s="240" t="str">
        <f t="shared" si="177"/>
        <v>-</v>
      </c>
      <c r="AI283" s="239">
        <v>0</v>
      </c>
      <c r="AJ283" s="240" t="str">
        <f t="shared" si="178"/>
        <v>-</v>
      </c>
      <c r="AK283" s="239">
        <v>845</v>
      </c>
      <c r="AL283" s="240">
        <f t="shared" si="179"/>
        <v>0.49029982363315705</v>
      </c>
      <c r="AM283" s="239">
        <v>266</v>
      </c>
      <c r="AN283" s="240">
        <f t="shared" si="180"/>
        <v>-3.9711191335740081E-2</v>
      </c>
      <c r="AO283" s="239">
        <v>194</v>
      </c>
      <c r="AP283" s="240">
        <f t="shared" si="181"/>
        <v>-0.23622047244094491</v>
      </c>
      <c r="AQ283" s="239">
        <v>326</v>
      </c>
      <c r="AR283" s="240">
        <f t="shared" si="182"/>
        <v>0.12413793103448278</v>
      </c>
      <c r="AS283" s="239">
        <f t="shared" si="185"/>
        <v>154126.21188354905</v>
      </c>
      <c r="AT283" s="240">
        <f t="shared" si="183"/>
        <v>0.171447142395736</v>
      </c>
      <c r="AU283" s="241">
        <f t="shared" si="186"/>
        <v>206644.35641565034</v>
      </c>
      <c r="AV283" s="242">
        <f t="shared" si="184"/>
        <v>0.16448784244296122</v>
      </c>
    </row>
    <row r="284" spans="2:48" ht="15" hidden="1" customHeight="1" outlineLevel="1">
      <c r="B284" s="238" t="s">
        <v>44</v>
      </c>
      <c r="C284" s="239">
        <v>72725</v>
      </c>
      <c r="D284" s="240">
        <f t="shared" si="162"/>
        <v>0.18303970848990603</v>
      </c>
      <c r="E284" s="239">
        <v>3638</v>
      </c>
      <c r="F284" s="240">
        <f t="shared" si="163"/>
        <v>3.1471505528777977E-2</v>
      </c>
      <c r="G284" s="239">
        <v>6747</v>
      </c>
      <c r="H284" s="240">
        <f t="shared" si="164"/>
        <v>0.41862910008410426</v>
      </c>
      <c r="I284" s="239">
        <v>23312</v>
      </c>
      <c r="J284" s="240">
        <f t="shared" si="165"/>
        <v>0.1070377053851268</v>
      </c>
      <c r="K284" s="239">
        <v>9349</v>
      </c>
      <c r="L284" s="240">
        <f t="shared" si="166"/>
        <v>-7.0100902814657085E-3</v>
      </c>
      <c r="M284" s="239">
        <v>84184</v>
      </c>
      <c r="N284" s="240">
        <f t="shared" si="167"/>
        <v>0.19048561812370957</v>
      </c>
      <c r="O284" s="239">
        <v>781</v>
      </c>
      <c r="P284" s="240">
        <f t="shared" si="168"/>
        <v>0.98727735368956737</v>
      </c>
      <c r="Q284" s="239">
        <v>20433</v>
      </c>
      <c r="R284" s="240">
        <f t="shared" si="169"/>
        <v>0.17034194398304603</v>
      </c>
      <c r="S284" s="239">
        <f t="shared" si="159"/>
        <v>4939.9167843255655</v>
      </c>
      <c r="T284" s="240">
        <f t="shared" si="170"/>
        <v>0.68712089386197173</v>
      </c>
      <c r="U284" s="239">
        <v>293</v>
      </c>
      <c r="V284" s="240">
        <f t="shared" si="171"/>
        <v>1.5258620689655173</v>
      </c>
      <c r="W284" s="239">
        <v>41</v>
      </c>
      <c r="X284" s="240">
        <f t="shared" si="172"/>
        <v>2.7272727272727271</v>
      </c>
      <c r="Y284" s="239">
        <v>4595</v>
      </c>
      <c r="Z284" s="240">
        <f t="shared" si="173"/>
        <v>0.66364952932657495</v>
      </c>
      <c r="AA284" s="239">
        <v>6</v>
      </c>
      <c r="AB284" s="240">
        <f t="shared" si="174"/>
        <v>-0.83333333333333337</v>
      </c>
      <c r="AC284" s="239">
        <v>1311</v>
      </c>
      <c r="AD284" s="240">
        <f t="shared" si="175"/>
        <v>-3.7993920972644313E-3</v>
      </c>
      <c r="AE284" s="239">
        <v>1536</v>
      </c>
      <c r="AF284" s="240">
        <f t="shared" si="176"/>
        <v>1.3097744360902257</v>
      </c>
      <c r="AG284" s="239">
        <v>0</v>
      </c>
      <c r="AH284" s="240" t="str">
        <f t="shared" si="177"/>
        <v>-</v>
      </c>
      <c r="AI284" s="239">
        <v>0</v>
      </c>
      <c r="AJ284" s="240" t="str">
        <f t="shared" si="178"/>
        <v>-</v>
      </c>
      <c r="AK284" s="239">
        <v>1037</v>
      </c>
      <c r="AL284" s="240">
        <f t="shared" si="179"/>
        <v>0.29140722291407228</v>
      </c>
      <c r="AM284" s="239">
        <v>289</v>
      </c>
      <c r="AN284" s="240">
        <f t="shared" si="180"/>
        <v>-0.10526315789473684</v>
      </c>
      <c r="AO284" s="239">
        <v>225</v>
      </c>
      <c r="AP284" s="240">
        <f t="shared" si="181"/>
        <v>-0.15413533834586468</v>
      </c>
      <c r="AQ284" s="239">
        <v>421</v>
      </c>
      <c r="AR284" s="240">
        <f t="shared" si="182"/>
        <v>-9.0712742980561534E-2</v>
      </c>
      <c r="AS284" s="239">
        <f t="shared" si="185"/>
        <v>158205.14932595543</v>
      </c>
      <c r="AT284" s="240">
        <f t="shared" si="183"/>
        <v>0.17985974014311079</v>
      </c>
      <c r="AU284" s="241">
        <f t="shared" si="186"/>
        <v>230930.3323656639</v>
      </c>
      <c r="AV284" s="242">
        <f t="shared" si="184"/>
        <v>0.18085923102855594</v>
      </c>
    </row>
    <row r="285" spans="2:48" ht="15" hidden="1" customHeight="1" outlineLevel="1">
      <c r="B285" s="238" t="s">
        <v>45</v>
      </c>
      <c r="C285" s="239">
        <v>58823</v>
      </c>
      <c r="D285" s="240">
        <f t="shared" si="162"/>
        <v>0.25633796800580932</v>
      </c>
      <c r="E285" s="239">
        <v>4498</v>
      </c>
      <c r="F285" s="240">
        <f t="shared" si="163"/>
        <v>1.8107741059302906E-2</v>
      </c>
      <c r="G285" s="239">
        <v>8034</v>
      </c>
      <c r="H285" s="240">
        <f t="shared" si="164"/>
        <v>0.38636755823986202</v>
      </c>
      <c r="I285" s="239">
        <v>27265</v>
      </c>
      <c r="J285" s="240">
        <f t="shared" si="165"/>
        <v>0.18522865588593285</v>
      </c>
      <c r="K285" s="239">
        <v>11020</v>
      </c>
      <c r="L285" s="240">
        <f t="shared" si="166"/>
        <v>0.92691029900332222</v>
      </c>
      <c r="M285" s="239">
        <v>87557</v>
      </c>
      <c r="N285" s="240">
        <f t="shared" si="167"/>
        <v>-8.5786181909306425E-2</v>
      </c>
      <c r="O285" s="239">
        <v>1665</v>
      </c>
      <c r="P285" s="240">
        <f t="shared" si="168"/>
        <v>3.1111111111111107</v>
      </c>
      <c r="Q285" s="239">
        <v>11108</v>
      </c>
      <c r="R285" s="240">
        <f t="shared" si="169"/>
        <v>4.5951035781544247E-2</v>
      </c>
      <c r="S285" s="239">
        <f t="shared" si="159"/>
        <v>5140.073431588492</v>
      </c>
      <c r="T285" s="240">
        <f t="shared" si="170"/>
        <v>0.15608669860140956</v>
      </c>
      <c r="U285" s="239">
        <v>479</v>
      </c>
      <c r="V285" s="240">
        <f t="shared" si="171"/>
        <v>4.7023809523809526</v>
      </c>
      <c r="W285" s="239">
        <v>250</v>
      </c>
      <c r="X285" s="240">
        <f t="shared" si="172"/>
        <v>10.363636363636363</v>
      </c>
      <c r="Y285" s="239">
        <v>4348</v>
      </c>
      <c r="Z285" s="240">
        <f t="shared" si="173"/>
        <v>7.4142724745134281E-3</v>
      </c>
      <c r="AA285" s="239">
        <v>48</v>
      </c>
      <c r="AB285" s="240">
        <f t="shared" si="174"/>
        <v>1</v>
      </c>
      <c r="AC285" s="239">
        <v>1315</v>
      </c>
      <c r="AD285" s="240">
        <f t="shared" si="175"/>
        <v>-0.14996767937944411</v>
      </c>
      <c r="AE285" s="239">
        <v>1957</v>
      </c>
      <c r="AF285" s="240">
        <f t="shared" si="176"/>
        <v>1.5648754914809961</v>
      </c>
      <c r="AG285" s="239">
        <v>0</v>
      </c>
      <c r="AH285" s="240" t="str">
        <f t="shared" si="177"/>
        <v>-</v>
      </c>
      <c r="AI285" s="239">
        <v>0</v>
      </c>
      <c r="AJ285" s="240" t="str">
        <f t="shared" si="178"/>
        <v>-</v>
      </c>
      <c r="AK285" s="239">
        <v>1230</v>
      </c>
      <c r="AL285" s="240">
        <f t="shared" si="179"/>
        <v>1.1808510638297873</v>
      </c>
      <c r="AM285" s="239">
        <v>318</v>
      </c>
      <c r="AN285" s="240">
        <f t="shared" si="180"/>
        <v>-0.44502617801047117</v>
      </c>
      <c r="AO285" s="239">
        <v>194</v>
      </c>
      <c r="AP285" s="240">
        <f t="shared" si="181"/>
        <v>-0.31929824561403508</v>
      </c>
      <c r="AQ285" s="239">
        <v>373</v>
      </c>
      <c r="AR285" s="240">
        <f t="shared" si="182"/>
        <v>-9.466019417475724E-2</v>
      </c>
      <c r="AS285" s="239">
        <f t="shared" si="185"/>
        <v>161681.4468052242</v>
      </c>
      <c r="AT285" s="240">
        <f t="shared" si="183"/>
        <v>4.7664835615556234E-2</v>
      </c>
      <c r="AU285" s="241">
        <f t="shared" si="186"/>
        <v>220504.70314319222</v>
      </c>
      <c r="AV285" s="242">
        <f t="shared" si="184"/>
        <v>9.6238514734366065E-2</v>
      </c>
    </row>
    <row r="286" spans="2:48" ht="15" hidden="1" customHeight="1" outlineLevel="1">
      <c r="B286" s="238" t="s">
        <v>46</v>
      </c>
      <c r="C286" s="239">
        <v>38841</v>
      </c>
      <c r="D286" s="240">
        <f t="shared" si="162"/>
        <v>0.1268059181897303</v>
      </c>
      <c r="E286" s="239">
        <v>2269</v>
      </c>
      <c r="F286" s="240">
        <f t="shared" si="163"/>
        <v>-0.23292765382014879</v>
      </c>
      <c r="G286" s="239">
        <v>4227</v>
      </c>
      <c r="H286" s="240">
        <f t="shared" si="164"/>
        <v>0.53932993445010924</v>
      </c>
      <c r="I286" s="239">
        <v>22148</v>
      </c>
      <c r="J286" s="240">
        <f t="shared" si="165"/>
        <v>6.4296011532916975E-2</v>
      </c>
      <c r="K286" s="239">
        <v>5607</v>
      </c>
      <c r="L286" s="240">
        <f t="shared" si="166"/>
        <v>3.0698529411764763E-2</v>
      </c>
      <c r="M286" s="239">
        <v>74161</v>
      </c>
      <c r="N286" s="240">
        <f t="shared" si="167"/>
        <v>7.2775929408360973E-2</v>
      </c>
      <c r="O286" s="239">
        <v>835</v>
      </c>
      <c r="P286" s="240">
        <f t="shared" si="168"/>
        <v>0.45217391304347831</v>
      </c>
      <c r="Q286" s="239">
        <v>9200</v>
      </c>
      <c r="R286" s="240">
        <f t="shared" si="169"/>
        <v>-8.0643549515339252E-2</v>
      </c>
      <c r="S286" s="239">
        <f t="shared" si="159"/>
        <v>4434.9589632225943</v>
      </c>
      <c r="T286" s="240">
        <f t="shared" si="170"/>
        <v>0.23126938659246621</v>
      </c>
      <c r="U286" s="239">
        <v>218</v>
      </c>
      <c r="V286" s="240">
        <f t="shared" si="171"/>
        <v>1.5647058823529414</v>
      </c>
      <c r="W286" s="239">
        <v>89</v>
      </c>
      <c r="X286" s="240">
        <f t="shared" si="172"/>
        <v>1.2250000000000001</v>
      </c>
      <c r="Y286" s="239">
        <v>4062</v>
      </c>
      <c r="Z286" s="240">
        <f t="shared" si="173"/>
        <v>0.16925734024179628</v>
      </c>
      <c r="AA286" s="239">
        <v>63</v>
      </c>
      <c r="AB286" s="240">
        <f t="shared" si="174"/>
        <v>30.5</v>
      </c>
      <c r="AC286" s="239">
        <v>1233</v>
      </c>
      <c r="AD286" s="240">
        <f t="shared" si="175"/>
        <v>9.1150442477876181E-2</v>
      </c>
      <c r="AE286" s="239">
        <v>1418</v>
      </c>
      <c r="AF286" s="240">
        <f t="shared" si="176"/>
        <v>1.3169934640522878</v>
      </c>
      <c r="AG286" s="239">
        <v>0</v>
      </c>
      <c r="AH286" s="240" t="str">
        <f t="shared" si="177"/>
        <v>-</v>
      </c>
      <c r="AI286" s="239">
        <v>0</v>
      </c>
      <c r="AJ286" s="240" t="str">
        <f t="shared" si="178"/>
        <v>-</v>
      </c>
      <c r="AK286" s="239">
        <v>1102</v>
      </c>
      <c r="AL286" s="240">
        <f t="shared" si="179"/>
        <v>1.4932126696832579</v>
      </c>
      <c r="AM286" s="239">
        <v>310</v>
      </c>
      <c r="AN286" s="240">
        <f t="shared" si="180"/>
        <v>-0.30648769574944068</v>
      </c>
      <c r="AO286" s="239">
        <v>564</v>
      </c>
      <c r="AP286" s="240">
        <f t="shared" si="181"/>
        <v>1.5291479820627805</v>
      </c>
      <c r="AQ286" s="239">
        <v>242</v>
      </c>
      <c r="AR286" s="240">
        <f t="shared" si="182"/>
        <v>-0.17123287671232879</v>
      </c>
      <c r="AS286" s="239">
        <f t="shared" si="185"/>
        <v>127786.50932674913</v>
      </c>
      <c r="AT286" s="240">
        <f t="shared" si="183"/>
        <v>7.9152568487620423E-2</v>
      </c>
      <c r="AU286" s="241">
        <f t="shared" si="186"/>
        <v>166627.63613266739</v>
      </c>
      <c r="AV286" s="242">
        <f t="shared" si="184"/>
        <v>8.9896688412738124E-2</v>
      </c>
    </row>
    <row r="287" spans="2:48" ht="15" hidden="1" customHeight="1" outlineLevel="1">
      <c r="B287" s="238" t="s">
        <v>47</v>
      </c>
      <c r="C287" s="239">
        <v>40012</v>
      </c>
      <c r="D287" s="240">
        <f t="shared" si="162"/>
        <v>0.14306936350131405</v>
      </c>
      <c r="E287" s="239">
        <v>2448</v>
      </c>
      <c r="F287" s="240">
        <f t="shared" si="163"/>
        <v>-0.19447186574531095</v>
      </c>
      <c r="G287" s="239">
        <v>4036</v>
      </c>
      <c r="H287" s="240">
        <f t="shared" si="164"/>
        <v>0.27318611987381702</v>
      </c>
      <c r="I287" s="239">
        <v>24242</v>
      </c>
      <c r="J287" s="240">
        <f t="shared" si="165"/>
        <v>0.1117123727414473</v>
      </c>
      <c r="K287" s="239">
        <v>11654</v>
      </c>
      <c r="L287" s="240">
        <f t="shared" si="166"/>
        <v>1.2422899834940493E-2</v>
      </c>
      <c r="M287" s="239">
        <v>68430</v>
      </c>
      <c r="N287" s="240">
        <f t="shared" si="167"/>
        <v>-7.952436038847488E-2</v>
      </c>
      <c r="O287" s="239">
        <v>630</v>
      </c>
      <c r="P287" s="240">
        <f t="shared" si="168"/>
        <v>-0.17539267015706805</v>
      </c>
      <c r="Q287" s="239">
        <v>8930</v>
      </c>
      <c r="R287" s="240">
        <f t="shared" si="169"/>
        <v>0.12426035502958577</v>
      </c>
      <c r="S287" s="239">
        <f t="shared" si="159"/>
        <v>4240.8868642747684</v>
      </c>
      <c r="T287" s="240">
        <f t="shared" si="170"/>
        <v>0.4010442408473045</v>
      </c>
      <c r="U287" s="239">
        <v>270</v>
      </c>
      <c r="V287" s="240">
        <f t="shared" si="171"/>
        <v>0.90140845070422526</v>
      </c>
      <c r="W287" s="239">
        <v>20</v>
      </c>
      <c r="X287" s="240">
        <f t="shared" si="172"/>
        <v>-0.39393939393939392</v>
      </c>
      <c r="Y287" s="239">
        <v>3923</v>
      </c>
      <c r="Z287" s="240">
        <f t="shared" si="173"/>
        <v>0.37939521800281284</v>
      </c>
      <c r="AA287" s="239">
        <v>27</v>
      </c>
      <c r="AB287" s="240">
        <f t="shared" si="174"/>
        <v>2.8571428571428572</v>
      </c>
      <c r="AC287" s="239">
        <v>1453</v>
      </c>
      <c r="AD287" s="240">
        <f t="shared" si="175"/>
        <v>9.5776772247360586E-2</v>
      </c>
      <c r="AE287" s="239">
        <v>1486</v>
      </c>
      <c r="AF287" s="240">
        <f t="shared" si="176"/>
        <v>0.6511111111111112</v>
      </c>
      <c r="AG287" s="239">
        <v>0</v>
      </c>
      <c r="AH287" s="240" t="str">
        <f t="shared" si="177"/>
        <v>-</v>
      </c>
      <c r="AI287" s="239">
        <v>0</v>
      </c>
      <c r="AJ287" s="240" t="str">
        <f t="shared" si="178"/>
        <v>-</v>
      </c>
      <c r="AK287" s="239">
        <v>599</v>
      </c>
      <c r="AL287" s="240">
        <f t="shared" si="179"/>
        <v>6.3943161634103074E-2</v>
      </c>
      <c r="AM287" s="239">
        <v>329</v>
      </c>
      <c r="AN287" s="240">
        <f t="shared" si="180"/>
        <v>0.16666666666666674</v>
      </c>
      <c r="AO287" s="239">
        <v>189</v>
      </c>
      <c r="AP287" s="240">
        <f t="shared" si="181"/>
        <v>-0.27307692307692311</v>
      </c>
      <c r="AQ287" s="239">
        <v>275</v>
      </c>
      <c r="AR287" s="240">
        <f t="shared" si="182"/>
        <v>-0.16413373860182368</v>
      </c>
      <c r="AS287" s="239">
        <f t="shared" si="185"/>
        <v>128945.39636041663</v>
      </c>
      <c r="AT287" s="240">
        <f t="shared" si="183"/>
        <v>-2.4579524766711325E-3</v>
      </c>
      <c r="AU287" s="241">
        <f t="shared" si="186"/>
        <v>168957.53942978012</v>
      </c>
      <c r="AV287" s="242">
        <f t="shared" si="184"/>
        <v>2.8553683941604735E-2</v>
      </c>
    </row>
    <row r="288" spans="2:48" ht="15" hidden="1" customHeight="1" outlineLevel="1">
      <c r="B288" s="238" t="s">
        <v>48</v>
      </c>
      <c r="C288" s="239">
        <v>35745</v>
      </c>
      <c r="D288" s="240">
        <f t="shared" si="162"/>
        <v>-7.3891753245070912E-2</v>
      </c>
      <c r="E288" s="239">
        <v>3650</v>
      </c>
      <c r="F288" s="240">
        <f t="shared" si="163"/>
        <v>0.12863327149041437</v>
      </c>
      <c r="G288" s="239">
        <v>5108</v>
      </c>
      <c r="H288" s="240">
        <f t="shared" si="164"/>
        <v>8.5884353741496611E-2</v>
      </c>
      <c r="I288" s="239">
        <v>29564</v>
      </c>
      <c r="J288" s="240">
        <f t="shared" si="165"/>
        <v>-3.0752081830699662E-2</v>
      </c>
      <c r="K288" s="239">
        <v>15965</v>
      </c>
      <c r="L288" s="240">
        <f t="shared" si="166"/>
        <v>-0.149531216705732</v>
      </c>
      <c r="M288" s="239">
        <v>57671</v>
      </c>
      <c r="N288" s="240">
        <f t="shared" si="167"/>
        <v>8.6492087415222407E-2</v>
      </c>
      <c r="O288" s="239">
        <v>206</v>
      </c>
      <c r="P288" s="240">
        <f t="shared" si="168"/>
        <v>-0.52534562211981561</v>
      </c>
      <c r="Q288" s="239">
        <v>9547</v>
      </c>
      <c r="R288" s="240">
        <f t="shared" si="169"/>
        <v>-6.9130265210608388E-2</v>
      </c>
      <c r="S288" s="239">
        <f t="shared" si="159"/>
        <v>24404.552769966413</v>
      </c>
      <c r="T288" s="240">
        <f t="shared" si="170"/>
        <v>5.7978606735522131E-2</v>
      </c>
      <c r="U288" s="239">
        <v>7416</v>
      </c>
      <c r="V288" s="240">
        <f t="shared" si="171"/>
        <v>-0.2435740514075887</v>
      </c>
      <c r="W288" s="239">
        <v>1486</v>
      </c>
      <c r="X288" s="240">
        <f t="shared" si="172"/>
        <v>-0.48846815834767643</v>
      </c>
      <c r="Y288" s="239">
        <v>7935</v>
      </c>
      <c r="Z288" s="240">
        <f t="shared" si="173"/>
        <v>0.28481217616580312</v>
      </c>
      <c r="AA288" s="239">
        <v>7568</v>
      </c>
      <c r="AB288" s="240">
        <f t="shared" si="174"/>
        <v>0.81009327911982787</v>
      </c>
      <c r="AC288" s="239">
        <v>1544</v>
      </c>
      <c r="AD288" s="240">
        <f t="shared" si="175"/>
        <v>9.1937765205091893E-2</v>
      </c>
      <c r="AE288" s="239">
        <v>1176</v>
      </c>
      <c r="AF288" s="240">
        <f t="shared" si="176"/>
        <v>0.42891859052247883</v>
      </c>
      <c r="AG288" s="239">
        <v>0</v>
      </c>
      <c r="AH288" s="240" t="str">
        <f t="shared" si="177"/>
        <v>-</v>
      </c>
      <c r="AI288" s="239">
        <v>0</v>
      </c>
      <c r="AJ288" s="240" t="str">
        <f t="shared" si="178"/>
        <v>-</v>
      </c>
      <c r="AK288" s="239">
        <v>1189</v>
      </c>
      <c r="AL288" s="240">
        <f t="shared" si="179"/>
        <v>1.2734225621414912</v>
      </c>
      <c r="AM288" s="239">
        <v>320</v>
      </c>
      <c r="AN288" s="240">
        <f t="shared" si="180"/>
        <v>-0.17098445595854928</v>
      </c>
      <c r="AO288" s="239">
        <v>275</v>
      </c>
      <c r="AP288" s="240">
        <f t="shared" si="181"/>
        <v>0.52777777777777768</v>
      </c>
      <c r="AQ288" s="239">
        <v>264</v>
      </c>
      <c r="AR288" s="240">
        <f t="shared" si="182"/>
        <v>-0.72699069286452955</v>
      </c>
      <c r="AS288" s="239">
        <f t="shared" si="185"/>
        <v>150886.1093162772</v>
      </c>
      <c r="AT288" s="240">
        <f t="shared" si="183"/>
        <v>1.7136231548765757E-2</v>
      </c>
      <c r="AU288" s="241">
        <f t="shared" si="186"/>
        <v>186631.03542452393</v>
      </c>
      <c r="AV288" s="242">
        <f t="shared" si="184"/>
        <v>-1.6615830157636902E-3</v>
      </c>
    </row>
    <row r="289" spans="2:48" ht="15" hidden="1" customHeight="1" outlineLevel="1">
      <c r="B289" s="238" t="s">
        <v>49</v>
      </c>
      <c r="C289" s="239">
        <v>34574</v>
      </c>
      <c r="D289" s="240">
        <f t="shared" si="162"/>
        <v>0.42326691915033754</v>
      </c>
      <c r="E289" s="239">
        <v>3643</v>
      </c>
      <c r="F289" s="240">
        <f t="shared" si="163"/>
        <v>-7.6084199847831546E-2</v>
      </c>
      <c r="G289" s="239">
        <v>5348</v>
      </c>
      <c r="H289" s="240">
        <f t="shared" si="164"/>
        <v>0.25687426556991766</v>
      </c>
      <c r="I289" s="239">
        <v>38868</v>
      </c>
      <c r="J289" s="240">
        <f t="shared" si="165"/>
        <v>0.25429198399380404</v>
      </c>
      <c r="K289" s="239">
        <v>12209</v>
      </c>
      <c r="L289" s="240">
        <f t="shared" si="166"/>
        <v>0.1716890595009597</v>
      </c>
      <c r="M289" s="239">
        <v>62959</v>
      </c>
      <c r="N289" s="240">
        <f t="shared" si="167"/>
        <v>0.21203195687746645</v>
      </c>
      <c r="O289" s="239">
        <v>227</v>
      </c>
      <c r="P289" s="240">
        <f t="shared" si="168"/>
        <v>-0.29283489096573212</v>
      </c>
      <c r="Q289" s="239">
        <v>9318</v>
      </c>
      <c r="R289" s="240">
        <f t="shared" si="169"/>
        <v>7.5857291305853725E-2</v>
      </c>
      <c r="S289" s="239">
        <f t="shared" si="159"/>
        <v>59167.845358962222</v>
      </c>
      <c r="T289" s="240">
        <f t="shared" si="170"/>
        <v>0.19766589555723502</v>
      </c>
      <c r="U289" s="239">
        <v>17335</v>
      </c>
      <c r="V289" s="240">
        <f t="shared" si="171"/>
        <v>-0.1263921786020259</v>
      </c>
      <c r="W289" s="239">
        <v>4002</v>
      </c>
      <c r="X289" s="240">
        <f t="shared" si="172"/>
        <v>-0.22591876208897488</v>
      </c>
      <c r="Y289" s="239">
        <v>12336</v>
      </c>
      <c r="Z289" s="240">
        <f t="shared" si="173"/>
        <v>0.19766990291262143</v>
      </c>
      <c r="AA289" s="239">
        <v>25495</v>
      </c>
      <c r="AB289" s="240">
        <f t="shared" si="174"/>
        <v>0.80956774788842356</v>
      </c>
      <c r="AC289" s="239">
        <v>1584</v>
      </c>
      <c r="AD289" s="240">
        <f t="shared" si="175"/>
        <v>-4.9219687875150075E-2</v>
      </c>
      <c r="AE289" s="239">
        <v>1346</v>
      </c>
      <c r="AF289" s="240">
        <f t="shared" si="176"/>
        <v>0.43039319872476089</v>
      </c>
      <c r="AG289" s="239">
        <v>0</v>
      </c>
      <c r="AH289" s="240" t="str">
        <f t="shared" si="177"/>
        <v>-</v>
      </c>
      <c r="AI289" s="239">
        <v>0</v>
      </c>
      <c r="AJ289" s="240" t="str">
        <f t="shared" si="178"/>
        <v>-</v>
      </c>
      <c r="AK289" s="239">
        <v>593</v>
      </c>
      <c r="AL289" s="240">
        <f t="shared" si="179"/>
        <v>-8.4876543209876587E-2</v>
      </c>
      <c r="AM289" s="239">
        <v>725</v>
      </c>
      <c r="AN289" s="240">
        <f t="shared" si="180"/>
        <v>-0.23199152542372881</v>
      </c>
      <c r="AO289" s="239">
        <v>127</v>
      </c>
      <c r="AP289" s="240">
        <f t="shared" si="181"/>
        <v>-0.30219780219780223</v>
      </c>
      <c r="AQ289" s="239">
        <v>241</v>
      </c>
      <c r="AR289" s="240">
        <f t="shared" si="182"/>
        <v>-0.3054755043227666</v>
      </c>
      <c r="AS289" s="239">
        <f t="shared" si="185"/>
        <v>196356.94300252528</v>
      </c>
      <c r="AT289" s="240">
        <f t="shared" si="183"/>
        <v>0.19246381953196523</v>
      </c>
      <c r="AU289" s="241">
        <f t="shared" si="186"/>
        <v>230931.36626944441</v>
      </c>
      <c r="AV289" s="242">
        <f t="shared" si="184"/>
        <v>0.22213939146770212</v>
      </c>
    </row>
    <row r="290" spans="2:48" ht="15" hidden="1" customHeight="1" outlineLevel="1">
      <c r="B290" s="238" t="s">
        <v>50</v>
      </c>
      <c r="C290" s="239">
        <v>23128</v>
      </c>
      <c r="D290" s="240">
        <f t="shared" si="162"/>
        <v>0.21394079361746798</v>
      </c>
      <c r="E290" s="239">
        <v>4039</v>
      </c>
      <c r="F290" s="240">
        <f t="shared" si="163"/>
        <v>-6.0260586319218268E-2</v>
      </c>
      <c r="G290" s="239">
        <v>7602</v>
      </c>
      <c r="H290" s="240">
        <f t="shared" si="164"/>
        <v>0.61298535964353906</v>
      </c>
      <c r="I290" s="239">
        <v>33981</v>
      </c>
      <c r="J290" s="240">
        <f t="shared" si="165"/>
        <v>0.26051635878032497</v>
      </c>
      <c r="K290" s="239">
        <v>12863</v>
      </c>
      <c r="L290" s="240">
        <f t="shared" si="166"/>
        <v>0.27786608384661227</v>
      </c>
      <c r="M290" s="239">
        <v>59496</v>
      </c>
      <c r="N290" s="240">
        <f t="shared" si="167"/>
        <v>5.7537460672959062E-2</v>
      </c>
      <c r="O290" s="239">
        <v>225</v>
      </c>
      <c r="P290" s="240">
        <f t="shared" si="168"/>
        <v>-0.25742574257425743</v>
      </c>
      <c r="Q290" s="239">
        <v>11397</v>
      </c>
      <c r="R290" s="240">
        <f t="shared" si="169"/>
        <v>0.19302836805192092</v>
      </c>
      <c r="S290" s="239">
        <f t="shared" si="159"/>
        <v>57298.267364890438</v>
      </c>
      <c r="T290" s="240">
        <f t="shared" si="170"/>
        <v>0.27090595952436103</v>
      </c>
      <c r="U290" s="239">
        <v>15987</v>
      </c>
      <c r="V290" s="240">
        <f t="shared" si="171"/>
        <v>-8.2314448079903513E-2</v>
      </c>
      <c r="W290" s="239">
        <v>5253</v>
      </c>
      <c r="X290" s="240">
        <f t="shared" si="172"/>
        <v>0.12267578542423596</v>
      </c>
      <c r="Y290" s="239">
        <v>12432</v>
      </c>
      <c r="Z290" s="240">
        <f t="shared" si="173"/>
        <v>0.22700355309909193</v>
      </c>
      <c r="AA290" s="239">
        <v>23626</v>
      </c>
      <c r="AB290" s="240">
        <f t="shared" si="174"/>
        <v>0.83831310301898543</v>
      </c>
      <c r="AC290" s="239">
        <v>1508</v>
      </c>
      <c r="AD290" s="240">
        <f t="shared" si="175"/>
        <v>0.1080088170462894</v>
      </c>
      <c r="AE290" s="239">
        <v>1412</v>
      </c>
      <c r="AF290" s="240">
        <f t="shared" si="176"/>
        <v>0.20890410958904115</v>
      </c>
      <c r="AG290" s="239">
        <v>0</v>
      </c>
      <c r="AH290" s="240" t="str">
        <f t="shared" si="177"/>
        <v>-</v>
      </c>
      <c r="AI290" s="239">
        <v>0</v>
      </c>
      <c r="AJ290" s="240" t="str">
        <f t="shared" si="178"/>
        <v>-</v>
      </c>
      <c r="AK290" s="239">
        <v>891</v>
      </c>
      <c r="AL290" s="240">
        <f t="shared" si="179"/>
        <v>0.38139534883720927</v>
      </c>
      <c r="AM290" s="239">
        <v>813</v>
      </c>
      <c r="AN290" s="240">
        <f t="shared" si="180"/>
        <v>-0.10659340659340655</v>
      </c>
      <c r="AO290" s="239">
        <v>132</v>
      </c>
      <c r="AP290" s="240">
        <f t="shared" si="181"/>
        <v>-0.22352941176470587</v>
      </c>
      <c r="AQ290" s="239">
        <v>173</v>
      </c>
      <c r="AR290" s="240">
        <f t="shared" si="182"/>
        <v>-0.38434163701067614</v>
      </c>
      <c r="AS290" s="239">
        <f t="shared" si="185"/>
        <v>191832.36508238458</v>
      </c>
      <c r="AT290" s="240">
        <f t="shared" si="183"/>
        <v>0.18582338880656302</v>
      </c>
      <c r="AU290" s="241">
        <f t="shared" si="186"/>
        <v>214960.57902317823</v>
      </c>
      <c r="AV290" s="242">
        <f t="shared" si="184"/>
        <v>0.18878681350578796</v>
      </c>
    </row>
    <row r="291" spans="2:48" ht="15" hidden="1" customHeight="1" outlineLevel="1">
      <c r="B291" s="238" t="s">
        <v>51</v>
      </c>
      <c r="C291" s="239">
        <v>23109</v>
      </c>
      <c r="D291" s="240">
        <f t="shared" si="162"/>
        <v>8.2743756735229379E-2</v>
      </c>
      <c r="E291" s="239">
        <v>4979</v>
      </c>
      <c r="F291" s="240">
        <f t="shared" si="163"/>
        <v>-2.5063638143724254E-2</v>
      </c>
      <c r="G291" s="239">
        <v>7761</v>
      </c>
      <c r="H291" s="240">
        <f t="shared" si="164"/>
        <v>0.49652911685306589</v>
      </c>
      <c r="I291" s="239">
        <v>39345</v>
      </c>
      <c r="J291" s="240">
        <f t="shared" si="165"/>
        <v>0.13517022504327758</v>
      </c>
      <c r="K291" s="239">
        <v>10834</v>
      </c>
      <c r="L291" s="240">
        <f t="shared" si="166"/>
        <v>0.87927146574154369</v>
      </c>
      <c r="M291" s="239">
        <v>64951</v>
      </c>
      <c r="N291" s="240">
        <f t="shared" si="167"/>
        <v>0.1524512500221793</v>
      </c>
      <c r="O291" s="239">
        <v>135</v>
      </c>
      <c r="P291" s="240">
        <f t="shared" si="168"/>
        <v>-0.74907063197026025</v>
      </c>
      <c r="Q291" s="239">
        <v>10714</v>
      </c>
      <c r="R291" s="240">
        <f t="shared" si="169"/>
        <v>1.4583333333333393E-2</v>
      </c>
      <c r="S291" s="239">
        <f t="shared" si="159"/>
        <v>63911.283137982085</v>
      </c>
      <c r="T291" s="240">
        <f t="shared" si="170"/>
        <v>0.3333835758445387</v>
      </c>
      <c r="U291" s="239">
        <v>19960</v>
      </c>
      <c r="V291" s="240">
        <f t="shared" si="171"/>
        <v>0.10422659880504526</v>
      </c>
      <c r="W291" s="239">
        <v>4149</v>
      </c>
      <c r="X291" s="240">
        <f t="shared" si="172"/>
        <v>-4.6864231564438308E-2</v>
      </c>
      <c r="Y291" s="239">
        <v>14105</v>
      </c>
      <c r="Z291" s="240">
        <f t="shared" si="173"/>
        <v>0.22577561484313891</v>
      </c>
      <c r="AA291" s="239">
        <v>25697</v>
      </c>
      <c r="AB291" s="240">
        <f t="shared" si="174"/>
        <v>0.8361557699178277</v>
      </c>
      <c r="AC291" s="239">
        <v>1708</v>
      </c>
      <c r="AD291" s="240">
        <f t="shared" si="175"/>
        <v>-1.3856812933025431E-2</v>
      </c>
      <c r="AE291" s="239">
        <v>2026</v>
      </c>
      <c r="AF291" s="240">
        <f t="shared" si="176"/>
        <v>0.20667063728409762</v>
      </c>
      <c r="AG291" s="239">
        <v>0</v>
      </c>
      <c r="AH291" s="240" t="str">
        <f t="shared" si="177"/>
        <v>-</v>
      </c>
      <c r="AI291" s="239">
        <v>0</v>
      </c>
      <c r="AJ291" s="240" t="str">
        <f t="shared" si="178"/>
        <v>-</v>
      </c>
      <c r="AK291" s="239">
        <v>1097</v>
      </c>
      <c r="AL291" s="240">
        <f t="shared" si="179"/>
        <v>0.70872274143302172</v>
      </c>
      <c r="AM291" s="239">
        <v>627</v>
      </c>
      <c r="AN291" s="240">
        <f t="shared" si="180"/>
        <v>1.5974440894568342E-3</v>
      </c>
      <c r="AO291" s="239">
        <v>135</v>
      </c>
      <c r="AP291" s="240">
        <f t="shared" si="181"/>
        <v>-0.33497536945812811</v>
      </c>
      <c r="AQ291" s="239">
        <v>290</v>
      </c>
      <c r="AR291" s="240">
        <f t="shared" si="182"/>
        <v>-0.22872340425531912</v>
      </c>
      <c r="AS291" s="239">
        <f t="shared" si="185"/>
        <v>208515.57674017997</v>
      </c>
      <c r="AT291" s="240">
        <f t="shared" si="183"/>
        <v>0.21678240974016272</v>
      </c>
      <c r="AU291" s="241">
        <f t="shared" si="186"/>
        <v>231624.6594839367</v>
      </c>
      <c r="AV291" s="242">
        <f t="shared" si="184"/>
        <v>0.20193720211213884</v>
      </c>
    </row>
    <row r="292" spans="2:48" collapsed="1">
      <c r="B292" s="251">
        <v>1988</v>
      </c>
      <c r="C292" s="252">
        <v>488621</v>
      </c>
      <c r="D292" s="253">
        <f t="shared" si="162"/>
        <v>0.1520059035996868</v>
      </c>
      <c r="E292" s="252">
        <v>46711</v>
      </c>
      <c r="F292" s="253">
        <f t="shared" si="163"/>
        <v>3.9338717931602263E-2</v>
      </c>
      <c r="G292" s="252">
        <v>71603</v>
      </c>
      <c r="H292" s="253">
        <f t="shared" si="164"/>
        <v>0.30066665455668384</v>
      </c>
      <c r="I292" s="252">
        <v>365562</v>
      </c>
      <c r="J292" s="253">
        <f t="shared" si="165"/>
        <v>0.10424344211785463</v>
      </c>
      <c r="K292" s="252">
        <v>116724</v>
      </c>
      <c r="L292" s="253">
        <f t="shared" si="166"/>
        <v>0.1458357874896925</v>
      </c>
      <c r="M292" s="252">
        <v>863358</v>
      </c>
      <c r="N292" s="253">
        <f t="shared" si="167"/>
        <v>9.5366478429720791E-2</v>
      </c>
      <c r="O292" s="252">
        <v>6746</v>
      </c>
      <c r="P292" s="253">
        <f t="shared" si="168"/>
        <v>0.27620128641695052</v>
      </c>
      <c r="Q292" s="252">
        <v>126821</v>
      </c>
      <c r="R292" s="253">
        <f t="shared" si="169"/>
        <v>3.283681763024382E-2</v>
      </c>
      <c r="S292" s="252">
        <f t="shared" si="159"/>
        <v>358102.97710973036</v>
      </c>
      <c r="T292" s="253">
        <f t="shared" si="170"/>
        <v>0.16448810568594108</v>
      </c>
      <c r="U292" s="252">
        <v>102009</v>
      </c>
      <c r="V292" s="253">
        <f t="shared" si="171"/>
        <v>-9.1071905907511352E-2</v>
      </c>
      <c r="W292" s="252">
        <v>21344</v>
      </c>
      <c r="X292" s="253">
        <f t="shared" si="172"/>
        <v>-0.21839753918265714</v>
      </c>
      <c r="Y292" s="252">
        <v>103917</v>
      </c>
      <c r="Z292" s="253">
        <f t="shared" si="173"/>
        <v>0.28657917543642442</v>
      </c>
      <c r="AA292" s="252">
        <v>130833</v>
      </c>
      <c r="AB292" s="253">
        <f t="shared" si="174"/>
        <v>0.50018919631697845</v>
      </c>
      <c r="AC292" s="252">
        <v>18215</v>
      </c>
      <c r="AD292" s="253">
        <f t="shared" si="175"/>
        <v>-1.7582654657246066E-2</v>
      </c>
      <c r="AE292" s="252">
        <v>18496</v>
      </c>
      <c r="AF292" s="253">
        <f t="shared" si="176"/>
        <v>0.38973626869035982</v>
      </c>
      <c r="AG292" s="252">
        <v>0</v>
      </c>
      <c r="AH292" s="253" t="str">
        <f t="shared" si="177"/>
        <v>-</v>
      </c>
      <c r="AI292" s="252">
        <v>0</v>
      </c>
      <c r="AJ292" s="253" t="str">
        <f t="shared" si="178"/>
        <v>-</v>
      </c>
      <c r="AK292" s="252">
        <v>10063</v>
      </c>
      <c r="AL292" s="253">
        <f t="shared" si="179"/>
        <v>0.24835628333953608</v>
      </c>
      <c r="AM292" s="252">
        <v>5015</v>
      </c>
      <c r="AN292" s="253">
        <f t="shared" si="180"/>
        <v>-0.13385146804835923</v>
      </c>
      <c r="AO292" s="252">
        <v>2914</v>
      </c>
      <c r="AP292" s="253">
        <f t="shared" si="181"/>
        <v>0.13739266198282585</v>
      </c>
      <c r="AQ292" s="252">
        <v>3575</v>
      </c>
      <c r="AR292" s="253">
        <f t="shared" si="182"/>
        <v>-0.26029381336643909</v>
      </c>
      <c r="AS292" s="252">
        <f t="shared" si="185"/>
        <v>2013908.063002385</v>
      </c>
      <c r="AT292" s="253">
        <f t="shared" si="183"/>
        <v>0.11278122474879804</v>
      </c>
      <c r="AU292" s="254">
        <f t="shared" si="186"/>
        <v>2502529.2150082886</v>
      </c>
      <c r="AV292" s="255">
        <f t="shared" si="184"/>
        <v>0.12022863947290752</v>
      </c>
    </row>
    <row r="293" spans="2:48" ht="15" hidden="1" customHeight="1" outlineLevel="1">
      <c r="B293" s="238" t="s">
        <v>40</v>
      </c>
      <c r="C293" s="239">
        <v>27722</v>
      </c>
      <c r="D293" s="240">
        <f t="shared" si="162"/>
        <v>6.3162480034848478E-3</v>
      </c>
      <c r="E293" s="239">
        <v>3811</v>
      </c>
      <c r="F293" s="240">
        <f t="shared" si="163"/>
        <v>6.5417948001118331E-2</v>
      </c>
      <c r="G293" s="239">
        <v>6335</v>
      </c>
      <c r="H293" s="240">
        <f t="shared" si="164"/>
        <v>0.82617469011242428</v>
      </c>
      <c r="I293" s="239">
        <v>35903</v>
      </c>
      <c r="J293" s="240">
        <f t="shared" si="165"/>
        <v>0.25887096774193541</v>
      </c>
      <c r="K293" s="239">
        <v>7644</v>
      </c>
      <c r="L293" s="240">
        <f t="shared" si="166"/>
        <v>6.2552126772310368E-2</v>
      </c>
      <c r="M293" s="239">
        <v>58676</v>
      </c>
      <c r="N293" s="240">
        <f t="shared" si="167"/>
        <v>0.23214548203523666</v>
      </c>
      <c r="O293" s="239">
        <v>138</v>
      </c>
      <c r="P293" s="240">
        <f t="shared" si="168"/>
        <v>-0.62803234501347704</v>
      </c>
      <c r="Q293" s="239">
        <v>8586</v>
      </c>
      <c r="R293" s="240">
        <f t="shared" si="169"/>
        <v>0.2421875</v>
      </c>
      <c r="S293" s="239">
        <f t="shared" si="159"/>
        <v>47520.963104999886</v>
      </c>
      <c r="T293" s="240">
        <f t="shared" si="170"/>
        <v>0.21721801009040709</v>
      </c>
      <c r="U293" s="239">
        <v>16604</v>
      </c>
      <c r="V293" s="240">
        <f t="shared" si="171"/>
        <v>9.2224707275358586E-2</v>
      </c>
      <c r="W293" s="239">
        <v>3207</v>
      </c>
      <c r="X293" s="240">
        <f t="shared" si="172"/>
        <v>-0.23606479275845638</v>
      </c>
      <c r="Y293" s="239">
        <v>9595</v>
      </c>
      <c r="Z293" s="240">
        <f t="shared" si="173"/>
        <v>0.10694508537148129</v>
      </c>
      <c r="AA293" s="239">
        <v>18115</v>
      </c>
      <c r="AB293" s="240">
        <f t="shared" si="174"/>
        <v>0.6508703180534039</v>
      </c>
      <c r="AC293" s="239">
        <v>2150</v>
      </c>
      <c r="AD293" s="240">
        <f t="shared" si="175"/>
        <v>0.14240170031880983</v>
      </c>
      <c r="AE293" s="239">
        <v>1755</v>
      </c>
      <c r="AF293" s="240">
        <f t="shared" si="176"/>
        <v>0.32653061224489788</v>
      </c>
      <c r="AG293" s="239">
        <v>0</v>
      </c>
      <c r="AH293" s="240" t="str">
        <f t="shared" si="177"/>
        <v>-</v>
      </c>
      <c r="AI293" s="239">
        <v>0</v>
      </c>
      <c r="AJ293" s="240" t="str">
        <f t="shared" si="178"/>
        <v>-</v>
      </c>
      <c r="AK293" s="239">
        <v>1049</v>
      </c>
      <c r="AL293" s="240">
        <f t="shared" si="179"/>
        <v>0.48163841807909602</v>
      </c>
      <c r="AM293" s="239">
        <v>338</v>
      </c>
      <c r="AN293" s="240">
        <f t="shared" si="180"/>
        <v>-0.25055432372505548</v>
      </c>
      <c r="AO293" s="239">
        <v>177</v>
      </c>
      <c r="AP293" s="240">
        <f t="shared" si="181"/>
        <v>0.28260869565217384</v>
      </c>
      <c r="AQ293" s="239">
        <v>264</v>
      </c>
      <c r="AR293" s="240">
        <f t="shared" si="182"/>
        <v>-0.18518518518518523</v>
      </c>
      <c r="AS293" s="239">
        <v>174347</v>
      </c>
      <c r="AT293" s="240">
        <f t="shared" si="183"/>
        <v>0.23186439719920027</v>
      </c>
      <c r="AU293" s="241">
        <v>202069</v>
      </c>
      <c r="AV293" s="242">
        <f t="shared" si="184"/>
        <v>0.19511589257092843</v>
      </c>
    </row>
    <row r="294" spans="2:48" ht="15" hidden="1" customHeight="1" outlineLevel="1">
      <c r="B294" s="238" t="s">
        <v>41</v>
      </c>
      <c r="C294" s="239">
        <v>28044</v>
      </c>
      <c r="D294" s="240">
        <f t="shared" si="162"/>
        <v>0.10080075365049468</v>
      </c>
      <c r="E294" s="239">
        <v>3154</v>
      </c>
      <c r="F294" s="240">
        <f t="shared" si="163"/>
        <v>5.981182795698925E-2</v>
      </c>
      <c r="G294" s="239">
        <v>5007</v>
      </c>
      <c r="H294" s="240">
        <f t="shared" si="164"/>
        <v>0.1912919343326196</v>
      </c>
      <c r="I294" s="239">
        <v>36711</v>
      </c>
      <c r="J294" s="240">
        <f t="shared" si="165"/>
        <v>0.17055672469867988</v>
      </c>
      <c r="K294" s="239">
        <v>5129</v>
      </c>
      <c r="L294" s="240">
        <f t="shared" si="166"/>
        <v>0.30608607079195305</v>
      </c>
      <c r="M294" s="239">
        <v>55066</v>
      </c>
      <c r="N294" s="240">
        <f t="shared" si="167"/>
        <v>7.0385848964914066E-2</v>
      </c>
      <c r="O294" s="239">
        <v>216</v>
      </c>
      <c r="P294" s="240">
        <f t="shared" si="168"/>
        <v>-0.44473007712082258</v>
      </c>
      <c r="Q294" s="239">
        <v>6950</v>
      </c>
      <c r="R294" s="240">
        <f t="shared" si="169"/>
        <v>0.216097987751531</v>
      </c>
      <c r="S294" s="239">
        <f t="shared" si="159"/>
        <v>56025.372748435926</v>
      </c>
      <c r="T294" s="240">
        <f t="shared" si="170"/>
        <v>0.34177875806530222</v>
      </c>
      <c r="U294" s="239">
        <v>21615</v>
      </c>
      <c r="V294" s="240">
        <f t="shared" si="171"/>
        <v>0.33690004948045527</v>
      </c>
      <c r="W294" s="239">
        <v>4621</v>
      </c>
      <c r="X294" s="240">
        <f t="shared" si="172"/>
        <v>-6.2106758676679474E-2</v>
      </c>
      <c r="Y294" s="239">
        <v>9987</v>
      </c>
      <c r="Z294" s="240">
        <f t="shared" si="173"/>
        <v>9.7955145118733489E-2</v>
      </c>
      <c r="AA294" s="239">
        <v>19802</v>
      </c>
      <c r="AB294" s="240">
        <f t="shared" si="174"/>
        <v>0.7125313499956758</v>
      </c>
      <c r="AC294" s="239">
        <v>1616</v>
      </c>
      <c r="AD294" s="240">
        <f t="shared" si="175"/>
        <v>-0.1565762004175365</v>
      </c>
      <c r="AE294" s="239">
        <v>2232</v>
      </c>
      <c r="AF294" s="240">
        <f t="shared" si="176"/>
        <v>0.38805970149253732</v>
      </c>
      <c r="AG294" s="239">
        <v>0</v>
      </c>
      <c r="AH294" s="240" t="str">
        <f t="shared" si="177"/>
        <v>-</v>
      </c>
      <c r="AI294" s="239">
        <v>0</v>
      </c>
      <c r="AJ294" s="240" t="str">
        <f t="shared" si="178"/>
        <v>-</v>
      </c>
      <c r="AK294" s="239">
        <v>807</v>
      </c>
      <c r="AL294" s="240">
        <f t="shared" si="179"/>
        <v>0.84246575342465757</v>
      </c>
      <c r="AM294" s="239">
        <v>341</v>
      </c>
      <c r="AN294" s="240">
        <f t="shared" si="180"/>
        <v>-1.729106628242072E-2</v>
      </c>
      <c r="AO294" s="239">
        <v>144</v>
      </c>
      <c r="AP294" s="240">
        <f t="shared" si="181"/>
        <v>-0.59663865546218486</v>
      </c>
      <c r="AQ294" s="239">
        <v>288</v>
      </c>
      <c r="AR294" s="240">
        <f t="shared" si="182"/>
        <v>-0.24804177545691908</v>
      </c>
      <c r="AS294" s="239">
        <f t="shared" ref="AS294:AS305" si="187">SUM(E294:Q294,U294:AQ294)</f>
        <v>173687.89870164826</v>
      </c>
      <c r="AT294" s="240">
        <f t="shared" si="183"/>
        <v>0.18297412138082647</v>
      </c>
      <c r="AU294" s="241">
        <f t="shared" ref="AU294:AU305" si="188">SUM(C294:Q294,U294:AQ294)</f>
        <v>201731.99950240192</v>
      </c>
      <c r="AV294" s="242">
        <f t="shared" si="184"/>
        <v>0.17082424149237196</v>
      </c>
    </row>
    <row r="295" spans="2:48" ht="15" hidden="1" customHeight="1" outlineLevel="1">
      <c r="B295" s="238" t="s">
        <v>42</v>
      </c>
      <c r="C295" s="239">
        <v>41444</v>
      </c>
      <c r="D295" s="240">
        <f t="shared" si="162"/>
        <v>0.15115826898505635</v>
      </c>
      <c r="E295" s="239">
        <v>4364</v>
      </c>
      <c r="F295" s="240">
        <f t="shared" si="163"/>
        <v>0.31962503779860896</v>
      </c>
      <c r="G295" s="239">
        <v>3960</v>
      </c>
      <c r="H295" s="240">
        <f t="shared" si="164"/>
        <v>1.5174506828528056E-3</v>
      </c>
      <c r="I295" s="239">
        <v>26878</v>
      </c>
      <c r="J295" s="240">
        <f t="shared" si="165"/>
        <v>0.22775443084231672</v>
      </c>
      <c r="K295" s="239">
        <v>6747</v>
      </c>
      <c r="L295" s="240">
        <f t="shared" si="166"/>
        <v>5.3231345613487413E-2</v>
      </c>
      <c r="M295" s="239">
        <v>69872</v>
      </c>
      <c r="N295" s="240">
        <f t="shared" si="167"/>
        <v>8.2078919655578231E-2</v>
      </c>
      <c r="O295" s="239">
        <v>615</v>
      </c>
      <c r="P295" s="240">
        <f t="shared" si="168"/>
        <v>0.38513513513513509</v>
      </c>
      <c r="Q295" s="239">
        <v>10162</v>
      </c>
      <c r="R295" s="240">
        <f t="shared" si="169"/>
        <v>0.25224892174984603</v>
      </c>
      <c r="S295" s="239">
        <f t="shared" si="159"/>
        <v>20999.565525979586</v>
      </c>
      <c r="T295" s="240">
        <f t="shared" si="170"/>
        <v>0.42327019174774105</v>
      </c>
      <c r="U295" s="239">
        <v>8321</v>
      </c>
      <c r="V295" s="240">
        <f t="shared" si="171"/>
        <v>0.18263217737350756</v>
      </c>
      <c r="W295" s="239">
        <v>2156</v>
      </c>
      <c r="X295" s="240">
        <f t="shared" si="172"/>
        <v>0.68833202819107275</v>
      </c>
      <c r="Y295" s="239">
        <v>6419</v>
      </c>
      <c r="Z295" s="240">
        <f t="shared" si="173"/>
        <v>0.69456177402323127</v>
      </c>
      <c r="AA295" s="239">
        <v>4102</v>
      </c>
      <c r="AB295" s="240">
        <f t="shared" si="174"/>
        <v>0.54559155990957042</v>
      </c>
      <c r="AC295" s="239">
        <v>1452</v>
      </c>
      <c r="AD295" s="240">
        <f t="shared" si="175"/>
        <v>-0.16551724137931034</v>
      </c>
      <c r="AE295" s="239">
        <v>1041</v>
      </c>
      <c r="AF295" s="240">
        <f t="shared" si="176"/>
        <v>8.2120582120582153E-2</v>
      </c>
      <c r="AG295" s="239">
        <v>0</v>
      </c>
      <c r="AH295" s="240" t="str">
        <f t="shared" si="177"/>
        <v>-</v>
      </c>
      <c r="AI295" s="239">
        <v>0</v>
      </c>
      <c r="AJ295" s="240" t="str">
        <f t="shared" si="178"/>
        <v>-</v>
      </c>
      <c r="AK295" s="239">
        <v>808</v>
      </c>
      <c r="AL295" s="240">
        <f t="shared" si="179"/>
        <v>0.79555555555555557</v>
      </c>
      <c r="AM295" s="239">
        <v>343</v>
      </c>
      <c r="AN295" s="240">
        <f t="shared" si="180"/>
        <v>-0.5522193211488251</v>
      </c>
      <c r="AO295" s="239">
        <v>218</v>
      </c>
      <c r="AP295" s="240">
        <f t="shared" si="181"/>
        <v>-0.28990228013029318</v>
      </c>
      <c r="AQ295" s="239">
        <v>524</v>
      </c>
      <c r="AR295" s="240">
        <f t="shared" si="182"/>
        <v>0.64779874213836486</v>
      </c>
      <c r="AS295" s="239">
        <f t="shared" si="187"/>
        <v>147985.05049715424</v>
      </c>
      <c r="AT295" s="240">
        <f t="shared" si="183"/>
        <v>0.15622747496770928</v>
      </c>
      <c r="AU295" s="241">
        <f t="shared" si="188"/>
        <v>189429.20165542324</v>
      </c>
      <c r="AV295" s="242">
        <f t="shared" si="184"/>
        <v>0.15511489411546342</v>
      </c>
    </row>
    <row r="296" spans="2:48" ht="15" hidden="1" customHeight="1" outlineLevel="1">
      <c r="B296" s="238" t="s">
        <v>43</v>
      </c>
      <c r="C296" s="239">
        <v>45886</v>
      </c>
      <c r="D296" s="240">
        <f t="shared" si="162"/>
        <v>7.2152904341324264E-2</v>
      </c>
      <c r="E296" s="239">
        <v>3090</v>
      </c>
      <c r="F296" s="240">
        <f t="shared" si="163"/>
        <v>0.2439613526570048</v>
      </c>
      <c r="G296" s="239">
        <v>4424</v>
      </c>
      <c r="H296" s="240">
        <f t="shared" si="164"/>
        <v>0.38466353677621279</v>
      </c>
      <c r="I296" s="239">
        <v>21774</v>
      </c>
      <c r="J296" s="240">
        <f t="shared" si="165"/>
        <v>0.19218134034165568</v>
      </c>
      <c r="K296" s="239">
        <v>5240</v>
      </c>
      <c r="L296" s="240">
        <f t="shared" si="166"/>
        <v>4.9679487179487225E-2</v>
      </c>
      <c r="M296" s="239">
        <v>76975</v>
      </c>
      <c r="N296" s="240">
        <f t="shared" si="167"/>
        <v>5.4076630241283841E-2</v>
      </c>
      <c r="O296" s="239">
        <v>584</v>
      </c>
      <c r="P296" s="240">
        <f t="shared" si="168"/>
        <v>0.22947368421052627</v>
      </c>
      <c r="Q296" s="239">
        <v>12032</v>
      </c>
      <c r="R296" s="240">
        <f t="shared" si="169"/>
        <v>0.42880893005581289</v>
      </c>
      <c r="S296" s="239">
        <f t="shared" si="159"/>
        <v>3501.0506917831331</v>
      </c>
      <c r="T296" s="240">
        <f t="shared" si="170"/>
        <v>0.58065663349507979</v>
      </c>
      <c r="U296" s="239">
        <v>119</v>
      </c>
      <c r="V296" s="240">
        <f t="shared" si="171"/>
        <v>-0.63043478260869568</v>
      </c>
      <c r="W296" s="239">
        <v>111</v>
      </c>
      <c r="X296" s="240">
        <f t="shared" si="172"/>
        <v>6.9285714285714288</v>
      </c>
      <c r="Y296" s="239">
        <v>3258</v>
      </c>
      <c r="Z296" s="240">
        <f t="shared" si="173"/>
        <v>0.75255513717052169</v>
      </c>
      <c r="AA296" s="239">
        <v>6</v>
      </c>
      <c r="AB296" s="240">
        <f t="shared" si="174"/>
        <v>-0.7</v>
      </c>
      <c r="AC296" s="239">
        <v>1831</v>
      </c>
      <c r="AD296" s="240">
        <f t="shared" si="175"/>
        <v>0.38397581254724122</v>
      </c>
      <c r="AE296" s="239">
        <v>730</v>
      </c>
      <c r="AF296" s="240">
        <f t="shared" si="176"/>
        <v>-9.8765432098765427E-2</v>
      </c>
      <c r="AG296" s="239">
        <v>0</v>
      </c>
      <c r="AH296" s="240" t="str">
        <f t="shared" si="177"/>
        <v>-</v>
      </c>
      <c r="AI296" s="239">
        <v>0</v>
      </c>
      <c r="AJ296" s="240" t="str">
        <f t="shared" si="178"/>
        <v>-</v>
      </c>
      <c r="AK296" s="239">
        <v>567</v>
      </c>
      <c r="AL296" s="240">
        <f t="shared" si="179"/>
        <v>-0.2645914396887159</v>
      </c>
      <c r="AM296" s="239">
        <v>277</v>
      </c>
      <c r="AN296" s="240">
        <f t="shared" si="180"/>
        <v>-0.51742160278745652</v>
      </c>
      <c r="AO296" s="239">
        <v>254</v>
      </c>
      <c r="AP296" s="240">
        <f t="shared" si="181"/>
        <v>6.2761506276150625E-2</v>
      </c>
      <c r="AQ296" s="239">
        <v>290</v>
      </c>
      <c r="AR296" s="240">
        <f t="shared" si="182"/>
        <v>-0.16905444126074498</v>
      </c>
      <c r="AS296" s="239">
        <f t="shared" si="187"/>
        <v>131569.07068665882</v>
      </c>
      <c r="AT296" s="240">
        <f t="shared" si="183"/>
        <v>0.12315508640761252</v>
      </c>
      <c r="AU296" s="241">
        <f t="shared" si="188"/>
        <v>177455.14283956311</v>
      </c>
      <c r="AV296" s="242">
        <f t="shared" si="184"/>
        <v>0.10950721165369082</v>
      </c>
    </row>
    <row r="297" spans="2:48" ht="15" hidden="1" customHeight="1" outlineLevel="1">
      <c r="B297" s="238" t="s">
        <v>44</v>
      </c>
      <c r="C297" s="239">
        <v>61473</v>
      </c>
      <c r="D297" s="240">
        <f t="shared" si="162"/>
        <v>0.17249995231646609</v>
      </c>
      <c r="E297" s="239">
        <v>3527</v>
      </c>
      <c r="F297" s="240">
        <f t="shared" si="163"/>
        <v>0.54896794027228801</v>
      </c>
      <c r="G297" s="239">
        <v>4756</v>
      </c>
      <c r="H297" s="240">
        <f t="shared" si="164"/>
        <v>0.1418967587034814</v>
      </c>
      <c r="I297" s="239">
        <v>21058</v>
      </c>
      <c r="J297" s="240">
        <f t="shared" si="165"/>
        <v>0.18403148720832152</v>
      </c>
      <c r="K297" s="239">
        <v>9415</v>
      </c>
      <c r="L297" s="240">
        <f t="shared" si="166"/>
        <v>0.56577415599534353</v>
      </c>
      <c r="M297" s="239">
        <v>70714</v>
      </c>
      <c r="N297" s="240">
        <f t="shared" si="167"/>
        <v>4.0323725685076361E-3</v>
      </c>
      <c r="O297" s="239">
        <v>393</v>
      </c>
      <c r="P297" s="240">
        <f t="shared" si="168"/>
        <v>-0.33726812816188867</v>
      </c>
      <c r="Q297" s="239">
        <v>17459</v>
      </c>
      <c r="R297" s="240">
        <f t="shared" si="169"/>
        <v>0.67295898811805288</v>
      </c>
      <c r="S297" s="239">
        <f t="shared" si="159"/>
        <v>2928.0158892571421</v>
      </c>
      <c r="T297" s="240">
        <f t="shared" si="170"/>
        <v>0.68657748865202173</v>
      </c>
      <c r="U297" s="239">
        <v>116</v>
      </c>
      <c r="V297" s="240">
        <f t="shared" si="171"/>
        <v>-0.52459016393442626</v>
      </c>
      <c r="W297" s="239">
        <v>11</v>
      </c>
      <c r="X297" s="240">
        <f t="shared" si="172"/>
        <v>2.6666666666666665</v>
      </c>
      <c r="Y297" s="239">
        <v>2762</v>
      </c>
      <c r="Z297" s="240">
        <f t="shared" si="173"/>
        <v>0.87381275440976935</v>
      </c>
      <c r="AA297" s="239">
        <v>36</v>
      </c>
      <c r="AB297" s="240">
        <f t="shared" si="174"/>
        <v>1.25</v>
      </c>
      <c r="AC297" s="239">
        <v>1316</v>
      </c>
      <c r="AD297" s="240">
        <f t="shared" si="175"/>
        <v>5.8728881737731387E-2</v>
      </c>
      <c r="AE297" s="239">
        <v>665</v>
      </c>
      <c r="AF297" s="240">
        <f t="shared" si="176"/>
        <v>-0.19588875453446186</v>
      </c>
      <c r="AG297" s="239">
        <v>0</v>
      </c>
      <c r="AH297" s="240" t="str">
        <f t="shared" si="177"/>
        <v>-</v>
      </c>
      <c r="AI297" s="239">
        <v>0</v>
      </c>
      <c r="AJ297" s="240" t="str">
        <f t="shared" si="178"/>
        <v>-</v>
      </c>
      <c r="AK297" s="239">
        <v>803</v>
      </c>
      <c r="AL297" s="240">
        <f t="shared" si="179"/>
        <v>-2.311435523114358E-2</v>
      </c>
      <c r="AM297" s="239">
        <v>323</v>
      </c>
      <c r="AN297" s="240">
        <f t="shared" si="180"/>
        <v>-0.26086956521739135</v>
      </c>
      <c r="AO297" s="239">
        <v>266</v>
      </c>
      <c r="AP297" s="240">
        <f t="shared" si="181"/>
        <v>0.14655172413793105</v>
      </c>
      <c r="AQ297" s="239">
        <v>463</v>
      </c>
      <c r="AR297" s="240">
        <f t="shared" si="182"/>
        <v>0.2446236559139785</v>
      </c>
      <c r="AS297" s="239">
        <f t="shared" si="187"/>
        <v>134088.09873177466</v>
      </c>
      <c r="AT297" s="240">
        <f t="shared" si="183"/>
        <v>0.14244573364623547</v>
      </c>
      <c r="AU297" s="241">
        <f t="shared" si="188"/>
        <v>195561.27123172692</v>
      </c>
      <c r="AV297" s="242">
        <f t="shared" si="184"/>
        <v>0.1517264384490522</v>
      </c>
    </row>
    <row r="298" spans="2:48" ht="15" hidden="1" customHeight="1" outlineLevel="1">
      <c r="B298" s="238" t="s">
        <v>45</v>
      </c>
      <c r="C298" s="239">
        <v>46821</v>
      </c>
      <c r="D298" s="240">
        <f t="shared" si="162"/>
        <v>0.10338407880473199</v>
      </c>
      <c r="E298" s="239">
        <v>4418</v>
      </c>
      <c r="F298" s="240">
        <f t="shared" si="163"/>
        <v>0.51821305841924392</v>
      </c>
      <c r="G298" s="239">
        <v>5795</v>
      </c>
      <c r="H298" s="240">
        <f t="shared" si="164"/>
        <v>0.28691983122362874</v>
      </c>
      <c r="I298" s="239">
        <v>23004</v>
      </c>
      <c r="J298" s="240">
        <f t="shared" si="165"/>
        <v>0.4222826758995919</v>
      </c>
      <c r="K298" s="239">
        <v>5719</v>
      </c>
      <c r="L298" s="240">
        <f t="shared" si="166"/>
        <v>0.38474576271186445</v>
      </c>
      <c r="M298" s="239">
        <v>95773</v>
      </c>
      <c r="N298" s="240">
        <f t="shared" si="167"/>
        <v>0.32356274184632383</v>
      </c>
      <c r="O298" s="239">
        <v>405</v>
      </c>
      <c r="P298" s="240">
        <f t="shared" si="168"/>
        <v>-0.36220472440944884</v>
      </c>
      <c r="Q298" s="239">
        <v>10620</v>
      </c>
      <c r="R298" s="240">
        <f t="shared" si="169"/>
        <v>0.3904163393558524</v>
      </c>
      <c r="S298" s="239">
        <f t="shared" si="159"/>
        <v>4446.0968522574994</v>
      </c>
      <c r="T298" s="240">
        <f t="shared" si="170"/>
        <v>0.95153536833885344</v>
      </c>
      <c r="U298" s="239">
        <v>84</v>
      </c>
      <c r="V298" s="240">
        <f t="shared" si="171"/>
        <v>-0.64853556485355646</v>
      </c>
      <c r="W298" s="239">
        <v>22</v>
      </c>
      <c r="X298" s="240">
        <f t="shared" si="172"/>
        <v>-0.46341463414634143</v>
      </c>
      <c r="Y298" s="239">
        <v>4316</v>
      </c>
      <c r="Z298" s="240">
        <f t="shared" si="173"/>
        <v>1.2088024564994884</v>
      </c>
      <c r="AA298" s="239">
        <v>24</v>
      </c>
      <c r="AB298" s="240">
        <f t="shared" si="174"/>
        <v>-0.38461538461538458</v>
      </c>
      <c r="AC298" s="239">
        <v>1547</v>
      </c>
      <c r="AD298" s="240">
        <f t="shared" si="175"/>
        <v>0.34404865334491741</v>
      </c>
      <c r="AE298" s="239">
        <v>763</v>
      </c>
      <c r="AF298" s="240">
        <f t="shared" si="176"/>
        <v>-6.951219512195117E-2</v>
      </c>
      <c r="AG298" s="239">
        <v>0</v>
      </c>
      <c r="AH298" s="240" t="str">
        <f t="shared" si="177"/>
        <v>-</v>
      </c>
      <c r="AI298" s="239">
        <v>0</v>
      </c>
      <c r="AJ298" s="240" t="str">
        <f t="shared" si="178"/>
        <v>-</v>
      </c>
      <c r="AK298" s="239">
        <v>564</v>
      </c>
      <c r="AL298" s="240">
        <f t="shared" si="179"/>
        <v>-0.23577235772357719</v>
      </c>
      <c r="AM298" s="239">
        <v>573</v>
      </c>
      <c r="AN298" s="240">
        <f t="shared" si="180"/>
        <v>0.56986301369863024</v>
      </c>
      <c r="AO298" s="239">
        <v>285</v>
      </c>
      <c r="AP298" s="240">
        <f t="shared" si="181"/>
        <v>-0.34931506849315064</v>
      </c>
      <c r="AQ298" s="239">
        <v>412</v>
      </c>
      <c r="AR298" s="240">
        <f t="shared" si="182"/>
        <v>0.10160427807486627</v>
      </c>
      <c r="AS298" s="239">
        <f t="shared" si="187"/>
        <v>154325.54506826427</v>
      </c>
      <c r="AT298" s="240">
        <f t="shared" si="183"/>
        <v>0.3475695654198816</v>
      </c>
      <c r="AU298" s="241">
        <f t="shared" si="188"/>
        <v>201146.64845234307</v>
      </c>
      <c r="AV298" s="242">
        <f t="shared" si="184"/>
        <v>0.28155221600873537</v>
      </c>
    </row>
    <row r="299" spans="2:48" ht="15" hidden="1" customHeight="1" outlineLevel="1">
      <c r="B299" s="238" t="s">
        <v>46</v>
      </c>
      <c r="C299" s="239">
        <v>34470</v>
      </c>
      <c r="D299" s="240">
        <f t="shared" si="162"/>
        <v>0.12511016091653882</v>
      </c>
      <c r="E299" s="239">
        <v>2958</v>
      </c>
      <c r="F299" s="240">
        <f t="shared" si="163"/>
        <v>0.14695618456766191</v>
      </c>
      <c r="G299" s="239">
        <v>2746</v>
      </c>
      <c r="H299" s="240">
        <f t="shared" si="164"/>
        <v>9.4459944200876889E-2</v>
      </c>
      <c r="I299" s="239">
        <v>20810</v>
      </c>
      <c r="J299" s="240">
        <f t="shared" si="165"/>
        <v>0.39299819265011049</v>
      </c>
      <c r="K299" s="239">
        <v>5440</v>
      </c>
      <c r="L299" s="240">
        <f t="shared" si="166"/>
        <v>-1.769591910436985E-2</v>
      </c>
      <c r="M299" s="239">
        <v>69130</v>
      </c>
      <c r="N299" s="240">
        <f t="shared" si="167"/>
        <v>7.8875085835570236E-2</v>
      </c>
      <c r="O299" s="239">
        <v>575</v>
      </c>
      <c r="P299" s="240">
        <f t="shared" si="168"/>
        <v>-0.22402159244264508</v>
      </c>
      <c r="Q299" s="239">
        <v>10007</v>
      </c>
      <c r="R299" s="240">
        <f t="shared" si="169"/>
        <v>0.28624678663239078</v>
      </c>
      <c r="S299" s="239">
        <f t="shared" si="159"/>
        <v>3601.9404132968239</v>
      </c>
      <c r="T299" s="240">
        <f t="shared" si="170"/>
        <v>1.0664529204956916</v>
      </c>
      <c r="U299" s="239">
        <v>85</v>
      </c>
      <c r="V299" s="240">
        <f t="shared" si="171"/>
        <v>-0.7068965517241379</v>
      </c>
      <c r="W299" s="239">
        <v>40</v>
      </c>
      <c r="X299" s="240">
        <f t="shared" si="172"/>
        <v>0.17647058823529416</v>
      </c>
      <c r="Y299" s="239">
        <v>3474</v>
      </c>
      <c r="Z299" s="240">
        <f t="shared" si="173"/>
        <v>1.4708392603129443</v>
      </c>
      <c r="AA299" s="239">
        <v>2</v>
      </c>
      <c r="AB299" s="240">
        <f t="shared" si="174"/>
        <v>-0.75</v>
      </c>
      <c r="AC299" s="239">
        <v>1130</v>
      </c>
      <c r="AD299" s="240">
        <f t="shared" si="175"/>
        <v>0.20985010706638119</v>
      </c>
      <c r="AE299" s="239">
        <v>612</v>
      </c>
      <c r="AF299" s="240">
        <f t="shared" si="176"/>
        <v>-0.13559322033898302</v>
      </c>
      <c r="AG299" s="239">
        <v>0</v>
      </c>
      <c r="AH299" s="240" t="str">
        <f t="shared" si="177"/>
        <v>-</v>
      </c>
      <c r="AI299" s="239">
        <v>0</v>
      </c>
      <c r="AJ299" s="240" t="str">
        <f t="shared" si="178"/>
        <v>-</v>
      </c>
      <c r="AK299" s="239">
        <v>442</v>
      </c>
      <c r="AL299" s="240">
        <f t="shared" si="179"/>
        <v>-6.5539112050739923E-2</v>
      </c>
      <c r="AM299" s="239">
        <v>447</v>
      </c>
      <c r="AN299" s="240">
        <f t="shared" si="180"/>
        <v>0.30320699708454812</v>
      </c>
      <c r="AO299" s="239">
        <v>223</v>
      </c>
      <c r="AP299" s="240">
        <f t="shared" si="181"/>
        <v>-0.21754385964912282</v>
      </c>
      <c r="AQ299" s="239">
        <v>292</v>
      </c>
      <c r="AR299" s="240">
        <f t="shared" si="182"/>
        <v>-5.5016181229773475E-2</v>
      </c>
      <c r="AS299" s="239">
        <f t="shared" si="187"/>
        <v>118413.75636610463</v>
      </c>
      <c r="AT299" s="240">
        <f t="shared" si="183"/>
        <v>0.1501026064838511</v>
      </c>
      <c r="AU299" s="241">
        <f t="shared" si="188"/>
        <v>152883.88147626555</v>
      </c>
      <c r="AV299" s="242">
        <f t="shared" si="184"/>
        <v>0.14437230059093542</v>
      </c>
    </row>
    <row r="300" spans="2:48" ht="15" hidden="1" customHeight="1" outlineLevel="1">
      <c r="B300" s="238" t="s">
        <v>47</v>
      </c>
      <c r="C300" s="239">
        <v>35004</v>
      </c>
      <c r="D300" s="240">
        <f t="shared" si="162"/>
        <v>-1.0627473148671518E-2</v>
      </c>
      <c r="E300" s="239">
        <v>3039</v>
      </c>
      <c r="F300" s="240">
        <f t="shared" si="163"/>
        <v>0.19598583234946876</v>
      </c>
      <c r="G300" s="239">
        <v>3170</v>
      </c>
      <c r="H300" s="240">
        <f t="shared" si="164"/>
        <v>0.42664266426642672</v>
      </c>
      <c r="I300" s="239">
        <v>21806</v>
      </c>
      <c r="J300" s="240">
        <f t="shared" si="165"/>
        <v>0.12193867050833496</v>
      </c>
      <c r="K300" s="239">
        <v>11511</v>
      </c>
      <c r="L300" s="240">
        <f t="shared" si="166"/>
        <v>0.32097773697498289</v>
      </c>
      <c r="M300" s="239">
        <v>74342</v>
      </c>
      <c r="N300" s="240">
        <f t="shared" si="167"/>
        <v>0.23761008173933318</v>
      </c>
      <c r="O300" s="239">
        <v>764</v>
      </c>
      <c r="P300" s="240">
        <f t="shared" si="168"/>
        <v>0.24227642276422756</v>
      </c>
      <c r="Q300" s="239">
        <v>7943</v>
      </c>
      <c r="R300" s="240">
        <f t="shared" si="169"/>
        <v>0.31267559081143603</v>
      </c>
      <c r="S300" s="239">
        <f t="shared" si="159"/>
        <v>3026.9471445883983</v>
      </c>
      <c r="T300" s="240">
        <f t="shared" si="170"/>
        <v>0.90276154438825618</v>
      </c>
      <c r="U300" s="239">
        <v>142</v>
      </c>
      <c r="V300" s="240">
        <f t="shared" si="171"/>
        <v>8.3969465648854991E-2</v>
      </c>
      <c r="W300" s="239">
        <v>33</v>
      </c>
      <c r="X300" s="240">
        <f t="shared" si="172"/>
        <v>-0.15384615384615385</v>
      </c>
      <c r="Y300" s="239">
        <v>2844</v>
      </c>
      <c r="Z300" s="240">
        <f t="shared" si="173"/>
        <v>1.0170212765957447</v>
      </c>
      <c r="AA300" s="239">
        <v>7</v>
      </c>
      <c r="AB300" s="240">
        <f t="shared" si="174"/>
        <v>-0.46153846153846156</v>
      </c>
      <c r="AC300" s="239">
        <v>1326</v>
      </c>
      <c r="AD300" s="240">
        <f t="shared" si="175"/>
        <v>-8.2987551867219955E-2</v>
      </c>
      <c r="AE300" s="239">
        <v>900</v>
      </c>
      <c r="AF300" s="240">
        <f t="shared" si="176"/>
        <v>6.7114093959732557E-3</v>
      </c>
      <c r="AG300" s="239">
        <v>0</v>
      </c>
      <c r="AH300" s="240" t="str">
        <f t="shared" si="177"/>
        <v>-</v>
      </c>
      <c r="AI300" s="239">
        <v>0</v>
      </c>
      <c r="AJ300" s="240" t="str">
        <f t="shared" si="178"/>
        <v>-</v>
      </c>
      <c r="AK300" s="239">
        <v>563</v>
      </c>
      <c r="AL300" s="240">
        <f t="shared" si="179"/>
        <v>0.21861471861471871</v>
      </c>
      <c r="AM300" s="239">
        <v>282</v>
      </c>
      <c r="AN300" s="240">
        <f t="shared" si="180"/>
        <v>3.558718861210064E-3</v>
      </c>
      <c r="AO300" s="239">
        <v>260</v>
      </c>
      <c r="AP300" s="240">
        <f t="shared" si="181"/>
        <v>-5.7971014492753659E-2</v>
      </c>
      <c r="AQ300" s="239">
        <v>329</v>
      </c>
      <c r="AR300" s="240">
        <f t="shared" si="182"/>
        <v>0.23684210526315796</v>
      </c>
      <c r="AS300" s="239">
        <f t="shared" si="187"/>
        <v>129263.11896381598</v>
      </c>
      <c r="AT300" s="240">
        <f t="shared" si="183"/>
        <v>0.23264995991129545</v>
      </c>
      <c r="AU300" s="241">
        <f t="shared" si="188"/>
        <v>164267.10833634285</v>
      </c>
      <c r="AV300" s="242">
        <f t="shared" si="184"/>
        <v>0.17127501748450591</v>
      </c>
    </row>
    <row r="301" spans="2:48" ht="15" hidden="1" customHeight="1" outlineLevel="1">
      <c r="B301" s="238" t="s">
        <v>48</v>
      </c>
      <c r="C301" s="239">
        <v>38597</v>
      </c>
      <c r="D301" s="240">
        <f t="shared" si="162"/>
        <v>0.60319833852544136</v>
      </c>
      <c r="E301" s="239">
        <v>3234</v>
      </c>
      <c r="F301" s="240">
        <f t="shared" si="163"/>
        <v>0.25934579439252325</v>
      </c>
      <c r="G301" s="239">
        <v>4704</v>
      </c>
      <c r="H301" s="240">
        <f t="shared" si="164"/>
        <v>0.36426914153132262</v>
      </c>
      <c r="I301" s="239">
        <v>30502</v>
      </c>
      <c r="J301" s="240">
        <f t="shared" si="165"/>
        <v>0.3100545462354507</v>
      </c>
      <c r="K301" s="239">
        <v>18772</v>
      </c>
      <c r="L301" s="240">
        <f t="shared" si="166"/>
        <v>1.1661666282021694</v>
      </c>
      <c r="M301" s="239">
        <v>53080</v>
      </c>
      <c r="N301" s="240">
        <f t="shared" si="167"/>
        <v>0.17602747313614708</v>
      </c>
      <c r="O301" s="239">
        <v>434</v>
      </c>
      <c r="P301" s="240">
        <f t="shared" si="168"/>
        <v>4.8309178743961345E-2</v>
      </c>
      <c r="Q301" s="239">
        <v>10256</v>
      </c>
      <c r="R301" s="240">
        <f t="shared" si="169"/>
        <v>1.5948489351163886E-2</v>
      </c>
      <c r="S301" s="239">
        <f t="shared" si="159"/>
        <v>23067.151466577019</v>
      </c>
      <c r="T301" s="240">
        <f t="shared" si="170"/>
        <v>0.31140629858749502</v>
      </c>
      <c r="U301" s="239">
        <v>9804</v>
      </c>
      <c r="V301" s="240">
        <f t="shared" si="171"/>
        <v>0.15804394046775339</v>
      </c>
      <c r="W301" s="239">
        <v>2905</v>
      </c>
      <c r="X301" s="240">
        <f t="shared" si="172"/>
        <v>0.38004750593824221</v>
      </c>
      <c r="Y301" s="239">
        <v>6176</v>
      </c>
      <c r="Z301" s="240">
        <f t="shared" si="173"/>
        <v>0.61337513061650983</v>
      </c>
      <c r="AA301" s="239">
        <v>4181</v>
      </c>
      <c r="AB301" s="240">
        <f t="shared" si="174"/>
        <v>0.31065830721003129</v>
      </c>
      <c r="AC301" s="239">
        <v>1414</v>
      </c>
      <c r="AD301" s="240">
        <f t="shared" si="175"/>
        <v>2.0938628158844841E-2</v>
      </c>
      <c r="AE301" s="239">
        <v>823</v>
      </c>
      <c r="AF301" s="240">
        <f t="shared" si="176"/>
        <v>-0.15242018537590118</v>
      </c>
      <c r="AG301" s="239">
        <v>0</v>
      </c>
      <c r="AH301" s="240" t="str">
        <f t="shared" si="177"/>
        <v>-</v>
      </c>
      <c r="AI301" s="239">
        <v>0</v>
      </c>
      <c r="AJ301" s="240" t="str">
        <f t="shared" si="178"/>
        <v>-</v>
      </c>
      <c r="AK301" s="239">
        <v>523</v>
      </c>
      <c r="AL301" s="240">
        <f t="shared" si="179"/>
        <v>-0.22403560830860536</v>
      </c>
      <c r="AM301" s="239">
        <v>386</v>
      </c>
      <c r="AN301" s="240">
        <f t="shared" si="180"/>
        <v>-0.3577371048252912</v>
      </c>
      <c r="AO301" s="239">
        <v>180</v>
      </c>
      <c r="AP301" s="240">
        <f t="shared" si="181"/>
        <v>-2.1739130434782594E-2</v>
      </c>
      <c r="AQ301" s="239">
        <v>967</v>
      </c>
      <c r="AR301" s="240">
        <f t="shared" si="182"/>
        <v>2.6628787878787881</v>
      </c>
      <c r="AS301" s="239">
        <f t="shared" si="187"/>
        <v>148344.05130424566</v>
      </c>
      <c r="AT301" s="240">
        <f t="shared" si="183"/>
        <v>0.28681978534130348</v>
      </c>
      <c r="AU301" s="241">
        <f t="shared" si="188"/>
        <v>186941.65450258419</v>
      </c>
      <c r="AV301" s="242">
        <f t="shared" si="184"/>
        <v>0.3414830779203053</v>
      </c>
    </row>
    <row r="302" spans="2:48" ht="15" hidden="1" customHeight="1" outlineLevel="1">
      <c r="B302" s="238" t="s">
        <v>49</v>
      </c>
      <c r="C302" s="239">
        <v>24292</v>
      </c>
      <c r="D302" s="240">
        <f t="shared" si="162"/>
        <v>-0.25537197682616564</v>
      </c>
      <c r="E302" s="239">
        <v>3943</v>
      </c>
      <c r="F302" s="240">
        <f t="shared" si="163"/>
        <v>-0.12221727515583258</v>
      </c>
      <c r="G302" s="239">
        <v>4255</v>
      </c>
      <c r="H302" s="240">
        <f t="shared" si="164"/>
        <v>-4.6177986998430898E-2</v>
      </c>
      <c r="I302" s="239">
        <v>30988</v>
      </c>
      <c r="J302" s="240">
        <f t="shared" si="165"/>
        <v>7.4330883372625056E-2</v>
      </c>
      <c r="K302" s="239">
        <v>10420</v>
      </c>
      <c r="L302" s="240">
        <f t="shared" si="166"/>
        <v>0.26517727051966977</v>
      </c>
      <c r="M302" s="239">
        <v>51945</v>
      </c>
      <c r="N302" s="240">
        <f t="shared" si="167"/>
        <v>0.1650518099851972</v>
      </c>
      <c r="O302" s="239">
        <v>321</v>
      </c>
      <c r="P302" s="240">
        <f t="shared" si="168"/>
        <v>-0.26712328767123283</v>
      </c>
      <c r="Q302" s="239">
        <v>8661</v>
      </c>
      <c r="R302" s="240">
        <f t="shared" si="169"/>
        <v>5.3009118541033518E-2</v>
      </c>
      <c r="S302" s="239">
        <f t="shared" si="159"/>
        <v>49402.630214692173</v>
      </c>
      <c r="T302" s="240">
        <f t="shared" si="170"/>
        <v>0.24339174069278569</v>
      </c>
      <c r="U302" s="239">
        <v>19843</v>
      </c>
      <c r="V302" s="240">
        <f t="shared" si="171"/>
        <v>0.42447954055994264</v>
      </c>
      <c r="W302" s="239">
        <v>5170</v>
      </c>
      <c r="X302" s="240">
        <f t="shared" si="172"/>
        <v>5.1026631429152314E-2</v>
      </c>
      <c r="Y302" s="239">
        <v>10300</v>
      </c>
      <c r="Z302" s="240">
        <f t="shared" si="173"/>
        <v>0.15470852017937209</v>
      </c>
      <c r="AA302" s="239">
        <v>14089</v>
      </c>
      <c r="AB302" s="240">
        <f t="shared" si="174"/>
        <v>0.17771462007857552</v>
      </c>
      <c r="AC302" s="239">
        <v>1666</v>
      </c>
      <c r="AD302" s="240">
        <f t="shared" si="175"/>
        <v>0.2874806800618237</v>
      </c>
      <c r="AE302" s="239">
        <v>941</v>
      </c>
      <c r="AF302" s="240">
        <f t="shared" si="176"/>
        <v>-0.37098930481283421</v>
      </c>
      <c r="AG302" s="239">
        <v>0</v>
      </c>
      <c r="AH302" s="240" t="str">
        <f t="shared" si="177"/>
        <v>-</v>
      </c>
      <c r="AI302" s="239">
        <v>0</v>
      </c>
      <c r="AJ302" s="240" t="str">
        <f t="shared" si="178"/>
        <v>-</v>
      </c>
      <c r="AK302" s="239">
        <v>648</v>
      </c>
      <c r="AL302" s="240">
        <f t="shared" si="179"/>
        <v>0.69633507853403143</v>
      </c>
      <c r="AM302" s="239">
        <v>944</v>
      </c>
      <c r="AN302" s="240">
        <f t="shared" si="180"/>
        <v>0.19493670886075942</v>
      </c>
      <c r="AO302" s="239">
        <v>182</v>
      </c>
      <c r="AP302" s="240">
        <f t="shared" si="181"/>
        <v>0.22147651006711411</v>
      </c>
      <c r="AQ302" s="239">
        <v>347</v>
      </c>
      <c r="AR302" s="240">
        <f t="shared" si="182"/>
        <v>2.0588235294117574E-2</v>
      </c>
      <c r="AS302" s="239">
        <f t="shared" si="187"/>
        <v>164664.90621039906</v>
      </c>
      <c r="AT302" s="240">
        <f t="shared" si="183"/>
        <v>0.14774100048429539</v>
      </c>
      <c r="AU302" s="241">
        <f t="shared" si="188"/>
        <v>188956.65083842221</v>
      </c>
      <c r="AV302" s="242">
        <f t="shared" si="184"/>
        <v>7.3055614848305028E-2</v>
      </c>
    </row>
    <row r="303" spans="2:48" ht="15" hidden="1" customHeight="1" outlineLevel="1">
      <c r="B303" s="238" t="s">
        <v>50</v>
      </c>
      <c r="C303" s="239">
        <v>19052</v>
      </c>
      <c r="D303" s="240">
        <f t="shared" si="162"/>
        <v>4.2117930204572884E-2</v>
      </c>
      <c r="E303" s="239">
        <v>4298</v>
      </c>
      <c r="F303" s="240">
        <f t="shared" si="163"/>
        <v>0.11404872991187154</v>
      </c>
      <c r="G303" s="239">
        <v>4713</v>
      </c>
      <c r="H303" s="240">
        <f t="shared" si="164"/>
        <v>2.256454762421356E-2</v>
      </c>
      <c r="I303" s="239">
        <v>26958</v>
      </c>
      <c r="J303" s="240">
        <f t="shared" si="165"/>
        <v>8.2868045792327871E-2</v>
      </c>
      <c r="K303" s="239">
        <v>10066</v>
      </c>
      <c r="L303" s="240">
        <f t="shared" si="166"/>
        <v>0.45147801009372746</v>
      </c>
      <c r="M303" s="239">
        <v>56259</v>
      </c>
      <c r="N303" s="240">
        <f t="shared" si="167"/>
        <v>0.37576113271220013</v>
      </c>
      <c r="O303" s="239">
        <v>303</v>
      </c>
      <c r="P303" s="240">
        <f t="shared" si="168"/>
        <v>-0.65450399087799316</v>
      </c>
      <c r="Q303" s="239">
        <v>9553</v>
      </c>
      <c r="R303" s="240">
        <f t="shared" si="169"/>
        <v>0.37552195824334045</v>
      </c>
      <c r="S303" s="239">
        <f t="shared" si="159"/>
        <v>45084.584689755036</v>
      </c>
      <c r="T303" s="240">
        <f t="shared" si="170"/>
        <v>0.26551553847156995</v>
      </c>
      <c r="U303" s="239">
        <v>17421</v>
      </c>
      <c r="V303" s="240">
        <f t="shared" si="171"/>
        <v>0.32247779549077649</v>
      </c>
      <c r="W303" s="239">
        <v>4679</v>
      </c>
      <c r="X303" s="240">
        <f t="shared" si="172"/>
        <v>-4.2953569237062839E-2</v>
      </c>
      <c r="Y303" s="239">
        <v>10132</v>
      </c>
      <c r="Z303" s="240">
        <f t="shared" si="173"/>
        <v>0.30516552879041603</v>
      </c>
      <c r="AA303" s="239">
        <v>12852</v>
      </c>
      <c r="AB303" s="240">
        <f t="shared" si="174"/>
        <v>0.31142857142857139</v>
      </c>
      <c r="AC303" s="239">
        <v>1361</v>
      </c>
      <c r="AD303" s="240">
        <f t="shared" si="175"/>
        <v>0.37197580645161299</v>
      </c>
      <c r="AE303" s="239">
        <v>1168</v>
      </c>
      <c r="AF303" s="240">
        <f t="shared" si="176"/>
        <v>-0.18378756114605166</v>
      </c>
      <c r="AG303" s="239">
        <v>0</v>
      </c>
      <c r="AH303" s="240" t="str">
        <f t="shared" si="177"/>
        <v>-</v>
      </c>
      <c r="AI303" s="239">
        <v>0</v>
      </c>
      <c r="AJ303" s="240" t="str">
        <f t="shared" si="178"/>
        <v>-</v>
      </c>
      <c r="AK303" s="239">
        <v>645</v>
      </c>
      <c r="AL303" s="240">
        <f t="shared" si="179"/>
        <v>1.0093457943925235</v>
      </c>
      <c r="AM303" s="239">
        <v>910</v>
      </c>
      <c r="AN303" s="240">
        <f t="shared" si="180"/>
        <v>-0.15032679738562094</v>
      </c>
      <c r="AO303" s="239">
        <v>170</v>
      </c>
      <c r="AP303" s="240">
        <f t="shared" si="181"/>
        <v>0.11111111111111116</v>
      </c>
      <c r="AQ303" s="239">
        <v>281</v>
      </c>
      <c r="AR303" s="240">
        <f t="shared" si="182"/>
        <v>4.0740740740740744E-2</v>
      </c>
      <c r="AS303" s="239">
        <f t="shared" si="187"/>
        <v>161771.44665315517</v>
      </c>
      <c r="AT303" s="240">
        <f t="shared" si="183"/>
        <v>0.25515132676814178</v>
      </c>
      <c r="AU303" s="241">
        <f t="shared" si="188"/>
        <v>180823.48877108539</v>
      </c>
      <c r="AV303" s="242">
        <f t="shared" si="184"/>
        <v>0.22868761406513727</v>
      </c>
    </row>
    <row r="304" spans="2:48" ht="15" hidden="1" customHeight="1" outlineLevel="1">
      <c r="B304" s="238" t="s">
        <v>51</v>
      </c>
      <c r="C304" s="239">
        <v>21343</v>
      </c>
      <c r="D304" s="240">
        <f t="shared" si="162"/>
        <v>8.8428782701820641E-2</v>
      </c>
      <c r="E304" s="239">
        <v>5107</v>
      </c>
      <c r="F304" s="240">
        <f t="shared" si="163"/>
        <v>0.24926614481409004</v>
      </c>
      <c r="G304" s="239">
        <v>5186</v>
      </c>
      <c r="H304" s="240">
        <f t="shared" si="164"/>
        <v>8.6300795978215383E-2</v>
      </c>
      <c r="I304" s="239">
        <v>34660</v>
      </c>
      <c r="J304" s="240">
        <f t="shared" si="165"/>
        <v>0.12063112289437106</v>
      </c>
      <c r="K304" s="239">
        <v>5765</v>
      </c>
      <c r="L304" s="240">
        <f t="shared" si="166"/>
        <v>0.29842342342342332</v>
      </c>
      <c r="M304" s="239">
        <v>56359</v>
      </c>
      <c r="N304" s="240">
        <f t="shared" si="167"/>
        <v>0.29355734581927506</v>
      </c>
      <c r="O304" s="239">
        <v>538</v>
      </c>
      <c r="P304" s="240">
        <f t="shared" si="168"/>
        <v>4.6692607003891107E-2</v>
      </c>
      <c r="Q304" s="239">
        <v>10560</v>
      </c>
      <c r="R304" s="240">
        <f t="shared" si="169"/>
        <v>0.23754834173209893</v>
      </c>
      <c r="S304" s="239">
        <f t="shared" si="159"/>
        <v>47931.65619840633</v>
      </c>
      <c r="T304" s="240">
        <f t="shared" si="170"/>
        <v>0.2296944822882796</v>
      </c>
      <c r="U304" s="239">
        <v>18076</v>
      </c>
      <c r="V304" s="240">
        <f t="shared" si="171"/>
        <v>0.27394460497568529</v>
      </c>
      <c r="W304" s="239">
        <v>4353</v>
      </c>
      <c r="X304" s="240">
        <f t="shared" si="172"/>
        <v>-7.9509410023260729E-2</v>
      </c>
      <c r="Y304" s="239">
        <v>11507</v>
      </c>
      <c r="Z304" s="240">
        <f t="shared" si="173"/>
        <v>0.46176321138211374</v>
      </c>
      <c r="AA304" s="239">
        <v>13995</v>
      </c>
      <c r="AB304" s="240">
        <f t="shared" si="174"/>
        <v>0.14826058418116173</v>
      </c>
      <c r="AC304" s="239">
        <v>1732</v>
      </c>
      <c r="AD304" s="240">
        <f t="shared" si="175"/>
        <v>0.51398601398601396</v>
      </c>
      <c r="AE304" s="239">
        <v>1679</v>
      </c>
      <c r="AF304" s="240">
        <f t="shared" si="176"/>
        <v>0.13292847503373828</v>
      </c>
      <c r="AG304" s="239">
        <v>0</v>
      </c>
      <c r="AH304" s="240" t="str">
        <f t="shared" si="177"/>
        <v>-</v>
      </c>
      <c r="AI304" s="239">
        <v>0</v>
      </c>
      <c r="AJ304" s="240" t="str">
        <f t="shared" si="178"/>
        <v>-</v>
      </c>
      <c r="AK304" s="239">
        <v>642</v>
      </c>
      <c r="AL304" s="240">
        <f t="shared" si="179"/>
        <v>-1.834862385321101E-2</v>
      </c>
      <c r="AM304" s="239">
        <v>626</v>
      </c>
      <c r="AN304" s="240">
        <f t="shared" si="180"/>
        <v>-0.51771956856702617</v>
      </c>
      <c r="AO304" s="239">
        <v>203</v>
      </c>
      <c r="AP304" s="240">
        <f t="shared" si="181"/>
        <v>0.35333333333333328</v>
      </c>
      <c r="AQ304" s="239">
        <v>376</v>
      </c>
      <c r="AR304" s="240">
        <f t="shared" si="182"/>
        <v>7.1225071225071268E-2</v>
      </c>
      <c r="AS304" s="239">
        <f t="shared" si="187"/>
        <v>171366.36351006039</v>
      </c>
      <c r="AT304" s="240">
        <f t="shared" si="183"/>
        <v>0.2161476198319674</v>
      </c>
      <c r="AU304" s="241">
        <f t="shared" si="188"/>
        <v>192709.45193884306</v>
      </c>
      <c r="AV304" s="242">
        <f t="shared" si="184"/>
        <v>0.20054497267952098</v>
      </c>
    </row>
    <row r="305" spans="2:48" collapsed="1">
      <c r="B305" s="251">
        <v>1987</v>
      </c>
      <c r="C305" s="252">
        <v>424148</v>
      </c>
      <c r="D305" s="253">
        <f t="shared" si="162"/>
        <v>9.5160511550686389E-2</v>
      </c>
      <c r="E305" s="252">
        <v>44943</v>
      </c>
      <c r="F305" s="253">
        <f t="shared" si="163"/>
        <v>0.19348328332049824</v>
      </c>
      <c r="G305" s="252">
        <v>55051</v>
      </c>
      <c r="H305" s="253">
        <f t="shared" si="164"/>
        <v>0.20959307435401642</v>
      </c>
      <c r="I305" s="252">
        <v>331052</v>
      </c>
      <c r="J305" s="253">
        <f t="shared" si="165"/>
        <v>0.19806168867593366</v>
      </c>
      <c r="K305" s="252">
        <v>101868</v>
      </c>
      <c r="L305" s="253">
        <f t="shared" si="166"/>
        <v>0.35478980197098053</v>
      </c>
      <c r="M305" s="252">
        <v>788191</v>
      </c>
      <c r="N305" s="253">
        <f t="shared" si="167"/>
        <v>0.16289750981879125</v>
      </c>
      <c r="O305" s="252">
        <v>5286</v>
      </c>
      <c r="P305" s="253">
        <f t="shared" si="168"/>
        <v>-0.18751921303412233</v>
      </c>
      <c r="Q305" s="252">
        <v>122789</v>
      </c>
      <c r="R305" s="253">
        <f t="shared" si="169"/>
        <v>0.29434149221006467</v>
      </c>
      <c r="S305" s="252">
        <f t="shared" si="159"/>
        <v>307519.65207818931</v>
      </c>
      <c r="T305" s="253">
        <f t="shared" si="170"/>
        <v>0.2973862452561491</v>
      </c>
      <c r="U305" s="252">
        <v>112230</v>
      </c>
      <c r="V305" s="253">
        <f t="shared" si="171"/>
        <v>0.25550956482828058</v>
      </c>
      <c r="W305" s="252">
        <v>27308</v>
      </c>
      <c r="X305" s="253">
        <f t="shared" si="172"/>
        <v>4.8942042318307344E-3</v>
      </c>
      <c r="Y305" s="252">
        <v>80770</v>
      </c>
      <c r="Z305" s="253">
        <f t="shared" si="173"/>
        <v>0.39167442020745025</v>
      </c>
      <c r="AA305" s="252">
        <v>87211</v>
      </c>
      <c r="AB305" s="253">
        <f t="shared" si="174"/>
        <v>0.39700770499943938</v>
      </c>
      <c r="AC305" s="252">
        <v>18541</v>
      </c>
      <c r="AD305" s="253">
        <f t="shared" si="175"/>
        <v>0.12711246200607906</v>
      </c>
      <c r="AE305" s="252">
        <v>13309</v>
      </c>
      <c r="AF305" s="253">
        <f t="shared" si="176"/>
        <v>-1.725172517251683E-3</v>
      </c>
      <c r="AG305" s="252">
        <v>0</v>
      </c>
      <c r="AH305" s="253" t="str">
        <f t="shared" si="177"/>
        <v>-</v>
      </c>
      <c r="AI305" s="252">
        <v>0</v>
      </c>
      <c r="AJ305" s="253" t="str">
        <f t="shared" si="178"/>
        <v>-</v>
      </c>
      <c r="AK305" s="252">
        <v>8061</v>
      </c>
      <c r="AL305" s="253">
        <f t="shared" si="179"/>
        <v>0.169447265341651</v>
      </c>
      <c r="AM305" s="252">
        <v>5790</v>
      </c>
      <c r="AN305" s="253">
        <f t="shared" si="180"/>
        <v>-0.20944838885854722</v>
      </c>
      <c r="AO305" s="252">
        <v>2562</v>
      </c>
      <c r="AP305" s="253">
        <f t="shared" si="181"/>
        <v>-0.11898211829436034</v>
      </c>
      <c r="AQ305" s="252">
        <v>4833</v>
      </c>
      <c r="AR305" s="253">
        <f t="shared" si="182"/>
        <v>0.23290816326530606</v>
      </c>
      <c r="AS305" s="252">
        <f t="shared" si="187"/>
        <v>1809796.9467960868</v>
      </c>
      <c r="AT305" s="253">
        <f t="shared" si="183"/>
        <v>0.20516876032506448</v>
      </c>
      <c r="AU305" s="254">
        <f t="shared" si="188"/>
        <v>2233945.0419565993</v>
      </c>
      <c r="AV305" s="255">
        <f t="shared" si="184"/>
        <v>0.18261412964149404</v>
      </c>
    </row>
    <row r="306" spans="2:48" ht="15" hidden="1" customHeight="1" outlineLevel="1">
      <c r="B306" s="238" t="s">
        <v>40</v>
      </c>
      <c r="C306" s="239">
        <v>27548</v>
      </c>
      <c r="D306" s="240">
        <f t="shared" si="162"/>
        <v>0.15027767338928566</v>
      </c>
      <c r="E306" s="239">
        <v>3577</v>
      </c>
      <c r="F306" s="240">
        <f t="shared" si="163"/>
        <v>-5.8365758754863606E-3</v>
      </c>
      <c r="G306" s="239">
        <v>3469</v>
      </c>
      <c r="H306" s="240">
        <f t="shared" si="164"/>
        <v>-0.10730828615542976</v>
      </c>
      <c r="I306" s="239">
        <v>28520</v>
      </c>
      <c r="J306" s="240">
        <f t="shared" si="165"/>
        <v>5.1002358490566113E-2</v>
      </c>
      <c r="K306" s="239">
        <v>7194</v>
      </c>
      <c r="L306" s="240">
        <f t="shared" si="166"/>
        <v>0.4787255909558068</v>
      </c>
      <c r="M306" s="239">
        <v>47621</v>
      </c>
      <c r="N306" s="240">
        <f t="shared" si="167"/>
        <v>8.6865228802921468E-2</v>
      </c>
      <c r="O306" s="239">
        <v>371</v>
      </c>
      <c r="P306" s="240">
        <f t="shared" si="168"/>
        <v>-0.11244019138755978</v>
      </c>
      <c r="Q306" s="239">
        <v>6912</v>
      </c>
      <c r="R306" s="240">
        <f t="shared" si="169"/>
        <v>-0.17399617590822181</v>
      </c>
      <c r="S306" s="239">
        <f t="shared" si="159"/>
        <v>39040.634225803427</v>
      </c>
      <c r="T306" s="240">
        <f t="shared" si="170"/>
        <v>-7.2143482454891883E-2</v>
      </c>
      <c r="U306" s="239">
        <v>15202</v>
      </c>
      <c r="V306" s="240">
        <f t="shared" si="171"/>
        <v>-0.19378447178616887</v>
      </c>
      <c r="W306" s="239">
        <v>4198</v>
      </c>
      <c r="X306" s="240">
        <f t="shared" si="172"/>
        <v>-0.3119160793312572</v>
      </c>
      <c r="Y306" s="239">
        <v>8668</v>
      </c>
      <c r="Z306" s="240">
        <f t="shared" si="173"/>
        <v>0.13992635455023672</v>
      </c>
      <c r="AA306" s="239">
        <v>10973</v>
      </c>
      <c r="AB306" s="240">
        <f t="shared" si="174"/>
        <v>0.15335295354214851</v>
      </c>
      <c r="AC306" s="239">
        <v>1882</v>
      </c>
      <c r="AD306" s="240">
        <f t="shared" si="175"/>
        <v>0.87637088733798607</v>
      </c>
      <c r="AE306" s="239">
        <v>1323</v>
      </c>
      <c r="AF306" s="240">
        <f t="shared" si="176"/>
        <v>-0.18884120171673824</v>
      </c>
      <c r="AG306" s="239">
        <v>0</v>
      </c>
      <c r="AH306" s="240" t="str">
        <f t="shared" si="177"/>
        <v>-</v>
      </c>
      <c r="AI306" s="239">
        <v>0</v>
      </c>
      <c r="AJ306" s="240" t="str">
        <f t="shared" si="178"/>
        <v>-</v>
      </c>
      <c r="AK306" s="239">
        <v>708</v>
      </c>
      <c r="AL306" s="240">
        <f t="shared" si="179"/>
        <v>0.10108864696734066</v>
      </c>
      <c r="AM306" s="239">
        <v>451</v>
      </c>
      <c r="AN306" s="240">
        <f t="shared" si="180"/>
        <v>-0.25577557755775582</v>
      </c>
      <c r="AO306" s="239">
        <v>138</v>
      </c>
      <c r="AP306" s="240">
        <f t="shared" si="181"/>
        <v>-0.2068965517241379</v>
      </c>
      <c r="AQ306" s="239">
        <v>324</v>
      </c>
      <c r="AR306" s="240">
        <f t="shared" si="182"/>
        <v>-0.18999999999999995</v>
      </c>
      <c r="AS306" s="239">
        <v>141531</v>
      </c>
      <c r="AT306" s="240">
        <f t="shared" si="183"/>
        <v>2.1014586850192529E-2</v>
      </c>
      <c r="AU306" s="241">
        <v>169079</v>
      </c>
      <c r="AV306" s="242">
        <f t="shared" si="184"/>
        <v>4.0057330208467912E-2</v>
      </c>
    </row>
    <row r="307" spans="2:48" ht="15" hidden="1" customHeight="1" outlineLevel="1">
      <c r="B307" s="238" t="s">
        <v>41</v>
      </c>
      <c r="C307" s="239">
        <v>25476</v>
      </c>
      <c r="D307" s="240">
        <f t="shared" si="162"/>
        <v>5.5649939916297075E-2</v>
      </c>
      <c r="E307" s="239">
        <v>2976</v>
      </c>
      <c r="F307" s="240">
        <f t="shared" si="163"/>
        <v>4.3478260869565188E-2</v>
      </c>
      <c r="G307" s="239">
        <v>4203</v>
      </c>
      <c r="H307" s="240">
        <f t="shared" si="164"/>
        <v>0.42522889114954232</v>
      </c>
      <c r="I307" s="239">
        <v>31362</v>
      </c>
      <c r="J307" s="240">
        <f t="shared" si="165"/>
        <v>7.9809943533948546E-2</v>
      </c>
      <c r="K307" s="239">
        <v>3927</v>
      </c>
      <c r="L307" s="240">
        <f t="shared" si="166"/>
        <v>0.30205570291777195</v>
      </c>
      <c r="M307" s="239">
        <v>51445</v>
      </c>
      <c r="N307" s="240">
        <f t="shared" si="167"/>
        <v>0.21567654426012561</v>
      </c>
      <c r="O307" s="239">
        <v>389</v>
      </c>
      <c r="P307" s="240">
        <f t="shared" si="168"/>
        <v>-0.45821727019498604</v>
      </c>
      <c r="Q307" s="239">
        <v>5715</v>
      </c>
      <c r="R307" s="240">
        <f t="shared" si="169"/>
        <v>0.25936535918907011</v>
      </c>
      <c r="S307" s="239">
        <f t="shared" si="159"/>
        <v>41754.553358124678</v>
      </c>
      <c r="T307" s="240">
        <f t="shared" si="170"/>
        <v>0.24968242135466023</v>
      </c>
      <c r="U307" s="239">
        <v>16168</v>
      </c>
      <c r="V307" s="240">
        <f t="shared" si="171"/>
        <v>0.16584943755408132</v>
      </c>
      <c r="W307" s="239">
        <v>4927</v>
      </c>
      <c r="X307" s="240">
        <f t="shared" si="172"/>
        <v>2.0716801325875389E-2</v>
      </c>
      <c r="Y307" s="239">
        <v>9096</v>
      </c>
      <c r="Z307" s="240">
        <f t="shared" si="173"/>
        <v>0.36679188580015021</v>
      </c>
      <c r="AA307" s="239">
        <v>11563</v>
      </c>
      <c r="AB307" s="240">
        <f t="shared" si="174"/>
        <v>0.43443741471281472</v>
      </c>
      <c r="AC307" s="239">
        <v>1916</v>
      </c>
      <c r="AD307" s="240">
        <f t="shared" si="175"/>
        <v>0.69257950530035339</v>
      </c>
      <c r="AE307" s="239">
        <v>1608</v>
      </c>
      <c r="AF307" s="240">
        <f t="shared" si="176"/>
        <v>7.5187969924812581E-3</v>
      </c>
      <c r="AG307" s="239">
        <v>0</v>
      </c>
      <c r="AH307" s="240" t="str">
        <f t="shared" si="177"/>
        <v>-</v>
      </c>
      <c r="AI307" s="239">
        <v>0</v>
      </c>
      <c r="AJ307" s="240" t="str">
        <f t="shared" si="178"/>
        <v>-</v>
      </c>
      <c r="AK307" s="239">
        <v>438</v>
      </c>
      <c r="AL307" s="240">
        <f t="shared" si="179"/>
        <v>-1.5730337078651679E-2</v>
      </c>
      <c r="AM307" s="239">
        <v>347</v>
      </c>
      <c r="AN307" s="240">
        <f t="shared" si="180"/>
        <v>-0.55341055341055334</v>
      </c>
      <c r="AO307" s="239">
        <v>357</v>
      </c>
      <c r="AP307" s="240">
        <f t="shared" si="181"/>
        <v>1.3486842105263159</v>
      </c>
      <c r="AQ307" s="239">
        <v>383</v>
      </c>
      <c r="AR307" s="240">
        <f t="shared" si="182"/>
        <v>0.30272108843537415</v>
      </c>
      <c r="AS307" s="239">
        <f t="shared" ref="AS307:AS318" si="189">SUM(E307:Q307,U307:AQ307)</f>
        <v>146823.07546923432</v>
      </c>
      <c r="AT307" s="240">
        <f t="shared" si="183"/>
        <v>0.19131621408357913</v>
      </c>
      <c r="AU307" s="241">
        <f t="shared" ref="AU307:AU318" si="190">SUM(C307:Q307,U307:AQ307)</f>
        <v>172299.13111917424</v>
      </c>
      <c r="AV307" s="242">
        <f t="shared" si="184"/>
        <v>0.16910067844856047</v>
      </c>
    </row>
    <row r="308" spans="2:48" ht="15" hidden="1" customHeight="1" outlineLevel="1">
      <c r="B308" s="238" t="s">
        <v>42</v>
      </c>
      <c r="C308" s="239">
        <v>36002</v>
      </c>
      <c r="D308" s="240">
        <f t="shared" si="162"/>
        <v>8.9582955026935362E-2</v>
      </c>
      <c r="E308" s="239">
        <v>3307</v>
      </c>
      <c r="F308" s="240">
        <f t="shared" si="163"/>
        <v>0.28079008520526716</v>
      </c>
      <c r="G308" s="239">
        <v>3954</v>
      </c>
      <c r="H308" s="240">
        <f t="shared" si="164"/>
        <v>0.16191595650896273</v>
      </c>
      <c r="I308" s="239">
        <v>21892</v>
      </c>
      <c r="J308" s="240">
        <f t="shared" si="165"/>
        <v>-2.355040142729703E-2</v>
      </c>
      <c r="K308" s="239">
        <v>6406</v>
      </c>
      <c r="L308" s="240">
        <f t="shared" si="166"/>
        <v>0.4398741290177568</v>
      </c>
      <c r="M308" s="239">
        <v>64572</v>
      </c>
      <c r="N308" s="240">
        <f t="shared" si="167"/>
        <v>0.26927839915082652</v>
      </c>
      <c r="O308" s="239">
        <v>444</v>
      </c>
      <c r="P308" s="240">
        <f t="shared" si="168"/>
        <v>-0.19999999999999996</v>
      </c>
      <c r="Q308" s="239">
        <v>8115</v>
      </c>
      <c r="R308" s="240">
        <f t="shared" si="169"/>
        <v>1.0082150858849781E-2</v>
      </c>
      <c r="S308" s="239">
        <f t="shared" si="159"/>
        <v>14754.447642996465</v>
      </c>
      <c r="T308" s="240">
        <f t="shared" si="170"/>
        <v>-0.11637756780630071</v>
      </c>
      <c r="U308" s="239">
        <v>7036</v>
      </c>
      <c r="V308" s="240">
        <f t="shared" si="171"/>
        <v>-8.9780077619663667E-2</v>
      </c>
      <c r="W308" s="239">
        <v>1277</v>
      </c>
      <c r="X308" s="240">
        <f t="shared" si="172"/>
        <v>-0.39306083650190116</v>
      </c>
      <c r="Y308" s="239">
        <v>3788</v>
      </c>
      <c r="Z308" s="240">
        <f t="shared" si="173"/>
        <v>-6.9516089412920645E-2</v>
      </c>
      <c r="AA308" s="239">
        <v>2654</v>
      </c>
      <c r="AB308" s="240">
        <f t="shared" si="174"/>
        <v>-4.9086348978860661E-2</v>
      </c>
      <c r="AC308" s="239">
        <v>1740</v>
      </c>
      <c r="AD308" s="240">
        <f t="shared" si="175"/>
        <v>0.77914110429447847</v>
      </c>
      <c r="AE308" s="239">
        <v>962</v>
      </c>
      <c r="AF308" s="240">
        <f t="shared" si="176"/>
        <v>6.6518847006651782E-2</v>
      </c>
      <c r="AG308" s="239">
        <v>0</v>
      </c>
      <c r="AH308" s="240" t="str">
        <f t="shared" si="177"/>
        <v>-</v>
      </c>
      <c r="AI308" s="239">
        <v>0</v>
      </c>
      <c r="AJ308" s="240" t="str">
        <f t="shared" si="178"/>
        <v>-</v>
      </c>
      <c r="AK308" s="239">
        <v>450</v>
      </c>
      <c r="AL308" s="240">
        <f t="shared" si="179"/>
        <v>-0.14933837429111529</v>
      </c>
      <c r="AM308" s="239">
        <v>766</v>
      </c>
      <c r="AN308" s="240">
        <f t="shared" si="180"/>
        <v>0.35097001763668434</v>
      </c>
      <c r="AO308" s="239">
        <v>307</v>
      </c>
      <c r="AP308" s="240">
        <f t="shared" si="181"/>
        <v>0.18992248062015493</v>
      </c>
      <c r="AQ308" s="239">
        <v>318</v>
      </c>
      <c r="AR308" s="240">
        <f t="shared" si="182"/>
        <v>-0.19899244332493704</v>
      </c>
      <c r="AS308" s="239">
        <f t="shared" si="189"/>
        <v>127989.56407889123</v>
      </c>
      <c r="AT308" s="240">
        <f t="shared" si="183"/>
        <v>0.13621332075936854</v>
      </c>
      <c r="AU308" s="241">
        <f t="shared" si="190"/>
        <v>163991.65366184621</v>
      </c>
      <c r="AV308" s="242">
        <f t="shared" si="184"/>
        <v>0.12563871199202947</v>
      </c>
    </row>
    <row r="309" spans="2:48" ht="15" hidden="1" customHeight="1" outlineLevel="1">
      <c r="B309" s="238" t="s">
        <v>43</v>
      </c>
      <c r="C309" s="239">
        <v>42798</v>
      </c>
      <c r="D309" s="240">
        <f t="shared" si="162"/>
        <v>0.11461832955699669</v>
      </c>
      <c r="E309" s="239">
        <v>2484</v>
      </c>
      <c r="F309" s="240">
        <f t="shared" si="163"/>
        <v>0.2673469387755103</v>
      </c>
      <c r="G309" s="239">
        <v>3195</v>
      </c>
      <c r="H309" s="240">
        <f t="shared" si="164"/>
        <v>-6.9598136284216627E-2</v>
      </c>
      <c r="I309" s="239">
        <v>18264</v>
      </c>
      <c r="J309" s="240">
        <f t="shared" si="165"/>
        <v>-6.9397737694894546E-2</v>
      </c>
      <c r="K309" s="239">
        <v>4992</v>
      </c>
      <c r="L309" s="240">
        <f t="shared" si="166"/>
        <v>0.10466917459614966</v>
      </c>
      <c r="M309" s="239">
        <v>73026</v>
      </c>
      <c r="N309" s="240">
        <f t="shared" si="167"/>
        <v>0.5226438698915763</v>
      </c>
      <c r="O309" s="239">
        <v>475</v>
      </c>
      <c r="P309" s="240">
        <f t="shared" si="168"/>
        <v>-0.22131147540983609</v>
      </c>
      <c r="Q309" s="239">
        <v>8421</v>
      </c>
      <c r="R309" s="240">
        <f t="shared" si="169"/>
        <v>-0.11553408255435349</v>
      </c>
      <c r="S309" s="239">
        <f t="shared" si="159"/>
        <v>2214.9343618302228</v>
      </c>
      <c r="T309" s="240">
        <f t="shared" si="170"/>
        <v>0.41565480075041017</v>
      </c>
      <c r="U309" s="239">
        <v>322</v>
      </c>
      <c r="V309" s="240">
        <f t="shared" si="171"/>
        <v>4.5454545454545414E-2</v>
      </c>
      <c r="W309" s="239">
        <v>14</v>
      </c>
      <c r="X309" s="240">
        <f t="shared" si="172"/>
        <v>-0.65</v>
      </c>
      <c r="Y309" s="239">
        <v>1859</v>
      </c>
      <c r="Z309" s="240">
        <f t="shared" si="173"/>
        <v>0.53890728476821192</v>
      </c>
      <c r="AA309" s="239">
        <v>20</v>
      </c>
      <c r="AB309" s="240">
        <f t="shared" si="174"/>
        <v>4</v>
      </c>
      <c r="AC309" s="239">
        <v>1323</v>
      </c>
      <c r="AD309" s="240">
        <f t="shared" si="175"/>
        <v>0.66624685138539053</v>
      </c>
      <c r="AE309" s="239">
        <v>810</v>
      </c>
      <c r="AF309" s="240">
        <f t="shared" si="176"/>
        <v>-0.11956521739130432</v>
      </c>
      <c r="AG309" s="239">
        <v>0</v>
      </c>
      <c r="AH309" s="240" t="str">
        <f t="shared" si="177"/>
        <v>-</v>
      </c>
      <c r="AI309" s="239">
        <v>0</v>
      </c>
      <c r="AJ309" s="240" t="str">
        <f t="shared" si="178"/>
        <v>-</v>
      </c>
      <c r="AK309" s="239">
        <v>771</v>
      </c>
      <c r="AL309" s="240">
        <f t="shared" si="179"/>
        <v>7.3816155988857934E-2</v>
      </c>
      <c r="AM309" s="239">
        <v>574</v>
      </c>
      <c r="AN309" s="240">
        <f t="shared" si="180"/>
        <v>-0.25935483870967746</v>
      </c>
      <c r="AO309" s="239">
        <v>239</v>
      </c>
      <c r="AP309" s="240">
        <f t="shared" si="181"/>
        <v>-0.44028103044496492</v>
      </c>
      <c r="AQ309" s="239">
        <v>349</v>
      </c>
      <c r="AR309" s="240">
        <f t="shared" si="182"/>
        <v>-0.13613861386138615</v>
      </c>
      <c r="AS309" s="239">
        <f t="shared" si="189"/>
        <v>117142.38957638491</v>
      </c>
      <c r="AT309" s="240">
        <f t="shared" si="183"/>
        <v>0.25645579589733836</v>
      </c>
      <c r="AU309" s="241">
        <f t="shared" si="190"/>
        <v>159940.50419471448</v>
      </c>
      <c r="AV309" s="242">
        <f t="shared" si="184"/>
        <v>0.21508217284951714</v>
      </c>
    </row>
    <row r="310" spans="2:48" ht="15" hidden="1" customHeight="1" outlineLevel="1">
      <c r="B310" s="238" t="s">
        <v>44</v>
      </c>
      <c r="C310" s="239">
        <v>52429</v>
      </c>
      <c r="D310" s="240">
        <f t="shared" si="162"/>
        <v>3.2026298177237011E-2</v>
      </c>
      <c r="E310" s="239">
        <v>2277</v>
      </c>
      <c r="F310" s="240">
        <f t="shared" si="163"/>
        <v>-6.3733552631578982E-2</v>
      </c>
      <c r="G310" s="239">
        <v>4165</v>
      </c>
      <c r="H310" s="240">
        <f t="shared" si="164"/>
        <v>0.20619750941210535</v>
      </c>
      <c r="I310" s="239">
        <v>17785</v>
      </c>
      <c r="J310" s="240">
        <f t="shared" si="165"/>
        <v>-7.2925354462051728E-2</v>
      </c>
      <c r="K310" s="239">
        <v>6013</v>
      </c>
      <c r="L310" s="240">
        <f t="shared" si="166"/>
        <v>4.4286210489753453E-2</v>
      </c>
      <c r="M310" s="239">
        <v>70430</v>
      </c>
      <c r="N310" s="240">
        <f t="shared" si="167"/>
        <v>0.50305177344316876</v>
      </c>
      <c r="O310" s="239">
        <v>593</v>
      </c>
      <c r="P310" s="240">
        <f t="shared" si="168"/>
        <v>0.17658730158730163</v>
      </c>
      <c r="Q310" s="239">
        <v>10436</v>
      </c>
      <c r="R310" s="240">
        <f t="shared" si="169"/>
        <v>-4.833120554440995E-2</v>
      </c>
      <c r="S310" s="239">
        <f t="shared" si="159"/>
        <v>1736.0695900176672</v>
      </c>
      <c r="T310" s="240">
        <f t="shared" si="170"/>
        <v>7.9767930713489088E-2</v>
      </c>
      <c r="U310" s="239">
        <v>244</v>
      </c>
      <c r="V310" s="240">
        <f t="shared" si="171"/>
        <v>-0.59128978224455619</v>
      </c>
      <c r="W310" s="239">
        <v>3</v>
      </c>
      <c r="X310" s="240">
        <f t="shared" si="172"/>
        <v>-0.85714285714285721</v>
      </c>
      <c r="Y310" s="239">
        <v>1474</v>
      </c>
      <c r="Z310" s="240">
        <f t="shared" si="173"/>
        <v>0.51802265705458295</v>
      </c>
      <c r="AA310" s="239">
        <v>16</v>
      </c>
      <c r="AB310" s="240">
        <f t="shared" si="174"/>
        <v>0.45454545454545459</v>
      </c>
      <c r="AC310" s="239">
        <v>1243</v>
      </c>
      <c r="AD310" s="240">
        <f t="shared" si="175"/>
        <v>0.7408963585434174</v>
      </c>
      <c r="AE310" s="239">
        <v>827</v>
      </c>
      <c r="AF310" s="240">
        <f t="shared" si="176"/>
        <v>-0.12579281183932345</v>
      </c>
      <c r="AG310" s="239">
        <v>0</v>
      </c>
      <c r="AH310" s="240" t="str">
        <f t="shared" si="177"/>
        <v>-</v>
      </c>
      <c r="AI310" s="239">
        <v>0</v>
      </c>
      <c r="AJ310" s="240" t="str">
        <f t="shared" si="178"/>
        <v>-</v>
      </c>
      <c r="AK310" s="239">
        <v>822</v>
      </c>
      <c r="AL310" s="240">
        <f t="shared" si="179"/>
        <v>-0.11038961038961037</v>
      </c>
      <c r="AM310" s="239">
        <v>437</v>
      </c>
      <c r="AN310" s="240">
        <f t="shared" si="180"/>
        <v>-0.11538461538461542</v>
      </c>
      <c r="AO310" s="239">
        <v>232</v>
      </c>
      <c r="AP310" s="240">
        <f t="shared" si="181"/>
        <v>-0.36956521739130432</v>
      </c>
      <c r="AQ310" s="239">
        <v>372</v>
      </c>
      <c r="AR310" s="240">
        <f t="shared" si="182"/>
        <v>-0.52061855670103085</v>
      </c>
      <c r="AS310" s="239">
        <f t="shared" si="189"/>
        <v>117369.33736346358</v>
      </c>
      <c r="AT310" s="240">
        <f t="shared" si="183"/>
        <v>0.23566125965991525</v>
      </c>
      <c r="AU310" s="241">
        <f t="shared" si="190"/>
        <v>169798.36938976179</v>
      </c>
      <c r="AV310" s="242">
        <f t="shared" si="184"/>
        <v>0.16470096103860943</v>
      </c>
    </row>
    <row r="311" spans="2:48" ht="15" hidden="1" customHeight="1" outlineLevel="1">
      <c r="B311" s="238" t="s">
        <v>45</v>
      </c>
      <c r="C311" s="239">
        <v>42434</v>
      </c>
      <c r="D311" s="240">
        <f t="shared" si="162"/>
        <v>9.0147719974309481E-2</v>
      </c>
      <c r="E311" s="239">
        <v>2910</v>
      </c>
      <c r="F311" s="240">
        <f t="shared" si="163"/>
        <v>3.1023784901758056E-3</v>
      </c>
      <c r="G311" s="239">
        <v>4503</v>
      </c>
      <c r="H311" s="240">
        <f t="shared" si="164"/>
        <v>-2.0448118338046606E-2</v>
      </c>
      <c r="I311" s="239">
        <v>16174</v>
      </c>
      <c r="J311" s="240">
        <f t="shared" si="165"/>
        <v>2.9928680590932233E-2</v>
      </c>
      <c r="K311" s="239">
        <v>4130</v>
      </c>
      <c r="L311" s="240">
        <f t="shared" si="166"/>
        <v>-7.9358002674988826E-2</v>
      </c>
      <c r="M311" s="239">
        <v>72360</v>
      </c>
      <c r="N311" s="240">
        <f t="shared" si="167"/>
        <v>0.60978865406006677</v>
      </c>
      <c r="O311" s="239">
        <v>635</v>
      </c>
      <c r="P311" s="240">
        <f t="shared" si="168"/>
        <v>0.41425389755011133</v>
      </c>
      <c r="Q311" s="239">
        <v>7638</v>
      </c>
      <c r="R311" s="240">
        <f t="shared" si="169"/>
        <v>-0.21135776974703147</v>
      </c>
      <c r="S311" s="239">
        <f t="shared" si="159"/>
        <v>2278.2558412159428</v>
      </c>
      <c r="T311" s="240">
        <f t="shared" si="170"/>
        <v>1.5712835471843092</v>
      </c>
      <c r="U311" s="239">
        <v>239</v>
      </c>
      <c r="V311" s="240">
        <f t="shared" si="171"/>
        <v>2.8548387096774195</v>
      </c>
      <c r="W311" s="239">
        <v>41</v>
      </c>
      <c r="X311" s="240">
        <f t="shared" si="172"/>
        <v>0.95238095238095233</v>
      </c>
      <c r="Y311" s="239">
        <v>1954</v>
      </c>
      <c r="Z311" s="240">
        <f t="shared" si="173"/>
        <v>1.4486215538847116</v>
      </c>
      <c r="AA311" s="239">
        <v>39</v>
      </c>
      <c r="AB311" s="240">
        <f t="shared" si="174"/>
        <v>5.5</v>
      </c>
      <c r="AC311" s="239">
        <v>1151</v>
      </c>
      <c r="AD311" s="240">
        <f t="shared" si="175"/>
        <v>0.63262411347517733</v>
      </c>
      <c r="AE311" s="239">
        <v>820</v>
      </c>
      <c r="AF311" s="240">
        <f t="shared" si="176"/>
        <v>-3.6427732079906017E-2</v>
      </c>
      <c r="AG311" s="239">
        <v>0</v>
      </c>
      <c r="AH311" s="240" t="str">
        <f t="shared" si="177"/>
        <v>-</v>
      </c>
      <c r="AI311" s="239">
        <v>0</v>
      </c>
      <c r="AJ311" s="240" t="str">
        <f t="shared" si="178"/>
        <v>-</v>
      </c>
      <c r="AK311" s="239">
        <v>738</v>
      </c>
      <c r="AL311" s="240">
        <f t="shared" si="179"/>
        <v>0.42471042471042475</v>
      </c>
      <c r="AM311" s="239">
        <v>365</v>
      </c>
      <c r="AN311" s="240">
        <f t="shared" si="180"/>
        <v>-0.42155309033280508</v>
      </c>
      <c r="AO311" s="239">
        <v>438</v>
      </c>
      <c r="AP311" s="240">
        <f t="shared" si="181"/>
        <v>8.1481481481481488E-2</v>
      </c>
      <c r="AQ311" s="239">
        <v>374</v>
      </c>
      <c r="AR311" s="240">
        <f t="shared" si="182"/>
        <v>-0.40822784810126578</v>
      </c>
      <c r="AS311" s="239">
        <f t="shared" si="189"/>
        <v>114521.39394390288</v>
      </c>
      <c r="AT311" s="240">
        <f t="shared" si="183"/>
        <v>0.31031840842298397</v>
      </c>
      <c r="AU311" s="241">
        <f t="shared" si="190"/>
        <v>156955.48409162284</v>
      </c>
      <c r="AV311" s="242">
        <f t="shared" si="184"/>
        <v>0.24247689839532161</v>
      </c>
    </row>
    <row r="312" spans="2:48" ht="15" hidden="1" customHeight="1" outlineLevel="1">
      <c r="B312" s="238" t="s">
        <v>46</v>
      </c>
      <c r="C312" s="239">
        <v>30637</v>
      </c>
      <c r="D312" s="240">
        <f t="shared" si="162"/>
        <v>-1.8170747340084614E-2</v>
      </c>
      <c r="E312" s="239">
        <v>2579</v>
      </c>
      <c r="F312" s="240">
        <f t="shared" si="163"/>
        <v>0.15702108568864959</v>
      </c>
      <c r="G312" s="239">
        <v>2509</v>
      </c>
      <c r="H312" s="240">
        <f t="shared" si="164"/>
        <v>-9.0612540775643402E-2</v>
      </c>
      <c r="I312" s="239">
        <v>14939</v>
      </c>
      <c r="J312" s="240">
        <f t="shared" si="165"/>
        <v>6.5549215406562E-2</v>
      </c>
      <c r="K312" s="239">
        <v>5538</v>
      </c>
      <c r="L312" s="240">
        <f t="shared" si="166"/>
        <v>0.27281084808090084</v>
      </c>
      <c r="M312" s="239">
        <v>64076</v>
      </c>
      <c r="N312" s="240">
        <f t="shared" si="167"/>
        <v>0.87252695870715091</v>
      </c>
      <c r="O312" s="239">
        <v>741</v>
      </c>
      <c r="P312" s="240">
        <f t="shared" si="168"/>
        <v>0.60043196544276456</v>
      </c>
      <c r="Q312" s="239">
        <v>7780</v>
      </c>
      <c r="R312" s="240">
        <f t="shared" si="169"/>
        <v>0.1211990200317048</v>
      </c>
      <c r="S312" s="239">
        <f t="shared" si="159"/>
        <v>1743.0546699475767</v>
      </c>
      <c r="T312" s="240">
        <f t="shared" si="170"/>
        <v>0.13636186325135191</v>
      </c>
      <c r="U312" s="239">
        <v>290</v>
      </c>
      <c r="V312" s="240">
        <f t="shared" si="171"/>
        <v>3.4615384615384617</v>
      </c>
      <c r="W312" s="239">
        <v>34</v>
      </c>
      <c r="X312" s="240">
        <f t="shared" si="172"/>
        <v>1.6153846153846154</v>
      </c>
      <c r="Y312" s="239">
        <v>1406</v>
      </c>
      <c r="Z312" s="240">
        <f t="shared" si="173"/>
        <v>-2.2253129346314293E-2</v>
      </c>
      <c r="AA312" s="239">
        <v>8</v>
      </c>
      <c r="AB312" s="240">
        <f t="shared" si="174"/>
        <v>-0.5</v>
      </c>
      <c r="AC312" s="239">
        <v>934</v>
      </c>
      <c r="AD312" s="240">
        <f t="shared" si="175"/>
        <v>0.37151248164464024</v>
      </c>
      <c r="AE312" s="239">
        <v>708</v>
      </c>
      <c r="AF312" s="240">
        <f t="shared" si="176"/>
        <v>-0.19270239452679594</v>
      </c>
      <c r="AG312" s="239">
        <v>0</v>
      </c>
      <c r="AH312" s="240" t="str">
        <f t="shared" si="177"/>
        <v>-</v>
      </c>
      <c r="AI312" s="239">
        <v>0</v>
      </c>
      <c r="AJ312" s="240" t="str">
        <f t="shared" si="178"/>
        <v>-</v>
      </c>
      <c r="AK312" s="239">
        <v>473</v>
      </c>
      <c r="AL312" s="240">
        <f t="shared" si="179"/>
        <v>1.0745614035087718</v>
      </c>
      <c r="AM312" s="239">
        <v>343</v>
      </c>
      <c r="AN312" s="240">
        <f t="shared" si="180"/>
        <v>-0.34790874524714832</v>
      </c>
      <c r="AO312" s="239">
        <v>285</v>
      </c>
      <c r="AP312" s="240">
        <f t="shared" si="181"/>
        <v>-4.0404040404040442E-2</v>
      </c>
      <c r="AQ312" s="239">
        <v>309</v>
      </c>
      <c r="AR312" s="240">
        <f t="shared" si="182"/>
        <v>-7.7611940298507487E-2</v>
      </c>
      <c r="AS312" s="239">
        <f t="shared" si="189"/>
        <v>102959.2974561851</v>
      </c>
      <c r="AT312" s="240">
        <f t="shared" si="183"/>
        <v>0.48234432985696629</v>
      </c>
      <c r="AU312" s="241">
        <f t="shared" si="190"/>
        <v>133596.27928543778</v>
      </c>
      <c r="AV312" s="242">
        <f t="shared" si="184"/>
        <v>0.32718798689690543</v>
      </c>
    </row>
    <row r="313" spans="2:48" ht="15" hidden="1" customHeight="1" outlineLevel="1">
      <c r="B313" s="238" t="s">
        <v>47</v>
      </c>
      <c r="C313" s="239">
        <v>35380</v>
      </c>
      <c r="D313" s="240">
        <f t="shared" si="162"/>
        <v>0.36402189837304344</v>
      </c>
      <c r="E313" s="239">
        <v>2541</v>
      </c>
      <c r="F313" s="240">
        <f t="shared" si="163"/>
        <v>0.11938325991189425</v>
      </c>
      <c r="G313" s="239">
        <v>2222</v>
      </c>
      <c r="H313" s="240">
        <f t="shared" si="164"/>
        <v>-7.6475477971737371E-2</v>
      </c>
      <c r="I313" s="239">
        <v>19436</v>
      </c>
      <c r="J313" s="240">
        <f t="shared" si="165"/>
        <v>-0.10358822986809335</v>
      </c>
      <c r="K313" s="239">
        <v>8714</v>
      </c>
      <c r="L313" s="240">
        <f t="shared" si="166"/>
        <v>0.20525587828492386</v>
      </c>
      <c r="M313" s="239">
        <v>60069</v>
      </c>
      <c r="N313" s="240">
        <f t="shared" si="167"/>
        <v>0.48285566170480632</v>
      </c>
      <c r="O313" s="239">
        <v>615</v>
      </c>
      <c r="P313" s="240">
        <f t="shared" si="168"/>
        <v>1.0847457627118646</v>
      </c>
      <c r="Q313" s="239">
        <v>6051</v>
      </c>
      <c r="R313" s="240">
        <f t="shared" si="169"/>
        <v>-0.3929574638844302</v>
      </c>
      <c r="S313" s="239">
        <f t="shared" si="159"/>
        <v>1590.8179106917842</v>
      </c>
      <c r="T313" s="240">
        <f t="shared" si="170"/>
        <v>-0.69705919705303954</v>
      </c>
      <c r="U313" s="239">
        <v>131</v>
      </c>
      <c r="V313" s="240">
        <f t="shared" si="171"/>
        <v>-0.89676910953506694</v>
      </c>
      <c r="W313" s="239">
        <v>39</v>
      </c>
      <c r="X313" s="240">
        <f t="shared" si="172"/>
        <v>-0.94205052005943535</v>
      </c>
      <c r="Y313" s="239">
        <v>1410</v>
      </c>
      <c r="Z313" s="240">
        <f t="shared" si="173"/>
        <v>-0.34326967862133206</v>
      </c>
      <c r="AA313" s="239">
        <v>13</v>
      </c>
      <c r="AB313" s="240">
        <f t="shared" si="174"/>
        <v>-0.98846495119787048</v>
      </c>
      <c r="AC313" s="239">
        <v>1446</v>
      </c>
      <c r="AD313" s="240">
        <f t="shared" si="175"/>
        <v>1.2211981566820276</v>
      </c>
      <c r="AE313" s="239">
        <v>894</v>
      </c>
      <c r="AF313" s="240">
        <f t="shared" si="176"/>
        <v>-9.966777408637828E-3</v>
      </c>
      <c r="AG313" s="239">
        <v>0</v>
      </c>
      <c r="AH313" s="240" t="str">
        <f t="shared" si="177"/>
        <v>-</v>
      </c>
      <c r="AI313" s="239">
        <v>0</v>
      </c>
      <c r="AJ313" s="240" t="str">
        <f t="shared" si="178"/>
        <v>-</v>
      </c>
      <c r="AK313" s="239">
        <v>462</v>
      </c>
      <c r="AL313" s="240">
        <f t="shared" si="179"/>
        <v>0.81176470588235294</v>
      </c>
      <c r="AM313" s="239">
        <v>281</v>
      </c>
      <c r="AN313" s="240">
        <f t="shared" si="180"/>
        <v>-0.71001031991744068</v>
      </c>
      <c r="AO313" s="239">
        <v>276</v>
      </c>
      <c r="AP313" s="240">
        <f t="shared" si="181"/>
        <v>0.18454935622317592</v>
      </c>
      <c r="AQ313" s="239">
        <v>266</v>
      </c>
      <c r="AR313" s="240">
        <f t="shared" si="182"/>
        <v>-0.17391304347826086</v>
      </c>
      <c r="AS313" s="239">
        <f t="shared" si="189"/>
        <v>104866.03915771682</v>
      </c>
      <c r="AT313" s="240">
        <f t="shared" si="183"/>
        <v>0.1275657551744771</v>
      </c>
      <c r="AU313" s="241">
        <f t="shared" si="190"/>
        <v>140246.40317961518</v>
      </c>
      <c r="AV313" s="242">
        <f t="shared" si="184"/>
        <v>0.17913407817049198</v>
      </c>
    </row>
    <row r="314" spans="2:48" ht="15" hidden="1" customHeight="1" outlineLevel="1">
      <c r="B314" s="238" t="s">
        <v>48</v>
      </c>
      <c r="C314" s="239">
        <v>24075</v>
      </c>
      <c r="D314" s="240">
        <f t="shared" si="162"/>
        <v>-0.12195922535468107</v>
      </c>
      <c r="E314" s="239">
        <v>2568</v>
      </c>
      <c r="F314" s="240">
        <f t="shared" si="163"/>
        <v>-1.2687427912341454E-2</v>
      </c>
      <c r="G314" s="239">
        <v>3448</v>
      </c>
      <c r="H314" s="240">
        <f t="shared" si="164"/>
        <v>0.35215686274509794</v>
      </c>
      <c r="I314" s="239">
        <v>23283</v>
      </c>
      <c r="J314" s="240">
        <f t="shared" si="165"/>
        <v>5.3767820773930719E-2</v>
      </c>
      <c r="K314" s="239">
        <v>8666</v>
      </c>
      <c r="L314" s="240">
        <f t="shared" si="166"/>
        <v>-1.9683257918552077E-2</v>
      </c>
      <c r="M314" s="239">
        <v>45135</v>
      </c>
      <c r="N314" s="240">
        <f t="shared" si="167"/>
        <v>0.24920428440950992</v>
      </c>
      <c r="O314" s="239">
        <v>414</v>
      </c>
      <c r="P314" s="240">
        <f t="shared" si="168"/>
        <v>7.5324675324675239E-2</v>
      </c>
      <c r="Q314" s="239">
        <v>10095</v>
      </c>
      <c r="R314" s="240">
        <f t="shared" si="169"/>
        <v>-0.12156282631395754</v>
      </c>
      <c r="S314" s="239">
        <f t="shared" si="159"/>
        <v>17589.629919745283</v>
      </c>
      <c r="T314" s="240">
        <f t="shared" si="170"/>
        <v>0.21242669841532003</v>
      </c>
      <c r="U314" s="239">
        <v>8466</v>
      </c>
      <c r="V314" s="240">
        <f t="shared" si="171"/>
        <v>0.28662613981762908</v>
      </c>
      <c r="W314" s="239">
        <v>2105</v>
      </c>
      <c r="X314" s="240">
        <f t="shared" si="172"/>
        <v>0.28903857930189836</v>
      </c>
      <c r="Y314" s="239">
        <v>3828</v>
      </c>
      <c r="Z314" s="240">
        <f t="shared" si="173"/>
        <v>5.4255026163591236E-2</v>
      </c>
      <c r="AA314" s="239">
        <v>3190</v>
      </c>
      <c r="AB314" s="240">
        <f t="shared" si="174"/>
        <v>0.19744744744744747</v>
      </c>
      <c r="AC314" s="239">
        <v>1385</v>
      </c>
      <c r="AD314" s="240">
        <f t="shared" si="175"/>
        <v>0.61046511627906974</v>
      </c>
      <c r="AE314" s="239">
        <v>971</v>
      </c>
      <c r="AF314" s="240">
        <f t="shared" si="176"/>
        <v>-2.0181634712411745E-2</v>
      </c>
      <c r="AG314" s="239">
        <v>0</v>
      </c>
      <c r="AH314" s="240" t="str">
        <f t="shared" si="177"/>
        <v>-</v>
      </c>
      <c r="AI314" s="239">
        <v>0</v>
      </c>
      <c r="AJ314" s="240" t="str">
        <f t="shared" si="178"/>
        <v>-</v>
      </c>
      <c r="AK314" s="239">
        <v>674</v>
      </c>
      <c r="AL314" s="240">
        <f t="shared" si="179"/>
        <v>1.0179640718562872</v>
      </c>
      <c r="AM314" s="239">
        <v>601</v>
      </c>
      <c r="AN314" s="240">
        <f t="shared" si="180"/>
        <v>-0.42870722433460073</v>
      </c>
      <c r="AO314" s="239">
        <v>184</v>
      </c>
      <c r="AP314" s="240">
        <f t="shared" si="181"/>
        <v>-0.11961722488038273</v>
      </c>
      <c r="AQ314" s="239">
        <v>264</v>
      </c>
      <c r="AR314" s="240">
        <f t="shared" si="182"/>
        <v>-0.25423728813559321</v>
      </c>
      <c r="AS314" s="239">
        <f t="shared" si="189"/>
        <v>115279.58537325436</v>
      </c>
      <c r="AT314" s="240">
        <f t="shared" si="183"/>
        <v>0.12577226929854257</v>
      </c>
      <c r="AU314" s="241">
        <f t="shared" si="190"/>
        <v>139354.46341402899</v>
      </c>
      <c r="AV314" s="242">
        <f t="shared" si="184"/>
        <v>7.3449705817026256E-2</v>
      </c>
    </row>
    <row r="315" spans="2:48" ht="15" hidden="1" customHeight="1" outlineLevel="1">
      <c r="B315" s="238" t="s">
        <v>49</v>
      </c>
      <c r="C315" s="239">
        <v>32623</v>
      </c>
      <c r="D315" s="240">
        <f t="shared" si="162"/>
        <v>0.43454553449716382</v>
      </c>
      <c r="E315" s="239">
        <v>4492</v>
      </c>
      <c r="F315" s="240">
        <f t="shared" si="163"/>
        <v>0.57172848145556343</v>
      </c>
      <c r="G315" s="239">
        <v>4461</v>
      </c>
      <c r="H315" s="240">
        <f t="shared" si="164"/>
        <v>-2.1066491112574082E-2</v>
      </c>
      <c r="I315" s="239">
        <v>28844</v>
      </c>
      <c r="J315" s="240">
        <f t="shared" si="165"/>
        <v>3.4020433769492708E-2</v>
      </c>
      <c r="K315" s="239">
        <v>8236</v>
      </c>
      <c r="L315" s="240">
        <f t="shared" si="166"/>
        <v>-0.15031466006396366</v>
      </c>
      <c r="M315" s="239">
        <v>44586</v>
      </c>
      <c r="N315" s="240">
        <f t="shared" si="167"/>
        <v>0.13447494974682583</v>
      </c>
      <c r="O315" s="239">
        <v>438</v>
      </c>
      <c r="P315" s="240">
        <f t="shared" si="168"/>
        <v>2.3435114503816794</v>
      </c>
      <c r="Q315" s="239">
        <v>8225</v>
      </c>
      <c r="R315" s="240">
        <f t="shared" si="169"/>
        <v>-0.24810311728677215</v>
      </c>
      <c r="S315" s="239">
        <f t="shared" si="159"/>
        <v>39732.152464810737</v>
      </c>
      <c r="T315" s="240">
        <f t="shared" si="170"/>
        <v>8.8640220816317949E-2</v>
      </c>
      <c r="U315" s="239">
        <v>13930</v>
      </c>
      <c r="V315" s="240">
        <f t="shared" si="171"/>
        <v>-3.0079376131458058E-2</v>
      </c>
      <c r="W315" s="239">
        <v>4919</v>
      </c>
      <c r="X315" s="240">
        <f t="shared" si="172"/>
        <v>4.3044953350296788E-2</v>
      </c>
      <c r="Y315" s="239">
        <v>8920</v>
      </c>
      <c r="Z315" s="240">
        <f t="shared" si="173"/>
        <v>0.13949923352069504</v>
      </c>
      <c r="AA315" s="239">
        <v>11963</v>
      </c>
      <c r="AB315" s="240">
        <f t="shared" si="174"/>
        <v>0.24744525547445262</v>
      </c>
      <c r="AC315" s="239">
        <v>1294</v>
      </c>
      <c r="AD315" s="240">
        <f t="shared" si="175"/>
        <v>8.9225589225589319E-2</v>
      </c>
      <c r="AE315" s="239">
        <v>1496</v>
      </c>
      <c r="AF315" s="240">
        <f t="shared" si="176"/>
        <v>5.5751587861679663E-2</v>
      </c>
      <c r="AG315" s="239">
        <v>0</v>
      </c>
      <c r="AH315" s="240" t="str">
        <f t="shared" si="177"/>
        <v>-</v>
      </c>
      <c r="AI315" s="239">
        <v>0</v>
      </c>
      <c r="AJ315" s="240" t="str">
        <f t="shared" si="178"/>
        <v>-</v>
      </c>
      <c r="AK315" s="239">
        <v>382</v>
      </c>
      <c r="AL315" s="240">
        <f t="shared" si="179"/>
        <v>0.42537313432835822</v>
      </c>
      <c r="AM315" s="239">
        <v>790</v>
      </c>
      <c r="AN315" s="240">
        <f t="shared" si="180"/>
        <v>-2.7093596059113323E-2</v>
      </c>
      <c r="AO315" s="239">
        <v>149</v>
      </c>
      <c r="AP315" s="240">
        <f t="shared" si="181"/>
        <v>-0.15819209039548021</v>
      </c>
      <c r="AQ315" s="239">
        <v>340</v>
      </c>
      <c r="AR315" s="240">
        <f t="shared" si="182"/>
        <v>-0.50073421439060206</v>
      </c>
      <c r="AS315" s="239">
        <f t="shared" si="189"/>
        <v>143468.6973288554</v>
      </c>
      <c r="AT315" s="240">
        <f t="shared" si="183"/>
        <v>5.1715553390511815E-2</v>
      </c>
      <c r="AU315" s="241">
        <f t="shared" si="190"/>
        <v>176092.13187438986</v>
      </c>
      <c r="AV315" s="242">
        <f t="shared" si="184"/>
        <v>0.10641932430294587</v>
      </c>
    </row>
    <row r="316" spans="2:48" ht="15" hidden="1" customHeight="1" outlineLevel="1">
      <c r="B316" s="238" t="s">
        <v>50</v>
      </c>
      <c r="C316" s="239">
        <v>18282</v>
      </c>
      <c r="D316" s="240">
        <f t="shared" si="162"/>
        <v>-1.8310691080921426E-2</v>
      </c>
      <c r="E316" s="239">
        <v>3858</v>
      </c>
      <c r="F316" s="240">
        <f t="shared" si="163"/>
        <v>0.36566371681415921</v>
      </c>
      <c r="G316" s="239">
        <v>4609</v>
      </c>
      <c r="H316" s="240">
        <f t="shared" si="164"/>
        <v>-0.10988798764001551</v>
      </c>
      <c r="I316" s="239">
        <v>24895</v>
      </c>
      <c r="J316" s="240">
        <f t="shared" si="165"/>
        <v>7.0792880258898627E-3</v>
      </c>
      <c r="K316" s="239">
        <v>6935</v>
      </c>
      <c r="L316" s="240">
        <f t="shared" si="166"/>
        <v>-0.11180840163934425</v>
      </c>
      <c r="M316" s="239">
        <v>40893</v>
      </c>
      <c r="N316" s="240">
        <f t="shared" si="167"/>
        <v>0.11522308279698912</v>
      </c>
      <c r="O316" s="239">
        <v>877</v>
      </c>
      <c r="P316" s="240">
        <f t="shared" si="168"/>
        <v>10.101265822784811</v>
      </c>
      <c r="Q316" s="239">
        <v>6945</v>
      </c>
      <c r="R316" s="240">
        <f t="shared" si="169"/>
        <v>-0.12233034247440921</v>
      </c>
      <c r="S316" s="239">
        <f t="shared" si="159"/>
        <v>35625.469082905198</v>
      </c>
      <c r="T316" s="240">
        <f t="shared" si="170"/>
        <v>0.16110486906981092</v>
      </c>
      <c r="U316" s="239">
        <v>13173</v>
      </c>
      <c r="V316" s="240">
        <f t="shared" si="171"/>
        <v>0.18323901913230944</v>
      </c>
      <c r="W316" s="239">
        <v>4889</v>
      </c>
      <c r="X316" s="240">
        <f t="shared" si="172"/>
        <v>0.11265361857077827</v>
      </c>
      <c r="Y316" s="239">
        <v>7763</v>
      </c>
      <c r="Z316" s="240">
        <f t="shared" si="173"/>
        <v>0.17319026749282163</v>
      </c>
      <c r="AA316" s="239">
        <v>9800</v>
      </c>
      <c r="AB316" s="240">
        <f t="shared" si="174"/>
        <v>0.1478097915202623</v>
      </c>
      <c r="AC316" s="239">
        <v>992</v>
      </c>
      <c r="AD316" s="240">
        <f t="shared" si="175"/>
        <v>7.3593073593073655E-2</v>
      </c>
      <c r="AE316" s="239">
        <v>1431</v>
      </c>
      <c r="AF316" s="240">
        <f t="shared" si="176"/>
        <v>0.22203245089666956</v>
      </c>
      <c r="AG316" s="239">
        <v>0</v>
      </c>
      <c r="AH316" s="240" t="str">
        <f t="shared" si="177"/>
        <v>-</v>
      </c>
      <c r="AI316" s="239">
        <v>0</v>
      </c>
      <c r="AJ316" s="240" t="str">
        <f t="shared" si="178"/>
        <v>-</v>
      </c>
      <c r="AK316" s="239">
        <v>321</v>
      </c>
      <c r="AL316" s="240">
        <f t="shared" si="179"/>
        <v>-0.21323529411764708</v>
      </c>
      <c r="AM316" s="239">
        <v>1071</v>
      </c>
      <c r="AN316" s="240">
        <f t="shared" si="180"/>
        <v>4.6904315196998336E-3</v>
      </c>
      <c r="AO316" s="239">
        <v>153</v>
      </c>
      <c r="AP316" s="240">
        <f t="shared" si="181"/>
        <v>-6.1349693251533721E-2</v>
      </c>
      <c r="AQ316" s="239">
        <v>270</v>
      </c>
      <c r="AR316" s="240">
        <f t="shared" si="182"/>
        <v>-0.38636363636363635</v>
      </c>
      <c r="AS316" s="239">
        <f t="shared" si="189"/>
        <v>128886.01015918652</v>
      </c>
      <c r="AT316" s="240">
        <f t="shared" si="183"/>
        <v>7.3649738591454073E-2</v>
      </c>
      <c r="AU316" s="241">
        <f t="shared" si="190"/>
        <v>147167.99184849541</v>
      </c>
      <c r="AV316" s="242">
        <f t="shared" si="184"/>
        <v>6.129918582875149E-2</v>
      </c>
    </row>
    <row r="317" spans="2:48" ht="15" hidden="1" customHeight="1" outlineLevel="1">
      <c r="B317" s="238" t="s">
        <v>51</v>
      </c>
      <c r="C317" s="239">
        <v>19609</v>
      </c>
      <c r="D317" s="240">
        <f t="shared" si="162"/>
        <v>0.13183261183261186</v>
      </c>
      <c r="E317" s="239">
        <v>4088</v>
      </c>
      <c r="F317" s="240">
        <f t="shared" si="163"/>
        <v>0.4189517528635891</v>
      </c>
      <c r="G317" s="239">
        <v>4774</v>
      </c>
      <c r="H317" s="240">
        <f t="shared" si="164"/>
        <v>7.5225225225225234E-2</v>
      </c>
      <c r="I317" s="239">
        <v>30929</v>
      </c>
      <c r="J317" s="240">
        <f t="shared" si="165"/>
        <v>0.12203881734083066</v>
      </c>
      <c r="K317" s="239">
        <v>4440</v>
      </c>
      <c r="L317" s="240">
        <f t="shared" si="166"/>
        <v>-5.8524173027989845E-2</v>
      </c>
      <c r="M317" s="239">
        <v>43569</v>
      </c>
      <c r="N317" s="240">
        <f t="shared" si="167"/>
        <v>7.2098230763552262E-2</v>
      </c>
      <c r="O317" s="239">
        <v>514</v>
      </c>
      <c r="P317" s="240">
        <f t="shared" si="168"/>
        <v>3.145161290322581</v>
      </c>
      <c r="Q317" s="239">
        <v>8533</v>
      </c>
      <c r="R317" s="240">
        <f t="shared" si="169"/>
        <v>-0.17363935696300603</v>
      </c>
      <c r="S317" s="239">
        <f t="shared" si="159"/>
        <v>38978.507986156532</v>
      </c>
      <c r="T317" s="240">
        <f t="shared" si="170"/>
        <v>0.26284041607328379</v>
      </c>
      <c r="U317" s="239">
        <v>14189</v>
      </c>
      <c r="V317" s="240">
        <f t="shared" si="171"/>
        <v>0.18547915448241281</v>
      </c>
      <c r="W317" s="239">
        <v>4729</v>
      </c>
      <c r="X317" s="240">
        <f t="shared" si="172"/>
        <v>0.11533018867924527</v>
      </c>
      <c r="Y317" s="239">
        <v>7872</v>
      </c>
      <c r="Z317" s="240">
        <f t="shared" si="173"/>
        <v>0.20717681337218208</v>
      </c>
      <c r="AA317" s="239">
        <v>12188</v>
      </c>
      <c r="AB317" s="240">
        <f t="shared" si="174"/>
        <v>0.49803343166175029</v>
      </c>
      <c r="AC317" s="239">
        <v>1144</v>
      </c>
      <c r="AD317" s="240">
        <f t="shared" si="175"/>
        <v>0.21443736730360929</v>
      </c>
      <c r="AE317" s="239">
        <v>1482</v>
      </c>
      <c r="AF317" s="240">
        <f t="shared" si="176"/>
        <v>0.16235294117647059</v>
      </c>
      <c r="AG317" s="239">
        <v>0</v>
      </c>
      <c r="AH317" s="240" t="str">
        <f t="shared" si="177"/>
        <v>-</v>
      </c>
      <c r="AI317" s="239">
        <v>0</v>
      </c>
      <c r="AJ317" s="240" t="str">
        <f t="shared" si="178"/>
        <v>-</v>
      </c>
      <c r="AK317" s="239">
        <v>654</v>
      </c>
      <c r="AL317" s="240">
        <f t="shared" si="179"/>
        <v>0.31854838709677424</v>
      </c>
      <c r="AM317" s="239">
        <v>1298</v>
      </c>
      <c r="AN317" s="240">
        <f t="shared" si="180"/>
        <v>0.17148014440433212</v>
      </c>
      <c r="AO317" s="239">
        <v>150</v>
      </c>
      <c r="AP317" s="240">
        <f t="shared" si="181"/>
        <v>-0.46808510638297873</v>
      </c>
      <c r="AQ317" s="239">
        <v>351</v>
      </c>
      <c r="AR317" s="240">
        <f t="shared" si="182"/>
        <v>-9.9999999999999978E-2</v>
      </c>
      <c r="AS317" s="239">
        <f t="shared" si="189"/>
        <v>140909.17970446526</v>
      </c>
      <c r="AT317" s="240">
        <f t="shared" si="183"/>
        <v>0.1178957782817065</v>
      </c>
      <c r="AU317" s="241">
        <f t="shared" si="190"/>
        <v>160518.3115370771</v>
      </c>
      <c r="AV317" s="242">
        <f t="shared" si="184"/>
        <v>0.11958130414973911</v>
      </c>
    </row>
    <row r="318" spans="2:48" collapsed="1">
      <c r="B318" s="251">
        <v>1986</v>
      </c>
      <c r="C318" s="252">
        <v>387293</v>
      </c>
      <c r="D318" s="253">
        <f t="shared" si="162"/>
        <v>9.8709779913644935E-2</v>
      </c>
      <c r="E318" s="252">
        <v>37657</v>
      </c>
      <c r="F318" s="253">
        <f t="shared" si="163"/>
        <v>0.1771859076557567</v>
      </c>
      <c r="G318" s="252">
        <v>45512</v>
      </c>
      <c r="H318" s="253">
        <f t="shared" si="164"/>
        <v>4.3565991011648153E-2</v>
      </c>
      <c r="I318" s="252">
        <v>276323</v>
      </c>
      <c r="J318" s="253">
        <f t="shared" si="165"/>
        <v>1.9299792320659925E-2</v>
      </c>
      <c r="K318" s="252">
        <v>75191</v>
      </c>
      <c r="L318" s="253">
        <f t="shared" si="166"/>
        <v>7.8300899169666316E-2</v>
      </c>
      <c r="M318" s="252">
        <v>677782</v>
      </c>
      <c r="N318" s="253">
        <f t="shared" si="167"/>
        <v>0.34416281103678603</v>
      </c>
      <c r="O318" s="252">
        <v>6506</v>
      </c>
      <c r="P318" s="253">
        <f t="shared" si="168"/>
        <v>0.37518495032762633</v>
      </c>
      <c r="Q318" s="252">
        <v>94866</v>
      </c>
      <c r="R318" s="253">
        <f t="shared" si="169"/>
        <v>-0.12717938337826273</v>
      </c>
      <c r="S318" s="252">
        <f t="shared" si="159"/>
        <v>237030.14672972291</v>
      </c>
      <c r="T318" s="253">
        <f t="shared" si="170"/>
        <v>9.975679295176243E-2</v>
      </c>
      <c r="U318" s="252">
        <v>89390</v>
      </c>
      <c r="V318" s="253">
        <f t="shared" si="171"/>
        <v>2.9850574315372302E-2</v>
      </c>
      <c r="W318" s="252">
        <v>27175</v>
      </c>
      <c r="X318" s="253">
        <f t="shared" si="172"/>
        <v>-5.5866309974637818E-2</v>
      </c>
      <c r="Y318" s="252">
        <v>58038</v>
      </c>
      <c r="Z318" s="253">
        <f t="shared" si="173"/>
        <v>0.17274545858675672</v>
      </c>
      <c r="AA318" s="252">
        <v>62427</v>
      </c>
      <c r="AB318" s="253">
        <f t="shared" si="174"/>
        <v>0.23720718221094761</v>
      </c>
      <c r="AC318" s="252">
        <v>16450</v>
      </c>
      <c r="AD318" s="253">
        <f t="shared" si="175"/>
        <v>0.55599697313658725</v>
      </c>
      <c r="AE318" s="252">
        <v>13332</v>
      </c>
      <c r="AF318" s="253">
        <f t="shared" si="176"/>
        <v>-1.0979228486646897E-2</v>
      </c>
      <c r="AG318" s="252">
        <v>0</v>
      </c>
      <c r="AH318" s="253" t="str">
        <f t="shared" si="177"/>
        <v>-</v>
      </c>
      <c r="AI318" s="252">
        <v>0</v>
      </c>
      <c r="AJ318" s="253" t="str">
        <f t="shared" si="178"/>
        <v>-</v>
      </c>
      <c r="AK318" s="252">
        <v>6893</v>
      </c>
      <c r="AL318" s="253">
        <f t="shared" si="179"/>
        <v>0.19545612209503993</v>
      </c>
      <c r="AM318" s="252">
        <v>7324</v>
      </c>
      <c r="AN318" s="253">
        <f t="shared" si="180"/>
        <v>-0.21943941170201431</v>
      </c>
      <c r="AO318" s="252">
        <v>2908</v>
      </c>
      <c r="AP318" s="253">
        <f t="shared" si="181"/>
        <v>-7.535771065182828E-2</v>
      </c>
      <c r="AQ318" s="252">
        <v>3920</v>
      </c>
      <c r="AR318" s="253">
        <f t="shared" si="182"/>
        <v>-0.27741935483870972</v>
      </c>
      <c r="AS318" s="252">
        <f t="shared" si="189"/>
        <v>1501695.8673140008</v>
      </c>
      <c r="AT318" s="253">
        <f t="shared" si="183"/>
        <v>0.15747954667460684</v>
      </c>
      <c r="AU318" s="254">
        <f t="shared" si="190"/>
        <v>1888988.9660237809</v>
      </c>
      <c r="AV318" s="255">
        <f t="shared" si="184"/>
        <v>0.14492342328919738</v>
      </c>
    </row>
    <row r="319" spans="2:48" ht="15" hidden="1" customHeight="1" outlineLevel="1">
      <c r="B319" s="238" t="s">
        <v>40</v>
      </c>
      <c r="C319" s="239">
        <v>23949</v>
      </c>
      <c r="D319" s="240">
        <f t="shared" si="162"/>
        <v>0.14593999712904915</v>
      </c>
      <c r="E319" s="239">
        <v>3598</v>
      </c>
      <c r="F319" s="240">
        <f t="shared" si="163"/>
        <v>0.35927465054778995</v>
      </c>
      <c r="G319" s="239">
        <v>3886</v>
      </c>
      <c r="H319" s="240">
        <f t="shared" si="164"/>
        <v>2.8387096774193932E-3</v>
      </c>
      <c r="I319" s="239">
        <v>27136</v>
      </c>
      <c r="J319" s="240">
        <f t="shared" si="165"/>
        <v>3.0494056886795962E-2</v>
      </c>
      <c r="K319" s="239">
        <v>4865</v>
      </c>
      <c r="L319" s="240">
        <f t="shared" si="166"/>
        <v>0.2404385517593064</v>
      </c>
      <c r="M319" s="239">
        <v>43815</v>
      </c>
      <c r="N319" s="240">
        <f t="shared" si="167"/>
        <v>0.23027461110799119</v>
      </c>
      <c r="O319" s="239">
        <v>418</v>
      </c>
      <c r="P319" s="240" t="str">
        <f t="shared" si="168"/>
        <v>-</v>
      </c>
      <c r="Q319" s="239">
        <v>8368</v>
      </c>
      <c r="R319" s="240">
        <f t="shared" si="169"/>
        <v>0.10570824524312905</v>
      </c>
      <c r="S319" s="239">
        <f t="shared" si="159"/>
        <v>42076.154542833669</v>
      </c>
      <c r="T319" s="240">
        <f t="shared" si="170"/>
        <v>0.31495871782710583</v>
      </c>
      <c r="U319" s="239">
        <v>18856</v>
      </c>
      <c r="V319" s="240">
        <f t="shared" si="171"/>
        <v>0.40287181013317452</v>
      </c>
      <c r="W319" s="239">
        <v>6101</v>
      </c>
      <c r="X319" s="240">
        <f t="shared" si="172"/>
        <v>0.58880208333333339</v>
      </c>
      <c r="Y319" s="239">
        <v>7604</v>
      </c>
      <c r="Z319" s="240">
        <f t="shared" si="173"/>
        <v>0.16286894020492437</v>
      </c>
      <c r="AA319" s="239">
        <v>9514</v>
      </c>
      <c r="AB319" s="240">
        <f t="shared" si="174"/>
        <v>0.1633651259476645</v>
      </c>
      <c r="AC319" s="239">
        <v>1003</v>
      </c>
      <c r="AD319" s="240">
        <f t="shared" si="175"/>
        <v>-0.19888178913738019</v>
      </c>
      <c r="AE319" s="239">
        <v>1631</v>
      </c>
      <c r="AF319" s="240">
        <f t="shared" si="176"/>
        <v>0.35352697095435692</v>
      </c>
      <c r="AG319" s="239">
        <v>0</v>
      </c>
      <c r="AH319" s="240" t="str">
        <f t="shared" si="177"/>
        <v>-</v>
      </c>
      <c r="AI319" s="239">
        <v>0</v>
      </c>
      <c r="AJ319" s="240" t="str">
        <f t="shared" si="178"/>
        <v>-</v>
      </c>
      <c r="AK319" s="239">
        <v>643</v>
      </c>
      <c r="AL319" s="240">
        <f t="shared" si="179"/>
        <v>0.49883449883449882</v>
      </c>
      <c r="AM319" s="239">
        <v>606</v>
      </c>
      <c r="AN319" s="240">
        <f t="shared" si="180"/>
        <v>-0.18548387096774188</v>
      </c>
      <c r="AO319" s="239">
        <v>174</v>
      </c>
      <c r="AP319" s="240">
        <f t="shared" si="181"/>
        <v>4.8192771084337283E-2</v>
      </c>
      <c r="AQ319" s="239">
        <v>400</v>
      </c>
      <c r="AR319" s="240">
        <f t="shared" si="182"/>
        <v>9.2896174863388081E-2</v>
      </c>
      <c r="AS319" s="239">
        <v>138618</v>
      </c>
      <c r="AT319" s="240">
        <f t="shared" si="183"/>
        <v>0.1937581274382314</v>
      </c>
      <c r="AU319" s="241">
        <v>162567</v>
      </c>
      <c r="AV319" s="242">
        <f t="shared" si="184"/>
        <v>0.18646455210264334</v>
      </c>
    </row>
    <row r="320" spans="2:48" ht="15" hidden="1" customHeight="1" outlineLevel="1">
      <c r="B320" s="238" t="s">
        <v>41</v>
      </c>
      <c r="C320" s="239">
        <v>24133</v>
      </c>
      <c r="D320" s="240">
        <f t="shared" si="162"/>
        <v>7.6789220060681673E-2</v>
      </c>
      <c r="E320" s="239">
        <v>2852</v>
      </c>
      <c r="F320" s="240">
        <f t="shared" si="163"/>
        <v>3.1091829356471479E-2</v>
      </c>
      <c r="G320" s="239">
        <v>2949</v>
      </c>
      <c r="H320" s="240">
        <f t="shared" si="164"/>
        <v>0.22162386081193031</v>
      </c>
      <c r="I320" s="239">
        <v>29044</v>
      </c>
      <c r="J320" s="240">
        <f t="shared" si="165"/>
        <v>-2.4091932394744831E-2</v>
      </c>
      <c r="K320" s="239">
        <v>3016</v>
      </c>
      <c r="L320" s="240">
        <f t="shared" si="166"/>
        <v>-8.7167070217917697E-2</v>
      </c>
      <c r="M320" s="239">
        <v>42318</v>
      </c>
      <c r="N320" s="240">
        <f t="shared" si="167"/>
        <v>1.2029176132966724E-2</v>
      </c>
      <c r="O320" s="239">
        <v>718</v>
      </c>
      <c r="P320" s="240" t="str">
        <f t="shared" si="168"/>
        <v>-</v>
      </c>
      <c r="Q320" s="239">
        <v>4538</v>
      </c>
      <c r="R320" s="240">
        <f t="shared" si="169"/>
        <v>-8.8937964264203972E-2</v>
      </c>
      <c r="S320" s="239">
        <f t="shared" si="159"/>
        <v>33412.131470059881</v>
      </c>
      <c r="T320" s="240">
        <f t="shared" si="170"/>
        <v>0.23548359719698397</v>
      </c>
      <c r="U320" s="239">
        <v>13868</v>
      </c>
      <c r="V320" s="240">
        <f t="shared" si="171"/>
        <v>0.22584637143109698</v>
      </c>
      <c r="W320" s="239">
        <v>4827</v>
      </c>
      <c r="X320" s="240">
        <f t="shared" si="172"/>
        <v>0.67024221453287192</v>
      </c>
      <c r="Y320" s="239">
        <v>6655</v>
      </c>
      <c r="Z320" s="240">
        <f t="shared" si="173"/>
        <v>0.23538147391869324</v>
      </c>
      <c r="AA320" s="239">
        <v>8061</v>
      </c>
      <c r="AB320" s="240">
        <f t="shared" si="174"/>
        <v>8.1432787764958325E-2</v>
      </c>
      <c r="AC320" s="239">
        <v>1132</v>
      </c>
      <c r="AD320" s="240">
        <f t="shared" si="175"/>
        <v>0.28929384965831439</v>
      </c>
      <c r="AE320" s="239">
        <v>1596</v>
      </c>
      <c r="AF320" s="240">
        <f t="shared" si="176"/>
        <v>0.15401301518438171</v>
      </c>
      <c r="AG320" s="239">
        <v>0</v>
      </c>
      <c r="AH320" s="240" t="str">
        <f t="shared" si="177"/>
        <v>-</v>
      </c>
      <c r="AI320" s="239">
        <v>0</v>
      </c>
      <c r="AJ320" s="240" t="str">
        <f t="shared" si="178"/>
        <v>-</v>
      </c>
      <c r="AK320" s="239">
        <v>445</v>
      </c>
      <c r="AL320" s="240">
        <f t="shared" si="179"/>
        <v>2.5345622119815614E-2</v>
      </c>
      <c r="AM320" s="239">
        <v>777</v>
      </c>
      <c r="AN320" s="240">
        <f t="shared" si="180"/>
        <v>0.90909090909090917</v>
      </c>
      <c r="AO320" s="239">
        <v>152</v>
      </c>
      <c r="AP320" s="240">
        <f t="shared" si="181"/>
        <v>-0.32444444444444442</v>
      </c>
      <c r="AQ320" s="239">
        <v>294</v>
      </c>
      <c r="AR320" s="240">
        <f t="shared" si="182"/>
        <v>0.12213740458015265</v>
      </c>
      <c r="AS320" s="239">
        <f t="shared" ref="AS320:AS331" si="191">SUM(E320:Q320,U320:AQ320)</f>
        <v>123244.41968766293</v>
      </c>
      <c r="AT320" s="240">
        <f t="shared" si="183"/>
        <v>6.5451008093188046E-2</v>
      </c>
      <c r="AU320" s="241">
        <f t="shared" ref="AU320:AU331" si="192">SUM(C320:Q320,U320:AQ320)</f>
        <v>147377.49647688301</v>
      </c>
      <c r="AV320" s="242">
        <f t="shared" si="184"/>
        <v>6.7291852800235308E-2</v>
      </c>
    </row>
    <row r="321" spans="2:48" ht="15" hidden="1" customHeight="1" outlineLevel="1">
      <c r="B321" s="238" t="s">
        <v>42</v>
      </c>
      <c r="C321" s="239">
        <v>33042</v>
      </c>
      <c r="D321" s="240">
        <f t="shared" si="162"/>
        <v>-7.1384407846664E-2</v>
      </c>
      <c r="E321" s="239">
        <v>2582</v>
      </c>
      <c r="F321" s="240">
        <f t="shared" si="163"/>
        <v>0.12114633087277471</v>
      </c>
      <c r="G321" s="239">
        <v>3403</v>
      </c>
      <c r="H321" s="240">
        <f t="shared" si="164"/>
        <v>-6.9964471166985565E-2</v>
      </c>
      <c r="I321" s="239">
        <v>22420</v>
      </c>
      <c r="J321" s="240">
        <f t="shared" si="165"/>
        <v>0.12471154810875884</v>
      </c>
      <c r="K321" s="239">
        <v>4449</v>
      </c>
      <c r="L321" s="240">
        <f t="shared" si="166"/>
        <v>-0.33517632994620439</v>
      </c>
      <c r="M321" s="239">
        <v>50873</v>
      </c>
      <c r="N321" s="240">
        <f t="shared" si="167"/>
        <v>-5.1832109441980134E-2</v>
      </c>
      <c r="O321" s="239">
        <v>555</v>
      </c>
      <c r="P321" s="240" t="str">
        <f t="shared" si="168"/>
        <v>-</v>
      </c>
      <c r="Q321" s="239">
        <v>8034</v>
      </c>
      <c r="R321" s="240">
        <f t="shared" si="169"/>
        <v>8.1292059219380874E-2</v>
      </c>
      <c r="S321" s="239">
        <f t="shared" si="159"/>
        <v>16697.683428392338</v>
      </c>
      <c r="T321" s="240">
        <f t="shared" si="170"/>
        <v>0.3925433428065479</v>
      </c>
      <c r="U321" s="239">
        <v>7730</v>
      </c>
      <c r="V321" s="240">
        <f t="shared" si="171"/>
        <v>0.17103469171337671</v>
      </c>
      <c r="W321" s="239">
        <v>2104</v>
      </c>
      <c r="X321" s="240">
        <f t="shared" si="172"/>
        <v>1.0914512922465209</v>
      </c>
      <c r="Y321" s="239">
        <v>4071</v>
      </c>
      <c r="Z321" s="240">
        <f t="shared" si="173"/>
        <v>0.42094240837696328</v>
      </c>
      <c r="AA321" s="239">
        <v>2791</v>
      </c>
      <c r="AB321" s="240">
        <f t="shared" si="174"/>
        <v>0.83739302172481889</v>
      </c>
      <c r="AC321" s="239">
        <v>978</v>
      </c>
      <c r="AD321" s="240">
        <f t="shared" si="175"/>
        <v>4.7109207708779355E-2</v>
      </c>
      <c r="AE321" s="239">
        <v>902</v>
      </c>
      <c r="AF321" s="240">
        <f t="shared" si="176"/>
        <v>0.11220715166461148</v>
      </c>
      <c r="AG321" s="239">
        <v>0</v>
      </c>
      <c r="AH321" s="240" t="str">
        <f t="shared" si="177"/>
        <v>-</v>
      </c>
      <c r="AI321" s="239">
        <v>0</v>
      </c>
      <c r="AJ321" s="240" t="str">
        <f t="shared" si="178"/>
        <v>-</v>
      </c>
      <c r="AK321" s="239">
        <v>529</v>
      </c>
      <c r="AL321" s="240">
        <f t="shared" si="179"/>
        <v>0.15754923413566746</v>
      </c>
      <c r="AM321" s="239">
        <v>567</v>
      </c>
      <c r="AN321" s="240">
        <f t="shared" si="180"/>
        <v>-0.12093023255813951</v>
      </c>
      <c r="AO321" s="239">
        <v>258</v>
      </c>
      <c r="AP321" s="240">
        <f t="shared" si="181"/>
        <v>0.21126760563380276</v>
      </c>
      <c r="AQ321" s="239">
        <v>397</v>
      </c>
      <c r="AR321" s="240">
        <f t="shared" si="182"/>
        <v>-0.12747252747252746</v>
      </c>
      <c r="AS321" s="239">
        <f t="shared" si="191"/>
        <v>112645.71690934905</v>
      </c>
      <c r="AT321" s="240">
        <f t="shared" si="183"/>
        <v>3.1761427025790434E-2</v>
      </c>
      <c r="AU321" s="241">
        <f t="shared" si="192"/>
        <v>145687.64552494124</v>
      </c>
      <c r="AV321" s="242">
        <f t="shared" si="184"/>
        <v>6.407546228293759E-3</v>
      </c>
    </row>
    <row r="322" spans="2:48" ht="15" hidden="1" customHeight="1" outlineLevel="1">
      <c r="B322" s="238" t="s">
        <v>43</v>
      </c>
      <c r="C322" s="239">
        <v>38397</v>
      </c>
      <c r="D322" s="240">
        <f t="shared" si="162"/>
        <v>-2.7480877361835798E-2</v>
      </c>
      <c r="E322" s="239">
        <v>1960</v>
      </c>
      <c r="F322" s="240">
        <f t="shared" si="163"/>
        <v>-0.12733748886910057</v>
      </c>
      <c r="G322" s="239">
        <v>3434</v>
      </c>
      <c r="H322" s="240">
        <f t="shared" si="164"/>
        <v>-0.17392350252585997</v>
      </c>
      <c r="I322" s="239">
        <v>19626</v>
      </c>
      <c r="J322" s="240">
        <f t="shared" si="165"/>
        <v>0.10931494460773239</v>
      </c>
      <c r="K322" s="239">
        <v>4519</v>
      </c>
      <c r="L322" s="240">
        <f t="shared" si="166"/>
        <v>-0.24126930826057758</v>
      </c>
      <c r="M322" s="239">
        <v>47960</v>
      </c>
      <c r="N322" s="240">
        <f t="shared" si="167"/>
        <v>-5.5533674675068978E-2</v>
      </c>
      <c r="O322" s="239">
        <v>610</v>
      </c>
      <c r="P322" s="240" t="str">
        <f t="shared" si="168"/>
        <v>-</v>
      </c>
      <c r="Q322" s="239">
        <v>9521</v>
      </c>
      <c r="R322" s="240">
        <f t="shared" si="169"/>
        <v>0.63619178553015976</v>
      </c>
      <c r="S322" s="239">
        <f t="shared" si="159"/>
        <v>1564.6006078997016</v>
      </c>
      <c r="T322" s="240">
        <f t="shared" si="170"/>
        <v>9.1695641097256475E-2</v>
      </c>
      <c r="U322" s="239">
        <v>308</v>
      </c>
      <c r="V322" s="240">
        <f t="shared" si="171"/>
        <v>3.3380281690140849</v>
      </c>
      <c r="W322" s="239">
        <v>40</v>
      </c>
      <c r="X322" s="240">
        <f t="shared" si="172"/>
        <v>1.3529411764705883</v>
      </c>
      <c r="Y322" s="239">
        <v>1208</v>
      </c>
      <c r="Z322" s="240">
        <f t="shared" si="173"/>
        <v>-9.0361445783132543E-2</v>
      </c>
      <c r="AA322" s="239">
        <v>4</v>
      </c>
      <c r="AB322" s="240">
        <f t="shared" si="174"/>
        <v>-0.76470588235294112</v>
      </c>
      <c r="AC322" s="239">
        <v>794</v>
      </c>
      <c r="AD322" s="240">
        <f t="shared" si="175"/>
        <v>3.7908496732026231E-2</v>
      </c>
      <c r="AE322" s="239">
        <v>920</v>
      </c>
      <c r="AF322" s="240">
        <f t="shared" si="176"/>
        <v>9.1340450771055792E-2</v>
      </c>
      <c r="AG322" s="239">
        <v>0</v>
      </c>
      <c r="AH322" s="240" t="str">
        <f t="shared" si="177"/>
        <v>-</v>
      </c>
      <c r="AI322" s="239">
        <v>0</v>
      </c>
      <c r="AJ322" s="240" t="str">
        <f t="shared" si="178"/>
        <v>-</v>
      </c>
      <c r="AK322" s="239">
        <v>718</v>
      </c>
      <c r="AL322" s="240">
        <f t="shared" si="179"/>
        <v>0.32717190388170048</v>
      </c>
      <c r="AM322" s="239">
        <v>775</v>
      </c>
      <c r="AN322" s="240">
        <f t="shared" si="180"/>
        <v>9.3088857545839288E-2</v>
      </c>
      <c r="AO322" s="239">
        <v>427</v>
      </c>
      <c r="AP322" s="240">
        <f t="shared" si="181"/>
        <v>0.50352112676056349</v>
      </c>
      <c r="AQ322" s="239">
        <v>404</v>
      </c>
      <c r="AR322" s="240">
        <f t="shared" si="182"/>
        <v>0.16426512968299711</v>
      </c>
      <c r="AS322" s="239">
        <f t="shared" si="191"/>
        <v>93232.400183823338</v>
      </c>
      <c r="AT322" s="240">
        <f t="shared" si="183"/>
        <v>1.8131218755622625E-2</v>
      </c>
      <c r="AU322" s="241">
        <f t="shared" si="192"/>
        <v>131629.37270294596</v>
      </c>
      <c r="AV322" s="242">
        <f t="shared" si="184"/>
        <v>4.3906791043355486E-3</v>
      </c>
    </row>
    <row r="323" spans="2:48" ht="15" hidden="1" customHeight="1" outlineLevel="1">
      <c r="B323" s="238" t="s">
        <v>44</v>
      </c>
      <c r="C323" s="239">
        <v>50802</v>
      </c>
      <c r="D323" s="240">
        <f t="shared" si="162"/>
        <v>5.2193363986578811E-2</v>
      </c>
      <c r="E323" s="239">
        <v>2432</v>
      </c>
      <c r="F323" s="240">
        <f t="shared" si="163"/>
        <v>0.18982387475538154</v>
      </c>
      <c r="G323" s="239">
        <v>3453</v>
      </c>
      <c r="H323" s="240">
        <f t="shared" si="164"/>
        <v>-0.16694813027744271</v>
      </c>
      <c r="I323" s="239">
        <v>19184</v>
      </c>
      <c r="J323" s="240">
        <f t="shared" si="165"/>
        <v>5.4239709842281769E-2</v>
      </c>
      <c r="K323" s="239">
        <v>5758</v>
      </c>
      <c r="L323" s="240">
        <f t="shared" si="166"/>
        <v>-4.5582628874523468E-2</v>
      </c>
      <c r="M323" s="239">
        <v>46858</v>
      </c>
      <c r="N323" s="240">
        <f t="shared" si="167"/>
        <v>-0.132628695185384</v>
      </c>
      <c r="O323" s="239">
        <v>504</v>
      </c>
      <c r="P323" s="240" t="str">
        <f t="shared" si="168"/>
        <v>-</v>
      </c>
      <c r="Q323" s="239">
        <v>10966</v>
      </c>
      <c r="R323" s="240">
        <f t="shared" si="169"/>
        <v>0.51401353030512209</v>
      </c>
      <c r="S323" s="239">
        <f t="shared" si="159"/>
        <v>1607.8173287388774</v>
      </c>
      <c r="T323" s="240">
        <f t="shared" si="170"/>
        <v>0.46398678834457963</v>
      </c>
      <c r="U323" s="239">
        <v>597</v>
      </c>
      <c r="V323" s="240">
        <f t="shared" si="171"/>
        <v>7.91044776119403</v>
      </c>
      <c r="W323" s="239">
        <v>21</v>
      </c>
      <c r="X323" s="240">
        <f t="shared" si="172"/>
        <v>-0.125</v>
      </c>
      <c r="Y323" s="239">
        <v>971</v>
      </c>
      <c r="Z323" s="240">
        <f t="shared" si="173"/>
        <v>3.1880977683315548E-2</v>
      </c>
      <c r="AA323" s="239">
        <v>11</v>
      </c>
      <c r="AB323" s="240">
        <f t="shared" si="174"/>
        <v>-0.26666666666666672</v>
      </c>
      <c r="AC323" s="239">
        <v>714</v>
      </c>
      <c r="AD323" s="240">
        <f t="shared" si="175"/>
        <v>0.493723849372385</v>
      </c>
      <c r="AE323" s="239">
        <v>946</v>
      </c>
      <c r="AF323" s="240">
        <f t="shared" si="176"/>
        <v>0.3286516853932584</v>
      </c>
      <c r="AG323" s="239">
        <v>0</v>
      </c>
      <c r="AH323" s="240" t="str">
        <f t="shared" si="177"/>
        <v>-</v>
      </c>
      <c r="AI323" s="239">
        <v>0</v>
      </c>
      <c r="AJ323" s="240" t="str">
        <f t="shared" si="178"/>
        <v>-</v>
      </c>
      <c r="AK323" s="239">
        <v>924</v>
      </c>
      <c r="AL323" s="240">
        <f t="shared" si="179"/>
        <v>0.13096695226438193</v>
      </c>
      <c r="AM323" s="239">
        <v>494</v>
      </c>
      <c r="AN323" s="240">
        <f t="shared" si="180"/>
        <v>-6.2618595825426948E-2</v>
      </c>
      <c r="AO323" s="239">
        <v>368</v>
      </c>
      <c r="AP323" s="240">
        <f t="shared" si="181"/>
        <v>-0.29770992366412219</v>
      </c>
      <c r="AQ323" s="239">
        <v>776</v>
      </c>
      <c r="AR323" s="240">
        <f t="shared" si="182"/>
        <v>-8.9399744572158379E-3</v>
      </c>
      <c r="AS323" s="239">
        <f t="shared" si="191"/>
        <v>94985.042580170033</v>
      </c>
      <c r="AT323" s="240">
        <f t="shared" si="183"/>
        <v>-1.6983562823003395E-2</v>
      </c>
      <c r="AU323" s="241">
        <f t="shared" si="192"/>
        <v>145787.09477353393</v>
      </c>
      <c r="AV323" s="242">
        <f t="shared" si="184"/>
        <v>6.0672610923515613E-3</v>
      </c>
    </row>
    <row r="324" spans="2:48" ht="15" hidden="1" customHeight="1" outlineLevel="1">
      <c r="B324" s="238" t="s">
        <v>45</v>
      </c>
      <c r="C324" s="239">
        <v>38925</v>
      </c>
      <c r="D324" s="240">
        <f t="shared" si="162"/>
        <v>1.8789251518582795E-3</v>
      </c>
      <c r="E324" s="239">
        <v>2901</v>
      </c>
      <c r="F324" s="240">
        <f t="shared" si="163"/>
        <v>0.20874999999999999</v>
      </c>
      <c r="G324" s="239">
        <v>4597</v>
      </c>
      <c r="H324" s="240">
        <f t="shared" si="164"/>
        <v>-0.16630395357272398</v>
      </c>
      <c r="I324" s="239">
        <v>15704</v>
      </c>
      <c r="J324" s="240">
        <f t="shared" si="165"/>
        <v>0.1527563679072157</v>
      </c>
      <c r="K324" s="239">
        <v>4486</v>
      </c>
      <c r="L324" s="240">
        <f t="shared" si="166"/>
        <v>-0.15961034095166726</v>
      </c>
      <c r="M324" s="239">
        <v>44950</v>
      </c>
      <c r="N324" s="240">
        <f t="shared" si="167"/>
        <v>-0.12917974350032935</v>
      </c>
      <c r="O324" s="239">
        <v>449</v>
      </c>
      <c r="P324" s="240" t="str">
        <f t="shared" si="168"/>
        <v>-</v>
      </c>
      <c r="Q324" s="239">
        <v>9685</v>
      </c>
      <c r="R324" s="240">
        <f t="shared" si="169"/>
        <v>0.69377404686953481</v>
      </c>
      <c r="S324" s="239">
        <f t="shared" si="159"/>
        <v>886.03835376722759</v>
      </c>
      <c r="T324" s="240">
        <f t="shared" si="170"/>
        <v>-0.42912450752747011</v>
      </c>
      <c r="U324" s="239">
        <v>62</v>
      </c>
      <c r="V324" s="240">
        <f t="shared" si="171"/>
        <v>-6.0606060606060552E-2</v>
      </c>
      <c r="W324" s="239">
        <v>21</v>
      </c>
      <c r="X324" s="240">
        <f t="shared" si="172"/>
        <v>-0.48780487804878048</v>
      </c>
      <c r="Y324" s="239">
        <v>798</v>
      </c>
      <c r="Z324" s="240">
        <f t="shared" si="173"/>
        <v>-0.41323529411764703</v>
      </c>
      <c r="AA324" s="239">
        <v>6</v>
      </c>
      <c r="AB324" s="240">
        <f t="shared" si="174"/>
        <v>-0.4</v>
      </c>
      <c r="AC324" s="239">
        <v>705</v>
      </c>
      <c r="AD324" s="240">
        <f t="shared" si="175"/>
        <v>-0.11654135338345861</v>
      </c>
      <c r="AE324" s="239">
        <v>851</v>
      </c>
      <c r="AF324" s="240">
        <f t="shared" si="176"/>
        <v>2.6537997587454676E-2</v>
      </c>
      <c r="AG324" s="239">
        <v>0</v>
      </c>
      <c r="AH324" s="240" t="str">
        <f t="shared" si="177"/>
        <v>-</v>
      </c>
      <c r="AI324" s="239">
        <v>0</v>
      </c>
      <c r="AJ324" s="240" t="str">
        <f t="shared" si="178"/>
        <v>-</v>
      </c>
      <c r="AK324" s="239">
        <v>518</v>
      </c>
      <c r="AL324" s="240">
        <f t="shared" si="179"/>
        <v>0</v>
      </c>
      <c r="AM324" s="239">
        <v>631</v>
      </c>
      <c r="AN324" s="240">
        <f t="shared" si="180"/>
        <v>0.19056603773584913</v>
      </c>
      <c r="AO324" s="239">
        <v>405</v>
      </c>
      <c r="AP324" s="240">
        <f t="shared" si="181"/>
        <v>2.2727272727272707E-2</v>
      </c>
      <c r="AQ324" s="239">
        <v>632</v>
      </c>
      <c r="AR324" s="240">
        <f t="shared" si="182"/>
        <v>3.7766830870279211E-2</v>
      </c>
      <c r="AS324" s="239">
        <f t="shared" si="191"/>
        <v>87399.668056051771</v>
      </c>
      <c r="AT324" s="240">
        <f t="shared" si="183"/>
        <v>-2.2863818565609151E-2</v>
      </c>
      <c r="AU324" s="241">
        <f t="shared" si="192"/>
        <v>126324.66993497692</v>
      </c>
      <c r="AV324" s="242">
        <f t="shared" si="184"/>
        <v>-1.5369470195458201E-2</v>
      </c>
    </row>
    <row r="325" spans="2:48" ht="15" hidden="1" customHeight="1" outlineLevel="1">
      <c r="B325" s="238" t="s">
        <v>46</v>
      </c>
      <c r="C325" s="239">
        <v>31204</v>
      </c>
      <c r="D325" s="240">
        <f t="shared" si="162"/>
        <v>8.5318771520990655E-2</v>
      </c>
      <c r="E325" s="239">
        <v>2229</v>
      </c>
      <c r="F325" s="240">
        <f t="shared" si="163"/>
        <v>1.8273184102329809E-2</v>
      </c>
      <c r="G325" s="239">
        <v>2759</v>
      </c>
      <c r="H325" s="240">
        <f t="shared" si="164"/>
        <v>0.28564771668219935</v>
      </c>
      <c r="I325" s="239">
        <v>14020</v>
      </c>
      <c r="J325" s="240">
        <f t="shared" si="165"/>
        <v>1.9933071438964056E-2</v>
      </c>
      <c r="K325" s="239">
        <v>4351</v>
      </c>
      <c r="L325" s="240">
        <f t="shared" si="166"/>
        <v>-0.27313732041430006</v>
      </c>
      <c r="M325" s="239">
        <v>34219</v>
      </c>
      <c r="N325" s="240">
        <f t="shared" si="167"/>
        <v>-0.24908931314461269</v>
      </c>
      <c r="O325" s="239">
        <v>463</v>
      </c>
      <c r="P325" s="240" t="str">
        <f t="shared" si="168"/>
        <v>-</v>
      </c>
      <c r="Q325" s="239">
        <v>6939</v>
      </c>
      <c r="R325" s="240">
        <f t="shared" si="169"/>
        <v>0.347378640776699</v>
      </c>
      <c r="S325" s="239">
        <f t="shared" si="159"/>
        <v>1533.8905029427501</v>
      </c>
      <c r="T325" s="240">
        <f t="shared" si="170"/>
        <v>1.3071158672788092</v>
      </c>
      <c r="U325" s="239">
        <v>65</v>
      </c>
      <c r="V325" s="240">
        <f t="shared" si="171"/>
        <v>0.54761904761904767</v>
      </c>
      <c r="W325" s="239">
        <v>13</v>
      </c>
      <c r="X325" s="240">
        <f t="shared" si="172"/>
        <v>-0.35</v>
      </c>
      <c r="Y325" s="239">
        <v>1438</v>
      </c>
      <c r="Z325" s="240">
        <f t="shared" si="173"/>
        <v>1.6928838951310863</v>
      </c>
      <c r="AA325" s="239">
        <v>16</v>
      </c>
      <c r="AB325" s="240">
        <f t="shared" si="174"/>
        <v>-0.69230769230769229</v>
      </c>
      <c r="AC325" s="239">
        <v>681</v>
      </c>
      <c r="AD325" s="240">
        <f t="shared" si="175"/>
        <v>7.4132492113564652E-2</v>
      </c>
      <c r="AE325" s="239">
        <v>877</v>
      </c>
      <c r="AF325" s="240">
        <f t="shared" si="176"/>
        <v>0.4400656814449917</v>
      </c>
      <c r="AG325" s="239">
        <v>0</v>
      </c>
      <c r="AH325" s="240" t="str">
        <f t="shared" si="177"/>
        <v>-</v>
      </c>
      <c r="AI325" s="239">
        <v>0</v>
      </c>
      <c r="AJ325" s="240" t="str">
        <f t="shared" si="178"/>
        <v>-</v>
      </c>
      <c r="AK325" s="239">
        <v>228</v>
      </c>
      <c r="AL325" s="240">
        <f t="shared" si="179"/>
        <v>-0.36312849162011174</v>
      </c>
      <c r="AM325" s="239">
        <v>526</v>
      </c>
      <c r="AN325" s="240">
        <f t="shared" si="180"/>
        <v>-5.2252252252252274E-2</v>
      </c>
      <c r="AO325" s="239">
        <v>297</v>
      </c>
      <c r="AP325" s="240">
        <f t="shared" si="181"/>
        <v>-2.6229508196721318E-2</v>
      </c>
      <c r="AQ325" s="239">
        <v>335</v>
      </c>
      <c r="AR325" s="240">
        <f t="shared" si="182"/>
        <v>-2.8985507246376829E-2</v>
      </c>
      <c r="AS325" s="239">
        <f t="shared" si="191"/>
        <v>69457.072410510591</v>
      </c>
      <c r="AT325" s="240">
        <f t="shared" si="183"/>
        <v>-0.11247876684587621</v>
      </c>
      <c r="AU325" s="241">
        <f t="shared" si="192"/>
        <v>100661.1577292821</v>
      </c>
      <c r="AV325" s="242">
        <f t="shared" si="184"/>
        <v>-5.9333851793551551E-2</v>
      </c>
    </row>
    <row r="326" spans="2:48" ht="15" hidden="1" customHeight="1" outlineLevel="1">
      <c r="B326" s="238" t="s">
        <v>47</v>
      </c>
      <c r="C326" s="239">
        <v>25938</v>
      </c>
      <c r="D326" s="240">
        <f t="shared" si="162"/>
        <v>1.6458970138725659E-2</v>
      </c>
      <c r="E326" s="239">
        <v>2270</v>
      </c>
      <c r="F326" s="240">
        <f t="shared" si="163"/>
        <v>0.19915478077126259</v>
      </c>
      <c r="G326" s="239">
        <v>2406</v>
      </c>
      <c r="H326" s="240">
        <f t="shared" si="164"/>
        <v>2.1222410865874286E-2</v>
      </c>
      <c r="I326" s="239">
        <v>21682</v>
      </c>
      <c r="J326" s="240">
        <f t="shared" si="165"/>
        <v>0.17415791183797258</v>
      </c>
      <c r="K326" s="239">
        <v>7230</v>
      </c>
      <c r="L326" s="240">
        <f t="shared" si="166"/>
        <v>-0.17286351676009615</v>
      </c>
      <c r="M326" s="239">
        <v>40509</v>
      </c>
      <c r="N326" s="240">
        <f t="shared" si="167"/>
        <v>-0.22184870721118755</v>
      </c>
      <c r="O326" s="239">
        <v>295</v>
      </c>
      <c r="P326" s="240" t="str">
        <f t="shared" si="168"/>
        <v>-</v>
      </c>
      <c r="Q326" s="239">
        <v>9968</v>
      </c>
      <c r="R326" s="240">
        <f t="shared" si="169"/>
        <v>0.59411482488405576</v>
      </c>
      <c r="S326" s="239">
        <f t="shared" si="159"/>
        <v>5251.2500634333774</v>
      </c>
      <c r="T326" s="240">
        <f t="shared" si="170"/>
        <v>4.7923954451006789</v>
      </c>
      <c r="U326" s="239">
        <v>1269</v>
      </c>
      <c r="V326" s="240">
        <f t="shared" si="171"/>
        <v>25.4375</v>
      </c>
      <c r="W326" s="239">
        <v>673</v>
      </c>
      <c r="X326" s="240">
        <f t="shared" si="172"/>
        <v>7.8552631578947363</v>
      </c>
      <c r="Y326" s="239">
        <v>2147</v>
      </c>
      <c r="Z326" s="240">
        <f t="shared" si="173"/>
        <v>1.9573002754820936</v>
      </c>
      <c r="AA326" s="239">
        <v>1127</v>
      </c>
      <c r="AB326" s="240">
        <f t="shared" si="174"/>
        <v>58.315789473684212</v>
      </c>
      <c r="AC326" s="239">
        <v>651</v>
      </c>
      <c r="AD326" s="240">
        <f t="shared" si="175"/>
        <v>-0.16645326504481439</v>
      </c>
      <c r="AE326" s="239">
        <v>903</v>
      </c>
      <c r="AF326" s="240">
        <f t="shared" si="176"/>
        <v>0.53050847457627115</v>
      </c>
      <c r="AG326" s="239">
        <v>0</v>
      </c>
      <c r="AH326" s="240" t="str">
        <f t="shared" si="177"/>
        <v>-</v>
      </c>
      <c r="AI326" s="239">
        <v>0</v>
      </c>
      <c r="AJ326" s="240" t="str">
        <f t="shared" si="178"/>
        <v>-</v>
      </c>
      <c r="AK326" s="239">
        <v>255</v>
      </c>
      <c r="AL326" s="240">
        <f t="shared" si="179"/>
        <v>-0.42437923250564336</v>
      </c>
      <c r="AM326" s="239">
        <v>969</v>
      </c>
      <c r="AN326" s="240">
        <f t="shared" si="180"/>
        <v>-0.50911854103343468</v>
      </c>
      <c r="AO326" s="239">
        <v>233</v>
      </c>
      <c r="AP326" s="240">
        <f t="shared" si="181"/>
        <v>0.15346534653465338</v>
      </c>
      <c r="AQ326" s="239">
        <v>322</v>
      </c>
      <c r="AR326" s="240">
        <f t="shared" si="182"/>
        <v>-7.4712643678160884E-2</v>
      </c>
      <c r="AS326" s="239">
        <f t="shared" si="191"/>
        <v>93002.14969856909</v>
      </c>
      <c r="AT326" s="240">
        <f t="shared" si="183"/>
        <v>-2.1191862204443801E-2</v>
      </c>
      <c r="AU326" s="241">
        <f t="shared" si="192"/>
        <v>118940.16615753924</v>
      </c>
      <c r="AV326" s="242">
        <f t="shared" si="184"/>
        <v>-1.3220229461505695E-2</v>
      </c>
    </row>
    <row r="327" spans="2:48" ht="15" hidden="1" customHeight="1" outlineLevel="1">
      <c r="B327" s="238" t="s">
        <v>48</v>
      </c>
      <c r="C327" s="239">
        <v>27419</v>
      </c>
      <c r="D327" s="240">
        <f t="shared" si="162"/>
        <v>-0.1727810293851445</v>
      </c>
      <c r="E327" s="239">
        <v>2601</v>
      </c>
      <c r="F327" s="240">
        <f t="shared" si="163"/>
        <v>-0.1449704142011834</v>
      </c>
      <c r="G327" s="239">
        <v>2550</v>
      </c>
      <c r="H327" s="240">
        <f t="shared" si="164"/>
        <v>-0.40614811364694925</v>
      </c>
      <c r="I327" s="239">
        <v>22095</v>
      </c>
      <c r="J327" s="240">
        <f t="shared" si="165"/>
        <v>-0.1331554788340068</v>
      </c>
      <c r="K327" s="239">
        <v>8840</v>
      </c>
      <c r="L327" s="240">
        <f t="shared" si="166"/>
        <v>-8.2702085711320983E-2</v>
      </c>
      <c r="M327" s="239">
        <v>36131</v>
      </c>
      <c r="N327" s="240">
        <f t="shared" si="167"/>
        <v>-1.1761166270069179E-2</v>
      </c>
      <c r="O327" s="239">
        <v>385</v>
      </c>
      <c r="P327" s="240" t="str">
        <f t="shared" si="168"/>
        <v>-</v>
      </c>
      <c r="Q327" s="239">
        <v>11492</v>
      </c>
      <c r="R327" s="240">
        <f t="shared" si="169"/>
        <v>0.41110019646365425</v>
      </c>
      <c r="S327" s="239">
        <f t="shared" ref="S327:S390" si="193">SUM(U327:AA327)</f>
        <v>14507.78834113063</v>
      </c>
      <c r="T327" s="240">
        <f t="shared" si="170"/>
        <v>-7.0904793937720534E-2</v>
      </c>
      <c r="U327" s="239">
        <v>6580</v>
      </c>
      <c r="V327" s="240">
        <f t="shared" si="171"/>
        <v>-0.1707624448645243</v>
      </c>
      <c r="W327" s="239">
        <v>1633</v>
      </c>
      <c r="X327" s="240">
        <f t="shared" si="172"/>
        <v>-0.39473684210526316</v>
      </c>
      <c r="Y327" s="239">
        <v>3631</v>
      </c>
      <c r="Z327" s="240">
        <f t="shared" si="173"/>
        <v>0.3538404175988068</v>
      </c>
      <c r="AA327" s="239">
        <v>2664</v>
      </c>
      <c r="AB327" s="240">
        <f t="shared" si="174"/>
        <v>0.15876468029578072</v>
      </c>
      <c r="AC327" s="239">
        <v>860</v>
      </c>
      <c r="AD327" s="240">
        <f t="shared" si="175"/>
        <v>-0.17624521072796939</v>
      </c>
      <c r="AE327" s="239">
        <v>991</v>
      </c>
      <c r="AF327" s="240">
        <f t="shared" si="176"/>
        <v>0.16451233842538193</v>
      </c>
      <c r="AG327" s="239">
        <v>0</v>
      </c>
      <c r="AH327" s="240" t="str">
        <f t="shared" si="177"/>
        <v>-</v>
      </c>
      <c r="AI327" s="239">
        <v>0</v>
      </c>
      <c r="AJ327" s="240" t="str">
        <f t="shared" si="178"/>
        <v>-</v>
      </c>
      <c r="AK327" s="239">
        <v>334</v>
      </c>
      <c r="AL327" s="240">
        <f t="shared" si="179"/>
        <v>-0.55994729907773388</v>
      </c>
      <c r="AM327" s="239">
        <v>1052</v>
      </c>
      <c r="AN327" s="240">
        <f t="shared" si="180"/>
        <v>5.7361376673039643E-3</v>
      </c>
      <c r="AO327" s="239">
        <v>209</v>
      </c>
      <c r="AP327" s="240">
        <f t="shared" si="181"/>
        <v>-0.15384615384615385</v>
      </c>
      <c r="AQ327" s="239">
        <v>354</v>
      </c>
      <c r="AR327" s="240">
        <f t="shared" si="182"/>
        <v>-0.26096033402922758</v>
      </c>
      <c r="AS327" s="239">
        <f t="shared" si="191"/>
        <v>102400.44857836471</v>
      </c>
      <c r="AT327" s="240">
        <f t="shared" si="183"/>
        <v>-4.4854398635911452E-2</v>
      </c>
      <c r="AU327" s="241">
        <f t="shared" si="192"/>
        <v>129819.27579733531</v>
      </c>
      <c r="AV327" s="242">
        <f t="shared" si="184"/>
        <v>-7.5068200952042696E-2</v>
      </c>
    </row>
    <row r="328" spans="2:48" ht="15" hidden="1" customHeight="1" outlineLevel="1">
      <c r="B328" s="238" t="s">
        <v>49</v>
      </c>
      <c r="C328" s="239">
        <v>22741</v>
      </c>
      <c r="D328" s="240">
        <f t="shared" si="162"/>
        <v>-5.4666316802238768E-3</v>
      </c>
      <c r="E328" s="239">
        <v>2858</v>
      </c>
      <c r="F328" s="240">
        <f t="shared" si="163"/>
        <v>-0.20918649695628111</v>
      </c>
      <c r="G328" s="239">
        <v>4557</v>
      </c>
      <c r="H328" s="240">
        <f t="shared" si="164"/>
        <v>4.8791714614499382E-2</v>
      </c>
      <c r="I328" s="239">
        <v>27895</v>
      </c>
      <c r="J328" s="240">
        <f t="shared" si="165"/>
        <v>1.8676148403549142E-3</v>
      </c>
      <c r="K328" s="239">
        <v>9693</v>
      </c>
      <c r="L328" s="240">
        <f t="shared" si="166"/>
        <v>-1.3033295998370886E-2</v>
      </c>
      <c r="M328" s="239">
        <v>39301</v>
      </c>
      <c r="N328" s="240">
        <f t="shared" si="167"/>
        <v>4.6714784137214638E-2</v>
      </c>
      <c r="O328" s="239">
        <v>131</v>
      </c>
      <c r="P328" s="240" t="str">
        <f t="shared" si="168"/>
        <v>-</v>
      </c>
      <c r="Q328" s="239">
        <v>10939</v>
      </c>
      <c r="R328" s="240">
        <f t="shared" si="169"/>
        <v>0.57895496535796775</v>
      </c>
      <c r="S328" s="239">
        <f t="shared" si="193"/>
        <v>36497.046228016028</v>
      </c>
      <c r="T328" s="240">
        <f t="shared" si="170"/>
        <v>0.28911913058544414</v>
      </c>
      <c r="U328" s="239">
        <v>14362</v>
      </c>
      <c r="V328" s="240">
        <f t="shared" si="171"/>
        <v>0.24152835408022133</v>
      </c>
      <c r="W328" s="239">
        <v>4716</v>
      </c>
      <c r="X328" s="240">
        <f t="shared" si="172"/>
        <v>1.0932475884244397E-2</v>
      </c>
      <c r="Y328" s="239">
        <v>7828</v>
      </c>
      <c r="Z328" s="240">
        <f t="shared" si="173"/>
        <v>0.7937671860678277</v>
      </c>
      <c r="AA328" s="239">
        <v>9590</v>
      </c>
      <c r="AB328" s="240">
        <f t="shared" si="174"/>
        <v>0.2430330524951394</v>
      </c>
      <c r="AC328" s="239">
        <v>1188</v>
      </c>
      <c r="AD328" s="240">
        <f t="shared" si="175"/>
        <v>8.3941605839416011E-2</v>
      </c>
      <c r="AE328" s="239">
        <v>1417</v>
      </c>
      <c r="AF328" s="240">
        <f t="shared" si="176"/>
        <v>0.35339063992359132</v>
      </c>
      <c r="AG328" s="239">
        <v>0</v>
      </c>
      <c r="AH328" s="240" t="str">
        <f t="shared" si="177"/>
        <v>-</v>
      </c>
      <c r="AI328" s="239">
        <v>0</v>
      </c>
      <c r="AJ328" s="240" t="str">
        <f t="shared" si="178"/>
        <v>-</v>
      </c>
      <c r="AK328" s="239">
        <v>268</v>
      </c>
      <c r="AL328" s="240">
        <f t="shared" si="179"/>
        <v>-0.42612419700214133</v>
      </c>
      <c r="AM328" s="239">
        <v>812</v>
      </c>
      <c r="AN328" s="240">
        <f t="shared" si="180"/>
        <v>-0.47579083279535184</v>
      </c>
      <c r="AO328" s="239">
        <v>177</v>
      </c>
      <c r="AP328" s="240">
        <f t="shared" si="181"/>
        <v>0.27338129496402885</v>
      </c>
      <c r="AQ328" s="239">
        <v>681</v>
      </c>
      <c r="AR328" s="240">
        <f t="shared" si="182"/>
        <v>0.7153652392947103</v>
      </c>
      <c r="AS328" s="239">
        <f t="shared" si="191"/>
        <v>136413.97321390011</v>
      </c>
      <c r="AT328" s="240">
        <f t="shared" si="183"/>
        <v>0.10810177813151922</v>
      </c>
      <c r="AU328" s="241">
        <f t="shared" si="192"/>
        <v>159154.96774726841</v>
      </c>
      <c r="AV328" s="242">
        <f t="shared" si="184"/>
        <v>9.0313918848285102E-2</v>
      </c>
    </row>
    <row r="329" spans="2:48" ht="15" hidden="1" customHeight="1" outlineLevel="1">
      <c r="B329" s="238" t="s">
        <v>50</v>
      </c>
      <c r="C329" s="239">
        <v>18623</v>
      </c>
      <c r="D329" s="240">
        <f t="shared" si="162"/>
        <v>2.4423785686781496E-2</v>
      </c>
      <c r="E329" s="239">
        <v>2825</v>
      </c>
      <c r="F329" s="240">
        <f t="shared" si="163"/>
        <v>8.5683684398429882E-3</v>
      </c>
      <c r="G329" s="239">
        <v>5178</v>
      </c>
      <c r="H329" s="240">
        <f t="shared" si="164"/>
        <v>9.7033898305084687E-2</v>
      </c>
      <c r="I329" s="239">
        <v>24720</v>
      </c>
      <c r="J329" s="240">
        <f t="shared" si="165"/>
        <v>6.203815088503184E-2</v>
      </c>
      <c r="K329" s="239">
        <v>7808</v>
      </c>
      <c r="L329" s="240">
        <f t="shared" si="166"/>
        <v>-8.1843838193791152E-2</v>
      </c>
      <c r="M329" s="239">
        <v>36668</v>
      </c>
      <c r="N329" s="240">
        <f t="shared" si="167"/>
        <v>-1.1564277434833015E-2</v>
      </c>
      <c r="O329" s="239">
        <v>79</v>
      </c>
      <c r="P329" s="240" t="str">
        <f t="shared" si="168"/>
        <v>-</v>
      </c>
      <c r="Q329" s="239">
        <v>7913</v>
      </c>
      <c r="R329" s="240">
        <f t="shared" si="169"/>
        <v>0.41328808715842125</v>
      </c>
      <c r="S329" s="239">
        <f t="shared" si="193"/>
        <v>30682.387122745957</v>
      </c>
      <c r="T329" s="240">
        <f t="shared" si="170"/>
        <v>8.434989553478367E-2</v>
      </c>
      <c r="U329" s="239">
        <v>11133</v>
      </c>
      <c r="V329" s="240">
        <f t="shared" si="171"/>
        <v>6.6890273119309951E-2</v>
      </c>
      <c r="W329" s="239">
        <v>4394</v>
      </c>
      <c r="X329" s="240">
        <f t="shared" si="172"/>
        <v>-4.3535045711798004E-2</v>
      </c>
      <c r="Y329" s="239">
        <v>6617</v>
      </c>
      <c r="Z329" s="240">
        <f t="shared" si="173"/>
        <v>0.36376751854905187</v>
      </c>
      <c r="AA329" s="239">
        <v>8538</v>
      </c>
      <c r="AB329" s="240">
        <f t="shared" si="174"/>
        <v>1.461675579322641E-2</v>
      </c>
      <c r="AC329" s="239">
        <v>924</v>
      </c>
      <c r="AD329" s="240">
        <f t="shared" si="175"/>
        <v>-9.6774193548387122E-2</v>
      </c>
      <c r="AE329" s="239">
        <v>1171</v>
      </c>
      <c r="AF329" s="240">
        <f t="shared" si="176"/>
        <v>0.10263653483992474</v>
      </c>
      <c r="AG329" s="239">
        <v>0</v>
      </c>
      <c r="AH329" s="240" t="str">
        <f t="shared" si="177"/>
        <v>-</v>
      </c>
      <c r="AI329" s="239">
        <v>0</v>
      </c>
      <c r="AJ329" s="240" t="str">
        <f t="shared" si="178"/>
        <v>-</v>
      </c>
      <c r="AK329" s="239">
        <v>408</v>
      </c>
      <c r="AL329" s="240">
        <f t="shared" si="179"/>
        <v>-0.2153846153846154</v>
      </c>
      <c r="AM329" s="239">
        <v>1066</v>
      </c>
      <c r="AN329" s="240">
        <f t="shared" si="180"/>
        <v>-0.54560954816709295</v>
      </c>
      <c r="AO329" s="239">
        <v>163</v>
      </c>
      <c r="AP329" s="240">
        <f t="shared" si="181"/>
        <v>2.515723270440251E-2</v>
      </c>
      <c r="AQ329" s="239">
        <v>440</v>
      </c>
      <c r="AR329" s="240">
        <f t="shared" si="182"/>
        <v>0.58844765342960281</v>
      </c>
      <c r="AS329" s="239">
        <f t="shared" si="191"/>
        <v>120044.7459972142</v>
      </c>
      <c r="AT329" s="240">
        <f t="shared" si="183"/>
        <v>3.772395057471134E-2</v>
      </c>
      <c r="AU329" s="241">
        <f t="shared" si="192"/>
        <v>138667.77042099988</v>
      </c>
      <c r="AV329" s="242">
        <f t="shared" si="184"/>
        <v>3.5918632218849389E-2</v>
      </c>
    </row>
    <row r="330" spans="2:48" ht="15" hidden="1" customHeight="1" outlineLevel="1">
      <c r="B330" s="238" t="s">
        <v>51</v>
      </c>
      <c r="C330" s="239">
        <v>17325</v>
      </c>
      <c r="D330" s="240">
        <f t="shared" si="162"/>
        <v>-6.4676348323705612E-2</v>
      </c>
      <c r="E330" s="239">
        <v>2881</v>
      </c>
      <c r="F330" s="240">
        <f t="shared" si="163"/>
        <v>2.4173480270174297E-2</v>
      </c>
      <c r="G330" s="239">
        <v>4440</v>
      </c>
      <c r="H330" s="240">
        <f t="shared" si="164"/>
        <v>-0.21995783555867887</v>
      </c>
      <c r="I330" s="239">
        <v>27565</v>
      </c>
      <c r="J330" s="240">
        <f t="shared" si="165"/>
        <v>5.9011103000499388E-2</v>
      </c>
      <c r="K330" s="239">
        <v>4716</v>
      </c>
      <c r="L330" s="240">
        <f t="shared" si="166"/>
        <v>-0.2436246992782678</v>
      </c>
      <c r="M330" s="239">
        <v>40639</v>
      </c>
      <c r="N330" s="240">
        <f t="shared" si="167"/>
        <v>5.8417543494113877E-2</v>
      </c>
      <c r="O330" s="239">
        <v>124</v>
      </c>
      <c r="P330" s="240" t="str">
        <f t="shared" si="168"/>
        <v>-</v>
      </c>
      <c r="Q330" s="239">
        <v>10326</v>
      </c>
      <c r="R330" s="240">
        <f t="shared" si="169"/>
        <v>0.43237619642114034</v>
      </c>
      <c r="S330" s="239">
        <f t="shared" si="193"/>
        <v>30865.743200837318</v>
      </c>
      <c r="T330" s="240">
        <f t="shared" si="170"/>
        <v>-7.3879792456372995E-2</v>
      </c>
      <c r="U330" s="239">
        <v>11969</v>
      </c>
      <c r="V330" s="240">
        <f t="shared" si="171"/>
        <v>-4.0868659347704117E-2</v>
      </c>
      <c r="W330" s="239">
        <v>4240</v>
      </c>
      <c r="X330" s="240">
        <f t="shared" si="172"/>
        <v>-0.2602930914166085</v>
      </c>
      <c r="Y330" s="239">
        <v>6521</v>
      </c>
      <c r="Z330" s="240">
        <f t="shared" si="173"/>
        <v>4.4362588084561283E-2</v>
      </c>
      <c r="AA330" s="239">
        <v>8136</v>
      </c>
      <c r="AB330" s="240">
        <f t="shared" si="174"/>
        <v>-8.3060971486532131E-2</v>
      </c>
      <c r="AC330" s="239">
        <v>942</v>
      </c>
      <c r="AD330" s="240">
        <f t="shared" si="175"/>
        <v>-0.14129443938012765</v>
      </c>
      <c r="AE330" s="239">
        <v>1275</v>
      </c>
      <c r="AF330" s="240">
        <f t="shared" si="176"/>
        <v>7.7768385460693201E-2</v>
      </c>
      <c r="AG330" s="239">
        <v>0</v>
      </c>
      <c r="AH330" s="240" t="str">
        <f t="shared" si="177"/>
        <v>-</v>
      </c>
      <c r="AI330" s="239">
        <v>0</v>
      </c>
      <c r="AJ330" s="240" t="str">
        <f t="shared" si="178"/>
        <v>-</v>
      </c>
      <c r="AK330" s="239">
        <v>496</v>
      </c>
      <c r="AL330" s="240">
        <f t="shared" si="179"/>
        <v>-0.37766624843161856</v>
      </c>
      <c r="AM330" s="239">
        <v>1108</v>
      </c>
      <c r="AN330" s="240">
        <f t="shared" si="180"/>
        <v>-0.37330316742081449</v>
      </c>
      <c r="AO330" s="239">
        <v>282</v>
      </c>
      <c r="AP330" s="240">
        <f t="shared" si="181"/>
        <v>6.0150375939849621E-2</v>
      </c>
      <c r="AQ330" s="239">
        <v>390</v>
      </c>
      <c r="AR330" s="240">
        <f t="shared" si="182"/>
        <v>-3.703703703703709E-2</v>
      </c>
      <c r="AS330" s="239">
        <f t="shared" si="191"/>
        <v>126048.58381436393</v>
      </c>
      <c r="AT330" s="240">
        <f t="shared" si="183"/>
        <v>6.6307133453178402E-3</v>
      </c>
      <c r="AU330" s="241">
        <f t="shared" si="192"/>
        <v>143373.5191380156</v>
      </c>
      <c r="AV330" s="242">
        <f t="shared" si="184"/>
        <v>-2.5582584492965799E-3</v>
      </c>
    </row>
    <row r="331" spans="2:48" collapsed="1">
      <c r="B331" s="251">
        <v>1985</v>
      </c>
      <c r="C331" s="252">
        <v>352498</v>
      </c>
      <c r="D331" s="253">
        <f t="shared" si="162"/>
        <v>1.7021662902960699E-5</v>
      </c>
      <c r="E331" s="252">
        <v>31989</v>
      </c>
      <c r="F331" s="253">
        <f t="shared" si="163"/>
        <v>4.0022108069445395E-2</v>
      </c>
      <c r="G331" s="252">
        <v>43612</v>
      </c>
      <c r="H331" s="253">
        <f t="shared" si="164"/>
        <v>-7.8301667476805337E-2</v>
      </c>
      <c r="I331" s="252">
        <v>271091</v>
      </c>
      <c r="J331" s="253">
        <f t="shared" si="165"/>
        <v>4.1100046468936835E-2</v>
      </c>
      <c r="K331" s="252">
        <v>69731</v>
      </c>
      <c r="L331" s="253">
        <f t="shared" si="166"/>
        <v>-0.13019995260013217</v>
      </c>
      <c r="M331" s="252">
        <v>504241</v>
      </c>
      <c r="N331" s="253">
        <f t="shared" si="167"/>
        <v>-5.7022850656308854E-2</v>
      </c>
      <c r="O331" s="252">
        <v>4731</v>
      </c>
      <c r="P331" s="253" t="str">
        <f t="shared" si="168"/>
        <v>-</v>
      </c>
      <c r="Q331" s="252">
        <v>108689</v>
      </c>
      <c r="R331" s="253">
        <f t="shared" si="169"/>
        <v>0.39269880320852879</v>
      </c>
      <c r="S331" s="252">
        <f t="shared" si="193"/>
        <v>215529.6045896936</v>
      </c>
      <c r="T331" s="253">
        <f t="shared" si="170"/>
        <v>0.18385775991017339</v>
      </c>
      <c r="U331" s="252">
        <v>86799</v>
      </c>
      <c r="V331" s="253">
        <f t="shared" si="171"/>
        <v>0.17191423865201316</v>
      </c>
      <c r="W331" s="252">
        <v>28783</v>
      </c>
      <c r="X331" s="253">
        <f t="shared" si="172"/>
        <v>0.12420419482091938</v>
      </c>
      <c r="Y331" s="252">
        <v>49489</v>
      </c>
      <c r="Z331" s="253">
        <f t="shared" si="173"/>
        <v>0.30847126011316162</v>
      </c>
      <c r="AA331" s="252">
        <v>50458</v>
      </c>
      <c r="AB331" s="253">
        <f t="shared" si="174"/>
        <v>0.13220840999865358</v>
      </c>
      <c r="AC331" s="252">
        <v>10572</v>
      </c>
      <c r="AD331" s="253">
        <f t="shared" si="175"/>
        <v>-1.9294990723562111E-2</v>
      </c>
      <c r="AE331" s="252">
        <v>13480</v>
      </c>
      <c r="AF331" s="253">
        <f t="shared" si="176"/>
        <v>0.21168539325842706</v>
      </c>
      <c r="AG331" s="252">
        <v>0</v>
      </c>
      <c r="AH331" s="253" t="str">
        <f t="shared" si="177"/>
        <v>-</v>
      </c>
      <c r="AI331" s="252">
        <v>0</v>
      </c>
      <c r="AJ331" s="253" t="str">
        <f t="shared" si="178"/>
        <v>-</v>
      </c>
      <c r="AK331" s="252">
        <v>5766</v>
      </c>
      <c r="AL331" s="253">
        <f t="shared" si="179"/>
        <v>-0.11834862385321099</v>
      </c>
      <c r="AM331" s="252">
        <v>9383</v>
      </c>
      <c r="AN331" s="253">
        <f t="shared" si="180"/>
        <v>-0.26695312500000001</v>
      </c>
      <c r="AO331" s="252">
        <v>3145</v>
      </c>
      <c r="AP331" s="253">
        <f t="shared" si="181"/>
        <v>6.078055022392892E-3</v>
      </c>
      <c r="AQ331" s="252">
        <v>5425</v>
      </c>
      <c r="AR331" s="253">
        <f t="shared" si="182"/>
        <v>6.9386950522373425E-2</v>
      </c>
      <c r="AS331" s="252">
        <f t="shared" si="191"/>
        <v>1297384.3655624965</v>
      </c>
      <c r="AT331" s="253">
        <f t="shared" si="183"/>
        <v>2.729765012032126E-2</v>
      </c>
      <c r="AU331" s="254">
        <f t="shared" si="192"/>
        <v>1649882.365579518</v>
      </c>
      <c r="AV331" s="255">
        <f t="shared" si="184"/>
        <v>2.1344888361257697E-2</v>
      </c>
    </row>
    <row r="332" spans="2:48" ht="15" hidden="1" customHeight="1" outlineLevel="1">
      <c r="B332" s="238" t="s">
        <v>40</v>
      </c>
      <c r="C332" s="239">
        <v>20899</v>
      </c>
      <c r="D332" s="240">
        <f t="shared" si="162"/>
        <v>-2.0940691464442995E-2</v>
      </c>
      <c r="E332" s="239">
        <v>2647</v>
      </c>
      <c r="F332" s="240">
        <f t="shared" si="163"/>
        <v>-5.4980364155658656E-2</v>
      </c>
      <c r="G332" s="239">
        <v>3875</v>
      </c>
      <c r="H332" s="240">
        <f t="shared" si="164"/>
        <v>-0.30951532430506057</v>
      </c>
      <c r="I332" s="239">
        <v>26333</v>
      </c>
      <c r="J332" s="240">
        <f t="shared" si="165"/>
        <v>-0.10587076839496112</v>
      </c>
      <c r="K332" s="239">
        <v>3922</v>
      </c>
      <c r="L332" s="240">
        <f t="shared" si="166"/>
        <v>3.866525423728806E-2</v>
      </c>
      <c r="M332" s="239">
        <v>35614</v>
      </c>
      <c r="N332" s="240">
        <f t="shared" si="167"/>
        <v>-3.6886797555303108E-2</v>
      </c>
      <c r="O332" s="239">
        <v>0</v>
      </c>
      <c r="P332" s="240" t="str">
        <f t="shared" si="168"/>
        <v>-</v>
      </c>
      <c r="Q332" s="239">
        <v>7568</v>
      </c>
      <c r="R332" s="240">
        <f t="shared" si="169"/>
        <v>0.39863241545000916</v>
      </c>
      <c r="S332" s="239">
        <f t="shared" si="193"/>
        <v>31998.08022290016</v>
      </c>
      <c r="T332" s="240">
        <f t="shared" si="170"/>
        <v>8.6593573087353048E-2</v>
      </c>
      <c r="U332" s="239">
        <v>13441</v>
      </c>
      <c r="V332" s="240">
        <f t="shared" si="171"/>
        <v>0.11018419096390519</v>
      </c>
      <c r="W332" s="239">
        <v>3840</v>
      </c>
      <c r="X332" s="240">
        <f t="shared" si="172"/>
        <v>-0.22999799478644478</v>
      </c>
      <c r="Y332" s="239">
        <v>6539</v>
      </c>
      <c r="Z332" s="240">
        <f t="shared" si="173"/>
        <v>0.20003670398238205</v>
      </c>
      <c r="AA332" s="239">
        <v>8178</v>
      </c>
      <c r="AB332" s="240">
        <f t="shared" si="174"/>
        <v>0.18435916002896446</v>
      </c>
      <c r="AC332" s="239">
        <v>1252</v>
      </c>
      <c r="AD332" s="240">
        <f t="shared" si="175"/>
        <v>0.49225268176400472</v>
      </c>
      <c r="AE332" s="239">
        <v>1205</v>
      </c>
      <c r="AF332" s="240">
        <f t="shared" si="176"/>
        <v>1.7736486486486402E-2</v>
      </c>
      <c r="AG332" s="239">
        <v>0</v>
      </c>
      <c r="AH332" s="240" t="str">
        <f t="shared" si="177"/>
        <v>-</v>
      </c>
      <c r="AI332" s="239">
        <v>0</v>
      </c>
      <c r="AJ332" s="240" t="str">
        <f t="shared" si="178"/>
        <v>-</v>
      </c>
      <c r="AK332" s="239">
        <v>429</v>
      </c>
      <c r="AL332" s="240">
        <f t="shared" si="179"/>
        <v>-0.22563176895306858</v>
      </c>
      <c r="AM332" s="239">
        <v>744</v>
      </c>
      <c r="AN332" s="240">
        <f t="shared" si="180"/>
        <v>7.2046109510086387E-2</v>
      </c>
      <c r="AO332" s="239">
        <v>166</v>
      </c>
      <c r="AP332" s="240">
        <f t="shared" si="181"/>
        <v>-4.5977011494252928E-2</v>
      </c>
      <c r="AQ332" s="239">
        <v>366</v>
      </c>
      <c r="AR332" s="240">
        <f t="shared" si="182"/>
        <v>-0.15081206496519717</v>
      </c>
      <c r="AS332" s="239">
        <v>116119</v>
      </c>
      <c r="AT332" s="240">
        <f t="shared" si="183"/>
        <v>-1.0515282949732807E-2</v>
      </c>
      <c r="AU332" s="241">
        <v>137018</v>
      </c>
      <c r="AV332" s="242">
        <f t="shared" si="184"/>
        <v>-1.2119770149748743E-2</v>
      </c>
    </row>
    <row r="333" spans="2:48" ht="15" hidden="1" customHeight="1" outlineLevel="1">
      <c r="B333" s="238" t="s">
        <v>41</v>
      </c>
      <c r="C333" s="239">
        <v>22412</v>
      </c>
      <c r="D333" s="240">
        <f t="shared" si="162"/>
        <v>-4.7957371225577639E-3</v>
      </c>
      <c r="E333" s="239">
        <v>2766</v>
      </c>
      <c r="F333" s="240">
        <f t="shared" si="163"/>
        <v>0.22497785651018609</v>
      </c>
      <c r="G333" s="239">
        <v>2414</v>
      </c>
      <c r="H333" s="240">
        <f t="shared" si="164"/>
        <v>-0.27442140066125642</v>
      </c>
      <c r="I333" s="239">
        <v>29761</v>
      </c>
      <c r="J333" s="240">
        <f t="shared" si="165"/>
        <v>0.16054437685228518</v>
      </c>
      <c r="K333" s="239">
        <v>3304</v>
      </c>
      <c r="L333" s="240">
        <f t="shared" si="166"/>
        <v>9.4402119907254001E-2</v>
      </c>
      <c r="M333" s="239">
        <v>41815</v>
      </c>
      <c r="N333" s="240">
        <f t="shared" si="167"/>
        <v>-3.1140665909775489E-2</v>
      </c>
      <c r="O333" s="239">
        <v>0</v>
      </c>
      <c r="P333" s="240" t="str">
        <f t="shared" si="168"/>
        <v>-</v>
      </c>
      <c r="Q333" s="239">
        <v>4981</v>
      </c>
      <c r="R333" s="240">
        <f t="shared" si="169"/>
        <v>0.61878453038674031</v>
      </c>
      <c r="S333" s="239">
        <f t="shared" si="193"/>
        <v>27043.767756904257</v>
      </c>
      <c r="T333" s="240">
        <f t="shared" si="170"/>
        <v>1.1265278894011077E-2</v>
      </c>
      <c r="U333" s="239">
        <v>11313</v>
      </c>
      <c r="V333" s="240">
        <f t="shared" si="171"/>
        <v>2.925531914893531E-3</v>
      </c>
      <c r="W333" s="239">
        <v>2890</v>
      </c>
      <c r="X333" s="240">
        <f t="shared" si="172"/>
        <v>-0.19988925802879287</v>
      </c>
      <c r="Y333" s="239">
        <v>5387</v>
      </c>
      <c r="Z333" s="240">
        <f t="shared" si="173"/>
        <v>-3.5279369627507218E-2</v>
      </c>
      <c r="AA333" s="239">
        <v>7454</v>
      </c>
      <c r="AB333" s="240">
        <f t="shared" si="174"/>
        <v>0.1895946377274178</v>
      </c>
      <c r="AC333" s="239">
        <v>878</v>
      </c>
      <c r="AD333" s="240">
        <f t="shared" si="175"/>
        <v>-4.3572984749455368E-2</v>
      </c>
      <c r="AE333" s="239">
        <v>1383</v>
      </c>
      <c r="AF333" s="240">
        <f t="shared" si="176"/>
        <v>3.9068369646882095E-2</v>
      </c>
      <c r="AG333" s="239">
        <v>0</v>
      </c>
      <c r="AH333" s="240" t="str">
        <f t="shared" si="177"/>
        <v>-</v>
      </c>
      <c r="AI333" s="239">
        <v>0</v>
      </c>
      <c r="AJ333" s="240" t="str">
        <f t="shared" si="178"/>
        <v>-</v>
      </c>
      <c r="AK333" s="239">
        <v>434</v>
      </c>
      <c r="AL333" s="240">
        <f t="shared" si="179"/>
        <v>-0.34242424242424241</v>
      </c>
      <c r="AM333" s="239">
        <v>407</v>
      </c>
      <c r="AN333" s="240">
        <f t="shared" si="180"/>
        <v>-0.37191358024691357</v>
      </c>
      <c r="AO333" s="239">
        <v>225</v>
      </c>
      <c r="AP333" s="240">
        <f t="shared" si="181"/>
        <v>6.1320754716981174E-2</v>
      </c>
      <c r="AQ333" s="239">
        <v>262</v>
      </c>
      <c r="AR333" s="240">
        <f t="shared" si="182"/>
        <v>-8.0701754385964941E-2</v>
      </c>
      <c r="AS333" s="239">
        <f t="shared" ref="AS333:AS344" si="194">SUM(E333:Q333,U333:AQ333)</f>
        <v>115673.47419214562</v>
      </c>
      <c r="AT333" s="240">
        <f t="shared" si="183"/>
        <v>3.9464452909356407E-2</v>
      </c>
      <c r="AU333" s="241">
        <f t="shared" ref="AU333:AU344" si="195">SUM(C333:Q333,U333:AQ333)</f>
        <v>138085.4693964085</v>
      </c>
      <c r="AV333" s="242">
        <f t="shared" si="184"/>
        <v>3.2015057955169901E-2</v>
      </c>
    </row>
    <row r="334" spans="2:48" ht="15" hidden="1" customHeight="1" outlineLevel="1">
      <c r="B334" s="238" t="s">
        <v>42</v>
      </c>
      <c r="C334" s="239">
        <v>35582</v>
      </c>
      <c r="D334" s="240">
        <f t="shared" si="162"/>
        <v>2.2823962285845711E-2</v>
      </c>
      <c r="E334" s="239">
        <v>2303</v>
      </c>
      <c r="F334" s="240">
        <f t="shared" si="163"/>
        <v>-9.4623655913979032E-3</v>
      </c>
      <c r="G334" s="239">
        <v>3659</v>
      </c>
      <c r="H334" s="240">
        <f t="shared" si="164"/>
        <v>-0.2176608937353004</v>
      </c>
      <c r="I334" s="239">
        <v>19934</v>
      </c>
      <c r="J334" s="240">
        <f t="shared" si="165"/>
        <v>8.4076571677180745E-2</v>
      </c>
      <c r="K334" s="239">
        <v>6692</v>
      </c>
      <c r="L334" s="240">
        <f t="shared" si="166"/>
        <v>8.8838268792710728E-2</v>
      </c>
      <c r="M334" s="239">
        <v>53654</v>
      </c>
      <c r="N334" s="240">
        <f t="shared" si="167"/>
        <v>0.37061257855208707</v>
      </c>
      <c r="O334" s="239">
        <v>0</v>
      </c>
      <c r="P334" s="240" t="str">
        <f t="shared" si="168"/>
        <v>-</v>
      </c>
      <c r="Q334" s="239">
        <v>7430</v>
      </c>
      <c r="R334" s="240">
        <f t="shared" si="169"/>
        <v>1.0558937465412286</v>
      </c>
      <c r="S334" s="239">
        <f t="shared" si="193"/>
        <v>11990.781841475493</v>
      </c>
      <c r="T334" s="240">
        <f t="shared" si="170"/>
        <v>-1.6845096671915916E-2</v>
      </c>
      <c r="U334" s="239">
        <v>6601</v>
      </c>
      <c r="V334" s="240">
        <f t="shared" si="171"/>
        <v>0.21230486685032135</v>
      </c>
      <c r="W334" s="239">
        <v>1006</v>
      </c>
      <c r="X334" s="240">
        <f t="shared" si="172"/>
        <v>-0.49750249750249753</v>
      </c>
      <c r="Y334" s="239">
        <v>2865</v>
      </c>
      <c r="Z334" s="240">
        <f t="shared" si="173"/>
        <v>6.7039106145251326E-2</v>
      </c>
      <c r="AA334" s="239">
        <v>1519</v>
      </c>
      <c r="AB334" s="240">
        <f t="shared" si="174"/>
        <v>-0.26405038759689925</v>
      </c>
      <c r="AC334" s="239">
        <v>934</v>
      </c>
      <c r="AD334" s="240">
        <f t="shared" si="175"/>
        <v>0.28296703296703307</v>
      </c>
      <c r="AE334" s="239">
        <v>811</v>
      </c>
      <c r="AF334" s="240">
        <f t="shared" si="176"/>
        <v>0.34717607973421938</v>
      </c>
      <c r="AG334" s="239">
        <v>0</v>
      </c>
      <c r="AH334" s="240" t="str">
        <f t="shared" si="177"/>
        <v>-</v>
      </c>
      <c r="AI334" s="239">
        <v>0</v>
      </c>
      <c r="AJ334" s="240" t="str">
        <f t="shared" si="178"/>
        <v>-</v>
      </c>
      <c r="AK334" s="239">
        <v>457</v>
      </c>
      <c r="AL334" s="240">
        <f t="shared" si="179"/>
        <v>-0.28031496062992123</v>
      </c>
      <c r="AM334" s="239">
        <v>645</v>
      </c>
      <c r="AN334" s="240">
        <f t="shared" si="180"/>
        <v>1.5527950310558758E-3</v>
      </c>
      <c r="AO334" s="239">
        <v>213</v>
      </c>
      <c r="AP334" s="240">
        <f t="shared" si="181"/>
        <v>-0.1198347107438017</v>
      </c>
      <c r="AQ334" s="239">
        <v>455</v>
      </c>
      <c r="AR334" s="240">
        <f t="shared" si="182"/>
        <v>-0.21551724137931039</v>
      </c>
      <c r="AS334" s="239">
        <f t="shared" si="194"/>
        <v>109178.06574148395</v>
      </c>
      <c r="AT334" s="240">
        <f t="shared" si="183"/>
        <v>0.21409730058243825</v>
      </c>
      <c r="AU334" s="241">
        <f t="shared" si="195"/>
        <v>144760.08856544623</v>
      </c>
      <c r="AV334" s="242">
        <f t="shared" si="184"/>
        <v>0.16074310600590525</v>
      </c>
    </row>
    <row r="335" spans="2:48" ht="15" hidden="1" customHeight="1" outlineLevel="1">
      <c r="B335" s="238" t="s">
        <v>43</v>
      </c>
      <c r="C335" s="239">
        <v>39482</v>
      </c>
      <c r="D335" s="240">
        <f t="shared" si="162"/>
        <v>-0.12981574539363483</v>
      </c>
      <c r="E335" s="239">
        <v>2246</v>
      </c>
      <c r="F335" s="240">
        <f t="shared" si="163"/>
        <v>0.12187812187812197</v>
      </c>
      <c r="G335" s="239">
        <v>4157</v>
      </c>
      <c r="H335" s="240">
        <f t="shared" si="164"/>
        <v>2.4143877802414337E-2</v>
      </c>
      <c r="I335" s="239">
        <v>17692</v>
      </c>
      <c r="J335" s="240">
        <f t="shared" si="165"/>
        <v>-2.3674190166105613E-2</v>
      </c>
      <c r="K335" s="239">
        <v>5956</v>
      </c>
      <c r="L335" s="240">
        <f t="shared" si="166"/>
        <v>-2.3286323384716257E-2</v>
      </c>
      <c r="M335" s="239">
        <v>50780</v>
      </c>
      <c r="N335" s="240">
        <f t="shared" si="167"/>
        <v>0.17734344207182762</v>
      </c>
      <c r="O335" s="239">
        <v>0</v>
      </c>
      <c r="P335" s="240" t="str">
        <f t="shared" si="168"/>
        <v>-</v>
      </c>
      <c r="Q335" s="239">
        <v>5819</v>
      </c>
      <c r="R335" s="240">
        <f t="shared" si="169"/>
        <v>0.8207133917396745</v>
      </c>
      <c r="S335" s="239">
        <f t="shared" si="193"/>
        <v>1433.183892103051</v>
      </c>
      <c r="T335" s="240">
        <f t="shared" si="170"/>
        <v>-0.17195062884753365</v>
      </c>
      <c r="U335" s="239">
        <v>71</v>
      </c>
      <c r="V335" s="240">
        <f t="shared" si="171"/>
        <v>-0.81216931216931221</v>
      </c>
      <c r="W335" s="239">
        <v>17</v>
      </c>
      <c r="X335" s="240">
        <f t="shared" si="172"/>
        <v>-0.96822429906542051</v>
      </c>
      <c r="Y335" s="239">
        <v>1328</v>
      </c>
      <c r="Z335" s="240">
        <f t="shared" si="173"/>
        <v>1.9642857142857144</v>
      </c>
      <c r="AA335" s="239">
        <v>17</v>
      </c>
      <c r="AB335" s="240">
        <f t="shared" si="174"/>
        <v>-0.95211267605633798</v>
      </c>
      <c r="AC335" s="239">
        <v>765</v>
      </c>
      <c r="AD335" s="240">
        <f t="shared" si="175"/>
        <v>0.51785714285714279</v>
      </c>
      <c r="AE335" s="239">
        <v>843</v>
      </c>
      <c r="AF335" s="240">
        <f t="shared" si="176"/>
        <v>0.25074183976261133</v>
      </c>
      <c r="AG335" s="239">
        <v>0</v>
      </c>
      <c r="AH335" s="240" t="str">
        <f t="shared" si="177"/>
        <v>-</v>
      </c>
      <c r="AI335" s="239">
        <v>0</v>
      </c>
      <c r="AJ335" s="240" t="str">
        <f t="shared" si="178"/>
        <v>-</v>
      </c>
      <c r="AK335" s="239">
        <v>541</v>
      </c>
      <c r="AL335" s="240">
        <f t="shared" si="179"/>
        <v>-0.38382687927107062</v>
      </c>
      <c r="AM335" s="239">
        <v>709</v>
      </c>
      <c r="AN335" s="240">
        <f t="shared" si="180"/>
        <v>0.24385964912280711</v>
      </c>
      <c r="AO335" s="239">
        <v>284</v>
      </c>
      <c r="AP335" s="240">
        <f t="shared" si="181"/>
        <v>-5.0167224080267525E-2</v>
      </c>
      <c r="AQ335" s="239">
        <v>347</v>
      </c>
      <c r="AR335" s="240">
        <f t="shared" si="182"/>
        <v>-0.62445887445887438</v>
      </c>
      <c r="AS335" s="239">
        <f t="shared" si="194"/>
        <v>91572.086648883604</v>
      </c>
      <c r="AT335" s="240">
        <f t="shared" si="183"/>
        <v>0.1137474836485779</v>
      </c>
      <c r="AU335" s="241">
        <f t="shared" si="195"/>
        <v>131053.9568331382</v>
      </c>
      <c r="AV335" s="242">
        <f t="shared" si="184"/>
        <v>2.7134531183730104E-2</v>
      </c>
    </row>
    <row r="336" spans="2:48" ht="15" hidden="1" customHeight="1" outlineLevel="1">
      <c r="B336" s="238" t="s">
        <v>44</v>
      </c>
      <c r="C336" s="239">
        <v>48282</v>
      </c>
      <c r="D336" s="240">
        <f t="shared" si="162"/>
        <v>-0.19728004256168119</v>
      </c>
      <c r="E336" s="239">
        <v>2044</v>
      </c>
      <c r="F336" s="240">
        <f t="shared" si="163"/>
        <v>0.10188679245283017</v>
      </c>
      <c r="G336" s="239">
        <v>4145</v>
      </c>
      <c r="H336" s="240">
        <f t="shared" si="164"/>
        <v>9.1076599105027745E-2</v>
      </c>
      <c r="I336" s="239">
        <v>18197</v>
      </c>
      <c r="J336" s="240">
        <f t="shared" si="165"/>
        <v>0.25983107172528386</v>
      </c>
      <c r="K336" s="239">
        <v>6033</v>
      </c>
      <c r="L336" s="240">
        <f t="shared" si="166"/>
        <v>-8.0335365853658525E-2</v>
      </c>
      <c r="M336" s="239">
        <v>54023</v>
      </c>
      <c r="N336" s="240">
        <f t="shared" si="167"/>
        <v>0.22434502764935194</v>
      </c>
      <c r="O336" s="239">
        <v>0</v>
      </c>
      <c r="P336" s="240" t="str">
        <f t="shared" si="168"/>
        <v>-</v>
      </c>
      <c r="Q336" s="239">
        <v>7243</v>
      </c>
      <c r="R336" s="240">
        <f t="shared" si="169"/>
        <v>0.57149056194402248</v>
      </c>
      <c r="S336" s="239">
        <f t="shared" si="193"/>
        <v>1098.2457912457912</v>
      </c>
      <c r="T336" s="240">
        <f t="shared" si="170"/>
        <v>8.5248841995929325</v>
      </c>
      <c r="U336" s="239">
        <v>67</v>
      </c>
      <c r="V336" s="240">
        <f t="shared" si="171"/>
        <v>0.2407407407407407</v>
      </c>
      <c r="W336" s="239">
        <v>24</v>
      </c>
      <c r="X336" s="240">
        <f t="shared" si="172"/>
        <v>-0.27272727272727271</v>
      </c>
      <c r="Y336" s="239">
        <v>941</v>
      </c>
      <c r="Z336" s="240">
        <f t="shared" si="173"/>
        <v>51.277777777777779</v>
      </c>
      <c r="AA336" s="239">
        <v>15</v>
      </c>
      <c r="AB336" s="240">
        <f t="shared" si="174"/>
        <v>0.5</v>
      </c>
      <c r="AC336" s="239">
        <v>478</v>
      </c>
      <c r="AD336" s="240">
        <f t="shared" si="175"/>
        <v>9.6330275229357776E-2</v>
      </c>
      <c r="AE336" s="239">
        <v>712</v>
      </c>
      <c r="AF336" s="240">
        <f t="shared" si="176"/>
        <v>0.11424100156494532</v>
      </c>
      <c r="AG336" s="239">
        <v>0</v>
      </c>
      <c r="AH336" s="240" t="str">
        <f t="shared" si="177"/>
        <v>-</v>
      </c>
      <c r="AI336" s="239">
        <v>0</v>
      </c>
      <c r="AJ336" s="240" t="str">
        <f t="shared" si="178"/>
        <v>-</v>
      </c>
      <c r="AK336" s="239">
        <v>817</v>
      </c>
      <c r="AL336" s="240">
        <f t="shared" si="179"/>
        <v>-0.29264069264069259</v>
      </c>
      <c r="AM336" s="239">
        <v>527</v>
      </c>
      <c r="AN336" s="240">
        <f t="shared" si="180"/>
        <v>0.57784431137724557</v>
      </c>
      <c r="AO336" s="239">
        <v>524</v>
      </c>
      <c r="AP336" s="240">
        <f t="shared" si="181"/>
        <v>0.25961538461538458</v>
      </c>
      <c r="AQ336" s="239">
        <v>783</v>
      </c>
      <c r="AR336" s="240">
        <f t="shared" si="182"/>
        <v>-0.56035934868051651</v>
      </c>
      <c r="AS336" s="239">
        <f t="shared" si="194"/>
        <v>96626.097985651024</v>
      </c>
      <c r="AT336" s="240">
        <f t="shared" si="183"/>
        <v>0.20379166387315162</v>
      </c>
      <c r="AU336" s="241">
        <f t="shared" si="195"/>
        <v>144907.90070560845</v>
      </c>
      <c r="AV336" s="242">
        <f t="shared" si="184"/>
        <v>3.1989391315348836E-2</v>
      </c>
    </row>
    <row r="337" spans="2:48" ht="15" hidden="1" customHeight="1" outlineLevel="1">
      <c r="B337" s="238" t="s">
        <v>45</v>
      </c>
      <c r="C337" s="239">
        <v>38852</v>
      </c>
      <c r="D337" s="240">
        <f t="shared" si="162"/>
        <v>-0.19634287605493961</v>
      </c>
      <c r="E337" s="239">
        <v>2400</v>
      </c>
      <c r="F337" s="240">
        <f t="shared" si="163"/>
        <v>0.18401578687715836</v>
      </c>
      <c r="G337" s="239">
        <v>5514</v>
      </c>
      <c r="H337" s="240">
        <f t="shared" si="164"/>
        <v>-0.15713848975848366</v>
      </c>
      <c r="I337" s="239">
        <v>13623</v>
      </c>
      <c r="J337" s="240">
        <f t="shared" si="165"/>
        <v>-4.8207922867323449E-2</v>
      </c>
      <c r="K337" s="239">
        <v>5338</v>
      </c>
      <c r="L337" s="240">
        <f t="shared" si="166"/>
        <v>-0.12534818941504178</v>
      </c>
      <c r="M337" s="239">
        <v>51618</v>
      </c>
      <c r="N337" s="240">
        <f t="shared" si="167"/>
        <v>0.21382716049382711</v>
      </c>
      <c r="O337" s="239">
        <v>0</v>
      </c>
      <c r="P337" s="240" t="str">
        <f t="shared" si="168"/>
        <v>-</v>
      </c>
      <c r="Q337" s="239">
        <v>5718</v>
      </c>
      <c r="R337" s="240">
        <f t="shared" si="169"/>
        <v>0.96900826446280997</v>
      </c>
      <c r="S337" s="239">
        <f t="shared" si="193"/>
        <v>1552.0693486590039</v>
      </c>
      <c r="T337" s="240">
        <f t="shared" si="170"/>
        <v>12.257777787008745</v>
      </c>
      <c r="U337" s="239">
        <v>66</v>
      </c>
      <c r="V337" s="240">
        <f t="shared" si="171"/>
        <v>0.10000000000000009</v>
      </c>
      <c r="W337" s="239">
        <v>41</v>
      </c>
      <c r="X337" s="240">
        <f t="shared" si="172"/>
        <v>0.4137931034482758</v>
      </c>
      <c r="Y337" s="239">
        <v>1360</v>
      </c>
      <c r="Z337" s="240">
        <f t="shared" si="173"/>
        <v>74.555555555555557</v>
      </c>
      <c r="AA337" s="239">
        <v>10</v>
      </c>
      <c r="AB337" s="240">
        <f t="shared" si="174"/>
        <v>0</v>
      </c>
      <c r="AC337" s="239">
        <v>798</v>
      </c>
      <c r="AD337" s="240">
        <f t="shared" si="175"/>
        <v>1.4705882352941178</v>
      </c>
      <c r="AE337" s="239">
        <v>829</v>
      </c>
      <c r="AF337" s="240">
        <f t="shared" si="176"/>
        <v>9.3667546174142524E-2</v>
      </c>
      <c r="AG337" s="239">
        <v>0</v>
      </c>
      <c r="AH337" s="240" t="str">
        <f t="shared" si="177"/>
        <v>-</v>
      </c>
      <c r="AI337" s="239">
        <v>0</v>
      </c>
      <c r="AJ337" s="240" t="str">
        <f t="shared" si="178"/>
        <v>-</v>
      </c>
      <c r="AK337" s="239">
        <v>518</v>
      </c>
      <c r="AL337" s="240">
        <f t="shared" si="179"/>
        <v>-0.32020997375328086</v>
      </c>
      <c r="AM337" s="239">
        <v>530</v>
      </c>
      <c r="AN337" s="240">
        <f t="shared" si="180"/>
        <v>4.5364891518737682E-2</v>
      </c>
      <c r="AO337" s="239">
        <v>396</v>
      </c>
      <c r="AP337" s="240">
        <f t="shared" si="181"/>
        <v>0.28990228013029307</v>
      </c>
      <c r="AQ337" s="239">
        <v>609</v>
      </c>
      <c r="AR337" s="240">
        <f t="shared" si="182"/>
        <v>-0.47680412371134018</v>
      </c>
      <c r="AS337" s="239">
        <f t="shared" si="194"/>
        <v>89444.715809983711</v>
      </c>
      <c r="AT337" s="240">
        <f t="shared" si="183"/>
        <v>0.14142400331491611</v>
      </c>
      <c r="AU337" s="241">
        <f t="shared" si="195"/>
        <v>128296.51946710765</v>
      </c>
      <c r="AV337" s="242">
        <f t="shared" si="184"/>
        <v>1.2548923262410305E-2</v>
      </c>
    </row>
    <row r="338" spans="2:48" ht="15" hidden="1" customHeight="1" outlineLevel="1">
      <c r="B338" s="238" t="s">
        <v>46</v>
      </c>
      <c r="C338" s="239">
        <v>28751</v>
      </c>
      <c r="D338" s="240">
        <f t="shared" si="162"/>
        <v>-0.11464556260392933</v>
      </c>
      <c r="E338" s="239">
        <v>2189</v>
      </c>
      <c r="F338" s="240">
        <f t="shared" si="163"/>
        <v>0.7236220472440944</v>
      </c>
      <c r="G338" s="239">
        <v>2146</v>
      </c>
      <c r="H338" s="240">
        <f t="shared" si="164"/>
        <v>-0.34111145225667794</v>
      </c>
      <c r="I338" s="239">
        <v>13746</v>
      </c>
      <c r="J338" s="240">
        <f t="shared" si="165"/>
        <v>-8.5827623512441109E-3</v>
      </c>
      <c r="K338" s="239">
        <v>5986</v>
      </c>
      <c r="L338" s="240">
        <f t="shared" si="166"/>
        <v>5.573192239858904E-2</v>
      </c>
      <c r="M338" s="239">
        <v>45570</v>
      </c>
      <c r="N338" s="240">
        <f t="shared" si="167"/>
        <v>0.28889014594411133</v>
      </c>
      <c r="O338" s="239">
        <v>0</v>
      </c>
      <c r="P338" s="240" t="str">
        <f t="shared" si="168"/>
        <v>-</v>
      </c>
      <c r="Q338" s="239">
        <v>5150</v>
      </c>
      <c r="R338" s="240">
        <f t="shared" si="169"/>
        <v>1.1711635750421587</v>
      </c>
      <c r="S338" s="239">
        <f t="shared" si="193"/>
        <v>664.85195854161373</v>
      </c>
      <c r="T338" s="240">
        <f t="shared" si="170"/>
        <v>2.5084734127831907</v>
      </c>
      <c r="U338" s="239">
        <v>42</v>
      </c>
      <c r="V338" s="240">
        <f t="shared" si="171"/>
        <v>0.13513513513513509</v>
      </c>
      <c r="W338" s="239">
        <v>20</v>
      </c>
      <c r="X338" s="240">
        <f t="shared" si="172"/>
        <v>-0.69696969696969702</v>
      </c>
      <c r="Y338" s="239">
        <v>534</v>
      </c>
      <c r="Z338" s="240">
        <f t="shared" si="173"/>
        <v>17.413793103448278</v>
      </c>
      <c r="AA338" s="239">
        <v>52</v>
      </c>
      <c r="AB338" s="240">
        <f t="shared" si="174"/>
        <v>-8.7719298245614086E-2</v>
      </c>
      <c r="AC338" s="239">
        <v>634</v>
      </c>
      <c r="AD338" s="240">
        <f t="shared" si="175"/>
        <v>0.49528301886792447</v>
      </c>
      <c r="AE338" s="239">
        <v>609</v>
      </c>
      <c r="AF338" s="240">
        <f t="shared" si="176"/>
        <v>0.46394230769230771</v>
      </c>
      <c r="AG338" s="239">
        <v>0</v>
      </c>
      <c r="AH338" s="240" t="str">
        <f t="shared" si="177"/>
        <v>-</v>
      </c>
      <c r="AI338" s="239">
        <v>0</v>
      </c>
      <c r="AJ338" s="240" t="str">
        <f t="shared" si="178"/>
        <v>-</v>
      </c>
      <c r="AK338" s="239">
        <v>358</v>
      </c>
      <c r="AL338" s="240">
        <f t="shared" si="179"/>
        <v>-0.5251989389920424</v>
      </c>
      <c r="AM338" s="239">
        <v>555</v>
      </c>
      <c r="AN338" s="240">
        <f t="shared" si="180"/>
        <v>0.19098712446351929</v>
      </c>
      <c r="AO338" s="239">
        <v>305</v>
      </c>
      <c r="AP338" s="240">
        <f t="shared" si="181"/>
        <v>0.50990099009900991</v>
      </c>
      <c r="AQ338" s="239">
        <v>345</v>
      </c>
      <c r="AR338" s="240">
        <f t="shared" si="182"/>
        <v>-0.4</v>
      </c>
      <c r="AS338" s="239">
        <f t="shared" si="194"/>
        <v>78259.617703646451</v>
      </c>
      <c r="AT338" s="240">
        <f t="shared" si="183"/>
        <v>0.20722969857858309</v>
      </c>
      <c r="AU338" s="241">
        <f t="shared" si="195"/>
        <v>107010.50305808385</v>
      </c>
      <c r="AV338" s="242">
        <f t="shared" si="184"/>
        <v>9.9801029884926784E-2</v>
      </c>
    </row>
    <row r="339" spans="2:48" ht="15" hidden="1" customHeight="1" outlineLevel="1">
      <c r="B339" s="238" t="s">
        <v>47</v>
      </c>
      <c r="C339" s="239">
        <v>25518</v>
      </c>
      <c r="D339" s="240">
        <f t="shared" si="162"/>
        <v>-6.087148535256881E-2</v>
      </c>
      <c r="E339" s="239">
        <v>1893</v>
      </c>
      <c r="F339" s="240">
        <f t="shared" si="163"/>
        <v>-9.1650671785028837E-2</v>
      </c>
      <c r="G339" s="239">
        <v>2356</v>
      </c>
      <c r="H339" s="240">
        <f t="shared" si="164"/>
        <v>-0.36099810143748301</v>
      </c>
      <c r="I339" s="239">
        <v>18466</v>
      </c>
      <c r="J339" s="240">
        <f t="shared" si="165"/>
        <v>0.10304043963920906</v>
      </c>
      <c r="K339" s="239">
        <v>8741</v>
      </c>
      <c r="L339" s="240">
        <f t="shared" si="166"/>
        <v>0.18699076588810426</v>
      </c>
      <c r="M339" s="239">
        <v>52058</v>
      </c>
      <c r="N339" s="240">
        <f t="shared" si="167"/>
        <v>0.48903063413517911</v>
      </c>
      <c r="O339" s="239">
        <v>0</v>
      </c>
      <c r="P339" s="240" t="str">
        <f t="shared" si="168"/>
        <v>-</v>
      </c>
      <c r="Q339" s="239">
        <v>6253</v>
      </c>
      <c r="R339" s="240">
        <f t="shared" si="169"/>
        <v>1.2268518518518516</v>
      </c>
      <c r="S339" s="239">
        <f t="shared" si="193"/>
        <v>906.57658186562298</v>
      </c>
      <c r="T339" s="240">
        <f t="shared" si="170"/>
        <v>5.4110000652718453</v>
      </c>
      <c r="U339" s="239">
        <v>48</v>
      </c>
      <c r="V339" s="240">
        <f t="shared" si="171"/>
        <v>-0.34246575342465757</v>
      </c>
      <c r="W339" s="239">
        <v>76</v>
      </c>
      <c r="X339" s="240">
        <f t="shared" si="172"/>
        <v>2.6190476190476191</v>
      </c>
      <c r="Y339" s="239">
        <v>726</v>
      </c>
      <c r="Z339" s="240">
        <f t="shared" si="173"/>
        <v>35.299999999999997</v>
      </c>
      <c r="AA339" s="239">
        <v>19</v>
      </c>
      <c r="AB339" s="240">
        <f t="shared" si="174"/>
        <v>-0.3214285714285714</v>
      </c>
      <c r="AC339" s="239">
        <v>781</v>
      </c>
      <c r="AD339" s="240">
        <f t="shared" si="175"/>
        <v>0.51356589147286824</v>
      </c>
      <c r="AE339" s="239">
        <v>590</v>
      </c>
      <c r="AF339" s="240">
        <f t="shared" si="176"/>
        <v>-7.6682316118935834E-2</v>
      </c>
      <c r="AG339" s="239">
        <v>0</v>
      </c>
      <c r="AH339" s="240" t="str">
        <f t="shared" si="177"/>
        <v>-</v>
      </c>
      <c r="AI339" s="239">
        <v>0</v>
      </c>
      <c r="AJ339" s="240" t="str">
        <f t="shared" si="178"/>
        <v>-</v>
      </c>
      <c r="AK339" s="239">
        <v>443</v>
      </c>
      <c r="AL339" s="240">
        <f t="shared" si="179"/>
        <v>-0.48904267589388695</v>
      </c>
      <c r="AM339" s="239">
        <v>1974</v>
      </c>
      <c r="AN339" s="240">
        <f t="shared" si="180"/>
        <v>3.9848484848484844</v>
      </c>
      <c r="AO339" s="239">
        <v>202</v>
      </c>
      <c r="AP339" s="240">
        <f t="shared" si="181"/>
        <v>0.19526627218934922</v>
      </c>
      <c r="AQ339" s="239">
        <v>348</v>
      </c>
      <c r="AR339" s="240">
        <f t="shared" si="182"/>
        <v>-0.24838012958963285</v>
      </c>
      <c r="AS339" s="239">
        <f t="shared" si="194"/>
        <v>95015.709522017132</v>
      </c>
      <c r="AT339" s="240">
        <f t="shared" si="183"/>
        <v>0.34121772379365378</v>
      </c>
      <c r="AU339" s="241">
        <f t="shared" si="195"/>
        <v>120533.64865053177</v>
      </c>
      <c r="AV339" s="242">
        <f t="shared" si="184"/>
        <v>0.22974950567696828</v>
      </c>
    </row>
    <row r="340" spans="2:48" ht="15" hidden="1" customHeight="1" outlineLevel="1">
      <c r="B340" s="238" t="s">
        <v>48</v>
      </c>
      <c r="C340" s="239">
        <v>33146</v>
      </c>
      <c r="D340" s="240">
        <f t="shared" ref="D340:D403" si="196">IFERROR(C340/C353-1,"-")</f>
        <v>0.25629169193450574</v>
      </c>
      <c r="E340" s="239">
        <v>3042</v>
      </c>
      <c r="F340" s="240">
        <f t="shared" ref="F340:F403" si="197">IFERROR(E340/E353-1,"-")</f>
        <v>3.539823008849563E-2</v>
      </c>
      <c r="G340" s="239">
        <v>4294</v>
      </c>
      <c r="H340" s="240">
        <f t="shared" ref="H340:H403" si="198">IFERROR(G340/G353-1,"-")</f>
        <v>4.604141291108399E-2</v>
      </c>
      <c r="I340" s="239">
        <v>25489</v>
      </c>
      <c r="J340" s="240">
        <f t="shared" ref="J340:J403" si="199">IFERROR(I340/I353-1,"-")</f>
        <v>8.7553867815846731E-2</v>
      </c>
      <c r="K340" s="239">
        <v>9637</v>
      </c>
      <c r="L340" s="240">
        <f t="shared" ref="L340:L403" si="200">IFERROR(K340/K353-1,"-")</f>
        <v>-7.3365384615384666E-2</v>
      </c>
      <c r="M340" s="239">
        <v>36561</v>
      </c>
      <c r="N340" s="240">
        <f t="shared" ref="N340:N403" si="201">IFERROR(M340/M353-1,"-")</f>
        <v>0.20978789583402269</v>
      </c>
      <c r="O340" s="239">
        <v>0</v>
      </c>
      <c r="P340" s="240" t="str">
        <f t="shared" ref="P340:P403" si="202">IFERROR(O340/O353-1,"-")</f>
        <v>-</v>
      </c>
      <c r="Q340" s="239">
        <v>8144</v>
      </c>
      <c r="R340" s="240">
        <f t="shared" ref="R340:R403" si="203">IFERROR(Q340/Q353-1,"-")</f>
        <v>2.1262955854126679</v>
      </c>
      <c r="S340" s="239">
        <f t="shared" si="193"/>
        <v>15614.964157029714</v>
      </c>
      <c r="T340" s="240">
        <f t="shared" ref="T340:T403" si="204">IFERROR(S340/S353-1,"-")</f>
        <v>0.16447946577963735</v>
      </c>
      <c r="U340" s="239">
        <v>7935</v>
      </c>
      <c r="V340" s="240">
        <f t="shared" ref="V340:V403" si="205">IFERROR(U340/U353-1,"-")</f>
        <v>0.16949152542372881</v>
      </c>
      <c r="W340" s="239">
        <v>2698</v>
      </c>
      <c r="X340" s="240">
        <f t="shared" ref="X340:X403" si="206">IFERROR(W340/W353-1,"-")</f>
        <v>0.55414746543778803</v>
      </c>
      <c r="Y340" s="239">
        <v>2682</v>
      </c>
      <c r="Z340" s="240">
        <f t="shared" ref="Z340:Z403" si="207">IFERROR(Y340/Y353-1,"-")</f>
        <v>0.24051803885291401</v>
      </c>
      <c r="AA340" s="239">
        <v>2299</v>
      </c>
      <c r="AB340" s="240">
        <f t="shared" ref="AB340:AB403" si="208">IFERROR(AA340/AA353-1,"-")</f>
        <v>-0.1566397652237711</v>
      </c>
      <c r="AC340" s="239">
        <v>1044</v>
      </c>
      <c r="AD340" s="240">
        <f t="shared" ref="AD340:AD403" si="209">IFERROR(AC340/AC353-1,"-")</f>
        <v>0.42622950819672134</v>
      </c>
      <c r="AE340" s="239">
        <v>851</v>
      </c>
      <c r="AF340" s="240">
        <f t="shared" ref="AF340:AF403" si="210">IFERROR(AE340/AE353-1,"-")</f>
        <v>2.1608643457383003E-2</v>
      </c>
      <c r="AG340" s="239">
        <v>0</v>
      </c>
      <c r="AH340" s="240" t="str">
        <f t="shared" ref="AH340:AH403" si="211">IFERROR(AG340/AG353-1,"-")</f>
        <v>-</v>
      </c>
      <c r="AI340" s="239">
        <v>0</v>
      </c>
      <c r="AJ340" s="240" t="str">
        <f t="shared" ref="AJ340:AJ403" si="212">IFERROR(AI340/AI353-1,"-")</f>
        <v>-</v>
      </c>
      <c r="AK340" s="239">
        <v>759</v>
      </c>
      <c r="AL340" s="240">
        <f t="shared" ref="AL340:AL403" si="213">IFERROR(AK340/AK353-1,"-")</f>
        <v>0.42669172932330834</v>
      </c>
      <c r="AM340" s="239">
        <v>1046</v>
      </c>
      <c r="AN340" s="240">
        <f t="shared" ref="AN340:AN403" si="214">IFERROR(AM340/AM353-1,"-")</f>
        <v>-0.22918201915991154</v>
      </c>
      <c r="AO340" s="239">
        <v>247</v>
      </c>
      <c r="AP340" s="240">
        <f t="shared" ref="AP340:AP403" si="215">IFERROR(AO340/AO353-1,"-")</f>
        <v>0.49696969696969706</v>
      </c>
      <c r="AQ340" s="239">
        <v>479</v>
      </c>
      <c r="AR340" s="240">
        <f t="shared" ref="AR340:AR403" si="216">IFERROR(AQ340/AQ353-1,"-")</f>
        <v>0.25721784776902878</v>
      </c>
      <c r="AS340" s="239">
        <f t="shared" si="194"/>
        <v>107209.25525084531</v>
      </c>
      <c r="AT340" s="240">
        <f t="shared" ref="AT340:AT403" si="217">IFERROR(AS340/AS353-1,"-")</f>
        <v>0.1766239466276216</v>
      </c>
      <c r="AU340" s="241">
        <f t="shared" si="195"/>
        <v>140355.51154253725</v>
      </c>
      <c r="AV340" s="242">
        <f t="shared" ref="AV340:AV403" si="218">IFERROR(AU340/AU353-1,"-")</f>
        <v>0.19451841439852857</v>
      </c>
    </row>
    <row r="341" spans="2:48" ht="15" hidden="1" customHeight="1" outlineLevel="1">
      <c r="B341" s="238" t="s">
        <v>49</v>
      </c>
      <c r="C341" s="239">
        <v>22866</v>
      </c>
      <c r="D341" s="240">
        <f t="shared" si="196"/>
        <v>-0.30394812943289395</v>
      </c>
      <c r="E341" s="239">
        <v>3614</v>
      </c>
      <c r="F341" s="240">
        <f t="shared" si="197"/>
        <v>1.7454954954954971E-2</v>
      </c>
      <c r="G341" s="239">
        <v>4345</v>
      </c>
      <c r="H341" s="240">
        <f t="shared" si="198"/>
        <v>0.13505747126436773</v>
      </c>
      <c r="I341" s="239">
        <v>27843</v>
      </c>
      <c r="J341" s="240">
        <f t="shared" si="199"/>
        <v>2.9810999741095578E-2</v>
      </c>
      <c r="K341" s="239">
        <v>9821</v>
      </c>
      <c r="L341" s="240">
        <f t="shared" si="200"/>
        <v>0.11273510083843186</v>
      </c>
      <c r="M341" s="239">
        <v>37547</v>
      </c>
      <c r="N341" s="240">
        <f t="shared" si="201"/>
        <v>7.2036317953403373E-2</v>
      </c>
      <c r="O341" s="239">
        <v>0</v>
      </c>
      <c r="P341" s="240" t="str">
        <f t="shared" si="202"/>
        <v>-</v>
      </c>
      <c r="Q341" s="239">
        <v>6928</v>
      </c>
      <c r="R341" s="240">
        <f t="shared" si="203"/>
        <v>2.1123090745732256</v>
      </c>
      <c r="S341" s="239">
        <f t="shared" si="193"/>
        <v>28311.616329393204</v>
      </c>
      <c r="T341" s="240">
        <f t="shared" si="204"/>
        <v>-7.6945611369707123E-2</v>
      </c>
      <c r="U341" s="239">
        <v>11568</v>
      </c>
      <c r="V341" s="240">
        <f t="shared" si="205"/>
        <v>-0.13009475109038948</v>
      </c>
      <c r="W341" s="239">
        <v>4665</v>
      </c>
      <c r="X341" s="240">
        <f t="shared" si="206"/>
        <v>-3.6356124767609965E-2</v>
      </c>
      <c r="Y341" s="239">
        <v>4364</v>
      </c>
      <c r="Z341" s="240">
        <f t="shared" si="207"/>
        <v>-0.21721973094170399</v>
      </c>
      <c r="AA341" s="239">
        <v>7715</v>
      </c>
      <c r="AB341" s="240">
        <f t="shared" si="208"/>
        <v>0.10895500934310776</v>
      </c>
      <c r="AC341" s="239">
        <v>1096</v>
      </c>
      <c r="AD341" s="240">
        <f t="shared" si="209"/>
        <v>6.5111758989309987E-2</v>
      </c>
      <c r="AE341" s="239">
        <v>1047</v>
      </c>
      <c r="AF341" s="240">
        <f t="shared" si="210"/>
        <v>0.21040462427745665</v>
      </c>
      <c r="AG341" s="239">
        <v>0</v>
      </c>
      <c r="AH341" s="240" t="str">
        <f t="shared" si="211"/>
        <v>-</v>
      </c>
      <c r="AI341" s="239">
        <v>0</v>
      </c>
      <c r="AJ341" s="240" t="str">
        <f t="shared" si="212"/>
        <v>-</v>
      </c>
      <c r="AK341" s="239">
        <v>467</v>
      </c>
      <c r="AL341" s="240">
        <f t="shared" si="213"/>
        <v>-8.7890625E-2</v>
      </c>
      <c r="AM341" s="239">
        <v>1549</v>
      </c>
      <c r="AN341" s="240">
        <f t="shared" si="214"/>
        <v>0.89364303178484117</v>
      </c>
      <c r="AO341" s="239">
        <v>139</v>
      </c>
      <c r="AP341" s="240">
        <f t="shared" si="215"/>
        <v>-0.1775147928994083</v>
      </c>
      <c r="AQ341" s="239">
        <v>397</v>
      </c>
      <c r="AR341" s="240">
        <f t="shared" si="216"/>
        <v>-0.372827804107425</v>
      </c>
      <c r="AS341" s="239">
        <f t="shared" si="194"/>
        <v>123105.99613324445</v>
      </c>
      <c r="AT341" s="240">
        <f t="shared" si="217"/>
        <v>6.8722733777924372E-2</v>
      </c>
      <c r="AU341" s="241">
        <f t="shared" si="195"/>
        <v>145971.69218511507</v>
      </c>
      <c r="AV341" s="242">
        <f t="shared" si="218"/>
        <v>-1.3978444968570813E-2</v>
      </c>
    </row>
    <row r="342" spans="2:48" ht="15" hidden="1" customHeight="1" outlineLevel="1">
      <c r="B342" s="238" t="s">
        <v>50</v>
      </c>
      <c r="C342" s="239">
        <v>18179</v>
      </c>
      <c r="D342" s="240">
        <f t="shared" si="196"/>
        <v>-9.6246582152622384E-2</v>
      </c>
      <c r="E342" s="239">
        <v>2801</v>
      </c>
      <c r="F342" s="240">
        <f t="shared" si="197"/>
        <v>-0.18457059679767107</v>
      </c>
      <c r="G342" s="239">
        <v>4720</v>
      </c>
      <c r="H342" s="240">
        <f t="shared" si="198"/>
        <v>-0.1289905886694962</v>
      </c>
      <c r="I342" s="239">
        <v>23276</v>
      </c>
      <c r="J342" s="240">
        <f t="shared" si="199"/>
        <v>7.3089986671814877E-4</v>
      </c>
      <c r="K342" s="239">
        <v>8504</v>
      </c>
      <c r="L342" s="240">
        <f t="shared" si="200"/>
        <v>7.1056371387967499E-3</v>
      </c>
      <c r="M342" s="239">
        <v>37097</v>
      </c>
      <c r="N342" s="240">
        <f t="shared" si="201"/>
        <v>0.16525317250910909</v>
      </c>
      <c r="O342" s="239">
        <v>0</v>
      </c>
      <c r="P342" s="240" t="str">
        <f t="shared" si="202"/>
        <v>-</v>
      </c>
      <c r="Q342" s="239">
        <v>5599</v>
      </c>
      <c r="R342" s="240">
        <f t="shared" si="203"/>
        <v>1.2843737250101999</v>
      </c>
      <c r="S342" s="239">
        <f t="shared" si="193"/>
        <v>28295.651845490243</v>
      </c>
      <c r="T342" s="240">
        <f t="shared" si="204"/>
        <v>-6.3239106496133068E-2</v>
      </c>
      <c r="U342" s="239">
        <v>10435</v>
      </c>
      <c r="V342" s="240">
        <f t="shared" si="205"/>
        <v>-0.10979355058863671</v>
      </c>
      <c r="W342" s="239">
        <v>4594</v>
      </c>
      <c r="X342" s="240">
        <f t="shared" si="206"/>
        <v>-6.5500406834825053E-2</v>
      </c>
      <c r="Y342" s="239">
        <v>4852</v>
      </c>
      <c r="Z342" s="240">
        <f t="shared" si="207"/>
        <v>-0.17286055233549269</v>
      </c>
      <c r="AA342" s="239">
        <v>8415</v>
      </c>
      <c r="AB342" s="240">
        <f t="shared" si="208"/>
        <v>9.27152317880795E-2</v>
      </c>
      <c r="AC342" s="239">
        <v>1023</v>
      </c>
      <c r="AD342" s="240">
        <f t="shared" si="209"/>
        <v>0.27397260273972601</v>
      </c>
      <c r="AE342" s="239">
        <v>1062</v>
      </c>
      <c r="AF342" s="240">
        <f t="shared" si="210"/>
        <v>-5.1785714285714324E-2</v>
      </c>
      <c r="AG342" s="239">
        <v>0</v>
      </c>
      <c r="AH342" s="240" t="str">
        <f t="shared" si="211"/>
        <v>-</v>
      </c>
      <c r="AI342" s="239">
        <v>0</v>
      </c>
      <c r="AJ342" s="240" t="str">
        <f t="shared" si="212"/>
        <v>-</v>
      </c>
      <c r="AK342" s="239">
        <v>520</v>
      </c>
      <c r="AL342" s="240">
        <f t="shared" si="213"/>
        <v>4.6277665995975825E-2</v>
      </c>
      <c r="AM342" s="239">
        <v>2346</v>
      </c>
      <c r="AN342" s="240">
        <f t="shared" si="214"/>
        <v>1.4616998950682056</v>
      </c>
      <c r="AO342" s="239">
        <v>159</v>
      </c>
      <c r="AP342" s="240">
        <f t="shared" si="215"/>
        <v>-0.52537313432835819</v>
      </c>
      <c r="AQ342" s="239">
        <v>277</v>
      </c>
      <c r="AR342" s="240">
        <f t="shared" si="216"/>
        <v>-2.4647887323943629E-2</v>
      </c>
      <c r="AS342" s="239">
        <f t="shared" si="194"/>
        <v>115680.80888056126</v>
      </c>
      <c r="AT342" s="240">
        <f t="shared" si="217"/>
        <v>6.0863489101523394E-2</v>
      </c>
      <c r="AU342" s="241">
        <f t="shared" si="195"/>
        <v>133859.71263397913</v>
      </c>
      <c r="AV342" s="242">
        <f t="shared" si="218"/>
        <v>3.6395011402262423E-2</v>
      </c>
    </row>
    <row r="343" spans="2:48" ht="15" hidden="1" customHeight="1" outlineLevel="1">
      <c r="B343" s="238" t="s">
        <v>51</v>
      </c>
      <c r="C343" s="239">
        <v>18523</v>
      </c>
      <c r="D343" s="240">
        <f t="shared" si="196"/>
        <v>-5.0784052475146058E-2</v>
      </c>
      <c r="E343" s="239">
        <v>2813</v>
      </c>
      <c r="F343" s="240">
        <f t="shared" si="197"/>
        <v>-0.22973713033954002</v>
      </c>
      <c r="G343" s="239">
        <v>5692</v>
      </c>
      <c r="H343" s="240">
        <f t="shared" si="198"/>
        <v>-5.0858762714690697E-2</v>
      </c>
      <c r="I343" s="239">
        <v>26029</v>
      </c>
      <c r="J343" s="240">
        <f t="shared" si="199"/>
        <v>-4.6591699937731268E-2</v>
      </c>
      <c r="K343" s="239">
        <v>6235</v>
      </c>
      <c r="L343" s="240">
        <f t="shared" si="200"/>
        <v>-2.3339598997493716E-2</v>
      </c>
      <c r="M343" s="239">
        <v>38396</v>
      </c>
      <c r="N343" s="240">
        <f t="shared" si="201"/>
        <v>6.1953755946454248E-2</v>
      </c>
      <c r="O343" s="239">
        <v>0</v>
      </c>
      <c r="P343" s="240" t="str">
        <f t="shared" si="202"/>
        <v>-</v>
      </c>
      <c r="Q343" s="239">
        <v>7209</v>
      </c>
      <c r="R343" s="240">
        <f t="shared" si="203"/>
        <v>1.2492979719188768</v>
      </c>
      <c r="S343" s="239">
        <f t="shared" si="193"/>
        <v>33328.009635707378</v>
      </c>
      <c r="T343" s="240">
        <f t="shared" si="204"/>
        <v>-2.4597910311999427E-2</v>
      </c>
      <c r="U343" s="239">
        <v>12479</v>
      </c>
      <c r="V343" s="240">
        <f t="shared" si="205"/>
        <v>-0.12348107045023526</v>
      </c>
      <c r="W343" s="239">
        <v>5732</v>
      </c>
      <c r="X343" s="240">
        <f t="shared" si="206"/>
        <v>0.12990341021092067</v>
      </c>
      <c r="Y343" s="239">
        <v>6244</v>
      </c>
      <c r="Z343" s="240">
        <f t="shared" si="207"/>
        <v>3.2133676092545027E-3</v>
      </c>
      <c r="AA343" s="239">
        <v>8873</v>
      </c>
      <c r="AB343" s="240">
        <f t="shared" si="208"/>
        <v>2.768126013435257E-2</v>
      </c>
      <c r="AC343" s="239">
        <v>1097</v>
      </c>
      <c r="AD343" s="240">
        <f t="shared" si="209"/>
        <v>0.15352260778128279</v>
      </c>
      <c r="AE343" s="239">
        <v>1183</v>
      </c>
      <c r="AF343" s="240">
        <f t="shared" si="210"/>
        <v>-0.25173940543959517</v>
      </c>
      <c r="AG343" s="239">
        <v>0</v>
      </c>
      <c r="AH343" s="240" t="str">
        <f t="shared" si="211"/>
        <v>-</v>
      </c>
      <c r="AI343" s="239">
        <v>0</v>
      </c>
      <c r="AJ343" s="240" t="str">
        <f t="shared" si="212"/>
        <v>-</v>
      </c>
      <c r="AK343" s="239">
        <v>797</v>
      </c>
      <c r="AL343" s="240">
        <f t="shared" si="213"/>
        <v>-5.7919621749409012E-2</v>
      </c>
      <c r="AM343" s="239">
        <v>1768</v>
      </c>
      <c r="AN343" s="240">
        <f t="shared" si="214"/>
        <v>0.80592441266598569</v>
      </c>
      <c r="AO343" s="239">
        <v>266</v>
      </c>
      <c r="AP343" s="240">
        <f t="shared" si="215"/>
        <v>-0.10135135135135132</v>
      </c>
      <c r="AQ343" s="239">
        <v>405</v>
      </c>
      <c r="AR343" s="240">
        <f t="shared" si="216"/>
        <v>0.426056338028169</v>
      </c>
      <c r="AS343" s="239">
        <f t="shared" si="194"/>
        <v>125218.29718017337</v>
      </c>
      <c r="AT343" s="240">
        <f t="shared" si="217"/>
        <v>2.8041196067932095E-2</v>
      </c>
      <c r="AU343" s="241">
        <f t="shared" si="195"/>
        <v>143741.2463961209</v>
      </c>
      <c r="AV343" s="242">
        <f t="shared" si="218"/>
        <v>1.7155799430306207E-2</v>
      </c>
    </row>
    <row r="344" spans="2:48" collapsed="1">
      <c r="B344" s="251">
        <v>1984</v>
      </c>
      <c r="C344" s="252">
        <v>352492</v>
      </c>
      <c r="D344" s="253">
        <f t="shared" si="196"/>
        <v>-9.8550487433125E-2</v>
      </c>
      <c r="E344" s="252">
        <v>30758</v>
      </c>
      <c r="F344" s="253">
        <f t="shared" si="197"/>
        <v>1.8510546706844488E-2</v>
      </c>
      <c r="G344" s="252">
        <v>47317</v>
      </c>
      <c r="H344" s="253">
        <f t="shared" si="198"/>
        <v>-0.12874477526745109</v>
      </c>
      <c r="I344" s="252">
        <v>260389</v>
      </c>
      <c r="J344" s="253">
        <f t="shared" si="199"/>
        <v>3.3285582200070607E-2</v>
      </c>
      <c r="K344" s="252">
        <v>80169</v>
      </c>
      <c r="L344" s="253">
        <f t="shared" si="200"/>
        <v>1.7502221094047421E-2</v>
      </c>
      <c r="M344" s="252">
        <v>534733</v>
      </c>
      <c r="N344" s="253">
        <f t="shared" si="201"/>
        <v>0.18142491333732491</v>
      </c>
      <c r="O344" s="252">
        <v>0</v>
      </c>
      <c r="P344" s="253" t="str">
        <f t="shared" si="202"/>
        <v>-</v>
      </c>
      <c r="Q344" s="252">
        <v>78042</v>
      </c>
      <c r="R344" s="253">
        <f t="shared" si="203"/>
        <v>1.0282239201621706</v>
      </c>
      <c r="S344" s="252">
        <f t="shared" si="193"/>
        <v>182057.01046893265</v>
      </c>
      <c r="T344" s="253">
        <f t="shared" si="204"/>
        <v>1.6405723851859122E-2</v>
      </c>
      <c r="U344" s="252">
        <v>74066</v>
      </c>
      <c r="V344" s="253">
        <f t="shared" si="205"/>
        <v>-1.868143515819598E-2</v>
      </c>
      <c r="W344" s="252">
        <v>25603</v>
      </c>
      <c r="X344" s="253">
        <f t="shared" si="206"/>
        <v>-8.0715234641485001E-2</v>
      </c>
      <c r="Y344" s="252">
        <v>37822</v>
      </c>
      <c r="Z344" s="253">
        <f t="shared" si="207"/>
        <v>0.10986560244145793</v>
      </c>
      <c r="AA344" s="252">
        <v>44566</v>
      </c>
      <c r="AB344" s="253">
        <f t="shared" si="208"/>
        <v>6.8395943710593876E-2</v>
      </c>
      <c r="AC344" s="252">
        <v>10780</v>
      </c>
      <c r="AD344" s="253">
        <f t="shared" si="209"/>
        <v>0.31415335852736814</v>
      </c>
      <c r="AE344" s="252">
        <v>11125</v>
      </c>
      <c r="AF344" s="253">
        <f t="shared" si="210"/>
        <v>4.5386205600451035E-2</v>
      </c>
      <c r="AG344" s="252">
        <v>0</v>
      </c>
      <c r="AH344" s="253" t="str">
        <f t="shared" si="211"/>
        <v>-</v>
      </c>
      <c r="AI344" s="252">
        <v>0</v>
      </c>
      <c r="AJ344" s="253" t="str">
        <f t="shared" si="212"/>
        <v>-</v>
      </c>
      <c r="AK344" s="252">
        <v>6540</v>
      </c>
      <c r="AL344" s="253">
        <f t="shared" si="213"/>
        <v>-0.24410540915395285</v>
      </c>
      <c r="AM344" s="252">
        <v>12800</v>
      </c>
      <c r="AN344" s="253">
        <f t="shared" si="214"/>
        <v>0.53000239062873544</v>
      </c>
      <c r="AO344" s="252">
        <v>3126</v>
      </c>
      <c r="AP344" s="253">
        <f t="shared" si="215"/>
        <v>4.6885465505693169E-2</v>
      </c>
      <c r="AQ344" s="252">
        <v>5073</v>
      </c>
      <c r="AR344" s="253">
        <f t="shared" si="216"/>
        <v>-0.34836223506743735</v>
      </c>
      <c r="AS344" s="252">
        <f t="shared" si="194"/>
        <v>1262909.8931653758</v>
      </c>
      <c r="AT344" s="253">
        <f t="shared" si="217"/>
        <v>0.11549972952613485</v>
      </c>
      <c r="AU344" s="254">
        <f t="shared" si="195"/>
        <v>1615401.794614888</v>
      </c>
      <c r="AV344" s="255">
        <f t="shared" si="218"/>
        <v>6.0548920762802272E-2</v>
      </c>
    </row>
    <row r="345" spans="2:48" ht="15" hidden="1" customHeight="1" outlineLevel="1">
      <c r="B345" s="238" t="s">
        <v>40</v>
      </c>
      <c r="C345" s="239">
        <v>21346</v>
      </c>
      <c r="D345" s="240">
        <f t="shared" si="196"/>
        <v>-0.1007288199856764</v>
      </c>
      <c r="E345" s="239">
        <v>2801</v>
      </c>
      <c r="F345" s="240">
        <f t="shared" si="197"/>
        <v>1.1921965317919003E-2</v>
      </c>
      <c r="G345" s="239">
        <v>5612</v>
      </c>
      <c r="H345" s="240">
        <f t="shared" si="198"/>
        <v>0.70473876063183472</v>
      </c>
      <c r="I345" s="239">
        <v>29451</v>
      </c>
      <c r="J345" s="240">
        <f t="shared" si="199"/>
        <v>0.10064279841542723</v>
      </c>
      <c r="K345" s="239">
        <v>3776</v>
      </c>
      <c r="L345" s="240">
        <f t="shared" si="200"/>
        <v>-0.20270270270270274</v>
      </c>
      <c r="M345" s="239">
        <v>36978</v>
      </c>
      <c r="N345" s="240">
        <f t="shared" si="201"/>
        <v>8.3826719033941011E-2</v>
      </c>
      <c r="O345" s="239">
        <v>0</v>
      </c>
      <c r="P345" s="240" t="str">
        <f t="shared" si="202"/>
        <v>-</v>
      </c>
      <c r="Q345" s="239">
        <v>5411</v>
      </c>
      <c r="R345" s="240">
        <f t="shared" si="203"/>
        <v>1.4517444494789307</v>
      </c>
      <c r="S345" s="239">
        <f t="shared" si="193"/>
        <v>29448.066890349426</v>
      </c>
      <c r="T345" s="240">
        <f t="shared" si="204"/>
        <v>1.5461784884104546E-2</v>
      </c>
      <c r="U345" s="239">
        <v>12107</v>
      </c>
      <c r="V345" s="240">
        <f t="shared" si="205"/>
        <v>2.5408655882103837E-2</v>
      </c>
      <c r="W345" s="239">
        <v>4987</v>
      </c>
      <c r="X345" s="240">
        <f t="shared" si="206"/>
        <v>6.0386987029555694E-2</v>
      </c>
      <c r="Y345" s="239">
        <v>5449</v>
      </c>
      <c r="Z345" s="240">
        <f t="shared" si="207"/>
        <v>-1.8905293482174956E-2</v>
      </c>
      <c r="AA345" s="239">
        <v>6905</v>
      </c>
      <c r="AB345" s="240">
        <f t="shared" si="208"/>
        <v>-4.3258832011535686E-3</v>
      </c>
      <c r="AC345" s="239">
        <v>839</v>
      </c>
      <c r="AD345" s="240">
        <f t="shared" si="209"/>
        <v>-7.0874861572535974E-2</v>
      </c>
      <c r="AE345" s="239">
        <v>1184</v>
      </c>
      <c r="AF345" s="240">
        <f t="shared" si="210"/>
        <v>0.52971576227390171</v>
      </c>
      <c r="AG345" s="239">
        <v>0</v>
      </c>
      <c r="AH345" s="240" t="str">
        <f t="shared" si="211"/>
        <v>-</v>
      </c>
      <c r="AI345" s="239">
        <v>0</v>
      </c>
      <c r="AJ345" s="240" t="str">
        <f t="shared" si="212"/>
        <v>-</v>
      </c>
      <c r="AK345" s="239">
        <v>554</v>
      </c>
      <c r="AL345" s="240">
        <f t="shared" si="213"/>
        <v>-9.4771241830065356E-2</v>
      </c>
      <c r="AM345" s="239">
        <v>694</v>
      </c>
      <c r="AN345" s="240">
        <f t="shared" si="214"/>
        <v>0.25497287522603984</v>
      </c>
      <c r="AO345" s="239">
        <v>174</v>
      </c>
      <c r="AP345" s="240">
        <f t="shared" si="215"/>
        <v>-0.41610738255033553</v>
      </c>
      <c r="AQ345" s="239">
        <v>431</v>
      </c>
      <c r="AR345" s="240">
        <f t="shared" si="216"/>
        <v>8.8383838383838453E-2</v>
      </c>
      <c r="AS345" s="239">
        <v>117353</v>
      </c>
      <c r="AT345" s="240">
        <f t="shared" si="217"/>
        <v>0.10279662450429461</v>
      </c>
      <c r="AU345" s="241">
        <v>138699</v>
      </c>
      <c r="AV345" s="242">
        <f t="shared" si="218"/>
        <v>6.567755914284179E-2</v>
      </c>
    </row>
    <row r="346" spans="2:48" ht="15" hidden="1" customHeight="1" outlineLevel="1">
      <c r="B346" s="238" t="s">
        <v>41</v>
      </c>
      <c r="C346" s="239">
        <v>22520</v>
      </c>
      <c r="D346" s="240">
        <f t="shared" si="196"/>
        <v>-1.7730496453900457E-3</v>
      </c>
      <c r="E346" s="239">
        <v>2258</v>
      </c>
      <c r="F346" s="240">
        <f t="shared" si="197"/>
        <v>0.15204081632653055</v>
      </c>
      <c r="G346" s="239">
        <v>3327</v>
      </c>
      <c r="H346" s="240">
        <f t="shared" si="198"/>
        <v>-0.1179745493107105</v>
      </c>
      <c r="I346" s="239">
        <v>25644</v>
      </c>
      <c r="J346" s="240">
        <f t="shared" si="199"/>
        <v>-6.3198655658654235E-2</v>
      </c>
      <c r="K346" s="239">
        <v>3019</v>
      </c>
      <c r="L346" s="240">
        <f t="shared" si="200"/>
        <v>-0.30050973123262281</v>
      </c>
      <c r="M346" s="239">
        <v>43159</v>
      </c>
      <c r="N346" s="240">
        <f t="shared" si="201"/>
        <v>0.23629332569464334</v>
      </c>
      <c r="O346" s="239">
        <v>0</v>
      </c>
      <c r="P346" s="240" t="str">
        <f t="shared" si="202"/>
        <v>-</v>
      </c>
      <c r="Q346" s="239">
        <v>3077</v>
      </c>
      <c r="R346" s="240">
        <f t="shared" si="203"/>
        <v>0.58526532715095314</v>
      </c>
      <c r="S346" s="239">
        <f t="shared" si="193"/>
        <v>26742.505968840513</v>
      </c>
      <c r="T346" s="240">
        <f t="shared" si="204"/>
        <v>8.3862321806705831E-2</v>
      </c>
      <c r="U346" s="239">
        <v>11280</v>
      </c>
      <c r="V346" s="240">
        <f t="shared" si="205"/>
        <v>-7.2292129286947948E-2</v>
      </c>
      <c r="W346" s="239">
        <v>3612</v>
      </c>
      <c r="X346" s="240">
        <f t="shared" si="206"/>
        <v>0.25503822098679629</v>
      </c>
      <c r="Y346" s="239">
        <v>5584</v>
      </c>
      <c r="Z346" s="240">
        <f t="shared" si="207"/>
        <v>0.32322274881516577</v>
      </c>
      <c r="AA346" s="239">
        <v>6266</v>
      </c>
      <c r="AB346" s="240">
        <f t="shared" si="208"/>
        <v>0.15694239290989653</v>
      </c>
      <c r="AC346" s="239">
        <v>918</v>
      </c>
      <c r="AD346" s="240">
        <f t="shared" si="209"/>
        <v>0.29661016949152552</v>
      </c>
      <c r="AE346" s="239">
        <v>1331</v>
      </c>
      <c r="AF346" s="240">
        <f t="shared" si="210"/>
        <v>0.47888888888888892</v>
      </c>
      <c r="AG346" s="239">
        <v>0</v>
      </c>
      <c r="AH346" s="240" t="str">
        <f t="shared" si="211"/>
        <v>-</v>
      </c>
      <c r="AI346" s="239">
        <v>0</v>
      </c>
      <c r="AJ346" s="240" t="str">
        <f t="shared" si="212"/>
        <v>-</v>
      </c>
      <c r="AK346" s="239">
        <v>660</v>
      </c>
      <c r="AL346" s="240">
        <f t="shared" si="213"/>
        <v>0.16607773851590113</v>
      </c>
      <c r="AM346" s="239">
        <v>648</v>
      </c>
      <c r="AN346" s="240">
        <f t="shared" si="214"/>
        <v>0.51401869158878499</v>
      </c>
      <c r="AO346" s="239">
        <v>212</v>
      </c>
      <c r="AP346" s="240">
        <f t="shared" si="215"/>
        <v>-0.22627737226277367</v>
      </c>
      <c r="AQ346" s="239">
        <v>285</v>
      </c>
      <c r="AR346" s="240">
        <f t="shared" si="216"/>
        <v>-6.25E-2</v>
      </c>
      <c r="AS346" s="239">
        <f t="shared" ref="AS346:AS357" si="219">SUM(E346:Q346,U346:AQ346)</f>
        <v>111281.79888055546</v>
      </c>
      <c r="AT346" s="240">
        <f t="shared" si="217"/>
        <v>8.9665701696970634E-2</v>
      </c>
      <c r="AU346" s="241">
        <f t="shared" ref="AU346:AU357" si="220">SUM(C346:Q346,U346:AQ346)</f>
        <v>133801.79710750582</v>
      </c>
      <c r="AV346" s="242">
        <f t="shared" si="218"/>
        <v>7.31226852506901E-2</v>
      </c>
    </row>
    <row r="347" spans="2:48" ht="15" hidden="1" customHeight="1" outlineLevel="1">
      <c r="B347" s="238" t="s">
        <v>42</v>
      </c>
      <c r="C347" s="239">
        <v>34788</v>
      </c>
      <c r="D347" s="240">
        <f t="shared" si="196"/>
        <v>-1.4057363110758447E-2</v>
      </c>
      <c r="E347" s="239">
        <v>2325</v>
      </c>
      <c r="F347" s="240">
        <f t="shared" si="197"/>
        <v>-0.12297246322142585</v>
      </c>
      <c r="G347" s="239">
        <v>4677</v>
      </c>
      <c r="H347" s="240">
        <f t="shared" si="198"/>
        <v>0.21765165321530855</v>
      </c>
      <c r="I347" s="239">
        <v>18388</v>
      </c>
      <c r="J347" s="240">
        <f t="shared" si="199"/>
        <v>3.5593602162649285E-2</v>
      </c>
      <c r="K347" s="239">
        <v>6146</v>
      </c>
      <c r="L347" s="240">
        <f t="shared" si="200"/>
        <v>-0.15344352617079893</v>
      </c>
      <c r="M347" s="239">
        <v>39146</v>
      </c>
      <c r="N347" s="240">
        <f t="shared" si="201"/>
        <v>0.12356132143164666</v>
      </c>
      <c r="O347" s="239">
        <v>0</v>
      </c>
      <c r="P347" s="240" t="str">
        <f t="shared" si="202"/>
        <v>-</v>
      </c>
      <c r="Q347" s="239">
        <v>3614</v>
      </c>
      <c r="R347" s="240">
        <f t="shared" si="203"/>
        <v>0.63233965672990067</v>
      </c>
      <c r="S347" s="239">
        <f t="shared" si="193"/>
        <v>12196.22848941242</v>
      </c>
      <c r="T347" s="240">
        <f t="shared" si="204"/>
        <v>6.3289225696681051E-3</v>
      </c>
      <c r="U347" s="239">
        <v>5445</v>
      </c>
      <c r="V347" s="240">
        <f t="shared" si="205"/>
        <v>-0.18622029591989242</v>
      </c>
      <c r="W347" s="239">
        <v>2002</v>
      </c>
      <c r="X347" s="240">
        <f t="shared" si="206"/>
        <v>0.41284403669724767</v>
      </c>
      <c r="Y347" s="239">
        <v>2685</v>
      </c>
      <c r="Z347" s="240">
        <f t="shared" si="207"/>
        <v>1.8656716417910779E-3</v>
      </c>
      <c r="AA347" s="239">
        <v>2064</v>
      </c>
      <c r="AB347" s="240">
        <f t="shared" si="208"/>
        <v>0.5518796992481203</v>
      </c>
      <c r="AC347" s="239">
        <v>728</v>
      </c>
      <c r="AD347" s="240">
        <f t="shared" si="209"/>
        <v>1.1411764705882352</v>
      </c>
      <c r="AE347" s="239">
        <v>602</v>
      </c>
      <c r="AF347" s="240">
        <f t="shared" si="210"/>
        <v>0.16216216216216206</v>
      </c>
      <c r="AG347" s="239">
        <v>0</v>
      </c>
      <c r="AH347" s="240" t="str">
        <f t="shared" si="211"/>
        <v>-</v>
      </c>
      <c r="AI347" s="239">
        <v>0</v>
      </c>
      <c r="AJ347" s="240" t="str">
        <f t="shared" si="212"/>
        <v>-</v>
      </c>
      <c r="AK347" s="239">
        <v>635</v>
      </c>
      <c r="AL347" s="240">
        <f t="shared" si="213"/>
        <v>1.9261637239165408E-2</v>
      </c>
      <c r="AM347" s="239">
        <v>644</v>
      </c>
      <c r="AN347" s="240">
        <f t="shared" si="214"/>
        <v>0.83475783475783483</v>
      </c>
      <c r="AO347" s="239">
        <v>242</v>
      </c>
      <c r="AP347" s="240">
        <f t="shared" si="215"/>
        <v>-0.73667029379760607</v>
      </c>
      <c r="AQ347" s="239">
        <v>580</v>
      </c>
      <c r="AR347" s="240">
        <f t="shared" si="216"/>
        <v>-9.5163806552262087E-2</v>
      </c>
      <c r="AS347" s="239">
        <f t="shared" si="219"/>
        <v>89925.301447510035</v>
      </c>
      <c r="AT347" s="240">
        <f t="shared" si="217"/>
        <v>6.9593484364554481E-2</v>
      </c>
      <c r="AU347" s="241">
        <f t="shared" si="220"/>
        <v>124713.28739014691</v>
      </c>
      <c r="AV347" s="242">
        <f t="shared" si="218"/>
        <v>4.4865991891984258E-2</v>
      </c>
    </row>
    <row r="348" spans="2:48" ht="15" hidden="1" customHeight="1" outlineLevel="1">
      <c r="B348" s="238" t="s">
        <v>43</v>
      </c>
      <c r="C348" s="239">
        <v>45372</v>
      </c>
      <c r="D348" s="240">
        <f t="shared" si="196"/>
        <v>2.062760094477567E-2</v>
      </c>
      <c r="E348" s="239">
        <v>2002</v>
      </c>
      <c r="F348" s="240">
        <f t="shared" si="197"/>
        <v>4.8716605552645342E-2</v>
      </c>
      <c r="G348" s="239">
        <v>4059</v>
      </c>
      <c r="H348" s="240">
        <f t="shared" si="198"/>
        <v>5.8685446009389741E-2</v>
      </c>
      <c r="I348" s="239">
        <v>18121</v>
      </c>
      <c r="J348" s="240">
        <f t="shared" si="199"/>
        <v>8.5284781697310796E-2</v>
      </c>
      <c r="K348" s="239">
        <v>6098</v>
      </c>
      <c r="L348" s="240">
        <f t="shared" si="200"/>
        <v>6.0890744606819869E-2</v>
      </c>
      <c r="M348" s="239">
        <v>43131</v>
      </c>
      <c r="N348" s="240">
        <f t="shared" si="201"/>
        <v>-0.13884396525905962</v>
      </c>
      <c r="O348" s="239">
        <v>0</v>
      </c>
      <c r="P348" s="240" t="str">
        <f t="shared" si="202"/>
        <v>-</v>
      </c>
      <c r="Q348" s="239">
        <v>3196</v>
      </c>
      <c r="R348" s="240">
        <f t="shared" si="203"/>
        <v>0.59959959959959952</v>
      </c>
      <c r="S348" s="239">
        <f t="shared" si="193"/>
        <v>1730.7952182952181</v>
      </c>
      <c r="T348" s="240">
        <f t="shared" si="204"/>
        <v>1.4034894146045191</v>
      </c>
      <c r="U348" s="239">
        <v>378</v>
      </c>
      <c r="V348" s="240">
        <f t="shared" si="205"/>
        <v>5.75</v>
      </c>
      <c r="W348" s="239">
        <v>535</v>
      </c>
      <c r="X348" s="240">
        <f t="shared" si="206"/>
        <v>9.2884615384615383</v>
      </c>
      <c r="Y348" s="239">
        <v>448</v>
      </c>
      <c r="Z348" s="240">
        <f t="shared" si="207"/>
        <v>-0.2432432432432432</v>
      </c>
      <c r="AA348" s="239">
        <v>355</v>
      </c>
      <c r="AB348" s="240">
        <f t="shared" si="208"/>
        <v>31.272727272727273</v>
      </c>
      <c r="AC348" s="239">
        <v>504</v>
      </c>
      <c r="AD348" s="240">
        <f t="shared" si="209"/>
        <v>0.65789473684210531</v>
      </c>
      <c r="AE348" s="239">
        <v>674</v>
      </c>
      <c r="AF348" s="240">
        <f t="shared" si="210"/>
        <v>0.57476635514018692</v>
      </c>
      <c r="AG348" s="239">
        <v>0</v>
      </c>
      <c r="AH348" s="240" t="str">
        <f t="shared" si="211"/>
        <v>-</v>
      </c>
      <c r="AI348" s="239">
        <v>0</v>
      </c>
      <c r="AJ348" s="240" t="str">
        <f t="shared" si="212"/>
        <v>-</v>
      </c>
      <c r="AK348" s="239">
        <v>878</v>
      </c>
      <c r="AL348" s="240">
        <f t="shared" si="213"/>
        <v>0.26149425287356332</v>
      </c>
      <c r="AM348" s="239">
        <v>570</v>
      </c>
      <c r="AN348" s="240">
        <f t="shared" si="214"/>
        <v>0.56164383561643838</v>
      </c>
      <c r="AO348" s="239">
        <v>299</v>
      </c>
      <c r="AP348" s="240">
        <f t="shared" si="215"/>
        <v>-0.4462962962962963</v>
      </c>
      <c r="AQ348" s="239">
        <v>924</v>
      </c>
      <c r="AR348" s="240">
        <f t="shared" si="216"/>
        <v>-0.35429769392033539</v>
      </c>
      <c r="AS348" s="239">
        <f t="shared" si="219"/>
        <v>82219.792182064732</v>
      </c>
      <c r="AT348" s="240">
        <f t="shared" si="217"/>
        <v>-2.9919582485895102E-2</v>
      </c>
      <c r="AU348" s="241">
        <f t="shared" si="220"/>
        <v>127591.81280966567</v>
      </c>
      <c r="AV348" s="242">
        <f t="shared" si="218"/>
        <v>-1.252777641440217E-2</v>
      </c>
    </row>
    <row r="349" spans="2:48" ht="15" hidden="1" customHeight="1" outlineLevel="1">
      <c r="B349" s="238" t="s">
        <v>44</v>
      </c>
      <c r="C349" s="239">
        <v>60148</v>
      </c>
      <c r="D349" s="240">
        <f t="shared" si="196"/>
        <v>-4.7628095509531954E-2</v>
      </c>
      <c r="E349" s="239">
        <v>1855</v>
      </c>
      <c r="F349" s="240">
        <f t="shared" si="197"/>
        <v>-4.2333505420753759E-2</v>
      </c>
      <c r="G349" s="239">
        <v>3799</v>
      </c>
      <c r="H349" s="240">
        <f t="shared" si="198"/>
        <v>-0.3350253807106599</v>
      </c>
      <c r="I349" s="239">
        <v>14444</v>
      </c>
      <c r="J349" s="240">
        <f t="shared" si="199"/>
        <v>2.1282613306936371E-2</v>
      </c>
      <c r="K349" s="239">
        <v>6560</v>
      </c>
      <c r="L349" s="240">
        <f t="shared" si="200"/>
        <v>-0.15289256198347112</v>
      </c>
      <c r="M349" s="239">
        <v>44124</v>
      </c>
      <c r="N349" s="240">
        <f t="shared" si="201"/>
        <v>0.13888960586428523</v>
      </c>
      <c r="O349" s="239">
        <v>0</v>
      </c>
      <c r="P349" s="240" t="str">
        <f t="shared" si="202"/>
        <v>-</v>
      </c>
      <c r="Q349" s="239">
        <v>4609</v>
      </c>
      <c r="R349" s="240">
        <f t="shared" si="203"/>
        <v>0.34021517883105545</v>
      </c>
      <c r="S349" s="239">
        <f t="shared" si="193"/>
        <v>115.30279720279719</v>
      </c>
      <c r="T349" s="240">
        <f t="shared" si="204"/>
        <v>0.12754671784588756</v>
      </c>
      <c r="U349" s="239">
        <v>54</v>
      </c>
      <c r="V349" s="240">
        <f t="shared" si="205"/>
        <v>0.38461538461538458</v>
      </c>
      <c r="W349" s="239">
        <v>33</v>
      </c>
      <c r="X349" s="240">
        <f t="shared" si="206"/>
        <v>0.10000000000000009</v>
      </c>
      <c r="Y349" s="239">
        <v>18</v>
      </c>
      <c r="Z349" s="240">
        <f t="shared" si="207"/>
        <v>-0.18181818181818177</v>
      </c>
      <c r="AA349" s="239">
        <v>10</v>
      </c>
      <c r="AB349" s="240">
        <f t="shared" si="208"/>
        <v>-0.16666666666666663</v>
      </c>
      <c r="AC349" s="239">
        <v>436</v>
      </c>
      <c r="AD349" s="240">
        <f t="shared" si="209"/>
        <v>0.92920353982300874</v>
      </c>
      <c r="AE349" s="239">
        <v>639</v>
      </c>
      <c r="AF349" s="240">
        <f t="shared" si="210"/>
        <v>0.60552763819095468</v>
      </c>
      <c r="AG349" s="239">
        <v>0</v>
      </c>
      <c r="AH349" s="240" t="str">
        <f t="shared" si="211"/>
        <v>-</v>
      </c>
      <c r="AI349" s="239">
        <v>0</v>
      </c>
      <c r="AJ349" s="240" t="str">
        <f t="shared" si="212"/>
        <v>-</v>
      </c>
      <c r="AK349" s="239">
        <v>1155</v>
      </c>
      <c r="AL349" s="240">
        <f t="shared" si="213"/>
        <v>8.1460674157303403E-2</v>
      </c>
      <c r="AM349" s="239">
        <v>334</v>
      </c>
      <c r="AN349" s="240">
        <f t="shared" si="214"/>
        <v>0.18439716312056742</v>
      </c>
      <c r="AO349" s="239">
        <v>416</v>
      </c>
      <c r="AP349" s="240">
        <f t="shared" si="215"/>
        <v>-0.44310575635876837</v>
      </c>
      <c r="AQ349" s="239">
        <v>1781</v>
      </c>
      <c r="AR349" s="240">
        <f t="shared" si="216"/>
        <v>9.7350585335797879E-2</v>
      </c>
      <c r="AS349" s="239">
        <f t="shared" si="219"/>
        <v>80268.123534566112</v>
      </c>
      <c r="AT349" s="240">
        <f t="shared" si="217"/>
        <v>5.3867332138836099E-2</v>
      </c>
      <c r="AU349" s="241">
        <f t="shared" si="220"/>
        <v>140416.07590647065</v>
      </c>
      <c r="AV349" s="242">
        <f t="shared" si="218"/>
        <v>7.8586357470729062E-3</v>
      </c>
    </row>
    <row r="350" spans="2:48" ht="15" hidden="1" customHeight="1" outlineLevel="1">
      <c r="B350" s="238" t="s">
        <v>45</v>
      </c>
      <c r="C350" s="239">
        <v>48344</v>
      </c>
      <c r="D350" s="240">
        <f t="shared" si="196"/>
        <v>9.6907403625802635E-2</v>
      </c>
      <c r="E350" s="239">
        <v>2027</v>
      </c>
      <c r="F350" s="240">
        <f t="shared" si="197"/>
        <v>-0.15857202158572026</v>
      </c>
      <c r="G350" s="239">
        <v>6542</v>
      </c>
      <c r="H350" s="240">
        <f t="shared" si="198"/>
        <v>1.4106340102309822E-2</v>
      </c>
      <c r="I350" s="239">
        <v>14313</v>
      </c>
      <c r="J350" s="240">
        <f t="shared" si="199"/>
        <v>-0.1238369245837414</v>
      </c>
      <c r="K350" s="239">
        <v>6103</v>
      </c>
      <c r="L350" s="240">
        <f t="shared" si="200"/>
        <v>5.4969749351771791E-2</v>
      </c>
      <c r="M350" s="239">
        <v>42525</v>
      </c>
      <c r="N350" s="240">
        <f t="shared" si="201"/>
        <v>0.11834319526627213</v>
      </c>
      <c r="O350" s="239">
        <v>0</v>
      </c>
      <c r="P350" s="240" t="str">
        <f t="shared" si="202"/>
        <v>-</v>
      </c>
      <c r="Q350" s="239">
        <v>2904</v>
      </c>
      <c r="R350" s="240">
        <f t="shared" si="203"/>
        <v>0.57654723127035834</v>
      </c>
      <c r="S350" s="239">
        <f t="shared" si="193"/>
        <v>117.06858974358974</v>
      </c>
      <c r="T350" s="240">
        <f t="shared" si="204"/>
        <v>5.497920605898643E-2</v>
      </c>
      <c r="U350" s="239">
        <v>60</v>
      </c>
      <c r="V350" s="240">
        <f t="shared" si="205"/>
        <v>0.875</v>
      </c>
      <c r="W350" s="239">
        <v>29</v>
      </c>
      <c r="X350" s="240">
        <f t="shared" si="206"/>
        <v>-0.25641025641025639</v>
      </c>
      <c r="Y350" s="239">
        <v>18</v>
      </c>
      <c r="Z350" s="240">
        <f t="shared" si="207"/>
        <v>-0.55000000000000004</v>
      </c>
      <c r="AA350" s="239">
        <v>10</v>
      </c>
      <c r="AB350" s="240">
        <f t="shared" si="208"/>
        <v>9</v>
      </c>
      <c r="AC350" s="239">
        <v>323</v>
      </c>
      <c r="AD350" s="240">
        <f t="shared" si="209"/>
        <v>2.2151898734177111E-2</v>
      </c>
      <c r="AE350" s="239">
        <v>758</v>
      </c>
      <c r="AF350" s="240">
        <f t="shared" si="210"/>
        <v>0.84878048780487814</v>
      </c>
      <c r="AG350" s="239">
        <v>0</v>
      </c>
      <c r="AH350" s="240" t="str">
        <f t="shared" si="211"/>
        <v>-</v>
      </c>
      <c r="AI350" s="239">
        <v>0</v>
      </c>
      <c r="AJ350" s="240" t="str">
        <f t="shared" si="212"/>
        <v>-</v>
      </c>
      <c r="AK350" s="239">
        <v>762</v>
      </c>
      <c r="AL350" s="240">
        <f t="shared" si="213"/>
        <v>5.3941908713692976E-2</v>
      </c>
      <c r="AM350" s="239">
        <v>507</v>
      </c>
      <c r="AN350" s="240">
        <f t="shared" si="214"/>
        <v>0.85714285714285721</v>
      </c>
      <c r="AO350" s="239">
        <v>307</v>
      </c>
      <c r="AP350" s="240">
        <f t="shared" si="215"/>
        <v>-0.36307053941908718</v>
      </c>
      <c r="AQ350" s="239">
        <v>1164</v>
      </c>
      <c r="AR350" s="240">
        <f t="shared" si="216"/>
        <v>1.093525179856115</v>
      </c>
      <c r="AS350" s="239">
        <f t="shared" si="219"/>
        <v>78362.392546695133</v>
      </c>
      <c r="AT350" s="240">
        <f t="shared" si="217"/>
        <v>6.2995386016650778E-2</v>
      </c>
      <c r="AU350" s="241">
        <f t="shared" si="220"/>
        <v>126706.48945409876</v>
      </c>
      <c r="AV350" s="242">
        <f t="shared" si="218"/>
        <v>7.5685611234266759E-2</v>
      </c>
    </row>
    <row r="351" spans="2:48" ht="15" hidden="1" customHeight="1" outlineLevel="1">
      <c r="B351" s="238" t="s">
        <v>46</v>
      </c>
      <c r="C351" s="239">
        <v>32474</v>
      </c>
      <c r="D351" s="240">
        <f t="shared" si="196"/>
        <v>8.6304944135946915E-2</v>
      </c>
      <c r="E351" s="239">
        <v>1270</v>
      </c>
      <c r="F351" s="240">
        <f t="shared" si="197"/>
        <v>-0.15333333333333332</v>
      </c>
      <c r="G351" s="239">
        <v>3257</v>
      </c>
      <c r="H351" s="240">
        <f t="shared" si="198"/>
        <v>-4.1494997057092364E-2</v>
      </c>
      <c r="I351" s="239">
        <v>13865</v>
      </c>
      <c r="J351" s="240">
        <f t="shared" si="199"/>
        <v>5.0697180963928501E-2</v>
      </c>
      <c r="K351" s="239">
        <v>5670</v>
      </c>
      <c r="L351" s="240">
        <f t="shared" si="200"/>
        <v>0.22250970245795609</v>
      </c>
      <c r="M351" s="239">
        <v>35356</v>
      </c>
      <c r="N351" s="240">
        <f t="shared" si="201"/>
        <v>0.11790558699845066</v>
      </c>
      <c r="O351" s="239">
        <v>0</v>
      </c>
      <c r="P351" s="240" t="str">
        <f t="shared" si="202"/>
        <v>-</v>
      </c>
      <c r="Q351" s="239">
        <v>2372</v>
      </c>
      <c r="R351" s="240">
        <f t="shared" si="203"/>
        <v>0.3431483578708947</v>
      </c>
      <c r="S351" s="239">
        <f t="shared" si="193"/>
        <v>189.49893025246044</v>
      </c>
      <c r="T351" s="240">
        <f t="shared" si="204"/>
        <v>0.54928426223379478</v>
      </c>
      <c r="U351" s="239">
        <v>37</v>
      </c>
      <c r="V351" s="240">
        <f t="shared" si="205"/>
        <v>-9.7560975609756073E-2</v>
      </c>
      <c r="W351" s="239">
        <v>66</v>
      </c>
      <c r="X351" s="240">
        <f t="shared" si="206"/>
        <v>0.83333333333333326</v>
      </c>
      <c r="Y351" s="239">
        <v>29</v>
      </c>
      <c r="Z351" s="240">
        <f t="shared" si="207"/>
        <v>-0.23684210526315785</v>
      </c>
      <c r="AA351" s="239">
        <v>57</v>
      </c>
      <c r="AB351" s="240">
        <f t="shared" si="208"/>
        <v>6.125</v>
      </c>
      <c r="AC351" s="239">
        <v>424</v>
      </c>
      <c r="AD351" s="240">
        <f t="shared" si="209"/>
        <v>2.050359712230216</v>
      </c>
      <c r="AE351" s="239">
        <v>416</v>
      </c>
      <c r="AF351" s="240">
        <f t="shared" si="210"/>
        <v>-0.23529411764705888</v>
      </c>
      <c r="AG351" s="239">
        <v>0</v>
      </c>
      <c r="AH351" s="240" t="str">
        <f t="shared" si="211"/>
        <v>-</v>
      </c>
      <c r="AI351" s="239">
        <v>0</v>
      </c>
      <c r="AJ351" s="240" t="str">
        <f t="shared" si="212"/>
        <v>-</v>
      </c>
      <c r="AK351" s="239">
        <v>754</v>
      </c>
      <c r="AL351" s="240">
        <f t="shared" si="213"/>
        <v>0.68303571428571419</v>
      </c>
      <c r="AM351" s="239">
        <v>466</v>
      </c>
      <c r="AN351" s="240">
        <f t="shared" si="214"/>
        <v>0.806201550387597</v>
      </c>
      <c r="AO351" s="239">
        <v>202</v>
      </c>
      <c r="AP351" s="240">
        <f t="shared" si="215"/>
        <v>-0.33552631578947367</v>
      </c>
      <c r="AQ351" s="239">
        <v>575</v>
      </c>
      <c r="AR351" s="240">
        <f t="shared" si="216"/>
        <v>1.3469387755102042</v>
      </c>
      <c r="AS351" s="239">
        <f t="shared" si="219"/>
        <v>64825.788990935958</v>
      </c>
      <c r="AT351" s="240">
        <f t="shared" si="217"/>
        <v>0.11410592262955621</v>
      </c>
      <c r="AU351" s="241">
        <f t="shared" si="220"/>
        <v>97299.875295880076</v>
      </c>
      <c r="AV351" s="242">
        <f t="shared" si="218"/>
        <v>0.10467350545737353</v>
      </c>
    </row>
    <row r="352" spans="2:48" ht="15" hidden="1" customHeight="1" outlineLevel="1">
      <c r="B352" s="238" t="s">
        <v>47</v>
      </c>
      <c r="C352" s="239">
        <v>27172</v>
      </c>
      <c r="D352" s="240">
        <f t="shared" si="196"/>
        <v>-7.0120803531706688E-2</v>
      </c>
      <c r="E352" s="239">
        <v>2084</v>
      </c>
      <c r="F352" s="240">
        <f t="shared" si="197"/>
        <v>0.40525960890087664</v>
      </c>
      <c r="G352" s="239">
        <v>3687</v>
      </c>
      <c r="H352" s="240">
        <f t="shared" si="198"/>
        <v>0.30976909413854359</v>
      </c>
      <c r="I352" s="239">
        <v>16741</v>
      </c>
      <c r="J352" s="240">
        <f t="shared" si="199"/>
        <v>-8.7286010249700174E-2</v>
      </c>
      <c r="K352" s="239">
        <v>7364</v>
      </c>
      <c r="L352" s="240">
        <f t="shared" si="200"/>
        <v>-0.26777368996718698</v>
      </c>
      <c r="M352" s="239">
        <v>34961</v>
      </c>
      <c r="N352" s="240">
        <f t="shared" si="201"/>
        <v>0.18007830959292503</v>
      </c>
      <c r="O352" s="239">
        <v>0</v>
      </c>
      <c r="P352" s="240" t="str">
        <f t="shared" si="202"/>
        <v>-</v>
      </c>
      <c r="Q352" s="239">
        <v>2808</v>
      </c>
      <c r="R352" s="240">
        <f t="shared" si="203"/>
        <v>0.33650642551166121</v>
      </c>
      <c r="S352" s="239">
        <f t="shared" si="193"/>
        <v>141.40954182429593</v>
      </c>
      <c r="T352" s="240">
        <f t="shared" si="204"/>
        <v>5.9347174187743823E-2</v>
      </c>
      <c r="U352" s="239">
        <v>73</v>
      </c>
      <c r="V352" s="240">
        <f t="shared" si="205"/>
        <v>0.19672131147540983</v>
      </c>
      <c r="W352" s="239">
        <v>21</v>
      </c>
      <c r="X352" s="240">
        <f t="shared" si="206"/>
        <v>-0.30000000000000004</v>
      </c>
      <c r="Y352" s="239">
        <v>20</v>
      </c>
      <c r="Z352" s="240">
        <f t="shared" si="207"/>
        <v>-0.48717948717948723</v>
      </c>
      <c r="AA352" s="239">
        <v>28</v>
      </c>
      <c r="AB352" s="240">
        <f t="shared" si="208"/>
        <v>4.5999999999999996</v>
      </c>
      <c r="AC352" s="239">
        <v>516</v>
      </c>
      <c r="AD352" s="240">
        <f t="shared" si="209"/>
        <v>0.58769230769230774</v>
      </c>
      <c r="AE352" s="239">
        <v>639</v>
      </c>
      <c r="AF352" s="240">
        <f t="shared" si="210"/>
        <v>0.26785714285714279</v>
      </c>
      <c r="AG352" s="239">
        <v>0</v>
      </c>
      <c r="AH352" s="240" t="str">
        <f t="shared" si="211"/>
        <v>-</v>
      </c>
      <c r="AI352" s="239">
        <v>0</v>
      </c>
      <c r="AJ352" s="240" t="str">
        <f t="shared" si="212"/>
        <v>-</v>
      </c>
      <c r="AK352" s="239">
        <v>867</v>
      </c>
      <c r="AL352" s="240">
        <f t="shared" si="213"/>
        <v>0.83298097251585634</v>
      </c>
      <c r="AM352" s="239">
        <v>396</v>
      </c>
      <c r="AN352" s="240">
        <f t="shared" si="214"/>
        <v>-7.4766355140186924E-2</v>
      </c>
      <c r="AO352" s="239">
        <v>169</v>
      </c>
      <c r="AP352" s="240">
        <f t="shared" si="215"/>
        <v>-0.29583333333333328</v>
      </c>
      <c r="AQ352" s="239">
        <v>463</v>
      </c>
      <c r="AR352" s="240">
        <f t="shared" si="216"/>
        <v>0.74060150375939848</v>
      </c>
      <c r="AS352" s="239">
        <f t="shared" si="219"/>
        <v>70842.867519871288</v>
      </c>
      <c r="AT352" s="240">
        <f t="shared" si="217"/>
        <v>6.0611967619776053E-2</v>
      </c>
      <c r="AU352" s="241">
        <f t="shared" si="220"/>
        <v>98014.797399067756</v>
      </c>
      <c r="AV352" s="242">
        <f t="shared" si="218"/>
        <v>2.0823814736954382E-2</v>
      </c>
    </row>
    <row r="353" spans="2:48" ht="15" hidden="1" customHeight="1" outlineLevel="1">
      <c r="B353" s="238" t="s">
        <v>48</v>
      </c>
      <c r="C353" s="239">
        <v>26384</v>
      </c>
      <c r="D353" s="240">
        <f t="shared" si="196"/>
        <v>-0.3262340713501366</v>
      </c>
      <c r="E353" s="239">
        <v>2938</v>
      </c>
      <c r="F353" s="240">
        <f t="shared" si="197"/>
        <v>7.8165137614678804E-2</v>
      </c>
      <c r="G353" s="239">
        <v>4105</v>
      </c>
      <c r="H353" s="240">
        <f t="shared" si="198"/>
        <v>1.0088582677165281E-2</v>
      </c>
      <c r="I353" s="239">
        <v>23437</v>
      </c>
      <c r="J353" s="240">
        <f t="shared" si="199"/>
        <v>-4.7137761168676295E-3</v>
      </c>
      <c r="K353" s="239">
        <v>10400</v>
      </c>
      <c r="L353" s="240">
        <f t="shared" si="200"/>
        <v>6.9518716577540163E-2</v>
      </c>
      <c r="M353" s="239">
        <v>30221</v>
      </c>
      <c r="N353" s="240">
        <f t="shared" si="201"/>
        <v>6.7050349551585287E-2</v>
      </c>
      <c r="O353" s="239">
        <v>0</v>
      </c>
      <c r="P353" s="240" t="str">
        <f t="shared" si="202"/>
        <v>-</v>
      </c>
      <c r="Q353" s="239">
        <v>2605</v>
      </c>
      <c r="R353" s="240">
        <f t="shared" si="203"/>
        <v>0.12091222030981075</v>
      </c>
      <c r="S353" s="239">
        <f t="shared" si="193"/>
        <v>13409.394167869888</v>
      </c>
      <c r="T353" s="240">
        <f t="shared" si="204"/>
        <v>3.6041495390556344E-2</v>
      </c>
      <c r="U353" s="239">
        <v>6785</v>
      </c>
      <c r="V353" s="240">
        <f t="shared" si="205"/>
        <v>-2.2052464687229767E-2</v>
      </c>
      <c r="W353" s="239">
        <v>1736</v>
      </c>
      <c r="X353" s="240">
        <f t="shared" si="206"/>
        <v>0.56537421100090168</v>
      </c>
      <c r="Y353" s="239">
        <v>2162</v>
      </c>
      <c r="Z353" s="240">
        <f t="shared" si="207"/>
        <v>-0.14915387642660372</v>
      </c>
      <c r="AA353" s="239">
        <v>2726</v>
      </c>
      <c r="AB353" s="240">
        <f t="shared" si="208"/>
        <v>0.15753715498938425</v>
      </c>
      <c r="AC353" s="239">
        <v>732</v>
      </c>
      <c r="AD353" s="240">
        <f t="shared" si="209"/>
        <v>0.44378698224852076</v>
      </c>
      <c r="AE353" s="239">
        <v>833</v>
      </c>
      <c r="AF353" s="240">
        <f t="shared" si="210"/>
        <v>0.29750778816199386</v>
      </c>
      <c r="AG353" s="239">
        <v>0</v>
      </c>
      <c r="AH353" s="240" t="str">
        <f t="shared" si="211"/>
        <v>-</v>
      </c>
      <c r="AI353" s="239">
        <v>0</v>
      </c>
      <c r="AJ353" s="240" t="str">
        <f t="shared" si="212"/>
        <v>-</v>
      </c>
      <c r="AK353" s="239">
        <v>532</v>
      </c>
      <c r="AL353" s="240">
        <f t="shared" si="213"/>
        <v>-5.0000000000000044E-2</v>
      </c>
      <c r="AM353" s="239">
        <v>1357</v>
      </c>
      <c r="AN353" s="240">
        <f t="shared" si="214"/>
        <v>-0.11307189542483664</v>
      </c>
      <c r="AO353" s="239">
        <v>165</v>
      </c>
      <c r="AP353" s="240">
        <f t="shared" si="215"/>
        <v>-0.36046511627906974</v>
      </c>
      <c r="AQ353" s="239">
        <v>381</v>
      </c>
      <c r="AR353" s="240">
        <f t="shared" si="216"/>
        <v>0.17592592592592582</v>
      </c>
      <c r="AS353" s="239">
        <f t="shared" si="219"/>
        <v>91115.989571793863</v>
      </c>
      <c r="AT353" s="240">
        <f t="shared" si="217"/>
        <v>4.1589191470581266E-2</v>
      </c>
      <c r="AU353" s="241">
        <f t="shared" si="220"/>
        <v>117499.66333772254</v>
      </c>
      <c r="AV353" s="242">
        <f t="shared" si="218"/>
        <v>-7.2152005890363746E-2</v>
      </c>
    </row>
    <row r="354" spans="2:48" ht="15" hidden="1" customHeight="1" outlineLevel="1">
      <c r="B354" s="238" t="s">
        <v>49</v>
      </c>
      <c r="C354" s="239">
        <v>32851</v>
      </c>
      <c r="D354" s="240">
        <f t="shared" si="196"/>
        <v>0.24050298315837182</v>
      </c>
      <c r="E354" s="239">
        <v>3552</v>
      </c>
      <c r="F354" s="240">
        <f t="shared" si="197"/>
        <v>-2.7115858668857795E-2</v>
      </c>
      <c r="G354" s="239">
        <v>3828</v>
      </c>
      <c r="H354" s="240">
        <f t="shared" si="198"/>
        <v>-0.19647355163727964</v>
      </c>
      <c r="I354" s="239">
        <v>27037</v>
      </c>
      <c r="J354" s="240">
        <f t="shared" si="199"/>
        <v>0.14282695071434603</v>
      </c>
      <c r="K354" s="239">
        <v>8826</v>
      </c>
      <c r="L354" s="240">
        <f t="shared" si="200"/>
        <v>-0.26627317316485166</v>
      </c>
      <c r="M354" s="239">
        <v>35024</v>
      </c>
      <c r="N354" s="240">
        <f t="shared" si="201"/>
        <v>7.0611970410221936E-2</v>
      </c>
      <c r="O354" s="239">
        <v>0</v>
      </c>
      <c r="P354" s="240" t="str">
        <f t="shared" si="202"/>
        <v>-</v>
      </c>
      <c r="Q354" s="239">
        <v>2226</v>
      </c>
      <c r="R354" s="240">
        <f t="shared" si="203"/>
        <v>-0.31759656652360513</v>
      </c>
      <c r="S354" s="239">
        <f t="shared" si="193"/>
        <v>30671.666456626033</v>
      </c>
      <c r="T354" s="240">
        <f t="shared" si="204"/>
        <v>8.3224315647619118E-2</v>
      </c>
      <c r="U354" s="239">
        <v>13298</v>
      </c>
      <c r="V354" s="240">
        <f t="shared" si="205"/>
        <v>-2.6250656266406658E-3</v>
      </c>
      <c r="W354" s="239">
        <v>4841</v>
      </c>
      <c r="X354" s="240">
        <f t="shared" si="206"/>
        <v>0.74576271186440679</v>
      </c>
      <c r="Y354" s="239">
        <v>5575</v>
      </c>
      <c r="Z354" s="240">
        <f t="shared" si="207"/>
        <v>-7.6681020205366046E-2</v>
      </c>
      <c r="AA354" s="239">
        <v>6957</v>
      </c>
      <c r="AB354" s="240">
        <f t="shared" si="208"/>
        <v>0.12755267423014582</v>
      </c>
      <c r="AC354" s="239">
        <v>1029</v>
      </c>
      <c r="AD354" s="240">
        <f t="shared" si="209"/>
        <v>4.2553191489361764E-2</v>
      </c>
      <c r="AE354" s="239">
        <v>865</v>
      </c>
      <c r="AF354" s="240">
        <f t="shared" si="210"/>
        <v>3.9663461538461453E-2</v>
      </c>
      <c r="AG354" s="239">
        <v>0</v>
      </c>
      <c r="AH354" s="240" t="str">
        <f t="shared" si="211"/>
        <v>-</v>
      </c>
      <c r="AI354" s="239">
        <v>0</v>
      </c>
      <c r="AJ354" s="240" t="str">
        <f t="shared" si="212"/>
        <v>-</v>
      </c>
      <c r="AK354" s="239">
        <v>512</v>
      </c>
      <c r="AL354" s="240">
        <f t="shared" si="213"/>
        <v>-0.34105534105534108</v>
      </c>
      <c r="AM354" s="239">
        <v>818</v>
      </c>
      <c r="AN354" s="240">
        <f t="shared" si="214"/>
        <v>-0.12137486573576795</v>
      </c>
      <c r="AO354" s="239">
        <v>169</v>
      </c>
      <c r="AP354" s="240">
        <f t="shared" si="215"/>
        <v>-0.30165289256198347</v>
      </c>
      <c r="AQ354" s="239">
        <v>633</v>
      </c>
      <c r="AR354" s="240">
        <f t="shared" si="216"/>
        <v>0.72479564032697552</v>
      </c>
      <c r="AS354" s="239">
        <f t="shared" si="219"/>
        <v>115189.8357191916</v>
      </c>
      <c r="AT354" s="240">
        <f t="shared" si="217"/>
        <v>2.360636128864968E-2</v>
      </c>
      <c r="AU354" s="241">
        <f t="shared" si="220"/>
        <v>148041.07622217474</v>
      </c>
      <c r="AV354" s="242">
        <f t="shared" si="218"/>
        <v>6.4926247629738532E-2</v>
      </c>
    </row>
    <row r="355" spans="2:48" ht="15" hidden="1" customHeight="1" outlineLevel="1">
      <c r="B355" s="238" t="s">
        <v>50</v>
      </c>
      <c r="C355" s="239">
        <v>20115</v>
      </c>
      <c r="D355" s="240">
        <f t="shared" si="196"/>
        <v>-3.9535883111302073E-2</v>
      </c>
      <c r="E355" s="239">
        <v>3435</v>
      </c>
      <c r="F355" s="240">
        <f t="shared" si="197"/>
        <v>-0.14339152119700749</v>
      </c>
      <c r="G355" s="239">
        <v>5419</v>
      </c>
      <c r="H355" s="240">
        <f t="shared" si="198"/>
        <v>0.19969005977418641</v>
      </c>
      <c r="I355" s="239">
        <v>23259</v>
      </c>
      <c r="J355" s="240">
        <f t="shared" si="199"/>
        <v>0.1152186421173762</v>
      </c>
      <c r="K355" s="239">
        <v>8444</v>
      </c>
      <c r="L355" s="240">
        <f t="shared" si="200"/>
        <v>-0.12342987646631376</v>
      </c>
      <c r="M355" s="239">
        <v>31836</v>
      </c>
      <c r="N355" s="240">
        <f t="shared" si="201"/>
        <v>0.18742307261944724</v>
      </c>
      <c r="O355" s="239">
        <v>0</v>
      </c>
      <c r="P355" s="240" t="str">
        <f t="shared" si="202"/>
        <v>-</v>
      </c>
      <c r="Q355" s="239">
        <v>2451</v>
      </c>
      <c r="R355" s="240">
        <f t="shared" si="203"/>
        <v>0.32558139534883712</v>
      </c>
      <c r="S355" s="239">
        <f t="shared" si="193"/>
        <v>30205.842325092148</v>
      </c>
      <c r="T355" s="240">
        <f t="shared" si="204"/>
        <v>0.18824569314718298</v>
      </c>
      <c r="U355" s="239">
        <v>11722</v>
      </c>
      <c r="V355" s="240">
        <f t="shared" si="205"/>
        <v>4.5114122681882973E-2</v>
      </c>
      <c r="W355" s="239">
        <v>4916</v>
      </c>
      <c r="X355" s="240">
        <f t="shared" si="206"/>
        <v>0.73587570621468923</v>
      </c>
      <c r="Y355" s="239">
        <v>5866</v>
      </c>
      <c r="Z355" s="240">
        <f t="shared" si="207"/>
        <v>6.1335263253120997E-2</v>
      </c>
      <c r="AA355" s="239">
        <v>7701</v>
      </c>
      <c r="AB355" s="240">
        <f t="shared" si="208"/>
        <v>0.31776180698151957</v>
      </c>
      <c r="AC355" s="239">
        <v>803</v>
      </c>
      <c r="AD355" s="240">
        <f t="shared" si="209"/>
        <v>-5.7511737089201875E-2</v>
      </c>
      <c r="AE355" s="239">
        <v>1120</v>
      </c>
      <c r="AF355" s="240">
        <f t="shared" si="210"/>
        <v>0.23348017621145378</v>
      </c>
      <c r="AG355" s="239">
        <v>0</v>
      </c>
      <c r="AH355" s="240" t="str">
        <f t="shared" si="211"/>
        <v>-</v>
      </c>
      <c r="AI355" s="239">
        <v>0</v>
      </c>
      <c r="AJ355" s="240" t="str">
        <f t="shared" si="212"/>
        <v>-</v>
      </c>
      <c r="AK355" s="239">
        <v>497</v>
      </c>
      <c r="AL355" s="240">
        <f t="shared" si="213"/>
        <v>-0.31542699724517909</v>
      </c>
      <c r="AM355" s="239">
        <v>953</v>
      </c>
      <c r="AN355" s="240">
        <f t="shared" si="214"/>
        <v>1.2582938388625591</v>
      </c>
      <c r="AO355" s="239">
        <v>335</v>
      </c>
      <c r="AP355" s="240">
        <f t="shared" si="215"/>
        <v>0.49553571428571419</v>
      </c>
      <c r="AQ355" s="239">
        <v>284</v>
      </c>
      <c r="AR355" s="240">
        <f t="shared" si="216"/>
        <v>0.20338983050847448</v>
      </c>
      <c r="AS355" s="239">
        <f t="shared" si="219"/>
        <v>109044.009968271</v>
      </c>
      <c r="AT355" s="240">
        <f t="shared" si="217"/>
        <v>0.13039049732171071</v>
      </c>
      <c r="AU355" s="241">
        <f t="shared" si="220"/>
        <v>129158.97043238788</v>
      </c>
      <c r="AV355" s="242">
        <f t="shared" si="218"/>
        <v>0.10007987545856967</v>
      </c>
    </row>
    <row r="356" spans="2:48" ht="15" hidden="1" customHeight="1" outlineLevel="1">
      <c r="B356" s="238" t="s">
        <v>51</v>
      </c>
      <c r="C356" s="239">
        <v>19514</v>
      </c>
      <c r="D356" s="240">
        <f t="shared" si="196"/>
        <v>4.2024883857531892E-2</v>
      </c>
      <c r="E356" s="239">
        <v>3652</v>
      </c>
      <c r="F356" s="240">
        <f t="shared" si="197"/>
        <v>-0.16161616161616166</v>
      </c>
      <c r="G356" s="239">
        <v>5997</v>
      </c>
      <c r="H356" s="240">
        <f t="shared" si="198"/>
        <v>0.12959126012431721</v>
      </c>
      <c r="I356" s="239">
        <v>27301</v>
      </c>
      <c r="J356" s="240">
        <f t="shared" si="199"/>
        <v>8.2857369506584178E-2</v>
      </c>
      <c r="K356" s="239">
        <v>6384</v>
      </c>
      <c r="L356" s="240">
        <f t="shared" si="200"/>
        <v>-1.0539367637941721E-2</v>
      </c>
      <c r="M356" s="239">
        <v>36156</v>
      </c>
      <c r="N356" s="240">
        <f t="shared" si="201"/>
        <v>0.11078341013824877</v>
      </c>
      <c r="O356" s="239">
        <v>0</v>
      </c>
      <c r="P356" s="240" t="str">
        <f t="shared" si="202"/>
        <v>-</v>
      </c>
      <c r="Q356" s="239">
        <v>3205</v>
      </c>
      <c r="R356" s="240">
        <f t="shared" si="203"/>
        <v>0.44957033016734504</v>
      </c>
      <c r="S356" s="239">
        <f t="shared" si="193"/>
        <v>34168.482913921092</v>
      </c>
      <c r="T356" s="240">
        <f t="shared" si="204"/>
        <v>7.936851405982015E-2</v>
      </c>
      <c r="U356" s="239">
        <v>14237</v>
      </c>
      <c r="V356" s="240">
        <f t="shared" si="205"/>
        <v>-6.4898813677599643E-3</v>
      </c>
      <c r="W356" s="239">
        <v>5073</v>
      </c>
      <c r="X356" s="240">
        <f t="shared" si="206"/>
        <v>0.38644438371139667</v>
      </c>
      <c r="Y356" s="239">
        <v>6224</v>
      </c>
      <c r="Z356" s="240">
        <f t="shared" si="207"/>
        <v>0.10295941874889247</v>
      </c>
      <c r="AA356" s="239">
        <v>8634</v>
      </c>
      <c r="AB356" s="240">
        <f t="shared" si="208"/>
        <v>7.6156051352362031E-2</v>
      </c>
      <c r="AC356" s="239">
        <v>951</v>
      </c>
      <c r="AD356" s="240">
        <f t="shared" si="209"/>
        <v>-4.9950049950049924E-2</v>
      </c>
      <c r="AE356" s="239">
        <v>1581</v>
      </c>
      <c r="AF356" s="240">
        <f t="shared" si="210"/>
        <v>0.23902821316614431</v>
      </c>
      <c r="AG356" s="239">
        <v>0</v>
      </c>
      <c r="AH356" s="240" t="str">
        <f t="shared" si="211"/>
        <v>-</v>
      </c>
      <c r="AI356" s="239">
        <v>0</v>
      </c>
      <c r="AJ356" s="240" t="str">
        <f t="shared" si="212"/>
        <v>-</v>
      </c>
      <c r="AK356" s="239">
        <v>846</v>
      </c>
      <c r="AL356" s="240">
        <f t="shared" si="213"/>
        <v>-0.24733096085409256</v>
      </c>
      <c r="AM356" s="239">
        <v>979</v>
      </c>
      <c r="AN356" s="240">
        <f t="shared" si="214"/>
        <v>2.1785714285714284</v>
      </c>
      <c r="AO356" s="239">
        <v>296</v>
      </c>
      <c r="AP356" s="240">
        <f t="shared" si="215"/>
        <v>-2.9508196721311442E-2</v>
      </c>
      <c r="AQ356" s="239">
        <v>284</v>
      </c>
      <c r="AR356" s="240">
        <f t="shared" si="216"/>
        <v>-0.28822055137844615</v>
      </c>
      <c r="AS356" s="239">
        <f t="shared" si="219"/>
        <v>121802.80095691714</v>
      </c>
      <c r="AT356" s="240">
        <f t="shared" si="217"/>
        <v>8.5967004980612716E-2</v>
      </c>
      <c r="AU356" s="241">
        <f t="shared" si="220"/>
        <v>141316.84298180105</v>
      </c>
      <c r="AV356" s="242">
        <f t="shared" si="218"/>
        <v>7.9681219655631574E-2</v>
      </c>
    </row>
    <row r="357" spans="2:48" collapsed="1">
      <c r="B357" s="251">
        <v>1983</v>
      </c>
      <c r="C357" s="252">
        <v>391028</v>
      </c>
      <c r="D357" s="253">
        <f t="shared" si="196"/>
        <v>-1.6754213698574993E-2</v>
      </c>
      <c r="E357" s="252">
        <v>30199</v>
      </c>
      <c r="F357" s="253">
        <f t="shared" si="197"/>
        <v>-3.6990975477534382E-2</v>
      </c>
      <c r="G357" s="252">
        <v>54309</v>
      </c>
      <c r="H357" s="253">
        <f t="shared" si="198"/>
        <v>4.9043847788294404E-2</v>
      </c>
      <c r="I357" s="252">
        <v>252001</v>
      </c>
      <c r="J357" s="253">
        <f t="shared" si="199"/>
        <v>3.3316111466483056E-2</v>
      </c>
      <c r="K357" s="252">
        <v>78790</v>
      </c>
      <c r="L357" s="253">
        <f t="shared" si="200"/>
        <v>-0.10589864052109577</v>
      </c>
      <c r="M357" s="252">
        <v>452617</v>
      </c>
      <c r="N357" s="253">
        <f t="shared" si="201"/>
        <v>9.7593920052767791E-2</v>
      </c>
      <c r="O357" s="252">
        <v>0</v>
      </c>
      <c r="P357" s="253" t="str">
        <f t="shared" si="202"/>
        <v>-</v>
      </c>
      <c r="Q357" s="252">
        <v>38478</v>
      </c>
      <c r="R357" s="253">
        <f t="shared" si="203"/>
        <v>0.41702879870369003</v>
      </c>
      <c r="S357" s="252">
        <f t="shared" si="193"/>
        <v>179118.44276023321</v>
      </c>
      <c r="T357" s="253">
        <f t="shared" si="204"/>
        <v>8.355801855063949E-2</v>
      </c>
      <c r="U357" s="252">
        <v>75476</v>
      </c>
      <c r="V357" s="253">
        <f t="shared" si="205"/>
        <v>-1.5996766749670766E-2</v>
      </c>
      <c r="W357" s="252">
        <v>27851</v>
      </c>
      <c r="X357" s="253">
        <f t="shared" si="206"/>
        <v>0.42402086102873504</v>
      </c>
      <c r="Y357" s="252">
        <v>34078</v>
      </c>
      <c r="Z357" s="253">
        <f t="shared" si="207"/>
        <v>3.4736138944555739E-2</v>
      </c>
      <c r="AA357" s="252">
        <v>41713</v>
      </c>
      <c r="AB357" s="253">
        <f t="shared" si="208"/>
        <v>0.15516477430074782</v>
      </c>
      <c r="AC357" s="252">
        <v>8203</v>
      </c>
      <c r="AD357" s="253">
        <f t="shared" si="209"/>
        <v>0.24137409200968518</v>
      </c>
      <c r="AE357" s="252">
        <v>10642</v>
      </c>
      <c r="AF357" s="253">
        <f t="shared" si="210"/>
        <v>0.30833538234570934</v>
      </c>
      <c r="AG357" s="252">
        <v>0</v>
      </c>
      <c r="AH357" s="253" t="str">
        <f t="shared" si="211"/>
        <v>-</v>
      </c>
      <c r="AI357" s="252">
        <v>0</v>
      </c>
      <c r="AJ357" s="253" t="str">
        <f t="shared" si="212"/>
        <v>-</v>
      </c>
      <c r="AK357" s="252">
        <v>8652</v>
      </c>
      <c r="AL357" s="253">
        <f t="shared" si="213"/>
        <v>3.0490709861838994E-2</v>
      </c>
      <c r="AM357" s="252">
        <v>8366</v>
      </c>
      <c r="AN357" s="253">
        <f t="shared" si="214"/>
        <v>0.36498613150595527</v>
      </c>
      <c r="AO357" s="252">
        <v>2986</v>
      </c>
      <c r="AP357" s="253">
        <f t="shared" si="215"/>
        <v>-0.38216428719222018</v>
      </c>
      <c r="AQ357" s="252">
        <v>7785</v>
      </c>
      <c r="AR357" s="253">
        <f t="shared" si="216"/>
        <v>0.14687684148497349</v>
      </c>
      <c r="AS357" s="252">
        <f t="shared" si="219"/>
        <v>1132147.1980112994</v>
      </c>
      <c r="AT357" s="253">
        <f t="shared" si="217"/>
        <v>6.7210058696482777E-2</v>
      </c>
      <c r="AU357" s="254">
        <f t="shared" si="220"/>
        <v>1523175.1812570856</v>
      </c>
      <c r="AV357" s="255">
        <f t="shared" si="218"/>
        <v>4.4316078004299708E-2</v>
      </c>
    </row>
    <row r="358" spans="2:48" ht="15" hidden="1" customHeight="1" outlineLevel="1">
      <c r="B358" s="238" t="s">
        <v>40</v>
      </c>
      <c r="C358" s="239">
        <v>23737</v>
      </c>
      <c r="D358" s="240">
        <f t="shared" si="196"/>
        <v>-7.0667919505128851E-2</v>
      </c>
      <c r="E358" s="239">
        <v>2768</v>
      </c>
      <c r="F358" s="240">
        <f t="shared" si="197"/>
        <v>-2.7406886858749147E-2</v>
      </c>
      <c r="G358" s="239">
        <v>3292</v>
      </c>
      <c r="H358" s="240">
        <f t="shared" si="198"/>
        <v>-0.3886722376973073</v>
      </c>
      <c r="I358" s="239">
        <v>26758</v>
      </c>
      <c r="J358" s="240">
        <f t="shared" si="199"/>
        <v>-1.4365699130691079E-2</v>
      </c>
      <c r="K358" s="239">
        <v>4736</v>
      </c>
      <c r="L358" s="240">
        <f t="shared" si="200"/>
        <v>-0.13116859291873051</v>
      </c>
      <c r="M358" s="239">
        <v>34118</v>
      </c>
      <c r="N358" s="240">
        <f t="shared" si="201"/>
        <v>7.1511573128984596E-2</v>
      </c>
      <c r="O358" s="239">
        <v>0</v>
      </c>
      <c r="P358" s="240" t="str">
        <f t="shared" si="202"/>
        <v>-</v>
      </c>
      <c r="Q358" s="239">
        <v>2207</v>
      </c>
      <c r="R358" s="240">
        <f t="shared" si="203"/>
        <v>-0.14589783281733748</v>
      </c>
      <c r="S358" s="239">
        <f t="shared" si="193"/>
        <v>28999.680075317021</v>
      </c>
      <c r="T358" s="240">
        <f t="shared" si="204"/>
        <v>0.10902223807685729</v>
      </c>
      <c r="U358" s="239">
        <v>11807</v>
      </c>
      <c r="V358" s="240">
        <f t="shared" si="205"/>
        <v>-5.4456634900296286E-2</v>
      </c>
      <c r="W358" s="239">
        <v>4703</v>
      </c>
      <c r="X358" s="240">
        <f t="shared" si="206"/>
        <v>0.6012938372488934</v>
      </c>
      <c r="Y358" s="239">
        <v>5554</v>
      </c>
      <c r="Z358" s="240">
        <f t="shared" si="207"/>
        <v>0.1332381146704753</v>
      </c>
      <c r="AA358" s="239">
        <v>6935</v>
      </c>
      <c r="AB358" s="240">
        <f t="shared" si="208"/>
        <v>0.19117141875644106</v>
      </c>
      <c r="AC358" s="239">
        <v>903</v>
      </c>
      <c r="AD358" s="240">
        <f t="shared" si="209"/>
        <v>-0.42775665399239549</v>
      </c>
      <c r="AE358" s="239">
        <v>774</v>
      </c>
      <c r="AF358" s="240">
        <f t="shared" si="210"/>
        <v>-0.21739130434782605</v>
      </c>
      <c r="AG358" s="239">
        <v>0</v>
      </c>
      <c r="AH358" s="240" t="str">
        <f t="shared" si="211"/>
        <v>-</v>
      </c>
      <c r="AI358" s="239">
        <v>0</v>
      </c>
      <c r="AJ358" s="240" t="str">
        <f t="shared" si="212"/>
        <v>-</v>
      </c>
      <c r="AK358" s="239">
        <v>612</v>
      </c>
      <c r="AL358" s="240">
        <f t="shared" si="213"/>
        <v>-0.46126760563380287</v>
      </c>
      <c r="AM358" s="239">
        <v>553</v>
      </c>
      <c r="AN358" s="240">
        <f t="shared" si="214"/>
        <v>0.63126843657817111</v>
      </c>
      <c r="AO358" s="239">
        <v>298</v>
      </c>
      <c r="AP358" s="240">
        <f t="shared" si="215"/>
        <v>-6.8749999999999978E-2</v>
      </c>
      <c r="AQ358" s="239">
        <v>396</v>
      </c>
      <c r="AR358" s="240">
        <f t="shared" si="216"/>
        <v>-4.3478260869565188E-2</v>
      </c>
      <c r="AS358" s="239">
        <v>106414</v>
      </c>
      <c r="AT358" s="240">
        <f t="shared" si="217"/>
        <v>2.2226826649589526E-3</v>
      </c>
      <c r="AU358" s="241">
        <v>130151</v>
      </c>
      <c r="AV358" s="242">
        <f t="shared" si="218"/>
        <v>-1.1911630731855416E-2</v>
      </c>
    </row>
    <row r="359" spans="2:48" ht="15" hidden="1" customHeight="1" outlineLevel="1">
      <c r="B359" s="238" t="s">
        <v>41</v>
      </c>
      <c r="C359" s="239">
        <v>22560</v>
      </c>
      <c r="D359" s="240">
        <f t="shared" si="196"/>
        <v>-0.18517715895546649</v>
      </c>
      <c r="E359" s="239">
        <v>1960</v>
      </c>
      <c r="F359" s="240">
        <f t="shared" si="197"/>
        <v>-0.30447125621007809</v>
      </c>
      <c r="G359" s="239">
        <v>3772</v>
      </c>
      <c r="H359" s="240">
        <f t="shared" si="198"/>
        <v>-0.39072847682119205</v>
      </c>
      <c r="I359" s="239">
        <v>27374</v>
      </c>
      <c r="J359" s="240">
        <f t="shared" si="199"/>
        <v>7.4543670264965556E-2</v>
      </c>
      <c r="K359" s="239">
        <v>4316</v>
      </c>
      <c r="L359" s="240">
        <f t="shared" si="200"/>
        <v>-5.9285091543156088E-2</v>
      </c>
      <c r="M359" s="239">
        <v>34910</v>
      </c>
      <c r="N359" s="240">
        <f t="shared" si="201"/>
        <v>3.2229450029568341E-2</v>
      </c>
      <c r="O359" s="239">
        <v>0</v>
      </c>
      <c r="P359" s="240" t="str">
        <f t="shared" si="202"/>
        <v>-</v>
      </c>
      <c r="Q359" s="239">
        <v>1941</v>
      </c>
      <c r="R359" s="240">
        <f t="shared" si="203"/>
        <v>7.356194690265494E-2</v>
      </c>
      <c r="S359" s="239">
        <f t="shared" si="193"/>
        <v>24673.342204813471</v>
      </c>
      <c r="T359" s="240">
        <f t="shared" si="204"/>
        <v>4.7394300477629825E-2</v>
      </c>
      <c r="U359" s="239">
        <v>12159</v>
      </c>
      <c r="V359" s="240">
        <f t="shared" si="205"/>
        <v>3.7280327589148676E-2</v>
      </c>
      <c r="W359" s="239">
        <v>2878</v>
      </c>
      <c r="X359" s="240">
        <f t="shared" si="206"/>
        <v>0.47893114080164434</v>
      </c>
      <c r="Y359" s="239">
        <v>4220</v>
      </c>
      <c r="Z359" s="240">
        <f t="shared" si="207"/>
        <v>-0.17400665492268541</v>
      </c>
      <c r="AA359" s="239">
        <v>5416</v>
      </c>
      <c r="AB359" s="240">
        <f t="shared" si="208"/>
        <v>0.13329148357396936</v>
      </c>
      <c r="AC359" s="239">
        <v>708</v>
      </c>
      <c r="AD359" s="240">
        <f t="shared" si="209"/>
        <v>-0.66993006993006987</v>
      </c>
      <c r="AE359" s="239">
        <v>900</v>
      </c>
      <c r="AF359" s="240">
        <f t="shared" si="210"/>
        <v>-0.19137466307277629</v>
      </c>
      <c r="AG359" s="239">
        <v>0</v>
      </c>
      <c r="AH359" s="240" t="str">
        <f t="shared" si="211"/>
        <v>-</v>
      </c>
      <c r="AI359" s="239">
        <v>0</v>
      </c>
      <c r="AJ359" s="240" t="str">
        <f t="shared" si="212"/>
        <v>-</v>
      </c>
      <c r="AK359" s="239">
        <v>566</v>
      </c>
      <c r="AL359" s="240">
        <f t="shared" si="213"/>
        <v>-0.33723653395784547</v>
      </c>
      <c r="AM359" s="239">
        <v>428</v>
      </c>
      <c r="AN359" s="240">
        <f t="shared" si="214"/>
        <v>0.25513196480938416</v>
      </c>
      <c r="AO359" s="239">
        <v>274</v>
      </c>
      <c r="AP359" s="240">
        <f t="shared" si="215"/>
        <v>-0.16969696969696968</v>
      </c>
      <c r="AQ359" s="239">
        <v>304</v>
      </c>
      <c r="AR359" s="240">
        <f t="shared" si="216"/>
        <v>-0.33479212253829327</v>
      </c>
      <c r="AS359" s="239">
        <f t="shared" ref="AS359:AS370" si="221">SUM(E359:Q359,U359:AQ359)</f>
        <v>102124.7146783209</v>
      </c>
      <c r="AT359" s="240">
        <f t="shared" si="217"/>
        <v>-1.333812753138619E-2</v>
      </c>
      <c r="AU359" s="241">
        <f t="shared" ref="AU359:AU370" si="222">SUM(C359:Q359,U359:AQ359)</f>
        <v>124684.52950116196</v>
      </c>
      <c r="AV359" s="242">
        <f t="shared" si="218"/>
        <v>-4.9606207992492046E-2</v>
      </c>
    </row>
    <row r="360" spans="2:48" ht="15" hidden="1" customHeight="1" outlineLevel="1">
      <c r="B360" s="238" t="s">
        <v>42</v>
      </c>
      <c r="C360" s="239">
        <v>35284</v>
      </c>
      <c r="D360" s="240">
        <f t="shared" si="196"/>
        <v>-0.11446856569205677</v>
      </c>
      <c r="E360" s="239">
        <v>2651</v>
      </c>
      <c r="F360" s="240">
        <f t="shared" si="197"/>
        <v>-0.52954747116237799</v>
      </c>
      <c r="G360" s="239">
        <v>3841</v>
      </c>
      <c r="H360" s="240">
        <f t="shared" si="198"/>
        <v>-2.2646310432569927E-2</v>
      </c>
      <c r="I360" s="239">
        <v>17756</v>
      </c>
      <c r="J360" s="240">
        <f t="shared" si="199"/>
        <v>1.4686553517343937E-2</v>
      </c>
      <c r="K360" s="239">
        <v>7260</v>
      </c>
      <c r="L360" s="240">
        <f t="shared" si="200"/>
        <v>6.5766294773928369E-2</v>
      </c>
      <c r="M360" s="239">
        <v>34841</v>
      </c>
      <c r="N360" s="240">
        <f t="shared" si="201"/>
        <v>-1.1322360953461952E-2</v>
      </c>
      <c r="O360" s="239">
        <v>0</v>
      </c>
      <c r="P360" s="240" t="str">
        <f t="shared" si="202"/>
        <v>-</v>
      </c>
      <c r="Q360" s="239">
        <v>2214</v>
      </c>
      <c r="R360" s="240">
        <f t="shared" si="203"/>
        <v>-1.6437139049311433E-2</v>
      </c>
      <c r="S360" s="239">
        <f t="shared" si="193"/>
        <v>12119.524954394894</v>
      </c>
      <c r="T360" s="240">
        <f t="shared" si="204"/>
        <v>0.34207906557225676</v>
      </c>
      <c r="U360" s="239">
        <v>6691</v>
      </c>
      <c r="V360" s="240">
        <f t="shared" si="205"/>
        <v>0.24855383467064751</v>
      </c>
      <c r="W360" s="239">
        <v>1417</v>
      </c>
      <c r="X360" s="240">
        <f t="shared" si="206"/>
        <v>0.2823529411764707</v>
      </c>
      <c r="Y360" s="239">
        <v>2680</v>
      </c>
      <c r="Z360" s="240">
        <f t="shared" si="207"/>
        <v>0.99404761904761907</v>
      </c>
      <c r="AA360" s="239">
        <v>1330</v>
      </c>
      <c r="AB360" s="240">
        <f t="shared" si="208"/>
        <v>8.9271089271089288E-2</v>
      </c>
      <c r="AC360" s="239">
        <v>340</v>
      </c>
      <c r="AD360" s="240">
        <f t="shared" si="209"/>
        <v>-0.30470347648261764</v>
      </c>
      <c r="AE360" s="239">
        <v>518</v>
      </c>
      <c r="AF360" s="240">
        <f t="shared" si="210"/>
        <v>-1.8939393939393923E-2</v>
      </c>
      <c r="AG360" s="239">
        <v>0</v>
      </c>
      <c r="AH360" s="240" t="str">
        <f t="shared" si="211"/>
        <v>-</v>
      </c>
      <c r="AI360" s="239">
        <v>0</v>
      </c>
      <c r="AJ360" s="240" t="str">
        <f t="shared" si="212"/>
        <v>-</v>
      </c>
      <c r="AK360" s="239">
        <v>623</v>
      </c>
      <c r="AL360" s="240">
        <f t="shared" si="213"/>
        <v>-0.50828729281767959</v>
      </c>
      <c r="AM360" s="239">
        <v>351</v>
      </c>
      <c r="AN360" s="240">
        <f t="shared" si="214"/>
        <v>0.22299651567944245</v>
      </c>
      <c r="AO360" s="239">
        <v>919</v>
      </c>
      <c r="AP360" s="240">
        <f t="shared" si="215"/>
        <v>0.75717017208412996</v>
      </c>
      <c r="AQ360" s="239">
        <v>641</v>
      </c>
      <c r="AR360" s="240">
        <f t="shared" si="216"/>
        <v>0.67801047120418856</v>
      </c>
      <c r="AS360" s="239">
        <f t="shared" si="221"/>
        <v>84074.279398714425</v>
      </c>
      <c r="AT360" s="240">
        <f t="shared" si="217"/>
        <v>2.2933574820422908E-3</v>
      </c>
      <c r="AU360" s="241">
        <f t="shared" si="222"/>
        <v>119358.16493014875</v>
      </c>
      <c r="AV360" s="242">
        <f t="shared" si="218"/>
        <v>-3.5312018799649181E-2</v>
      </c>
    </row>
    <row r="361" spans="2:48" ht="15" hidden="1" customHeight="1" outlineLevel="1">
      <c r="B361" s="238" t="s">
        <v>43</v>
      </c>
      <c r="C361" s="239">
        <v>44455</v>
      </c>
      <c r="D361" s="240">
        <f t="shared" si="196"/>
        <v>-0.11223165252121814</v>
      </c>
      <c r="E361" s="239">
        <v>1909</v>
      </c>
      <c r="F361" s="240">
        <f t="shared" si="197"/>
        <v>-0.36217841630471104</v>
      </c>
      <c r="G361" s="239">
        <v>3834</v>
      </c>
      <c r="H361" s="240">
        <f t="shared" si="198"/>
        <v>8.920454545454537E-2</v>
      </c>
      <c r="I361" s="239">
        <v>16697</v>
      </c>
      <c r="J361" s="240">
        <f t="shared" si="199"/>
        <v>0.26799817739975706</v>
      </c>
      <c r="K361" s="239">
        <v>5748</v>
      </c>
      <c r="L361" s="240">
        <f t="shared" si="200"/>
        <v>-9.3804193599243302E-2</v>
      </c>
      <c r="M361" s="239">
        <v>50085</v>
      </c>
      <c r="N361" s="240">
        <f t="shared" si="201"/>
        <v>0.5263302249040045</v>
      </c>
      <c r="O361" s="239">
        <v>0</v>
      </c>
      <c r="P361" s="240" t="str">
        <f t="shared" si="202"/>
        <v>-</v>
      </c>
      <c r="Q361" s="239">
        <v>1998</v>
      </c>
      <c r="R361" s="240">
        <f t="shared" si="203"/>
        <v>0.19712402636309156</v>
      </c>
      <c r="S361" s="239">
        <f t="shared" si="193"/>
        <v>720.11767881241565</v>
      </c>
      <c r="T361" s="240">
        <f t="shared" si="204"/>
        <v>3.2179931943245883</v>
      </c>
      <c r="U361" s="239">
        <v>56</v>
      </c>
      <c r="V361" s="240">
        <f t="shared" si="205"/>
        <v>-0.13846153846153841</v>
      </c>
      <c r="W361" s="239">
        <v>52</v>
      </c>
      <c r="X361" s="240">
        <f t="shared" si="206"/>
        <v>2.4666666666666668</v>
      </c>
      <c r="Y361" s="239">
        <v>592</v>
      </c>
      <c r="Z361" s="240">
        <f t="shared" si="207"/>
        <v>6.7894736842105265</v>
      </c>
      <c r="AA361" s="239">
        <v>11</v>
      </c>
      <c r="AB361" s="240">
        <f t="shared" si="208"/>
        <v>-0.3125</v>
      </c>
      <c r="AC361" s="239">
        <v>304</v>
      </c>
      <c r="AD361" s="240">
        <f t="shared" si="209"/>
        <v>0.20634920634920628</v>
      </c>
      <c r="AE361" s="239">
        <v>428</v>
      </c>
      <c r="AF361" s="240">
        <f t="shared" si="210"/>
        <v>-0.13184584178498981</v>
      </c>
      <c r="AG361" s="239">
        <v>0</v>
      </c>
      <c r="AH361" s="240" t="str">
        <f t="shared" si="211"/>
        <v>-</v>
      </c>
      <c r="AI361" s="239">
        <v>0</v>
      </c>
      <c r="AJ361" s="240" t="str">
        <f t="shared" si="212"/>
        <v>-</v>
      </c>
      <c r="AK361" s="239">
        <v>696</v>
      </c>
      <c r="AL361" s="240">
        <f t="shared" si="213"/>
        <v>-0.31157270029673589</v>
      </c>
      <c r="AM361" s="239">
        <v>365</v>
      </c>
      <c r="AN361" s="240">
        <f t="shared" si="214"/>
        <v>0.69767441860465107</v>
      </c>
      <c r="AO361" s="239">
        <v>540</v>
      </c>
      <c r="AP361" s="240">
        <f t="shared" si="215"/>
        <v>-4.7619047619047672E-2</v>
      </c>
      <c r="AQ361" s="239">
        <v>1431</v>
      </c>
      <c r="AR361" s="240">
        <f t="shared" si="216"/>
        <v>2.4648910411622276</v>
      </c>
      <c r="AS361" s="239">
        <f t="shared" si="221"/>
        <v>84755.645715185528</v>
      </c>
      <c r="AT361" s="240">
        <f t="shared" si="217"/>
        <v>0.33193585215273913</v>
      </c>
      <c r="AU361" s="241">
        <f t="shared" si="222"/>
        <v>129210.533483533</v>
      </c>
      <c r="AV361" s="242">
        <f t="shared" si="218"/>
        <v>0.13633103192800355</v>
      </c>
    </row>
    <row r="362" spans="2:48" ht="15" hidden="1" customHeight="1" outlineLevel="1">
      <c r="B362" s="238" t="s">
        <v>44</v>
      </c>
      <c r="C362" s="239">
        <v>63156</v>
      </c>
      <c r="D362" s="240">
        <f t="shared" si="196"/>
        <v>-0.10058531166778217</v>
      </c>
      <c r="E362" s="239">
        <v>1937</v>
      </c>
      <c r="F362" s="240">
        <f t="shared" si="197"/>
        <v>-0.27965786537746373</v>
      </c>
      <c r="G362" s="239">
        <v>5713</v>
      </c>
      <c r="H362" s="240">
        <f t="shared" si="198"/>
        <v>0.15882352941176481</v>
      </c>
      <c r="I362" s="239">
        <v>14143</v>
      </c>
      <c r="J362" s="240">
        <f t="shared" si="199"/>
        <v>0.28607802127853055</v>
      </c>
      <c r="K362" s="239">
        <v>7744</v>
      </c>
      <c r="L362" s="240">
        <f t="shared" si="200"/>
        <v>-6.4734299516908234E-2</v>
      </c>
      <c r="M362" s="239">
        <v>38743</v>
      </c>
      <c r="N362" s="240">
        <f t="shared" si="201"/>
        <v>0.1424569473932531</v>
      </c>
      <c r="O362" s="239">
        <v>0</v>
      </c>
      <c r="P362" s="240" t="str">
        <f t="shared" si="202"/>
        <v>-</v>
      </c>
      <c r="Q362" s="239">
        <v>3439</v>
      </c>
      <c r="R362" s="240">
        <f t="shared" si="203"/>
        <v>0.21605374823196599</v>
      </c>
      <c r="S362" s="239">
        <f t="shared" si="193"/>
        <v>102.25988455988457</v>
      </c>
      <c r="T362" s="240">
        <f t="shared" si="204"/>
        <v>-0.26501884105769247</v>
      </c>
      <c r="U362" s="239">
        <v>39</v>
      </c>
      <c r="V362" s="240">
        <f t="shared" si="205"/>
        <v>-0.27777777777777779</v>
      </c>
      <c r="W362" s="239">
        <v>30</v>
      </c>
      <c r="X362" s="240">
        <f t="shared" si="206"/>
        <v>-9.0909090909090939E-2</v>
      </c>
      <c r="Y362" s="239">
        <v>22</v>
      </c>
      <c r="Z362" s="240">
        <f t="shared" si="207"/>
        <v>-0.37142857142857144</v>
      </c>
      <c r="AA362" s="239">
        <v>12</v>
      </c>
      <c r="AB362" s="240">
        <f t="shared" si="208"/>
        <v>-0.33333333333333337</v>
      </c>
      <c r="AC362" s="239">
        <v>226</v>
      </c>
      <c r="AD362" s="240">
        <f t="shared" si="209"/>
        <v>-0.10671936758893286</v>
      </c>
      <c r="AE362" s="239">
        <v>398</v>
      </c>
      <c r="AF362" s="240">
        <f t="shared" si="210"/>
        <v>-9.9547511312217174E-2</v>
      </c>
      <c r="AG362" s="239">
        <v>0</v>
      </c>
      <c r="AH362" s="240" t="str">
        <f t="shared" si="211"/>
        <v>-</v>
      </c>
      <c r="AI362" s="239">
        <v>0</v>
      </c>
      <c r="AJ362" s="240" t="str">
        <f t="shared" si="212"/>
        <v>-</v>
      </c>
      <c r="AK362" s="239">
        <v>1068</v>
      </c>
      <c r="AL362" s="240">
        <f t="shared" si="213"/>
        <v>3.5887487875848612E-2</v>
      </c>
      <c r="AM362" s="239">
        <v>282</v>
      </c>
      <c r="AN362" s="240">
        <f t="shared" si="214"/>
        <v>-0.56006240249609984</v>
      </c>
      <c r="AO362" s="239">
        <v>747</v>
      </c>
      <c r="AP362" s="240">
        <f t="shared" si="215"/>
        <v>0.86284289276807979</v>
      </c>
      <c r="AQ362" s="239">
        <v>1623</v>
      </c>
      <c r="AR362" s="240">
        <f t="shared" si="216"/>
        <v>2.2920892494929008</v>
      </c>
      <c r="AS362" s="239">
        <f t="shared" si="221"/>
        <v>76165.301918658981</v>
      </c>
      <c r="AT362" s="240">
        <f t="shared" si="217"/>
        <v>0.13604511188426649</v>
      </c>
      <c r="AU362" s="241">
        <f t="shared" si="222"/>
        <v>139321.20133334727</v>
      </c>
      <c r="AV362" s="242">
        <f t="shared" si="218"/>
        <v>1.499098488651307E-2</v>
      </c>
    </row>
    <row r="363" spans="2:48" ht="15" hidden="1" customHeight="1" outlineLevel="1">
      <c r="B363" s="238" t="s">
        <v>45</v>
      </c>
      <c r="C363" s="239">
        <v>44073</v>
      </c>
      <c r="D363" s="240">
        <f t="shared" si="196"/>
        <v>-9.2045899342823589E-2</v>
      </c>
      <c r="E363" s="239">
        <v>2409</v>
      </c>
      <c r="F363" s="240">
        <f t="shared" si="197"/>
        <v>-0.2301054650047939</v>
      </c>
      <c r="G363" s="239">
        <v>6451</v>
      </c>
      <c r="H363" s="240">
        <f t="shared" si="198"/>
        <v>-5.2020573108008783E-2</v>
      </c>
      <c r="I363" s="239">
        <v>16336</v>
      </c>
      <c r="J363" s="240">
        <f t="shared" si="199"/>
        <v>0.36031309850945115</v>
      </c>
      <c r="K363" s="239">
        <v>5785</v>
      </c>
      <c r="L363" s="240">
        <f t="shared" si="200"/>
        <v>-5.889051569871484E-2</v>
      </c>
      <c r="M363" s="239">
        <v>38025</v>
      </c>
      <c r="N363" s="240">
        <f t="shared" si="201"/>
        <v>0.1799844840961986</v>
      </c>
      <c r="O363" s="239">
        <v>0</v>
      </c>
      <c r="P363" s="240" t="str">
        <f t="shared" si="202"/>
        <v>-</v>
      </c>
      <c r="Q363" s="239">
        <v>1842</v>
      </c>
      <c r="R363" s="240">
        <f t="shared" si="203"/>
        <v>0.56632653061224492</v>
      </c>
      <c r="S363" s="239">
        <f t="shared" si="193"/>
        <v>110.96767507002801</v>
      </c>
      <c r="T363" s="240">
        <f t="shared" si="204"/>
        <v>-0.54873739445216929</v>
      </c>
      <c r="U363" s="239">
        <v>32</v>
      </c>
      <c r="V363" s="240">
        <f t="shared" si="205"/>
        <v>-0.76470588235294112</v>
      </c>
      <c r="W363" s="239">
        <v>39</v>
      </c>
      <c r="X363" s="240">
        <f t="shared" si="206"/>
        <v>-0.21999999999999997</v>
      </c>
      <c r="Y363" s="239">
        <v>40</v>
      </c>
      <c r="Z363" s="240">
        <f t="shared" si="207"/>
        <v>-4.7619047619047672E-2</v>
      </c>
      <c r="AA363" s="239">
        <v>1</v>
      </c>
      <c r="AB363" s="240">
        <f t="shared" si="208"/>
        <v>-0.93333333333333335</v>
      </c>
      <c r="AC363" s="239">
        <v>316</v>
      </c>
      <c r="AD363" s="240">
        <f t="shared" si="209"/>
        <v>0.51923076923076916</v>
      </c>
      <c r="AE363" s="239">
        <v>410</v>
      </c>
      <c r="AF363" s="240">
        <f t="shared" si="210"/>
        <v>-0.18650793650793651</v>
      </c>
      <c r="AG363" s="239">
        <v>0</v>
      </c>
      <c r="AH363" s="240" t="str">
        <f t="shared" si="211"/>
        <v>-</v>
      </c>
      <c r="AI363" s="239">
        <v>0</v>
      </c>
      <c r="AJ363" s="240" t="str">
        <f t="shared" si="212"/>
        <v>-</v>
      </c>
      <c r="AK363" s="239">
        <v>723</v>
      </c>
      <c r="AL363" s="240">
        <f t="shared" si="213"/>
        <v>0.32417582417582413</v>
      </c>
      <c r="AM363" s="239">
        <v>273</v>
      </c>
      <c r="AN363" s="240">
        <f t="shared" si="214"/>
        <v>-0.43827160493827155</v>
      </c>
      <c r="AO363" s="239">
        <v>482</v>
      </c>
      <c r="AP363" s="240">
        <f t="shared" si="215"/>
        <v>1.6877637130801704E-2</v>
      </c>
      <c r="AQ363" s="239">
        <v>556</v>
      </c>
      <c r="AR363" s="240">
        <f t="shared" si="216"/>
        <v>0.97163120567375882</v>
      </c>
      <c r="AS363" s="239">
        <f t="shared" si="221"/>
        <v>73718.469127454577</v>
      </c>
      <c r="AT363" s="240">
        <f t="shared" si="217"/>
        <v>0.14750972752732006</v>
      </c>
      <c r="AU363" s="241">
        <f t="shared" si="222"/>
        <v>117791.37708155524</v>
      </c>
      <c r="AV363" s="242">
        <f t="shared" si="218"/>
        <v>4.4405106364755698E-2</v>
      </c>
    </row>
    <row r="364" spans="2:48" ht="15" hidden="1" customHeight="1" outlineLevel="1">
      <c r="B364" s="238" t="s">
        <v>46</v>
      </c>
      <c r="C364" s="239">
        <v>29894</v>
      </c>
      <c r="D364" s="240">
        <f t="shared" si="196"/>
        <v>-0.16771535163427809</v>
      </c>
      <c r="E364" s="239">
        <v>1500</v>
      </c>
      <c r="F364" s="240">
        <f t="shared" si="197"/>
        <v>-0.25705794947994054</v>
      </c>
      <c r="G364" s="239">
        <v>3398</v>
      </c>
      <c r="H364" s="240">
        <f t="shared" si="198"/>
        <v>0.21400500178635218</v>
      </c>
      <c r="I364" s="239">
        <v>13196</v>
      </c>
      <c r="J364" s="240">
        <f t="shared" si="199"/>
        <v>0.32224448897795588</v>
      </c>
      <c r="K364" s="239">
        <v>4638</v>
      </c>
      <c r="L364" s="240">
        <f t="shared" si="200"/>
        <v>0.19290123456790131</v>
      </c>
      <c r="M364" s="239">
        <v>31627</v>
      </c>
      <c r="N364" s="240">
        <f t="shared" si="201"/>
        <v>0.19046185116874326</v>
      </c>
      <c r="O364" s="239">
        <v>0</v>
      </c>
      <c r="P364" s="240" t="str">
        <f t="shared" si="202"/>
        <v>-</v>
      </c>
      <c r="Q364" s="239">
        <v>1766</v>
      </c>
      <c r="R364" s="240">
        <f t="shared" si="203"/>
        <v>0.29662261380323063</v>
      </c>
      <c r="S364" s="239">
        <f t="shared" si="193"/>
        <v>122.31385477267831</v>
      </c>
      <c r="T364" s="240">
        <f t="shared" si="204"/>
        <v>-0.31366141685115045</v>
      </c>
      <c r="U364" s="239">
        <v>41</v>
      </c>
      <c r="V364" s="240">
        <f t="shared" si="205"/>
        <v>-0.51764705882352935</v>
      </c>
      <c r="W364" s="239">
        <v>36</v>
      </c>
      <c r="X364" s="240">
        <f t="shared" si="206"/>
        <v>-0.1428571428571429</v>
      </c>
      <c r="Y364" s="239">
        <v>38</v>
      </c>
      <c r="Z364" s="240">
        <f t="shared" si="207"/>
        <v>-2.5641025641025661E-2</v>
      </c>
      <c r="AA364" s="239">
        <v>8</v>
      </c>
      <c r="AB364" s="240">
        <f t="shared" si="208"/>
        <v>-0.27272727272727271</v>
      </c>
      <c r="AC364" s="239">
        <v>139</v>
      </c>
      <c r="AD364" s="240">
        <f t="shared" si="209"/>
        <v>-0.25268817204301075</v>
      </c>
      <c r="AE364" s="239">
        <v>544</v>
      </c>
      <c r="AF364" s="240">
        <f t="shared" si="210"/>
        <v>0.63363363363363367</v>
      </c>
      <c r="AG364" s="239">
        <v>0</v>
      </c>
      <c r="AH364" s="240" t="str">
        <f t="shared" si="211"/>
        <v>-</v>
      </c>
      <c r="AI364" s="239">
        <v>0</v>
      </c>
      <c r="AJ364" s="240" t="str">
        <f t="shared" si="212"/>
        <v>-</v>
      </c>
      <c r="AK364" s="239">
        <v>448</v>
      </c>
      <c r="AL364" s="240">
        <f t="shared" si="213"/>
        <v>-5.4852320675105481E-2</v>
      </c>
      <c r="AM364" s="239">
        <v>258</v>
      </c>
      <c r="AN364" s="240">
        <f t="shared" si="214"/>
        <v>0.44134078212290495</v>
      </c>
      <c r="AO364" s="239">
        <v>304</v>
      </c>
      <c r="AP364" s="240">
        <f t="shared" si="215"/>
        <v>-9.2537313432835777E-2</v>
      </c>
      <c r="AQ364" s="239">
        <v>245</v>
      </c>
      <c r="AR364" s="240">
        <f t="shared" si="216"/>
        <v>-5.4054054054054057E-2</v>
      </c>
      <c r="AS364" s="239">
        <f t="shared" si="221"/>
        <v>58186.37857873657</v>
      </c>
      <c r="AT364" s="240">
        <f t="shared" si="217"/>
        <v>0.19812889720589566</v>
      </c>
      <c r="AU364" s="241">
        <f t="shared" si="222"/>
        <v>88080.210863384942</v>
      </c>
      <c r="AV364" s="242">
        <f t="shared" si="218"/>
        <v>4.2585101039222639E-2</v>
      </c>
    </row>
    <row r="365" spans="2:48" ht="15" hidden="1" customHeight="1" outlineLevel="1">
      <c r="B365" s="238" t="s">
        <v>47</v>
      </c>
      <c r="C365" s="239">
        <v>29221</v>
      </c>
      <c r="D365" s="240">
        <f t="shared" si="196"/>
        <v>5.9038851841113349E-2</v>
      </c>
      <c r="E365" s="239">
        <v>1483</v>
      </c>
      <c r="F365" s="240">
        <f t="shared" si="197"/>
        <v>-0.25214321734745337</v>
      </c>
      <c r="G365" s="239">
        <v>2815</v>
      </c>
      <c r="H365" s="240">
        <f t="shared" si="198"/>
        <v>0.18977176669484352</v>
      </c>
      <c r="I365" s="239">
        <v>18342</v>
      </c>
      <c r="J365" s="240">
        <f t="shared" si="199"/>
        <v>0.30678255913365637</v>
      </c>
      <c r="K365" s="239">
        <v>10057</v>
      </c>
      <c r="L365" s="240">
        <f t="shared" si="200"/>
        <v>0.46753246753246747</v>
      </c>
      <c r="M365" s="239">
        <v>29626</v>
      </c>
      <c r="N365" s="240">
        <f t="shared" si="201"/>
        <v>0.2327729693741678</v>
      </c>
      <c r="O365" s="239">
        <v>0</v>
      </c>
      <c r="P365" s="240" t="str">
        <f t="shared" si="202"/>
        <v>-</v>
      </c>
      <c r="Q365" s="239">
        <v>2101</v>
      </c>
      <c r="R365" s="240">
        <f t="shared" si="203"/>
        <v>0.63247863247863245</v>
      </c>
      <c r="S365" s="239">
        <f t="shared" si="193"/>
        <v>133.48743950039034</v>
      </c>
      <c r="T365" s="240">
        <f t="shared" si="204"/>
        <v>-0.62105264115850134</v>
      </c>
      <c r="U365" s="239">
        <v>61</v>
      </c>
      <c r="V365" s="240">
        <f t="shared" si="205"/>
        <v>-0.39</v>
      </c>
      <c r="W365" s="239">
        <v>30</v>
      </c>
      <c r="X365" s="240">
        <f t="shared" si="206"/>
        <v>-0.76190476190476186</v>
      </c>
      <c r="Y365" s="239">
        <v>39</v>
      </c>
      <c r="Z365" s="240">
        <f t="shared" si="207"/>
        <v>-0.36065573770491799</v>
      </c>
      <c r="AA365" s="239">
        <v>5</v>
      </c>
      <c r="AB365" s="240">
        <f t="shared" si="208"/>
        <v>-0.90566037735849059</v>
      </c>
      <c r="AC365" s="239">
        <v>325</v>
      </c>
      <c r="AD365" s="240">
        <f t="shared" si="209"/>
        <v>-0.13101604278074863</v>
      </c>
      <c r="AE365" s="239">
        <v>504</v>
      </c>
      <c r="AF365" s="240">
        <f t="shared" si="210"/>
        <v>0.18032786885245899</v>
      </c>
      <c r="AG365" s="239">
        <v>0</v>
      </c>
      <c r="AH365" s="240" t="str">
        <f t="shared" si="211"/>
        <v>-</v>
      </c>
      <c r="AI365" s="239">
        <v>0</v>
      </c>
      <c r="AJ365" s="240" t="str">
        <f t="shared" si="212"/>
        <v>-</v>
      </c>
      <c r="AK365" s="239">
        <v>473</v>
      </c>
      <c r="AL365" s="240">
        <f t="shared" si="213"/>
        <v>0.11032863849765251</v>
      </c>
      <c r="AM365" s="239">
        <v>428</v>
      </c>
      <c r="AN365" s="240">
        <f t="shared" si="214"/>
        <v>0.71887550200803219</v>
      </c>
      <c r="AO365" s="239">
        <v>240</v>
      </c>
      <c r="AP365" s="240">
        <f t="shared" si="215"/>
        <v>-7.3359073359073323E-2</v>
      </c>
      <c r="AQ365" s="239">
        <v>266</v>
      </c>
      <c r="AR365" s="240">
        <f t="shared" si="216"/>
        <v>-0.13071895424836599</v>
      </c>
      <c r="AS365" s="239">
        <f t="shared" si="221"/>
        <v>66794.331652561639</v>
      </c>
      <c r="AT365" s="240">
        <f t="shared" si="217"/>
        <v>0.26134910958927993</v>
      </c>
      <c r="AU365" s="241">
        <f t="shared" si="222"/>
        <v>96015.390691413471</v>
      </c>
      <c r="AV365" s="242">
        <f t="shared" si="218"/>
        <v>0.19204629974779408</v>
      </c>
    </row>
    <row r="366" spans="2:48" ht="15" hidden="1" customHeight="1" outlineLevel="1">
      <c r="B366" s="238" t="s">
        <v>48</v>
      </c>
      <c r="C366" s="239">
        <v>39159</v>
      </c>
      <c r="D366" s="240">
        <f t="shared" si="196"/>
        <v>-9.6699038084473221E-2</v>
      </c>
      <c r="E366" s="239">
        <v>2725</v>
      </c>
      <c r="F366" s="240">
        <f t="shared" si="197"/>
        <v>2.5206922498118844E-2</v>
      </c>
      <c r="G366" s="239">
        <v>4064</v>
      </c>
      <c r="H366" s="240">
        <f t="shared" si="198"/>
        <v>7.1729957805907185E-2</v>
      </c>
      <c r="I366" s="239">
        <v>23548</v>
      </c>
      <c r="J366" s="240">
        <f t="shared" si="199"/>
        <v>0.25448830643013154</v>
      </c>
      <c r="K366" s="239">
        <v>9724</v>
      </c>
      <c r="L366" s="240">
        <f t="shared" si="200"/>
        <v>0.39272414780865073</v>
      </c>
      <c r="M366" s="239">
        <v>28322</v>
      </c>
      <c r="N366" s="240">
        <f t="shared" si="201"/>
        <v>0.31023316062176165</v>
      </c>
      <c r="O366" s="239">
        <v>0</v>
      </c>
      <c r="P366" s="240" t="str">
        <f t="shared" si="202"/>
        <v>-</v>
      </c>
      <c r="Q366" s="239">
        <v>2324</v>
      </c>
      <c r="R366" s="240">
        <f t="shared" si="203"/>
        <v>0.61388888888888893</v>
      </c>
      <c r="S366" s="239">
        <f t="shared" si="193"/>
        <v>12942.912255473851</v>
      </c>
      <c r="T366" s="240">
        <f t="shared" si="204"/>
        <v>-9.071191342854612E-3</v>
      </c>
      <c r="U366" s="239">
        <v>6938</v>
      </c>
      <c r="V366" s="240">
        <f t="shared" si="205"/>
        <v>-2.1438645980253912E-2</v>
      </c>
      <c r="W366" s="239">
        <v>1109</v>
      </c>
      <c r="X366" s="240">
        <f t="shared" si="206"/>
        <v>8.30078125E-2</v>
      </c>
      <c r="Y366" s="239">
        <v>2541</v>
      </c>
      <c r="Z366" s="240">
        <f t="shared" si="207"/>
        <v>-0.14931369266822903</v>
      </c>
      <c r="AA366" s="239">
        <v>2355</v>
      </c>
      <c r="AB366" s="240">
        <f t="shared" si="208"/>
        <v>0.20214395099540572</v>
      </c>
      <c r="AC366" s="239">
        <v>507</v>
      </c>
      <c r="AD366" s="240">
        <f t="shared" si="209"/>
        <v>0.30670103092783507</v>
      </c>
      <c r="AE366" s="239">
        <v>642</v>
      </c>
      <c r="AF366" s="240">
        <f t="shared" si="210"/>
        <v>-0.20248447204968945</v>
      </c>
      <c r="AG366" s="239">
        <v>0</v>
      </c>
      <c r="AH366" s="240" t="str">
        <f t="shared" si="211"/>
        <v>-</v>
      </c>
      <c r="AI366" s="239">
        <v>0</v>
      </c>
      <c r="AJ366" s="240" t="str">
        <f t="shared" si="212"/>
        <v>-</v>
      </c>
      <c r="AK366" s="239">
        <v>560</v>
      </c>
      <c r="AL366" s="240">
        <f t="shared" si="213"/>
        <v>-3.6144578313253017E-2</v>
      </c>
      <c r="AM366" s="239">
        <v>1530</v>
      </c>
      <c r="AN366" s="240">
        <f t="shared" si="214"/>
        <v>5.681222707423581</v>
      </c>
      <c r="AO366" s="239">
        <v>258</v>
      </c>
      <c r="AP366" s="240">
        <f t="shared" si="215"/>
        <v>-6.1818181818181772E-2</v>
      </c>
      <c r="AQ366" s="239">
        <v>324</v>
      </c>
      <c r="AR366" s="240">
        <f t="shared" si="216"/>
        <v>-7.6923076923076872E-2</v>
      </c>
      <c r="AS366" s="239">
        <f t="shared" si="221"/>
        <v>87477.856258426182</v>
      </c>
      <c r="AT366" s="240">
        <f t="shared" si="217"/>
        <v>0.232929506728625</v>
      </c>
      <c r="AU366" s="241">
        <f t="shared" si="222"/>
        <v>126636.75955938808</v>
      </c>
      <c r="AV366" s="242">
        <f t="shared" si="218"/>
        <v>0.10790824875624216</v>
      </c>
    </row>
    <row r="367" spans="2:48" ht="15" hidden="1" customHeight="1" outlineLevel="1">
      <c r="B367" s="238" t="s">
        <v>49</v>
      </c>
      <c r="C367" s="239">
        <v>26482</v>
      </c>
      <c r="D367" s="240">
        <f t="shared" si="196"/>
        <v>-8.6776079984907106E-4</v>
      </c>
      <c r="E367" s="239">
        <v>3651</v>
      </c>
      <c r="F367" s="240">
        <f t="shared" si="197"/>
        <v>7.7284018768974949E-3</v>
      </c>
      <c r="G367" s="239">
        <v>4764</v>
      </c>
      <c r="H367" s="240">
        <f t="shared" si="198"/>
        <v>0.168792934249264</v>
      </c>
      <c r="I367" s="239">
        <v>23658</v>
      </c>
      <c r="J367" s="240">
        <f t="shared" si="199"/>
        <v>0.28429509798599417</v>
      </c>
      <c r="K367" s="239">
        <v>12029</v>
      </c>
      <c r="L367" s="240">
        <f t="shared" si="200"/>
        <v>0.4120201901631646</v>
      </c>
      <c r="M367" s="239">
        <v>32714</v>
      </c>
      <c r="N367" s="240">
        <f t="shared" si="201"/>
        <v>0.31751913008457522</v>
      </c>
      <c r="O367" s="239">
        <v>0</v>
      </c>
      <c r="P367" s="240" t="str">
        <f t="shared" si="202"/>
        <v>-</v>
      </c>
      <c r="Q367" s="239">
        <v>3262</v>
      </c>
      <c r="R367" s="240">
        <f t="shared" si="203"/>
        <v>1.6737704918032787</v>
      </c>
      <c r="S367" s="239">
        <f t="shared" si="193"/>
        <v>28315.15690107879</v>
      </c>
      <c r="T367" s="240">
        <f t="shared" si="204"/>
        <v>0.30050568106378739</v>
      </c>
      <c r="U367" s="239">
        <v>13333</v>
      </c>
      <c r="V367" s="240">
        <f t="shared" si="205"/>
        <v>0.26715453335867712</v>
      </c>
      <c r="W367" s="239">
        <v>2773</v>
      </c>
      <c r="X367" s="240">
        <f t="shared" si="206"/>
        <v>0.44351900052056226</v>
      </c>
      <c r="Y367" s="239">
        <v>6038</v>
      </c>
      <c r="Z367" s="240">
        <f t="shared" si="207"/>
        <v>0.44622754491017957</v>
      </c>
      <c r="AA367" s="239">
        <v>6170</v>
      </c>
      <c r="AB367" s="240">
        <f t="shared" si="208"/>
        <v>0.19689621726479145</v>
      </c>
      <c r="AC367" s="239">
        <v>987</v>
      </c>
      <c r="AD367" s="240">
        <f t="shared" si="209"/>
        <v>0.78804347826086962</v>
      </c>
      <c r="AE367" s="239">
        <v>832</v>
      </c>
      <c r="AF367" s="240">
        <f t="shared" si="210"/>
        <v>-0.10537634408602148</v>
      </c>
      <c r="AG367" s="239">
        <v>0</v>
      </c>
      <c r="AH367" s="240" t="str">
        <f t="shared" si="211"/>
        <v>-</v>
      </c>
      <c r="AI367" s="239">
        <v>0</v>
      </c>
      <c r="AJ367" s="240" t="str">
        <f t="shared" si="212"/>
        <v>-</v>
      </c>
      <c r="AK367" s="239">
        <v>777</v>
      </c>
      <c r="AL367" s="240">
        <f t="shared" si="213"/>
        <v>0.14264705882352935</v>
      </c>
      <c r="AM367" s="239">
        <v>931</v>
      </c>
      <c r="AN367" s="240">
        <f t="shared" si="214"/>
        <v>1.983974358974359</v>
      </c>
      <c r="AO367" s="239">
        <v>242</v>
      </c>
      <c r="AP367" s="240">
        <f t="shared" si="215"/>
        <v>-2.0242914979757054E-2</v>
      </c>
      <c r="AQ367" s="239">
        <v>367</v>
      </c>
      <c r="AR367" s="240">
        <f t="shared" si="216"/>
        <v>0.18770226537216828</v>
      </c>
      <c r="AS367" s="239">
        <f t="shared" si="221"/>
        <v>112533.33319868738</v>
      </c>
      <c r="AT367" s="240">
        <f t="shared" si="217"/>
        <v>0.31632119485380872</v>
      </c>
      <c r="AU367" s="241">
        <f t="shared" si="222"/>
        <v>139015.33233092661</v>
      </c>
      <c r="AV367" s="242">
        <f t="shared" si="218"/>
        <v>0.24125482276833132</v>
      </c>
    </row>
    <row r="368" spans="2:48" ht="15" hidden="1" customHeight="1" outlineLevel="1">
      <c r="B368" s="238" t="s">
        <v>50</v>
      </c>
      <c r="C368" s="239">
        <v>20943</v>
      </c>
      <c r="D368" s="240">
        <f t="shared" si="196"/>
        <v>-6.758381194069718E-2</v>
      </c>
      <c r="E368" s="239">
        <v>4010</v>
      </c>
      <c r="F368" s="240">
        <f t="shared" si="197"/>
        <v>5.0125313283209127E-3</v>
      </c>
      <c r="G368" s="239">
        <v>4517</v>
      </c>
      <c r="H368" s="240">
        <f t="shared" si="198"/>
        <v>-5.2851794758863591E-3</v>
      </c>
      <c r="I368" s="239">
        <v>20856</v>
      </c>
      <c r="J368" s="240">
        <f t="shared" si="199"/>
        <v>0.20034532374100711</v>
      </c>
      <c r="K368" s="239">
        <v>9633</v>
      </c>
      <c r="L368" s="240">
        <f t="shared" si="200"/>
        <v>0.42500000000000004</v>
      </c>
      <c r="M368" s="239">
        <v>26811</v>
      </c>
      <c r="N368" s="240">
        <f t="shared" si="201"/>
        <v>7.5710158883004253E-2</v>
      </c>
      <c r="O368" s="239">
        <v>0</v>
      </c>
      <c r="P368" s="240" t="str">
        <f t="shared" si="202"/>
        <v>-</v>
      </c>
      <c r="Q368" s="239">
        <v>1849</v>
      </c>
      <c r="R368" s="240">
        <f t="shared" si="203"/>
        <v>0.33405483405483416</v>
      </c>
      <c r="S368" s="239">
        <f t="shared" si="193"/>
        <v>25420.535920554503</v>
      </c>
      <c r="T368" s="240">
        <f t="shared" si="204"/>
        <v>0.23260112953497036</v>
      </c>
      <c r="U368" s="239">
        <v>11216</v>
      </c>
      <c r="V368" s="240">
        <f t="shared" si="205"/>
        <v>0.14565883554647607</v>
      </c>
      <c r="W368" s="239">
        <v>2832</v>
      </c>
      <c r="X368" s="240">
        <f t="shared" si="206"/>
        <v>1.017094017094017</v>
      </c>
      <c r="Y368" s="239">
        <v>5527</v>
      </c>
      <c r="Z368" s="240">
        <f t="shared" si="207"/>
        <v>0.37316770186335413</v>
      </c>
      <c r="AA368" s="239">
        <v>5844</v>
      </c>
      <c r="AB368" s="240">
        <f t="shared" si="208"/>
        <v>8.1221091581868743E-2</v>
      </c>
      <c r="AC368" s="239">
        <v>852</v>
      </c>
      <c r="AD368" s="240">
        <f t="shared" si="209"/>
        <v>0.55758683729433267</v>
      </c>
      <c r="AE368" s="239">
        <v>908</v>
      </c>
      <c r="AF368" s="240">
        <f t="shared" si="210"/>
        <v>-0.21993127147766323</v>
      </c>
      <c r="AG368" s="239">
        <v>0</v>
      </c>
      <c r="AH368" s="240" t="str">
        <f t="shared" si="211"/>
        <v>-</v>
      </c>
      <c r="AI368" s="239">
        <v>0</v>
      </c>
      <c r="AJ368" s="240" t="str">
        <f t="shared" si="212"/>
        <v>-</v>
      </c>
      <c r="AK368" s="239">
        <v>726</v>
      </c>
      <c r="AL368" s="240">
        <f t="shared" si="213"/>
        <v>-0.13365155131264916</v>
      </c>
      <c r="AM368" s="239">
        <v>422</v>
      </c>
      <c r="AN368" s="240">
        <f t="shared" si="214"/>
        <v>0.75103734439834025</v>
      </c>
      <c r="AO368" s="239">
        <v>224</v>
      </c>
      <c r="AP368" s="240">
        <f t="shared" si="215"/>
        <v>-0.48505747126436782</v>
      </c>
      <c r="AQ368" s="239">
        <v>236</v>
      </c>
      <c r="AR368" s="240">
        <f t="shared" si="216"/>
        <v>-0.20805369127516782</v>
      </c>
      <c r="AS368" s="239">
        <f t="shared" si="221"/>
        <v>96465.787908368206</v>
      </c>
      <c r="AT368" s="240">
        <f t="shared" si="217"/>
        <v>0.16054183634404251</v>
      </c>
      <c r="AU368" s="241">
        <f t="shared" si="222"/>
        <v>117408.72032455626</v>
      </c>
      <c r="AV368" s="242">
        <f t="shared" si="218"/>
        <v>0.11201131604372128</v>
      </c>
    </row>
    <row r="369" spans="2:48" ht="15" hidden="1" customHeight="1" outlineLevel="1">
      <c r="B369" s="238" t="s">
        <v>51</v>
      </c>
      <c r="C369" s="239">
        <v>18727</v>
      </c>
      <c r="D369" s="240">
        <f t="shared" si="196"/>
        <v>-0.12059168818971588</v>
      </c>
      <c r="E369" s="239">
        <v>4356</v>
      </c>
      <c r="F369" s="240">
        <f t="shared" si="197"/>
        <v>-8.9084065244667499E-2</v>
      </c>
      <c r="G369" s="239">
        <v>5309</v>
      </c>
      <c r="H369" s="240">
        <f t="shared" si="198"/>
        <v>0.11393201846412082</v>
      </c>
      <c r="I369" s="239">
        <v>25212</v>
      </c>
      <c r="J369" s="240">
        <f t="shared" si="199"/>
        <v>-1.1952815769878944E-2</v>
      </c>
      <c r="K369" s="239">
        <v>6452</v>
      </c>
      <c r="L369" s="240">
        <f t="shared" si="200"/>
        <v>0.55544840887174551</v>
      </c>
      <c r="M369" s="239">
        <v>32550</v>
      </c>
      <c r="N369" s="240">
        <f t="shared" si="201"/>
        <v>0.33989215000205819</v>
      </c>
      <c r="O369" s="239">
        <v>0</v>
      </c>
      <c r="P369" s="240" t="str">
        <f t="shared" si="202"/>
        <v>-</v>
      </c>
      <c r="Q369" s="239">
        <v>2211</v>
      </c>
      <c r="R369" s="240">
        <f t="shared" si="203"/>
        <v>0.35727440147329648</v>
      </c>
      <c r="S369" s="239">
        <f t="shared" si="193"/>
        <v>31655.993730448416</v>
      </c>
      <c r="T369" s="240">
        <f t="shared" si="204"/>
        <v>0.27336640116074951</v>
      </c>
      <c r="U369" s="239">
        <v>14330</v>
      </c>
      <c r="V369" s="240">
        <f t="shared" si="205"/>
        <v>0.26266631421270592</v>
      </c>
      <c r="W369" s="239">
        <v>3659</v>
      </c>
      <c r="X369" s="240">
        <f t="shared" si="206"/>
        <v>0.65865820489573879</v>
      </c>
      <c r="Y369" s="239">
        <v>5643</v>
      </c>
      <c r="Z369" s="240">
        <f t="shared" si="207"/>
        <v>7.2405929304447003E-2</v>
      </c>
      <c r="AA369" s="239">
        <v>8023</v>
      </c>
      <c r="AB369" s="240">
        <f t="shared" si="208"/>
        <v>0.3276518285619725</v>
      </c>
      <c r="AC369" s="239">
        <v>1001</v>
      </c>
      <c r="AD369" s="240">
        <f t="shared" si="209"/>
        <v>0.77168141592920358</v>
      </c>
      <c r="AE369" s="239">
        <v>1276</v>
      </c>
      <c r="AF369" s="240">
        <f t="shared" si="210"/>
        <v>-0.13491525423728812</v>
      </c>
      <c r="AG369" s="239">
        <v>0</v>
      </c>
      <c r="AH369" s="240" t="str">
        <f t="shared" si="211"/>
        <v>-</v>
      </c>
      <c r="AI369" s="239">
        <v>0</v>
      </c>
      <c r="AJ369" s="240" t="str">
        <f t="shared" si="212"/>
        <v>-</v>
      </c>
      <c r="AK369" s="239">
        <v>1124</v>
      </c>
      <c r="AL369" s="240">
        <f t="shared" si="213"/>
        <v>0.1041257367387034</v>
      </c>
      <c r="AM369" s="239">
        <v>308</v>
      </c>
      <c r="AN369" s="240">
        <f t="shared" si="214"/>
        <v>-3.1446540880503138E-2</v>
      </c>
      <c r="AO369" s="239">
        <v>305</v>
      </c>
      <c r="AP369" s="240">
        <f t="shared" si="215"/>
        <v>-0.25609756097560976</v>
      </c>
      <c r="AQ369" s="239">
        <v>399</v>
      </c>
      <c r="AR369" s="240">
        <f t="shared" si="216"/>
        <v>0.35714285714285721</v>
      </c>
      <c r="AS369" s="239">
        <f t="shared" si="221"/>
        <v>112160.68296576987</v>
      </c>
      <c r="AT369" s="240">
        <f t="shared" si="217"/>
        <v>0.19223000410251001</v>
      </c>
      <c r="AU369" s="241">
        <f t="shared" si="222"/>
        <v>130887.56237408167</v>
      </c>
      <c r="AV369" s="242">
        <f t="shared" si="218"/>
        <v>0.13448743933165597</v>
      </c>
    </row>
    <row r="370" spans="2:48" collapsed="1">
      <c r="B370" s="251">
        <v>1982</v>
      </c>
      <c r="C370" s="252">
        <v>397691</v>
      </c>
      <c r="D370" s="253">
        <f t="shared" si="196"/>
        <v>-9.4161915673380725E-2</v>
      </c>
      <c r="E370" s="252">
        <v>31359</v>
      </c>
      <c r="F370" s="253">
        <f t="shared" si="197"/>
        <v>-0.19931060896208352</v>
      </c>
      <c r="G370" s="252">
        <v>51770</v>
      </c>
      <c r="H370" s="253">
        <f t="shared" si="198"/>
        <v>-2.5065441328788518E-2</v>
      </c>
      <c r="I370" s="252">
        <v>243876</v>
      </c>
      <c r="J370" s="253">
        <f t="shared" si="199"/>
        <v>0.15912850054183547</v>
      </c>
      <c r="K370" s="252">
        <v>88122</v>
      </c>
      <c r="L370" s="253">
        <f t="shared" si="200"/>
        <v>0.17855853205119643</v>
      </c>
      <c r="M370" s="252">
        <v>412372</v>
      </c>
      <c r="N370" s="253">
        <f t="shared" si="201"/>
        <v>0.19143403618460964</v>
      </c>
      <c r="O370" s="252">
        <v>0</v>
      </c>
      <c r="P370" s="253" t="str">
        <f t="shared" si="202"/>
        <v>-</v>
      </c>
      <c r="Q370" s="252">
        <v>27154</v>
      </c>
      <c r="R370" s="253">
        <f t="shared" si="203"/>
        <v>0.31560077519379837</v>
      </c>
      <c r="S370" s="252">
        <f t="shared" si="193"/>
        <v>165305.81629567093</v>
      </c>
      <c r="T370" s="253">
        <f t="shared" si="204"/>
        <v>0.1797344072256819</v>
      </c>
      <c r="U370" s="252">
        <v>76703</v>
      </c>
      <c r="V370" s="253">
        <f t="shared" si="205"/>
        <v>0.11553396646257208</v>
      </c>
      <c r="W370" s="252">
        <v>19558</v>
      </c>
      <c r="X370" s="253">
        <f t="shared" si="206"/>
        <v>0.52689515184635805</v>
      </c>
      <c r="Y370" s="252">
        <v>32934</v>
      </c>
      <c r="Z370" s="253">
        <f t="shared" si="207"/>
        <v>0.17386655260906747</v>
      </c>
      <c r="AA370" s="252">
        <v>36110</v>
      </c>
      <c r="AB370" s="253">
        <f t="shared" si="208"/>
        <v>0.18405089025150012</v>
      </c>
      <c r="AC370" s="252">
        <v>6608</v>
      </c>
      <c r="AD370" s="253">
        <f t="shared" si="209"/>
        <v>-0.12325859095130687</v>
      </c>
      <c r="AE370" s="252">
        <v>8134</v>
      </c>
      <c r="AF370" s="253">
        <f t="shared" si="210"/>
        <v>-0.1161577746387048</v>
      </c>
      <c r="AG370" s="252">
        <v>0</v>
      </c>
      <c r="AH370" s="253" t="str">
        <f t="shared" si="211"/>
        <v>-</v>
      </c>
      <c r="AI370" s="252">
        <v>0</v>
      </c>
      <c r="AJ370" s="253" t="str">
        <f t="shared" si="212"/>
        <v>-</v>
      </c>
      <c r="AK370" s="252">
        <v>8396</v>
      </c>
      <c r="AL370" s="253">
        <f t="shared" si="213"/>
        <v>-0.14865138917055365</v>
      </c>
      <c r="AM370" s="252">
        <v>6129</v>
      </c>
      <c r="AN370" s="253">
        <f t="shared" si="214"/>
        <v>0.59734167318217368</v>
      </c>
      <c r="AO370" s="252">
        <v>4833</v>
      </c>
      <c r="AP370" s="253">
        <f t="shared" si="215"/>
        <v>5.6162587412587506E-2</v>
      </c>
      <c r="AQ370" s="252">
        <v>6788</v>
      </c>
      <c r="AR370" s="253">
        <f t="shared" si="216"/>
        <v>0.59417566932832311</v>
      </c>
      <c r="AS370" s="252">
        <f t="shared" si="221"/>
        <v>1060847.5705280856</v>
      </c>
      <c r="AT370" s="253">
        <f t="shared" si="217"/>
        <v>0.14862076623820819</v>
      </c>
      <c r="AU370" s="254">
        <f t="shared" si="222"/>
        <v>1458538.47636617</v>
      </c>
      <c r="AV370" s="255">
        <f t="shared" si="218"/>
        <v>7.0396629495551366E-2</v>
      </c>
    </row>
    <row r="371" spans="2:48" ht="15" hidden="1" customHeight="1" outlineLevel="1">
      <c r="B371" s="238" t="s">
        <v>40</v>
      </c>
      <c r="C371" s="239">
        <v>25542</v>
      </c>
      <c r="D371" s="240">
        <f t="shared" si="196"/>
        <v>-3.312261044024678E-2</v>
      </c>
      <c r="E371" s="239">
        <v>2846</v>
      </c>
      <c r="F371" s="240">
        <f t="shared" si="197"/>
        <v>-7.9262374636040134E-2</v>
      </c>
      <c r="G371" s="239">
        <v>5385</v>
      </c>
      <c r="H371" s="240">
        <f t="shared" si="198"/>
        <v>0.41561514195583604</v>
      </c>
      <c r="I371" s="239">
        <v>27148</v>
      </c>
      <c r="J371" s="240">
        <f t="shared" si="199"/>
        <v>0.37284450063211128</v>
      </c>
      <c r="K371" s="239">
        <v>5451</v>
      </c>
      <c r="L371" s="240">
        <f t="shared" si="200"/>
        <v>0.5350605463249789</v>
      </c>
      <c r="M371" s="239">
        <v>31841</v>
      </c>
      <c r="N371" s="240">
        <f t="shared" si="201"/>
        <v>0.42612084023827657</v>
      </c>
      <c r="O371" s="239">
        <v>0</v>
      </c>
      <c r="P371" s="240" t="str">
        <f t="shared" si="202"/>
        <v>-</v>
      </c>
      <c r="Q371" s="239">
        <v>2584</v>
      </c>
      <c r="R371" s="240">
        <f t="shared" si="203"/>
        <v>0.23873441994247369</v>
      </c>
      <c r="S371" s="239">
        <f t="shared" si="193"/>
        <v>26148.871573220236</v>
      </c>
      <c r="T371" s="240">
        <f t="shared" si="204"/>
        <v>0.44341419023157314</v>
      </c>
      <c r="U371" s="239">
        <v>12487</v>
      </c>
      <c r="V371" s="240">
        <f t="shared" si="205"/>
        <v>0.53516105237275635</v>
      </c>
      <c r="W371" s="239">
        <v>2937</v>
      </c>
      <c r="X371" s="240">
        <f t="shared" si="206"/>
        <v>1.1083991385498924</v>
      </c>
      <c r="Y371" s="239">
        <v>4901</v>
      </c>
      <c r="Z371" s="240">
        <f t="shared" si="207"/>
        <v>0.22801302931596101</v>
      </c>
      <c r="AA371" s="239">
        <v>5822</v>
      </c>
      <c r="AB371" s="240">
        <f t="shared" si="208"/>
        <v>0.26592737551641665</v>
      </c>
      <c r="AC371" s="239">
        <v>1578</v>
      </c>
      <c r="AD371" s="240">
        <f t="shared" si="209"/>
        <v>1.9495327102803737</v>
      </c>
      <c r="AE371" s="239">
        <v>989</v>
      </c>
      <c r="AF371" s="240">
        <f t="shared" si="210"/>
        <v>3.235908141962418E-2</v>
      </c>
      <c r="AG371" s="239">
        <v>0</v>
      </c>
      <c r="AH371" s="240" t="str">
        <f t="shared" si="211"/>
        <v>-</v>
      </c>
      <c r="AI371" s="239">
        <v>0</v>
      </c>
      <c r="AJ371" s="240" t="str">
        <f t="shared" si="212"/>
        <v>-</v>
      </c>
      <c r="AK371" s="239">
        <v>1136</v>
      </c>
      <c r="AL371" s="240">
        <f t="shared" si="213"/>
        <v>7.1698113207547154E-2</v>
      </c>
      <c r="AM371" s="239">
        <v>339</v>
      </c>
      <c r="AN371" s="240">
        <f t="shared" si="214"/>
        <v>0.13377926421404673</v>
      </c>
      <c r="AO371" s="239">
        <v>320</v>
      </c>
      <c r="AP371" s="240">
        <f t="shared" si="215"/>
        <v>-5.3254437869822535E-2</v>
      </c>
      <c r="AQ371" s="239">
        <v>414</v>
      </c>
      <c r="AR371" s="240">
        <f t="shared" si="216"/>
        <v>-0.13929313929313925</v>
      </c>
      <c r="AS371" s="239">
        <v>106178</v>
      </c>
      <c r="AT371" s="240">
        <f t="shared" si="217"/>
        <v>0.38936431917510661</v>
      </c>
      <c r="AU371" s="241">
        <v>131720</v>
      </c>
      <c r="AV371" s="242">
        <f t="shared" si="218"/>
        <v>0.28083703653283298</v>
      </c>
    </row>
    <row r="372" spans="2:48" ht="15" hidden="1" customHeight="1" outlineLevel="1">
      <c r="B372" s="238" t="s">
        <v>41</v>
      </c>
      <c r="C372" s="239">
        <v>27687</v>
      </c>
      <c r="D372" s="240">
        <f t="shared" si="196"/>
        <v>0.21020194072908471</v>
      </c>
      <c r="E372" s="239">
        <v>2818</v>
      </c>
      <c r="F372" s="240">
        <f t="shared" si="197"/>
        <v>0.18155136268343819</v>
      </c>
      <c r="G372" s="239">
        <v>6191</v>
      </c>
      <c r="H372" s="240">
        <f t="shared" si="198"/>
        <v>1.0251880929015376</v>
      </c>
      <c r="I372" s="239">
        <v>25475</v>
      </c>
      <c r="J372" s="240">
        <f t="shared" si="199"/>
        <v>0.32461522462562398</v>
      </c>
      <c r="K372" s="239">
        <v>4588</v>
      </c>
      <c r="L372" s="240">
        <f t="shared" si="200"/>
        <v>0.75785440613026811</v>
      </c>
      <c r="M372" s="239">
        <v>33820</v>
      </c>
      <c r="N372" s="240">
        <f t="shared" si="201"/>
        <v>0.48574440978781364</v>
      </c>
      <c r="O372" s="239">
        <v>0</v>
      </c>
      <c r="P372" s="240" t="str">
        <f t="shared" si="202"/>
        <v>-</v>
      </c>
      <c r="Q372" s="239">
        <v>1808</v>
      </c>
      <c r="R372" s="240">
        <f t="shared" si="203"/>
        <v>1.2102689486552567</v>
      </c>
      <c r="S372" s="239">
        <f t="shared" si="193"/>
        <v>23556.880339679145</v>
      </c>
      <c r="T372" s="240">
        <f t="shared" si="204"/>
        <v>0.21613339074271387</v>
      </c>
      <c r="U372" s="239">
        <v>11722</v>
      </c>
      <c r="V372" s="240">
        <f t="shared" si="205"/>
        <v>0.21547075902115309</v>
      </c>
      <c r="W372" s="239">
        <v>1946</v>
      </c>
      <c r="X372" s="240">
        <f t="shared" si="206"/>
        <v>-4.8410757946210303E-2</v>
      </c>
      <c r="Y372" s="239">
        <v>5109</v>
      </c>
      <c r="Z372" s="240">
        <f t="shared" si="207"/>
        <v>0.71327967806841053</v>
      </c>
      <c r="AA372" s="239">
        <v>4779</v>
      </c>
      <c r="AB372" s="240">
        <f t="shared" si="208"/>
        <v>1.6808510638297802E-2</v>
      </c>
      <c r="AC372" s="239">
        <v>2145</v>
      </c>
      <c r="AD372" s="240">
        <f t="shared" si="209"/>
        <v>4.2962962962962967</v>
      </c>
      <c r="AE372" s="239">
        <v>1113</v>
      </c>
      <c r="AF372" s="240">
        <f t="shared" si="210"/>
        <v>0.1993534482758621</v>
      </c>
      <c r="AG372" s="239">
        <v>0</v>
      </c>
      <c r="AH372" s="240" t="str">
        <f t="shared" si="211"/>
        <v>-</v>
      </c>
      <c r="AI372" s="239">
        <v>0</v>
      </c>
      <c r="AJ372" s="240" t="str">
        <f t="shared" si="212"/>
        <v>-</v>
      </c>
      <c r="AK372" s="239">
        <v>854</v>
      </c>
      <c r="AL372" s="240">
        <f t="shared" si="213"/>
        <v>-0.40940525587828491</v>
      </c>
      <c r="AM372" s="239">
        <v>341</v>
      </c>
      <c r="AN372" s="240">
        <f t="shared" si="214"/>
        <v>1.0297619047619047</v>
      </c>
      <c r="AO372" s="239">
        <v>330</v>
      </c>
      <c r="AP372" s="240">
        <f t="shared" si="215"/>
        <v>0.49321266968325794</v>
      </c>
      <c r="AQ372" s="239">
        <v>457</v>
      </c>
      <c r="AR372" s="240">
        <f t="shared" si="216"/>
        <v>0.88065843621399176</v>
      </c>
      <c r="AS372" s="239">
        <f t="shared" ref="AS372:AS383" si="223">SUM(E372:Q372,U372:AQ372)</f>
        <v>103505.28132074905</v>
      </c>
      <c r="AT372" s="240">
        <f t="shared" si="217"/>
        <v>0.40545087972175686</v>
      </c>
      <c r="AU372" s="241">
        <f t="shared" ref="AU372:AU383" si="224">SUM(C372:Q372,U372:AQ372)</f>
        <v>131192.49152268976</v>
      </c>
      <c r="AV372" s="242">
        <f t="shared" si="218"/>
        <v>0.35917573068208508</v>
      </c>
    </row>
    <row r="373" spans="2:48" ht="15" hidden="1" customHeight="1" outlineLevel="1">
      <c r="B373" s="238" t="s">
        <v>42</v>
      </c>
      <c r="C373" s="239">
        <v>39845</v>
      </c>
      <c r="D373" s="240">
        <f t="shared" si="196"/>
        <v>0.31475615389691813</v>
      </c>
      <c r="E373" s="239">
        <v>5635</v>
      </c>
      <c r="F373" s="240">
        <f t="shared" si="197"/>
        <v>1.9151577858251421</v>
      </c>
      <c r="G373" s="239">
        <v>3930</v>
      </c>
      <c r="H373" s="240">
        <f t="shared" si="198"/>
        <v>0.22201492537313428</v>
      </c>
      <c r="I373" s="239">
        <v>17499</v>
      </c>
      <c r="J373" s="240">
        <f t="shared" si="199"/>
        <v>0.68324355521354363</v>
      </c>
      <c r="K373" s="239">
        <v>6812</v>
      </c>
      <c r="L373" s="240">
        <f t="shared" si="200"/>
        <v>0.91402079235740374</v>
      </c>
      <c r="M373" s="239">
        <v>35240</v>
      </c>
      <c r="N373" s="240">
        <f t="shared" si="201"/>
        <v>0.22915940006975943</v>
      </c>
      <c r="O373" s="239">
        <v>0</v>
      </c>
      <c r="P373" s="240" t="str">
        <f t="shared" si="202"/>
        <v>-</v>
      </c>
      <c r="Q373" s="239">
        <v>2251</v>
      </c>
      <c r="R373" s="240">
        <f t="shared" si="203"/>
        <v>1.0224618149146449</v>
      </c>
      <c r="S373" s="239">
        <f t="shared" si="193"/>
        <v>9030.4105512793922</v>
      </c>
      <c r="T373" s="240">
        <f t="shared" si="204"/>
        <v>0.22420800395919338</v>
      </c>
      <c r="U373" s="239">
        <v>5359</v>
      </c>
      <c r="V373" s="240">
        <f t="shared" si="205"/>
        <v>0.32615689185845098</v>
      </c>
      <c r="W373" s="239">
        <v>1105</v>
      </c>
      <c r="X373" s="240">
        <f t="shared" si="206"/>
        <v>1.3814655172413794</v>
      </c>
      <c r="Y373" s="239">
        <v>1344</v>
      </c>
      <c r="Z373" s="240">
        <f t="shared" si="207"/>
        <v>-0.29707112970711302</v>
      </c>
      <c r="AA373" s="239">
        <v>1221</v>
      </c>
      <c r="AB373" s="240">
        <f t="shared" si="208"/>
        <v>0.27055150884495327</v>
      </c>
      <c r="AC373" s="239">
        <v>489</v>
      </c>
      <c r="AD373" s="240">
        <f t="shared" si="209"/>
        <v>0.62458471760797352</v>
      </c>
      <c r="AE373" s="239">
        <v>528</v>
      </c>
      <c r="AF373" s="240">
        <f t="shared" si="210"/>
        <v>1.4558139534883723</v>
      </c>
      <c r="AG373" s="239">
        <v>0</v>
      </c>
      <c r="AH373" s="240" t="str">
        <f t="shared" si="211"/>
        <v>-</v>
      </c>
      <c r="AI373" s="239">
        <v>0</v>
      </c>
      <c r="AJ373" s="240" t="str">
        <f t="shared" si="212"/>
        <v>-</v>
      </c>
      <c r="AK373" s="239">
        <v>1267</v>
      </c>
      <c r="AL373" s="240">
        <f t="shared" si="213"/>
        <v>0.865979381443299</v>
      </c>
      <c r="AM373" s="239">
        <v>287</v>
      </c>
      <c r="AN373" s="240">
        <f t="shared" si="214"/>
        <v>0.88815789473684204</v>
      </c>
      <c r="AO373" s="239">
        <v>523</v>
      </c>
      <c r="AP373" s="240">
        <f t="shared" si="215"/>
        <v>0.4289617486338797</v>
      </c>
      <c r="AQ373" s="239">
        <v>382</v>
      </c>
      <c r="AR373" s="240">
        <f t="shared" si="216"/>
        <v>-0.18025751072961371</v>
      </c>
      <c r="AS373" s="239">
        <f t="shared" si="223"/>
        <v>83881.908196942983</v>
      </c>
      <c r="AT373" s="240">
        <f t="shared" si="217"/>
        <v>0.43535290883914901</v>
      </c>
      <c r="AU373" s="241">
        <f t="shared" si="224"/>
        <v>123727.22295309689</v>
      </c>
      <c r="AV373" s="242">
        <f t="shared" si="218"/>
        <v>0.39417605631008845</v>
      </c>
    </row>
    <row r="374" spans="2:48" ht="15" hidden="1" customHeight="1" outlineLevel="1">
      <c r="B374" s="238" t="s">
        <v>43</v>
      </c>
      <c r="C374" s="239">
        <v>50075</v>
      </c>
      <c r="D374" s="240">
        <f t="shared" si="196"/>
        <v>0.10280353249498986</v>
      </c>
      <c r="E374" s="239">
        <v>2993</v>
      </c>
      <c r="F374" s="240">
        <f t="shared" si="197"/>
        <v>0.84071340713407139</v>
      </c>
      <c r="G374" s="239">
        <v>3520</v>
      </c>
      <c r="H374" s="240">
        <f t="shared" si="198"/>
        <v>0.24601769911504423</v>
      </c>
      <c r="I374" s="239">
        <v>13168</v>
      </c>
      <c r="J374" s="240">
        <f t="shared" si="199"/>
        <v>0.59264634736332855</v>
      </c>
      <c r="K374" s="239">
        <v>6343</v>
      </c>
      <c r="L374" s="240">
        <f t="shared" si="200"/>
        <v>0.89626307922272042</v>
      </c>
      <c r="M374" s="239">
        <v>32814</v>
      </c>
      <c r="N374" s="240">
        <f t="shared" si="201"/>
        <v>-2.6752876972357287E-2</v>
      </c>
      <c r="O374" s="239">
        <v>0</v>
      </c>
      <c r="P374" s="240" t="str">
        <f t="shared" si="202"/>
        <v>-</v>
      </c>
      <c r="Q374" s="239">
        <v>1669</v>
      </c>
      <c r="R374" s="240">
        <f t="shared" si="203"/>
        <v>0.21824817518248185</v>
      </c>
      <c r="S374" s="239">
        <f t="shared" si="193"/>
        <v>170.72518746150453</v>
      </c>
      <c r="T374" s="240">
        <f t="shared" si="204"/>
        <v>-0.79601390687828411</v>
      </c>
      <c r="U374" s="239">
        <v>65</v>
      </c>
      <c r="V374" s="240">
        <f t="shared" si="205"/>
        <v>0.32653061224489788</v>
      </c>
      <c r="W374" s="239">
        <v>15</v>
      </c>
      <c r="X374" s="240">
        <f t="shared" si="206"/>
        <v>-0.70588235294117641</v>
      </c>
      <c r="Y374" s="239">
        <v>76</v>
      </c>
      <c r="Z374" s="240">
        <f t="shared" si="207"/>
        <v>-0.89546079779917465</v>
      </c>
      <c r="AA374" s="239">
        <v>16</v>
      </c>
      <c r="AB374" s="240">
        <f t="shared" si="208"/>
        <v>0.45454545454545459</v>
      </c>
      <c r="AC374" s="239">
        <v>252</v>
      </c>
      <c r="AD374" s="240">
        <f t="shared" si="209"/>
        <v>0.18309859154929575</v>
      </c>
      <c r="AE374" s="239">
        <v>493</v>
      </c>
      <c r="AF374" s="240">
        <f t="shared" si="210"/>
        <v>0.56507936507936507</v>
      </c>
      <c r="AG374" s="239">
        <v>0</v>
      </c>
      <c r="AH374" s="240" t="str">
        <f t="shared" si="211"/>
        <v>-</v>
      </c>
      <c r="AI374" s="239">
        <v>0</v>
      </c>
      <c r="AJ374" s="240" t="str">
        <f t="shared" si="212"/>
        <v>-</v>
      </c>
      <c r="AK374" s="239">
        <v>1011</v>
      </c>
      <c r="AL374" s="240">
        <f t="shared" si="213"/>
        <v>0.91477272727272729</v>
      </c>
      <c r="AM374" s="239">
        <v>215</v>
      </c>
      <c r="AN374" s="240">
        <f t="shared" si="214"/>
        <v>2.8708133971291794E-2</v>
      </c>
      <c r="AO374" s="239">
        <v>567</v>
      </c>
      <c r="AP374" s="240">
        <f t="shared" si="215"/>
        <v>8.8967971530249379E-3</v>
      </c>
      <c r="AQ374" s="239">
        <v>413</v>
      </c>
      <c r="AR374" s="240">
        <f t="shared" si="216"/>
        <v>-0.28048780487804881</v>
      </c>
      <c r="AS374" s="239">
        <f t="shared" si="223"/>
        <v>63633.429176186939</v>
      </c>
      <c r="AT374" s="240">
        <f t="shared" si="217"/>
        <v>0.17001496974313834</v>
      </c>
      <c r="AU374" s="241">
        <f t="shared" si="224"/>
        <v>113708.53197971945</v>
      </c>
      <c r="AV374" s="242">
        <f t="shared" si="218"/>
        <v>0.13943371529759929</v>
      </c>
    </row>
    <row r="375" spans="2:48" ht="15" hidden="1" customHeight="1" outlineLevel="1">
      <c r="B375" s="238" t="s">
        <v>44</v>
      </c>
      <c r="C375" s="239">
        <v>70219</v>
      </c>
      <c r="D375" s="240">
        <f t="shared" si="196"/>
        <v>0.22818463260630018</v>
      </c>
      <c r="E375" s="239">
        <v>2689</v>
      </c>
      <c r="F375" s="240">
        <f t="shared" si="197"/>
        <v>0.37123916369199383</v>
      </c>
      <c r="G375" s="239">
        <v>4930</v>
      </c>
      <c r="H375" s="240">
        <f t="shared" si="198"/>
        <v>0.57306955966815565</v>
      </c>
      <c r="I375" s="239">
        <v>10997</v>
      </c>
      <c r="J375" s="240">
        <f t="shared" si="199"/>
        <v>0.45559232296492391</v>
      </c>
      <c r="K375" s="239">
        <v>8280</v>
      </c>
      <c r="L375" s="240">
        <f t="shared" si="200"/>
        <v>0.29536921151439288</v>
      </c>
      <c r="M375" s="239">
        <v>33912</v>
      </c>
      <c r="N375" s="240">
        <f t="shared" si="201"/>
        <v>5.9922871551467694E-3</v>
      </c>
      <c r="O375" s="239">
        <v>0</v>
      </c>
      <c r="P375" s="240" t="str">
        <f t="shared" si="202"/>
        <v>-</v>
      </c>
      <c r="Q375" s="239">
        <v>2828</v>
      </c>
      <c r="R375" s="240">
        <f t="shared" si="203"/>
        <v>0.82569399612653327</v>
      </c>
      <c r="S375" s="239">
        <f t="shared" si="193"/>
        <v>139.13266117874932</v>
      </c>
      <c r="T375" s="240">
        <f t="shared" si="204"/>
        <v>-0.79063337157093372</v>
      </c>
      <c r="U375" s="239">
        <v>54</v>
      </c>
      <c r="V375" s="240">
        <f t="shared" si="205"/>
        <v>3.8461538461538547E-2</v>
      </c>
      <c r="W375" s="239">
        <v>33</v>
      </c>
      <c r="X375" s="240">
        <f t="shared" si="206"/>
        <v>3.125E-2</v>
      </c>
      <c r="Y375" s="239">
        <v>35</v>
      </c>
      <c r="Z375" s="240">
        <f t="shared" si="207"/>
        <v>-0.93705035971223016</v>
      </c>
      <c r="AA375" s="239">
        <v>18</v>
      </c>
      <c r="AB375" s="240">
        <f t="shared" si="208"/>
        <v>-0.1428571428571429</v>
      </c>
      <c r="AC375" s="239">
        <v>253</v>
      </c>
      <c r="AD375" s="240">
        <f t="shared" si="209"/>
        <v>-6.2962962962962998E-2</v>
      </c>
      <c r="AE375" s="239">
        <v>442</v>
      </c>
      <c r="AF375" s="240">
        <f t="shared" si="210"/>
        <v>1.554913294797688</v>
      </c>
      <c r="AG375" s="239">
        <v>0</v>
      </c>
      <c r="AH375" s="240" t="str">
        <f t="shared" si="211"/>
        <v>-</v>
      </c>
      <c r="AI375" s="239">
        <v>0</v>
      </c>
      <c r="AJ375" s="240" t="str">
        <f t="shared" si="212"/>
        <v>-</v>
      </c>
      <c r="AK375" s="239">
        <v>1031</v>
      </c>
      <c r="AL375" s="240">
        <f t="shared" si="213"/>
        <v>0.59597523219814241</v>
      </c>
      <c r="AM375" s="239">
        <v>641</v>
      </c>
      <c r="AN375" s="240">
        <f t="shared" si="214"/>
        <v>4.8272727272727272</v>
      </c>
      <c r="AO375" s="239">
        <v>401</v>
      </c>
      <c r="AP375" s="240">
        <f t="shared" si="215"/>
        <v>-0.3479674796747968</v>
      </c>
      <c r="AQ375" s="239">
        <v>493</v>
      </c>
      <c r="AR375" s="240">
        <f t="shared" si="216"/>
        <v>-8.3643122676579917E-2</v>
      </c>
      <c r="AS375" s="239">
        <f t="shared" si="223"/>
        <v>67044.258297392546</v>
      </c>
      <c r="AT375" s="240">
        <f t="shared" si="217"/>
        <v>0.16974875312878779</v>
      </c>
      <c r="AU375" s="241">
        <f t="shared" si="224"/>
        <v>137263.48648202515</v>
      </c>
      <c r="AV375" s="242">
        <f t="shared" si="218"/>
        <v>0.1989317044170138</v>
      </c>
    </row>
    <row r="376" spans="2:48" ht="15" hidden="1" customHeight="1" outlineLevel="1">
      <c r="B376" s="238" t="s">
        <v>45</v>
      </c>
      <c r="C376" s="239">
        <v>48541</v>
      </c>
      <c r="D376" s="240">
        <f t="shared" si="196"/>
        <v>9.5906802429277738E-2</v>
      </c>
      <c r="E376" s="239">
        <v>3129</v>
      </c>
      <c r="F376" s="240">
        <f t="shared" si="197"/>
        <v>0.19655831739961749</v>
      </c>
      <c r="G376" s="239">
        <v>6805</v>
      </c>
      <c r="H376" s="240">
        <f t="shared" si="198"/>
        <v>-3.3684827182191013E-3</v>
      </c>
      <c r="I376" s="239">
        <v>12009</v>
      </c>
      <c r="J376" s="240">
        <f t="shared" si="199"/>
        <v>0.39202503767242369</v>
      </c>
      <c r="K376" s="239">
        <v>6147</v>
      </c>
      <c r="L376" s="240">
        <f t="shared" si="200"/>
        <v>0.8942989214175654</v>
      </c>
      <c r="M376" s="239">
        <v>32225</v>
      </c>
      <c r="N376" s="240">
        <f t="shared" si="201"/>
        <v>-3.0447994704696613E-2</v>
      </c>
      <c r="O376" s="239">
        <v>0</v>
      </c>
      <c r="P376" s="240" t="str">
        <f t="shared" si="202"/>
        <v>-</v>
      </c>
      <c r="Q376" s="239">
        <v>1176</v>
      </c>
      <c r="R376" s="240">
        <f t="shared" si="203"/>
        <v>8.5106382978716866E-4</v>
      </c>
      <c r="S376" s="239">
        <f t="shared" si="193"/>
        <v>245.90487602072361</v>
      </c>
      <c r="T376" s="240">
        <f t="shared" si="204"/>
        <v>-0.74727121275460706</v>
      </c>
      <c r="U376" s="239">
        <v>136</v>
      </c>
      <c r="V376" s="240">
        <f t="shared" si="205"/>
        <v>3.387096774193548</v>
      </c>
      <c r="W376" s="239">
        <v>50</v>
      </c>
      <c r="X376" s="240">
        <f t="shared" si="206"/>
        <v>0.47058823529411775</v>
      </c>
      <c r="Y376" s="239">
        <v>42</v>
      </c>
      <c r="Z376" s="240">
        <f t="shared" si="207"/>
        <v>-0.95280898876404496</v>
      </c>
      <c r="AA376" s="239">
        <v>15</v>
      </c>
      <c r="AB376" s="240">
        <f t="shared" si="208"/>
        <v>-0.16666666666666663</v>
      </c>
      <c r="AC376" s="239">
        <v>208</v>
      </c>
      <c r="AD376" s="240">
        <f t="shared" si="209"/>
        <v>-9.52380952380949E-3</v>
      </c>
      <c r="AE376" s="239">
        <v>504</v>
      </c>
      <c r="AF376" s="240">
        <f t="shared" si="210"/>
        <v>1.3551401869158877</v>
      </c>
      <c r="AG376" s="239">
        <v>0</v>
      </c>
      <c r="AH376" s="240" t="str">
        <f t="shared" si="211"/>
        <v>-</v>
      </c>
      <c r="AI376" s="239">
        <v>0</v>
      </c>
      <c r="AJ376" s="240" t="str">
        <f t="shared" si="212"/>
        <v>-</v>
      </c>
      <c r="AK376" s="239">
        <v>546</v>
      </c>
      <c r="AL376" s="240">
        <f t="shared" si="213"/>
        <v>0.15677966101694918</v>
      </c>
      <c r="AM376" s="239">
        <v>486</v>
      </c>
      <c r="AN376" s="240">
        <f t="shared" si="214"/>
        <v>2.3986013986013988</v>
      </c>
      <c r="AO376" s="239">
        <v>474</v>
      </c>
      <c r="AP376" s="240">
        <f t="shared" si="215"/>
        <v>4.1758241758241832E-2</v>
      </c>
      <c r="AQ376" s="239">
        <v>282</v>
      </c>
      <c r="AR376" s="240">
        <f t="shared" si="216"/>
        <v>-0.3705357142857143</v>
      </c>
      <c r="AS376" s="239">
        <f t="shared" si="223"/>
        <v>64242.130030831904</v>
      </c>
      <c r="AT376" s="240">
        <f t="shared" si="217"/>
        <v>9.5544932578458974E-2</v>
      </c>
      <c r="AU376" s="241">
        <f t="shared" si="224"/>
        <v>112783.22593763431</v>
      </c>
      <c r="AV376" s="242">
        <f t="shared" si="218"/>
        <v>9.5702157305414204E-2</v>
      </c>
    </row>
    <row r="377" spans="2:48" ht="15" hidden="1" customHeight="1" outlineLevel="1">
      <c r="B377" s="238" t="s">
        <v>46</v>
      </c>
      <c r="C377" s="239">
        <v>35918</v>
      </c>
      <c r="D377" s="240">
        <f t="shared" si="196"/>
        <v>0.14152232639440654</v>
      </c>
      <c r="E377" s="239">
        <v>2019</v>
      </c>
      <c r="F377" s="240">
        <f t="shared" si="197"/>
        <v>0.96400778210116722</v>
      </c>
      <c r="G377" s="239">
        <v>2799</v>
      </c>
      <c r="H377" s="240">
        <f t="shared" si="198"/>
        <v>9.3359374999999911E-2</v>
      </c>
      <c r="I377" s="239">
        <v>9980</v>
      </c>
      <c r="J377" s="240">
        <f t="shared" si="199"/>
        <v>0.81751957749043891</v>
      </c>
      <c r="K377" s="239">
        <v>3888</v>
      </c>
      <c r="L377" s="240">
        <f t="shared" si="200"/>
        <v>2.7755749405233843E-2</v>
      </c>
      <c r="M377" s="239">
        <v>26567</v>
      </c>
      <c r="N377" s="240">
        <f t="shared" si="201"/>
        <v>8.4234583520385264E-2</v>
      </c>
      <c r="O377" s="239">
        <v>0</v>
      </c>
      <c r="P377" s="240" t="str">
        <f t="shared" si="202"/>
        <v>-</v>
      </c>
      <c r="Q377" s="239">
        <v>1362</v>
      </c>
      <c r="R377" s="240">
        <f t="shared" si="203"/>
        <v>0.20851818988464954</v>
      </c>
      <c r="S377" s="239">
        <f t="shared" si="193"/>
        <v>178.21212121212122</v>
      </c>
      <c r="T377" s="240">
        <f t="shared" si="204"/>
        <v>-0.69740360979671134</v>
      </c>
      <c r="U377" s="239">
        <v>85</v>
      </c>
      <c r="V377" s="240">
        <f t="shared" si="205"/>
        <v>0.1333333333333333</v>
      </c>
      <c r="W377" s="239">
        <v>42</v>
      </c>
      <c r="X377" s="240">
        <f t="shared" si="206"/>
        <v>2</v>
      </c>
      <c r="Y377" s="239">
        <v>39</v>
      </c>
      <c r="Z377" s="240">
        <f t="shared" si="207"/>
        <v>-0.92121212121212126</v>
      </c>
      <c r="AA377" s="239">
        <v>11</v>
      </c>
      <c r="AB377" s="240">
        <f t="shared" si="208"/>
        <v>1.2000000000000002</v>
      </c>
      <c r="AC377" s="239">
        <v>186</v>
      </c>
      <c r="AD377" s="240">
        <f t="shared" si="209"/>
        <v>0.24832214765100669</v>
      </c>
      <c r="AE377" s="239">
        <v>333</v>
      </c>
      <c r="AF377" s="240">
        <f t="shared" si="210"/>
        <v>1.3450704225352115</v>
      </c>
      <c r="AG377" s="239">
        <v>0</v>
      </c>
      <c r="AH377" s="240" t="str">
        <f t="shared" si="211"/>
        <v>-</v>
      </c>
      <c r="AI377" s="239">
        <v>0</v>
      </c>
      <c r="AJ377" s="240" t="str">
        <f t="shared" si="212"/>
        <v>-</v>
      </c>
      <c r="AK377" s="239">
        <v>474</v>
      </c>
      <c r="AL377" s="240">
        <f t="shared" si="213"/>
        <v>-5.3892215568862256E-2</v>
      </c>
      <c r="AM377" s="239">
        <v>179</v>
      </c>
      <c r="AN377" s="240">
        <f t="shared" si="214"/>
        <v>-4.7872340425531901E-2</v>
      </c>
      <c r="AO377" s="239">
        <v>335</v>
      </c>
      <c r="AP377" s="240">
        <f t="shared" si="215"/>
        <v>0.48230088495575218</v>
      </c>
      <c r="AQ377" s="239">
        <v>259</v>
      </c>
      <c r="AR377" s="240">
        <f t="shared" si="216"/>
        <v>-6.498194945848379E-2</v>
      </c>
      <c r="AS377" s="239">
        <f t="shared" si="223"/>
        <v>48564.372927178782</v>
      </c>
      <c r="AT377" s="240">
        <f t="shared" si="217"/>
        <v>0.19733457683547351</v>
      </c>
      <c r="AU377" s="241">
        <f t="shared" si="224"/>
        <v>84482.514449505179</v>
      </c>
      <c r="AV377" s="242">
        <f t="shared" si="218"/>
        <v>0.17295413176412633</v>
      </c>
    </row>
    <row r="378" spans="2:48" ht="15" hidden="1" customHeight="1" outlineLevel="1">
      <c r="B378" s="238" t="s">
        <v>47</v>
      </c>
      <c r="C378" s="239">
        <v>27592</v>
      </c>
      <c r="D378" s="240">
        <f t="shared" si="196"/>
        <v>2.120729856767456E-2</v>
      </c>
      <c r="E378" s="239">
        <v>1983</v>
      </c>
      <c r="F378" s="240">
        <f t="shared" si="197"/>
        <v>0.28349514563106792</v>
      </c>
      <c r="G378" s="239">
        <v>2366</v>
      </c>
      <c r="H378" s="240">
        <f t="shared" si="198"/>
        <v>-8.9649865332820267E-2</v>
      </c>
      <c r="I378" s="239">
        <v>14036</v>
      </c>
      <c r="J378" s="240">
        <f t="shared" si="199"/>
        <v>0.53768624014022781</v>
      </c>
      <c r="K378" s="239">
        <v>6853</v>
      </c>
      <c r="L378" s="240">
        <f t="shared" si="200"/>
        <v>0.4179598593006415</v>
      </c>
      <c r="M378" s="239">
        <v>24032</v>
      </c>
      <c r="N378" s="240">
        <f t="shared" si="201"/>
        <v>-3.4316483163224332E-2</v>
      </c>
      <c r="O378" s="239">
        <v>0</v>
      </c>
      <c r="P378" s="240" t="str">
        <f t="shared" si="202"/>
        <v>-</v>
      </c>
      <c r="Q378" s="239">
        <v>1287</v>
      </c>
      <c r="R378" s="240">
        <f t="shared" si="203"/>
        <v>0.39891304347826084</v>
      </c>
      <c r="S378" s="239">
        <f t="shared" si="193"/>
        <v>352.25852980868461</v>
      </c>
      <c r="T378" s="240">
        <f t="shared" si="204"/>
        <v>-0.50958105129810427</v>
      </c>
      <c r="U378" s="239">
        <v>100</v>
      </c>
      <c r="V378" s="240">
        <f t="shared" si="205"/>
        <v>1.5641025641025643</v>
      </c>
      <c r="W378" s="239">
        <v>126</v>
      </c>
      <c r="X378" s="240">
        <f t="shared" si="206"/>
        <v>11.6</v>
      </c>
      <c r="Y378" s="239">
        <v>61</v>
      </c>
      <c r="Z378" s="240">
        <f t="shared" si="207"/>
        <v>-0.90557275541795668</v>
      </c>
      <c r="AA378" s="239">
        <v>53</v>
      </c>
      <c r="AB378" s="240">
        <f t="shared" si="208"/>
        <v>1.1200000000000001</v>
      </c>
      <c r="AC378" s="239">
        <v>374</v>
      </c>
      <c r="AD378" s="240">
        <f t="shared" si="209"/>
        <v>0.57805907172995785</v>
      </c>
      <c r="AE378" s="239">
        <v>427</v>
      </c>
      <c r="AF378" s="240">
        <f t="shared" si="210"/>
        <v>0.99532710280373826</v>
      </c>
      <c r="AG378" s="239">
        <v>0</v>
      </c>
      <c r="AH378" s="240" t="str">
        <f t="shared" si="211"/>
        <v>-</v>
      </c>
      <c r="AI378" s="239">
        <v>0</v>
      </c>
      <c r="AJ378" s="240" t="str">
        <f t="shared" si="212"/>
        <v>-</v>
      </c>
      <c r="AK378" s="239">
        <v>426</v>
      </c>
      <c r="AL378" s="240">
        <f t="shared" si="213"/>
        <v>-1.1600928074245953E-2</v>
      </c>
      <c r="AM378" s="239">
        <v>249</v>
      </c>
      <c r="AN378" s="240">
        <f t="shared" si="214"/>
        <v>0.43103448275862077</v>
      </c>
      <c r="AO378" s="239">
        <v>259</v>
      </c>
      <c r="AP378" s="240">
        <f t="shared" si="215"/>
        <v>0.18807339449541294</v>
      </c>
      <c r="AQ378" s="239">
        <v>306</v>
      </c>
      <c r="AR378" s="240">
        <f t="shared" si="216"/>
        <v>0.61904761904761907</v>
      </c>
      <c r="AS378" s="239">
        <f t="shared" si="223"/>
        <v>52954.674597828976</v>
      </c>
      <c r="AT378" s="240">
        <f t="shared" si="217"/>
        <v>0.14897137075209743</v>
      </c>
      <c r="AU378" s="241">
        <f t="shared" si="224"/>
        <v>80546.695805127558</v>
      </c>
      <c r="AV378" s="242">
        <f t="shared" si="218"/>
        <v>0.10175288934330706</v>
      </c>
    </row>
    <row r="379" spans="2:48" ht="15" hidden="1" customHeight="1" outlineLevel="1">
      <c r="B379" s="238" t="s">
        <v>48</v>
      </c>
      <c r="C379" s="239">
        <v>43351</v>
      </c>
      <c r="D379" s="240">
        <f t="shared" si="196"/>
        <v>0.34655525874386539</v>
      </c>
      <c r="E379" s="239">
        <v>2658</v>
      </c>
      <c r="F379" s="240">
        <f t="shared" si="197"/>
        <v>-0.11782276800531033</v>
      </c>
      <c r="G379" s="239">
        <v>3792</v>
      </c>
      <c r="H379" s="240">
        <f t="shared" si="198"/>
        <v>0.16533497234173322</v>
      </c>
      <c r="I379" s="239">
        <v>18771</v>
      </c>
      <c r="J379" s="240">
        <f t="shared" si="199"/>
        <v>0.33544393853158794</v>
      </c>
      <c r="K379" s="239">
        <v>6982</v>
      </c>
      <c r="L379" s="240">
        <f t="shared" si="200"/>
        <v>0.12034659820282423</v>
      </c>
      <c r="M379" s="239">
        <v>21616</v>
      </c>
      <c r="N379" s="240">
        <f t="shared" si="201"/>
        <v>-8.2045184304399554E-2</v>
      </c>
      <c r="O379" s="239">
        <v>0</v>
      </c>
      <c r="P379" s="240" t="str">
        <f t="shared" si="202"/>
        <v>-</v>
      </c>
      <c r="Q379" s="239">
        <v>1440</v>
      </c>
      <c r="R379" s="240">
        <f t="shared" si="203"/>
        <v>2.7837259100642386E-2</v>
      </c>
      <c r="S379" s="239">
        <f t="shared" si="193"/>
        <v>13061.394665690874</v>
      </c>
      <c r="T379" s="240">
        <f t="shared" si="204"/>
        <v>0.21617818301102676</v>
      </c>
      <c r="U379" s="239">
        <v>7090</v>
      </c>
      <c r="V379" s="240">
        <f t="shared" si="205"/>
        <v>0.31515488777592293</v>
      </c>
      <c r="W379" s="239">
        <v>1024</v>
      </c>
      <c r="X379" s="240">
        <f t="shared" si="206"/>
        <v>0.86181818181818182</v>
      </c>
      <c r="Y379" s="239">
        <v>2987</v>
      </c>
      <c r="Z379" s="240">
        <f t="shared" si="207"/>
        <v>0.21769262128006517</v>
      </c>
      <c r="AA379" s="239">
        <v>1959</v>
      </c>
      <c r="AB379" s="240">
        <f t="shared" si="208"/>
        <v>-0.16531742650191739</v>
      </c>
      <c r="AC379" s="239">
        <v>388</v>
      </c>
      <c r="AD379" s="240">
        <f t="shared" si="209"/>
        <v>0.65811965811965822</v>
      </c>
      <c r="AE379" s="239">
        <v>805</v>
      </c>
      <c r="AF379" s="240">
        <f t="shared" si="210"/>
        <v>0.48523985239852396</v>
      </c>
      <c r="AG379" s="239">
        <v>0</v>
      </c>
      <c r="AH379" s="240" t="str">
        <f t="shared" si="211"/>
        <v>-</v>
      </c>
      <c r="AI379" s="239">
        <v>0</v>
      </c>
      <c r="AJ379" s="240" t="str">
        <f t="shared" si="212"/>
        <v>-</v>
      </c>
      <c r="AK379" s="239">
        <v>581</v>
      </c>
      <c r="AL379" s="240">
        <f t="shared" si="213"/>
        <v>5.8287795992713942E-2</v>
      </c>
      <c r="AM379" s="239">
        <v>229</v>
      </c>
      <c r="AN379" s="240">
        <f t="shared" si="214"/>
        <v>-4.3478260869564966E-3</v>
      </c>
      <c r="AO379" s="239">
        <v>275</v>
      </c>
      <c r="AP379" s="240">
        <f t="shared" si="215"/>
        <v>0.375</v>
      </c>
      <c r="AQ379" s="239">
        <v>351</v>
      </c>
      <c r="AR379" s="240">
        <f t="shared" si="216"/>
        <v>-4.0983606557377095E-2</v>
      </c>
      <c r="AS379" s="239">
        <f t="shared" si="223"/>
        <v>70951.222905301562</v>
      </c>
      <c r="AT379" s="240">
        <f t="shared" si="217"/>
        <v>0.1023916634588371</v>
      </c>
      <c r="AU379" s="241">
        <f t="shared" si="224"/>
        <v>114302.56946056031</v>
      </c>
      <c r="AV379" s="242">
        <f t="shared" si="218"/>
        <v>0.18380462235229489</v>
      </c>
    </row>
    <row r="380" spans="2:48" ht="15" hidden="1" customHeight="1" outlineLevel="1">
      <c r="B380" s="238" t="s">
        <v>49</v>
      </c>
      <c r="C380" s="239">
        <v>26505</v>
      </c>
      <c r="D380" s="240">
        <f t="shared" si="196"/>
        <v>1.8678657903839602E-2</v>
      </c>
      <c r="E380" s="239">
        <v>3623</v>
      </c>
      <c r="F380" s="240">
        <f t="shared" si="197"/>
        <v>0.22605752961082914</v>
      </c>
      <c r="G380" s="239">
        <v>4076</v>
      </c>
      <c r="H380" s="240">
        <f t="shared" si="198"/>
        <v>-0.17339282092881769</v>
      </c>
      <c r="I380" s="239">
        <v>18421</v>
      </c>
      <c r="J380" s="240">
        <f t="shared" si="199"/>
        <v>-2.5449426034220846E-3</v>
      </c>
      <c r="K380" s="239">
        <v>8519</v>
      </c>
      <c r="L380" s="240">
        <f t="shared" si="200"/>
        <v>-1.5258351635649037E-2</v>
      </c>
      <c r="M380" s="239">
        <v>24830</v>
      </c>
      <c r="N380" s="240">
        <f t="shared" si="201"/>
        <v>-1.1701958286897018E-2</v>
      </c>
      <c r="O380" s="239">
        <v>0</v>
      </c>
      <c r="P380" s="240" t="str">
        <f t="shared" si="202"/>
        <v>-</v>
      </c>
      <c r="Q380" s="239">
        <v>1220</v>
      </c>
      <c r="R380" s="240">
        <f t="shared" si="203"/>
        <v>-1.6129032258064502E-2</v>
      </c>
      <c r="S380" s="239">
        <f t="shared" si="193"/>
        <v>21772.420769371467</v>
      </c>
      <c r="T380" s="240">
        <f t="shared" si="204"/>
        <v>-0.29600517068436716</v>
      </c>
      <c r="U380" s="239">
        <v>10522</v>
      </c>
      <c r="V380" s="240">
        <f t="shared" si="205"/>
        <v>-0.17771178493279149</v>
      </c>
      <c r="W380" s="239">
        <v>1921</v>
      </c>
      <c r="X380" s="240">
        <f t="shared" si="206"/>
        <v>-0.21141215106732347</v>
      </c>
      <c r="Y380" s="239">
        <v>4175</v>
      </c>
      <c r="Z380" s="240">
        <f t="shared" si="207"/>
        <v>-0.19010669253152279</v>
      </c>
      <c r="AA380" s="239">
        <v>5155</v>
      </c>
      <c r="AB380" s="240">
        <f t="shared" si="208"/>
        <v>-0.51095721468551369</v>
      </c>
      <c r="AC380" s="239">
        <v>552</v>
      </c>
      <c r="AD380" s="240">
        <f t="shared" si="209"/>
        <v>0.14049586776859502</v>
      </c>
      <c r="AE380" s="239">
        <v>930</v>
      </c>
      <c r="AF380" s="240">
        <f t="shared" si="210"/>
        <v>0.56302521008403361</v>
      </c>
      <c r="AG380" s="239">
        <v>0</v>
      </c>
      <c r="AH380" s="240" t="str">
        <f t="shared" si="211"/>
        <v>-</v>
      </c>
      <c r="AI380" s="239">
        <v>0</v>
      </c>
      <c r="AJ380" s="240" t="str">
        <f t="shared" si="212"/>
        <v>-</v>
      </c>
      <c r="AK380" s="239">
        <v>680</v>
      </c>
      <c r="AL380" s="240">
        <f t="shared" si="213"/>
        <v>-0.27659574468085102</v>
      </c>
      <c r="AM380" s="239">
        <v>312</v>
      </c>
      <c r="AN380" s="240">
        <f t="shared" si="214"/>
        <v>-7.4183976261127604E-2</v>
      </c>
      <c r="AO380" s="239">
        <v>247</v>
      </c>
      <c r="AP380" s="240">
        <f t="shared" si="215"/>
        <v>-0.5</v>
      </c>
      <c r="AQ380" s="239">
        <v>309</v>
      </c>
      <c r="AR380" s="240">
        <f t="shared" si="216"/>
        <v>-0.49009900990099009</v>
      </c>
      <c r="AS380" s="239">
        <f t="shared" si="223"/>
        <v>85490.785712969839</v>
      </c>
      <c r="AT380" s="240">
        <f t="shared" si="217"/>
        <v>-0.10715865249256207</v>
      </c>
      <c r="AU380" s="241">
        <f t="shared" si="224"/>
        <v>111995.80439162775</v>
      </c>
      <c r="AV380" s="242">
        <f t="shared" si="218"/>
        <v>-8.0271405489378278E-2</v>
      </c>
    </row>
    <row r="381" spans="2:48" ht="15" hidden="1" customHeight="1" outlineLevel="1">
      <c r="B381" s="238" t="s">
        <v>50</v>
      </c>
      <c r="C381" s="239">
        <v>22461</v>
      </c>
      <c r="D381" s="240">
        <f t="shared" si="196"/>
        <v>-2.8839501902455877E-2</v>
      </c>
      <c r="E381" s="239">
        <v>3990</v>
      </c>
      <c r="F381" s="240">
        <f t="shared" si="197"/>
        <v>-0.12230532336119671</v>
      </c>
      <c r="G381" s="239">
        <v>4541</v>
      </c>
      <c r="H381" s="240">
        <f t="shared" si="198"/>
        <v>-4.2589078642209621E-2</v>
      </c>
      <c r="I381" s="239">
        <v>17375</v>
      </c>
      <c r="J381" s="240">
        <f t="shared" si="199"/>
        <v>-7.0706530459431982E-2</v>
      </c>
      <c r="K381" s="239">
        <v>6760</v>
      </c>
      <c r="L381" s="240">
        <f t="shared" si="200"/>
        <v>9.9723442329591627E-2</v>
      </c>
      <c r="M381" s="239">
        <v>24924</v>
      </c>
      <c r="N381" s="240">
        <f t="shared" si="201"/>
        <v>-5.1164915486523577E-2</v>
      </c>
      <c r="O381" s="239">
        <v>0</v>
      </c>
      <c r="P381" s="240" t="str">
        <f t="shared" si="202"/>
        <v>-</v>
      </c>
      <c r="Q381" s="239">
        <v>1386</v>
      </c>
      <c r="R381" s="240">
        <f t="shared" si="203"/>
        <v>0.32504780114722753</v>
      </c>
      <c r="S381" s="239">
        <f t="shared" si="193"/>
        <v>20623.489068312825</v>
      </c>
      <c r="T381" s="240">
        <f t="shared" si="204"/>
        <v>-0.24422504263012124</v>
      </c>
      <c r="U381" s="239">
        <v>9790</v>
      </c>
      <c r="V381" s="240">
        <f t="shared" si="205"/>
        <v>-0.18178019222732966</v>
      </c>
      <c r="W381" s="239">
        <v>1404</v>
      </c>
      <c r="X381" s="240">
        <f t="shared" si="206"/>
        <v>-0.12903225806451613</v>
      </c>
      <c r="Y381" s="239">
        <v>4025</v>
      </c>
      <c r="Z381" s="240">
        <f t="shared" si="207"/>
        <v>-0.20011923688394273</v>
      </c>
      <c r="AA381" s="239">
        <v>5405</v>
      </c>
      <c r="AB381" s="240">
        <f t="shared" si="208"/>
        <v>-0.37730414746543783</v>
      </c>
      <c r="AC381" s="239">
        <v>547</v>
      </c>
      <c r="AD381" s="240">
        <f t="shared" si="209"/>
        <v>-3.6429872495445936E-3</v>
      </c>
      <c r="AE381" s="239">
        <v>1164</v>
      </c>
      <c r="AF381" s="240">
        <f t="shared" si="210"/>
        <v>0.39234449760765555</v>
      </c>
      <c r="AG381" s="239">
        <v>0</v>
      </c>
      <c r="AH381" s="240" t="str">
        <f t="shared" si="211"/>
        <v>-</v>
      </c>
      <c r="AI381" s="239">
        <v>0</v>
      </c>
      <c r="AJ381" s="240" t="str">
        <f t="shared" si="212"/>
        <v>-</v>
      </c>
      <c r="AK381" s="239">
        <v>838</v>
      </c>
      <c r="AL381" s="240">
        <f t="shared" si="213"/>
        <v>-0.41316526610644255</v>
      </c>
      <c r="AM381" s="239">
        <v>241</v>
      </c>
      <c r="AN381" s="240">
        <f t="shared" si="214"/>
        <v>-0.36243386243386244</v>
      </c>
      <c r="AO381" s="239">
        <v>435</v>
      </c>
      <c r="AP381" s="240">
        <f t="shared" si="215"/>
        <v>-0.20183486238532111</v>
      </c>
      <c r="AQ381" s="239">
        <v>298</v>
      </c>
      <c r="AR381" s="240">
        <f t="shared" si="216"/>
        <v>-0.23393316195372749</v>
      </c>
      <c r="AS381" s="239">
        <f t="shared" si="223"/>
        <v>83121.335989279178</v>
      </c>
      <c r="AT381" s="240">
        <f t="shared" si="217"/>
        <v>-0.10486726562847892</v>
      </c>
      <c r="AU381" s="241">
        <f t="shared" si="224"/>
        <v>105582.30714977729</v>
      </c>
      <c r="AV381" s="242">
        <f t="shared" si="218"/>
        <v>-8.9710316262320733E-2</v>
      </c>
    </row>
    <row r="382" spans="2:48" ht="15" hidden="1" customHeight="1" outlineLevel="1">
      <c r="B382" s="238" t="s">
        <v>51</v>
      </c>
      <c r="C382" s="239">
        <v>21295</v>
      </c>
      <c r="D382" s="240">
        <f t="shared" si="196"/>
        <v>0.15941634453095221</v>
      </c>
      <c r="E382" s="239">
        <v>4782</v>
      </c>
      <c r="F382" s="240">
        <f t="shared" si="197"/>
        <v>0.11833489242282513</v>
      </c>
      <c r="G382" s="239">
        <v>4766</v>
      </c>
      <c r="H382" s="240">
        <f t="shared" si="198"/>
        <v>0.12062073830237474</v>
      </c>
      <c r="I382" s="239">
        <v>25517</v>
      </c>
      <c r="J382" s="240">
        <f t="shared" si="199"/>
        <v>0.36396194141543714</v>
      </c>
      <c r="K382" s="239">
        <v>4148</v>
      </c>
      <c r="L382" s="240">
        <f t="shared" si="200"/>
        <v>0.23342253939934587</v>
      </c>
      <c r="M382" s="239">
        <v>24293</v>
      </c>
      <c r="N382" s="240">
        <f t="shared" si="201"/>
        <v>9.0594837261503969E-2</v>
      </c>
      <c r="O382" s="239">
        <v>0</v>
      </c>
      <c r="P382" s="240" t="str">
        <f t="shared" si="202"/>
        <v>-</v>
      </c>
      <c r="Q382" s="239">
        <v>1629</v>
      </c>
      <c r="R382" s="240">
        <f t="shared" si="203"/>
        <v>0.49586776859504123</v>
      </c>
      <c r="S382" s="239">
        <f t="shared" si="193"/>
        <v>24860.082456700668</v>
      </c>
      <c r="T382" s="240">
        <f t="shared" si="204"/>
        <v>-8.5792198301183786E-2</v>
      </c>
      <c r="U382" s="239">
        <v>11349</v>
      </c>
      <c r="V382" s="240">
        <f t="shared" si="205"/>
        <v>-1.5835312747426444E-3</v>
      </c>
      <c r="W382" s="239">
        <v>2206</v>
      </c>
      <c r="X382" s="240">
        <f t="shared" si="206"/>
        <v>8.1372549019607776E-2</v>
      </c>
      <c r="Y382" s="239">
        <v>5262</v>
      </c>
      <c r="Z382" s="240">
        <f t="shared" si="207"/>
        <v>2.6676829268292845E-3</v>
      </c>
      <c r="AA382" s="239">
        <v>6043</v>
      </c>
      <c r="AB382" s="240">
        <f t="shared" si="208"/>
        <v>-0.29230589061951051</v>
      </c>
      <c r="AC382" s="239">
        <v>565</v>
      </c>
      <c r="AD382" s="240">
        <f t="shared" si="209"/>
        <v>0.10136452241715399</v>
      </c>
      <c r="AE382" s="239">
        <v>1475</v>
      </c>
      <c r="AF382" s="240">
        <f t="shared" si="210"/>
        <v>0.48241206030150763</v>
      </c>
      <c r="AG382" s="239">
        <v>0</v>
      </c>
      <c r="AH382" s="240" t="str">
        <f t="shared" si="211"/>
        <v>-</v>
      </c>
      <c r="AI382" s="239">
        <v>0</v>
      </c>
      <c r="AJ382" s="240" t="str">
        <f t="shared" si="212"/>
        <v>-</v>
      </c>
      <c r="AK382" s="239">
        <v>1018</v>
      </c>
      <c r="AL382" s="240">
        <f t="shared" si="213"/>
        <v>-0.32805280528052805</v>
      </c>
      <c r="AM382" s="239">
        <v>318</v>
      </c>
      <c r="AN382" s="240">
        <f t="shared" si="214"/>
        <v>-0.30109890109890114</v>
      </c>
      <c r="AO382" s="239">
        <v>410</v>
      </c>
      <c r="AP382" s="240">
        <f t="shared" si="215"/>
        <v>0.70833333333333326</v>
      </c>
      <c r="AQ382" s="239">
        <v>294</v>
      </c>
      <c r="AR382" s="240">
        <f t="shared" si="216"/>
        <v>-0.15759312320916907</v>
      </c>
      <c r="AS382" s="239">
        <f t="shared" si="223"/>
        <v>94076.380043968515</v>
      </c>
      <c r="AT382" s="240">
        <f t="shared" si="217"/>
        <v>0.10391098622357253</v>
      </c>
      <c r="AU382" s="241">
        <f t="shared" si="224"/>
        <v>115371.53946031306</v>
      </c>
      <c r="AV382" s="242">
        <f t="shared" si="218"/>
        <v>0.11375490270262145</v>
      </c>
    </row>
    <row r="383" spans="2:48" collapsed="1">
      <c r="B383" s="251">
        <v>1981</v>
      </c>
      <c r="C383" s="252">
        <v>439031</v>
      </c>
      <c r="D383" s="253">
        <f t="shared" si="196"/>
        <v>0.1413304009192391</v>
      </c>
      <c r="E383" s="252">
        <v>39165</v>
      </c>
      <c r="F383" s="253">
        <f t="shared" si="197"/>
        <v>0.26444760121392141</v>
      </c>
      <c r="G383" s="252">
        <v>53101</v>
      </c>
      <c r="H383" s="253">
        <f t="shared" si="198"/>
        <v>0.1746969294752676</v>
      </c>
      <c r="I383" s="252">
        <v>210396</v>
      </c>
      <c r="J383" s="253">
        <f t="shared" si="199"/>
        <v>0.32824919034602051</v>
      </c>
      <c r="K383" s="252">
        <v>74771</v>
      </c>
      <c r="L383" s="253">
        <f t="shared" si="200"/>
        <v>0.34212274057187986</v>
      </c>
      <c r="M383" s="252">
        <v>346114</v>
      </c>
      <c r="N383" s="253">
        <f t="shared" si="201"/>
        <v>7.8146074940736998E-2</v>
      </c>
      <c r="O383" s="252">
        <v>0</v>
      </c>
      <c r="P383" s="253" t="str">
        <f t="shared" si="202"/>
        <v>-</v>
      </c>
      <c r="Q383" s="252">
        <v>20640</v>
      </c>
      <c r="R383" s="253">
        <f t="shared" si="203"/>
        <v>0.38208115709120127</v>
      </c>
      <c r="S383" s="252">
        <f t="shared" si="193"/>
        <v>140121.21311644351</v>
      </c>
      <c r="T383" s="253">
        <f t="shared" si="204"/>
        <v>-3.2298142179008504E-2</v>
      </c>
      <c r="U383" s="252">
        <v>68759</v>
      </c>
      <c r="V383" s="253">
        <f t="shared" si="205"/>
        <v>8.1388399597382977E-2</v>
      </c>
      <c r="W383" s="252">
        <v>12809</v>
      </c>
      <c r="X383" s="253">
        <f t="shared" si="206"/>
        <v>0.19923228162157103</v>
      </c>
      <c r="Y383" s="252">
        <v>28056</v>
      </c>
      <c r="Z383" s="253">
        <f t="shared" si="207"/>
        <v>-6.7504237710639181E-2</v>
      </c>
      <c r="AA383" s="252">
        <v>30497</v>
      </c>
      <c r="AB383" s="253">
        <f t="shared" si="208"/>
        <v>-0.24600093950107549</v>
      </c>
      <c r="AC383" s="252">
        <v>7537</v>
      </c>
      <c r="AD383" s="253">
        <f t="shared" si="209"/>
        <v>0.83829268292682935</v>
      </c>
      <c r="AE383" s="252">
        <v>9203</v>
      </c>
      <c r="AF383" s="253">
        <f t="shared" si="210"/>
        <v>0.50204015015505132</v>
      </c>
      <c r="AG383" s="252">
        <v>0</v>
      </c>
      <c r="AH383" s="253" t="str">
        <f t="shared" si="211"/>
        <v>-</v>
      </c>
      <c r="AI383" s="252">
        <v>0</v>
      </c>
      <c r="AJ383" s="253" t="str">
        <f t="shared" si="212"/>
        <v>-</v>
      </c>
      <c r="AK383" s="252">
        <v>9862</v>
      </c>
      <c r="AL383" s="253">
        <f t="shared" si="213"/>
        <v>-3.2663070132417871E-2</v>
      </c>
      <c r="AM383" s="252">
        <v>3837</v>
      </c>
      <c r="AN383" s="253">
        <f t="shared" si="214"/>
        <v>0.34963067182553642</v>
      </c>
      <c r="AO383" s="252">
        <v>4576</v>
      </c>
      <c r="AP383" s="253">
        <f t="shared" si="215"/>
        <v>2.1428571428571352E-2</v>
      </c>
      <c r="AQ383" s="252">
        <v>4258</v>
      </c>
      <c r="AR383" s="253">
        <f t="shared" si="216"/>
        <v>-0.13560698335363375</v>
      </c>
      <c r="AS383" s="252">
        <f t="shared" si="223"/>
        <v>923583.83350704657</v>
      </c>
      <c r="AT383" s="253">
        <f t="shared" si="217"/>
        <v>0.14913948068234251</v>
      </c>
      <c r="AU383" s="254">
        <f t="shared" si="224"/>
        <v>1362614.974837448</v>
      </c>
      <c r="AV383" s="255">
        <f t="shared" si="218"/>
        <v>0.14661186534112058</v>
      </c>
    </row>
    <row r="384" spans="2:48" ht="15" hidden="1" customHeight="1" outlineLevel="1">
      <c r="B384" s="238" t="s">
        <v>40</v>
      </c>
      <c r="C384" s="239">
        <v>26417</v>
      </c>
      <c r="D384" s="240">
        <f t="shared" si="196"/>
        <v>0.1104712261969818</v>
      </c>
      <c r="E384" s="239">
        <v>3091</v>
      </c>
      <c r="F384" s="240">
        <f t="shared" si="197"/>
        <v>-0.34192037470726</v>
      </c>
      <c r="G384" s="239">
        <v>3804</v>
      </c>
      <c r="H384" s="240">
        <f t="shared" si="198"/>
        <v>0.14234234234234244</v>
      </c>
      <c r="I384" s="239">
        <v>19775</v>
      </c>
      <c r="J384" s="240">
        <f t="shared" si="199"/>
        <v>0.12275024129904044</v>
      </c>
      <c r="K384" s="239">
        <v>3551</v>
      </c>
      <c r="L384" s="240">
        <f t="shared" si="200"/>
        <v>0.10279503105590071</v>
      </c>
      <c r="M384" s="239">
        <v>22327</v>
      </c>
      <c r="N384" s="240">
        <f t="shared" si="201"/>
        <v>4.4049567453822824E-2</v>
      </c>
      <c r="O384" s="239">
        <v>0</v>
      </c>
      <c r="P384" s="240" t="str">
        <f t="shared" si="202"/>
        <v>-</v>
      </c>
      <c r="Q384" s="239">
        <v>2086</v>
      </c>
      <c r="R384" s="240">
        <f t="shared" si="203"/>
        <v>0.2900432900432901</v>
      </c>
      <c r="S384" s="239">
        <f t="shared" si="193"/>
        <v>18115.986215311532</v>
      </c>
      <c r="T384" s="240">
        <f t="shared" si="204"/>
        <v>-0.33975451597193707</v>
      </c>
      <c r="U384" s="239">
        <v>8134</v>
      </c>
      <c r="V384" s="240">
        <f t="shared" si="205"/>
        <v>-0.34471924595182468</v>
      </c>
      <c r="W384" s="239">
        <v>1393</v>
      </c>
      <c r="X384" s="240">
        <f t="shared" si="206"/>
        <v>-0.40419161676646709</v>
      </c>
      <c r="Y384" s="239">
        <v>3991</v>
      </c>
      <c r="Z384" s="240">
        <f t="shared" si="207"/>
        <v>-0.26487382575059859</v>
      </c>
      <c r="AA384" s="239">
        <v>4599</v>
      </c>
      <c r="AB384" s="240">
        <f t="shared" si="208"/>
        <v>-0.36644165863066536</v>
      </c>
      <c r="AC384" s="239">
        <v>535</v>
      </c>
      <c r="AD384" s="240">
        <f t="shared" si="209"/>
        <v>-8.2332761578044589E-2</v>
      </c>
      <c r="AE384" s="239">
        <v>958</v>
      </c>
      <c r="AF384" s="240">
        <f t="shared" si="210"/>
        <v>-0.13615870153291254</v>
      </c>
      <c r="AG384" s="239">
        <v>0</v>
      </c>
      <c r="AH384" s="240" t="str">
        <f t="shared" si="211"/>
        <v>-</v>
      </c>
      <c r="AI384" s="239">
        <v>0</v>
      </c>
      <c r="AJ384" s="240" t="str">
        <f t="shared" si="212"/>
        <v>-</v>
      </c>
      <c r="AK384" s="239">
        <v>1060</v>
      </c>
      <c r="AL384" s="240">
        <f t="shared" si="213"/>
        <v>-7.1803852889667286E-2</v>
      </c>
      <c r="AM384" s="239">
        <v>299</v>
      </c>
      <c r="AN384" s="240">
        <f t="shared" si="214"/>
        <v>-5.9748427672955962E-2</v>
      </c>
      <c r="AO384" s="239">
        <v>338</v>
      </c>
      <c r="AP384" s="240">
        <f t="shared" si="215"/>
        <v>0.43829787234042561</v>
      </c>
      <c r="AQ384" s="239">
        <v>481</v>
      </c>
      <c r="AR384" s="240">
        <f t="shared" si="216"/>
        <v>0.42729970326409505</v>
      </c>
      <c r="AS384" s="239">
        <v>76422</v>
      </c>
      <c r="AT384" s="240">
        <f t="shared" si="217"/>
        <v>-7.9530261969286364E-2</v>
      </c>
      <c r="AU384" s="241">
        <v>102839</v>
      </c>
      <c r="AV384" s="242">
        <f t="shared" si="218"/>
        <v>-3.7214222854682011E-2</v>
      </c>
    </row>
    <row r="385" spans="2:48" ht="15" hidden="1" customHeight="1" outlineLevel="1">
      <c r="B385" s="238" t="s">
        <v>41</v>
      </c>
      <c r="C385" s="239">
        <v>22878</v>
      </c>
      <c r="D385" s="240">
        <f t="shared" si="196"/>
        <v>-3.7364301943953571E-2</v>
      </c>
      <c r="E385" s="239">
        <v>2385</v>
      </c>
      <c r="F385" s="240">
        <f t="shared" si="197"/>
        <v>4.973591549295775E-2</v>
      </c>
      <c r="G385" s="239">
        <v>3057</v>
      </c>
      <c r="H385" s="240">
        <f t="shared" si="198"/>
        <v>0.10480664980122878</v>
      </c>
      <c r="I385" s="239">
        <v>19232</v>
      </c>
      <c r="J385" s="240">
        <f t="shared" si="199"/>
        <v>6.0023149424020206E-2</v>
      </c>
      <c r="K385" s="239">
        <v>2610</v>
      </c>
      <c r="L385" s="240">
        <f t="shared" si="200"/>
        <v>-0.34438583270535039</v>
      </c>
      <c r="M385" s="239">
        <v>22763</v>
      </c>
      <c r="N385" s="240">
        <f t="shared" si="201"/>
        <v>-3.9414271848757232E-2</v>
      </c>
      <c r="O385" s="239">
        <v>0</v>
      </c>
      <c r="P385" s="240" t="str">
        <f t="shared" si="202"/>
        <v>-</v>
      </c>
      <c r="Q385" s="239">
        <v>818</v>
      </c>
      <c r="R385" s="240">
        <f t="shared" si="203"/>
        <v>-0.16445352400408575</v>
      </c>
      <c r="S385" s="239">
        <f t="shared" si="193"/>
        <v>19370.309637902916</v>
      </c>
      <c r="T385" s="240">
        <f t="shared" si="204"/>
        <v>-0.20621006578231815</v>
      </c>
      <c r="U385" s="239">
        <v>9644</v>
      </c>
      <c r="V385" s="240">
        <f t="shared" si="205"/>
        <v>-9.5394428290029087E-2</v>
      </c>
      <c r="W385" s="239">
        <v>2045</v>
      </c>
      <c r="X385" s="240">
        <f t="shared" si="206"/>
        <v>-0.10698689956331875</v>
      </c>
      <c r="Y385" s="239">
        <v>2982</v>
      </c>
      <c r="Z385" s="240">
        <f t="shared" si="207"/>
        <v>-0.48798076923076927</v>
      </c>
      <c r="AA385" s="239">
        <v>4700</v>
      </c>
      <c r="AB385" s="240">
        <f t="shared" si="208"/>
        <v>-0.16488983653162759</v>
      </c>
      <c r="AC385" s="239">
        <v>405</v>
      </c>
      <c r="AD385" s="240">
        <f t="shared" si="209"/>
        <v>-0.21359223300970875</v>
      </c>
      <c r="AE385" s="239">
        <v>928</v>
      </c>
      <c r="AF385" s="240">
        <f t="shared" si="210"/>
        <v>-0.20954003407155031</v>
      </c>
      <c r="AG385" s="239">
        <v>0</v>
      </c>
      <c r="AH385" s="240" t="str">
        <f t="shared" si="211"/>
        <v>-</v>
      </c>
      <c r="AI385" s="239">
        <v>0</v>
      </c>
      <c r="AJ385" s="240" t="str">
        <f t="shared" si="212"/>
        <v>-</v>
      </c>
      <c r="AK385" s="239">
        <v>1446</v>
      </c>
      <c r="AL385" s="240">
        <f t="shared" si="213"/>
        <v>0.6192609182530795</v>
      </c>
      <c r="AM385" s="239">
        <v>168</v>
      </c>
      <c r="AN385" s="240">
        <f t="shared" si="214"/>
        <v>-0.37546468401486988</v>
      </c>
      <c r="AO385" s="239">
        <v>221</v>
      </c>
      <c r="AP385" s="240">
        <f t="shared" si="215"/>
        <v>-0.19047619047619047</v>
      </c>
      <c r="AQ385" s="239">
        <v>243</v>
      </c>
      <c r="AR385" s="240">
        <f t="shared" si="216"/>
        <v>-1.2195121951219523E-2</v>
      </c>
      <c r="AS385" s="239">
        <f t="shared" ref="AS385:AS396" si="225">SUM(E385:Q385,U385:AQ385)</f>
        <v>73645.605701453213</v>
      </c>
      <c r="AT385" s="240">
        <f t="shared" si="217"/>
        <v>-7.4908181293618314E-2</v>
      </c>
      <c r="AU385" s="241">
        <f t="shared" ref="AU385:AU396" si="226">SUM(C385:Q385,U385:AQ385)</f>
        <v>96523.568337151271</v>
      </c>
      <c r="AV385" s="242">
        <f t="shared" si="218"/>
        <v>-6.6277339684383763E-2</v>
      </c>
    </row>
    <row r="386" spans="2:48" ht="15" hidden="1" customHeight="1" outlineLevel="1">
      <c r="B386" s="238" t="s">
        <v>42</v>
      </c>
      <c r="C386" s="239">
        <v>30306</v>
      </c>
      <c r="D386" s="240">
        <f t="shared" si="196"/>
        <v>-0.15268264042273605</v>
      </c>
      <c r="E386" s="239">
        <v>1933</v>
      </c>
      <c r="F386" s="240">
        <f t="shared" si="197"/>
        <v>1.3102725366876289E-2</v>
      </c>
      <c r="G386" s="239">
        <v>3216</v>
      </c>
      <c r="H386" s="240">
        <f t="shared" si="198"/>
        <v>0.13881019830028318</v>
      </c>
      <c r="I386" s="239">
        <v>10396</v>
      </c>
      <c r="J386" s="240">
        <f t="shared" si="199"/>
        <v>-0.14695987527693444</v>
      </c>
      <c r="K386" s="239">
        <v>3559</v>
      </c>
      <c r="L386" s="240">
        <f t="shared" si="200"/>
        <v>-0.43391124542707171</v>
      </c>
      <c r="M386" s="239">
        <v>28670</v>
      </c>
      <c r="N386" s="240">
        <f t="shared" si="201"/>
        <v>-0.11337209302325579</v>
      </c>
      <c r="O386" s="239">
        <v>0</v>
      </c>
      <c r="P386" s="240" t="str">
        <f t="shared" si="202"/>
        <v>-</v>
      </c>
      <c r="Q386" s="239">
        <v>1113</v>
      </c>
      <c r="R386" s="240">
        <f t="shared" si="203"/>
        <v>-7.9404466501240667E-2</v>
      </c>
      <c r="S386" s="239">
        <f t="shared" si="193"/>
        <v>7376.5328457862324</v>
      </c>
      <c r="T386" s="240">
        <f t="shared" si="204"/>
        <v>-0.45516470462057468</v>
      </c>
      <c r="U386" s="239">
        <v>4041</v>
      </c>
      <c r="V386" s="240">
        <f t="shared" si="205"/>
        <v>-0.42721474131821402</v>
      </c>
      <c r="W386" s="239">
        <v>464</v>
      </c>
      <c r="X386" s="240">
        <f t="shared" si="206"/>
        <v>-0.61810699588477358</v>
      </c>
      <c r="Y386" s="239">
        <v>1912</v>
      </c>
      <c r="Z386" s="240">
        <f t="shared" si="207"/>
        <v>-0.42183247656486245</v>
      </c>
      <c r="AA386" s="239">
        <v>961</v>
      </c>
      <c r="AB386" s="240">
        <f t="shared" si="208"/>
        <v>-0.51044319918492098</v>
      </c>
      <c r="AC386" s="239">
        <v>301</v>
      </c>
      <c r="AD386" s="240">
        <f t="shared" si="209"/>
        <v>-0.42447418738049714</v>
      </c>
      <c r="AE386" s="239">
        <v>215</v>
      </c>
      <c r="AF386" s="240">
        <f t="shared" si="210"/>
        <v>-0.6630094043887147</v>
      </c>
      <c r="AG386" s="239">
        <v>0</v>
      </c>
      <c r="AH386" s="240" t="str">
        <f t="shared" si="211"/>
        <v>-</v>
      </c>
      <c r="AI386" s="239">
        <v>0</v>
      </c>
      <c r="AJ386" s="240" t="str">
        <f t="shared" si="212"/>
        <v>-</v>
      </c>
      <c r="AK386" s="239">
        <v>679</v>
      </c>
      <c r="AL386" s="240">
        <f t="shared" si="213"/>
        <v>-0.31621349446122859</v>
      </c>
      <c r="AM386" s="239">
        <v>152</v>
      </c>
      <c r="AN386" s="240">
        <f t="shared" si="214"/>
        <v>-0.37704918032786883</v>
      </c>
      <c r="AO386" s="239">
        <v>366</v>
      </c>
      <c r="AP386" s="240">
        <f t="shared" si="215"/>
        <v>0.21999999999999997</v>
      </c>
      <c r="AQ386" s="239">
        <v>466</v>
      </c>
      <c r="AR386" s="240">
        <f t="shared" si="216"/>
        <v>0.67625899280575541</v>
      </c>
      <c r="AS386" s="239">
        <f t="shared" si="225"/>
        <v>58439.919326030431</v>
      </c>
      <c r="AT386" s="240">
        <f t="shared" si="217"/>
        <v>-0.20233856884135692</v>
      </c>
      <c r="AU386" s="241">
        <f t="shared" si="226"/>
        <v>88745.766643390016</v>
      </c>
      <c r="AV386" s="242">
        <f t="shared" si="218"/>
        <v>-0.18605140174101176</v>
      </c>
    </row>
    <row r="387" spans="2:48" ht="15" hidden="1" customHeight="1" outlineLevel="1">
      <c r="B387" s="238" t="s">
        <v>43</v>
      </c>
      <c r="C387" s="239">
        <v>45407</v>
      </c>
      <c r="D387" s="240">
        <f t="shared" si="196"/>
        <v>4.7571807590264248E-2</v>
      </c>
      <c r="E387" s="239">
        <v>1626</v>
      </c>
      <c r="F387" s="240">
        <f t="shared" si="197"/>
        <v>-0.56207918125504985</v>
      </c>
      <c r="G387" s="239">
        <v>2825</v>
      </c>
      <c r="H387" s="240">
        <f t="shared" si="198"/>
        <v>-0.34332868433286845</v>
      </c>
      <c r="I387" s="239">
        <v>8268</v>
      </c>
      <c r="J387" s="240">
        <f t="shared" si="199"/>
        <v>-0.20331470418192332</v>
      </c>
      <c r="K387" s="239">
        <v>3345</v>
      </c>
      <c r="L387" s="240">
        <f t="shared" si="200"/>
        <v>-0.46659225003986604</v>
      </c>
      <c r="M387" s="239">
        <v>33716</v>
      </c>
      <c r="N387" s="240">
        <f t="shared" si="201"/>
        <v>1.5480995120775942E-2</v>
      </c>
      <c r="O387" s="239">
        <v>0</v>
      </c>
      <c r="P387" s="240" t="str">
        <f t="shared" si="202"/>
        <v>-</v>
      </c>
      <c r="Q387" s="239">
        <v>1370</v>
      </c>
      <c r="R387" s="240">
        <f t="shared" si="203"/>
        <v>0.76774193548387104</v>
      </c>
      <c r="S387" s="239">
        <f t="shared" si="193"/>
        <v>836.94522920067425</v>
      </c>
      <c r="T387" s="240">
        <f t="shared" si="204"/>
        <v>-0.14831172680955174</v>
      </c>
      <c r="U387" s="239">
        <v>49</v>
      </c>
      <c r="V387" s="240">
        <f t="shared" si="205"/>
        <v>-0.37179487179487181</v>
      </c>
      <c r="W387" s="239">
        <v>51</v>
      </c>
      <c r="X387" s="240">
        <f t="shared" si="206"/>
        <v>-0.63829787234042556</v>
      </c>
      <c r="Y387" s="239">
        <v>727</v>
      </c>
      <c r="Z387" s="240">
        <f t="shared" si="207"/>
        <v>-4.4678055190538801E-2</v>
      </c>
      <c r="AA387" s="239">
        <v>11</v>
      </c>
      <c r="AB387" s="240">
        <f t="shared" si="208"/>
        <v>1.2000000000000002</v>
      </c>
      <c r="AC387" s="239">
        <v>213</v>
      </c>
      <c r="AD387" s="240">
        <f t="shared" si="209"/>
        <v>-0.54389721627408993</v>
      </c>
      <c r="AE387" s="239">
        <v>315</v>
      </c>
      <c r="AF387" s="240">
        <f t="shared" si="210"/>
        <v>-0.33544303797468356</v>
      </c>
      <c r="AG387" s="239">
        <v>0</v>
      </c>
      <c r="AH387" s="240" t="str">
        <f t="shared" si="211"/>
        <v>-</v>
      </c>
      <c r="AI387" s="239">
        <v>0</v>
      </c>
      <c r="AJ387" s="240" t="str">
        <f t="shared" si="212"/>
        <v>-</v>
      </c>
      <c r="AK387" s="239">
        <v>528</v>
      </c>
      <c r="AL387" s="240">
        <f t="shared" si="213"/>
        <v>-0.49230769230769234</v>
      </c>
      <c r="AM387" s="239">
        <v>209</v>
      </c>
      <c r="AN387" s="240">
        <f t="shared" si="214"/>
        <v>0.39333333333333331</v>
      </c>
      <c r="AO387" s="239">
        <v>562</v>
      </c>
      <c r="AP387" s="240">
        <f t="shared" si="215"/>
        <v>0.24336283185840712</v>
      </c>
      <c r="AQ387" s="239">
        <v>574</v>
      </c>
      <c r="AR387" s="240">
        <f t="shared" si="216"/>
        <v>0.40686274509803932</v>
      </c>
      <c r="AS387" s="239">
        <f t="shared" si="225"/>
        <v>54386.850443594609</v>
      </c>
      <c r="AT387" s="240">
        <f t="shared" si="217"/>
        <v>-0.13137443126186643</v>
      </c>
      <c r="AU387" s="241">
        <f t="shared" si="226"/>
        <v>99793.898015402199</v>
      </c>
      <c r="AV387" s="242">
        <f t="shared" si="218"/>
        <v>-5.8170563293402311E-2</v>
      </c>
    </row>
    <row r="388" spans="2:48" ht="15" hidden="1" customHeight="1" outlineLevel="1">
      <c r="B388" s="238" t="s">
        <v>44</v>
      </c>
      <c r="C388" s="239">
        <v>57173</v>
      </c>
      <c r="D388" s="240">
        <f t="shared" si="196"/>
        <v>6.863423113586653E-2</v>
      </c>
      <c r="E388" s="239">
        <v>1961</v>
      </c>
      <c r="F388" s="240">
        <f t="shared" si="197"/>
        <v>-0.1687155574395931</v>
      </c>
      <c r="G388" s="239">
        <v>3134</v>
      </c>
      <c r="H388" s="240">
        <f t="shared" si="198"/>
        <v>-0.25274201239866478</v>
      </c>
      <c r="I388" s="239">
        <v>7555</v>
      </c>
      <c r="J388" s="240">
        <f t="shared" si="199"/>
        <v>-0.29609615205441164</v>
      </c>
      <c r="K388" s="239">
        <v>6392</v>
      </c>
      <c r="L388" s="240">
        <f t="shared" si="200"/>
        <v>-0.15961083355245853</v>
      </c>
      <c r="M388" s="239">
        <v>33710</v>
      </c>
      <c r="N388" s="240">
        <f t="shared" si="201"/>
        <v>7.2644541317975042E-2</v>
      </c>
      <c r="O388" s="239">
        <v>0</v>
      </c>
      <c r="P388" s="240" t="str">
        <f t="shared" si="202"/>
        <v>-</v>
      </c>
      <c r="Q388" s="239">
        <v>1549</v>
      </c>
      <c r="R388" s="240">
        <f t="shared" si="203"/>
        <v>0.38427167113494187</v>
      </c>
      <c r="S388" s="239">
        <f t="shared" si="193"/>
        <v>664.54077339210585</v>
      </c>
      <c r="T388" s="240">
        <f t="shared" si="204"/>
        <v>-7.7613130525705842E-2</v>
      </c>
      <c r="U388" s="239">
        <v>52</v>
      </c>
      <c r="V388" s="240">
        <f t="shared" si="205"/>
        <v>0.67741935483870974</v>
      </c>
      <c r="W388" s="239">
        <v>32</v>
      </c>
      <c r="X388" s="240">
        <f t="shared" si="206"/>
        <v>3</v>
      </c>
      <c r="Y388" s="239">
        <v>556</v>
      </c>
      <c r="Z388" s="240">
        <f t="shared" si="207"/>
        <v>-0.13664596273291929</v>
      </c>
      <c r="AA388" s="239">
        <v>21</v>
      </c>
      <c r="AB388" s="240">
        <f t="shared" si="208"/>
        <v>-0.46153846153846156</v>
      </c>
      <c r="AC388" s="239">
        <v>270</v>
      </c>
      <c r="AD388" s="240">
        <f t="shared" si="209"/>
        <v>-0.20588235294117652</v>
      </c>
      <c r="AE388" s="239">
        <v>173</v>
      </c>
      <c r="AF388" s="240">
        <f t="shared" si="210"/>
        <v>-0.55979643765903309</v>
      </c>
      <c r="AG388" s="239">
        <v>0</v>
      </c>
      <c r="AH388" s="240" t="str">
        <f t="shared" si="211"/>
        <v>-</v>
      </c>
      <c r="AI388" s="239">
        <v>0</v>
      </c>
      <c r="AJ388" s="240" t="str">
        <f t="shared" si="212"/>
        <v>-</v>
      </c>
      <c r="AK388" s="239">
        <v>646</v>
      </c>
      <c r="AL388" s="240">
        <f t="shared" si="213"/>
        <v>-0.53791130185979974</v>
      </c>
      <c r="AM388" s="239">
        <v>110</v>
      </c>
      <c r="AN388" s="240">
        <f t="shared" si="214"/>
        <v>-0.35672514619883045</v>
      </c>
      <c r="AO388" s="239">
        <v>615</v>
      </c>
      <c r="AP388" s="240">
        <f t="shared" si="215"/>
        <v>0.47836538461538458</v>
      </c>
      <c r="AQ388" s="239">
        <v>538</v>
      </c>
      <c r="AR388" s="240">
        <f t="shared" si="216"/>
        <v>0.47397260273972597</v>
      </c>
      <c r="AS388" s="239">
        <f t="shared" si="225"/>
        <v>57315.0927650624</v>
      </c>
      <c r="AT388" s="240">
        <f t="shared" si="217"/>
        <v>-6.4092011065096544E-2</v>
      </c>
      <c r="AU388" s="241">
        <f t="shared" si="226"/>
        <v>114488.16139929353</v>
      </c>
      <c r="AV388" s="242">
        <f t="shared" si="218"/>
        <v>-2.2039186987783399E-3</v>
      </c>
    </row>
    <row r="389" spans="2:48" ht="15" hidden="1" customHeight="1" outlineLevel="1">
      <c r="B389" s="238" t="s">
        <v>45</v>
      </c>
      <c r="C389" s="239">
        <v>44293</v>
      </c>
      <c r="D389" s="240">
        <f t="shared" si="196"/>
        <v>-5.4134278636713051E-2</v>
      </c>
      <c r="E389" s="239">
        <v>2615</v>
      </c>
      <c r="F389" s="240">
        <f t="shared" si="197"/>
        <v>7.1282261368291744E-2</v>
      </c>
      <c r="G389" s="239">
        <v>6828</v>
      </c>
      <c r="H389" s="240">
        <f t="shared" si="198"/>
        <v>4.292042156712994E-2</v>
      </c>
      <c r="I389" s="239">
        <v>8627</v>
      </c>
      <c r="J389" s="240">
        <f t="shared" si="199"/>
        <v>-0.1410792512943051</v>
      </c>
      <c r="K389" s="239">
        <v>3245</v>
      </c>
      <c r="L389" s="240">
        <f t="shared" si="200"/>
        <v>-0.4499067638582811</v>
      </c>
      <c r="M389" s="239">
        <v>33237</v>
      </c>
      <c r="N389" s="240">
        <f t="shared" si="201"/>
        <v>0.10624063904143788</v>
      </c>
      <c r="O389" s="239">
        <v>0</v>
      </c>
      <c r="P389" s="240" t="str">
        <f t="shared" si="202"/>
        <v>-</v>
      </c>
      <c r="Q389" s="239">
        <v>1175</v>
      </c>
      <c r="R389" s="240">
        <f t="shared" si="203"/>
        <v>0.30410654827968919</v>
      </c>
      <c r="S389" s="239">
        <f t="shared" si="193"/>
        <v>972.99907422875594</v>
      </c>
      <c r="T389" s="240">
        <f t="shared" si="204"/>
        <v>0.36727546713237014</v>
      </c>
      <c r="U389" s="239">
        <v>31</v>
      </c>
      <c r="V389" s="240">
        <f t="shared" si="205"/>
        <v>-0.35416666666666663</v>
      </c>
      <c r="W389" s="239">
        <v>34</v>
      </c>
      <c r="X389" s="240">
        <f t="shared" si="206"/>
        <v>-0.17073170731707321</v>
      </c>
      <c r="Y389" s="239">
        <v>890</v>
      </c>
      <c r="Z389" s="240">
        <f t="shared" si="207"/>
        <v>0.52397260273972601</v>
      </c>
      <c r="AA389" s="239">
        <v>18</v>
      </c>
      <c r="AB389" s="240">
        <f t="shared" si="208"/>
        <v>-0.55000000000000004</v>
      </c>
      <c r="AC389" s="239">
        <v>210</v>
      </c>
      <c r="AD389" s="240">
        <f t="shared" si="209"/>
        <v>-0.39481268011527382</v>
      </c>
      <c r="AE389" s="239">
        <v>214</v>
      </c>
      <c r="AF389" s="240">
        <f t="shared" si="210"/>
        <v>-0.62975778546712802</v>
      </c>
      <c r="AG389" s="239">
        <v>0</v>
      </c>
      <c r="AH389" s="240" t="str">
        <f t="shared" si="211"/>
        <v>-</v>
      </c>
      <c r="AI389" s="239">
        <v>0</v>
      </c>
      <c r="AJ389" s="240" t="str">
        <f t="shared" si="212"/>
        <v>-</v>
      </c>
      <c r="AK389" s="239">
        <v>472</v>
      </c>
      <c r="AL389" s="240">
        <f t="shared" si="213"/>
        <v>-0.66572237960339942</v>
      </c>
      <c r="AM389" s="239">
        <v>143</v>
      </c>
      <c r="AN389" s="240">
        <f t="shared" si="214"/>
        <v>-0.35</v>
      </c>
      <c r="AO389" s="239">
        <v>455</v>
      </c>
      <c r="AP389" s="240">
        <f t="shared" si="215"/>
        <v>0.39143730886850148</v>
      </c>
      <c r="AQ389" s="239">
        <v>448</v>
      </c>
      <c r="AR389" s="240">
        <f t="shared" si="216"/>
        <v>0.17277486910994755</v>
      </c>
      <c r="AS389" s="239">
        <f t="shared" si="225"/>
        <v>58639.429675999265</v>
      </c>
      <c r="AT389" s="240">
        <f t="shared" si="217"/>
        <v>-2.0259289151945636E-2</v>
      </c>
      <c r="AU389" s="241">
        <f t="shared" si="226"/>
        <v>102932.3755417206</v>
      </c>
      <c r="AV389" s="242">
        <f t="shared" si="218"/>
        <v>-3.5129503842349363E-2</v>
      </c>
    </row>
    <row r="390" spans="2:48" ht="15" hidden="1" customHeight="1" outlineLevel="1">
      <c r="B390" s="238" t="s">
        <v>46</v>
      </c>
      <c r="C390" s="239">
        <v>31465</v>
      </c>
      <c r="D390" s="240">
        <f t="shared" si="196"/>
        <v>1.7428700769579031E-2</v>
      </c>
      <c r="E390" s="239">
        <v>1028</v>
      </c>
      <c r="F390" s="240">
        <f t="shared" si="197"/>
        <v>-0.53166287015945324</v>
      </c>
      <c r="G390" s="239">
        <v>2560</v>
      </c>
      <c r="H390" s="240">
        <f t="shared" si="198"/>
        <v>3.9077764751849209E-4</v>
      </c>
      <c r="I390" s="239">
        <v>5491</v>
      </c>
      <c r="J390" s="240">
        <f t="shared" si="199"/>
        <v>-0.39110667553781331</v>
      </c>
      <c r="K390" s="239">
        <v>3783</v>
      </c>
      <c r="L390" s="240">
        <f t="shared" si="200"/>
        <v>-0.20791457286432158</v>
      </c>
      <c r="M390" s="239">
        <v>24503</v>
      </c>
      <c r="N390" s="240">
        <f t="shared" si="201"/>
        <v>8.940956784634535E-2</v>
      </c>
      <c r="O390" s="239">
        <v>0</v>
      </c>
      <c r="P390" s="240" t="str">
        <f t="shared" si="202"/>
        <v>-</v>
      </c>
      <c r="Q390" s="239">
        <v>1127</v>
      </c>
      <c r="R390" s="240">
        <f t="shared" si="203"/>
        <v>0.20534759358288768</v>
      </c>
      <c r="S390" s="239">
        <f t="shared" si="193"/>
        <v>588.94331519419552</v>
      </c>
      <c r="T390" s="240">
        <f t="shared" si="204"/>
        <v>-0.52083379087278514</v>
      </c>
      <c r="U390" s="239">
        <v>75</v>
      </c>
      <c r="V390" s="240">
        <f t="shared" si="205"/>
        <v>1.0833333333333335</v>
      </c>
      <c r="W390" s="239">
        <v>14</v>
      </c>
      <c r="X390" s="240">
        <f t="shared" si="206"/>
        <v>-0.57575757575757569</v>
      </c>
      <c r="Y390" s="239">
        <v>495</v>
      </c>
      <c r="Z390" s="240">
        <f t="shared" si="207"/>
        <v>-0.56426056338028174</v>
      </c>
      <c r="AA390" s="239">
        <v>5</v>
      </c>
      <c r="AB390" s="240">
        <f t="shared" si="208"/>
        <v>-0.80769230769230771</v>
      </c>
      <c r="AC390" s="239">
        <v>149</v>
      </c>
      <c r="AD390" s="240">
        <f t="shared" si="209"/>
        <v>-0.56936416184971095</v>
      </c>
      <c r="AE390" s="239">
        <v>142</v>
      </c>
      <c r="AF390" s="240">
        <f t="shared" si="210"/>
        <v>-0.61930294906166217</v>
      </c>
      <c r="AG390" s="239">
        <v>0</v>
      </c>
      <c r="AH390" s="240" t="str">
        <f t="shared" si="211"/>
        <v>-</v>
      </c>
      <c r="AI390" s="239">
        <v>0</v>
      </c>
      <c r="AJ390" s="240" t="str">
        <f t="shared" si="212"/>
        <v>-</v>
      </c>
      <c r="AK390" s="239">
        <v>501</v>
      </c>
      <c r="AL390" s="240">
        <f t="shared" si="213"/>
        <v>-0.37686567164179108</v>
      </c>
      <c r="AM390" s="239">
        <v>188</v>
      </c>
      <c r="AN390" s="240">
        <f t="shared" si="214"/>
        <v>2.732240437158473E-2</v>
      </c>
      <c r="AO390" s="239">
        <v>226</v>
      </c>
      <c r="AP390" s="240">
        <f t="shared" si="215"/>
        <v>-0.15355805243445697</v>
      </c>
      <c r="AQ390" s="239">
        <v>277</v>
      </c>
      <c r="AR390" s="240">
        <f t="shared" si="216"/>
        <v>5.323193916349811E-2</v>
      </c>
      <c r="AS390" s="239">
        <f t="shared" si="225"/>
        <v>40560.402970682808</v>
      </c>
      <c r="AT390" s="240">
        <f t="shared" si="217"/>
        <v>-0.10734907189237397</v>
      </c>
      <c r="AU390" s="241">
        <f t="shared" si="226"/>
        <v>72025.420399383598</v>
      </c>
      <c r="AV390" s="242">
        <f t="shared" si="218"/>
        <v>-5.6817995783760344E-2</v>
      </c>
    </row>
    <row r="391" spans="2:48" ht="15" hidden="1" customHeight="1" outlineLevel="1">
      <c r="B391" s="238" t="s">
        <v>47</v>
      </c>
      <c r="C391" s="239">
        <v>27019</v>
      </c>
      <c r="D391" s="240">
        <f t="shared" si="196"/>
        <v>1.3712845600770684E-3</v>
      </c>
      <c r="E391" s="239">
        <v>1545</v>
      </c>
      <c r="F391" s="240">
        <f t="shared" si="197"/>
        <v>-0.3436703483432455</v>
      </c>
      <c r="G391" s="239">
        <v>2599</v>
      </c>
      <c r="H391" s="240">
        <f t="shared" si="198"/>
        <v>-0.19510684422421798</v>
      </c>
      <c r="I391" s="239">
        <v>9128</v>
      </c>
      <c r="J391" s="240">
        <f t="shared" si="199"/>
        <v>-0.22361146550990896</v>
      </c>
      <c r="K391" s="239">
        <v>4833</v>
      </c>
      <c r="L391" s="240">
        <f t="shared" si="200"/>
        <v>-0.44910520916448193</v>
      </c>
      <c r="M391" s="239">
        <v>24886</v>
      </c>
      <c r="N391" s="240">
        <f t="shared" si="201"/>
        <v>1.783231083844572E-2</v>
      </c>
      <c r="O391" s="239">
        <v>0</v>
      </c>
      <c r="P391" s="240" t="str">
        <f t="shared" si="202"/>
        <v>-</v>
      </c>
      <c r="Q391" s="239">
        <v>920</v>
      </c>
      <c r="R391" s="240">
        <f t="shared" si="203"/>
        <v>0.18404118404118397</v>
      </c>
      <c r="S391" s="239">
        <f t="shared" ref="S391:S422" si="227">SUM(U391:AA391)</f>
        <v>718.280830585947</v>
      </c>
      <c r="T391" s="240">
        <f t="shared" si="204"/>
        <v>-0.3679453807251919</v>
      </c>
      <c r="U391" s="239">
        <v>39</v>
      </c>
      <c r="V391" s="240">
        <f t="shared" si="205"/>
        <v>-0.53012048192771077</v>
      </c>
      <c r="W391" s="239">
        <v>10</v>
      </c>
      <c r="X391" s="240">
        <f t="shared" si="206"/>
        <v>-0.92481203007518797</v>
      </c>
      <c r="Y391" s="239">
        <v>646</v>
      </c>
      <c r="Z391" s="240">
        <f t="shared" si="207"/>
        <v>-0.26423690205011385</v>
      </c>
      <c r="AA391" s="239">
        <v>25</v>
      </c>
      <c r="AB391" s="240">
        <f t="shared" si="208"/>
        <v>-0.43181818181818177</v>
      </c>
      <c r="AC391" s="239">
        <v>237</v>
      </c>
      <c r="AD391" s="240">
        <f t="shared" si="209"/>
        <v>-0.41044776119402981</v>
      </c>
      <c r="AE391" s="239">
        <v>214</v>
      </c>
      <c r="AF391" s="240">
        <f t="shared" si="210"/>
        <v>-0.37058823529411766</v>
      </c>
      <c r="AG391" s="239">
        <v>0</v>
      </c>
      <c r="AH391" s="240" t="str">
        <f t="shared" si="211"/>
        <v>-</v>
      </c>
      <c r="AI391" s="239">
        <v>0</v>
      </c>
      <c r="AJ391" s="240" t="str">
        <f t="shared" si="212"/>
        <v>-</v>
      </c>
      <c r="AK391" s="239">
        <v>431</v>
      </c>
      <c r="AL391" s="240">
        <f t="shared" si="213"/>
        <v>-0.56813627254509025</v>
      </c>
      <c r="AM391" s="239">
        <v>174</v>
      </c>
      <c r="AN391" s="240">
        <f t="shared" si="214"/>
        <v>-0.21973094170403584</v>
      </c>
      <c r="AO391" s="239">
        <v>218</v>
      </c>
      <c r="AP391" s="240">
        <f t="shared" si="215"/>
        <v>-0.31874999999999998</v>
      </c>
      <c r="AQ391" s="239">
        <v>189</v>
      </c>
      <c r="AR391" s="240">
        <f t="shared" si="216"/>
        <v>-0.38235294117647056</v>
      </c>
      <c r="AS391" s="239">
        <f t="shared" si="225"/>
        <v>46088.767697636998</v>
      </c>
      <c r="AT391" s="240">
        <f t="shared" si="217"/>
        <v>-0.16299825539485846</v>
      </c>
      <c r="AU391" s="241">
        <f t="shared" si="226"/>
        <v>73107.769068921538</v>
      </c>
      <c r="AV391" s="242">
        <f t="shared" si="218"/>
        <v>-0.10894428527461886</v>
      </c>
    </row>
    <row r="392" spans="2:48" ht="15" hidden="1" customHeight="1" outlineLevel="1">
      <c r="B392" s="238" t="s">
        <v>48</v>
      </c>
      <c r="C392" s="239">
        <v>32194</v>
      </c>
      <c r="D392" s="240">
        <f t="shared" si="196"/>
        <v>9.0250262453858809E-2</v>
      </c>
      <c r="E392" s="239">
        <v>3013</v>
      </c>
      <c r="F392" s="240">
        <f t="shared" si="197"/>
        <v>-9.8713730182470871E-2</v>
      </c>
      <c r="G392" s="239">
        <v>3254</v>
      </c>
      <c r="H392" s="240">
        <f t="shared" si="198"/>
        <v>-0.32391439850405157</v>
      </c>
      <c r="I392" s="239">
        <v>14056</v>
      </c>
      <c r="J392" s="240">
        <f t="shared" si="199"/>
        <v>-0.17502054231717334</v>
      </c>
      <c r="K392" s="239">
        <v>6232</v>
      </c>
      <c r="L392" s="240">
        <f t="shared" si="200"/>
        <v>-0.53710168610265163</v>
      </c>
      <c r="M392" s="239">
        <v>23548</v>
      </c>
      <c r="N392" s="240">
        <f t="shared" si="201"/>
        <v>-8.792315438841114E-2</v>
      </c>
      <c r="O392" s="239">
        <v>0</v>
      </c>
      <c r="P392" s="240" t="str">
        <f t="shared" si="202"/>
        <v>-</v>
      </c>
      <c r="Q392" s="239">
        <v>1401</v>
      </c>
      <c r="R392" s="240">
        <f t="shared" si="203"/>
        <v>0.36682926829268303</v>
      </c>
      <c r="S392" s="239">
        <f t="shared" si="227"/>
        <v>10739.704796671598</v>
      </c>
      <c r="T392" s="240">
        <f t="shared" si="204"/>
        <v>-0.3079895958523361</v>
      </c>
      <c r="U392" s="239">
        <v>5391</v>
      </c>
      <c r="V392" s="240">
        <f t="shared" si="205"/>
        <v>1.5254237288135686E-2</v>
      </c>
      <c r="W392" s="239">
        <v>550</v>
      </c>
      <c r="X392" s="240">
        <f t="shared" si="206"/>
        <v>-0.81727574750830567</v>
      </c>
      <c r="Y392" s="239">
        <v>2453</v>
      </c>
      <c r="Z392" s="240">
        <f t="shared" si="207"/>
        <v>-0.49318181818181817</v>
      </c>
      <c r="AA392" s="239">
        <v>2347</v>
      </c>
      <c r="AB392" s="240">
        <f t="shared" si="208"/>
        <v>-3.8200339558573937E-3</v>
      </c>
      <c r="AC392" s="239">
        <v>234</v>
      </c>
      <c r="AD392" s="240">
        <f t="shared" si="209"/>
        <v>-0.70417193426042979</v>
      </c>
      <c r="AE392" s="239">
        <v>542</v>
      </c>
      <c r="AF392" s="240">
        <f t="shared" si="210"/>
        <v>-0.26756756756756761</v>
      </c>
      <c r="AG392" s="239">
        <v>0</v>
      </c>
      <c r="AH392" s="240" t="str">
        <f t="shared" si="211"/>
        <v>-</v>
      </c>
      <c r="AI392" s="239">
        <v>0</v>
      </c>
      <c r="AJ392" s="240" t="str">
        <f t="shared" si="212"/>
        <v>-</v>
      </c>
      <c r="AK392" s="239">
        <v>549</v>
      </c>
      <c r="AL392" s="240">
        <f t="shared" si="213"/>
        <v>-0.62190082644628097</v>
      </c>
      <c r="AM392" s="239">
        <v>230</v>
      </c>
      <c r="AN392" s="240">
        <f t="shared" si="214"/>
        <v>-0.48775055679287305</v>
      </c>
      <c r="AO392" s="239">
        <v>200</v>
      </c>
      <c r="AP392" s="240">
        <f t="shared" si="215"/>
        <v>-0.22178988326848248</v>
      </c>
      <c r="AQ392" s="239">
        <v>366</v>
      </c>
      <c r="AR392" s="240">
        <f t="shared" si="216"/>
        <v>0.32608695652173902</v>
      </c>
      <c r="AS392" s="239">
        <f t="shared" si="225"/>
        <v>64361.175122357818</v>
      </c>
      <c r="AT392" s="240">
        <f t="shared" si="217"/>
        <v>-0.24269836031245529</v>
      </c>
      <c r="AU392" s="241">
        <f t="shared" si="226"/>
        <v>96555.265372620226</v>
      </c>
      <c r="AV392" s="242">
        <f t="shared" si="218"/>
        <v>-0.1568457632102469</v>
      </c>
    </row>
    <row r="393" spans="2:48" ht="15" hidden="1" customHeight="1" outlineLevel="1">
      <c r="B393" s="238" t="s">
        <v>49</v>
      </c>
      <c r="C393" s="239">
        <v>26019</v>
      </c>
      <c r="D393" s="240">
        <f t="shared" si="196"/>
        <v>0.11909677419354847</v>
      </c>
      <c r="E393" s="239">
        <v>2955</v>
      </c>
      <c r="F393" s="240">
        <f t="shared" si="197"/>
        <v>-0.34025452109845944</v>
      </c>
      <c r="G393" s="239">
        <v>4931</v>
      </c>
      <c r="H393" s="240">
        <f t="shared" si="198"/>
        <v>-6.8744098205854587E-2</v>
      </c>
      <c r="I393" s="239">
        <v>18468</v>
      </c>
      <c r="J393" s="240">
        <f t="shared" si="199"/>
        <v>-0.27096162955945047</v>
      </c>
      <c r="K393" s="239">
        <v>8651</v>
      </c>
      <c r="L393" s="240">
        <f t="shared" si="200"/>
        <v>-0.10685525500722692</v>
      </c>
      <c r="M393" s="239">
        <v>25124</v>
      </c>
      <c r="N393" s="240">
        <f t="shared" si="201"/>
        <v>-0.14567464635473337</v>
      </c>
      <c r="O393" s="239">
        <v>0</v>
      </c>
      <c r="P393" s="240" t="str">
        <f t="shared" si="202"/>
        <v>-</v>
      </c>
      <c r="Q393" s="239">
        <v>1240</v>
      </c>
      <c r="R393" s="240">
        <f t="shared" si="203"/>
        <v>0.41876430205949666</v>
      </c>
      <c r="S393" s="239">
        <f t="shared" si="227"/>
        <v>30926.961197338427</v>
      </c>
      <c r="T393" s="240">
        <f t="shared" si="204"/>
        <v>-0.13860864180340216</v>
      </c>
      <c r="U393" s="239">
        <v>12796</v>
      </c>
      <c r="V393" s="240">
        <f t="shared" si="205"/>
        <v>-0.28796394190640473</v>
      </c>
      <c r="W393" s="239">
        <v>2436</v>
      </c>
      <c r="X393" s="240">
        <f t="shared" si="206"/>
        <v>-0.37410071942446044</v>
      </c>
      <c r="Y393" s="239">
        <v>5155</v>
      </c>
      <c r="Z393" s="240">
        <f t="shared" si="207"/>
        <v>-0.3767380002418087</v>
      </c>
      <c r="AA393" s="239">
        <v>10541</v>
      </c>
      <c r="AB393" s="240">
        <f t="shared" si="208"/>
        <v>0.82717975385682085</v>
      </c>
      <c r="AC393" s="239">
        <v>484</v>
      </c>
      <c r="AD393" s="240">
        <f t="shared" si="209"/>
        <v>-0.54934823091247664</v>
      </c>
      <c r="AE393" s="239">
        <v>595</v>
      </c>
      <c r="AF393" s="240">
        <f t="shared" si="210"/>
        <v>-0.50250836120401332</v>
      </c>
      <c r="AG393" s="239">
        <v>0</v>
      </c>
      <c r="AH393" s="240" t="str">
        <f t="shared" si="211"/>
        <v>-</v>
      </c>
      <c r="AI393" s="239">
        <v>0</v>
      </c>
      <c r="AJ393" s="240" t="str">
        <f t="shared" si="212"/>
        <v>-</v>
      </c>
      <c r="AK393" s="239">
        <v>940</v>
      </c>
      <c r="AL393" s="240">
        <f t="shared" si="213"/>
        <v>-0.37789543348775645</v>
      </c>
      <c r="AM393" s="239">
        <v>337</v>
      </c>
      <c r="AN393" s="240">
        <f t="shared" si="214"/>
        <v>-0.65221878224974206</v>
      </c>
      <c r="AO393" s="239">
        <v>494</v>
      </c>
      <c r="AP393" s="240">
        <f t="shared" si="215"/>
        <v>1.6</v>
      </c>
      <c r="AQ393" s="239">
        <v>606</v>
      </c>
      <c r="AR393" s="240">
        <f t="shared" si="216"/>
        <v>1.9852216748768474</v>
      </c>
      <c r="AS393" s="239">
        <f t="shared" si="225"/>
        <v>95751.373916134238</v>
      </c>
      <c r="AT393" s="240">
        <f t="shared" si="217"/>
        <v>-0.17543693617280531</v>
      </c>
      <c r="AU393" s="241">
        <f t="shared" si="226"/>
        <v>121770.49301290842</v>
      </c>
      <c r="AV393" s="242">
        <f t="shared" si="218"/>
        <v>-0.12630145805385862</v>
      </c>
    </row>
    <row r="394" spans="2:48" ht="15" hidden="1" customHeight="1" outlineLevel="1">
      <c r="B394" s="238" t="s">
        <v>50</v>
      </c>
      <c r="C394" s="239">
        <v>23128</v>
      </c>
      <c r="D394" s="240">
        <f t="shared" si="196"/>
        <v>0.36111111111111116</v>
      </c>
      <c r="E394" s="239">
        <v>4546</v>
      </c>
      <c r="F394" s="240">
        <f t="shared" si="197"/>
        <v>-0.18281502786266401</v>
      </c>
      <c r="G394" s="239">
        <v>4743</v>
      </c>
      <c r="H394" s="240">
        <f t="shared" si="198"/>
        <v>-4.1818181818181865E-2</v>
      </c>
      <c r="I394" s="239">
        <v>18697</v>
      </c>
      <c r="J394" s="240">
        <f t="shared" si="199"/>
        <v>-0.18318042813455659</v>
      </c>
      <c r="K394" s="239">
        <v>6147</v>
      </c>
      <c r="L394" s="240">
        <f t="shared" si="200"/>
        <v>-0.37127953359926358</v>
      </c>
      <c r="M394" s="239">
        <v>26268</v>
      </c>
      <c r="N394" s="240">
        <f t="shared" si="201"/>
        <v>-5.8933113602980702E-2</v>
      </c>
      <c r="O394" s="239">
        <v>0</v>
      </c>
      <c r="P394" s="240" t="str">
        <f t="shared" si="202"/>
        <v>-</v>
      </c>
      <c r="Q394" s="239">
        <v>1046</v>
      </c>
      <c r="R394" s="240">
        <f t="shared" si="203"/>
        <v>0.28659286592865918</v>
      </c>
      <c r="S394" s="239">
        <f t="shared" si="227"/>
        <v>27287.870373587441</v>
      </c>
      <c r="T394" s="240">
        <f t="shared" si="204"/>
        <v>-0.17111765019411151</v>
      </c>
      <c r="U394" s="239">
        <v>11965</v>
      </c>
      <c r="V394" s="240">
        <f t="shared" si="205"/>
        <v>-0.21220700553068217</v>
      </c>
      <c r="W394" s="239">
        <v>1612</v>
      </c>
      <c r="X394" s="240">
        <f t="shared" si="206"/>
        <v>-0.46622516556291393</v>
      </c>
      <c r="Y394" s="239">
        <v>5032</v>
      </c>
      <c r="Z394" s="240">
        <f t="shared" si="207"/>
        <v>-0.45119424146580867</v>
      </c>
      <c r="AA394" s="239">
        <v>8680</v>
      </c>
      <c r="AB394" s="240">
        <f t="shared" si="208"/>
        <v>0.56565656565656575</v>
      </c>
      <c r="AC394" s="239">
        <v>549</v>
      </c>
      <c r="AD394" s="240">
        <f t="shared" si="209"/>
        <v>-0.50806451612903225</v>
      </c>
      <c r="AE394" s="239">
        <v>836</v>
      </c>
      <c r="AF394" s="240">
        <f t="shared" si="210"/>
        <v>-0.47619047619047616</v>
      </c>
      <c r="AG394" s="239">
        <v>0</v>
      </c>
      <c r="AH394" s="240" t="str">
        <f t="shared" si="211"/>
        <v>-</v>
      </c>
      <c r="AI394" s="239">
        <v>0</v>
      </c>
      <c r="AJ394" s="240" t="str">
        <f t="shared" si="212"/>
        <v>-</v>
      </c>
      <c r="AK394" s="239">
        <v>1428</v>
      </c>
      <c r="AL394" s="240">
        <f t="shared" si="213"/>
        <v>-0.13663845223700122</v>
      </c>
      <c r="AM394" s="239">
        <v>378</v>
      </c>
      <c r="AN394" s="240">
        <f t="shared" si="214"/>
        <v>-0.51847133757961783</v>
      </c>
      <c r="AO394" s="239">
        <v>545</v>
      </c>
      <c r="AP394" s="240">
        <f t="shared" si="215"/>
        <v>1.2708333333333335</v>
      </c>
      <c r="AQ394" s="239">
        <v>389</v>
      </c>
      <c r="AR394" s="240">
        <f t="shared" si="216"/>
        <v>0.53754940711462451</v>
      </c>
      <c r="AS394" s="239">
        <f t="shared" si="225"/>
        <v>92859.229472419247</v>
      </c>
      <c r="AT394" s="240">
        <f t="shared" si="217"/>
        <v>-0.15944478980553423</v>
      </c>
      <c r="AU394" s="241">
        <f t="shared" si="226"/>
        <v>115987.59058353037</v>
      </c>
      <c r="AV394" s="242">
        <f t="shared" si="218"/>
        <v>-9.0047744969925958E-2</v>
      </c>
    </row>
    <row r="395" spans="2:48" ht="15" hidden="1" customHeight="1" outlineLevel="1">
      <c r="B395" s="238" t="s">
        <v>51</v>
      </c>
      <c r="C395" s="239">
        <v>18367</v>
      </c>
      <c r="D395" s="240">
        <f t="shared" si="196"/>
        <v>-7.6431839895409026E-2</v>
      </c>
      <c r="E395" s="239">
        <v>4276</v>
      </c>
      <c r="F395" s="240">
        <f t="shared" si="197"/>
        <v>-0.32724984266834489</v>
      </c>
      <c r="G395" s="239">
        <v>4253</v>
      </c>
      <c r="H395" s="240">
        <f t="shared" si="198"/>
        <v>-0.15464122440866623</v>
      </c>
      <c r="I395" s="239">
        <v>18708</v>
      </c>
      <c r="J395" s="240">
        <f t="shared" si="199"/>
        <v>-0.23982121088988217</v>
      </c>
      <c r="K395" s="239">
        <v>3363</v>
      </c>
      <c r="L395" s="240">
        <f t="shared" si="200"/>
        <v>-0.50383593980525232</v>
      </c>
      <c r="M395" s="239">
        <v>22275</v>
      </c>
      <c r="N395" s="240">
        <f t="shared" si="201"/>
        <v>-0.28050001615039244</v>
      </c>
      <c r="O395" s="239">
        <v>0</v>
      </c>
      <c r="P395" s="240" t="str">
        <f t="shared" si="202"/>
        <v>-</v>
      </c>
      <c r="Q395" s="239">
        <v>1089</v>
      </c>
      <c r="R395" s="240">
        <f t="shared" si="203"/>
        <v>-0.1398104265402843</v>
      </c>
      <c r="S395" s="239">
        <f t="shared" si="227"/>
        <v>27193.03249272726</v>
      </c>
      <c r="T395" s="240">
        <f t="shared" si="204"/>
        <v>-0.21921352873780986</v>
      </c>
      <c r="U395" s="239">
        <v>11367</v>
      </c>
      <c r="V395" s="240">
        <f t="shared" si="205"/>
        <v>-0.21741824440619617</v>
      </c>
      <c r="W395" s="239">
        <v>2040</v>
      </c>
      <c r="X395" s="240">
        <f t="shared" si="206"/>
        <v>-0.26193921852387847</v>
      </c>
      <c r="Y395" s="239">
        <v>5248</v>
      </c>
      <c r="Z395" s="240">
        <f t="shared" si="207"/>
        <v>-0.48814980981176237</v>
      </c>
      <c r="AA395" s="239">
        <v>8539</v>
      </c>
      <c r="AB395" s="240">
        <f t="shared" si="208"/>
        <v>0.17197364809223159</v>
      </c>
      <c r="AC395" s="239">
        <v>513</v>
      </c>
      <c r="AD395" s="240">
        <f t="shared" si="209"/>
        <v>-0.5423728813559322</v>
      </c>
      <c r="AE395" s="239">
        <v>995</v>
      </c>
      <c r="AF395" s="240">
        <f t="shared" si="210"/>
        <v>-0.41676436107854631</v>
      </c>
      <c r="AG395" s="239">
        <v>0</v>
      </c>
      <c r="AH395" s="240" t="str">
        <f t="shared" si="211"/>
        <v>-</v>
      </c>
      <c r="AI395" s="239">
        <v>0</v>
      </c>
      <c r="AJ395" s="240" t="str">
        <f t="shared" si="212"/>
        <v>-</v>
      </c>
      <c r="AK395" s="239">
        <v>1515</v>
      </c>
      <c r="AL395" s="240">
        <f t="shared" si="213"/>
        <v>-0.18328840970350402</v>
      </c>
      <c r="AM395" s="239">
        <v>455</v>
      </c>
      <c r="AN395" s="240">
        <f t="shared" si="214"/>
        <v>-0.14794007490636707</v>
      </c>
      <c r="AO395" s="239">
        <v>240</v>
      </c>
      <c r="AP395" s="240">
        <f t="shared" si="215"/>
        <v>-0.42446043165467628</v>
      </c>
      <c r="AQ395" s="239">
        <v>349</v>
      </c>
      <c r="AR395" s="240">
        <f t="shared" si="216"/>
        <v>0.24642857142857144</v>
      </c>
      <c r="AS395" s="239">
        <f t="shared" si="225"/>
        <v>85220.983591982702</v>
      </c>
      <c r="AT395" s="240">
        <f t="shared" si="217"/>
        <v>-0.2637021435714022</v>
      </c>
      <c r="AU395" s="241">
        <f t="shared" si="226"/>
        <v>103587.90716014281</v>
      </c>
      <c r="AV395" s="242">
        <f t="shared" si="218"/>
        <v>-0.23624363946640703</v>
      </c>
    </row>
    <row r="396" spans="2:48" collapsed="1">
      <c r="B396" s="251">
        <v>1980</v>
      </c>
      <c r="C396" s="252">
        <v>384666</v>
      </c>
      <c r="D396" s="253">
        <f t="shared" si="196"/>
        <v>2.6975507392634546E-2</v>
      </c>
      <c r="E396" s="252">
        <v>30974</v>
      </c>
      <c r="F396" s="253">
        <f t="shared" si="197"/>
        <v>-0.2568618042226487</v>
      </c>
      <c r="G396" s="252">
        <v>45204</v>
      </c>
      <c r="H396" s="253">
        <f t="shared" si="198"/>
        <v>-9.3035854015770192E-2</v>
      </c>
      <c r="I396" s="252">
        <v>158401</v>
      </c>
      <c r="J396" s="253">
        <f t="shared" si="199"/>
        <v>-0.16518132421222387</v>
      </c>
      <c r="K396" s="252">
        <v>55711</v>
      </c>
      <c r="L396" s="253">
        <f t="shared" si="200"/>
        <v>-0.35606874949431899</v>
      </c>
      <c r="M396" s="252">
        <v>321027</v>
      </c>
      <c r="N396" s="253">
        <f t="shared" si="201"/>
        <v>-3.63369475162999E-2</v>
      </c>
      <c r="O396" s="252">
        <v>0</v>
      </c>
      <c r="P396" s="253" t="str">
        <f t="shared" si="202"/>
        <v>-</v>
      </c>
      <c r="Q396" s="252">
        <v>14934</v>
      </c>
      <c r="R396" s="253">
        <f t="shared" si="203"/>
        <v>0.21513425549227017</v>
      </c>
      <c r="S396" s="252">
        <f t="shared" si="227"/>
        <v>144797.9168211575</v>
      </c>
      <c r="T396" s="253">
        <f t="shared" si="204"/>
        <v>-0.23524385906023493</v>
      </c>
      <c r="U396" s="252">
        <v>63584</v>
      </c>
      <c r="V396" s="253">
        <f t="shared" si="205"/>
        <v>-0.23759277689180924</v>
      </c>
      <c r="W396" s="252">
        <v>10681</v>
      </c>
      <c r="X396" s="253">
        <f t="shared" si="206"/>
        <v>-0.4344188509398994</v>
      </c>
      <c r="Y396" s="252">
        <v>30087</v>
      </c>
      <c r="Z396" s="253">
        <f t="shared" si="207"/>
        <v>-0.41116721465476747</v>
      </c>
      <c r="AA396" s="252">
        <v>40447</v>
      </c>
      <c r="AB396" s="253">
        <f t="shared" si="208"/>
        <v>0.12480881003364952</v>
      </c>
      <c r="AC396" s="252">
        <v>4100</v>
      </c>
      <c r="AD396" s="253">
        <f t="shared" si="209"/>
        <v>-0.46229508196721314</v>
      </c>
      <c r="AE396" s="252">
        <v>6127</v>
      </c>
      <c r="AF396" s="253">
        <f t="shared" si="210"/>
        <v>-0.40612581176698648</v>
      </c>
      <c r="AG396" s="252">
        <v>0</v>
      </c>
      <c r="AH396" s="253" t="str">
        <f t="shared" si="211"/>
        <v>-</v>
      </c>
      <c r="AI396" s="252">
        <v>0</v>
      </c>
      <c r="AJ396" s="253" t="str">
        <f t="shared" si="212"/>
        <v>-</v>
      </c>
      <c r="AK396" s="252">
        <v>10195</v>
      </c>
      <c r="AL396" s="253">
        <f t="shared" si="213"/>
        <v>-0.32715153115100315</v>
      </c>
      <c r="AM396" s="252">
        <v>2843</v>
      </c>
      <c r="AN396" s="253">
        <f t="shared" si="214"/>
        <v>-0.3703211517165006</v>
      </c>
      <c r="AO396" s="252">
        <v>4480</v>
      </c>
      <c r="AP396" s="253">
        <f t="shared" si="215"/>
        <v>0.21277747698971305</v>
      </c>
      <c r="AQ396" s="252">
        <v>4926</v>
      </c>
      <c r="AR396" s="253">
        <f t="shared" si="216"/>
        <v>0.36947456213511254</v>
      </c>
      <c r="AS396" s="252">
        <f t="shared" si="225"/>
        <v>803717.78102918866</v>
      </c>
      <c r="AT396" s="253">
        <f t="shared" si="217"/>
        <v>-0.15169618643322946</v>
      </c>
      <c r="AU396" s="254">
        <f t="shared" si="226"/>
        <v>1188383.8080046955</v>
      </c>
      <c r="AV396" s="255">
        <f t="shared" si="218"/>
        <v>-0.10107326910970982</v>
      </c>
    </row>
    <row r="397" spans="2:48" ht="15" hidden="1" customHeight="1" outlineLevel="1">
      <c r="B397" s="238" t="s">
        <v>40</v>
      </c>
      <c r="C397" s="239">
        <v>23789</v>
      </c>
      <c r="D397" s="240">
        <f t="shared" si="196"/>
        <v>-2.2758082405619717E-2</v>
      </c>
      <c r="E397" s="239">
        <v>4697</v>
      </c>
      <c r="F397" s="240">
        <f t="shared" si="197"/>
        <v>-1.7158401339192331E-2</v>
      </c>
      <c r="G397" s="239">
        <v>3330</v>
      </c>
      <c r="H397" s="240">
        <f t="shared" si="198"/>
        <v>-0.10531972058033312</v>
      </c>
      <c r="I397" s="239">
        <v>17613</v>
      </c>
      <c r="J397" s="240">
        <f t="shared" si="199"/>
        <v>-0.3226029768085843</v>
      </c>
      <c r="K397" s="239">
        <v>3220</v>
      </c>
      <c r="L397" s="240">
        <f t="shared" si="200"/>
        <v>-0.20237800346792167</v>
      </c>
      <c r="M397" s="239">
        <v>21385</v>
      </c>
      <c r="N397" s="240">
        <f t="shared" si="201"/>
        <v>-0.24434628975265016</v>
      </c>
      <c r="O397" s="239">
        <v>0</v>
      </c>
      <c r="P397" s="240" t="str">
        <f t="shared" si="202"/>
        <v>-</v>
      </c>
      <c r="Q397" s="239">
        <v>1617</v>
      </c>
      <c r="R397" s="240">
        <f t="shared" si="203"/>
        <v>6.8737607402511669E-2</v>
      </c>
      <c r="S397" s="239">
        <f t="shared" si="227"/>
        <v>27438.258425924399</v>
      </c>
      <c r="T397" s="240">
        <f t="shared" si="204"/>
        <v>-0.14426589240505239</v>
      </c>
      <c r="U397" s="239">
        <v>12413</v>
      </c>
      <c r="V397" s="240">
        <f t="shared" si="205"/>
        <v>-0.12510572314632085</v>
      </c>
      <c r="W397" s="239">
        <v>2338</v>
      </c>
      <c r="X397" s="240">
        <f t="shared" si="206"/>
        <v>-0.28588882101405011</v>
      </c>
      <c r="Y397" s="239">
        <v>5429</v>
      </c>
      <c r="Z397" s="240">
        <f t="shared" si="207"/>
        <v>-0.33057953144266339</v>
      </c>
      <c r="AA397" s="239">
        <v>7259</v>
      </c>
      <c r="AB397" s="240">
        <f t="shared" si="208"/>
        <v>0.11814540973505849</v>
      </c>
      <c r="AC397" s="239">
        <v>583</v>
      </c>
      <c r="AD397" s="240">
        <f t="shared" si="209"/>
        <v>-0.33599088838268798</v>
      </c>
      <c r="AE397" s="239">
        <v>1109</v>
      </c>
      <c r="AF397" s="240">
        <f t="shared" si="210"/>
        <v>-0.15408085430968721</v>
      </c>
      <c r="AG397" s="239">
        <v>0</v>
      </c>
      <c r="AH397" s="240" t="str">
        <f t="shared" si="211"/>
        <v>-</v>
      </c>
      <c r="AI397" s="239">
        <v>0</v>
      </c>
      <c r="AJ397" s="240" t="str">
        <f t="shared" si="212"/>
        <v>-</v>
      </c>
      <c r="AK397" s="239">
        <v>1142</v>
      </c>
      <c r="AL397" s="240">
        <f t="shared" si="213"/>
        <v>-0.2481895984200132</v>
      </c>
      <c r="AM397" s="239">
        <v>318</v>
      </c>
      <c r="AN397" s="240">
        <f t="shared" si="214"/>
        <v>-3.1347962382445305E-3</v>
      </c>
      <c r="AO397" s="239">
        <v>235</v>
      </c>
      <c r="AP397" s="240">
        <f t="shared" si="215"/>
        <v>3.0701754385964897E-2</v>
      </c>
      <c r="AQ397" s="239">
        <v>337</v>
      </c>
      <c r="AR397" s="240">
        <f t="shared" si="216"/>
        <v>0.17421602787456436</v>
      </c>
      <c r="AS397" s="239">
        <v>83025</v>
      </c>
      <c r="AT397" s="240">
        <f t="shared" si="217"/>
        <v>-0.20896930200651687</v>
      </c>
      <c r="AU397" s="241">
        <v>106814</v>
      </c>
      <c r="AV397" s="242">
        <f t="shared" si="218"/>
        <v>-0.1739120347097084</v>
      </c>
    </row>
    <row r="398" spans="2:48" ht="15" hidden="1" customHeight="1" outlineLevel="1">
      <c r="B398" s="238" t="s">
        <v>41</v>
      </c>
      <c r="C398" s="239">
        <v>23766</v>
      </c>
      <c r="D398" s="240">
        <f t="shared" si="196"/>
        <v>1.8732050237901365E-2</v>
      </c>
      <c r="E398" s="239">
        <v>2272</v>
      </c>
      <c r="F398" s="240">
        <f t="shared" si="197"/>
        <v>-0.5238893545683152</v>
      </c>
      <c r="G398" s="239">
        <v>2767</v>
      </c>
      <c r="H398" s="240">
        <f t="shared" si="198"/>
        <v>-0.21257825839499145</v>
      </c>
      <c r="I398" s="239">
        <v>18143</v>
      </c>
      <c r="J398" s="240">
        <f t="shared" si="199"/>
        <v>-0.26576284904896808</v>
      </c>
      <c r="K398" s="239">
        <v>3981</v>
      </c>
      <c r="L398" s="240">
        <f t="shared" si="200"/>
        <v>-0.15099168266154828</v>
      </c>
      <c r="M398" s="239">
        <v>23697</v>
      </c>
      <c r="N398" s="240">
        <f t="shared" si="201"/>
        <v>-0.25782204265714559</v>
      </c>
      <c r="O398" s="239">
        <v>0</v>
      </c>
      <c r="P398" s="240" t="str">
        <f t="shared" si="202"/>
        <v>-</v>
      </c>
      <c r="Q398" s="239">
        <v>979</v>
      </c>
      <c r="R398" s="240">
        <f t="shared" si="203"/>
        <v>-7.2037914691943095E-2</v>
      </c>
      <c r="S398" s="239">
        <f t="shared" si="227"/>
        <v>24402.312000835947</v>
      </c>
      <c r="T398" s="240">
        <f t="shared" si="204"/>
        <v>-0.16381756499208622</v>
      </c>
      <c r="U398" s="239">
        <v>10661</v>
      </c>
      <c r="V398" s="240">
        <f t="shared" si="205"/>
        <v>-0.11217521652231843</v>
      </c>
      <c r="W398" s="239">
        <v>2290</v>
      </c>
      <c r="X398" s="240">
        <f t="shared" si="206"/>
        <v>-0.24096784885647993</v>
      </c>
      <c r="Y398" s="239">
        <v>5824</v>
      </c>
      <c r="Z398" s="240">
        <f t="shared" si="207"/>
        <v>-0.33485609867519417</v>
      </c>
      <c r="AA398" s="239">
        <v>5628</v>
      </c>
      <c r="AB398" s="240">
        <f t="shared" si="208"/>
        <v>4.1836356904850103E-2</v>
      </c>
      <c r="AC398" s="239">
        <v>515</v>
      </c>
      <c r="AD398" s="240">
        <f t="shared" si="209"/>
        <v>-0.41410693970420931</v>
      </c>
      <c r="AE398" s="239">
        <v>1174</v>
      </c>
      <c r="AF398" s="240">
        <f t="shared" si="210"/>
        <v>-0.52062066149448749</v>
      </c>
      <c r="AG398" s="239">
        <v>0</v>
      </c>
      <c r="AH398" s="240" t="str">
        <f t="shared" si="211"/>
        <v>-</v>
      </c>
      <c r="AI398" s="239">
        <v>0</v>
      </c>
      <c r="AJ398" s="240" t="str">
        <f t="shared" si="212"/>
        <v>-</v>
      </c>
      <c r="AK398" s="239">
        <v>893</v>
      </c>
      <c r="AL398" s="240">
        <f t="shared" si="213"/>
        <v>-0.1591337099811676</v>
      </c>
      <c r="AM398" s="239">
        <v>269</v>
      </c>
      <c r="AN398" s="240">
        <f t="shared" si="214"/>
        <v>-0.25895316804407709</v>
      </c>
      <c r="AO398" s="239">
        <v>273</v>
      </c>
      <c r="AP398" s="240">
        <f t="shared" si="215"/>
        <v>0.3787878787878789</v>
      </c>
      <c r="AQ398" s="239">
        <v>246</v>
      </c>
      <c r="AR398" s="240">
        <f t="shared" si="216"/>
        <v>-0.26567164179104474</v>
      </c>
      <c r="AS398" s="239">
        <f t="shared" ref="AS398:AS409" si="228">SUM(E398:Q398,U398:AQ398)</f>
        <v>79608.968766405087</v>
      </c>
      <c r="AT398" s="240">
        <f t="shared" si="217"/>
        <v>-0.24281450316341302</v>
      </c>
      <c r="AU398" s="241">
        <f t="shared" ref="AU398:AU409" si="229">SUM(C398:Q398,U398:AQ398)</f>
        <v>103374.98749845532</v>
      </c>
      <c r="AV398" s="242">
        <f t="shared" si="218"/>
        <v>-0.19531873945483802</v>
      </c>
    </row>
    <row r="399" spans="2:48" ht="15" hidden="1" customHeight="1" outlineLevel="1">
      <c r="B399" s="238" t="s">
        <v>42</v>
      </c>
      <c r="C399" s="239">
        <v>35767</v>
      </c>
      <c r="D399" s="240">
        <f t="shared" si="196"/>
        <v>0.10286454318399052</v>
      </c>
      <c r="E399" s="239">
        <v>1908</v>
      </c>
      <c r="F399" s="240">
        <f t="shared" si="197"/>
        <v>-0.74223182923534181</v>
      </c>
      <c r="G399" s="239">
        <v>2824</v>
      </c>
      <c r="H399" s="240">
        <f t="shared" si="198"/>
        <v>-8.3414475819539091E-2</v>
      </c>
      <c r="I399" s="239">
        <v>12187</v>
      </c>
      <c r="J399" s="240">
        <f t="shared" si="199"/>
        <v>-0.22632046724225496</v>
      </c>
      <c r="K399" s="239">
        <v>6287</v>
      </c>
      <c r="L399" s="240">
        <f t="shared" si="200"/>
        <v>-0.11413273214034103</v>
      </c>
      <c r="M399" s="239">
        <v>32336</v>
      </c>
      <c r="N399" s="240">
        <f t="shared" si="201"/>
        <v>1.1100340827366217E-2</v>
      </c>
      <c r="O399" s="239">
        <v>0</v>
      </c>
      <c r="P399" s="240" t="str">
        <f t="shared" si="202"/>
        <v>-</v>
      </c>
      <c r="Q399" s="239">
        <v>1209</v>
      </c>
      <c r="R399" s="240">
        <f t="shared" si="203"/>
        <v>-0.19986763732627399</v>
      </c>
      <c r="S399" s="239">
        <f t="shared" si="227"/>
        <v>13539.014282562564</v>
      </c>
      <c r="T399" s="240">
        <f t="shared" si="204"/>
        <v>-0.18898920075700465</v>
      </c>
      <c r="U399" s="239">
        <v>7055</v>
      </c>
      <c r="V399" s="240">
        <f t="shared" si="205"/>
        <v>-9.131890777949514E-2</v>
      </c>
      <c r="W399" s="239">
        <v>1215</v>
      </c>
      <c r="X399" s="240">
        <f t="shared" si="206"/>
        <v>-0.63871543264942021</v>
      </c>
      <c r="Y399" s="239">
        <v>3307</v>
      </c>
      <c r="Z399" s="240">
        <f t="shared" si="207"/>
        <v>-0.25568309700652714</v>
      </c>
      <c r="AA399" s="239">
        <v>1963</v>
      </c>
      <c r="AB399" s="240">
        <f t="shared" si="208"/>
        <v>0.74644128113878994</v>
      </c>
      <c r="AC399" s="239">
        <v>523</v>
      </c>
      <c r="AD399" s="240">
        <f t="shared" si="209"/>
        <v>-0.27762430939226523</v>
      </c>
      <c r="AE399" s="239">
        <v>638</v>
      </c>
      <c r="AF399" s="240">
        <f t="shared" si="210"/>
        <v>-0.67465578786333502</v>
      </c>
      <c r="AG399" s="239">
        <v>0</v>
      </c>
      <c r="AH399" s="240" t="str">
        <f t="shared" si="211"/>
        <v>-</v>
      </c>
      <c r="AI399" s="239">
        <v>0</v>
      </c>
      <c r="AJ399" s="240" t="str">
        <f t="shared" si="212"/>
        <v>-</v>
      </c>
      <c r="AK399" s="239">
        <v>993</v>
      </c>
      <c r="AL399" s="240">
        <f t="shared" si="213"/>
        <v>-0.14470284237726094</v>
      </c>
      <c r="AM399" s="239">
        <v>244</v>
      </c>
      <c r="AN399" s="240">
        <f t="shared" si="214"/>
        <v>-0.30285714285714282</v>
      </c>
      <c r="AO399" s="239">
        <v>300</v>
      </c>
      <c r="AP399" s="240">
        <f t="shared" si="215"/>
        <v>-0.14040114613180521</v>
      </c>
      <c r="AQ399" s="239">
        <v>278</v>
      </c>
      <c r="AR399" s="240">
        <f t="shared" si="216"/>
        <v>-0.16012084592145015</v>
      </c>
      <c r="AS399" s="239">
        <f t="shared" si="228"/>
        <v>73264.065483451457</v>
      </c>
      <c r="AT399" s="240">
        <f t="shared" si="217"/>
        <v>-0.17116472290594997</v>
      </c>
      <c r="AU399" s="241">
        <f t="shared" si="229"/>
        <v>109031.16834799465</v>
      </c>
      <c r="AV399" s="242">
        <f t="shared" si="218"/>
        <v>-9.7610855799754592E-2</v>
      </c>
    </row>
    <row r="400" spans="2:48" ht="15" hidden="1" customHeight="1" outlineLevel="1">
      <c r="B400" s="238" t="s">
        <v>43</v>
      </c>
      <c r="C400" s="239">
        <v>43345</v>
      </c>
      <c r="D400" s="240">
        <f t="shared" si="196"/>
        <v>-3.1050207895560455E-2</v>
      </c>
      <c r="E400" s="239">
        <v>3713</v>
      </c>
      <c r="F400" s="240">
        <f t="shared" si="197"/>
        <v>-0.37312172885362149</v>
      </c>
      <c r="G400" s="239">
        <v>4302</v>
      </c>
      <c r="H400" s="240">
        <f t="shared" si="198"/>
        <v>0.44459368703828073</v>
      </c>
      <c r="I400" s="239">
        <v>10378</v>
      </c>
      <c r="J400" s="240">
        <f t="shared" si="199"/>
        <v>-0.19854815043632712</v>
      </c>
      <c r="K400" s="239">
        <v>6271</v>
      </c>
      <c r="L400" s="240">
        <f t="shared" si="200"/>
        <v>-4.1571144734831145E-2</v>
      </c>
      <c r="M400" s="239">
        <v>33202</v>
      </c>
      <c r="N400" s="240">
        <f t="shared" si="201"/>
        <v>0.20136049498860231</v>
      </c>
      <c r="O400" s="239">
        <v>0</v>
      </c>
      <c r="P400" s="240" t="str">
        <f t="shared" si="202"/>
        <v>-</v>
      </c>
      <c r="Q400" s="239">
        <v>775</v>
      </c>
      <c r="R400" s="240">
        <f t="shared" si="203"/>
        <v>-0.45306986591390264</v>
      </c>
      <c r="S400" s="239">
        <f t="shared" si="227"/>
        <v>982.68962429816474</v>
      </c>
      <c r="T400" s="240">
        <f t="shared" si="204"/>
        <v>-0.74335606573565816</v>
      </c>
      <c r="U400" s="239">
        <v>78</v>
      </c>
      <c r="V400" s="240">
        <f t="shared" si="205"/>
        <v>-0.93133802816901412</v>
      </c>
      <c r="W400" s="239">
        <v>141</v>
      </c>
      <c r="X400" s="240">
        <f t="shared" si="206"/>
        <v>-0.87609841827768009</v>
      </c>
      <c r="Y400" s="239">
        <v>761</v>
      </c>
      <c r="Z400" s="240">
        <f t="shared" si="207"/>
        <v>-0.50293925538863493</v>
      </c>
      <c r="AA400" s="239">
        <v>5</v>
      </c>
      <c r="AB400" s="240">
        <f t="shared" si="208"/>
        <v>-0.79166666666666663</v>
      </c>
      <c r="AC400" s="239">
        <v>467</v>
      </c>
      <c r="AD400" s="240">
        <f t="shared" si="209"/>
        <v>-8.7890625E-2</v>
      </c>
      <c r="AE400" s="239">
        <v>474</v>
      </c>
      <c r="AF400" s="240">
        <f t="shared" si="210"/>
        <v>-0.62735849056603776</v>
      </c>
      <c r="AG400" s="239">
        <v>0</v>
      </c>
      <c r="AH400" s="240" t="str">
        <f t="shared" si="211"/>
        <v>-</v>
      </c>
      <c r="AI400" s="239">
        <v>0</v>
      </c>
      <c r="AJ400" s="240" t="str">
        <f t="shared" si="212"/>
        <v>-</v>
      </c>
      <c r="AK400" s="239">
        <v>1040</v>
      </c>
      <c r="AL400" s="240">
        <f t="shared" si="213"/>
        <v>-0.11035072711719418</v>
      </c>
      <c r="AM400" s="239">
        <v>150</v>
      </c>
      <c r="AN400" s="240">
        <f t="shared" si="214"/>
        <v>-0.52380952380952384</v>
      </c>
      <c r="AO400" s="239">
        <v>452</v>
      </c>
      <c r="AP400" s="240">
        <f t="shared" si="215"/>
        <v>-4.4397463002114113E-2</v>
      </c>
      <c r="AQ400" s="239">
        <v>408</v>
      </c>
      <c r="AR400" s="240">
        <f t="shared" si="216"/>
        <v>0.15909090909090917</v>
      </c>
      <c r="AS400" s="239">
        <f t="shared" si="228"/>
        <v>62612.536863959998</v>
      </c>
      <c r="AT400" s="240">
        <f t="shared" si="217"/>
        <v>-4.2167742141382081E-2</v>
      </c>
      <c r="AU400" s="241">
        <f t="shared" si="229"/>
        <v>105957.50581375211</v>
      </c>
      <c r="AV400" s="242">
        <f t="shared" si="218"/>
        <v>-3.7651055704639225E-2</v>
      </c>
    </row>
    <row r="401" spans="2:48" ht="15" hidden="1" customHeight="1" outlineLevel="1">
      <c r="B401" s="238" t="s">
        <v>44</v>
      </c>
      <c r="C401" s="239">
        <v>53501</v>
      </c>
      <c r="D401" s="240">
        <f t="shared" si="196"/>
        <v>-5.2190550427834936E-2</v>
      </c>
      <c r="E401" s="239">
        <v>2359</v>
      </c>
      <c r="F401" s="240">
        <f t="shared" si="197"/>
        <v>-0.60976013234077753</v>
      </c>
      <c r="G401" s="239">
        <v>4194</v>
      </c>
      <c r="H401" s="240">
        <f t="shared" si="198"/>
        <v>-0.20957406709385606</v>
      </c>
      <c r="I401" s="239">
        <v>10733</v>
      </c>
      <c r="J401" s="240">
        <f t="shared" si="199"/>
        <v>-0.20058096231193212</v>
      </c>
      <c r="K401" s="239">
        <v>7606</v>
      </c>
      <c r="L401" s="240">
        <f t="shared" si="200"/>
        <v>-6.9199634417025369E-3</v>
      </c>
      <c r="M401" s="239">
        <v>31427</v>
      </c>
      <c r="N401" s="240">
        <f t="shared" si="201"/>
        <v>-6.1740558292282421E-2</v>
      </c>
      <c r="O401" s="239">
        <v>0</v>
      </c>
      <c r="P401" s="240" t="str">
        <f t="shared" si="202"/>
        <v>-</v>
      </c>
      <c r="Q401" s="239">
        <v>1119</v>
      </c>
      <c r="R401" s="240">
        <f t="shared" si="203"/>
        <v>-0.40288153681963712</v>
      </c>
      <c r="S401" s="239">
        <f t="shared" si="227"/>
        <v>720.45775518341316</v>
      </c>
      <c r="T401" s="240">
        <f t="shared" si="204"/>
        <v>-0.33537107455404691</v>
      </c>
      <c r="U401" s="239">
        <v>31</v>
      </c>
      <c r="V401" s="240">
        <f t="shared" si="205"/>
        <v>-0.48333333333333328</v>
      </c>
      <c r="W401" s="239">
        <v>8</v>
      </c>
      <c r="X401" s="240">
        <f t="shared" si="206"/>
        <v>-0.97368421052631582</v>
      </c>
      <c r="Y401" s="239">
        <v>644</v>
      </c>
      <c r="Z401" s="240">
        <f t="shared" si="207"/>
        <v>-8.5227272727272707E-2</v>
      </c>
      <c r="AA401" s="239">
        <v>39</v>
      </c>
      <c r="AB401" s="240">
        <f t="shared" si="208"/>
        <v>1.4375</v>
      </c>
      <c r="AC401" s="239">
        <v>340</v>
      </c>
      <c r="AD401" s="240">
        <f t="shared" si="209"/>
        <v>-0.41480206540447506</v>
      </c>
      <c r="AE401" s="239">
        <v>393</v>
      </c>
      <c r="AF401" s="240">
        <f t="shared" si="210"/>
        <v>-0.69200626959247646</v>
      </c>
      <c r="AG401" s="239">
        <v>0</v>
      </c>
      <c r="AH401" s="240" t="str">
        <f t="shared" si="211"/>
        <v>-</v>
      </c>
      <c r="AI401" s="239">
        <v>0</v>
      </c>
      <c r="AJ401" s="240" t="str">
        <f t="shared" si="212"/>
        <v>-</v>
      </c>
      <c r="AK401" s="239">
        <v>1398</v>
      </c>
      <c r="AL401" s="240">
        <f t="shared" si="213"/>
        <v>-0.11686670878079597</v>
      </c>
      <c r="AM401" s="239">
        <v>171</v>
      </c>
      <c r="AN401" s="240">
        <f t="shared" si="214"/>
        <v>-0.25</v>
      </c>
      <c r="AO401" s="239">
        <v>416</v>
      </c>
      <c r="AP401" s="240">
        <f t="shared" si="215"/>
        <v>-0.23948811700182815</v>
      </c>
      <c r="AQ401" s="239">
        <v>365</v>
      </c>
      <c r="AR401" s="240">
        <f t="shared" si="216"/>
        <v>-2.6666666666666616E-2</v>
      </c>
      <c r="AS401" s="239">
        <f t="shared" si="228"/>
        <v>61240.093516339155</v>
      </c>
      <c r="AT401" s="240">
        <f t="shared" si="217"/>
        <v>-0.16656332399271689</v>
      </c>
      <c r="AU401" s="241">
        <f t="shared" si="229"/>
        <v>114741.04132578874</v>
      </c>
      <c r="AV401" s="242">
        <f t="shared" si="218"/>
        <v>-0.11687390263851161</v>
      </c>
    </row>
    <row r="402" spans="2:48" ht="15" hidden="1" customHeight="1" outlineLevel="1">
      <c r="B402" s="238" t="s">
        <v>45</v>
      </c>
      <c r="C402" s="239">
        <v>46828</v>
      </c>
      <c r="D402" s="240">
        <f t="shared" si="196"/>
        <v>2.2687384957835732E-3</v>
      </c>
      <c r="E402" s="239">
        <v>2441</v>
      </c>
      <c r="F402" s="240">
        <f t="shared" si="197"/>
        <v>-0.55252062328139329</v>
      </c>
      <c r="G402" s="239">
        <v>6547</v>
      </c>
      <c r="H402" s="240">
        <f t="shared" si="198"/>
        <v>7.0470896010464301E-2</v>
      </c>
      <c r="I402" s="239">
        <v>10044</v>
      </c>
      <c r="J402" s="240">
        <f t="shared" si="199"/>
        <v>-0.23445121951219516</v>
      </c>
      <c r="K402" s="239">
        <v>5899</v>
      </c>
      <c r="L402" s="240">
        <f t="shared" si="200"/>
        <v>-0.26765983860955933</v>
      </c>
      <c r="M402" s="239">
        <v>30045</v>
      </c>
      <c r="N402" s="240">
        <f t="shared" si="201"/>
        <v>9.5426900977790829E-3</v>
      </c>
      <c r="O402" s="239">
        <v>0</v>
      </c>
      <c r="P402" s="240" t="str">
        <f t="shared" si="202"/>
        <v>-</v>
      </c>
      <c r="Q402" s="239">
        <v>901</v>
      </c>
      <c r="R402" s="240">
        <f t="shared" si="203"/>
        <v>-0.18090909090909091</v>
      </c>
      <c r="S402" s="239">
        <f t="shared" si="227"/>
        <v>711.63353517156099</v>
      </c>
      <c r="T402" s="240">
        <f t="shared" si="204"/>
        <v>-0.76270972485109667</v>
      </c>
      <c r="U402" s="239">
        <v>48</v>
      </c>
      <c r="V402" s="240">
        <f t="shared" si="205"/>
        <v>-0.30434782608695654</v>
      </c>
      <c r="W402" s="239">
        <v>41</v>
      </c>
      <c r="X402" s="240">
        <f t="shared" si="206"/>
        <v>-0.98180204172214824</v>
      </c>
      <c r="Y402" s="239">
        <v>584</v>
      </c>
      <c r="Z402" s="240">
        <f t="shared" si="207"/>
        <v>-8.0314960629921273E-2</v>
      </c>
      <c r="AA402" s="239">
        <v>40</v>
      </c>
      <c r="AB402" s="240">
        <f t="shared" si="208"/>
        <v>-4.7619047619047672E-2</v>
      </c>
      <c r="AC402" s="239">
        <v>347</v>
      </c>
      <c r="AD402" s="240">
        <f t="shared" si="209"/>
        <v>-0.45440251572327039</v>
      </c>
      <c r="AE402" s="239">
        <v>578</v>
      </c>
      <c r="AF402" s="240">
        <f t="shared" si="210"/>
        <v>-0.49164467897977138</v>
      </c>
      <c r="AG402" s="239">
        <v>0</v>
      </c>
      <c r="AH402" s="240" t="str">
        <f t="shared" si="211"/>
        <v>-</v>
      </c>
      <c r="AI402" s="239">
        <v>0</v>
      </c>
      <c r="AJ402" s="240" t="str">
        <f t="shared" si="212"/>
        <v>-</v>
      </c>
      <c r="AK402" s="239">
        <v>1412</v>
      </c>
      <c r="AL402" s="240">
        <f t="shared" si="213"/>
        <v>-7.2273324572930342E-2</v>
      </c>
      <c r="AM402" s="239">
        <v>220</v>
      </c>
      <c r="AN402" s="240">
        <f t="shared" si="214"/>
        <v>-0.4907407407407407</v>
      </c>
      <c r="AO402" s="239">
        <v>327</v>
      </c>
      <c r="AP402" s="240">
        <f t="shared" si="215"/>
        <v>-0.11382113821138207</v>
      </c>
      <c r="AQ402" s="239">
        <v>382</v>
      </c>
      <c r="AR402" s="240">
        <f t="shared" si="216"/>
        <v>-7.7922077922077948E-3</v>
      </c>
      <c r="AS402" s="239">
        <f t="shared" si="228"/>
        <v>59851.988415630425</v>
      </c>
      <c r="AT402" s="240">
        <f t="shared" si="217"/>
        <v>-0.15804593785600141</v>
      </c>
      <c r="AU402" s="241">
        <f t="shared" si="229"/>
        <v>106679.99068436892</v>
      </c>
      <c r="AV402" s="242">
        <f t="shared" si="218"/>
        <v>-9.4466545982319516E-2</v>
      </c>
    </row>
    <row r="403" spans="2:48" ht="15" hidden="1" customHeight="1" outlineLevel="1">
      <c r="B403" s="238" t="s">
        <v>46</v>
      </c>
      <c r="C403" s="239">
        <v>30926</v>
      </c>
      <c r="D403" s="240">
        <f t="shared" si="196"/>
        <v>0.14033923303834817</v>
      </c>
      <c r="E403" s="239">
        <v>2195</v>
      </c>
      <c r="F403" s="240">
        <f t="shared" si="197"/>
        <v>0.1227621483375958</v>
      </c>
      <c r="G403" s="239">
        <v>2559</v>
      </c>
      <c r="H403" s="240">
        <f t="shared" si="198"/>
        <v>-8.443649373881934E-2</v>
      </c>
      <c r="I403" s="239">
        <v>9018</v>
      </c>
      <c r="J403" s="240">
        <f t="shared" si="199"/>
        <v>0.10474090407938252</v>
      </c>
      <c r="K403" s="239">
        <v>4776</v>
      </c>
      <c r="L403" s="240">
        <f t="shared" si="200"/>
        <v>-0.11342119918321891</v>
      </c>
      <c r="M403" s="239">
        <v>22492</v>
      </c>
      <c r="N403" s="240">
        <f t="shared" si="201"/>
        <v>-0.12284533187738866</v>
      </c>
      <c r="O403" s="239">
        <v>0</v>
      </c>
      <c r="P403" s="240" t="str">
        <f t="shared" si="202"/>
        <v>-</v>
      </c>
      <c r="Q403" s="239">
        <v>935</v>
      </c>
      <c r="R403" s="240">
        <f t="shared" si="203"/>
        <v>4.4692737430167551E-2</v>
      </c>
      <c r="S403" s="239">
        <f t="shared" si="227"/>
        <v>1229.1002662039461</v>
      </c>
      <c r="T403" s="240">
        <f t="shared" si="204"/>
        <v>-0.47089958407062149</v>
      </c>
      <c r="U403" s="239">
        <v>36</v>
      </c>
      <c r="V403" s="240">
        <f t="shared" si="205"/>
        <v>-0.95306388526727515</v>
      </c>
      <c r="W403" s="239">
        <v>33</v>
      </c>
      <c r="X403" s="240">
        <f t="shared" si="206"/>
        <v>-0.86799999999999999</v>
      </c>
      <c r="Y403" s="239">
        <v>1136</v>
      </c>
      <c r="Z403" s="240">
        <f t="shared" si="207"/>
        <v>-7.866991078669916E-2</v>
      </c>
      <c r="AA403" s="239">
        <v>26</v>
      </c>
      <c r="AB403" s="240">
        <f t="shared" si="208"/>
        <v>-0.64383561643835618</v>
      </c>
      <c r="AC403" s="239">
        <v>346</v>
      </c>
      <c r="AD403" s="240">
        <f t="shared" si="209"/>
        <v>-0.23111111111111116</v>
      </c>
      <c r="AE403" s="239">
        <v>373</v>
      </c>
      <c r="AF403" s="240">
        <f t="shared" si="210"/>
        <v>-0.17660044150110377</v>
      </c>
      <c r="AG403" s="239">
        <v>0</v>
      </c>
      <c r="AH403" s="240" t="str">
        <f t="shared" si="211"/>
        <v>-</v>
      </c>
      <c r="AI403" s="239">
        <v>0</v>
      </c>
      <c r="AJ403" s="240" t="str">
        <f t="shared" si="212"/>
        <v>-</v>
      </c>
      <c r="AK403" s="239">
        <v>804</v>
      </c>
      <c r="AL403" s="240">
        <f t="shared" si="213"/>
        <v>-0.30689655172413788</v>
      </c>
      <c r="AM403" s="239">
        <v>183</v>
      </c>
      <c r="AN403" s="240">
        <f t="shared" si="214"/>
        <v>-0.37542662116040959</v>
      </c>
      <c r="AO403" s="239">
        <v>267</v>
      </c>
      <c r="AP403" s="240">
        <f t="shared" si="215"/>
        <v>-0.12745098039215685</v>
      </c>
      <c r="AQ403" s="239">
        <v>263</v>
      </c>
      <c r="AR403" s="240">
        <f t="shared" si="216"/>
        <v>-8.0419580419580416E-2</v>
      </c>
      <c r="AS403" s="239">
        <f t="shared" si="228"/>
        <v>45438.145744909234</v>
      </c>
      <c r="AT403" s="240">
        <f t="shared" si="217"/>
        <v>-9.31957822122369E-2</v>
      </c>
      <c r="AU403" s="241">
        <f t="shared" si="229"/>
        <v>76364.286084142266</v>
      </c>
      <c r="AV403" s="242">
        <f t="shared" si="218"/>
        <v>-1.1183947737319788E-2</v>
      </c>
    </row>
    <row r="404" spans="2:48" ht="15" hidden="1" customHeight="1" outlineLevel="1">
      <c r="B404" s="238" t="s">
        <v>47</v>
      </c>
      <c r="C404" s="239">
        <v>26982</v>
      </c>
      <c r="D404" s="240">
        <f t="shared" ref="D404:D409" si="230">IFERROR(C404/C417-1,"-")</f>
        <v>0.11399199042153496</v>
      </c>
      <c r="E404" s="239">
        <v>2354</v>
      </c>
      <c r="F404" s="240">
        <f t="shared" ref="F404:F409" si="231">IFERROR(E404/E417-1,"-")</f>
        <v>0.21779617175375066</v>
      </c>
      <c r="G404" s="239">
        <v>3229</v>
      </c>
      <c r="H404" s="240">
        <f t="shared" ref="H404:H409" si="232">IFERROR(G404/G417-1,"-")</f>
        <v>-2.417648836506503E-2</v>
      </c>
      <c r="I404" s="239">
        <v>11757</v>
      </c>
      <c r="J404" s="240">
        <f t="shared" ref="J404:J409" si="233">IFERROR(I404/I417-1,"-")</f>
        <v>0.19712860197535886</v>
      </c>
      <c r="K404" s="239">
        <v>8773</v>
      </c>
      <c r="L404" s="240">
        <f t="shared" ref="L404:L409" si="234">IFERROR(K404/K417-1,"-")</f>
        <v>-3.2318552834767256E-2</v>
      </c>
      <c r="M404" s="239">
        <v>24450</v>
      </c>
      <c r="N404" s="240">
        <f t="shared" ref="N404:N409" si="235">IFERROR(M404/M417-1,"-")</f>
        <v>-8.7569934322548892E-3</v>
      </c>
      <c r="O404" s="239">
        <v>0</v>
      </c>
      <c r="P404" s="240" t="str">
        <f t="shared" ref="P404:P409" si="236">IFERROR(O404/O417-1,"-")</f>
        <v>-</v>
      </c>
      <c r="Q404" s="239">
        <v>777</v>
      </c>
      <c r="R404" s="240">
        <f t="shared" ref="R404:R409" si="237">IFERROR(Q404/Q417-1,"-")</f>
        <v>-0.23898139079333991</v>
      </c>
      <c r="S404" s="239">
        <f t="shared" si="227"/>
        <v>1136.4220886639055</v>
      </c>
      <c r="T404" s="240">
        <f t="shared" ref="T404:T409" si="238">IFERROR(S404/S417-1,"-")</f>
        <v>-0.60027362340348034</v>
      </c>
      <c r="U404" s="239">
        <v>83</v>
      </c>
      <c r="V404" s="240">
        <f t="shared" ref="V404:V409" si="239">IFERROR(U404/U417-1,"-")</f>
        <v>-0.88933333333333331</v>
      </c>
      <c r="W404" s="239">
        <v>133</v>
      </c>
      <c r="X404" s="240">
        <f t="shared" ref="X404:X409" si="240">IFERROR(W404/W417-1,"-")</f>
        <v>-0.35121951219512193</v>
      </c>
      <c r="Y404" s="239">
        <v>878</v>
      </c>
      <c r="Z404" s="240">
        <f t="shared" ref="Z404:Z409" si="241">IFERROR(Y404/Y417-1,"-")</f>
        <v>-0.33735849056603773</v>
      </c>
      <c r="AA404" s="239">
        <v>44</v>
      </c>
      <c r="AB404" s="240">
        <f t="shared" ref="AB404:AB409" si="242">IFERROR(AA404/AA417-1,"-")</f>
        <v>-0.92184724689165187</v>
      </c>
      <c r="AC404" s="239">
        <v>402</v>
      </c>
      <c r="AD404" s="240">
        <f t="shared" ref="AD404:AD409" si="243">IFERROR(AC404/AC417-1,"-")</f>
        <v>-0.13918629550321204</v>
      </c>
      <c r="AE404" s="239">
        <v>340</v>
      </c>
      <c r="AF404" s="240">
        <f t="shared" ref="AF404:AF409" si="244">IFERROR(AE404/AE417-1,"-")</f>
        <v>-0.24276169265033409</v>
      </c>
      <c r="AG404" s="239">
        <v>0</v>
      </c>
      <c r="AH404" s="240" t="str">
        <f t="shared" ref="AH404:AH409" si="245">IFERROR(AG404/AG417-1,"-")</f>
        <v>-</v>
      </c>
      <c r="AI404" s="239">
        <v>0</v>
      </c>
      <c r="AJ404" s="240" t="str">
        <f t="shared" ref="AJ404:AJ409" si="246">IFERROR(AI404/AI417-1,"-")</f>
        <v>-</v>
      </c>
      <c r="AK404" s="239">
        <v>998</v>
      </c>
      <c r="AL404" s="240">
        <f t="shared" ref="AL404:AL409" si="247">IFERROR(AK404/AK417-1,"-")</f>
        <v>0.31315789473684208</v>
      </c>
      <c r="AM404" s="239">
        <v>223</v>
      </c>
      <c r="AN404" s="240">
        <f t="shared" ref="AN404:AN409" si="248">IFERROR(AM404/AM417-1,"-")</f>
        <v>-0.57685009487666039</v>
      </c>
      <c r="AO404" s="239">
        <v>320</v>
      </c>
      <c r="AP404" s="240">
        <f t="shared" ref="AP404:AP409" si="249">IFERROR(AO404/AO417-1,"-")</f>
        <v>-8.0459770114942541E-2</v>
      </c>
      <c r="AQ404" s="239">
        <v>306</v>
      </c>
      <c r="AR404" s="240">
        <f t="shared" ref="AR404:AR409" si="250">IFERROR(AQ404/AQ417-1,"-")</f>
        <v>-6.9908814589665691E-2</v>
      </c>
      <c r="AS404" s="239">
        <f t="shared" si="228"/>
        <v>55064.123814197701</v>
      </c>
      <c r="AT404" s="240">
        <f t="shared" ref="AT404:AT409" si="251">IFERROR(AS404/AS417-1,"-")</f>
        <v>-8.5503193396045951E-3</v>
      </c>
      <c r="AU404" s="241">
        <f t="shared" si="229"/>
        <v>82046.237806188117</v>
      </c>
      <c r="AV404" s="242">
        <f t="shared" ref="AV404:AV409" si="252">IFERROR(AU404/AU417-1,"-")</f>
        <v>2.8663964470763803E-2</v>
      </c>
    </row>
    <row r="405" spans="2:48" ht="15" hidden="1" customHeight="1" outlineLevel="1">
      <c r="B405" s="238" t="s">
        <v>48</v>
      </c>
      <c r="C405" s="239">
        <v>29529</v>
      </c>
      <c r="D405" s="240">
        <f t="shared" si="230"/>
        <v>0.22649111148031231</v>
      </c>
      <c r="E405" s="239">
        <v>3343</v>
      </c>
      <c r="F405" s="240">
        <f t="shared" si="231"/>
        <v>0.2446016381236038</v>
      </c>
      <c r="G405" s="239">
        <v>4813</v>
      </c>
      <c r="H405" s="240">
        <f t="shared" si="232"/>
        <v>0.52939307276771519</v>
      </c>
      <c r="I405" s="239">
        <v>17038</v>
      </c>
      <c r="J405" s="240">
        <f t="shared" si="233"/>
        <v>0.14695388757993944</v>
      </c>
      <c r="K405" s="239">
        <v>13463</v>
      </c>
      <c r="L405" s="240">
        <f t="shared" si="234"/>
        <v>0.10506443404744314</v>
      </c>
      <c r="M405" s="239">
        <v>25818</v>
      </c>
      <c r="N405" s="240">
        <f t="shared" si="235"/>
        <v>0.17157507827744256</v>
      </c>
      <c r="O405" s="239">
        <v>0</v>
      </c>
      <c r="P405" s="240" t="str">
        <f t="shared" si="236"/>
        <v>-</v>
      </c>
      <c r="Q405" s="239">
        <v>1025</v>
      </c>
      <c r="R405" s="240">
        <f t="shared" si="237"/>
        <v>-4.3843283582089554E-2</v>
      </c>
      <c r="S405" s="239">
        <f t="shared" si="227"/>
        <v>15519.571284335658</v>
      </c>
      <c r="T405" s="240">
        <f t="shared" si="238"/>
        <v>0.71904865799021467</v>
      </c>
      <c r="U405" s="239">
        <v>5310</v>
      </c>
      <c r="V405" s="240">
        <f t="shared" si="239"/>
        <v>0.37457934247993796</v>
      </c>
      <c r="W405" s="239">
        <v>3010</v>
      </c>
      <c r="X405" s="240">
        <f t="shared" si="240"/>
        <v>2.4918793503480279</v>
      </c>
      <c r="Y405" s="239">
        <v>4840</v>
      </c>
      <c r="Z405" s="240">
        <f t="shared" si="241"/>
        <v>0.70482564283198301</v>
      </c>
      <c r="AA405" s="239">
        <v>2356</v>
      </c>
      <c r="AB405" s="240">
        <f t="shared" si="242"/>
        <v>0.6092896174863387</v>
      </c>
      <c r="AC405" s="239">
        <v>791</v>
      </c>
      <c r="AD405" s="240">
        <f t="shared" si="243"/>
        <v>0.11723163841807915</v>
      </c>
      <c r="AE405" s="239">
        <v>740</v>
      </c>
      <c r="AF405" s="240">
        <f t="shared" si="244"/>
        <v>-0.116945107398568</v>
      </c>
      <c r="AG405" s="239">
        <v>0</v>
      </c>
      <c r="AH405" s="240" t="str">
        <f t="shared" si="245"/>
        <v>-</v>
      </c>
      <c r="AI405" s="239">
        <v>0</v>
      </c>
      <c r="AJ405" s="240" t="str">
        <f t="shared" si="246"/>
        <v>-</v>
      </c>
      <c r="AK405" s="239">
        <v>1452</v>
      </c>
      <c r="AL405" s="240">
        <f t="shared" si="247"/>
        <v>1.319488817891374</v>
      </c>
      <c r="AM405" s="239">
        <v>449</v>
      </c>
      <c r="AN405" s="240">
        <f t="shared" si="248"/>
        <v>-0.1002004008016032</v>
      </c>
      <c r="AO405" s="239">
        <v>257</v>
      </c>
      <c r="AP405" s="240">
        <f t="shared" si="249"/>
        <v>-9.5070422535211252E-2</v>
      </c>
      <c r="AQ405" s="239">
        <v>276</v>
      </c>
      <c r="AR405" s="240">
        <f t="shared" si="250"/>
        <v>-0.20916905444126077</v>
      </c>
      <c r="AS405" s="239">
        <f t="shared" si="228"/>
        <v>84987.502666589513</v>
      </c>
      <c r="AT405" s="240">
        <f t="shared" si="251"/>
        <v>0.24410795565331878</v>
      </c>
      <c r="AU405" s="241">
        <f t="shared" si="229"/>
        <v>114516.72915770097</v>
      </c>
      <c r="AV405" s="242">
        <f t="shared" si="252"/>
        <v>0.23951951722843856</v>
      </c>
    </row>
    <row r="406" spans="2:48" ht="15" hidden="1" customHeight="1" outlineLevel="1">
      <c r="B406" s="238" t="s">
        <v>49</v>
      </c>
      <c r="C406" s="239">
        <v>23250</v>
      </c>
      <c r="D406" s="240">
        <f t="shared" si="230"/>
        <v>-0.19354838709677424</v>
      </c>
      <c r="E406" s="239">
        <v>4479</v>
      </c>
      <c r="F406" s="240">
        <f t="shared" si="231"/>
        <v>-6.8814968814968847E-2</v>
      </c>
      <c r="G406" s="239">
        <v>5295</v>
      </c>
      <c r="H406" s="240">
        <f t="shared" si="232"/>
        <v>0.59200240529164172</v>
      </c>
      <c r="I406" s="239">
        <v>25332</v>
      </c>
      <c r="J406" s="240">
        <f t="shared" si="233"/>
        <v>-7.7944459676472233E-3</v>
      </c>
      <c r="K406" s="239">
        <v>9686</v>
      </c>
      <c r="L406" s="240">
        <f t="shared" si="234"/>
        <v>0.40072306579898775</v>
      </c>
      <c r="M406" s="239">
        <v>29408</v>
      </c>
      <c r="N406" s="240">
        <f t="shared" si="235"/>
        <v>0.39539739027283516</v>
      </c>
      <c r="O406" s="239">
        <v>0</v>
      </c>
      <c r="P406" s="240" t="str">
        <f t="shared" si="236"/>
        <v>-</v>
      </c>
      <c r="Q406" s="239">
        <v>874</v>
      </c>
      <c r="R406" s="240">
        <f t="shared" si="237"/>
        <v>-0.19521178637200731</v>
      </c>
      <c r="S406" s="239">
        <f t="shared" si="227"/>
        <v>35903.496016127756</v>
      </c>
      <c r="T406" s="240">
        <f t="shared" si="238"/>
        <v>0.22016978814367905</v>
      </c>
      <c r="U406" s="239">
        <v>17971</v>
      </c>
      <c r="V406" s="240">
        <f t="shared" si="239"/>
        <v>0.25935529081990194</v>
      </c>
      <c r="W406" s="239">
        <v>3892</v>
      </c>
      <c r="X406" s="240">
        <f t="shared" si="240"/>
        <v>-5.1656920077972734E-2</v>
      </c>
      <c r="Y406" s="239">
        <v>8271</v>
      </c>
      <c r="Z406" s="240">
        <f t="shared" si="241"/>
        <v>0.28831775700934581</v>
      </c>
      <c r="AA406" s="239">
        <v>5769</v>
      </c>
      <c r="AB406" s="240">
        <f t="shared" si="242"/>
        <v>0.24573526236234078</v>
      </c>
      <c r="AC406" s="239">
        <v>1074</v>
      </c>
      <c r="AD406" s="240">
        <f t="shared" si="243"/>
        <v>0.31456548347613222</v>
      </c>
      <c r="AE406" s="239">
        <v>1196</v>
      </c>
      <c r="AF406" s="240">
        <f t="shared" si="244"/>
        <v>7.5821398483570945E-3</v>
      </c>
      <c r="AG406" s="239">
        <v>0</v>
      </c>
      <c r="AH406" s="240" t="str">
        <f t="shared" si="245"/>
        <v>-</v>
      </c>
      <c r="AI406" s="239">
        <v>0</v>
      </c>
      <c r="AJ406" s="240" t="str">
        <f t="shared" si="246"/>
        <v>-</v>
      </c>
      <c r="AK406" s="239">
        <v>1511</v>
      </c>
      <c r="AL406" s="240">
        <f t="shared" si="247"/>
        <v>1.2619760479041915</v>
      </c>
      <c r="AM406" s="239">
        <v>969</v>
      </c>
      <c r="AN406" s="240">
        <f t="shared" si="248"/>
        <v>0.5</v>
      </c>
      <c r="AO406" s="239">
        <v>190</v>
      </c>
      <c r="AP406" s="240">
        <f t="shared" si="249"/>
        <v>-0.36454849498327757</v>
      </c>
      <c r="AQ406" s="239">
        <v>203</v>
      </c>
      <c r="AR406" s="240">
        <f t="shared" si="250"/>
        <v>-0.51781472684085506</v>
      </c>
      <c r="AS406" s="239">
        <f t="shared" si="228"/>
        <v>116123.77284001293</v>
      </c>
      <c r="AT406" s="240">
        <f t="shared" si="251"/>
        <v>0.20703254308476526</v>
      </c>
      <c r="AU406" s="241">
        <f t="shared" si="229"/>
        <v>139373.57929162585</v>
      </c>
      <c r="AV406" s="242">
        <f t="shared" si="252"/>
        <v>0.1146676100613091</v>
      </c>
    </row>
    <row r="407" spans="2:48" ht="15" hidden="1" customHeight="1" outlineLevel="1">
      <c r="B407" s="238" t="s">
        <v>50</v>
      </c>
      <c r="C407" s="239">
        <v>16992</v>
      </c>
      <c r="D407" s="240">
        <f t="shared" si="230"/>
        <v>-0.10408098702942103</v>
      </c>
      <c r="E407" s="239">
        <v>5563</v>
      </c>
      <c r="F407" s="240">
        <f t="shared" si="231"/>
        <v>0.30372627138504815</v>
      </c>
      <c r="G407" s="239">
        <v>4950</v>
      </c>
      <c r="H407" s="240">
        <f t="shared" si="232"/>
        <v>0.13298237582970929</v>
      </c>
      <c r="I407" s="239">
        <v>22890</v>
      </c>
      <c r="J407" s="240">
        <f t="shared" si="233"/>
        <v>8.2781456953642474E-2</v>
      </c>
      <c r="K407" s="239">
        <v>9777</v>
      </c>
      <c r="L407" s="240">
        <f t="shared" si="234"/>
        <v>-1.4216575922564978E-2</v>
      </c>
      <c r="M407" s="239">
        <v>27913</v>
      </c>
      <c r="N407" s="240">
        <f t="shared" si="235"/>
        <v>0.38787788385043753</v>
      </c>
      <c r="O407" s="239">
        <v>0</v>
      </c>
      <c r="P407" s="240" t="str">
        <f t="shared" si="236"/>
        <v>-</v>
      </c>
      <c r="Q407" s="239">
        <v>813</v>
      </c>
      <c r="R407" s="240">
        <f t="shared" si="237"/>
        <v>-0.26090909090909087</v>
      </c>
      <c r="S407" s="239">
        <f t="shared" si="227"/>
        <v>32921.282954061986</v>
      </c>
      <c r="T407" s="240">
        <f t="shared" si="238"/>
        <v>0.14576559893021912</v>
      </c>
      <c r="U407" s="239">
        <v>15188</v>
      </c>
      <c r="V407" s="240">
        <f t="shared" si="239"/>
        <v>0.19037542127125939</v>
      </c>
      <c r="W407" s="239">
        <v>3020</v>
      </c>
      <c r="X407" s="240">
        <f t="shared" si="240"/>
        <v>-0.30876630807965211</v>
      </c>
      <c r="Y407" s="239">
        <v>9169</v>
      </c>
      <c r="Z407" s="240">
        <f t="shared" si="241"/>
        <v>0.40134494880024452</v>
      </c>
      <c r="AA407" s="239">
        <v>5544</v>
      </c>
      <c r="AB407" s="240">
        <f t="shared" si="242"/>
        <v>9.5219280916633675E-2</v>
      </c>
      <c r="AC407" s="239">
        <v>1116</v>
      </c>
      <c r="AD407" s="240">
        <f t="shared" si="243"/>
        <v>6.5902578796561695E-2</v>
      </c>
      <c r="AE407" s="239">
        <v>1596</v>
      </c>
      <c r="AF407" s="240">
        <f t="shared" si="244"/>
        <v>9.841706813489326E-2</v>
      </c>
      <c r="AG407" s="239">
        <v>0</v>
      </c>
      <c r="AH407" s="240" t="str">
        <f t="shared" si="245"/>
        <v>-</v>
      </c>
      <c r="AI407" s="239">
        <v>0</v>
      </c>
      <c r="AJ407" s="240" t="str">
        <f t="shared" si="246"/>
        <v>-</v>
      </c>
      <c r="AK407" s="239">
        <v>1654</v>
      </c>
      <c r="AL407" s="240">
        <f t="shared" si="247"/>
        <v>1.3100558659217878</v>
      </c>
      <c r="AM407" s="239">
        <v>785</v>
      </c>
      <c r="AN407" s="240">
        <f t="shared" si="248"/>
        <v>-5.0785973397823425E-2</v>
      </c>
      <c r="AO407" s="239">
        <v>240</v>
      </c>
      <c r="AP407" s="240">
        <f t="shared" si="249"/>
        <v>-1.2345679012345734E-2</v>
      </c>
      <c r="AQ407" s="239">
        <v>253</v>
      </c>
      <c r="AR407" s="240">
        <f t="shared" si="250"/>
        <v>-0.10915492957746475</v>
      </c>
      <c r="AS407" s="239">
        <f t="shared" si="228"/>
        <v>110473.68256861545</v>
      </c>
      <c r="AT407" s="240">
        <f t="shared" si="251"/>
        <v>0.1726446790499363</v>
      </c>
      <c r="AU407" s="241">
        <f t="shared" si="229"/>
        <v>127465.57848762842</v>
      </c>
      <c r="AV407" s="242">
        <f t="shared" si="252"/>
        <v>0.12626974585931894</v>
      </c>
    </row>
    <row r="408" spans="2:48" ht="15" hidden="1" customHeight="1" outlineLevel="1">
      <c r="B408" s="238" t="s">
        <v>51</v>
      </c>
      <c r="C408" s="239">
        <v>19887</v>
      </c>
      <c r="D408" s="240">
        <f t="shared" si="230"/>
        <v>-2.1164542009154852E-2</v>
      </c>
      <c r="E408" s="239">
        <v>6356</v>
      </c>
      <c r="F408" s="240">
        <f t="shared" si="231"/>
        <v>0.23850350740452075</v>
      </c>
      <c r="G408" s="239">
        <v>5031</v>
      </c>
      <c r="H408" s="240">
        <f t="shared" si="232"/>
        <v>-1.7958227601015064E-2</v>
      </c>
      <c r="I408" s="239">
        <v>24610</v>
      </c>
      <c r="J408" s="240">
        <f t="shared" si="233"/>
        <v>2.3966048098527093E-2</v>
      </c>
      <c r="K408" s="239">
        <v>6778</v>
      </c>
      <c r="L408" s="240">
        <f t="shared" si="234"/>
        <v>3.4019832189168486E-2</v>
      </c>
      <c r="M408" s="239">
        <v>30959</v>
      </c>
      <c r="N408" s="240">
        <f t="shared" si="235"/>
        <v>0.55933313186259692</v>
      </c>
      <c r="O408" s="239">
        <v>0</v>
      </c>
      <c r="P408" s="240" t="str">
        <f t="shared" si="236"/>
        <v>-</v>
      </c>
      <c r="Q408" s="239">
        <v>1266</v>
      </c>
      <c r="R408" s="240">
        <f t="shared" si="237"/>
        <v>0.14363143631436315</v>
      </c>
      <c r="S408" s="239">
        <f t="shared" si="227"/>
        <v>34827.745476644879</v>
      </c>
      <c r="T408" s="240">
        <f t="shared" si="238"/>
        <v>-8.4909902452633412E-3</v>
      </c>
      <c r="U408" s="239">
        <v>14525</v>
      </c>
      <c r="V408" s="240">
        <f t="shared" si="239"/>
        <v>-9.3320848938826417E-2</v>
      </c>
      <c r="W408" s="239">
        <v>2764</v>
      </c>
      <c r="X408" s="240">
        <f t="shared" si="240"/>
        <v>-0.46267496111975115</v>
      </c>
      <c r="Y408" s="239">
        <v>10253</v>
      </c>
      <c r="Z408" s="240">
        <f t="shared" si="241"/>
        <v>0.30147245493780139</v>
      </c>
      <c r="AA408" s="239">
        <v>7286</v>
      </c>
      <c r="AB408" s="240">
        <f t="shared" si="242"/>
        <v>0.19756738987508227</v>
      </c>
      <c r="AC408" s="239">
        <v>1121</v>
      </c>
      <c r="AD408" s="240">
        <f t="shared" si="243"/>
        <v>-0.16218236173393119</v>
      </c>
      <c r="AE408" s="239">
        <v>1706</v>
      </c>
      <c r="AF408" s="240">
        <f t="shared" si="244"/>
        <v>0.26090169992609025</v>
      </c>
      <c r="AG408" s="239">
        <v>0</v>
      </c>
      <c r="AH408" s="240" t="str">
        <f t="shared" si="245"/>
        <v>-</v>
      </c>
      <c r="AI408" s="239">
        <v>0</v>
      </c>
      <c r="AJ408" s="240" t="str">
        <f t="shared" si="246"/>
        <v>-</v>
      </c>
      <c r="AK408" s="239">
        <v>1855</v>
      </c>
      <c r="AL408" s="240">
        <f t="shared" si="247"/>
        <v>0.75662878787878785</v>
      </c>
      <c r="AM408" s="239">
        <v>534</v>
      </c>
      <c r="AN408" s="240">
        <f t="shared" si="248"/>
        <v>-0.61884368308351179</v>
      </c>
      <c r="AO408" s="239">
        <v>417</v>
      </c>
      <c r="AP408" s="240">
        <f t="shared" si="249"/>
        <v>0.52189781021897819</v>
      </c>
      <c r="AQ408" s="239">
        <v>280</v>
      </c>
      <c r="AR408" s="240">
        <f t="shared" si="250"/>
        <v>-5.084745762711862E-2</v>
      </c>
      <c r="AS408" s="239">
        <f t="shared" si="228"/>
        <v>115742.5393105799</v>
      </c>
      <c r="AT408" s="240">
        <f t="shared" si="251"/>
        <v>0.12756740813829692</v>
      </c>
      <c r="AU408" s="241">
        <f t="shared" si="229"/>
        <v>135629.51814603791</v>
      </c>
      <c r="AV408" s="242">
        <f t="shared" si="252"/>
        <v>0.10299286907687488</v>
      </c>
    </row>
    <row r="409" spans="2:48" collapsed="1">
      <c r="B409" s="251">
        <v>1979</v>
      </c>
      <c r="C409" s="252">
        <v>374562</v>
      </c>
      <c r="D409" s="253">
        <f t="shared" si="230"/>
        <v>8.1445674174238647E-3</v>
      </c>
      <c r="E409" s="252">
        <v>41680</v>
      </c>
      <c r="F409" s="253">
        <f t="shared" si="231"/>
        <v>-0.2443662865534183</v>
      </c>
      <c r="G409" s="252">
        <v>49841</v>
      </c>
      <c r="H409" s="253">
        <f t="shared" si="232"/>
        <v>6.5297311161458538E-2</v>
      </c>
      <c r="I409" s="252">
        <v>189743</v>
      </c>
      <c r="J409" s="253">
        <f t="shared" si="233"/>
        <v>-9.4314135425914825E-2</v>
      </c>
      <c r="K409" s="252">
        <v>86517</v>
      </c>
      <c r="L409" s="253">
        <f t="shared" si="234"/>
        <v>-1.8012803050939774E-2</v>
      </c>
      <c r="M409" s="252">
        <v>333132</v>
      </c>
      <c r="N409" s="253">
        <f t="shared" si="235"/>
        <v>5.2586345812966728E-2</v>
      </c>
      <c r="O409" s="252">
        <v>0</v>
      </c>
      <c r="P409" s="253" t="str">
        <f t="shared" si="236"/>
        <v>-</v>
      </c>
      <c r="Q409" s="252">
        <v>12290</v>
      </c>
      <c r="R409" s="253">
        <f t="shared" si="237"/>
        <v>-0.16683614670191849</v>
      </c>
      <c r="S409" s="252">
        <f t="shared" si="227"/>
        <v>189338.67813499819</v>
      </c>
      <c r="T409" s="253">
        <f t="shared" si="238"/>
        <v>-2.0650189907473804E-2</v>
      </c>
      <c r="U409" s="252">
        <v>83399</v>
      </c>
      <c r="V409" s="253">
        <f t="shared" si="239"/>
        <v>-3.048270256054697E-3</v>
      </c>
      <c r="W409" s="252">
        <v>18885</v>
      </c>
      <c r="X409" s="253">
        <f t="shared" si="240"/>
        <v>-0.332284411130361</v>
      </c>
      <c r="Y409" s="252">
        <v>51096</v>
      </c>
      <c r="Z409" s="253">
        <f t="shared" si="241"/>
        <v>1.3467679552531919E-2</v>
      </c>
      <c r="AA409" s="252">
        <v>35959</v>
      </c>
      <c r="AB409" s="253">
        <f t="shared" si="242"/>
        <v>0.16082900216289508</v>
      </c>
      <c r="AC409" s="252">
        <v>7625</v>
      </c>
      <c r="AD409" s="253">
        <f t="shared" si="243"/>
        <v>-0.15624654199402455</v>
      </c>
      <c r="AE409" s="252">
        <v>10317</v>
      </c>
      <c r="AF409" s="253">
        <f t="shared" si="244"/>
        <v>-0.31851509346720386</v>
      </c>
      <c r="AG409" s="252">
        <v>0</v>
      </c>
      <c r="AH409" s="253" t="str">
        <f t="shared" si="245"/>
        <v>-</v>
      </c>
      <c r="AI409" s="252">
        <v>0</v>
      </c>
      <c r="AJ409" s="253" t="str">
        <f t="shared" si="246"/>
        <v>-</v>
      </c>
      <c r="AK409" s="252">
        <v>15152</v>
      </c>
      <c r="AL409" s="253">
        <f t="shared" si="247"/>
        <v>0.16535917551145984</v>
      </c>
      <c r="AM409" s="252">
        <v>4515</v>
      </c>
      <c r="AN409" s="253">
        <f t="shared" si="248"/>
        <v>-0.27177419354838706</v>
      </c>
      <c r="AO409" s="252">
        <v>3694</v>
      </c>
      <c r="AP409" s="253">
        <f t="shared" si="249"/>
        <v>-5.7172026544155208E-2</v>
      </c>
      <c r="AQ409" s="252">
        <v>3597</v>
      </c>
      <c r="AR409" s="253">
        <f t="shared" si="250"/>
        <v>-0.10722263588979897</v>
      </c>
      <c r="AS409" s="252">
        <f t="shared" si="228"/>
        <v>947440.96180575225</v>
      </c>
      <c r="AT409" s="253">
        <f t="shared" si="251"/>
        <v>-2.8710978858151992E-2</v>
      </c>
      <c r="AU409" s="254">
        <f t="shared" si="229"/>
        <v>1322002.9699503197</v>
      </c>
      <c r="AV409" s="255">
        <f t="shared" si="252"/>
        <v>-1.8545170985587944E-2</v>
      </c>
    </row>
    <row r="410" spans="2:48" ht="15" hidden="1" customHeight="1" outlineLevel="1">
      <c r="B410" s="238" t="s">
        <v>40</v>
      </c>
      <c r="C410" s="239">
        <v>24343</v>
      </c>
      <c r="D410" s="256"/>
      <c r="E410" s="239">
        <v>4779</v>
      </c>
      <c r="F410" s="256"/>
      <c r="G410" s="239">
        <v>3722</v>
      </c>
      <c r="H410" s="256"/>
      <c r="I410" s="239">
        <v>26001</v>
      </c>
      <c r="J410" s="256"/>
      <c r="K410" s="239">
        <v>4037</v>
      </c>
      <c r="L410" s="256"/>
      <c r="M410" s="239">
        <v>28300</v>
      </c>
      <c r="N410" s="256"/>
      <c r="O410" s="239">
        <v>0</v>
      </c>
      <c r="P410" s="256"/>
      <c r="Q410" s="239">
        <v>1513</v>
      </c>
      <c r="R410" s="256"/>
      <c r="S410" s="239">
        <f t="shared" si="227"/>
        <v>32064</v>
      </c>
      <c r="T410" s="256"/>
      <c r="U410" s="239">
        <v>14188</v>
      </c>
      <c r="V410" s="256"/>
      <c r="W410" s="239">
        <v>3274</v>
      </c>
      <c r="X410" s="256"/>
      <c r="Y410" s="239">
        <v>8110</v>
      </c>
      <c r="Z410" s="256"/>
      <c r="AA410" s="239">
        <v>6492</v>
      </c>
      <c r="AB410" s="256"/>
      <c r="AC410" s="239">
        <v>878</v>
      </c>
      <c r="AD410" s="256"/>
      <c r="AE410" s="239">
        <v>1311</v>
      </c>
      <c r="AF410" s="256"/>
      <c r="AG410" s="239">
        <v>0</v>
      </c>
      <c r="AH410" s="256"/>
      <c r="AI410" s="239">
        <v>0</v>
      </c>
      <c r="AJ410" s="256"/>
      <c r="AK410" s="239">
        <v>1519</v>
      </c>
      <c r="AL410" s="256"/>
      <c r="AM410" s="239">
        <v>319</v>
      </c>
      <c r="AN410" s="256"/>
      <c r="AO410" s="239">
        <v>228</v>
      </c>
      <c r="AP410" s="256"/>
      <c r="AQ410" s="239">
        <v>287</v>
      </c>
      <c r="AR410" s="256"/>
      <c r="AS410" s="239">
        <v>104958</v>
      </c>
      <c r="AT410" s="256"/>
      <c r="AU410" s="241">
        <v>129301</v>
      </c>
      <c r="AV410" s="241"/>
    </row>
    <row r="411" spans="2:48" ht="15" hidden="1" customHeight="1" outlineLevel="1">
      <c r="B411" s="238" t="s">
        <v>41</v>
      </c>
      <c r="C411" s="239">
        <v>23329</v>
      </c>
      <c r="D411" s="256"/>
      <c r="E411" s="239">
        <v>4772</v>
      </c>
      <c r="F411" s="256"/>
      <c r="G411" s="239">
        <v>3514</v>
      </c>
      <c r="H411" s="256"/>
      <c r="I411" s="239">
        <v>24710</v>
      </c>
      <c r="J411" s="256"/>
      <c r="K411" s="239">
        <v>4689</v>
      </c>
      <c r="L411" s="256"/>
      <c r="M411" s="239">
        <v>31929</v>
      </c>
      <c r="N411" s="256"/>
      <c r="O411" s="239">
        <v>0</v>
      </c>
      <c r="P411" s="256"/>
      <c r="Q411" s="239">
        <v>1055</v>
      </c>
      <c r="R411" s="256"/>
      <c r="S411" s="239">
        <f t="shared" si="227"/>
        <v>29183</v>
      </c>
      <c r="T411" s="256"/>
      <c r="U411" s="239">
        <v>12008</v>
      </c>
      <c r="V411" s="256"/>
      <c r="W411" s="239">
        <v>3017</v>
      </c>
      <c r="X411" s="256"/>
      <c r="Y411" s="239">
        <v>8756</v>
      </c>
      <c r="Z411" s="256"/>
      <c r="AA411" s="239">
        <v>5402</v>
      </c>
      <c r="AB411" s="256"/>
      <c r="AC411" s="239">
        <v>879</v>
      </c>
      <c r="AD411" s="256"/>
      <c r="AE411" s="239">
        <v>2449</v>
      </c>
      <c r="AF411" s="256"/>
      <c r="AG411" s="239">
        <v>0</v>
      </c>
      <c r="AH411" s="256"/>
      <c r="AI411" s="239">
        <v>0</v>
      </c>
      <c r="AJ411" s="256"/>
      <c r="AK411" s="239">
        <v>1062</v>
      </c>
      <c r="AL411" s="256"/>
      <c r="AM411" s="239">
        <v>363</v>
      </c>
      <c r="AN411" s="256"/>
      <c r="AO411" s="239">
        <v>198</v>
      </c>
      <c r="AP411" s="256"/>
      <c r="AQ411" s="239">
        <v>335</v>
      </c>
      <c r="AR411" s="256"/>
      <c r="AS411" s="239">
        <f t="shared" ref="AS411:AS422" si="253">SUM(E411:Q411,U411:AQ411)</f>
        <v>105138</v>
      </c>
      <c r="AT411" s="256"/>
      <c r="AU411" s="241">
        <f t="shared" ref="AU411:AU422" si="254">SUM(C411:Q411,U411:AQ411)</f>
        <v>128467</v>
      </c>
      <c r="AV411" s="241"/>
    </row>
    <row r="412" spans="2:48" ht="15" hidden="1" customHeight="1" outlineLevel="1">
      <c r="B412" s="238" t="s">
        <v>42</v>
      </c>
      <c r="C412" s="239">
        <v>32431</v>
      </c>
      <c r="D412" s="256"/>
      <c r="E412" s="239">
        <v>7402</v>
      </c>
      <c r="F412" s="256"/>
      <c r="G412" s="239">
        <v>3081</v>
      </c>
      <c r="H412" s="256"/>
      <c r="I412" s="239">
        <v>15752</v>
      </c>
      <c r="J412" s="256"/>
      <c r="K412" s="239">
        <v>7097</v>
      </c>
      <c r="L412" s="256"/>
      <c r="M412" s="239">
        <v>31981</v>
      </c>
      <c r="N412" s="256"/>
      <c r="O412" s="239">
        <v>0</v>
      </c>
      <c r="P412" s="256"/>
      <c r="Q412" s="239">
        <v>1511</v>
      </c>
      <c r="R412" s="256"/>
      <c r="S412" s="239">
        <f t="shared" si="227"/>
        <v>16694</v>
      </c>
      <c r="T412" s="256"/>
      <c r="U412" s="239">
        <v>7764</v>
      </c>
      <c r="V412" s="256"/>
      <c r="W412" s="239">
        <v>3363</v>
      </c>
      <c r="X412" s="256"/>
      <c r="Y412" s="239">
        <v>4443</v>
      </c>
      <c r="Z412" s="256"/>
      <c r="AA412" s="239">
        <v>1124</v>
      </c>
      <c r="AB412" s="256"/>
      <c r="AC412" s="239">
        <v>724</v>
      </c>
      <c r="AD412" s="256"/>
      <c r="AE412" s="239">
        <v>1961</v>
      </c>
      <c r="AF412" s="256"/>
      <c r="AG412" s="239">
        <v>0</v>
      </c>
      <c r="AH412" s="256"/>
      <c r="AI412" s="239">
        <v>0</v>
      </c>
      <c r="AJ412" s="256"/>
      <c r="AK412" s="239">
        <v>1161</v>
      </c>
      <c r="AL412" s="256"/>
      <c r="AM412" s="239">
        <v>350</v>
      </c>
      <c r="AN412" s="256"/>
      <c r="AO412" s="239">
        <v>349</v>
      </c>
      <c r="AP412" s="256"/>
      <c r="AQ412" s="239">
        <v>331</v>
      </c>
      <c r="AR412" s="256"/>
      <c r="AS412" s="239">
        <f t="shared" si="253"/>
        <v>88394</v>
      </c>
      <c r="AT412" s="256"/>
      <c r="AU412" s="241">
        <f t="shared" si="254"/>
        <v>120825</v>
      </c>
      <c r="AV412" s="241"/>
    </row>
    <row r="413" spans="2:48" ht="15" hidden="1" customHeight="1" outlineLevel="1">
      <c r="B413" s="238" t="s">
        <v>43</v>
      </c>
      <c r="C413" s="239">
        <v>44734</v>
      </c>
      <c r="D413" s="256"/>
      <c r="E413" s="239">
        <v>5923</v>
      </c>
      <c r="F413" s="256"/>
      <c r="G413" s="239">
        <v>2978</v>
      </c>
      <c r="H413" s="256"/>
      <c r="I413" s="239">
        <v>12949</v>
      </c>
      <c r="J413" s="256"/>
      <c r="K413" s="239">
        <v>6543</v>
      </c>
      <c r="L413" s="256"/>
      <c r="M413" s="239">
        <v>27637</v>
      </c>
      <c r="N413" s="256"/>
      <c r="O413" s="239">
        <v>0</v>
      </c>
      <c r="P413" s="256"/>
      <c r="Q413" s="239">
        <v>1417</v>
      </c>
      <c r="R413" s="256"/>
      <c r="S413" s="239">
        <f t="shared" si="227"/>
        <v>3829</v>
      </c>
      <c r="T413" s="256"/>
      <c r="U413" s="239">
        <v>1136</v>
      </c>
      <c r="V413" s="256"/>
      <c r="W413" s="239">
        <v>1138</v>
      </c>
      <c r="X413" s="256"/>
      <c r="Y413" s="239">
        <v>1531</v>
      </c>
      <c r="Z413" s="256"/>
      <c r="AA413" s="239">
        <v>24</v>
      </c>
      <c r="AB413" s="256"/>
      <c r="AC413" s="239">
        <v>512</v>
      </c>
      <c r="AD413" s="256"/>
      <c r="AE413" s="239">
        <v>1272</v>
      </c>
      <c r="AF413" s="256"/>
      <c r="AG413" s="239">
        <v>0</v>
      </c>
      <c r="AH413" s="256"/>
      <c r="AI413" s="239">
        <v>0</v>
      </c>
      <c r="AJ413" s="256"/>
      <c r="AK413" s="239">
        <v>1169</v>
      </c>
      <c r="AL413" s="256"/>
      <c r="AM413" s="239">
        <v>315</v>
      </c>
      <c r="AN413" s="256"/>
      <c r="AO413" s="239">
        <v>473</v>
      </c>
      <c r="AP413" s="256"/>
      <c r="AQ413" s="239">
        <v>352</v>
      </c>
      <c r="AR413" s="256"/>
      <c r="AS413" s="239">
        <f t="shared" si="253"/>
        <v>65369</v>
      </c>
      <c r="AT413" s="256"/>
      <c r="AU413" s="241">
        <f t="shared" si="254"/>
        <v>110103</v>
      </c>
      <c r="AV413" s="241"/>
    </row>
    <row r="414" spans="2:48" ht="15" hidden="1" customHeight="1" outlineLevel="1">
      <c r="B414" s="238" t="s">
        <v>44</v>
      </c>
      <c r="C414" s="239">
        <v>56447</v>
      </c>
      <c r="D414" s="256"/>
      <c r="E414" s="239">
        <v>6045</v>
      </c>
      <c r="F414" s="256"/>
      <c r="G414" s="239">
        <v>5306</v>
      </c>
      <c r="H414" s="256"/>
      <c r="I414" s="239">
        <v>13426</v>
      </c>
      <c r="J414" s="256"/>
      <c r="K414" s="239">
        <v>7659</v>
      </c>
      <c r="L414" s="256"/>
      <c r="M414" s="239">
        <v>33495</v>
      </c>
      <c r="N414" s="256"/>
      <c r="O414" s="239">
        <v>0</v>
      </c>
      <c r="P414" s="256"/>
      <c r="Q414" s="239">
        <v>1874</v>
      </c>
      <c r="R414" s="256"/>
      <c r="S414" s="239">
        <f t="shared" si="227"/>
        <v>1084</v>
      </c>
      <c r="T414" s="256"/>
      <c r="U414" s="239">
        <v>60</v>
      </c>
      <c r="V414" s="256"/>
      <c r="W414" s="239">
        <v>304</v>
      </c>
      <c r="X414" s="256"/>
      <c r="Y414" s="239">
        <v>704</v>
      </c>
      <c r="Z414" s="256"/>
      <c r="AA414" s="239">
        <v>16</v>
      </c>
      <c r="AB414" s="256"/>
      <c r="AC414" s="239">
        <v>581</v>
      </c>
      <c r="AD414" s="256"/>
      <c r="AE414" s="239">
        <v>1276</v>
      </c>
      <c r="AF414" s="256"/>
      <c r="AG414" s="239">
        <v>0</v>
      </c>
      <c r="AH414" s="256"/>
      <c r="AI414" s="239">
        <v>0</v>
      </c>
      <c r="AJ414" s="256"/>
      <c r="AK414" s="239">
        <v>1583</v>
      </c>
      <c r="AL414" s="256"/>
      <c r="AM414" s="239">
        <v>228</v>
      </c>
      <c r="AN414" s="256"/>
      <c r="AO414" s="239">
        <v>547</v>
      </c>
      <c r="AP414" s="256"/>
      <c r="AQ414" s="239">
        <v>375</v>
      </c>
      <c r="AR414" s="256"/>
      <c r="AS414" s="239">
        <f t="shared" si="253"/>
        <v>73479</v>
      </c>
      <c r="AT414" s="256"/>
      <c r="AU414" s="241">
        <f t="shared" si="254"/>
        <v>129926</v>
      </c>
      <c r="AV414" s="241"/>
    </row>
    <row r="415" spans="2:48" ht="15" hidden="1" customHeight="1" outlineLevel="1">
      <c r="B415" s="238" t="s">
        <v>45</v>
      </c>
      <c r="C415" s="239">
        <v>46722</v>
      </c>
      <c r="D415" s="256"/>
      <c r="E415" s="239">
        <v>5455</v>
      </c>
      <c r="F415" s="256"/>
      <c r="G415" s="239">
        <v>6116</v>
      </c>
      <c r="H415" s="256"/>
      <c r="I415" s="239">
        <v>13120</v>
      </c>
      <c r="J415" s="256"/>
      <c r="K415" s="239">
        <v>8055</v>
      </c>
      <c r="L415" s="256"/>
      <c r="M415" s="239">
        <v>29761</v>
      </c>
      <c r="N415" s="256"/>
      <c r="O415" s="239">
        <v>0</v>
      </c>
      <c r="P415" s="256"/>
      <c r="Q415" s="239">
        <v>1100</v>
      </c>
      <c r="R415" s="256"/>
      <c r="S415" s="239">
        <f t="shared" si="227"/>
        <v>2999</v>
      </c>
      <c r="T415" s="256"/>
      <c r="U415" s="239">
        <v>69</v>
      </c>
      <c r="V415" s="256"/>
      <c r="W415" s="239">
        <v>2253</v>
      </c>
      <c r="X415" s="256"/>
      <c r="Y415" s="239">
        <v>635</v>
      </c>
      <c r="Z415" s="256"/>
      <c r="AA415" s="239">
        <v>42</v>
      </c>
      <c r="AB415" s="256"/>
      <c r="AC415" s="239">
        <v>636</v>
      </c>
      <c r="AD415" s="256"/>
      <c r="AE415" s="239">
        <v>1137</v>
      </c>
      <c r="AF415" s="256"/>
      <c r="AG415" s="239">
        <v>0</v>
      </c>
      <c r="AH415" s="256"/>
      <c r="AI415" s="239">
        <v>0</v>
      </c>
      <c r="AJ415" s="256"/>
      <c r="AK415" s="239">
        <v>1522</v>
      </c>
      <c r="AL415" s="256"/>
      <c r="AM415" s="239">
        <v>432</v>
      </c>
      <c r="AN415" s="256"/>
      <c r="AO415" s="239">
        <v>369</v>
      </c>
      <c r="AP415" s="256"/>
      <c r="AQ415" s="239">
        <v>385</v>
      </c>
      <c r="AR415" s="256"/>
      <c r="AS415" s="239">
        <f t="shared" si="253"/>
        <v>71087</v>
      </c>
      <c r="AT415" s="256"/>
      <c r="AU415" s="241">
        <f t="shared" si="254"/>
        <v>117809</v>
      </c>
      <c r="AV415" s="241"/>
    </row>
    <row r="416" spans="2:48" ht="15" hidden="1" customHeight="1" outlineLevel="1">
      <c r="B416" s="238" t="s">
        <v>46</v>
      </c>
      <c r="C416" s="239">
        <v>27120</v>
      </c>
      <c r="D416" s="256"/>
      <c r="E416" s="239">
        <v>1955</v>
      </c>
      <c r="F416" s="256"/>
      <c r="G416" s="239">
        <v>2795</v>
      </c>
      <c r="H416" s="256"/>
      <c r="I416" s="239">
        <v>8163</v>
      </c>
      <c r="J416" s="256"/>
      <c r="K416" s="239">
        <v>5387</v>
      </c>
      <c r="L416" s="256"/>
      <c r="M416" s="239">
        <v>25642</v>
      </c>
      <c r="N416" s="256"/>
      <c r="O416" s="239">
        <v>0</v>
      </c>
      <c r="P416" s="256"/>
      <c r="Q416" s="239">
        <v>895</v>
      </c>
      <c r="R416" s="256"/>
      <c r="S416" s="239">
        <f t="shared" si="227"/>
        <v>2323</v>
      </c>
      <c r="T416" s="256"/>
      <c r="U416" s="239">
        <v>767</v>
      </c>
      <c r="V416" s="256"/>
      <c r="W416" s="239">
        <v>250</v>
      </c>
      <c r="X416" s="256"/>
      <c r="Y416" s="239">
        <v>1233</v>
      </c>
      <c r="Z416" s="256"/>
      <c r="AA416" s="239">
        <v>73</v>
      </c>
      <c r="AB416" s="256"/>
      <c r="AC416" s="239">
        <v>450</v>
      </c>
      <c r="AD416" s="256"/>
      <c r="AE416" s="239">
        <v>453</v>
      </c>
      <c r="AF416" s="256"/>
      <c r="AG416" s="239">
        <v>0</v>
      </c>
      <c r="AH416" s="256"/>
      <c r="AI416" s="239">
        <v>0</v>
      </c>
      <c r="AJ416" s="256"/>
      <c r="AK416" s="239">
        <v>1160</v>
      </c>
      <c r="AL416" s="256"/>
      <c r="AM416" s="239">
        <v>293</v>
      </c>
      <c r="AN416" s="256"/>
      <c r="AO416" s="239">
        <v>306</v>
      </c>
      <c r="AP416" s="256"/>
      <c r="AQ416" s="239">
        <v>286</v>
      </c>
      <c r="AR416" s="256"/>
      <c r="AS416" s="239">
        <f t="shared" si="253"/>
        <v>50108</v>
      </c>
      <c r="AT416" s="256"/>
      <c r="AU416" s="241">
        <f t="shared" si="254"/>
        <v>77228</v>
      </c>
      <c r="AV416" s="241"/>
    </row>
    <row r="417" spans="2:48" ht="15" hidden="1" customHeight="1" outlineLevel="1">
      <c r="B417" s="238" t="s">
        <v>47</v>
      </c>
      <c r="C417" s="239">
        <v>24221</v>
      </c>
      <c r="D417" s="256"/>
      <c r="E417" s="239">
        <v>1933</v>
      </c>
      <c r="F417" s="256"/>
      <c r="G417" s="239">
        <v>3309</v>
      </c>
      <c r="H417" s="256"/>
      <c r="I417" s="239">
        <v>9821</v>
      </c>
      <c r="J417" s="256"/>
      <c r="K417" s="239">
        <v>9066</v>
      </c>
      <c r="L417" s="256"/>
      <c r="M417" s="239">
        <v>24666</v>
      </c>
      <c r="N417" s="256"/>
      <c r="O417" s="239">
        <v>0</v>
      </c>
      <c r="P417" s="256"/>
      <c r="Q417" s="239">
        <v>1021</v>
      </c>
      <c r="R417" s="256"/>
      <c r="S417" s="239">
        <f t="shared" si="227"/>
        <v>2843</v>
      </c>
      <c r="T417" s="256"/>
      <c r="U417" s="239">
        <v>750</v>
      </c>
      <c r="V417" s="256"/>
      <c r="W417" s="239">
        <v>205</v>
      </c>
      <c r="X417" s="256"/>
      <c r="Y417" s="239">
        <v>1325</v>
      </c>
      <c r="Z417" s="256"/>
      <c r="AA417" s="239">
        <v>563</v>
      </c>
      <c r="AB417" s="256"/>
      <c r="AC417" s="239">
        <v>467</v>
      </c>
      <c r="AD417" s="256"/>
      <c r="AE417" s="239">
        <v>449</v>
      </c>
      <c r="AF417" s="256"/>
      <c r="AG417" s="239">
        <v>0</v>
      </c>
      <c r="AH417" s="256"/>
      <c r="AI417" s="239">
        <v>0</v>
      </c>
      <c r="AJ417" s="256"/>
      <c r="AK417" s="239">
        <v>760</v>
      </c>
      <c r="AL417" s="256"/>
      <c r="AM417" s="239">
        <v>527</v>
      </c>
      <c r="AN417" s="256"/>
      <c r="AO417" s="239">
        <v>348</v>
      </c>
      <c r="AP417" s="256"/>
      <c r="AQ417" s="239">
        <v>329</v>
      </c>
      <c r="AR417" s="256"/>
      <c r="AS417" s="239">
        <f t="shared" si="253"/>
        <v>55539</v>
      </c>
      <c r="AT417" s="256"/>
      <c r="AU417" s="241">
        <f t="shared" si="254"/>
        <v>79760</v>
      </c>
      <c r="AV417" s="241"/>
    </row>
    <row r="418" spans="2:48" ht="15" hidden="1" customHeight="1" outlineLevel="1">
      <c r="B418" s="238" t="s">
        <v>48</v>
      </c>
      <c r="C418" s="239">
        <v>24076</v>
      </c>
      <c r="D418" s="256"/>
      <c r="E418" s="239">
        <v>2686</v>
      </c>
      <c r="F418" s="256"/>
      <c r="G418" s="239">
        <v>3147</v>
      </c>
      <c r="H418" s="256"/>
      <c r="I418" s="239">
        <v>14855</v>
      </c>
      <c r="J418" s="256"/>
      <c r="K418" s="239">
        <v>12183</v>
      </c>
      <c r="L418" s="256"/>
      <c r="M418" s="239">
        <v>22037</v>
      </c>
      <c r="N418" s="256"/>
      <c r="O418" s="239">
        <v>0</v>
      </c>
      <c r="P418" s="256"/>
      <c r="Q418" s="239">
        <v>1072</v>
      </c>
      <c r="R418" s="256"/>
      <c r="S418" s="239">
        <f t="shared" si="227"/>
        <v>9028</v>
      </c>
      <c r="T418" s="256"/>
      <c r="U418" s="239">
        <v>3863</v>
      </c>
      <c r="V418" s="256"/>
      <c r="W418" s="239">
        <v>862</v>
      </c>
      <c r="X418" s="256"/>
      <c r="Y418" s="239">
        <v>2839</v>
      </c>
      <c r="Z418" s="256"/>
      <c r="AA418" s="239">
        <v>1464</v>
      </c>
      <c r="AB418" s="256"/>
      <c r="AC418" s="239">
        <v>708</v>
      </c>
      <c r="AD418" s="256"/>
      <c r="AE418" s="239">
        <v>838</v>
      </c>
      <c r="AF418" s="256"/>
      <c r="AG418" s="239">
        <v>0</v>
      </c>
      <c r="AH418" s="256"/>
      <c r="AI418" s="239">
        <v>0</v>
      </c>
      <c r="AJ418" s="256"/>
      <c r="AK418" s="239">
        <v>626</v>
      </c>
      <c r="AL418" s="256"/>
      <c r="AM418" s="239">
        <v>499</v>
      </c>
      <c r="AN418" s="256"/>
      <c r="AO418" s="239">
        <v>284</v>
      </c>
      <c r="AP418" s="256"/>
      <c r="AQ418" s="239">
        <v>349</v>
      </c>
      <c r="AR418" s="256"/>
      <c r="AS418" s="239">
        <f t="shared" si="253"/>
        <v>68312</v>
      </c>
      <c r="AT418" s="256"/>
      <c r="AU418" s="241">
        <f t="shared" si="254"/>
        <v>92388</v>
      </c>
      <c r="AV418" s="241"/>
    </row>
    <row r="419" spans="2:48" ht="15" hidden="1" customHeight="1" outlineLevel="1">
      <c r="B419" s="238" t="s">
        <v>49</v>
      </c>
      <c r="C419" s="239">
        <v>28830</v>
      </c>
      <c r="D419" s="256"/>
      <c r="E419" s="239">
        <v>4810</v>
      </c>
      <c r="F419" s="256"/>
      <c r="G419" s="239">
        <v>3326</v>
      </c>
      <c r="H419" s="256"/>
      <c r="I419" s="239">
        <v>25531</v>
      </c>
      <c r="J419" s="256"/>
      <c r="K419" s="239">
        <v>6915</v>
      </c>
      <c r="L419" s="256"/>
      <c r="M419" s="239">
        <v>21075</v>
      </c>
      <c r="N419" s="256"/>
      <c r="O419" s="239">
        <v>0</v>
      </c>
      <c r="P419" s="256"/>
      <c r="Q419" s="239">
        <v>1086</v>
      </c>
      <c r="R419" s="256"/>
      <c r="S419" s="239">
        <f t="shared" si="227"/>
        <v>29425</v>
      </c>
      <c r="T419" s="256"/>
      <c r="U419" s="239">
        <v>14270</v>
      </c>
      <c r="V419" s="256"/>
      <c r="W419" s="239">
        <v>4104</v>
      </c>
      <c r="X419" s="256"/>
      <c r="Y419" s="239">
        <v>6420</v>
      </c>
      <c r="Z419" s="256"/>
      <c r="AA419" s="239">
        <v>4631</v>
      </c>
      <c r="AB419" s="256"/>
      <c r="AC419" s="239">
        <v>817</v>
      </c>
      <c r="AD419" s="256"/>
      <c r="AE419" s="239">
        <v>1187</v>
      </c>
      <c r="AF419" s="256"/>
      <c r="AG419" s="239">
        <v>0</v>
      </c>
      <c r="AH419" s="256"/>
      <c r="AI419" s="239">
        <v>0</v>
      </c>
      <c r="AJ419" s="256"/>
      <c r="AK419" s="239">
        <v>668</v>
      </c>
      <c r="AL419" s="256"/>
      <c r="AM419" s="239">
        <v>646</v>
      </c>
      <c r="AN419" s="256"/>
      <c r="AO419" s="239">
        <v>299</v>
      </c>
      <c r="AP419" s="256"/>
      <c r="AQ419" s="239">
        <v>421</v>
      </c>
      <c r="AR419" s="256"/>
      <c r="AS419" s="239">
        <f t="shared" si="253"/>
        <v>96206</v>
      </c>
      <c r="AT419" s="256"/>
      <c r="AU419" s="241">
        <f t="shared" si="254"/>
        <v>125036</v>
      </c>
      <c r="AV419" s="241"/>
    </row>
    <row r="420" spans="2:48" ht="15" hidden="1" customHeight="1" outlineLevel="1">
      <c r="B420" s="238" t="s">
        <v>50</v>
      </c>
      <c r="C420" s="239">
        <v>18966</v>
      </c>
      <c r="D420" s="256"/>
      <c r="E420" s="239">
        <v>4267</v>
      </c>
      <c r="F420" s="256"/>
      <c r="G420" s="239">
        <v>4369</v>
      </c>
      <c r="H420" s="256"/>
      <c r="I420" s="239">
        <v>21140</v>
      </c>
      <c r="J420" s="256"/>
      <c r="K420" s="239">
        <v>9918</v>
      </c>
      <c r="L420" s="256"/>
      <c r="M420" s="239">
        <v>20112</v>
      </c>
      <c r="N420" s="256"/>
      <c r="O420" s="239">
        <v>0</v>
      </c>
      <c r="P420" s="256"/>
      <c r="Q420" s="239">
        <v>1100</v>
      </c>
      <c r="R420" s="256"/>
      <c r="S420" s="239">
        <f t="shared" si="227"/>
        <v>28733</v>
      </c>
      <c r="T420" s="256"/>
      <c r="U420" s="239">
        <v>12759</v>
      </c>
      <c r="V420" s="256"/>
      <c r="W420" s="239">
        <v>4369</v>
      </c>
      <c r="X420" s="256"/>
      <c r="Y420" s="239">
        <v>6543</v>
      </c>
      <c r="Z420" s="256"/>
      <c r="AA420" s="239">
        <v>5062</v>
      </c>
      <c r="AB420" s="256"/>
      <c r="AC420" s="239">
        <v>1047</v>
      </c>
      <c r="AD420" s="256"/>
      <c r="AE420" s="239">
        <v>1453</v>
      </c>
      <c r="AF420" s="256"/>
      <c r="AG420" s="239">
        <v>0</v>
      </c>
      <c r="AH420" s="256"/>
      <c r="AI420" s="239">
        <v>0</v>
      </c>
      <c r="AJ420" s="256"/>
      <c r="AK420" s="239">
        <v>716</v>
      </c>
      <c r="AL420" s="256"/>
      <c r="AM420" s="239">
        <v>827</v>
      </c>
      <c r="AN420" s="256"/>
      <c r="AO420" s="239">
        <v>243</v>
      </c>
      <c r="AP420" s="256"/>
      <c r="AQ420" s="239">
        <v>284</v>
      </c>
      <c r="AR420" s="256"/>
      <c r="AS420" s="239">
        <f t="shared" si="253"/>
        <v>94209</v>
      </c>
      <c r="AT420" s="256"/>
      <c r="AU420" s="241">
        <f t="shared" si="254"/>
        <v>113175</v>
      </c>
      <c r="AV420" s="241"/>
    </row>
    <row r="421" spans="2:48" ht="15" hidden="1" customHeight="1" outlineLevel="1">
      <c r="B421" s="238" t="s">
        <v>51</v>
      </c>
      <c r="C421" s="239">
        <v>20317</v>
      </c>
      <c r="D421" s="256"/>
      <c r="E421" s="239">
        <v>5132</v>
      </c>
      <c r="F421" s="256"/>
      <c r="G421" s="239">
        <v>5123</v>
      </c>
      <c r="H421" s="256"/>
      <c r="I421" s="239">
        <v>24034</v>
      </c>
      <c r="J421" s="256"/>
      <c r="K421" s="239">
        <v>6555</v>
      </c>
      <c r="L421" s="256"/>
      <c r="M421" s="239">
        <v>19854</v>
      </c>
      <c r="N421" s="256"/>
      <c r="O421" s="239">
        <v>0</v>
      </c>
      <c r="P421" s="256"/>
      <c r="Q421" s="239">
        <v>1107</v>
      </c>
      <c r="R421" s="256"/>
      <c r="S421" s="239">
        <f t="shared" si="227"/>
        <v>35126</v>
      </c>
      <c r="T421" s="256"/>
      <c r="U421" s="239">
        <v>16020</v>
      </c>
      <c r="V421" s="256"/>
      <c r="W421" s="239">
        <v>5144</v>
      </c>
      <c r="X421" s="256"/>
      <c r="Y421" s="239">
        <v>7878</v>
      </c>
      <c r="Z421" s="256"/>
      <c r="AA421" s="239">
        <v>6084</v>
      </c>
      <c r="AB421" s="256"/>
      <c r="AC421" s="239">
        <v>1338</v>
      </c>
      <c r="AD421" s="256"/>
      <c r="AE421" s="239">
        <v>1353</v>
      </c>
      <c r="AF421" s="256"/>
      <c r="AG421" s="239">
        <v>0</v>
      </c>
      <c r="AH421" s="256"/>
      <c r="AI421" s="239">
        <v>0</v>
      </c>
      <c r="AJ421" s="256"/>
      <c r="AK421" s="239">
        <v>1056</v>
      </c>
      <c r="AL421" s="256"/>
      <c r="AM421" s="239">
        <v>1401</v>
      </c>
      <c r="AN421" s="256"/>
      <c r="AO421" s="239">
        <v>274</v>
      </c>
      <c r="AP421" s="256"/>
      <c r="AQ421" s="239">
        <v>295</v>
      </c>
      <c r="AR421" s="256"/>
      <c r="AS421" s="239">
        <f t="shared" si="253"/>
        <v>102648</v>
      </c>
      <c r="AT421" s="256"/>
      <c r="AU421" s="241">
        <f t="shared" si="254"/>
        <v>122965</v>
      </c>
      <c r="AV421" s="241"/>
    </row>
    <row r="422" spans="2:48" collapsed="1">
      <c r="B422" s="251">
        <v>1978</v>
      </c>
      <c r="C422" s="252">
        <v>371536</v>
      </c>
      <c r="D422" s="253"/>
      <c r="E422" s="252">
        <v>55159</v>
      </c>
      <c r="F422" s="253"/>
      <c r="G422" s="252">
        <v>46786</v>
      </c>
      <c r="H422" s="253"/>
      <c r="I422" s="252">
        <v>209502</v>
      </c>
      <c r="J422" s="253"/>
      <c r="K422" s="252">
        <v>88104</v>
      </c>
      <c r="L422" s="253"/>
      <c r="M422" s="252">
        <v>316489</v>
      </c>
      <c r="N422" s="253"/>
      <c r="O422" s="252">
        <v>0</v>
      </c>
      <c r="P422" s="253"/>
      <c r="Q422" s="252">
        <v>14751</v>
      </c>
      <c r="R422" s="253"/>
      <c r="S422" s="252">
        <f t="shared" si="227"/>
        <v>193331</v>
      </c>
      <c r="T422" s="253"/>
      <c r="U422" s="252">
        <v>83654</v>
      </c>
      <c r="V422" s="253"/>
      <c r="W422" s="252">
        <v>28283</v>
      </c>
      <c r="X422" s="253"/>
      <c r="Y422" s="252">
        <v>50417</v>
      </c>
      <c r="Z422" s="253"/>
      <c r="AA422" s="252">
        <v>30977</v>
      </c>
      <c r="AB422" s="253"/>
      <c r="AC422" s="252">
        <v>9037</v>
      </c>
      <c r="AD422" s="253"/>
      <c r="AE422" s="252">
        <v>15139</v>
      </c>
      <c r="AF422" s="253"/>
      <c r="AG422" s="252">
        <v>0</v>
      </c>
      <c r="AH422" s="253"/>
      <c r="AI422" s="252">
        <v>0</v>
      </c>
      <c r="AJ422" s="253"/>
      <c r="AK422" s="252">
        <v>13002</v>
      </c>
      <c r="AL422" s="253"/>
      <c r="AM422" s="252">
        <v>6200</v>
      </c>
      <c r="AN422" s="253"/>
      <c r="AO422" s="252">
        <v>3918</v>
      </c>
      <c r="AP422" s="253"/>
      <c r="AQ422" s="252">
        <v>4029</v>
      </c>
      <c r="AR422" s="253"/>
      <c r="AS422" s="252">
        <f t="shared" si="253"/>
        <v>975447</v>
      </c>
      <c r="AT422" s="253"/>
      <c r="AU422" s="254">
        <f t="shared" si="254"/>
        <v>1346983</v>
      </c>
      <c r="AV422" s="255"/>
    </row>
    <row r="423" spans="2:48">
      <c r="B423" s="257" t="str">
        <f>actualizaciones!$C$16</f>
        <v>HOLANDA</v>
      </c>
    </row>
  </sheetData>
  <conditionalFormatting sqref="C6:AV6">
    <cfRule type="cellIs" dxfId="19" priority="1" operator="equal">
      <formula>$B$423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scale="69" fitToWidth="3" fitToHeight="21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>
      <selection activeCell="F3" sqref="F3"/>
    </sheetView>
  </sheetViews>
  <sheetFormatPr baseColWidth="10" defaultRowHeight="12.75"/>
  <cols>
    <col min="1" max="2" width="15.7109375" style="67" customWidth="1"/>
    <col min="3" max="6" width="9.7109375" style="67" customWidth="1"/>
    <col min="7" max="7" width="36.7109375" style="67" customWidth="1"/>
    <col min="8" max="257" width="11.42578125" style="67"/>
    <col min="258" max="258" width="36.7109375" style="67" customWidth="1"/>
    <col min="259" max="259" width="12.7109375" style="67" customWidth="1"/>
    <col min="260" max="260" width="12.42578125" style="67" customWidth="1"/>
    <col min="261" max="261" width="10.7109375" style="67" customWidth="1"/>
    <col min="262" max="262" width="4.7109375" style="67" customWidth="1"/>
    <col min="263" max="263" width="36.7109375" style="67" customWidth="1"/>
    <col min="264" max="513" width="11.42578125" style="67"/>
    <col min="514" max="514" width="36.7109375" style="67" customWidth="1"/>
    <col min="515" max="515" width="12.7109375" style="67" customWidth="1"/>
    <col min="516" max="516" width="12.42578125" style="67" customWidth="1"/>
    <col min="517" max="517" width="10.7109375" style="67" customWidth="1"/>
    <col min="518" max="518" width="4.7109375" style="67" customWidth="1"/>
    <col min="519" max="519" width="36.7109375" style="67" customWidth="1"/>
    <col min="520" max="769" width="11.42578125" style="67"/>
    <col min="770" max="770" width="36.7109375" style="67" customWidth="1"/>
    <col min="771" max="771" width="12.7109375" style="67" customWidth="1"/>
    <col min="772" max="772" width="12.42578125" style="67" customWidth="1"/>
    <col min="773" max="773" width="10.7109375" style="67" customWidth="1"/>
    <col min="774" max="774" width="4.7109375" style="67" customWidth="1"/>
    <col min="775" max="775" width="36.7109375" style="67" customWidth="1"/>
    <col min="776" max="1025" width="11.42578125" style="67"/>
    <col min="1026" max="1026" width="36.7109375" style="67" customWidth="1"/>
    <col min="1027" max="1027" width="12.7109375" style="67" customWidth="1"/>
    <col min="1028" max="1028" width="12.42578125" style="67" customWidth="1"/>
    <col min="1029" max="1029" width="10.7109375" style="67" customWidth="1"/>
    <col min="1030" max="1030" width="4.7109375" style="67" customWidth="1"/>
    <col min="1031" max="1031" width="36.7109375" style="67" customWidth="1"/>
    <col min="1032" max="1281" width="11.42578125" style="67"/>
    <col min="1282" max="1282" width="36.7109375" style="67" customWidth="1"/>
    <col min="1283" max="1283" width="12.7109375" style="67" customWidth="1"/>
    <col min="1284" max="1284" width="12.42578125" style="67" customWidth="1"/>
    <col min="1285" max="1285" width="10.7109375" style="67" customWidth="1"/>
    <col min="1286" max="1286" width="4.7109375" style="67" customWidth="1"/>
    <col min="1287" max="1287" width="36.7109375" style="67" customWidth="1"/>
    <col min="1288" max="1537" width="11.42578125" style="67"/>
    <col min="1538" max="1538" width="36.7109375" style="67" customWidth="1"/>
    <col min="1539" max="1539" width="12.7109375" style="67" customWidth="1"/>
    <col min="1540" max="1540" width="12.42578125" style="67" customWidth="1"/>
    <col min="1541" max="1541" width="10.7109375" style="67" customWidth="1"/>
    <col min="1542" max="1542" width="4.7109375" style="67" customWidth="1"/>
    <col min="1543" max="1543" width="36.7109375" style="67" customWidth="1"/>
    <col min="1544" max="1793" width="11.42578125" style="67"/>
    <col min="1794" max="1794" width="36.7109375" style="67" customWidth="1"/>
    <col min="1795" max="1795" width="12.7109375" style="67" customWidth="1"/>
    <col min="1796" max="1796" width="12.42578125" style="67" customWidth="1"/>
    <col min="1797" max="1797" width="10.7109375" style="67" customWidth="1"/>
    <col min="1798" max="1798" width="4.7109375" style="67" customWidth="1"/>
    <col min="1799" max="1799" width="36.7109375" style="67" customWidth="1"/>
    <col min="1800" max="2049" width="11.42578125" style="67"/>
    <col min="2050" max="2050" width="36.7109375" style="67" customWidth="1"/>
    <col min="2051" max="2051" width="12.7109375" style="67" customWidth="1"/>
    <col min="2052" max="2052" width="12.42578125" style="67" customWidth="1"/>
    <col min="2053" max="2053" width="10.7109375" style="67" customWidth="1"/>
    <col min="2054" max="2054" width="4.7109375" style="67" customWidth="1"/>
    <col min="2055" max="2055" width="36.7109375" style="67" customWidth="1"/>
    <col min="2056" max="2305" width="11.42578125" style="67"/>
    <col min="2306" max="2306" width="36.7109375" style="67" customWidth="1"/>
    <col min="2307" max="2307" width="12.7109375" style="67" customWidth="1"/>
    <col min="2308" max="2308" width="12.42578125" style="67" customWidth="1"/>
    <col min="2309" max="2309" width="10.7109375" style="67" customWidth="1"/>
    <col min="2310" max="2310" width="4.7109375" style="67" customWidth="1"/>
    <col min="2311" max="2311" width="36.7109375" style="67" customWidth="1"/>
    <col min="2312" max="2561" width="11.42578125" style="67"/>
    <col min="2562" max="2562" width="36.7109375" style="67" customWidth="1"/>
    <col min="2563" max="2563" width="12.7109375" style="67" customWidth="1"/>
    <col min="2564" max="2564" width="12.42578125" style="67" customWidth="1"/>
    <col min="2565" max="2565" width="10.7109375" style="67" customWidth="1"/>
    <col min="2566" max="2566" width="4.7109375" style="67" customWidth="1"/>
    <col min="2567" max="2567" width="36.7109375" style="67" customWidth="1"/>
    <col min="2568" max="2817" width="11.42578125" style="67"/>
    <col min="2818" max="2818" width="36.7109375" style="67" customWidth="1"/>
    <col min="2819" max="2819" width="12.7109375" style="67" customWidth="1"/>
    <col min="2820" max="2820" width="12.42578125" style="67" customWidth="1"/>
    <col min="2821" max="2821" width="10.7109375" style="67" customWidth="1"/>
    <col min="2822" max="2822" width="4.7109375" style="67" customWidth="1"/>
    <col min="2823" max="2823" width="36.7109375" style="67" customWidth="1"/>
    <col min="2824" max="3073" width="11.42578125" style="67"/>
    <col min="3074" max="3074" width="36.7109375" style="67" customWidth="1"/>
    <col min="3075" max="3075" width="12.7109375" style="67" customWidth="1"/>
    <col min="3076" max="3076" width="12.42578125" style="67" customWidth="1"/>
    <col min="3077" max="3077" width="10.7109375" style="67" customWidth="1"/>
    <col min="3078" max="3078" width="4.7109375" style="67" customWidth="1"/>
    <col min="3079" max="3079" width="36.7109375" style="67" customWidth="1"/>
    <col min="3080" max="3329" width="11.42578125" style="67"/>
    <col min="3330" max="3330" width="36.7109375" style="67" customWidth="1"/>
    <col min="3331" max="3331" width="12.7109375" style="67" customWidth="1"/>
    <col min="3332" max="3332" width="12.42578125" style="67" customWidth="1"/>
    <col min="3333" max="3333" width="10.7109375" style="67" customWidth="1"/>
    <col min="3334" max="3334" width="4.7109375" style="67" customWidth="1"/>
    <col min="3335" max="3335" width="36.7109375" style="67" customWidth="1"/>
    <col min="3336" max="3585" width="11.42578125" style="67"/>
    <col min="3586" max="3586" width="36.7109375" style="67" customWidth="1"/>
    <col min="3587" max="3587" width="12.7109375" style="67" customWidth="1"/>
    <col min="3588" max="3588" width="12.42578125" style="67" customWidth="1"/>
    <col min="3589" max="3589" width="10.7109375" style="67" customWidth="1"/>
    <col min="3590" max="3590" width="4.7109375" style="67" customWidth="1"/>
    <col min="3591" max="3591" width="36.7109375" style="67" customWidth="1"/>
    <col min="3592" max="3841" width="11.42578125" style="67"/>
    <col min="3842" max="3842" width="36.7109375" style="67" customWidth="1"/>
    <col min="3843" max="3843" width="12.7109375" style="67" customWidth="1"/>
    <col min="3844" max="3844" width="12.42578125" style="67" customWidth="1"/>
    <col min="3845" max="3845" width="10.7109375" style="67" customWidth="1"/>
    <col min="3846" max="3846" width="4.7109375" style="67" customWidth="1"/>
    <col min="3847" max="3847" width="36.7109375" style="67" customWidth="1"/>
    <col min="3848" max="4097" width="11.42578125" style="67"/>
    <col min="4098" max="4098" width="36.7109375" style="67" customWidth="1"/>
    <col min="4099" max="4099" width="12.7109375" style="67" customWidth="1"/>
    <col min="4100" max="4100" width="12.42578125" style="67" customWidth="1"/>
    <col min="4101" max="4101" width="10.7109375" style="67" customWidth="1"/>
    <col min="4102" max="4102" width="4.7109375" style="67" customWidth="1"/>
    <col min="4103" max="4103" width="36.7109375" style="67" customWidth="1"/>
    <col min="4104" max="4353" width="11.42578125" style="67"/>
    <col min="4354" max="4354" width="36.7109375" style="67" customWidth="1"/>
    <col min="4355" max="4355" width="12.7109375" style="67" customWidth="1"/>
    <col min="4356" max="4356" width="12.42578125" style="67" customWidth="1"/>
    <col min="4357" max="4357" width="10.7109375" style="67" customWidth="1"/>
    <col min="4358" max="4358" width="4.7109375" style="67" customWidth="1"/>
    <col min="4359" max="4359" width="36.7109375" style="67" customWidth="1"/>
    <col min="4360" max="4609" width="11.42578125" style="67"/>
    <col min="4610" max="4610" width="36.7109375" style="67" customWidth="1"/>
    <col min="4611" max="4611" width="12.7109375" style="67" customWidth="1"/>
    <col min="4612" max="4612" width="12.42578125" style="67" customWidth="1"/>
    <col min="4613" max="4613" width="10.7109375" style="67" customWidth="1"/>
    <col min="4614" max="4614" width="4.7109375" style="67" customWidth="1"/>
    <col min="4615" max="4615" width="36.7109375" style="67" customWidth="1"/>
    <col min="4616" max="4865" width="11.42578125" style="67"/>
    <col min="4866" max="4866" width="36.7109375" style="67" customWidth="1"/>
    <col min="4867" max="4867" width="12.7109375" style="67" customWidth="1"/>
    <col min="4868" max="4868" width="12.42578125" style="67" customWidth="1"/>
    <col min="4869" max="4869" width="10.7109375" style="67" customWidth="1"/>
    <col min="4870" max="4870" width="4.7109375" style="67" customWidth="1"/>
    <col min="4871" max="4871" width="36.7109375" style="67" customWidth="1"/>
    <col min="4872" max="5121" width="11.42578125" style="67"/>
    <col min="5122" max="5122" width="36.7109375" style="67" customWidth="1"/>
    <col min="5123" max="5123" width="12.7109375" style="67" customWidth="1"/>
    <col min="5124" max="5124" width="12.42578125" style="67" customWidth="1"/>
    <col min="5125" max="5125" width="10.7109375" style="67" customWidth="1"/>
    <col min="5126" max="5126" width="4.7109375" style="67" customWidth="1"/>
    <col min="5127" max="5127" width="36.7109375" style="67" customWidth="1"/>
    <col min="5128" max="5377" width="11.42578125" style="67"/>
    <col min="5378" max="5378" width="36.7109375" style="67" customWidth="1"/>
    <col min="5379" max="5379" width="12.7109375" style="67" customWidth="1"/>
    <col min="5380" max="5380" width="12.42578125" style="67" customWidth="1"/>
    <col min="5381" max="5381" width="10.7109375" style="67" customWidth="1"/>
    <col min="5382" max="5382" width="4.7109375" style="67" customWidth="1"/>
    <col min="5383" max="5383" width="36.7109375" style="67" customWidth="1"/>
    <col min="5384" max="5633" width="11.42578125" style="67"/>
    <col min="5634" max="5634" width="36.7109375" style="67" customWidth="1"/>
    <col min="5635" max="5635" width="12.7109375" style="67" customWidth="1"/>
    <col min="5636" max="5636" width="12.42578125" style="67" customWidth="1"/>
    <col min="5637" max="5637" width="10.7109375" style="67" customWidth="1"/>
    <col min="5638" max="5638" width="4.7109375" style="67" customWidth="1"/>
    <col min="5639" max="5639" width="36.7109375" style="67" customWidth="1"/>
    <col min="5640" max="5889" width="11.42578125" style="67"/>
    <col min="5890" max="5890" width="36.7109375" style="67" customWidth="1"/>
    <col min="5891" max="5891" width="12.7109375" style="67" customWidth="1"/>
    <col min="5892" max="5892" width="12.42578125" style="67" customWidth="1"/>
    <col min="5893" max="5893" width="10.7109375" style="67" customWidth="1"/>
    <col min="5894" max="5894" width="4.7109375" style="67" customWidth="1"/>
    <col min="5895" max="5895" width="36.7109375" style="67" customWidth="1"/>
    <col min="5896" max="6145" width="11.42578125" style="67"/>
    <col min="6146" max="6146" width="36.7109375" style="67" customWidth="1"/>
    <col min="6147" max="6147" width="12.7109375" style="67" customWidth="1"/>
    <col min="6148" max="6148" width="12.42578125" style="67" customWidth="1"/>
    <col min="6149" max="6149" width="10.7109375" style="67" customWidth="1"/>
    <col min="6150" max="6150" width="4.7109375" style="67" customWidth="1"/>
    <col min="6151" max="6151" width="36.7109375" style="67" customWidth="1"/>
    <col min="6152" max="6401" width="11.42578125" style="67"/>
    <col min="6402" max="6402" width="36.7109375" style="67" customWidth="1"/>
    <col min="6403" max="6403" width="12.7109375" style="67" customWidth="1"/>
    <col min="6404" max="6404" width="12.42578125" style="67" customWidth="1"/>
    <col min="6405" max="6405" width="10.7109375" style="67" customWidth="1"/>
    <col min="6406" max="6406" width="4.7109375" style="67" customWidth="1"/>
    <col min="6407" max="6407" width="36.7109375" style="67" customWidth="1"/>
    <col min="6408" max="6657" width="11.42578125" style="67"/>
    <col min="6658" max="6658" width="36.7109375" style="67" customWidth="1"/>
    <col min="6659" max="6659" width="12.7109375" style="67" customWidth="1"/>
    <col min="6660" max="6660" width="12.42578125" style="67" customWidth="1"/>
    <col min="6661" max="6661" width="10.7109375" style="67" customWidth="1"/>
    <col min="6662" max="6662" width="4.7109375" style="67" customWidth="1"/>
    <col min="6663" max="6663" width="36.7109375" style="67" customWidth="1"/>
    <col min="6664" max="6913" width="11.42578125" style="67"/>
    <col min="6914" max="6914" width="36.7109375" style="67" customWidth="1"/>
    <col min="6915" max="6915" width="12.7109375" style="67" customWidth="1"/>
    <col min="6916" max="6916" width="12.42578125" style="67" customWidth="1"/>
    <col min="6917" max="6917" width="10.7109375" style="67" customWidth="1"/>
    <col min="6918" max="6918" width="4.7109375" style="67" customWidth="1"/>
    <col min="6919" max="6919" width="36.7109375" style="67" customWidth="1"/>
    <col min="6920" max="7169" width="11.42578125" style="67"/>
    <col min="7170" max="7170" width="36.7109375" style="67" customWidth="1"/>
    <col min="7171" max="7171" width="12.7109375" style="67" customWidth="1"/>
    <col min="7172" max="7172" width="12.42578125" style="67" customWidth="1"/>
    <col min="7173" max="7173" width="10.7109375" style="67" customWidth="1"/>
    <col min="7174" max="7174" width="4.7109375" style="67" customWidth="1"/>
    <col min="7175" max="7175" width="36.7109375" style="67" customWidth="1"/>
    <col min="7176" max="7425" width="11.42578125" style="67"/>
    <col min="7426" max="7426" width="36.7109375" style="67" customWidth="1"/>
    <col min="7427" max="7427" width="12.7109375" style="67" customWidth="1"/>
    <col min="7428" max="7428" width="12.42578125" style="67" customWidth="1"/>
    <col min="7429" max="7429" width="10.7109375" style="67" customWidth="1"/>
    <col min="7430" max="7430" width="4.7109375" style="67" customWidth="1"/>
    <col min="7431" max="7431" width="36.7109375" style="67" customWidth="1"/>
    <col min="7432" max="7681" width="11.42578125" style="67"/>
    <col min="7682" max="7682" width="36.7109375" style="67" customWidth="1"/>
    <col min="7683" max="7683" width="12.7109375" style="67" customWidth="1"/>
    <col min="7684" max="7684" width="12.42578125" style="67" customWidth="1"/>
    <col min="7685" max="7685" width="10.7109375" style="67" customWidth="1"/>
    <col min="7686" max="7686" width="4.7109375" style="67" customWidth="1"/>
    <col min="7687" max="7687" width="36.7109375" style="67" customWidth="1"/>
    <col min="7688" max="7937" width="11.42578125" style="67"/>
    <col min="7938" max="7938" width="36.7109375" style="67" customWidth="1"/>
    <col min="7939" max="7939" width="12.7109375" style="67" customWidth="1"/>
    <col min="7940" max="7940" width="12.42578125" style="67" customWidth="1"/>
    <col min="7941" max="7941" width="10.7109375" style="67" customWidth="1"/>
    <col min="7942" max="7942" width="4.7109375" style="67" customWidth="1"/>
    <col min="7943" max="7943" width="36.7109375" style="67" customWidth="1"/>
    <col min="7944" max="8193" width="11.42578125" style="67"/>
    <col min="8194" max="8194" width="36.7109375" style="67" customWidth="1"/>
    <col min="8195" max="8195" width="12.7109375" style="67" customWidth="1"/>
    <col min="8196" max="8196" width="12.42578125" style="67" customWidth="1"/>
    <col min="8197" max="8197" width="10.7109375" style="67" customWidth="1"/>
    <col min="8198" max="8198" width="4.7109375" style="67" customWidth="1"/>
    <col min="8199" max="8199" width="36.7109375" style="67" customWidth="1"/>
    <col min="8200" max="8449" width="11.42578125" style="67"/>
    <col min="8450" max="8450" width="36.7109375" style="67" customWidth="1"/>
    <col min="8451" max="8451" width="12.7109375" style="67" customWidth="1"/>
    <col min="8452" max="8452" width="12.42578125" style="67" customWidth="1"/>
    <col min="8453" max="8453" width="10.7109375" style="67" customWidth="1"/>
    <col min="8454" max="8454" width="4.7109375" style="67" customWidth="1"/>
    <col min="8455" max="8455" width="36.7109375" style="67" customWidth="1"/>
    <col min="8456" max="8705" width="11.42578125" style="67"/>
    <col min="8706" max="8706" width="36.7109375" style="67" customWidth="1"/>
    <col min="8707" max="8707" width="12.7109375" style="67" customWidth="1"/>
    <col min="8708" max="8708" width="12.42578125" style="67" customWidth="1"/>
    <col min="8709" max="8709" width="10.7109375" style="67" customWidth="1"/>
    <col min="8710" max="8710" width="4.7109375" style="67" customWidth="1"/>
    <col min="8711" max="8711" width="36.7109375" style="67" customWidth="1"/>
    <col min="8712" max="8961" width="11.42578125" style="67"/>
    <col min="8962" max="8962" width="36.7109375" style="67" customWidth="1"/>
    <col min="8963" max="8963" width="12.7109375" style="67" customWidth="1"/>
    <col min="8964" max="8964" width="12.42578125" style="67" customWidth="1"/>
    <col min="8965" max="8965" width="10.7109375" style="67" customWidth="1"/>
    <col min="8966" max="8966" width="4.7109375" style="67" customWidth="1"/>
    <col min="8967" max="8967" width="36.7109375" style="67" customWidth="1"/>
    <col min="8968" max="9217" width="11.42578125" style="67"/>
    <col min="9218" max="9218" width="36.7109375" style="67" customWidth="1"/>
    <col min="9219" max="9219" width="12.7109375" style="67" customWidth="1"/>
    <col min="9220" max="9220" width="12.42578125" style="67" customWidth="1"/>
    <col min="9221" max="9221" width="10.7109375" style="67" customWidth="1"/>
    <col min="9222" max="9222" width="4.7109375" style="67" customWidth="1"/>
    <col min="9223" max="9223" width="36.7109375" style="67" customWidth="1"/>
    <col min="9224" max="9473" width="11.42578125" style="67"/>
    <col min="9474" max="9474" width="36.7109375" style="67" customWidth="1"/>
    <col min="9475" max="9475" width="12.7109375" style="67" customWidth="1"/>
    <col min="9476" max="9476" width="12.42578125" style="67" customWidth="1"/>
    <col min="9477" max="9477" width="10.7109375" style="67" customWidth="1"/>
    <col min="9478" max="9478" width="4.7109375" style="67" customWidth="1"/>
    <col min="9479" max="9479" width="36.7109375" style="67" customWidth="1"/>
    <col min="9480" max="9729" width="11.42578125" style="67"/>
    <col min="9730" max="9730" width="36.7109375" style="67" customWidth="1"/>
    <col min="9731" max="9731" width="12.7109375" style="67" customWidth="1"/>
    <col min="9732" max="9732" width="12.42578125" style="67" customWidth="1"/>
    <col min="9733" max="9733" width="10.7109375" style="67" customWidth="1"/>
    <col min="9734" max="9734" width="4.7109375" style="67" customWidth="1"/>
    <col min="9735" max="9735" width="36.7109375" style="67" customWidth="1"/>
    <col min="9736" max="9985" width="11.42578125" style="67"/>
    <col min="9986" max="9986" width="36.7109375" style="67" customWidth="1"/>
    <col min="9987" max="9987" width="12.7109375" style="67" customWidth="1"/>
    <col min="9988" max="9988" width="12.42578125" style="67" customWidth="1"/>
    <col min="9989" max="9989" width="10.7109375" style="67" customWidth="1"/>
    <col min="9990" max="9990" width="4.7109375" style="67" customWidth="1"/>
    <col min="9991" max="9991" width="36.7109375" style="67" customWidth="1"/>
    <col min="9992" max="10241" width="11.42578125" style="67"/>
    <col min="10242" max="10242" width="36.7109375" style="67" customWidth="1"/>
    <col min="10243" max="10243" width="12.7109375" style="67" customWidth="1"/>
    <col min="10244" max="10244" width="12.42578125" style="67" customWidth="1"/>
    <col min="10245" max="10245" width="10.7109375" style="67" customWidth="1"/>
    <col min="10246" max="10246" width="4.7109375" style="67" customWidth="1"/>
    <col min="10247" max="10247" width="36.7109375" style="67" customWidth="1"/>
    <col min="10248" max="10497" width="11.42578125" style="67"/>
    <col min="10498" max="10498" width="36.7109375" style="67" customWidth="1"/>
    <col min="10499" max="10499" width="12.7109375" style="67" customWidth="1"/>
    <col min="10500" max="10500" width="12.42578125" style="67" customWidth="1"/>
    <col min="10501" max="10501" width="10.7109375" style="67" customWidth="1"/>
    <col min="10502" max="10502" width="4.7109375" style="67" customWidth="1"/>
    <col min="10503" max="10503" width="36.7109375" style="67" customWidth="1"/>
    <col min="10504" max="10753" width="11.42578125" style="67"/>
    <col min="10754" max="10754" width="36.7109375" style="67" customWidth="1"/>
    <col min="10755" max="10755" width="12.7109375" style="67" customWidth="1"/>
    <col min="10756" max="10756" width="12.42578125" style="67" customWidth="1"/>
    <col min="10757" max="10757" width="10.7109375" style="67" customWidth="1"/>
    <col min="10758" max="10758" width="4.7109375" style="67" customWidth="1"/>
    <col min="10759" max="10759" width="36.7109375" style="67" customWidth="1"/>
    <col min="10760" max="11009" width="11.42578125" style="67"/>
    <col min="11010" max="11010" width="36.7109375" style="67" customWidth="1"/>
    <col min="11011" max="11011" width="12.7109375" style="67" customWidth="1"/>
    <col min="11012" max="11012" width="12.42578125" style="67" customWidth="1"/>
    <col min="11013" max="11013" width="10.7109375" style="67" customWidth="1"/>
    <col min="11014" max="11014" width="4.7109375" style="67" customWidth="1"/>
    <col min="11015" max="11015" width="36.7109375" style="67" customWidth="1"/>
    <col min="11016" max="11265" width="11.42578125" style="67"/>
    <col min="11266" max="11266" width="36.7109375" style="67" customWidth="1"/>
    <col min="11267" max="11267" width="12.7109375" style="67" customWidth="1"/>
    <col min="11268" max="11268" width="12.42578125" style="67" customWidth="1"/>
    <col min="11269" max="11269" width="10.7109375" style="67" customWidth="1"/>
    <col min="11270" max="11270" width="4.7109375" style="67" customWidth="1"/>
    <col min="11271" max="11271" width="36.7109375" style="67" customWidth="1"/>
    <col min="11272" max="11521" width="11.42578125" style="67"/>
    <col min="11522" max="11522" width="36.7109375" style="67" customWidth="1"/>
    <col min="11523" max="11523" width="12.7109375" style="67" customWidth="1"/>
    <col min="11524" max="11524" width="12.42578125" style="67" customWidth="1"/>
    <col min="11525" max="11525" width="10.7109375" style="67" customWidth="1"/>
    <col min="11526" max="11526" width="4.7109375" style="67" customWidth="1"/>
    <col min="11527" max="11527" width="36.7109375" style="67" customWidth="1"/>
    <col min="11528" max="11777" width="11.42578125" style="67"/>
    <col min="11778" max="11778" width="36.7109375" style="67" customWidth="1"/>
    <col min="11779" max="11779" width="12.7109375" style="67" customWidth="1"/>
    <col min="11780" max="11780" width="12.42578125" style="67" customWidth="1"/>
    <col min="11781" max="11781" width="10.7109375" style="67" customWidth="1"/>
    <col min="11782" max="11782" width="4.7109375" style="67" customWidth="1"/>
    <col min="11783" max="11783" width="36.7109375" style="67" customWidth="1"/>
    <col min="11784" max="12033" width="11.42578125" style="67"/>
    <col min="12034" max="12034" width="36.7109375" style="67" customWidth="1"/>
    <col min="12035" max="12035" width="12.7109375" style="67" customWidth="1"/>
    <col min="12036" max="12036" width="12.42578125" style="67" customWidth="1"/>
    <col min="12037" max="12037" width="10.7109375" style="67" customWidth="1"/>
    <col min="12038" max="12038" width="4.7109375" style="67" customWidth="1"/>
    <col min="12039" max="12039" width="36.7109375" style="67" customWidth="1"/>
    <col min="12040" max="12289" width="11.42578125" style="67"/>
    <col min="12290" max="12290" width="36.7109375" style="67" customWidth="1"/>
    <col min="12291" max="12291" width="12.7109375" style="67" customWidth="1"/>
    <col min="12292" max="12292" width="12.42578125" style="67" customWidth="1"/>
    <col min="12293" max="12293" width="10.7109375" style="67" customWidth="1"/>
    <col min="12294" max="12294" width="4.7109375" style="67" customWidth="1"/>
    <col min="12295" max="12295" width="36.7109375" style="67" customWidth="1"/>
    <col min="12296" max="12545" width="11.42578125" style="67"/>
    <col min="12546" max="12546" width="36.7109375" style="67" customWidth="1"/>
    <col min="12547" max="12547" width="12.7109375" style="67" customWidth="1"/>
    <col min="12548" max="12548" width="12.42578125" style="67" customWidth="1"/>
    <col min="12549" max="12549" width="10.7109375" style="67" customWidth="1"/>
    <col min="12550" max="12550" width="4.7109375" style="67" customWidth="1"/>
    <col min="12551" max="12551" width="36.7109375" style="67" customWidth="1"/>
    <col min="12552" max="12801" width="11.42578125" style="67"/>
    <col min="12802" max="12802" width="36.7109375" style="67" customWidth="1"/>
    <col min="12803" max="12803" width="12.7109375" style="67" customWidth="1"/>
    <col min="12804" max="12804" width="12.42578125" style="67" customWidth="1"/>
    <col min="12805" max="12805" width="10.7109375" style="67" customWidth="1"/>
    <col min="12806" max="12806" width="4.7109375" style="67" customWidth="1"/>
    <col min="12807" max="12807" width="36.7109375" style="67" customWidth="1"/>
    <col min="12808" max="13057" width="11.42578125" style="67"/>
    <col min="13058" max="13058" width="36.7109375" style="67" customWidth="1"/>
    <col min="13059" max="13059" width="12.7109375" style="67" customWidth="1"/>
    <col min="13060" max="13060" width="12.42578125" style="67" customWidth="1"/>
    <col min="13061" max="13061" width="10.7109375" style="67" customWidth="1"/>
    <col min="13062" max="13062" width="4.7109375" style="67" customWidth="1"/>
    <col min="13063" max="13063" width="36.7109375" style="67" customWidth="1"/>
    <col min="13064" max="13313" width="11.42578125" style="67"/>
    <col min="13314" max="13314" width="36.7109375" style="67" customWidth="1"/>
    <col min="13315" max="13315" width="12.7109375" style="67" customWidth="1"/>
    <col min="13316" max="13316" width="12.42578125" style="67" customWidth="1"/>
    <col min="13317" max="13317" width="10.7109375" style="67" customWidth="1"/>
    <col min="13318" max="13318" width="4.7109375" style="67" customWidth="1"/>
    <col min="13319" max="13319" width="36.7109375" style="67" customWidth="1"/>
    <col min="13320" max="13569" width="11.42578125" style="67"/>
    <col min="13570" max="13570" width="36.7109375" style="67" customWidth="1"/>
    <col min="13571" max="13571" width="12.7109375" style="67" customWidth="1"/>
    <col min="13572" max="13572" width="12.42578125" style="67" customWidth="1"/>
    <col min="13573" max="13573" width="10.7109375" style="67" customWidth="1"/>
    <col min="13574" max="13574" width="4.7109375" style="67" customWidth="1"/>
    <col min="13575" max="13575" width="36.7109375" style="67" customWidth="1"/>
    <col min="13576" max="13825" width="11.42578125" style="67"/>
    <col min="13826" max="13826" width="36.7109375" style="67" customWidth="1"/>
    <col min="13827" max="13827" width="12.7109375" style="67" customWidth="1"/>
    <col min="13828" max="13828" width="12.42578125" style="67" customWidth="1"/>
    <col min="13829" max="13829" width="10.7109375" style="67" customWidth="1"/>
    <col min="13830" max="13830" width="4.7109375" style="67" customWidth="1"/>
    <col min="13831" max="13831" width="36.7109375" style="67" customWidth="1"/>
    <col min="13832" max="14081" width="11.42578125" style="67"/>
    <col min="14082" max="14082" width="36.7109375" style="67" customWidth="1"/>
    <col min="14083" max="14083" width="12.7109375" style="67" customWidth="1"/>
    <col min="14084" max="14084" width="12.42578125" style="67" customWidth="1"/>
    <col min="14085" max="14085" width="10.7109375" style="67" customWidth="1"/>
    <col min="14086" max="14086" width="4.7109375" style="67" customWidth="1"/>
    <col min="14087" max="14087" width="36.7109375" style="67" customWidth="1"/>
    <col min="14088" max="14337" width="11.42578125" style="67"/>
    <col min="14338" max="14338" width="36.7109375" style="67" customWidth="1"/>
    <col min="14339" max="14339" width="12.7109375" style="67" customWidth="1"/>
    <col min="14340" max="14340" width="12.42578125" style="67" customWidth="1"/>
    <col min="14341" max="14341" width="10.7109375" style="67" customWidth="1"/>
    <col min="14342" max="14342" width="4.7109375" style="67" customWidth="1"/>
    <col min="14343" max="14343" width="36.7109375" style="67" customWidth="1"/>
    <col min="14344" max="14593" width="11.42578125" style="67"/>
    <col min="14594" max="14594" width="36.7109375" style="67" customWidth="1"/>
    <col min="14595" max="14595" width="12.7109375" style="67" customWidth="1"/>
    <col min="14596" max="14596" width="12.42578125" style="67" customWidth="1"/>
    <col min="14597" max="14597" width="10.7109375" style="67" customWidth="1"/>
    <col min="14598" max="14598" width="4.7109375" style="67" customWidth="1"/>
    <col min="14599" max="14599" width="36.7109375" style="67" customWidth="1"/>
    <col min="14600" max="14849" width="11.42578125" style="67"/>
    <col min="14850" max="14850" width="36.7109375" style="67" customWidth="1"/>
    <col min="14851" max="14851" width="12.7109375" style="67" customWidth="1"/>
    <col min="14852" max="14852" width="12.42578125" style="67" customWidth="1"/>
    <col min="14853" max="14853" width="10.7109375" style="67" customWidth="1"/>
    <col min="14854" max="14854" width="4.7109375" style="67" customWidth="1"/>
    <col min="14855" max="14855" width="36.7109375" style="67" customWidth="1"/>
    <col min="14856" max="15105" width="11.42578125" style="67"/>
    <col min="15106" max="15106" width="36.7109375" style="67" customWidth="1"/>
    <col min="15107" max="15107" width="12.7109375" style="67" customWidth="1"/>
    <col min="15108" max="15108" width="12.42578125" style="67" customWidth="1"/>
    <col min="15109" max="15109" width="10.7109375" style="67" customWidth="1"/>
    <col min="15110" max="15110" width="4.7109375" style="67" customWidth="1"/>
    <col min="15111" max="15111" width="36.7109375" style="67" customWidth="1"/>
    <col min="15112" max="15361" width="11.42578125" style="67"/>
    <col min="15362" max="15362" width="36.7109375" style="67" customWidth="1"/>
    <col min="15363" max="15363" width="12.7109375" style="67" customWidth="1"/>
    <col min="15364" max="15364" width="12.42578125" style="67" customWidth="1"/>
    <col min="15365" max="15365" width="10.7109375" style="67" customWidth="1"/>
    <col min="15366" max="15366" width="4.7109375" style="67" customWidth="1"/>
    <col min="15367" max="15367" width="36.7109375" style="67" customWidth="1"/>
    <col min="15368" max="15617" width="11.42578125" style="67"/>
    <col min="15618" max="15618" width="36.7109375" style="67" customWidth="1"/>
    <col min="15619" max="15619" width="12.7109375" style="67" customWidth="1"/>
    <col min="15620" max="15620" width="12.42578125" style="67" customWidth="1"/>
    <col min="15621" max="15621" width="10.7109375" style="67" customWidth="1"/>
    <col min="15622" max="15622" width="4.7109375" style="67" customWidth="1"/>
    <col min="15623" max="15623" width="36.7109375" style="67" customWidth="1"/>
    <col min="15624" max="15873" width="11.42578125" style="67"/>
    <col min="15874" max="15874" width="36.7109375" style="67" customWidth="1"/>
    <col min="15875" max="15875" width="12.7109375" style="67" customWidth="1"/>
    <col min="15876" max="15876" width="12.42578125" style="67" customWidth="1"/>
    <col min="15877" max="15877" width="10.7109375" style="67" customWidth="1"/>
    <col min="15878" max="15878" width="4.7109375" style="67" customWidth="1"/>
    <col min="15879" max="15879" width="36.7109375" style="67" customWidth="1"/>
    <col min="15880" max="16129" width="11.42578125" style="67"/>
    <col min="16130" max="16130" width="36.7109375" style="67" customWidth="1"/>
    <col min="16131" max="16131" width="12.7109375" style="67" customWidth="1"/>
    <col min="16132" max="16132" width="12.42578125" style="67" customWidth="1"/>
    <col min="16133" max="16133" width="10.7109375" style="67" customWidth="1"/>
    <col min="16134" max="16134" width="4.7109375" style="67" customWidth="1"/>
    <col min="16135" max="16135" width="36.7109375" style="67" customWidth="1"/>
    <col min="16136" max="16384" width="11.42578125" style="67"/>
  </cols>
  <sheetData>
    <row r="1" spans="2:6" ht="15" customHeight="1"/>
    <row r="2" spans="2:6" ht="15" customHeight="1"/>
    <row r="3" spans="2:6" ht="15" customHeight="1"/>
    <row r="4" spans="2:6" ht="15" customHeight="1"/>
    <row r="5" spans="2:6" ht="33.75" customHeight="1">
      <c r="B5" s="435" t="s">
        <v>226</v>
      </c>
      <c r="C5" s="435"/>
      <c r="D5" s="435"/>
      <c r="E5" s="435"/>
      <c r="F5" s="435"/>
    </row>
    <row r="6" spans="2:6" ht="30" customHeight="1">
      <c r="B6" s="258" t="s">
        <v>203</v>
      </c>
      <c r="C6" s="259" t="str">
        <f>actualizaciones!A3</f>
        <v>año 2009</v>
      </c>
      <c r="D6" s="259" t="str">
        <f>actualizaciones!A2</f>
        <v>año 2010</v>
      </c>
      <c r="E6" s="177" t="s">
        <v>141</v>
      </c>
      <c r="F6" s="175" t="s">
        <v>227</v>
      </c>
    </row>
    <row r="7" spans="2:6" ht="15" customHeight="1">
      <c r="B7" s="260" t="s">
        <v>209</v>
      </c>
      <c r="C7" s="261">
        <v>1430413</v>
      </c>
      <c r="D7" s="261">
        <v>1499301</v>
      </c>
      <c r="E7" s="117">
        <v>4.8159517565905793E-2</v>
      </c>
      <c r="F7" s="116">
        <v>0.31032915401054578</v>
      </c>
    </row>
    <row r="8" spans="2:6" ht="15" customHeight="1">
      <c r="B8" s="260" t="s">
        <v>204</v>
      </c>
      <c r="C8" s="261">
        <v>1450144</v>
      </c>
      <c r="D8" s="261">
        <v>1466184</v>
      </c>
      <c r="E8" s="117">
        <v>1.1060970496723084E-2</v>
      </c>
      <c r="F8" s="116">
        <v>0.30347451268544345</v>
      </c>
    </row>
    <row r="9" spans="2:6" ht="15" customHeight="1">
      <c r="B9" s="260" t="s">
        <v>207</v>
      </c>
      <c r="C9" s="261">
        <v>523436</v>
      </c>
      <c r="D9" s="261">
        <v>536354</v>
      </c>
      <c r="E9" s="117">
        <v>2.4679234901688076E-2</v>
      </c>
      <c r="F9" s="116">
        <v>0.11101592213316223</v>
      </c>
    </row>
    <row r="10" spans="2:6" ht="15" customHeight="1">
      <c r="B10" s="260" t="s">
        <v>212</v>
      </c>
      <c r="C10" s="261">
        <v>421317</v>
      </c>
      <c r="D10" s="261">
        <v>386726</v>
      </c>
      <c r="E10" s="117">
        <v>-8.2102075159559196E-2</v>
      </c>
      <c r="F10" s="116">
        <v>8.0045536162439909E-2</v>
      </c>
    </row>
    <row r="11" spans="2:6" ht="15" customHeight="1">
      <c r="B11" s="339" t="s">
        <v>213</v>
      </c>
      <c r="C11" s="261">
        <v>128236</v>
      </c>
      <c r="D11" s="261">
        <v>120938</v>
      </c>
      <c r="E11" s="117">
        <v>-5.6910695904426212E-2</v>
      </c>
      <c r="F11" s="116">
        <v>2.5032056423444915E-2</v>
      </c>
    </row>
    <row r="12" spans="2:6" ht="15" customHeight="1">
      <c r="B12" s="339" t="s">
        <v>216</v>
      </c>
      <c r="C12" s="261">
        <v>117729</v>
      </c>
      <c r="D12" s="261">
        <v>108125</v>
      </c>
      <c r="E12" s="117">
        <v>-8.1577181493090067E-2</v>
      </c>
      <c r="F12" s="116">
        <v>2.2379988926433225E-2</v>
      </c>
    </row>
    <row r="13" spans="2:6" ht="15" customHeight="1">
      <c r="B13" s="339" t="s">
        <v>214</v>
      </c>
      <c r="C13" s="261">
        <v>80612</v>
      </c>
      <c r="D13" s="261">
        <v>79427</v>
      </c>
      <c r="E13" s="117">
        <v>-1.4700044658363519E-2</v>
      </c>
      <c r="F13" s="116">
        <v>1.644000351870346E-2</v>
      </c>
    </row>
    <row r="14" spans="2:6" ht="15" customHeight="1">
      <c r="B14" s="339" t="s">
        <v>215</v>
      </c>
      <c r="C14" s="261">
        <v>94740</v>
      </c>
      <c r="D14" s="261">
        <v>78236</v>
      </c>
      <c r="E14" s="117">
        <v>-0.1742030821194849</v>
      </c>
      <c r="F14" s="116">
        <v>1.6193487293858309E-2</v>
      </c>
    </row>
    <row r="15" spans="2:6" ht="15" customHeight="1">
      <c r="B15" s="260" t="s">
        <v>205</v>
      </c>
      <c r="C15" s="261">
        <v>141410</v>
      </c>
      <c r="D15" s="261">
        <v>141241</v>
      </c>
      <c r="E15" s="117">
        <v>-1.1951064281168235E-3</v>
      </c>
      <c r="F15" s="116">
        <v>2.9234423268979008E-2</v>
      </c>
    </row>
    <row r="16" spans="2:6" ht="15" customHeight="1">
      <c r="B16" s="260" t="s">
        <v>206</v>
      </c>
      <c r="C16" s="261">
        <v>119438</v>
      </c>
      <c r="D16" s="261">
        <v>126852</v>
      </c>
      <c r="E16" s="117">
        <v>6.2074046785780067E-2</v>
      </c>
      <c r="F16" s="116">
        <v>2.6256151262852322E-2</v>
      </c>
    </row>
    <row r="17" spans="2:11" ht="15" customHeight="1">
      <c r="B17" s="260" t="s">
        <v>208</v>
      </c>
      <c r="C17" s="261">
        <v>99518</v>
      </c>
      <c r="D17" s="261">
        <v>110903</v>
      </c>
      <c r="E17" s="117">
        <v>0.11440141481942966</v>
      </c>
      <c r="F17" s="116">
        <v>2.2954986468515366E-2</v>
      </c>
    </row>
    <row r="18" spans="2:11" ht="15" customHeight="1">
      <c r="B18" s="260" t="s">
        <v>211</v>
      </c>
      <c r="C18" s="261">
        <v>85304</v>
      </c>
      <c r="D18" s="261">
        <v>90411</v>
      </c>
      <c r="E18" s="117">
        <v>5.9868235956109912E-2</v>
      </c>
      <c r="F18" s="116">
        <v>1.871349991979426E-2</v>
      </c>
    </row>
    <row r="19" spans="2:11" ht="15" customHeight="1">
      <c r="B19" s="260" t="s">
        <v>219</v>
      </c>
      <c r="C19" s="261">
        <v>67987</v>
      </c>
      <c r="D19" s="261">
        <v>81992</v>
      </c>
      <c r="E19" s="117">
        <v>0.20599526380043243</v>
      </c>
      <c r="F19" s="116">
        <v>1.6970913776241506E-2</v>
      </c>
    </row>
    <row r="20" spans="2:11" ht="15" customHeight="1">
      <c r="B20" s="260" t="s">
        <v>220</v>
      </c>
      <c r="C20" s="261">
        <v>78786</v>
      </c>
      <c r="D20" s="261">
        <v>77713</v>
      </c>
      <c r="E20" s="117">
        <v>-1.3619170918691139E-2</v>
      </c>
      <c r="F20" s="116">
        <v>1.6085235416785252E-2</v>
      </c>
    </row>
    <row r="21" spans="2:11" ht="15" customHeight="1">
      <c r="B21" s="260" t="s">
        <v>210</v>
      </c>
      <c r="C21" s="261">
        <v>76729</v>
      </c>
      <c r="D21" s="261">
        <v>67848</v>
      </c>
      <c r="E21" s="117">
        <v>-0.11574502469731132</v>
      </c>
      <c r="F21" s="116">
        <v>1.404335249646836E-2</v>
      </c>
    </row>
    <row r="22" spans="2:11" ht="15" customHeight="1">
      <c r="B22" s="260" t="s">
        <v>217</v>
      </c>
      <c r="C22" s="261">
        <v>30611</v>
      </c>
      <c r="D22" s="261">
        <v>31062</v>
      </c>
      <c r="E22" s="117">
        <v>1.4733265819476659E-2</v>
      </c>
      <c r="F22" s="116">
        <v>6.4292921714022549E-3</v>
      </c>
    </row>
    <row r="23" spans="2:11" ht="15" customHeight="1">
      <c r="B23" s="262" t="s">
        <v>218</v>
      </c>
      <c r="C23" s="261">
        <v>27544</v>
      </c>
      <c r="D23" s="261">
        <v>30174</v>
      </c>
      <c r="E23" s="117">
        <v>9.5483589892535581E-2</v>
      </c>
      <c r="F23" s="116">
        <v>6.2454916611902533E-3</v>
      </c>
    </row>
    <row r="24" spans="2:11" ht="15" customHeight="1">
      <c r="B24" s="262" t="s">
        <v>221</v>
      </c>
      <c r="C24" s="261">
        <v>82820</v>
      </c>
      <c r="D24" s="261">
        <v>92211</v>
      </c>
      <c r="E24" s="117">
        <v>0.11339048539000242</v>
      </c>
      <c r="F24" s="116">
        <v>1.9086068521575343E-2</v>
      </c>
    </row>
    <row r="25" spans="2:11" ht="15" customHeight="1">
      <c r="B25" s="262" t="s">
        <v>222</v>
      </c>
      <c r="C25" s="261">
        <v>12605</v>
      </c>
      <c r="D25" s="261">
        <v>12685</v>
      </c>
      <c r="E25" s="117">
        <v>6.346687822292741E-3</v>
      </c>
      <c r="F25" s="116">
        <v>2.6255737297739231E-3</v>
      </c>
    </row>
    <row r="26" spans="2:11" ht="15" customHeight="1">
      <c r="B26" s="262" t="s">
        <v>223</v>
      </c>
      <c r="C26" s="261">
        <v>18891</v>
      </c>
      <c r="D26" s="261">
        <v>19111</v>
      </c>
      <c r="E26" s="117">
        <v>1.1645757238896829E-2</v>
      </c>
      <c r="F26" s="116">
        <v>3.9556436381323968E-3</v>
      </c>
    </row>
    <row r="27" spans="2:11" ht="15" customHeight="1">
      <c r="B27" s="262" t="s">
        <v>224</v>
      </c>
      <c r="C27" s="261">
        <v>40829</v>
      </c>
      <c r="D27" s="261">
        <v>60557</v>
      </c>
      <c r="E27" s="117">
        <v>0.48318597075608022</v>
      </c>
      <c r="F27" s="116">
        <v>1.2534242676698421E-2</v>
      </c>
    </row>
    <row r="28" spans="2:11" ht="15" customHeight="1">
      <c r="B28" s="263" t="s">
        <v>225</v>
      </c>
      <c r="C28" s="264">
        <v>3257638</v>
      </c>
      <c r="D28" s="264">
        <v>3365141</v>
      </c>
      <c r="E28" s="265">
        <v>3.3000290394451438E-2</v>
      </c>
      <c r="F28" s="265">
        <v>0.69652548731455655</v>
      </c>
    </row>
    <row r="29" spans="2:11" ht="15" customHeight="1">
      <c r="B29" s="266" t="s">
        <v>36</v>
      </c>
      <c r="C29" s="267">
        <v>4707782</v>
      </c>
      <c r="D29" s="267">
        <v>4831325</v>
      </c>
      <c r="E29" s="113">
        <v>2.6242294141912263E-2</v>
      </c>
      <c r="F29" s="113">
        <v>1</v>
      </c>
    </row>
    <row r="30" spans="2:11" ht="15" customHeight="1">
      <c r="B30" s="436" t="s">
        <v>70</v>
      </c>
      <c r="C30" s="436"/>
      <c r="D30" s="436"/>
      <c r="E30" s="436"/>
      <c r="F30" s="436"/>
      <c r="G30" s="80"/>
      <c r="H30" s="80"/>
      <c r="I30" s="80"/>
      <c r="J30" s="80"/>
      <c r="K30" s="80"/>
    </row>
    <row r="31" spans="2:11">
      <c r="B31" s="257" t="str">
        <f>actualizaciones!$C$16</f>
        <v>HOLANDA</v>
      </c>
    </row>
    <row r="33" spans="6:6" ht="13.5" thickBot="1"/>
    <row r="34" spans="6:6" ht="29.25" customHeight="1" thickBot="1">
      <c r="F34" s="21" t="s">
        <v>130</v>
      </c>
    </row>
    <row r="56" ht="23.25" customHeight="1"/>
  </sheetData>
  <mergeCells count="2">
    <mergeCell ref="B5:F5"/>
    <mergeCell ref="B30:F30"/>
  </mergeCells>
  <conditionalFormatting sqref="B7:B15 B20:B28">
    <cfRule type="cellIs" dxfId="18" priority="3" operator="equal">
      <formula>$B$31</formula>
    </cfRule>
  </conditionalFormatting>
  <conditionalFormatting sqref="B16:B19">
    <cfRule type="cellIs" dxfId="17" priority="2" operator="equal">
      <formula>$B$31</formula>
    </cfRule>
  </conditionalFormatting>
  <conditionalFormatting sqref="B7:B28">
    <cfRule type="cellIs" dxfId="16" priority="1" operator="equal">
      <formula>$B$31</formula>
    </cfRule>
  </conditionalFormatting>
  <hyperlinks>
    <hyperlink ref="F34" location="'graf. dist NACIONALIDADES'!A1" tooltip="TABL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>
      <selection activeCell="F3" sqref="F3"/>
    </sheetView>
  </sheetViews>
  <sheetFormatPr baseColWidth="10" defaultRowHeight="12.75"/>
  <cols>
    <col min="1" max="1" width="15.7109375" style="67" customWidth="1"/>
    <col min="2" max="2" width="16.140625" style="67" customWidth="1"/>
    <col min="3" max="4" width="10.7109375" style="67" customWidth="1"/>
    <col min="5" max="5" width="12.5703125" style="67" customWidth="1"/>
    <col min="6" max="6" width="4.7109375" style="67" customWidth="1"/>
    <col min="7" max="7" width="36.7109375" style="67" customWidth="1"/>
    <col min="8" max="257" width="11.42578125" style="67"/>
    <col min="258" max="258" width="36.7109375" style="67" customWidth="1"/>
    <col min="259" max="259" width="12.7109375" style="67" customWidth="1"/>
    <col min="260" max="260" width="12.42578125" style="67" customWidth="1"/>
    <col min="261" max="261" width="10.7109375" style="67" customWidth="1"/>
    <col min="262" max="262" width="4.7109375" style="67" customWidth="1"/>
    <col min="263" max="263" width="36.7109375" style="67" customWidth="1"/>
    <col min="264" max="513" width="11.42578125" style="67"/>
    <col min="514" max="514" width="36.7109375" style="67" customWidth="1"/>
    <col min="515" max="515" width="12.7109375" style="67" customWidth="1"/>
    <col min="516" max="516" width="12.42578125" style="67" customWidth="1"/>
    <col min="517" max="517" width="10.7109375" style="67" customWidth="1"/>
    <col min="518" max="518" width="4.7109375" style="67" customWidth="1"/>
    <col min="519" max="519" width="36.7109375" style="67" customWidth="1"/>
    <col min="520" max="769" width="11.42578125" style="67"/>
    <col min="770" max="770" width="36.7109375" style="67" customWidth="1"/>
    <col min="771" max="771" width="12.7109375" style="67" customWidth="1"/>
    <col min="772" max="772" width="12.42578125" style="67" customWidth="1"/>
    <col min="773" max="773" width="10.7109375" style="67" customWidth="1"/>
    <col min="774" max="774" width="4.7109375" style="67" customWidth="1"/>
    <col min="775" max="775" width="36.7109375" style="67" customWidth="1"/>
    <col min="776" max="1025" width="11.42578125" style="67"/>
    <col min="1026" max="1026" width="36.7109375" style="67" customWidth="1"/>
    <col min="1027" max="1027" width="12.7109375" style="67" customWidth="1"/>
    <col min="1028" max="1028" width="12.42578125" style="67" customWidth="1"/>
    <col min="1029" max="1029" width="10.7109375" style="67" customWidth="1"/>
    <col min="1030" max="1030" width="4.7109375" style="67" customWidth="1"/>
    <col min="1031" max="1031" width="36.7109375" style="67" customWidth="1"/>
    <col min="1032" max="1281" width="11.42578125" style="67"/>
    <col min="1282" max="1282" width="36.7109375" style="67" customWidth="1"/>
    <col min="1283" max="1283" width="12.7109375" style="67" customWidth="1"/>
    <col min="1284" max="1284" width="12.42578125" style="67" customWidth="1"/>
    <col min="1285" max="1285" width="10.7109375" style="67" customWidth="1"/>
    <col min="1286" max="1286" width="4.7109375" style="67" customWidth="1"/>
    <col min="1287" max="1287" width="36.7109375" style="67" customWidth="1"/>
    <col min="1288" max="1537" width="11.42578125" style="67"/>
    <col min="1538" max="1538" width="36.7109375" style="67" customWidth="1"/>
    <col min="1539" max="1539" width="12.7109375" style="67" customWidth="1"/>
    <col min="1540" max="1540" width="12.42578125" style="67" customWidth="1"/>
    <col min="1541" max="1541" width="10.7109375" style="67" customWidth="1"/>
    <col min="1542" max="1542" width="4.7109375" style="67" customWidth="1"/>
    <col min="1543" max="1543" width="36.7109375" style="67" customWidth="1"/>
    <col min="1544" max="1793" width="11.42578125" style="67"/>
    <col min="1794" max="1794" width="36.7109375" style="67" customWidth="1"/>
    <col min="1795" max="1795" width="12.7109375" style="67" customWidth="1"/>
    <col min="1796" max="1796" width="12.42578125" style="67" customWidth="1"/>
    <col min="1797" max="1797" width="10.7109375" style="67" customWidth="1"/>
    <col min="1798" max="1798" width="4.7109375" style="67" customWidth="1"/>
    <col min="1799" max="1799" width="36.7109375" style="67" customWidth="1"/>
    <col min="1800" max="2049" width="11.42578125" style="67"/>
    <col min="2050" max="2050" width="36.7109375" style="67" customWidth="1"/>
    <col min="2051" max="2051" width="12.7109375" style="67" customWidth="1"/>
    <col min="2052" max="2052" width="12.42578125" style="67" customWidth="1"/>
    <col min="2053" max="2053" width="10.7109375" style="67" customWidth="1"/>
    <col min="2054" max="2054" width="4.7109375" style="67" customWidth="1"/>
    <col min="2055" max="2055" width="36.7109375" style="67" customWidth="1"/>
    <col min="2056" max="2305" width="11.42578125" style="67"/>
    <col min="2306" max="2306" width="36.7109375" style="67" customWidth="1"/>
    <col min="2307" max="2307" width="12.7109375" style="67" customWidth="1"/>
    <col min="2308" max="2308" width="12.42578125" style="67" customWidth="1"/>
    <col min="2309" max="2309" width="10.7109375" style="67" customWidth="1"/>
    <col min="2310" max="2310" width="4.7109375" style="67" customWidth="1"/>
    <col min="2311" max="2311" width="36.7109375" style="67" customWidth="1"/>
    <col min="2312" max="2561" width="11.42578125" style="67"/>
    <col min="2562" max="2562" width="36.7109375" style="67" customWidth="1"/>
    <col min="2563" max="2563" width="12.7109375" style="67" customWidth="1"/>
    <col min="2564" max="2564" width="12.42578125" style="67" customWidth="1"/>
    <col min="2565" max="2565" width="10.7109375" style="67" customWidth="1"/>
    <col min="2566" max="2566" width="4.7109375" style="67" customWidth="1"/>
    <col min="2567" max="2567" width="36.7109375" style="67" customWidth="1"/>
    <col min="2568" max="2817" width="11.42578125" style="67"/>
    <col min="2818" max="2818" width="36.7109375" style="67" customWidth="1"/>
    <col min="2819" max="2819" width="12.7109375" style="67" customWidth="1"/>
    <col min="2820" max="2820" width="12.42578125" style="67" customWidth="1"/>
    <col min="2821" max="2821" width="10.7109375" style="67" customWidth="1"/>
    <col min="2822" max="2822" width="4.7109375" style="67" customWidth="1"/>
    <col min="2823" max="2823" width="36.7109375" style="67" customWidth="1"/>
    <col min="2824" max="3073" width="11.42578125" style="67"/>
    <col min="3074" max="3074" width="36.7109375" style="67" customWidth="1"/>
    <col min="3075" max="3075" width="12.7109375" style="67" customWidth="1"/>
    <col min="3076" max="3076" width="12.42578125" style="67" customWidth="1"/>
    <col min="3077" max="3077" width="10.7109375" style="67" customWidth="1"/>
    <col min="3078" max="3078" width="4.7109375" style="67" customWidth="1"/>
    <col min="3079" max="3079" width="36.7109375" style="67" customWidth="1"/>
    <col min="3080" max="3329" width="11.42578125" style="67"/>
    <col min="3330" max="3330" width="36.7109375" style="67" customWidth="1"/>
    <col min="3331" max="3331" width="12.7109375" style="67" customWidth="1"/>
    <col min="3332" max="3332" width="12.42578125" style="67" customWidth="1"/>
    <col min="3333" max="3333" width="10.7109375" style="67" customWidth="1"/>
    <col min="3334" max="3334" width="4.7109375" style="67" customWidth="1"/>
    <col min="3335" max="3335" width="36.7109375" style="67" customWidth="1"/>
    <col min="3336" max="3585" width="11.42578125" style="67"/>
    <col min="3586" max="3586" width="36.7109375" style="67" customWidth="1"/>
    <col min="3587" max="3587" width="12.7109375" style="67" customWidth="1"/>
    <col min="3588" max="3588" width="12.42578125" style="67" customWidth="1"/>
    <col min="3589" max="3589" width="10.7109375" style="67" customWidth="1"/>
    <col min="3590" max="3590" width="4.7109375" style="67" customWidth="1"/>
    <col min="3591" max="3591" width="36.7109375" style="67" customWidth="1"/>
    <col min="3592" max="3841" width="11.42578125" style="67"/>
    <col min="3842" max="3842" width="36.7109375" style="67" customWidth="1"/>
    <col min="3843" max="3843" width="12.7109375" style="67" customWidth="1"/>
    <col min="3844" max="3844" width="12.42578125" style="67" customWidth="1"/>
    <col min="3845" max="3845" width="10.7109375" style="67" customWidth="1"/>
    <col min="3846" max="3846" width="4.7109375" style="67" customWidth="1"/>
    <col min="3847" max="3847" width="36.7109375" style="67" customWidth="1"/>
    <col min="3848" max="4097" width="11.42578125" style="67"/>
    <col min="4098" max="4098" width="36.7109375" style="67" customWidth="1"/>
    <col min="4099" max="4099" width="12.7109375" style="67" customWidth="1"/>
    <col min="4100" max="4100" width="12.42578125" style="67" customWidth="1"/>
    <col min="4101" max="4101" width="10.7109375" style="67" customWidth="1"/>
    <col min="4102" max="4102" width="4.7109375" style="67" customWidth="1"/>
    <col min="4103" max="4103" width="36.7109375" style="67" customWidth="1"/>
    <col min="4104" max="4353" width="11.42578125" style="67"/>
    <col min="4354" max="4354" width="36.7109375" style="67" customWidth="1"/>
    <col min="4355" max="4355" width="12.7109375" style="67" customWidth="1"/>
    <col min="4356" max="4356" width="12.42578125" style="67" customWidth="1"/>
    <col min="4357" max="4357" width="10.7109375" style="67" customWidth="1"/>
    <col min="4358" max="4358" width="4.7109375" style="67" customWidth="1"/>
    <col min="4359" max="4359" width="36.7109375" style="67" customWidth="1"/>
    <col min="4360" max="4609" width="11.42578125" style="67"/>
    <col min="4610" max="4610" width="36.7109375" style="67" customWidth="1"/>
    <col min="4611" max="4611" width="12.7109375" style="67" customWidth="1"/>
    <col min="4612" max="4612" width="12.42578125" style="67" customWidth="1"/>
    <col min="4613" max="4613" width="10.7109375" style="67" customWidth="1"/>
    <col min="4614" max="4614" width="4.7109375" style="67" customWidth="1"/>
    <col min="4615" max="4615" width="36.7109375" style="67" customWidth="1"/>
    <col min="4616" max="4865" width="11.42578125" style="67"/>
    <col min="4866" max="4866" width="36.7109375" style="67" customWidth="1"/>
    <col min="4867" max="4867" width="12.7109375" style="67" customWidth="1"/>
    <col min="4868" max="4868" width="12.42578125" style="67" customWidth="1"/>
    <col min="4869" max="4869" width="10.7109375" style="67" customWidth="1"/>
    <col min="4870" max="4870" width="4.7109375" style="67" customWidth="1"/>
    <col min="4871" max="4871" width="36.7109375" style="67" customWidth="1"/>
    <col min="4872" max="5121" width="11.42578125" style="67"/>
    <col min="5122" max="5122" width="36.7109375" style="67" customWidth="1"/>
    <col min="5123" max="5123" width="12.7109375" style="67" customWidth="1"/>
    <col min="5124" max="5124" width="12.42578125" style="67" customWidth="1"/>
    <col min="5125" max="5125" width="10.7109375" style="67" customWidth="1"/>
    <col min="5126" max="5126" width="4.7109375" style="67" customWidth="1"/>
    <col min="5127" max="5127" width="36.7109375" style="67" customWidth="1"/>
    <col min="5128" max="5377" width="11.42578125" style="67"/>
    <col min="5378" max="5378" width="36.7109375" style="67" customWidth="1"/>
    <col min="5379" max="5379" width="12.7109375" style="67" customWidth="1"/>
    <col min="5380" max="5380" width="12.42578125" style="67" customWidth="1"/>
    <col min="5381" max="5381" width="10.7109375" style="67" customWidth="1"/>
    <col min="5382" max="5382" width="4.7109375" style="67" customWidth="1"/>
    <col min="5383" max="5383" width="36.7109375" style="67" customWidth="1"/>
    <col min="5384" max="5633" width="11.42578125" style="67"/>
    <col min="5634" max="5634" width="36.7109375" style="67" customWidth="1"/>
    <col min="5635" max="5635" width="12.7109375" style="67" customWidth="1"/>
    <col min="5636" max="5636" width="12.42578125" style="67" customWidth="1"/>
    <col min="5637" max="5637" width="10.7109375" style="67" customWidth="1"/>
    <col min="5638" max="5638" width="4.7109375" style="67" customWidth="1"/>
    <col min="5639" max="5639" width="36.7109375" style="67" customWidth="1"/>
    <col min="5640" max="5889" width="11.42578125" style="67"/>
    <col min="5890" max="5890" width="36.7109375" style="67" customWidth="1"/>
    <col min="5891" max="5891" width="12.7109375" style="67" customWidth="1"/>
    <col min="5892" max="5892" width="12.42578125" style="67" customWidth="1"/>
    <col min="5893" max="5893" width="10.7109375" style="67" customWidth="1"/>
    <col min="5894" max="5894" width="4.7109375" style="67" customWidth="1"/>
    <col min="5895" max="5895" width="36.7109375" style="67" customWidth="1"/>
    <col min="5896" max="6145" width="11.42578125" style="67"/>
    <col min="6146" max="6146" width="36.7109375" style="67" customWidth="1"/>
    <col min="6147" max="6147" width="12.7109375" style="67" customWidth="1"/>
    <col min="6148" max="6148" width="12.42578125" style="67" customWidth="1"/>
    <col min="6149" max="6149" width="10.7109375" style="67" customWidth="1"/>
    <col min="6150" max="6150" width="4.7109375" style="67" customWidth="1"/>
    <col min="6151" max="6151" width="36.7109375" style="67" customWidth="1"/>
    <col min="6152" max="6401" width="11.42578125" style="67"/>
    <col min="6402" max="6402" width="36.7109375" style="67" customWidth="1"/>
    <col min="6403" max="6403" width="12.7109375" style="67" customWidth="1"/>
    <col min="6404" max="6404" width="12.42578125" style="67" customWidth="1"/>
    <col min="6405" max="6405" width="10.7109375" style="67" customWidth="1"/>
    <col min="6406" max="6406" width="4.7109375" style="67" customWidth="1"/>
    <col min="6407" max="6407" width="36.7109375" style="67" customWidth="1"/>
    <col min="6408" max="6657" width="11.42578125" style="67"/>
    <col min="6658" max="6658" width="36.7109375" style="67" customWidth="1"/>
    <col min="6659" max="6659" width="12.7109375" style="67" customWidth="1"/>
    <col min="6660" max="6660" width="12.42578125" style="67" customWidth="1"/>
    <col min="6661" max="6661" width="10.7109375" style="67" customWidth="1"/>
    <col min="6662" max="6662" width="4.7109375" style="67" customWidth="1"/>
    <col min="6663" max="6663" width="36.7109375" style="67" customWidth="1"/>
    <col min="6664" max="6913" width="11.42578125" style="67"/>
    <col min="6914" max="6914" width="36.7109375" style="67" customWidth="1"/>
    <col min="6915" max="6915" width="12.7109375" style="67" customWidth="1"/>
    <col min="6916" max="6916" width="12.42578125" style="67" customWidth="1"/>
    <col min="6917" max="6917" width="10.7109375" style="67" customWidth="1"/>
    <col min="6918" max="6918" width="4.7109375" style="67" customWidth="1"/>
    <col min="6919" max="6919" width="36.7109375" style="67" customWidth="1"/>
    <col min="6920" max="7169" width="11.42578125" style="67"/>
    <col min="7170" max="7170" width="36.7109375" style="67" customWidth="1"/>
    <col min="7171" max="7171" width="12.7109375" style="67" customWidth="1"/>
    <col min="7172" max="7172" width="12.42578125" style="67" customWidth="1"/>
    <col min="7173" max="7173" width="10.7109375" style="67" customWidth="1"/>
    <col min="7174" max="7174" width="4.7109375" style="67" customWidth="1"/>
    <col min="7175" max="7175" width="36.7109375" style="67" customWidth="1"/>
    <col min="7176" max="7425" width="11.42578125" style="67"/>
    <col min="7426" max="7426" width="36.7109375" style="67" customWidth="1"/>
    <col min="7427" max="7427" width="12.7109375" style="67" customWidth="1"/>
    <col min="7428" max="7428" width="12.42578125" style="67" customWidth="1"/>
    <col min="7429" max="7429" width="10.7109375" style="67" customWidth="1"/>
    <col min="7430" max="7430" width="4.7109375" style="67" customWidth="1"/>
    <col min="7431" max="7431" width="36.7109375" style="67" customWidth="1"/>
    <col min="7432" max="7681" width="11.42578125" style="67"/>
    <col min="7682" max="7682" width="36.7109375" style="67" customWidth="1"/>
    <col min="7683" max="7683" width="12.7109375" style="67" customWidth="1"/>
    <col min="7684" max="7684" width="12.42578125" style="67" customWidth="1"/>
    <col min="7685" max="7685" width="10.7109375" style="67" customWidth="1"/>
    <col min="7686" max="7686" width="4.7109375" style="67" customWidth="1"/>
    <col min="7687" max="7687" width="36.7109375" style="67" customWidth="1"/>
    <col min="7688" max="7937" width="11.42578125" style="67"/>
    <col min="7938" max="7938" width="36.7109375" style="67" customWidth="1"/>
    <col min="7939" max="7939" width="12.7109375" style="67" customWidth="1"/>
    <col min="7940" max="7940" width="12.42578125" style="67" customWidth="1"/>
    <col min="7941" max="7941" width="10.7109375" style="67" customWidth="1"/>
    <col min="7942" max="7942" width="4.7109375" style="67" customWidth="1"/>
    <col min="7943" max="7943" width="36.7109375" style="67" customWidth="1"/>
    <col min="7944" max="8193" width="11.42578125" style="67"/>
    <col min="8194" max="8194" width="36.7109375" style="67" customWidth="1"/>
    <col min="8195" max="8195" width="12.7109375" style="67" customWidth="1"/>
    <col min="8196" max="8196" width="12.42578125" style="67" customWidth="1"/>
    <col min="8197" max="8197" width="10.7109375" style="67" customWidth="1"/>
    <col min="8198" max="8198" width="4.7109375" style="67" customWidth="1"/>
    <col min="8199" max="8199" width="36.7109375" style="67" customWidth="1"/>
    <col min="8200" max="8449" width="11.42578125" style="67"/>
    <col min="8450" max="8450" width="36.7109375" style="67" customWidth="1"/>
    <col min="8451" max="8451" width="12.7109375" style="67" customWidth="1"/>
    <col min="8452" max="8452" width="12.42578125" style="67" customWidth="1"/>
    <col min="8453" max="8453" width="10.7109375" style="67" customWidth="1"/>
    <col min="8454" max="8454" width="4.7109375" style="67" customWidth="1"/>
    <col min="8455" max="8455" width="36.7109375" style="67" customWidth="1"/>
    <col min="8456" max="8705" width="11.42578125" style="67"/>
    <col min="8706" max="8706" width="36.7109375" style="67" customWidth="1"/>
    <col min="8707" max="8707" width="12.7109375" style="67" customWidth="1"/>
    <col min="8708" max="8708" width="12.42578125" style="67" customWidth="1"/>
    <col min="8709" max="8709" width="10.7109375" style="67" customWidth="1"/>
    <col min="8710" max="8710" width="4.7109375" style="67" customWidth="1"/>
    <col min="8711" max="8711" width="36.7109375" style="67" customWidth="1"/>
    <col min="8712" max="8961" width="11.42578125" style="67"/>
    <col min="8962" max="8962" width="36.7109375" style="67" customWidth="1"/>
    <col min="8963" max="8963" width="12.7109375" style="67" customWidth="1"/>
    <col min="8964" max="8964" width="12.42578125" style="67" customWidth="1"/>
    <col min="8965" max="8965" width="10.7109375" style="67" customWidth="1"/>
    <col min="8966" max="8966" width="4.7109375" style="67" customWidth="1"/>
    <col min="8967" max="8967" width="36.7109375" style="67" customWidth="1"/>
    <col min="8968" max="9217" width="11.42578125" style="67"/>
    <col min="9218" max="9218" width="36.7109375" style="67" customWidth="1"/>
    <col min="9219" max="9219" width="12.7109375" style="67" customWidth="1"/>
    <col min="9220" max="9220" width="12.42578125" style="67" customWidth="1"/>
    <col min="9221" max="9221" width="10.7109375" style="67" customWidth="1"/>
    <col min="9222" max="9222" width="4.7109375" style="67" customWidth="1"/>
    <col min="9223" max="9223" width="36.7109375" style="67" customWidth="1"/>
    <col min="9224" max="9473" width="11.42578125" style="67"/>
    <col min="9474" max="9474" width="36.7109375" style="67" customWidth="1"/>
    <col min="9475" max="9475" width="12.7109375" style="67" customWidth="1"/>
    <col min="9476" max="9476" width="12.42578125" style="67" customWidth="1"/>
    <col min="9477" max="9477" width="10.7109375" style="67" customWidth="1"/>
    <col min="9478" max="9478" width="4.7109375" style="67" customWidth="1"/>
    <col min="9479" max="9479" width="36.7109375" style="67" customWidth="1"/>
    <col min="9480" max="9729" width="11.42578125" style="67"/>
    <col min="9730" max="9730" width="36.7109375" style="67" customWidth="1"/>
    <col min="9731" max="9731" width="12.7109375" style="67" customWidth="1"/>
    <col min="9732" max="9732" width="12.42578125" style="67" customWidth="1"/>
    <col min="9733" max="9733" width="10.7109375" style="67" customWidth="1"/>
    <col min="9734" max="9734" width="4.7109375" style="67" customWidth="1"/>
    <col min="9735" max="9735" width="36.7109375" style="67" customWidth="1"/>
    <col min="9736" max="9985" width="11.42578125" style="67"/>
    <col min="9986" max="9986" width="36.7109375" style="67" customWidth="1"/>
    <col min="9987" max="9987" width="12.7109375" style="67" customWidth="1"/>
    <col min="9988" max="9988" width="12.42578125" style="67" customWidth="1"/>
    <col min="9989" max="9989" width="10.7109375" style="67" customWidth="1"/>
    <col min="9990" max="9990" width="4.7109375" style="67" customWidth="1"/>
    <col min="9991" max="9991" width="36.7109375" style="67" customWidth="1"/>
    <col min="9992" max="10241" width="11.42578125" style="67"/>
    <col min="10242" max="10242" width="36.7109375" style="67" customWidth="1"/>
    <col min="10243" max="10243" width="12.7109375" style="67" customWidth="1"/>
    <col min="10244" max="10244" width="12.42578125" style="67" customWidth="1"/>
    <col min="10245" max="10245" width="10.7109375" style="67" customWidth="1"/>
    <col min="10246" max="10246" width="4.7109375" style="67" customWidth="1"/>
    <col min="10247" max="10247" width="36.7109375" style="67" customWidth="1"/>
    <col min="10248" max="10497" width="11.42578125" style="67"/>
    <col min="10498" max="10498" width="36.7109375" style="67" customWidth="1"/>
    <col min="10499" max="10499" width="12.7109375" style="67" customWidth="1"/>
    <col min="10500" max="10500" width="12.42578125" style="67" customWidth="1"/>
    <col min="10501" max="10501" width="10.7109375" style="67" customWidth="1"/>
    <col min="10502" max="10502" width="4.7109375" style="67" customWidth="1"/>
    <col min="10503" max="10503" width="36.7109375" style="67" customWidth="1"/>
    <col min="10504" max="10753" width="11.42578125" style="67"/>
    <col min="10754" max="10754" width="36.7109375" style="67" customWidth="1"/>
    <col min="10755" max="10755" width="12.7109375" style="67" customWidth="1"/>
    <col min="10756" max="10756" width="12.42578125" style="67" customWidth="1"/>
    <col min="10757" max="10757" width="10.7109375" style="67" customWidth="1"/>
    <col min="10758" max="10758" width="4.7109375" style="67" customWidth="1"/>
    <col min="10759" max="10759" width="36.7109375" style="67" customWidth="1"/>
    <col min="10760" max="11009" width="11.42578125" style="67"/>
    <col min="11010" max="11010" width="36.7109375" style="67" customWidth="1"/>
    <col min="11011" max="11011" width="12.7109375" style="67" customWidth="1"/>
    <col min="11012" max="11012" width="12.42578125" style="67" customWidth="1"/>
    <col min="11013" max="11013" width="10.7109375" style="67" customWidth="1"/>
    <col min="11014" max="11014" width="4.7109375" style="67" customWidth="1"/>
    <col min="11015" max="11015" width="36.7109375" style="67" customWidth="1"/>
    <col min="11016" max="11265" width="11.42578125" style="67"/>
    <col min="11266" max="11266" width="36.7109375" style="67" customWidth="1"/>
    <col min="11267" max="11267" width="12.7109375" style="67" customWidth="1"/>
    <col min="11268" max="11268" width="12.42578125" style="67" customWidth="1"/>
    <col min="11269" max="11269" width="10.7109375" style="67" customWidth="1"/>
    <col min="11270" max="11270" width="4.7109375" style="67" customWidth="1"/>
    <col min="11271" max="11271" width="36.7109375" style="67" customWidth="1"/>
    <col min="11272" max="11521" width="11.42578125" style="67"/>
    <col min="11522" max="11522" width="36.7109375" style="67" customWidth="1"/>
    <col min="11523" max="11523" width="12.7109375" style="67" customWidth="1"/>
    <col min="11524" max="11524" width="12.42578125" style="67" customWidth="1"/>
    <col min="11525" max="11525" width="10.7109375" style="67" customWidth="1"/>
    <col min="11526" max="11526" width="4.7109375" style="67" customWidth="1"/>
    <col min="11527" max="11527" width="36.7109375" style="67" customWidth="1"/>
    <col min="11528" max="11777" width="11.42578125" style="67"/>
    <col min="11778" max="11778" width="36.7109375" style="67" customWidth="1"/>
    <col min="11779" max="11779" width="12.7109375" style="67" customWidth="1"/>
    <col min="11780" max="11780" width="12.42578125" style="67" customWidth="1"/>
    <col min="11781" max="11781" width="10.7109375" style="67" customWidth="1"/>
    <col min="11782" max="11782" width="4.7109375" style="67" customWidth="1"/>
    <col min="11783" max="11783" width="36.7109375" style="67" customWidth="1"/>
    <col min="11784" max="12033" width="11.42578125" style="67"/>
    <col min="12034" max="12034" width="36.7109375" style="67" customWidth="1"/>
    <col min="12035" max="12035" width="12.7109375" style="67" customWidth="1"/>
    <col min="12036" max="12036" width="12.42578125" style="67" customWidth="1"/>
    <col min="12037" max="12037" width="10.7109375" style="67" customWidth="1"/>
    <col min="12038" max="12038" width="4.7109375" style="67" customWidth="1"/>
    <col min="12039" max="12039" width="36.7109375" style="67" customWidth="1"/>
    <col min="12040" max="12289" width="11.42578125" style="67"/>
    <col min="12290" max="12290" width="36.7109375" style="67" customWidth="1"/>
    <col min="12291" max="12291" width="12.7109375" style="67" customWidth="1"/>
    <col min="12292" max="12292" width="12.42578125" style="67" customWidth="1"/>
    <col min="12293" max="12293" width="10.7109375" style="67" customWidth="1"/>
    <col min="12294" max="12294" width="4.7109375" style="67" customWidth="1"/>
    <col min="12295" max="12295" width="36.7109375" style="67" customWidth="1"/>
    <col min="12296" max="12545" width="11.42578125" style="67"/>
    <col min="12546" max="12546" width="36.7109375" style="67" customWidth="1"/>
    <col min="12547" max="12547" width="12.7109375" style="67" customWidth="1"/>
    <col min="12548" max="12548" width="12.42578125" style="67" customWidth="1"/>
    <col min="12549" max="12549" width="10.7109375" style="67" customWidth="1"/>
    <col min="12550" max="12550" width="4.7109375" style="67" customWidth="1"/>
    <col min="12551" max="12551" width="36.7109375" style="67" customWidth="1"/>
    <col min="12552" max="12801" width="11.42578125" style="67"/>
    <col min="12802" max="12802" width="36.7109375" style="67" customWidth="1"/>
    <col min="12803" max="12803" width="12.7109375" style="67" customWidth="1"/>
    <col min="12804" max="12804" width="12.42578125" style="67" customWidth="1"/>
    <col min="12805" max="12805" width="10.7109375" style="67" customWidth="1"/>
    <col min="12806" max="12806" width="4.7109375" style="67" customWidth="1"/>
    <col min="12807" max="12807" width="36.7109375" style="67" customWidth="1"/>
    <col min="12808" max="13057" width="11.42578125" style="67"/>
    <col min="13058" max="13058" width="36.7109375" style="67" customWidth="1"/>
    <col min="13059" max="13059" width="12.7109375" style="67" customWidth="1"/>
    <col min="13060" max="13060" width="12.42578125" style="67" customWidth="1"/>
    <col min="13061" max="13061" width="10.7109375" style="67" customWidth="1"/>
    <col min="13062" max="13062" width="4.7109375" style="67" customWidth="1"/>
    <col min="13063" max="13063" width="36.7109375" style="67" customWidth="1"/>
    <col min="13064" max="13313" width="11.42578125" style="67"/>
    <col min="13314" max="13314" width="36.7109375" style="67" customWidth="1"/>
    <col min="13315" max="13315" width="12.7109375" style="67" customWidth="1"/>
    <col min="13316" max="13316" width="12.42578125" style="67" customWidth="1"/>
    <col min="13317" max="13317" width="10.7109375" style="67" customWidth="1"/>
    <col min="13318" max="13318" width="4.7109375" style="67" customWidth="1"/>
    <col min="13319" max="13319" width="36.7109375" style="67" customWidth="1"/>
    <col min="13320" max="13569" width="11.42578125" style="67"/>
    <col min="13570" max="13570" width="36.7109375" style="67" customWidth="1"/>
    <col min="13571" max="13571" width="12.7109375" style="67" customWidth="1"/>
    <col min="13572" max="13572" width="12.42578125" style="67" customWidth="1"/>
    <col min="13573" max="13573" width="10.7109375" style="67" customWidth="1"/>
    <col min="13574" max="13574" width="4.7109375" style="67" customWidth="1"/>
    <col min="13575" max="13575" width="36.7109375" style="67" customWidth="1"/>
    <col min="13576" max="13825" width="11.42578125" style="67"/>
    <col min="13826" max="13826" width="36.7109375" style="67" customWidth="1"/>
    <col min="13827" max="13827" width="12.7109375" style="67" customWidth="1"/>
    <col min="13828" max="13828" width="12.42578125" style="67" customWidth="1"/>
    <col min="13829" max="13829" width="10.7109375" style="67" customWidth="1"/>
    <col min="13830" max="13830" width="4.7109375" style="67" customWidth="1"/>
    <col min="13831" max="13831" width="36.7109375" style="67" customWidth="1"/>
    <col min="13832" max="14081" width="11.42578125" style="67"/>
    <col min="14082" max="14082" width="36.7109375" style="67" customWidth="1"/>
    <col min="14083" max="14083" width="12.7109375" style="67" customWidth="1"/>
    <col min="14084" max="14084" width="12.42578125" style="67" customWidth="1"/>
    <col min="14085" max="14085" width="10.7109375" style="67" customWidth="1"/>
    <col min="14086" max="14086" width="4.7109375" style="67" customWidth="1"/>
    <col min="14087" max="14087" width="36.7109375" style="67" customWidth="1"/>
    <col min="14088" max="14337" width="11.42578125" style="67"/>
    <col min="14338" max="14338" width="36.7109375" style="67" customWidth="1"/>
    <col min="14339" max="14339" width="12.7109375" style="67" customWidth="1"/>
    <col min="14340" max="14340" width="12.42578125" style="67" customWidth="1"/>
    <col min="14341" max="14341" width="10.7109375" style="67" customWidth="1"/>
    <col min="14342" max="14342" width="4.7109375" style="67" customWidth="1"/>
    <col min="14343" max="14343" width="36.7109375" style="67" customWidth="1"/>
    <col min="14344" max="14593" width="11.42578125" style="67"/>
    <col min="14594" max="14594" width="36.7109375" style="67" customWidth="1"/>
    <col min="14595" max="14595" width="12.7109375" style="67" customWidth="1"/>
    <col min="14596" max="14596" width="12.42578125" style="67" customWidth="1"/>
    <col min="14597" max="14597" width="10.7109375" style="67" customWidth="1"/>
    <col min="14598" max="14598" width="4.7109375" style="67" customWidth="1"/>
    <col min="14599" max="14599" width="36.7109375" style="67" customWidth="1"/>
    <col min="14600" max="14849" width="11.42578125" style="67"/>
    <col min="14850" max="14850" width="36.7109375" style="67" customWidth="1"/>
    <col min="14851" max="14851" width="12.7109375" style="67" customWidth="1"/>
    <col min="14852" max="14852" width="12.42578125" style="67" customWidth="1"/>
    <col min="14853" max="14853" width="10.7109375" style="67" customWidth="1"/>
    <col min="14854" max="14854" width="4.7109375" style="67" customWidth="1"/>
    <col min="14855" max="14855" width="36.7109375" style="67" customWidth="1"/>
    <col min="14856" max="15105" width="11.42578125" style="67"/>
    <col min="15106" max="15106" width="36.7109375" style="67" customWidth="1"/>
    <col min="15107" max="15107" width="12.7109375" style="67" customWidth="1"/>
    <col min="15108" max="15108" width="12.42578125" style="67" customWidth="1"/>
    <col min="15109" max="15109" width="10.7109375" style="67" customWidth="1"/>
    <col min="15110" max="15110" width="4.7109375" style="67" customWidth="1"/>
    <col min="15111" max="15111" width="36.7109375" style="67" customWidth="1"/>
    <col min="15112" max="15361" width="11.42578125" style="67"/>
    <col min="15362" max="15362" width="36.7109375" style="67" customWidth="1"/>
    <col min="15363" max="15363" width="12.7109375" style="67" customWidth="1"/>
    <col min="15364" max="15364" width="12.42578125" style="67" customWidth="1"/>
    <col min="15365" max="15365" width="10.7109375" style="67" customWidth="1"/>
    <col min="15366" max="15366" width="4.7109375" style="67" customWidth="1"/>
    <col min="15367" max="15367" width="36.7109375" style="67" customWidth="1"/>
    <col min="15368" max="15617" width="11.42578125" style="67"/>
    <col min="15618" max="15618" width="36.7109375" style="67" customWidth="1"/>
    <col min="15619" max="15619" width="12.7109375" style="67" customWidth="1"/>
    <col min="15620" max="15620" width="12.42578125" style="67" customWidth="1"/>
    <col min="15621" max="15621" width="10.7109375" style="67" customWidth="1"/>
    <col min="15622" max="15622" width="4.7109375" style="67" customWidth="1"/>
    <col min="15623" max="15623" width="36.7109375" style="67" customWidth="1"/>
    <col min="15624" max="15873" width="11.42578125" style="67"/>
    <col min="15874" max="15874" width="36.7109375" style="67" customWidth="1"/>
    <col min="15875" max="15875" width="12.7109375" style="67" customWidth="1"/>
    <col min="15876" max="15876" width="12.42578125" style="67" customWidth="1"/>
    <col min="15877" max="15877" width="10.7109375" style="67" customWidth="1"/>
    <col min="15878" max="15878" width="4.7109375" style="67" customWidth="1"/>
    <col min="15879" max="15879" width="36.7109375" style="67" customWidth="1"/>
    <col min="15880" max="16129" width="11.42578125" style="67"/>
    <col min="16130" max="16130" width="36.7109375" style="67" customWidth="1"/>
    <col min="16131" max="16131" width="12.7109375" style="67" customWidth="1"/>
    <col min="16132" max="16132" width="12.42578125" style="67" customWidth="1"/>
    <col min="16133" max="16133" width="10.7109375" style="67" customWidth="1"/>
    <col min="16134" max="16134" width="4.7109375" style="67" customWidth="1"/>
    <col min="16135" max="16135" width="36.7109375" style="67" customWidth="1"/>
    <col min="16136" max="16384" width="11.42578125" style="67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435" t="s">
        <v>228</v>
      </c>
      <c r="C5" s="435"/>
      <c r="D5" s="435"/>
    </row>
    <row r="6" spans="2:5" ht="15" customHeight="1">
      <c r="B6" s="268" t="s">
        <v>203</v>
      </c>
      <c r="C6" s="269" t="str">
        <f>actualizaciones!A3</f>
        <v>año 2009</v>
      </c>
      <c r="D6" s="269" t="str">
        <f>actualizaciones!A2</f>
        <v>año 2010</v>
      </c>
    </row>
    <row r="7" spans="2:5" ht="15" customHeight="1">
      <c r="B7" s="260" t="s">
        <v>209</v>
      </c>
      <c r="C7" s="270">
        <v>0.30384010984365883</v>
      </c>
      <c r="D7" s="270">
        <v>0.31032915401054578</v>
      </c>
      <c r="E7" s="271"/>
    </row>
    <row r="8" spans="2:5" ht="15" customHeight="1">
      <c r="B8" s="260" t="s">
        <v>204</v>
      </c>
      <c r="C8" s="270">
        <v>0.30803125548294291</v>
      </c>
      <c r="D8" s="270">
        <v>0.30347451268544345</v>
      </c>
      <c r="E8" s="271"/>
    </row>
    <row r="9" spans="2:5" ht="15" customHeight="1">
      <c r="B9" s="260" t="s">
        <v>207</v>
      </c>
      <c r="C9" s="270">
        <v>0.11118526728722783</v>
      </c>
      <c r="D9" s="270">
        <v>0.11101592213316223</v>
      </c>
      <c r="E9" s="271"/>
    </row>
    <row r="10" spans="2:5" ht="15" customHeight="1">
      <c r="B10" s="260" t="s">
        <v>212</v>
      </c>
      <c r="C10" s="270">
        <v>8.949373611607335E-2</v>
      </c>
      <c r="D10" s="270">
        <v>8.0045536162439909E-2</v>
      </c>
      <c r="E10" s="271"/>
    </row>
    <row r="11" spans="2:5" ht="15" customHeight="1">
      <c r="B11" s="339" t="s">
        <v>213</v>
      </c>
      <c r="C11" s="270">
        <v>2.7239154234414423E-2</v>
      </c>
      <c r="D11" s="270">
        <v>2.5032056423444915E-2</v>
      </c>
    </row>
    <row r="12" spans="2:5" ht="15" customHeight="1">
      <c r="B12" s="339" t="s">
        <v>216</v>
      </c>
      <c r="C12" s="270">
        <v>2.5007317671039142E-2</v>
      </c>
      <c r="D12" s="270">
        <v>2.2379988926433225E-2</v>
      </c>
    </row>
    <row r="13" spans="2:5" ht="15" customHeight="1">
      <c r="B13" s="339" t="s">
        <v>214</v>
      </c>
      <c r="C13" s="270">
        <v>1.7123137817341583E-2</v>
      </c>
      <c r="D13" s="270">
        <v>1.644000351870346E-2</v>
      </c>
    </row>
    <row r="14" spans="2:5" ht="15" customHeight="1">
      <c r="B14" s="339" t="s">
        <v>215</v>
      </c>
      <c r="C14" s="270">
        <v>2.0124126393278194E-2</v>
      </c>
      <c r="D14" s="270">
        <v>1.6193487293858309E-2</v>
      </c>
      <c r="E14" s="271"/>
    </row>
    <row r="15" spans="2:5" ht="15" customHeight="1">
      <c r="B15" s="260" t="s">
        <v>205</v>
      </c>
      <c r="C15" s="270">
        <v>3.0037499612343987E-2</v>
      </c>
      <c r="D15" s="270">
        <v>2.9234423268979008E-2</v>
      </c>
      <c r="E15" s="271"/>
    </row>
    <row r="16" spans="2:5" ht="15" customHeight="1">
      <c r="B16" s="260" t="s">
        <v>206</v>
      </c>
      <c r="C16" s="270">
        <v>2.537033363057168E-2</v>
      </c>
      <c r="D16" s="270">
        <v>2.6256151262852322E-2</v>
      </c>
      <c r="E16" s="271"/>
    </row>
    <row r="17" spans="2:11" ht="15" customHeight="1">
      <c r="B17" s="260" t="s">
        <v>208</v>
      </c>
      <c r="C17" s="270">
        <v>2.1139041697342827E-2</v>
      </c>
      <c r="D17" s="270">
        <v>2.2954986468515366E-2</v>
      </c>
      <c r="E17" s="271"/>
    </row>
    <row r="18" spans="2:11" ht="15" customHeight="1">
      <c r="B18" s="260" t="s">
        <v>211</v>
      </c>
      <c r="C18" s="270">
        <v>1.8119785495590068E-2</v>
      </c>
      <c r="D18" s="270">
        <v>1.871349991979426E-2</v>
      </c>
      <c r="E18" s="271"/>
    </row>
    <row r="19" spans="2:11" ht="15" customHeight="1">
      <c r="B19" s="260" t="s">
        <v>219</v>
      </c>
      <c r="C19" s="270">
        <v>1.4441407864680225E-2</v>
      </c>
      <c r="D19" s="270">
        <v>1.6970913776241506E-2</v>
      </c>
      <c r="E19" s="271"/>
    </row>
    <row r="20" spans="2:11" ht="15" customHeight="1">
      <c r="B20" s="260" t="s">
        <v>220</v>
      </c>
      <c r="C20" s="270">
        <v>1.673526939012894E-2</v>
      </c>
      <c r="D20" s="270">
        <v>1.6085235416785252E-2</v>
      </c>
    </row>
    <row r="21" spans="2:11" ht="15" customHeight="1">
      <c r="B21" s="260" t="s">
        <v>210</v>
      </c>
      <c r="C21" s="270">
        <v>1.6298333270317104E-2</v>
      </c>
      <c r="D21" s="270">
        <v>1.404335249646836E-2</v>
      </c>
    </row>
    <row r="22" spans="2:11" ht="15" customHeight="1">
      <c r="B22" s="260" t="s">
        <v>217</v>
      </c>
      <c r="C22" s="270">
        <v>6.5022127192805442E-3</v>
      </c>
      <c r="D22" s="270">
        <v>6.4292921714022549E-3</v>
      </c>
    </row>
    <row r="23" spans="2:11" ht="15" customHeight="1">
      <c r="B23" s="262" t="s">
        <v>218</v>
      </c>
      <c r="C23" s="270">
        <v>5.8507382032558005E-3</v>
      </c>
      <c r="D23" s="270">
        <v>6.2454916611902533E-3</v>
      </c>
    </row>
    <row r="24" spans="2:11" ht="15" customHeight="1">
      <c r="B24" s="262" t="s">
        <v>221</v>
      </c>
      <c r="C24" s="270">
        <v>1.7592148489458517E-2</v>
      </c>
      <c r="D24" s="270">
        <v>1.9086068521575343E-2</v>
      </c>
    </row>
    <row r="25" spans="2:11" ht="15" customHeight="1">
      <c r="B25" s="262" t="s">
        <v>222</v>
      </c>
      <c r="C25" s="270">
        <v>2.6774816675878364E-3</v>
      </c>
      <c r="D25" s="270">
        <v>2.6255737297739231E-3</v>
      </c>
    </row>
    <row r="26" spans="2:11" ht="15" customHeight="1">
      <c r="B26" s="262" t="s">
        <v>223</v>
      </c>
      <c r="C26" s="270">
        <v>4.0127176661960981E-3</v>
      </c>
      <c r="D26" s="270">
        <v>3.9556436381323968E-3</v>
      </c>
    </row>
    <row r="27" spans="2:11" ht="15" customHeight="1">
      <c r="B27" s="262" t="s">
        <v>224</v>
      </c>
      <c r="C27" s="270">
        <v>8.672661563343417E-3</v>
      </c>
      <c r="D27" s="270">
        <v>1.2534242676698421E-2</v>
      </c>
    </row>
    <row r="28" spans="2:11" ht="15" customHeight="1">
      <c r="B28" s="263" t="s">
        <v>225</v>
      </c>
      <c r="C28" s="270">
        <v>0.69196874451705703</v>
      </c>
      <c r="D28" s="270">
        <v>0.69652548731455655</v>
      </c>
    </row>
    <row r="29" spans="2:11" ht="15" customHeight="1">
      <c r="B29" s="272" t="s">
        <v>36</v>
      </c>
      <c r="C29" s="273">
        <v>1</v>
      </c>
      <c r="D29" s="273">
        <v>1</v>
      </c>
    </row>
    <row r="30" spans="2:11" ht="30" customHeight="1">
      <c r="B30" s="437" t="s">
        <v>229</v>
      </c>
      <c r="C30" s="437"/>
      <c r="D30" s="437"/>
      <c r="E30" s="80"/>
      <c r="F30" s="80"/>
      <c r="G30" s="80"/>
      <c r="H30" s="80"/>
      <c r="I30" s="80"/>
      <c r="J30" s="80"/>
      <c r="K30" s="80"/>
    </row>
    <row r="31" spans="2:11">
      <c r="B31" s="257" t="str">
        <f>actualizaciones!$C$16</f>
        <v>HOLANDA</v>
      </c>
    </row>
  </sheetData>
  <mergeCells count="2">
    <mergeCell ref="B5:D5"/>
    <mergeCell ref="B30:D30"/>
  </mergeCells>
  <conditionalFormatting sqref="B7:B28">
    <cfRule type="cellIs" dxfId="15" priority="3" operator="equal">
      <formula>$B$31</formula>
    </cfRule>
  </conditionalFormatting>
  <conditionalFormatting sqref="B7:B28">
    <cfRule type="cellIs" dxfId="14" priority="2" operator="equal">
      <formula>$B$31</formula>
    </cfRule>
  </conditionalFormatting>
  <conditionalFormatting sqref="B7:B28">
    <cfRule type="cellIs" dxfId="13" priority="1" operator="equal">
      <formula>$B$31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workbookViewId="0">
      <selection activeCell="F3" sqref="F3"/>
    </sheetView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21" t="s">
        <v>33</v>
      </c>
    </row>
  </sheetData>
  <hyperlinks>
    <hyperlink ref="K24" location="'Nacionalidad-evolución'!A1" tooltip="TABLA" display="TABLA"/>
  </hyperlinks>
  <printOptions horizontalCentered="1" verticalCentered="1"/>
  <pageMargins left="0.70866141732283472" right="0.70866141732283472" top="0.74803149606299213" bottom="0.74803149606299213" header="0.31496062992125984" footer="0.31496062992125984"/>
  <pageSetup paperSize="9" scale="77" orientation="landscape" r:id="rId1"/>
  <headerFooter>
    <oddHeader>&amp;L&amp;G&amp;CTurismo en Cifras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21" t="s">
        <v>33</v>
      </c>
    </row>
  </sheetData>
  <hyperlinks>
    <hyperlink ref="K24" location="'Nacionalidade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7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>
      <selection activeCell="F3" sqref="F3"/>
    </sheetView>
  </sheetViews>
  <sheetFormatPr baseColWidth="10" defaultRowHeight="12"/>
  <cols>
    <col min="1" max="2" width="15.7109375" style="274" customWidth="1"/>
    <col min="3" max="18" width="9.7109375" style="274" customWidth="1"/>
    <col min="19" max="265" width="11.42578125" style="274"/>
    <col min="266" max="266" width="15.85546875" style="274" bestFit="1" customWidth="1"/>
    <col min="267" max="267" width="8.7109375" style="274" customWidth="1"/>
    <col min="268" max="268" width="11.28515625" style="274" customWidth="1"/>
    <col min="269" max="273" width="9.7109375" style="274" bestFit="1" customWidth="1"/>
    <col min="274" max="274" width="15.140625" style="274" customWidth="1"/>
    <col min="275" max="521" width="11.42578125" style="274"/>
    <col min="522" max="522" width="15.85546875" style="274" bestFit="1" customWidth="1"/>
    <col min="523" max="523" width="8.7109375" style="274" customWidth="1"/>
    <col min="524" max="524" width="11.28515625" style="274" customWidth="1"/>
    <col min="525" max="529" width="9.7109375" style="274" bestFit="1" customWidth="1"/>
    <col min="530" max="530" width="15.140625" style="274" customWidth="1"/>
    <col min="531" max="777" width="11.42578125" style="274"/>
    <col min="778" max="778" width="15.85546875" style="274" bestFit="1" customWidth="1"/>
    <col min="779" max="779" width="8.7109375" style="274" customWidth="1"/>
    <col min="780" max="780" width="11.28515625" style="274" customWidth="1"/>
    <col min="781" max="785" width="9.7109375" style="274" bestFit="1" customWidth="1"/>
    <col min="786" max="786" width="15.140625" style="274" customWidth="1"/>
    <col min="787" max="1033" width="11.42578125" style="274"/>
    <col min="1034" max="1034" width="15.85546875" style="274" bestFit="1" customWidth="1"/>
    <col min="1035" max="1035" width="8.7109375" style="274" customWidth="1"/>
    <col min="1036" max="1036" width="11.28515625" style="274" customWidth="1"/>
    <col min="1037" max="1041" width="9.7109375" style="274" bestFit="1" customWidth="1"/>
    <col min="1042" max="1042" width="15.140625" style="274" customWidth="1"/>
    <col min="1043" max="1289" width="11.42578125" style="274"/>
    <col min="1290" max="1290" width="15.85546875" style="274" bestFit="1" customWidth="1"/>
    <col min="1291" max="1291" width="8.7109375" style="274" customWidth="1"/>
    <col min="1292" max="1292" width="11.28515625" style="274" customWidth="1"/>
    <col min="1293" max="1297" width="9.7109375" style="274" bestFit="1" customWidth="1"/>
    <col min="1298" max="1298" width="15.140625" style="274" customWidth="1"/>
    <col min="1299" max="1545" width="11.42578125" style="274"/>
    <col min="1546" max="1546" width="15.85546875" style="274" bestFit="1" customWidth="1"/>
    <col min="1547" max="1547" width="8.7109375" style="274" customWidth="1"/>
    <col min="1548" max="1548" width="11.28515625" style="274" customWidth="1"/>
    <col min="1549" max="1553" width="9.7109375" style="274" bestFit="1" customWidth="1"/>
    <col min="1554" max="1554" width="15.140625" style="274" customWidth="1"/>
    <col min="1555" max="1801" width="11.42578125" style="274"/>
    <col min="1802" max="1802" width="15.85546875" style="274" bestFit="1" customWidth="1"/>
    <col min="1803" max="1803" width="8.7109375" style="274" customWidth="1"/>
    <col min="1804" max="1804" width="11.28515625" style="274" customWidth="1"/>
    <col min="1805" max="1809" width="9.7109375" style="274" bestFit="1" customWidth="1"/>
    <col min="1810" max="1810" width="15.140625" style="274" customWidth="1"/>
    <col min="1811" max="2057" width="11.42578125" style="274"/>
    <col min="2058" max="2058" width="15.85546875" style="274" bestFit="1" customWidth="1"/>
    <col min="2059" max="2059" width="8.7109375" style="274" customWidth="1"/>
    <col min="2060" max="2060" width="11.28515625" style="274" customWidth="1"/>
    <col min="2061" max="2065" width="9.7109375" style="274" bestFit="1" customWidth="1"/>
    <col min="2066" max="2066" width="15.140625" style="274" customWidth="1"/>
    <col min="2067" max="2313" width="11.42578125" style="274"/>
    <col min="2314" max="2314" width="15.85546875" style="274" bestFit="1" customWidth="1"/>
    <col min="2315" max="2315" width="8.7109375" style="274" customWidth="1"/>
    <col min="2316" max="2316" width="11.28515625" style="274" customWidth="1"/>
    <col min="2317" max="2321" width="9.7109375" style="274" bestFit="1" customWidth="1"/>
    <col min="2322" max="2322" width="15.140625" style="274" customWidth="1"/>
    <col min="2323" max="2569" width="11.42578125" style="274"/>
    <col min="2570" max="2570" width="15.85546875" style="274" bestFit="1" customWidth="1"/>
    <col min="2571" max="2571" width="8.7109375" style="274" customWidth="1"/>
    <col min="2572" max="2572" width="11.28515625" style="274" customWidth="1"/>
    <col min="2573" max="2577" width="9.7109375" style="274" bestFit="1" customWidth="1"/>
    <col min="2578" max="2578" width="15.140625" style="274" customWidth="1"/>
    <col min="2579" max="2825" width="11.42578125" style="274"/>
    <col min="2826" max="2826" width="15.85546875" style="274" bestFit="1" customWidth="1"/>
    <col min="2827" max="2827" width="8.7109375" style="274" customWidth="1"/>
    <col min="2828" max="2828" width="11.28515625" style="274" customWidth="1"/>
    <col min="2829" max="2833" width="9.7109375" style="274" bestFit="1" customWidth="1"/>
    <col min="2834" max="2834" width="15.140625" style="274" customWidth="1"/>
    <col min="2835" max="3081" width="11.42578125" style="274"/>
    <col min="3082" max="3082" width="15.85546875" style="274" bestFit="1" customWidth="1"/>
    <col min="3083" max="3083" width="8.7109375" style="274" customWidth="1"/>
    <col min="3084" max="3084" width="11.28515625" style="274" customWidth="1"/>
    <col min="3085" max="3089" width="9.7109375" style="274" bestFit="1" customWidth="1"/>
    <col min="3090" max="3090" width="15.140625" style="274" customWidth="1"/>
    <col min="3091" max="3337" width="11.42578125" style="274"/>
    <col min="3338" max="3338" width="15.85546875" style="274" bestFit="1" customWidth="1"/>
    <col min="3339" max="3339" width="8.7109375" style="274" customWidth="1"/>
    <col min="3340" max="3340" width="11.28515625" style="274" customWidth="1"/>
    <col min="3341" max="3345" width="9.7109375" style="274" bestFit="1" customWidth="1"/>
    <col min="3346" max="3346" width="15.140625" style="274" customWidth="1"/>
    <col min="3347" max="3593" width="11.42578125" style="274"/>
    <col min="3594" max="3594" width="15.85546875" style="274" bestFit="1" customWidth="1"/>
    <col min="3595" max="3595" width="8.7109375" style="274" customWidth="1"/>
    <col min="3596" max="3596" width="11.28515625" style="274" customWidth="1"/>
    <col min="3597" max="3601" width="9.7109375" style="274" bestFit="1" customWidth="1"/>
    <col min="3602" max="3602" width="15.140625" style="274" customWidth="1"/>
    <col min="3603" max="3849" width="11.42578125" style="274"/>
    <col min="3850" max="3850" width="15.85546875" style="274" bestFit="1" customWidth="1"/>
    <col min="3851" max="3851" width="8.7109375" style="274" customWidth="1"/>
    <col min="3852" max="3852" width="11.28515625" style="274" customWidth="1"/>
    <col min="3853" max="3857" width="9.7109375" style="274" bestFit="1" customWidth="1"/>
    <col min="3858" max="3858" width="15.140625" style="274" customWidth="1"/>
    <col min="3859" max="4105" width="11.42578125" style="274"/>
    <col min="4106" max="4106" width="15.85546875" style="274" bestFit="1" customWidth="1"/>
    <col min="4107" max="4107" width="8.7109375" style="274" customWidth="1"/>
    <col min="4108" max="4108" width="11.28515625" style="274" customWidth="1"/>
    <col min="4109" max="4113" width="9.7109375" style="274" bestFit="1" customWidth="1"/>
    <col min="4114" max="4114" width="15.140625" style="274" customWidth="1"/>
    <col min="4115" max="4361" width="11.42578125" style="274"/>
    <col min="4362" max="4362" width="15.85546875" style="274" bestFit="1" customWidth="1"/>
    <col min="4363" max="4363" width="8.7109375" style="274" customWidth="1"/>
    <col min="4364" max="4364" width="11.28515625" style="274" customWidth="1"/>
    <col min="4365" max="4369" width="9.7109375" style="274" bestFit="1" customWidth="1"/>
    <col min="4370" max="4370" width="15.140625" style="274" customWidth="1"/>
    <col min="4371" max="4617" width="11.42578125" style="274"/>
    <col min="4618" max="4618" width="15.85546875" style="274" bestFit="1" customWidth="1"/>
    <col min="4619" max="4619" width="8.7109375" style="274" customWidth="1"/>
    <col min="4620" max="4620" width="11.28515625" style="274" customWidth="1"/>
    <col min="4621" max="4625" width="9.7109375" style="274" bestFit="1" customWidth="1"/>
    <col min="4626" max="4626" width="15.140625" style="274" customWidth="1"/>
    <col min="4627" max="4873" width="11.42578125" style="274"/>
    <col min="4874" max="4874" width="15.85546875" style="274" bestFit="1" customWidth="1"/>
    <col min="4875" max="4875" width="8.7109375" style="274" customWidth="1"/>
    <col min="4876" max="4876" width="11.28515625" style="274" customWidth="1"/>
    <col min="4877" max="4881" width="9.7109375" style="274" bestFit="1" customWidth="1"/>
    <col min="4882" max="4882" width="15.140625" style="274" customWidth="1"/>
    <col min="4883" max="5129" width="11.42578125" style="274"/>
    <col min="5130" max="5130" width="15.85546875" style="274" bestFit="1" customWidth="1"/>
    <col min="5131" max="5131" width="8.7109375" style="274" customWidth="1"/>
    <col min="5132" max="5132" width="11.28515625" style="274" customWidth="1"/>
    <col min="5133" max="5137" width="9.7109375" style="274" bestFit="1" customWidth="1"/>
    <col min="5138" max="5138" width="15.140625" style="274" customWidth="1"/>
    <col min="5139" max="5385" width="11.42578125" style="274"/>
    <col min="5386" max="5386" width="15.85546875" style="274" bestFit="1" customWidth="1"/>
    <col min="5387" max="5387" width="8.7109375" style="274" customWidth="1"/>
    <col min="5388" max="5388" width="11.28515625" style="274" customWidth="1"/>
    <col min="5389" max="5393" width="9.7109375" style="274" bestFit="1" customWidth="1"/>
    <col min="5394" max="5394" width="15.140625" style="274" customWidth="1"/>
    <col min="5395" max="5641" width="11.42578125" style="274"/>
    <col min="5642" max="5642" width="15.85546875" style="274" bestFit="1" customWidth="1"/>
    <col min="5643" max="5643" width="8.7109375" style="274" customWidth="1"/>
    <col min="5644" max="5644" width="11.28515625" style="274" customWidth="1"/>
    <col min="5645" max="5649" width="9.7109375" style="274" bestFit="1" customWidth="1"/>
    <col min="5650" max="5650" width="15.140625" style="274" customWidth="1"/>
    <col min="5651" max="5897" width="11.42578125" style="274"/>
    <col min="5898" max="5898" width="15.85546875" style="274" bestFit="1" customWidth="1"/>
    <col min="5899" max="5899" width="8.7109375" style="274" customWidth="1"/>
    <col min="5900" max="5900" width="11.28515625" style="274" customWidth="1"/>
    <col min="5901" max="5905" width="9.7109375" style="274" bestFit="1" customWidth="1"/>
    <col min="5906" max="5906" width="15.140625" style="274" customWidth="1"/>
    <col min="5907" max="6153" width="11.42578125" style="274"/>
    <col min="6154" max="6154" width="15.85546875" style="274" bestFit="1" customWidth="1"/>
    <col min="6155" max="6155" width="8.7109375" style="274" customWidth="1"/>
    <col min="6156" max="6156" width="11.28515625" style="274" customWidth="1"/>
    <col min="6157" max="6161" width="9.7109375" style="274" bestFit="1" customWidth="1"/>
    <col min="6162" max="6162" width="15.140625" style="274" customWidth="1"/>
    <col min="6163" max="6409" width="11.42578125" style="274"/>
    <col min="6410" max="6410" width="15.85546875" style="274" bestFit="1" customWidth="1"/>
    <col min="6411" max="6411" width="8.7109375" style="274" customWidth="1"/>
    <col min="6412" max="6412" width="11.28515625" style="274" customWidth="1"/>
    <col min="6413" max="6417" width="9.7109375" style="274" bestFit="1" customWidth="1"/>
    <col min="6418" max="6418" width="15.140625" style="274" customWidth="1"/>
    <col min="6419" max="6665" width="11.42578125" style="274"/>
    <col min="6666" max="6666" width="15.85546875" style="274" bestFit="1" customWidth="1"/>
    <col min="6667" max="6667" width="8.7109375" style="274" customWidth="1"/>
    <col min="6668" max="6668" width="11.28515625" style="274" customWidth="1"/>
    <col min="6669" max="6673" width="9.7109375" style="274" bestFit="1" customWidth="1"/>
    <col min="6674" max="6674" width="15.140625" style="274" customWidth="1"/>
    <col min="6675" max="6921" width="11.42578125" style="274"/>
    <col min="6922" max="6922" width="15.85546875" style="274" bestFit="1" customWidth="1"/>
    <col min="6923" max="6923" width="8.7109375" style="274" customWidth="1"/>
    <col min="6924" max="6924" width="11.28515625" style="274" customWidth="1"/>
    <col min="6925" max="6929" width="9.7109375" style="274" bestFit="1" customWidth="1"/>
    <col min="6930" max="6930" width="15.140625" style="274" customWidth="1"/>
    <col min="6931" max="7177" width="11.42578125" style="274"/>
    <col min="7178" max="7178" width="15.85546875" style="274" bestFit="1" customWidth="1"/>
    <col min="7179" max="7179" width="8.7109375" style="274" customWidth="1"/>
    <col min="7180" max="7180" width="11.28515625" style="274" customWidth="1"/>
    <col min="7181" max="7185" width="9.7109375" style="274" bestFit="1" customWidth="1"/>
    <col min="7186" max="7186" width="15.140625" style="274" customWidth="1"/>
    <col min="7187" max="7433" width="11.42578125" style="274"/>
    <col min="7434" max="7434" width="15.85546875" style="274" bestFit="1" customWidth="1"/>
    <col min="7435" max="7435" width="8.7109375" style="274" customWidth="1"/>
    <col min="7436" max="7436" width="11.28515625" style="274" customWidth="1"/>
    <col min="7437" max="7441" width="9.7109375" style="274" bestFit="1" customWidth="1"/>
    <col min="7442" max="7442" width="15.140625" style="274" customWidth="1"/>
    <col min="7443" max="7689" width="11.42578125" style="274"/>
    <col min="7690" max="7690" width="15.85546875" style="274" bestFit="1" customWidth="1"/>
    <col min="7691" max="7691" width="8.7109375" style="274" customWidth="1"/>
    <col min="7692" max="7692" width="11.28515625" style="274" customWidth="1"/>
    <col min="7693" max="7697" width="9.7109375" style="274" bestFit="1" customWidth="1"/>
    <col min="7698" max="7698" width="15.140625" style="274" customWidth="1"/>
    <col min="7699" max="7945" width="11.42578125" style="274"/>
    <col min="7946" max="7946" width="15.85546875" style="274" bestFit="1" customWidth="1"/>
    <col min="7947" max="7947" width="8.7109375" style="274" customWidth="1"/>
    <col min="7948" max="7948" width="11.28515625" style="274" customWidth="1"/>
    <col min="7949" max="7953" width="9.7109375" style="274" bestFit="1" customWidth="1"/>
    <col min="7954" max="7954" width="15.140625" style="274" customWidth="1"/>
    <col min="7955" max="8201" width="11.42578125" style="274"/>
    <col min="8202" max="8202" width="15.85546875" style="274" bestFit="1" customWidth="1"/>
    <col min="8203" max="8203" width="8.7109375" style="274" customWidth="1"/>
    <col min="8204" max="8204" width="11.28515625" style="274" customWidth="1"/>
    <col min="8205" max="8209" width="9.7109375" style="274" bestFit="1" customWidth="1"/>
    <col min="8210" max="8210" width="15.140625" style="274" customWidth="1"/>
    <col min="8211" max="8457" width="11.42578125" style="274"/>
    <col min="8458" max="8458" width="15.85546875" style="274" bestFit="1" customWidth="1"/>
    <col min="8459" max="8459" width="8.7109375" style="274" customWidth="1"/>
    <col min="8460" max="8460" width="11.28515625" style="274" customWidth="1"/>
    <col min="8461" max="8465" width="9.7109375" style="274" bestFit="1" customWidth="1"/>
    <col min="8466" max="8466" width="15.140625" style="274" customWidth="1"/>
    <col min="8467" max="8713" width="11.42578125" style="274"/>
    <col min="8714" max="8714" width="15.85546875" style="274" bestFit="1" customWidth="1"/>
    <col min="8715" max="8715" width="8.7109375" style="274" customWidth="1"/>
    <col min="8716" max="8716" width="11.28515625" style="274" customWidth="1"/>
    <col min="8717" max="8721" width="9.7109375" style="274" bestFit="1" customWidth="1"/>
    <col min="8722" max="8722" width="15.140625" style="274" customWidth="1"/>
    <col min="8723" max="8969" width="11.42578125" style="274"/>
    <col min="8970" max="8970" width="15.85546875" style="274" bestFit="1" customWidth="1"/>
    <col min="8971" max="8971" width="8.7109375" style="274" customWidth="1"/>
    <col min="8972" max="8972" width="11.28515625" style="274" customWidth="1"/>
    <col min="8973" max="8977" width="9.7109375" style="274" bestFit="1" customWidth="1"/>
    <col min="8978" max="8978" width="15.140625" style="274" customWidth="1"/>
    <col min="8979" max="9225" width="11.42578125" style="274"/>
    <col min="9226" max="9226" width="15.85546875" style="274" bestFit="1" customWidth="1"/>
    <col min="9227" max="9227" width="8.7109375" style="274" customWidth="1"/>
    <col min="9228" max="9228" width="11.28515625" style="274" customWidth="1"/>
    <col min="9229" max="9233" width="9.7109375" style="274" bestFit="1" customWidth="1"/>
    <col min="9234" max="9234" width="15.140625" style="274" customWidth="1"/>
    <col min="9235" max="9481" width="11.42578125" style="274"/>
    <col min="9482" max="9482" width="15.85546875" style="274" bestFit="1" customWidth="1"/>
    <col min="9483" max="9483" width="8.7109375" style="274" customWidth="1"/>
    <col min="9484" max="9484" width="11.28515625" style="274" customWidth="1"/>
    <col min="9485" max="9489" width="9.7109375" style="274" bestFit="1" customWidth="1"/>
    <col min="9490" max="9490" width="15.140625" style="274" customWidth="1"/>
    <col min="9491" max="9737" width="11.42578125" style="274"/>
    <col min="9738" max="9738" width="15.85546875" style="274" bestFit="1" customWidth="1"/>
    <col min="9739" max="9739" width="8.7109375" style="274" customWidth="1"/>
    <col min="9740" max="9740" width="11.28515625" style="274" customWidth="1"/>
    <col min="9741" max="9745" width="9.7109375" style="274" bestFit="1" customWidth="1"/>
    <col min="9746" max="9746" width="15.140625" style="274" customWidth="1"/>
    <col min="9747" max="9993" width="11.42578125" style="274"/>
    <col min="9994" max="9994" width="15.85546875" style="274" bestFit="1" customWidth="1"/>
    <col min="9995" max="9995" width="8.7109375" style="274" customWidth="1"/>
    <col min="9996" max="9996" width="11.28515625" style="274" customWidth="1"/>
    <col min="9997" max="10001" width="9.7109375" style="274" bestFit="1" customWidth="1"/>
    <col min="10002" max="10002" width="15.140625" style="274" customWidth="1"/>
    <col min="10003" max="10249" width="11.42578125" style="274"/>
    <col min="10250" max="10250" width="15.85546875" style="274" bestFit="1" customWidth="1"/>
    <col min="10251" max="10251" width="8.7109375" style="274" customWidth="1"/>
    <col min="10252" max="10252" width="11.28515625" style="274" customWidth="1"/>
    <col min="10253" max="10257" width="9.7109375" style="274" bestFit="1" customWidth="1"/>
    <col min="10258" max="10258" width="15.140625" style="274" customWidth="1"/>
    <col min="10259" max="10505" width="11.42578125" style="274"/>
    <col min="10506" max="10506" width="15.85546875" style="274" bestFit="1" customWidth="1"/>
    <col min="10507" max="10507" width="8.7109375" style="274" customWidth="1"/>
    <col min="10508" max="10508" width="11.28515625" style="274" customWidth="1"/>
    <col min="10509" max="10513" width="9.7109375" style="274" bestFit="1" customWidth="1"/>
    <col min="10514" max="10514" width="15.140625" style="274" customWidth="1"/>
    <col min="10515" max="10761" width="11.42578125" style="274"/>
    <col min="10762" max="10762" width="15.85546875" style="274" bestFit="1" customWidth="1"/>
    <col min="10763" max="10763" width="8.7109375" style="274" customWidth="1"/>
    <col min="10764" max="10764" width="11.28515625" style="274" customWidth="1"/>
    <col min="10765" max="10769" width="9.7109375" style="274" bestFit="1" customWidth="1"/>
    <col min="10770" max="10770" width="15.140625" style="274" customWidth="1"/>
    <col min="10771" max="11017" width="11.42578125" style="274"/>
    <col min="11018" max="11018" width="15.85546875" style="274" bestFit="1" customWidth="1"/>
    <col min="11019" max="11019" width="8.7109375" style="274" customWidth="1"/>
    <col min="11020" max="11020" width="11.28515625" style="274" customWidth="1"/>
    <col min="11021" max="11025" width="9.7109375" style="274" bestFit="1" customWidth="1"/>
    <col min="11026" max="11026" width="15.140625" style="274" customWidth="1"/>
    <col min="11027" max="11273" width="11.42578125" style="274"/>
    <col min="11274" max="11274" width="15.85546875" style="274" bestFit="1" customWidth="1"/>
    <col min="11275" max="11275" width="8.7109375" style="274" customWidth="1"/>
    <col min="11276" max="11276" width="11.28515625" style="274" customWidth="1"/>
    <col min="11277" max="11281" width="9.7109375" style="274" bestFit="1" customWidth="1"/>
    <col min="11282" max="11282" width="15.140625" style="274" customWidth="1"/>
    <col min="11283" max="11529" width="11.42578125" style="274"/>
    <col min="11530" max="11530" width="15.85546875" style="274" bestFit="1" customWidth="1"/>
    <col min="11531" max="11531" width="8.7109375" style="274" customWidth="1"/>
    <col min="11532" max="11532" width="11.28515625" style="274" customWidth="1"/>
    <col min="11533" max="11537" width="9.7109375" style="274" bestFit="1" customWidth="1"/>
    <col min="11538" max="11538" width="15.140625" style="274" customWidth="1"/>
    <col min="11539" max="11785" width="11.42578125" style="274"/>
    <col min="11786" max="11786" width="15.85546875" style="274" bestFit="1" customWidth="1"/>
    <col min="11787" max="11787" width="8.7109375" style="274" customWidth="1"/>
    <col min="11788" max="11788" width="11.28515625" style="274" customWidth="1"/>
    <col min="11789" max="11793" width="9.7109375" style="274" bestFit="1" customWidth="1"/>
    <col min="11794" max="11794" width="15.140625" style="274" customWidth="1"/>
    <col min="11795" max="12041" width="11.42578125" style="274"/>
    <col min="12042" max="12042" width="15.85546875" style="274" bestFit="1" customWidth="1"/>
    <col min="12043" max="12043" width="8.7109375" style="274" customWidth="1"/>
    <col min="12044" max="12044" width="11.28515625" style="274" customWidth="1"/>
    <col min="12045" max="12049" width="9.7109375" style="274" bestFit="1" customWidth="1"/>
    <col min="12050" max="12050" width="15.140625" style="274" customWidth="1"/>
    <col min="12051" max="12297" width="11.42578125" style="274"/>
    <col min="12298" max="12298" width="15.85546875" style="274" bestFit="1" customWidth="1"/>
    <col min="12299" max="12299" width="8.7109375" style="274" customWidth="1"/>
    <col min="12300" max="12300" width="11.28515625" style="274" customWidth="1"/>
    <col min="12301" max="12305" width="9.7109375" style="274" bestFit="1" customWidth="1"/>
    <col min="12306" max="12306" width="15.140625" style="274" customWidth="1"/>
    <col min="12307" max="12553" width="11.42578125" style="274"/>
    <col min="12554" max="12554" width="15.85546875" style="274" bestFit="1" customWidth="1"/>
    <col min="12555" max="12555" width="8.7109375" style="274" customWidth="1"/>
    <col min="12556" max="12556" width="11.28515625" style="274" customWidth="1"/>
    <col min="12557" max="12561" width="9.7109375" style="274" bestFit="1" customWidth="1"/>
    <col min="12562" max="12562" width="15.140625" style="274" customWidth="1"/>
    <col min="12563" max="12809" width="11.42578125" style="274"/>
    <col min="12810" max="12810" width="15.85546875" style="274" bestFit="1" customWidth="1"/>
    <col min="12811" max="12811" width="8.7109375" style="274" customWidth="1"/>
    <col min="12812" max="12812" width="11.28515625" style="274" customWidth="1"/>
    <col min="12813" max="12817" width="9.7109375" style="274" bestFit="1" customWidth="1"/>
    <col min="12818" max="12818" width="15.140625" style="274" customWidth="1"/>
    <col min="12819" max="13065" width="11.42578125" style="274"/>
    <col min="13066" max="13066" width="15.85546875" style="274" bestFit="1" customWidth="1"/>
    <col min="13067" max="13067" width="8.7109375" style="274" customWidth="1"/>
    <col min="13068" max="13068" width="11.28515625" style="274" customWidth="1"/>
    <col min="13069" max="13073" width="9.7109375" style="274" bestFit="1" customWidth="1"/>
    <col min="13074" max="13074" width="15.140625" style="274" customWidth="1"/>
    <col min="13075" max="13321" width="11.42578125" style="274"/>
    <col min="13322" max="13322" width="15.85546875" style="274" bestFit="1" customWidth="1"/>
    <col min="13323" max="13323" width="8.7109375" style="274" customWidth="1"/>
    <col min="13324" max="13324" width="11.28515625" style="274" customWidth="1"/>
    <col min="13325" max="13329" width="9.7109375" style="274" bestFit="1" customWidth="1"/>
    <col min="13330" max="13330" width="15.140625" style="274" customWidth="1"/>
    <col min="13331" max="13577" width="11.42578125" style="274"/>
    <col min="13578" max="13578" width="15.85546875" style="274" bestFit="1" customWidth="1"/>
    <col min="13579" max="13579" width="8.7109375" style="274" customWidth="1"/>
    <col min="13580" max="13580" width="11.28515625" style="274" customWidth="1"/>
    <col min="13581" max="13585" width="9.7109375" style="274" bestFit="1" customWidth="1"/>
    <col min="13586" max="13586" width="15.140625" style="274" customWidth="1"/>
    <col min="13587" max="13833" width="11.42578125" style="274"/>
    <col min="13834" max="13834" width="15.85546875" style="274" bestFit="1" customWidth="1"/>
    <col min="13835" max="13835" width="8.7109375" style="274" customWidth="1"/>
    <col min="13836" max="13836" width="11.28515625" style="274" customWidth="1"/>
    <col min="13837" max="13841" width="9.7109375" style="274" bestFit="1" customWidth="1"/>
    <col min="13842" max="13842" width="15.140625" style="274" customWidth="1"/>
    <col min="13843" max="14089" width="11.42578125" style="274"/>
    <col min="14090" max="14090" width="15.85546875" style="274" bestFit="1" customWidth="1"/>
    <col min="14091" max="14091" width="8.7109375" style="274" customWidth="1"/>
    <col min="14092" max="14092" width="11.28515625" style="274" customWidth="1"/>
    <col min="14093" max="14097" width="9.7109375" style="274" bestFit="1" customWidth="1"/>
    <col min="14098" max="14098" width="15.140625" style="274" customWidth="1"/>
    <col min="14099" max="14345" width="11.42578125" style="274"/>
    <col min="14346" max="14346" width="15.85546875" style="274" bestFit="1" customWidth="1"/>
    <col min="14347" max="14347" width="8.7109375" style="274" customWidth="1"/>
    <col min="14348" max="14348" width="11.28515625" style="274" customWidth="1"/>
    <col min="14349" max="14353" width="9.7109375" style="274" bestFit="1" customWidth="1"/>
    <col min="14354" max="14354" width="15.140625" style="274" customWidth="1"/>
    <col min="14355" max="14601" width="11.42578125" style="274"/>
    <col min="14602" max="14602" width="15.85546875" style="274" bestFit="1" customWidth="1"/>
    <col min="14603" max="14603" width="8.7109375" style="274" customWidth="1"/>
    <col min="14604" max="14604" width="11.28515625" style="274" customWidth="1"/>
    <col min="14605" max="14609" width="9.7109375" style="274" bestFit="1" customWidth="1"/>
    <col min="14610" max="14610" width="15.140625" style="274" customWidth="1"/>
    <col min="14611" max="14857" width="11.42578125" style="274"/>
    <col min="14858" max="14858" width="15.85546875" style="274" bestFit="1" customWidth="1"/>
    <col min="14859" max="14859" width="8.7109375" style="274" customWidth="1"/>
    <col min="14860" max="14860" width="11.28515625" style="274" customWidth="1"/>
    <col min="14861" max="14865" width="9.7109375" style="274" bestFit="1" customWidth="1"/>
    <col min="14866" max="14866" width="15.140625" style="274" customWidth="1"/>
    <col min="14867" max="15113" width="11.42578125" style="274"/>
    <col min="15114" max="15114" width="15.85546875" style="274" bestFit="1" customWidth="1"/>
    <col min="15115" max="15115" width="8.7109375" style="274" customWidth="1"/>
    <col min="15116" max="15116" width="11.28515625" style="274" customWidth="1"/>
    <col min="15117" max="15121" width="9.7109375" style="274" bestFit="1" customWidth="1"/>
    <col min="15122" max="15122" width="15.140625" style="274" customWidth="1"/>
    <col min="15123" max="15369" width="11.42578125" style="274"/>
    <col min="15370" max="15370" width="15.85546875" style="274" bestFit="1" customWidth="1"/>
    <col min="15371" max="15371" width="8.7109375" style="274" customWidth="1"/>
    <col min="15372" max="15372" width="11.28515625" style="274" customWidth="1"/>
    <col min="15373" max="15377" width="9.7109375" style="274" bestFit="1" customWidth="1"/>
    <col min="15378" max="15378" width="15.140625" style="274" customWidth="1"/>
    <col min="15379" max="15625" width="11.42578125" style="274"/>
    <col min="15626" max="15626" width="15.85546875" style="274" bestFit="1" customWidth="1"/>
    <col min="15627" max="15627" width="8.7109375" style="274" customWidth="1"/>
    <col min="15628" max="15628" width="11.28515625" style="274" customWidth="1"/>
    <col min="15629" max="15633" width="9.7109375" style="274" bestFit="1" customWidth="1"/>
    <col min="15634" max="15634" width="15.140625" style="274" customWidth="1"/>
    <col min="15635" max="15881" width="11.42578125" style="274"/>
    <col min="15882" max="15882" width="15.85546875" style="274" bestFit="1" customWidth="1"/>
    <col min="15883" max="15883" width="8.7109375" style="274" customWidth="1"/>
    <col min="15884" max="15884" width="11.28515625" style="274" customWidth="1"/>
    <col min="15885" max="15889" width="9.7109375" style="274" bestFit="1" customWidth="1"/>
    <col min="15890" max="15890" width="15.140625" style="274" customWidth="1"/>
    <col min="15891" max="16137" width="11.42578125" style="274"/>
    <col min="16138" max="16138" width="15.85546875" style="274" bestFit="1" customWidth="1"/>
    <col min="16139" max="16139" width="8.7109375" style="274" customWidth="1"/>
    <col min="16140" max="16140" width="11.28515625" style="274" customWidth="1"/>
    <col min="16141" max="16145" width="9.7109375" style="274" bestFit="1" customWidth="1"/>
    <col min="16146" max="16146" width="15.140625" style="274" customWidth="1"/>
    <col min="16147" max="16384" width="11.42578125" style="274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438" t="s">
        <v>230</v>
      </c>
      <c r="C5" s="438"/>
      <c r="D5" s="438"/>
      <c r="E5" s="438"/>
      <c r="F5" s="438"/>
      <c r="G5" s="438"/>
      <c r="H5" s="438"/>
      <c r="I5" s="438"/>
      <c r="J5" s="438"/>
      <c r="K5" s="438"/>
      <c r="L5" s="438"/>
      <c r="M5" s="438"/>
      <c r="N5" s="438"/>
      <c r="O5" s="438"/>
      <c r="P5" s="438"/>
      <c r="Q5" s="438"/>
      <c r="R5" s="438"/>
    </row>
    <row r="6" spans="2:18" ht="18" customHeight="1">
      <c r="B6" s="435" t="str">
        <f>actualizaciones!A2</f>
        <v>año 2010</v>
      </c>
      <c r="C6" s="435"/>
      <c r="D6" s="435"/>
      <c r="E6" s="435"/>
      <c r="F6" s="435"/>
      <c r="G6" s="435"/>
      <c r="H6" s="435"/>
      <c r="I6" s="435"/>
      <c r="J6" s="435"/>
      <c r="K6" s="435"/>
      <c r="L6" s="435"/>
      <c r="M6" s="435"/>
      <c r="N6" s="435"/>
      <c r="O6" s="435"/>
      <c r="P6" s="435"/>
      <c r="Q6" s="435"/>
      <c r="R6" s="435"/>
    </row>
    <row r="7" spans="2:18" ht="15" customHeight="1">
      <c r="B7" s="439" t="s">
        <v>203</v>
      </c>
      <c r="C7" s="440" t="s">
        <v>36</v>
      </c>
      <c r="D7" s="440" t="s">
        <v>146</v>
      </c>
      <c r="E7" s="441" t="s">
        <v>231</v>
      </c>
      <c r="F7" s="441"/>
      <c r="G7" s="441"/>
      <c r="H7" s="441"/>
      <c r="I7" s="441"/>
      <c r="J7" s="441"/>
      <c r="K7" s="441"/>
      <c r="L7" s="441"/>
      <c r="M7" s="441"/>
      <c r="N7" s="441"/>
      <c r="O7" s="441"/>
      <c r="P7" s="441"/>
      <c r="Q7" s="439" t="s">
        <v>151</v>
      </c>
      <c r="R7" s="439" t="s">
        <v>146</v>
      </c>
    </row>
    <row r="8" spans="2:18" ht="15" customHeight="1">
      <c r="B8" s="439"/>
      <c r="C8" s="440"/>
      <c r="D8" s="440"/>
      <c r="E8" s="175" t="s">
        <v>34</v>
      </c>
      <c r="F8" s="175" t="s">
        <v>232</v>
      </c>
      <c r="G8" s="177" t="s">
        <v>233</v>
      </c>
      <c r="H8" s="177" t="s">
        <v>232</v>
      </c>
      <c r="I8" s="175" t="s">
        <v>234</v>
      </c>
      <c r="J8" s="175" t="s">
        <v>232</v>
      </c>
      <c r="K8" s="177" t="s">
        <v>235</v>
      </c>
      <c r="L8" s="177" t="s">
        <v>232</v>
      </c>
      <c r="M8" s="175" t="s">
        <v>236</v>
      </c>
      <c r="N8" s="175" t="s">
        <v>232</v>
      </c>
      <c r="O8" s="177" t="s">
        <v>237</v>
      </c>
      <c r="P8" s="177" t="s">
        <v>232</v>
      </c>
      <c r="Q8" s="439"/>
      <c r="R8" s="439"/>
    </row>
    <row r="9" spans="2:18" ht="15" customHeight="1">
      <c r="B9" s="275" t="s">
        <v>204</v>
      </c>
      <c r="C9" s="276">
        <v>1466184</v>
      </c>
      <c r="D9" s="277">
        <v>1.1060970496723055E-2</v>
      </c>
      <c r="E9" s="278">
        <v>1078578</v>
      </c>
      <c r="F9" s="279">
        <v>2.3477065238741934E-2</v>
      </c>
      <c r="G9" s="276">
        <v>127661</v>
      </c>
      <c r="H9" s="277">
        <v>3.4077470150825517E-2</v>
      </c>
      <c r="I9" s="278">
        <v>639191</v>
      </c>
      <c r="J9" s="279">
        <v>2.4605628677820235E-2</v>
      </c>
      <c r="K9" s="276">
        <v>236508</v>
      </c>
      <c r="L9" s="277">
        <v>2.2035018729766875E-3</v>
      </c>
      <c r="M9" s="278">
        <v>62061</v>
      </c>
      <c r="N9" s="279">
        <v>8.452747099119251E-2</v>
      </c>
      <c r="O9" s="276">
        <v>13157</v>
      </c>
      <c r="P9" s="277">
        <v>-1.2978244561140273E-2</v>
      </c>
      <c r="Q9" s="280">
        <v>387606</v>
      </c>
      <c r="R9" s="281">
        <v>-2.1955201396896884E-2</v>
      </c>
    </row>
    <row r="10" spans="2:18" ht="15" customHeight="1">
      <c r="B10" s="275" t="s">
        <v>205</v>
      </c>
      <c r="C10" s="276">
        <v>141241</v>
      </c>
      <c r="D10" s="277">
        <v>-1.1951064281168211E-3</v>
      </c>
      <c r="E10" s="278">
        <v>73514</v>
      </c>
      <c r="F10" s="279">
        <v>3.6649509976732775E-2</v>
      </c>
      <c r="G10" s="276">
        <v>8551</v>
      </c>
      <c r="H10" s="277">
        <v>4.229644076060457E-2</v>
      </c>
      <c r="I10" s="278">
        <v>47573</v>
      </c>
      <c r="J10" s="279">
        <v>8.1843816800836855E-2</v>
      </c>
      <c r="K10" s="276">
        <v>14907</v>
      </c>
      <c r="L10" s="277">
        <v>-0.10843301435406694</v>
      </c>
      <c r="M10" s="278">
        <v>1662</v>
      </c>
      <c r="N10" s="279">
        <v>0.25433962264150933</v>
      </c>
      <c r="O10" s="276">
        <v>821</v>
      </c>
      <c r="P10" s="277">
        <v>0.18641618497109835</v>
      </c>
      <c r="Q10" s="280">
        <v>67727</v>
      </c>
      <c r="R10" s="281">
        <v>-3.9265196113199563E-2</v>
      </c>
    </row>
    <row r="11" spans="2:18" ht="15" customHeight="1">
      <c r="B11" s="275" t="s">
        <v>206</v>
      </c>
      <c r="C11" s="276">
        <v>126852</v>
      </c>
      <c r="D11" s="277">
        <v>6.2074046785780101E-2</v>
      </c>
      <c r="E11" s="278">
        <v>102534</v>
      </c>
      <c r="F11" s="279">
        <v>4.2637353697847269E-2</v>
      </c>
      <c r="G11" s="276">
        <v>18509</v>
      </c>
      <c r="H11" s="277">
        <v>9.8587369420702675E-2</v>
      </c>
      <c r="I11" s="278">
        <v>74230</v>
      </c>
      <c r="J11" s="279">
        <v>5.1193089286978744E-2</v>
      </c>
      <c r="K11" s="276">
        <v>8527</v>
      </c>
      <c r="L11" s="277">
        <v>-0.13519269776876264</v>
      </c>
      <c r="M11" s="278">
        <v>847</v>
      </c>
      <c r="N11" s="279">
        <v>0.25481481481481483</v>
      </c>
      <c r="O11" s="276">
        <v>421</v>
      </c>
      <c r="P11" s="277">
        <v>0.22740524781341098</v>
      </c>
      <c r="Q11" s="280">
        <v>24318</v>
      </c>
      <c r="R11" s="281">
        <v>0.15267573588661887</v>
      </c>
    </row>
    <row r="12" spans="2:18" ht="15" customHeight="1">
      <c r="B12" s="275" t="s">
        <v>207</v>
      </c>
      <c r="C12" s="276">
        <v>536354</v>
      </c>
      <c r="D12" s="277">
        <v>2.4679234901687996E-2</v>
      </c>
      <c r="E12" s="278">
        <v>433272</v>
      </c>
      <c r="F12" s="279">
        <v>3.0647877674909951E-2</v>
      </c>
      <c r="G12" s="276">
        <v>56265</v>
      </c>
      <c r="H12" s="277">
        <v>9.7810817138843431E-2</v>
      </c>
      <c r="I12" s="278">
        <v>270953</v>
      </c>
      <c r="J12" s="279">
        <v>4.1093837653405574E-2</v>
      </c>
      <c r="K12" s="276">
        <v>95681</v>
      </c>
      <c r="L12" s="277">
        <v>-3.148060045955603E-2</v>
      </c>
      <c r="M12" s="278">
        <v>6732</v>
      </c>
      <c r="N12" s="279">
        <v>4.5503960242273545E-2</v>
      </c>
      <c r="O12" s="276">
        <v>3641</v>
      </c>
      <c r="P12" s="277">
        <v>-1.9188596491228616E-3</v>
      </c>
      <c r="Q12" s="280">
        <v>103082</v>
      </c>
      <c r="R12" s="281">
        <v>3.2994332738134347E-4</v>
      </c>
    </row>
    <row r="13" spans="2:18" ht="15" customHeight="1">
      <c r="B13" s="282" t="s">
        <v>208</v>
      </c>
      <c r="C13" s="276">
        <v>110903</v>
      </c>
      <c r="D13" s="277">
        <v>0.11440141481942967</v>
      </c>
      <c r="E13" s="278">
        <v>69228</v>
      </c>
      <c r="F13" s="279">
        <v>0.12850273045888017</v>
      </c>
      <c r="G13" s="276">
        <v>6975</v>
      </c>
      <c r="H13" s="277">
        <v>4.0113331345064118E-2</v>
      </c>
      <c r="I13" s="278">
        <v>40934</v>
      </c>
      <c r="J13" s="279">
        <v>9.7190951002465997E-2</v>
      </c>
      <c r="K13" s="276">
        <v>13080</v>
      </c>
      <c r="L13" s="277">
        <v>0.2543153049482163</v>
      </c>
      <c r="M13" s="278">
        <v>6730</v>
      </c>
      <c r="N13" s="279">
        <v>0.25279225614296341</v>
      </c>
      <c r="O13" s="276">
        <v>1509</v>
      </c>
      <c r="P13" s="277">
        <v>-1.4369693011103801E-2</v>
      </c>
      <c r="Q13" s="280">
        <v>41675</v>
      </c>
      <c r="R13" s="281">
        <v>9.1740235244806456E-2</v>
      </c>
    </row>
    <row r="14" spans="2:18" ht="15" customHeight="1">
      <c r="B14" s="282" t="s">
        <v>209</v>
      </c>
      <c r="C14" s="276">
        <v>1499301</v>
      </c>
      <c r="D14" s="277">
        <v>4.8159517565905752E-2</v>
      </c>
      <c r="E14" s="278">
        <v>700991</v>
      </c>
      <c r="F14" s="279">
        <v>0.11248811717300611</v>
      </c>
      <c r="G14" s="276">
        <v>103575</v>
      </c>
      <c r="H14" s="277">
        <v>0.21418690799962481</v>
      </c>
      <c r="I14" s="278">
        <v>469436</v>
      </c>
      <c r="J14" s="279">
        <v>0.1398199834406133</v>
      </c>
      <c r="K14" s="276">
        <v>113120</v>
      </c>
      <c r="L14" s="277">
        <v>-2.3286736834834287E-2</v>
      </c>
      <c r="M14" s="278">
        <v>6157</v>
      </c>
      <c r="N14" s="279">
        <v>1.7181562861390942E-2</v>
      </c>
      <c r="O14" s="276">
        <v>8703</v>
      </c>
      <c r="P14" s="277">
        <v>-0.21495580010824467</v>
      </c>
      <c r="Q14" s="280">
        <v>798310</v>
      </c>
      <c r="R14" s="281">
        <v>-2.4890603797066424E-3</v>
      </c>
    </row>
    <row r="15" spans="2:18" ht="15" customHeight="1">
      <c r="B15" s="282" t="s">
        <v>210</v>
      </c>
      <c r="C15" s="276">
        <v>67848</v>
      </c>
      <c r="D15" s="277">
        <v>-0.11574502469731129</v>
      </c>
      <c r="E15" s="278">
        <v>32072</v>
      </c>
      <c r="F15" s="279">
        <v>6.6719882924233254E-2</v>
      </c>
      <c r="G15" s="276">
        <v>6360</v>
      </c>
      <c r="H15" s="277">
        <v>-4.5904590459045935E-2</v>
      </c>
      <c r="I15" s="278">
        <v>17698</v>
      </c>
      <c r="J15" s="279">
        <v>0.11842770475227504</v>
      </c>
      <c r="K15" s="276">
        <v>7336</v>
      </c>
      <c r="L15" s="277">
        <v>6.9076071116292548E-2</v>
      </c>
      <c r="M15" s="278">
        <v>571</v>
      </c>
      <c r="N15" s="279">
        <v>-9.794628751974721E-2</v>
      </c>
      <c r="O15" s="276">
        <v>107</v>
      </c>
      <c r="P15" s="277">
        <v>0.32098765432098775</v>
      </c>
      <c r="Q15" s="280">
        <v>35776</v>
      </c>
      <c r="R15" s="281">
        <v>-0.23331118873625789</v>
      </c>
    </row>
    <row r="16" spans="2:18" ht="15" customHeight="1">
      <c r="B16" s="282" t="s">
        <v>211</v>
      </c>
      <c r="C16" s="276">
        <v>90411</v>
      </c>
      <c r="D16" s="277">
        <v>5.9868235956110016E-2</v>
      </c>
      <c r="E16" s="278">
        <v>62576</v>
      </c>
      <c r="F16" s="279">
        <v>3.2709509192329289E-2</v>
      </c>
      <c r="G16" s="276">
        <v>7237</v>
      </c>
      <c r="H16" s="277">
        <v>-2.8720977050060381E-2</v>
      </c>
      <c r="I16" s="278">
        <v>39348</v>
      </c>
      <c r="J16" s="279">
        <v>8.199241570154836E-3</v>
      </c>
      <c r="K16" s="276">
        <v>12858</v>
      </c>
      <c r="L16" s="277">
        <v>0.13898485251129422</v>
      </c>
      <c r="M16" s="278">
        <v>2206</v>
      </c>
      <c r="N16" s="279">
        <v>0.13477366255144041</v>
      </c>
      <c r="O16" s="276">
        <v>927</v>
      </c>
      <c r="P16" s="277">
        <v>5.1020408163265252E-2</v>
      </c>
      <c r="Q16" s="280">
        <v>27835</v>
      </c>
      <c r="R16" s="281">
        <v>0.12646701740186161</v>
      </c>
    </row>
    <row r="17" spans="2:20" ht="15" customHeight="1">
      <c r="B17" s="275" t="s">
        <v>212</v>
      </c>
      <c r="C17" s="276">
        <f t="shared" ref="C17:Q17" si="0">C18+C19+C20+C21</f>
        <v>386726</v>
      </c>
      <c r="D17" s="277">
        <v>-8.210207515955914E-2</v>
      </c>
      <c r="E17" s="278">
        <f t="shared" si="0"/>
        <v>130174</v>
      </c>
      <c r="F17" s="279">
        <v>-5.0344701805580927E-2</v>
      </c>
      <c r="G17" s="276">
        <f t="shared" si="0"/>
        <v>8683</v>
      </c>
      <c r="H17" s="277">
        <v>-1.6759143924810371E-2</v>
      </c>
      <c r="I17" s="278">
        <f t="shared" si="0"/>
        <v>80931</v>
      </c>
      <c r="J17" s="279">
        <v>6.2477025678727038E-2</v>
      </c>
      <c r="K17" s="276">
        <f t="shared" si="0"/>
        <v>34157</v>
      </c>
      <c r="L17" s="277">
        <v>-0.21418547403777577</v>
      </c>
      <c r="M17" s="278">
        <f t="shared" si="0"/>
        <v>6018</v>
      </c>
      <c r="N17" s="279">
        <v>-0.26529117323892082</v>
      </c>
      <c r="O17" s="276">
        <f t="shared" si="0"/>
        <v>385</v>
      </c>
      <c r="P17" s="277">
        <v>-7.0048309178743939E-2</v>
      </c>
      <c r="Q17" s="280">
        <f t="shared" si="0"/>
        <v>256552</v>
      </c>
      <c r="R17" s="281">
        <v>-9.7416989748172367E-2</v>
      </c>
    </row>
    <row r="18" spans="2:20" ht="15" customHeight="1">
      <c r="B18" s="283" t="s">
        <v>213</v>
      </c>
      <c r="C18" s="276">
        <v>120938</v>
      </c>
      <c r="D18" s="277">
        <v>-5.6910695904426212E-2</v>
      </c>
      <c r="E18" s="278">
        <v>46885</v>
      </c>
      <c r="F18" s="279">
        <v>8.6049263203182846E-3</v>
      </c>
      <c r="G18" s="276">
        <v>2772</v>
      </c>
      <c r="H18" s="277">
        <v>7.4835207444746032E-2</v>
      </c>
      <c r="I18" s="278">
        <v>33067</v>
      </c>
      <c r="J18" s="279">
        <v>3.8960630910861882E-2</v>
      </c>
      <c r="K18" s="276">
        <v>9823</v>
      </c>
      <c r="L18" s="277">
        <v>-0.10829702251270878</v>
      </c>
      <c r="M18" s="278">
        <v>1061</v>
      </c>
      <c r="N18" s="279">
        <v>0.12156448202959824</v>
      </c>
      <c r="O18" s="276">
        <v>162</v>
      </c>
      <c r="P18" s="277">
        <v>0.38461538461538458</v>
      </c>
      <c r="Q18" s="280">
        <v>74053</v>
      </c>
      <c r="R18" s="281">
        <v>-9.4163985761642088E-2</v>
      </c>
    </row>
    <row r="19" spans="2:20" ht="15" customHeight="1">
      <c r="B19" s="283" t="s">
        <v>214</v>
      </c>
      <c r="C19" s="276">
        <v>79427</v>
      </c>
      <c r="D19" s="277">
        <v>-1.4700044658363498E-2</v>
      </c>
      <c r="E19" s="278">
        <v>23180</v>
      </c>
      <c r="F19" s="279">
        <v>-4.2663032255400024E-2</v>
      </c>
      <c r="G19" s="276">
        <v>2205</v>
      </c>
      <c r="H19" s="277">
        <v>7.7712609970674418E-2</v>
      </c>
      <c r="I19" s="278">
        <v>12606</v>
      </c>
      <c r="J19" s="279">
        <v>-2.7687682936476943E-3</v>
      </c>
      <c r="K19" s="276">
        <v>6834</v>
      </c>
      <c r="L19" s="277">
        <v>-0.22437861763704459</v>
      </c>
      <c r="M19" s="278">
        <v>1455</v>
      </c>
      <c r="N19" s="279">
        <v>1.5216637781629117</v>
      </c>
      <c r="O19" s="276">
        <v>80</v>
      </c>
      <c r="P19" s="277">
        <v>-0.42028985507246375</v>
      </c>
      <c r="Q19" s="280">
        <v>56247</v>
      </c>
      <c r="R19" s="281">
        <v>-2.6950832461568597E-3</v>
      </c>
    </row>
    <row r="20" spans="2:20" ht="15" customHeight="1">
      <c r="B20" s="283" t="s">
        <v>215</v>
      </c>
      <c r="C20" s="276">
        <v>78236</v>
      </c>
      <c r="D20" s="277">
        <v>-0.17420308211948488</v>
      </c>
      <c r="E20" s="278">
        <v>28115</v>
      </c>
      <c r="F20" s="279">
        <v>-0.18170440654287212</v>
      </c>
      <c r="G20" s="276">
        <v>1354</v>
      </c>
      <c r="H20" s="277">
        <v>-7.3871409028727797E-2</v>
      </c>
      <c r="I20" s="278">
        <v>16865</v>
      </c>
      <c r="J20" s="279">
        <v>4.9405761931429204E-2</v>
      </c>
      <c r="K20" s="276">
        <v>6875</v>
      </c>
      <c r="L20" s="277">
        <v>-0.35012761130541636</v>
      </c>
      <c r="M20" s="278">
        <v>2941</v>
      </c>
      <c r="N20" s="279">
        <v>-0.52225471085120212</v>
      </c>
      <c r="O20" s="276">
        <v>80</v>
      </c>
      <c r="P20" s="277">
        <v>-0.11111111111111116</v>
      </c>
      <c r="Q20" s="280">
        <v>50121</v>
      </c>
      <c r="R20" s="281">
        <v>-0.16993474876618864</v>
      </c>
    </row>
    <row r="21" spans="2:20" ht="15" customHeight="1">
      <c r="B21" s="283" t="s">
        <v>216</v>
      </c>
      <c r="C21" s="276">
        <v>108125</v>
      </c>
      <c r="D21" s="277">
        <v>-8.1577181493090012E-2</v>
      </c>
      <c r="E21" s="278">
        <v>31994</v>
      </c>
      <c r="F21" s="279">
        <v>-7.8078640807022204E-4</v>
      </c>
      <c r="G21" s="276">
        <v>2352</v>
      </c>
      <c r="H21" s="277">
        <v>-0.1428571428571429</v>
      </c>
      <c r="I21" s="278">
        <v>18393</v>
      </c>
      <c r="J21" s="279">
        <v>0.17654960660142005</v>
      </c>
      <c r="K21" s="276">
        <v>10625</v>
      </c>
      <c r="L21" s="277">
        <v>-0.18650945563126864</v>
      </c>
      <c r="M21" s="278">
        <v>561</v>
      </c>
      <c r="N21" s="279">
        <v>9.5703125E-2</v>
      </c>
      <c r="O21" s="276">
        <v>63</v>
      </c>
      <c r="P21" s="277">
        <v>-8.6956521739130488E-2</v>
      </c>
      <c r="Q21" s="280">
        <v>76131</v>
      </c>
      <c r="R21" s="281">
        <v>-0.11176058802940148</v>
      </c>
    </row>
    <row r="22" spans="2:20" ht="15" customHeight="1">
      <c r="B22" s="275" t="s">
        <v>217</v>
      </c>
      <c r="C22" s="276">
        <v>31062</v>
      </c>
      <c r="D22" s="277">
        <v>1.473326581947676E-2</v>
      </c>
      <c r="E22" s="278">
        <v>21838</v>
      </c>
      <c r="F22" s="279">
        <v>3.6646729326877514E-2</v>
      </c>
      <c r="G22" s="276">
        <v>5676</v>
      </c>
      <c r="H22" s="277">
        <v>0.18299291371404758</v>
      </c>
      <c r="I22" s="278">
        <v>11860</v>
      </c>
      <c r="J22" s="279">
        <v>2.5330682112907343E-2</v>
      </c>
      <c r="K22" s="276">
        <v>3150</v>
      </c>
      <c r="L22" s="277">
        <v>-4.3134872417982972E-2</v>
      </c>
      <c r="M22" s="278">
        <v>790</v>
      </c>
      <c r="N22" s="279">
        <v>-0.11534154535274355</v>
      </c>
      <c r="O22" s="276">
        <v>362</v>
      </c>
      <c r="P22" s="277">
        <v>-0.29844961240310075</v>
      </c>
      <c r="Q22" s="280">
        <v>9224</v>
      </c>
      <c r="R22" s="281">
        <v>-3.3630172865374508E-2</v>
      </c>
    </row>
    <row r="23" spans="2:20" ht="15" customHeight="1">
      <c r="B23" s="275" t="s">
        <v>218</v>
      </c>
      <c r="C23" s="276">
        <v>30174</v>
      </c>
      <c r="D23" s="277">
        <v>9.548358989253547E-2</v>
      </c>
      <c r="E23" s="278">
        <v>20842</v>
      </c>
      <c r="F23" s="279">
        <v>0.11675507689010334</v>
      </c>
      <c r="G23" s="276">
        <v>3513</v>
      </c>
      <c r="H23" s="277">
        <v>-1.1536297129994377E-2</v>
      </c>
      <c r="I23" s="278">
        <v>13969</v>
      </c>
      <c r="J23" s="279">
        <v>0.19067507671326278</v>
      </c>
      <c r="K23" s="276">
        <v>2789</v>
      </c>
      <c r="L23" s="277">
        <v>2.0490303695572587E-2</v>
      </c>
      <c r="M23" s="278">
        <v>438</v>
      </c>
      <c r="N23" s="279">
        <v>-1.5730337078651679E-2</v>
      </c>
      <c r="O23" s="276">
        <v>133</v>
      </c>
      <c r="P23" s="277">
        <v>-0.33165829145728642</v>
      </c>
      <c r="Q23" s="280">
        <v>9332</v>
      </c>
      <c r="R23" s="281">
        <v>5.0782569530458233E-2</v>
      </c>
    </row>
    <row r="24" spans="2:20" ht="15" customHeight="1">
      <c r="B24" s="275" t="s">
        <v>219</v>
      </c>
      <c r="C24" s="276">
        <v>81992</v>
      </c>
      <c r="D24" s="277">
        <v>0.20599526380043254</v>
      </c>
      <c r="E24" s="278">
        <v>37153</v>
      </c>
      <c r="F24" s="279">
        <v>6.6940439951754582E-2</v>
      </c>
      <c r="G24" s="276">
        <v>12916</v>
      </c>
      <c r="H24" s="277">
        <v>-2.7922029050952091E-2</v>
      </c>
      <c r="I24" s="278">
        <v>18285</v>
      </c>
      <c r="J24" s="279">
        <v>9.294680215182316E-2</v>
      </c>
      <c r="K24" s="276">
        <v>4291</v>
      </c>
      <c r="L24" s="277">
        <v>0.11425603739288492</v>
      </c>
      <c r="M24" s="278">
        <v>319</v>
      </c>
      <c r="N24" s="279">
        <v>-0.24586288416075652</v>
      </c>
      <c r="O24" s="276">
        <v>1342</v>
      </c>
      <c r="P24" s="277">
        <v>1.5273069679849343</v>
      </c>
      <c r="Q24" s="280">
        <v>44839</v>
      </c>
      <c r="R24" s="281">
        <v>0.35199758781848334</v>
      </c>
    </row>
    <row r="25" spans="2:20" ht="15" customHeight="1">
      <c r="B25" s="284" t="s">
        <v>220</v>
      </c>
      <c r="C25" s="276">
        <v>77713</v>
      </c>
      <c r="D25" s="277">
        <v>-1.3619170918691137E-2</v>
      </c>
      <c r="E25" s="278">
        <v>45797</v>
      </c>
      <c r="F25" s="279">
        <v>0.10009608455440788</v>
      </c>
      <c r="G25" s="276">
        <v>5985</v>
      </c>
      <c r="H25" s="277">
        <v>-0.11829699469652333</v>
      </c>
      <c r="I25" s="278">
        <v>24950</v>
      </c>
      <c r="J25" s="279">
        <v>0.23686297838588133</v>
      </c>
      <c r="K25" s="276">
        <v>11621</v>
      </c>
      <c r="L25" s="277">
        <v>2.6952986921173538E-2</v>
      </c>
      <c r="M25" s="278">
        <v>2794</v>
      </c>
      <c r="N25" s="279">
        <v>-4.985754985754931E-3</v>
      </c>
      <c r="O25" s="276">
        <v>447</v>
      </c>
      <c r="P25" s="277">
        <v>-0.18131868131868134</v>
      </c>
      <c r="Q25" s="280">
        <v>31916</v>
      </c>
      <c r="R25" s="281">
        <v>-0.14102702120788024</v>
      </c>
    </row>
    <row r="26" spans="2:20" ht="15" customHeight="1">
      <c r="B26" s="284" t="s">
        <v>221</v>
      </c>
      <c r="C26" s="276">
        <v>92211</v>
      </c>
      <c r="D26" s="277">
        <v>0.11339048539000252</v>
      </c>
      <c r="E26" s="278">
        <v>65985</v>
      </c>
      <c r="F26" s="279">
        <v>0.14720609200598078</v>
      </c>
      <c r="G26" s="276">
        <v>7779</v>
      </c>
      <c r="H26" s="277">
        <v>0.22910412387422974</v>
      </c>
      <c r="I26" s="278">
        <v>40506</v>
      </c>
      <c r="J26" s="279">
        <v>0.1559271731065579</v>
      </c>
      <c r="K26" s="276">
        <v>16276</v>
      </c>
      <c r="L26" s="277">
        <v>0.11908690869086902</v>
      </c>
      <c r="M26" s="278">
        <v>1119</v>
      </c>
      <c r="N26" s="279">
        <v>3.5152636447733476E-2</v>
      </c>
      <c r="O26" s="276">
        <v>305</v>
      </c>
      <c r="P26" s="277">
        <v>-0.41570881226053635</v>
      </c>
      <c r="Q26" s="280">
        <v>26226</v>
      </c>
      <c r="R26" s="281">
        <v>3.6518852264643131E-2</v>
      </c>
    </row>
    <row r="27" spans="2:20" ht="15" customHeight="1">
      <c r="B27" s="262" t="s">
        <v>222</v>
      </c>
      <c r="C27" s="276">
        <v>12685</v>
      </c>
      <c r="D27" s="277">
        <v>6.3466878222926404E-3</v>
      </c>
      <c r="E27" s="278">
        <v>8636</v>
      </c>
      <c r="F27" s="279">
        <v>0.14703147828396856</v>
      </c>
      <c r="G27" s="276">
        <v>2537</v>
      </c>
      <c r="H27" s="277">
        <v>0.25469831849653812</v>
      </c>
      <c r="I27" s="278">
        <v>3562</v>
      </c>
      <c r="J27" s="279">
        <v>-9.202141218455262E-2</v>
      </c>
      <c r="K27" s="276">
        <v>1847</v>
      </c>
      <c r="L27" s="277">
        <v>0.75071090047393363</v>
      </c>
      <c r="M27" s="278">
        <v>595</v>
      </c>
      <c r="N27" s="279">
        <v>0.35227272727272729</v>
      </c>
      <c r="O27" s="276">
        <v>95</v>
      </c>
      <c r="P27" s="277">
        <v>6.7415730337078594E-2</v>
      </c>
      <c r="Q27" s="280">
        <v>4049</v>
      </c>
      <c r="R27" s="281">
        <v>-0.20232466509062252</v>
      </c>
    </row>
    <row r="28" spans="2:20" ht="15" customHeight="1">
      <c r="B28" s="284" t="s">
        <v>223</v>
      </c>
      <c r="C28" s="276">
        <v>19111</v>
      </c>
      <c r="D28" s="277">
        <v>1.1645757238896826E-2</v>
      </c>
      <c r="E28" s="278">
        <v>12661</v>
      </c>
      <c r="F28" s="279">
        <v>8.1212638770281842E-2</v>
      </c>
      <c r="G28" s="276">
        <v>1534</v>
      </c>
      <c r="H28" s="277">
        <v>0.39581437670609643</v>
      </c>
      <c r="I28" s="278">
        <v>3312</v>
      </c>
      <c r="J28" s="279">
        <v>-0.15768056968463884</v>
      </c>
      <c r="K28" s="276">
        <v>4434</v>
      </c>
      <c r="L28" s="277">
        <v>0.29308836395450566</v>
      </c>
      <c r="M28" s="278">
        <v>2494</v>
      </c>
      <c r="N28" s="279">
        <v>0.23771712158808933</v>
      </c>
      <c r="O28" s="276">
        <v>887</v>
      </c>
      <c r="P28" s="277">
        <v>-0.28178137651821866</v>
      </c>
      <c r="Q28" s="280">
        <v>6450</v>
      </c>
      <c r="R28" s="281">
        <v>-0.10179640718562877</v>
      </c>
      <c r="S28" s="285"/>
      <c r="T28" s="285"/>
    </row>
    <row r="29" spans="2:20" ht="15" customHeight="1">
      <c r="B29" s="284" t="s">
        <v>224</v>
      </c>
      <c r="C29" s="276">
        <v>60557</v>
      </c>
      <c r="D29" s="277">
        <v>0.48318597075608016</v>
      </c>
      <c r="E29" s="278">
        <v>42358</v>
      </c>
      <c r="F29" s="279">
        <v>0.6312870677039204</v>
      </c>
      <c r="G29" s="276">
        <v>6022</v>
      </c>
      <c r="H29" s="277">
        <v>2.1634215343651064E-3</v>
      </c>
      <c r="I29" s="278">
        <v>28857</v>
      </c>
      <c r="J29" s="279">
        <v>0.99785378011631121</v>
      </c>
      <c r="K29" s="276">
        <v>5001</v>
      </c>
      <c r="L29" s="277">
        <v>0.63538260300850236</v>
      </c>
      <c r="M29" s="278">
        <v>1987</v>
      </c>
      <c r="N29" s="279">
        <v>2.7404343329886283E-2</v>
      </c>
      <c r="O29" s="276">
        <v>491</v>
      </c>
      <c r="P29" s="277">
        <v>-5.7581573896353211E-2</v>
      </c>
      <c r="Q29" s="280">
        <v>18199</v>
      </c>
      <c r="R29" s="281">
        <v>0.22444997645159126</v>
      </c>
    </row>
    <row r="30" spans="2:20" ht="15" customHeight="1">
      <c r="B30" s="286" t="s">
        <v>225</v>
      </c>
      <c r="C30" s="287">
        <f>C31-C9</f>
        <v>3365141</v>
      </c>
      <c r="D30" s="288">
        <v>3.3000290394451515E-2</v>
      </c>
      <c r="E30" s="287">
        <f t="shared" ref="E30:Q30" si="1">E31-E9</f>
        <v>1859631</v>
      </c>
      <c r="F30" s="288">
        <v>7.6337919095418982E-2</v>
      </c>
      <c r="G30" s="276">
        <f t="shared" si="1"/>
        <v>262117</v>
      </c>
      <c r="H30" s="277">
        <v>0.1146894721622127</v>
      </c>
      <c r="I30" s="287">
        <f t="shared" si="1"/>
        <v>1186404</v>
      </c>
      <c r="J30" s="288">
        <v>0.10612993813002758</v>
      </c>
      <c r="K30" s="276">
        <f t="shared" si="1"/>
        <v>349075</v>
      </c>
      <c r="L30" s="277">
        <v>-2.086044789516206E-2</v>
      </c>
      <c r="M30" s="287">
        <f t="shared" si="1"/>
        <v>41459</v>
      </c>
      <c r="N30" s="288">
        <v>1.9374984632785086E-2</v>
      </c>
      <c r="O30" s="276">
        <f t="shared" si="1"/>
        <v>20576</v>
      </c>
      <c r="P30" s="277">
        <v>-9.8966544053249228E-2</v>
      </c>
      <c r="Q30" s="280">
        <f t="shared" si="1"/>
        <v>1505510</v>
      </c>
      <c r="R30" s="281">
        <v>-1.5941575228168636E-2</v>
      </c>
    </row>
    <row r="31" spans="2:20" ht="15" customHeight="1">
      <c r="B31" s="289" t="s">
        <v>36</v>
      </c>
      <c r="C31" s="290">
        <v>4831325</v>
      </c>
      <c r="D31" s="291">
        <v>2.6242294141912259E-2</v>
      </c>
      <c r="E31" s="290">
        <v>2938209</v>
      </c>
      <c r="F31" s="291">
        <v>5.6310882751361202E-2</v>
      </c>
      <c r="G31" s="290">
        <v>389778</v>
      </c>
      <c r="H31" s="291">
        <v>8.693760770994019E-2</v>
      </c>
      <c r="I31" s="290">
        <v>1825595</v>
      </c>
      <c r="J31" s="291">
        <v>7.6150088451338194E-2</v>
      </c>
      <c r="K31" s="290">
        <v>585583</v>
      </c>
      <c r="L31" s="291">
        <v>-1.167426160337548E-2</v>
      </c>
      <c r="M31" s="290">
        <v>103520</v>
      </c>
      <c r="N31" s="291">
        <v>5.7459522958271725E-2</v>
      </c>
      <c r="O31" s="290">
        <v>33733</v>
      </c>
      <c r="P31" s="291">
        <v>-6.7273129458607528E-2</v>
      </c>
      <c r="Q31" s="290">
        <v>1893116</v>
      </c>
      <c r="R31" s="291">
        <v>-1.7178847952918797E-2</v>
      </c>
    </row>
    <row r="32" spans="2:20" ht="15" customHeight="1">
      <c r="B32" s="437" t="s">
        <v>178</v>
      </c>
      <c r="C32" s="437"/>
      <c r="D32" s="437"/>
      <c r="E32" s="437"/>
      <c r="F32" s="437"/>
      <c r="G32" s="437"/>
      <c r="H32" s="437"/>
      <c r="I32" s="437"/>
      <c r="J32" s="437"/>
      <c r="K32" s="437"/>
      <c r="L32" s="437"/>
      <c r="M32" s="437"/>
      <c r="N32" s="437"/>
      <c r="O32" s="437"/>
      <c r="P32" s="437"/>
      <c r="Q32" s="437"/>
      <c r="R32" s="292"/>
    </row>
    <row r="33" spans="2:2">
      <c r="B33" s="257" t="str">
        <f>actualizaciones!$C$16</f>
        <v>HOLANDA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2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442" t="s">
        <v>238</v>
      </c>
      <c r="C5" s="443"/>
      <c r="D5" s="443"/>
      <c r="E5" s="443"/>
      <c r="F5" s="443"/>
      <c r="G5" s="443"/>
      <c r="H5" s="443"/>
      <c r="I5" s="443"/>
      <c r="J5" s="443"/>
    </row>
    <row r="6" spans="2:10" ht="18" customHeight="1">
      <c r="B6" s="443" t="str">
        <f>actualizaciones!A2</f>
        <v>año 2010</v>
      </c>
      <c r="C6" s="443"/>
      <c r="D6" s="443"/>
      <c r="E6" s="443"/>
      <c r="F6" s="443"/>
      <c r="G6" s="443"/>
      <c r="H6" s="443"/>
      <c r="I6" s="443"/>
      <c r="J6" s="443"/>
    </row>
    <row r="7" spans="2:10" ht="15" customHeight="1">
      <c r="B7" s="439" t="s">
        <v>203</v>
      </c>
      <c r="C7" s="440" t="s">
        <v>36</v>
      </c>
      <c r="D7" s="440" t="s">
        <v>231</v>
      </c>
      <c r="E7" s="440"/>
      <c r="F7" s="440"/>
      <c r="G7" s="440"/>
      <c r="H7" s="440"/>
      <c r="I7" s="440"/>
      <c r="J7" s="440" t="s">
        <v>61</v>
      </c>
    </row>
    <row r="8" spans="2:10" ht="15" customHeight="1">
      <c r="B8" s="439"/>
      <c r="C8" s="440"/>
      <c r="D8" s="175" t="s">
        <v>34</v>
      </c>
      <c r="E8" s="175" t="s">
        <v>233</v>
      </c>
      <c r="F8" s="175" t="s">
        <v>234</v>
      </c>
      <c r="G8" s="175" t="s">
        <v>235</v>
      </c>
      <c r="H8" s="175" t="s">
        <v>236</v>
      </c>
      <c r="I8" s="175" t="s">
        <v>237</v>
      </c>
      <c r="J8" s="440"/>
    </row>
    <row r="9" spans="2:10" ht="15" customHeight="1">
      <c r="B9" s="275" t="s">
        <v>204</v>
      </c>
      <c r="C9" s="277">
        <v>1.1060970496723055E-2</v>
      </c>
      <c r="D9" s="279">
        <v>2.3477065238741934E-2</v>
      </c>
      <c r="E9" s="279">
        <v>3.4077470150825517E-2</v>
      </c>
      <c r="F9" s="279">
        <v>2.4605628677820235E-2</v>
      </c>
      <c r="G9" s="279">
        <v>2.2035018729766875E-3</v>
      </c>
      <c r="H9" s="279">
        <v>8.452747099119251E-2</v>
      </c>
      <c r="I9" s="279">
        <v>-1.2978244561140273E-2</v>
      </c>
      <c r="J9" s="277">
        <v>-2.1955201396896884E-2</v>
      </c>
    </row>
    <row r="10" spans="2:10" ht="15" customHeight="1">
      <c r="B10" s="275" t="s">
        <v>205</v>
      </c>
      <c r="C10" s="277">
        <v>-1.1951064281168211E-3</v>
      </c>
      <c r="D10" s="279">
        <v>3.6649509976732775E-2</v>
      </c>
      <c r="E10" s="279">
        <v>4.229644076060457E-2</v>
      </c>
      <c r="F10" s="279">
        <v>8.1843816800836855E-2</v>
      </c>
      <c r="G10" s="279">
        <v>-0.10843301435406694</v>
      </c>
      <c r="H10" s="279">
        <v>0.25433962264150933</v>
      </c>
      <c r="I10" s="279">
        <v>0.18641618497109835</v>
      </c>
      <c r="J10" s="277">
        <v>-3.9265196113199563E-2</v>
      </c>
    </row>
    <row r="11" spans="2:10" ht="15" customHeight="1">
      <c r="B11" s="275" t="s">
        <v>206</v>
      </c>
      <c r="C11" s="277">
        <v>6.2074046785780101E-2</v>
      </c>
      <c r="D11" s="279">
        <v>4.2637353697847269E-2</v>
      </c>
      <c r="E11" s="279">
        <v>9.8587369420702675E-2</v>
      </c>
      <c r="F11" s="279">
        <v>5.1193089286978744E-2</v>
      </c>
      <c r="G11" s="279">
        <v>-0.13519269776876264</v>
      </c>
      <c r="H11" s="279">
        <v>0.25481481481481483</v>
      </c>
      <c r="I11" s="279">
        <v>0.22740524781341098</v>
      </c>
      <c r="J11" s="277">
        <v>0.15267573588661887</v>
      </c>
    </row>
    <row r="12" spans="2:10" ht="15" customHeight="1">
      <c r="B12" s="275" t="s">
        <v>207</v>
      </c>
      <c r="C12" s="277">
        <v>2.4679234901687996E-2</v>
      </c>
      <c r="D12" s="279">
        <v>3.0647877674909951E-2</v>
      </c>
      <c r="E12" s="279">
        <v>9.7810817138843431E-2</v>
      </c>
      <c r="F12" s="279">
        <v>4.1093837653405574E-2</v>
      </c>
      <c r="G12" s="279">
        <v>-3.148060045955603E-2</v>
      </c>
      <c r="H12" s="279">
        <v>4.5503960242273545E-2</v>
      </c>
      <c r="I12" s="279">
        <v>-1.9188596491228616E-3</v>
      </c>
      <c r="J12" s="277">
        <v>3.2994332738134347E-4</v>
      </c>
    </row>
    <row r="13" spans="2:10" ht="15" customHeight="1">
      <c r="B13" s="282" t="s">
        <v>208</v>
      </c>
      <c r="C13" s="277">
        <v>0.11440141481942967</v>
      </c>
      <c r="D13" s="279">
        <v>0.12850273045888017</v>
      </c>
      <c r="E13" s="279">
        <v>4.0113331345064118E-2</v>
      </c>
      <c r="F13" s="279">
        <v>9.7190951002465997E-2</v>
      </c>
      <c r="G13" s="279">
        <v>0.2543153049482163</v>
      </c>
      <c r="H13" s="279">
        <v>0.25279225614296341</v>
      </c>
      <c r="I13" s="279">
        <v>-1.4369693011103801E-2</v>
      </c>
      <c r="J13" s="277">
        <v>9.1740235244806456E-2</v>
      </c>
    </row>
    <row r="14" spans="2:10" ht="15" customHeight="1">
      <c r="B14" s="282" t="s">
        <v>209</v>
      </c>
      <c r="C14" s="277">
        <v>4.8159517565905752E-2</v>
      </c>
      <c r="D14" s="279">
        <v>0.11248811717300611</v>
      </c>
      <c r="E14" s="279">
        <v>0.21418690799962481</v>
      </c>
      <c r="F14" s="279">
        <v>0.1398199834406133</v>
      </c>
      <c r="G14" s="279">
        <v>-2.3286736834834287E-2</v>
      </c>
      <c r="H14" s="279">
        <v>1.7181562861390942E-2</v>
      </c>
      <c r="I14" s="279">
        <v>-0.21495580010824467</v>
      </c>
      <c r="J14" s="277">
        <v>-2.4890603797066424E-3</v>
      </c>
    </row>
    <row r="15" spans="2:10" ht="15" customHeight="1">
      <c r="B15" s="282" t="s">
        <v>210</v>
      </c>
      <c r="C15" s="277">
        <v>-0.11574502469731129</v>
      </c>
      <c r="D15" s="279">
        <v>6.6719882924233254E-2</v>
      </c>
      <c r="E15" s="279">
        <v>-4.5904590459045935E-2</v>
      </c>
      <c r="F15" s="279">
        <v>0.11842770475227504</v>
      </c>
      <c r="G15" s="279">
        <v>6.9076071116292548E-2</v>
      </c>
      <c r="H15" s="279">
        <v>-9.794628751974721E-2</v>
      </c>
      <c r="I15" s="279">
        <v>0.32098765432098775</v>
      </c>
      <c r="J15" s="277">
        <v>-0.23331118873625789</v>
      </c>
    </row>
    <row r="16" spans="2:10" ht="15" customHeight="1">
      <c r="B16" s="282" t="s">
        <v>211</v>
      </c>
      <c r="C16" s="277">
        <v>5.9868235956110016E-2</v>
      </c>
      <c r="D16" s="279">
        <v>3.2709509192329289E-2</v>
      </c>
      <c r="E16" s="279">
        <v>-2.8720977050060381E-2</v>
      </c>
      <c r="F16" s="279">
        <v>8.199241570154836E-3</v>
      </c>
      <c r="G16" s="279">
        <v>0.13898485251129422</v>
      </c>
      <c r="H16" s="279">
        <v>0.13477366255144041</v>
      </c>
      <c r="I16" s="279">
        <v>5.1020408163265252E-2</v>
      </c>
      <c r="J16" s="277">
        <v>0.12646701740186161</v>
      </c>
    </row>
    <row r="17" spans="2:13" ht="15" customHeight="1">
      <c r="B17" s="275" t="s">
        <v>212</v>
      </c>
      <c r="C17" s="277">
        <v>-8.210207515955914E-2</v>
      </c>
      <c r="D17" s="279">
        <v>-5.0344701805580927E-2</v>
      </c>
      <c r="E17" s="279">
        <v>-1.6759143924810371E-2</v>
      </c>
      <c r="F17" s="279">
        <v>6.2477025678727038E-2</v>
      </c>
      <c r="G17" s="279">
        <v>-0.21418547403777577</v>
      </c>
      <c r="H17" s="279">
        <v>-0.26529117323892082</v>
      </c>
      <c r="I17" s="279">
        <v>-7.0048309178743939E-2</v>
      </c>
      <c r="J17" s="277">
        <v>-9.7416989748172367E-2</v>
      </c>
      <c r="L17" s="128"/>
      <c r="M17" s="133"/>
    </row>
    <row r="18" spans="2:13" ht="15" customHeight="1">
      <c r="B18" s="283" t="s">
        <v>213</v>
      </c>
      <c r="C18" s="277">
        <v>-5.6910695904426212E-2</v>
      </c>
      <c r="D18" s="279">
        <v>8.6049263203182846E-3</v>
      </c>
      <c r="E18" s="279">
        <v>7.4835207444746032E-2</v>
      </c>
      <c r="F18" s="279">
        <v>3.8960630910861882E-2</v>
      </c>
      <c r="G18" s="279">
        <v>-0.10829702251270878</v>
      </c>
      <c r="H18" s="279">
        <v>0.12156448202959824</v>
      </c>
      <c r="I18" s="279">
        <v>0.38461538461538458</v>
      </c>
      <c r="J18" s="277">
        <v>-9.4163985761642088E-2</v>
      </c>
    </row>
    <row r="19" spans="2:13" ht="15" customHeight="1">
      <c r="B19" s="283" t="s">
        <v>214</v>
      </c>
      <c r="C19" s="277">
        <v>-1.4700044658363498E-2</v>
      </c>
      <c r="D19" s="279">
        <v>-4.2663032255400024E-2</v>
      </c>
      <c r="E19" s="279">
        <v>7.7712609970674418E-2</v>
      </c>
      <c r="F19" s="279">
        <v>-2.7687682936476943E-3</v>
      </c>
      <c r="G19" s="279">
        <v>-0.22437861763704459</v>
      </c>
      <c r="H19" s="279">
        <v>1.5216637781629117</v>
      </c>
      <c r="I19" s="279">
        <v>-0.42028985507246375</v>
      </c>
      <c r="J19" s="277">
        <v>-2.6950832461568597E-3</v>
      </c>
    </row>
    <row r="20" spans="2:13" ht="15" customHeight="1">
      <c r="B20" s="283" t="s">
        <v>215</v>
      </c>
      <c r="C20" s="277">
        <v>-0.17420308211948488</v>
      </c>
      <c r="D20" s="279">
        <v>-0.18170440654287212</v>
      </c>
      <c r="E20" s="279">
        <v>-7.3871409028727797E-2</v>
      </c>
      <c r="F20" s="279">
        <v>4.9405761931429204E-2</v>
      </c>
      <c r="G20" s="279">
        <v>-0.35012761130541636</v>
      </c>
      <c r="H20" s="279">
        <v>-0.52225471085120212</v>
      </c>
      <c r="I20" s="279">
        <v>-0.11111111111111116</v>
      </c>
      <c r="J20" s="277">
        <v>-0.16993474876618864</v>
      </c>
    </row>
    <row r="21" spans="2:13" ht="15" customHeight="1">
      <c r="B21" s="283" t="s">
        <v>216</v>
      </c>
      <c r="C21" s="277">
        <v>-8.1577181493090012E-2</v>
      </c>
      <c r="D21" s="279">
        <v>-7.8078640807022204E-4</v>
      </c>
      <c r="E21" s="279">
        <v>-0.1428571428571429</v>
      </c>
      <c r="F21" s="279">
        <v>0.17654960660142005</v>
      </c>
      <c r="G21" s="279">
        <v>-0.18650945563126864</v>
      </c>
      <c r="H21" s="279">
        <v>9.5703125E-2</v>
      </c>
      <c r="I21" s="279">
        <v>-8.6956521739130488E-2</v>
      </c>
      <c r="J21" s="277">
        <v>-0.11176058802940148</v>
      </c>
    </row>
    <row r="22" spans="2:13" ht="15" customHeight="1">
      <c r="B22" s="275" t="s">
        <v>217</v>
      </c>
      <c r="C22" s="277">
        <v>1.473326581947676E-2</v>
      </c>
      <c r="D22" s="279">
        <v>3.6646729326877514E-2</v>
      </c>
      <c r="E22" s="279">
        <v>0.18299291371404758</v>
      </c>
      <c r="F22" s="279">
        <v>2.5330682112907343E-2</v>
      </c>
      <c r="G22" s="279">
        <v>-4.3134872417982972E-2</v>
      </c>
      <c r="H22" s="279">
        <v>-0.11534154535274355</v>
      </c>
      <c r="I22" s="279">
        <v>-0.29844961240310075</v>
      </c>
      <c r="J22" s="277">
        <v>-3.3630172865374508E-2</v>
      </c>
    </row>
    <row r="23" spans="2:13" ht="15" customHeight="1">
      <c r="B23" s="275" t="s">
        <v>218</v>
      </c>
      <c r="C23" s="277">
        <v>9.548358989253547E-2</v>
      </c>
      <c r="D23" s="279">
        <v>0.11675507689010334</v>
      </c>
      <c r="E23" s="279">
        <v>-1.1536297129994377E-2</v>
      </c>
      <c r="F23" s="279">
        <v>0.19067507671326278</v>
      </c>
      <c r="G23" s="279">
        <v>2.0490303695572587E-2</v>
      </c>
      <c r="H23" s="279">
        <v>-1.5730337078651679E-2</v>
      </c>
      <c r="I23" s="279">
        <v>-0.33165829145728642</v>
      </c>
      <c r="J23" s="277">
        <v>5.0782569530458233E-2</v>
      </c>
    </row>
    <row r="24" spans="2:13" ht="15" customHeight="1">
      <c r="B24" s="275" t="s">
        <v>219</v>
      </c>
      <c r="C24" s="277">
        <v>0.20599526380043254</v>
      </c>
      <c r="D24" s="279">
        <v>6.6940439951754582E-2</v>
      </c>
      <c r="E24" s="279">
        <v>-2.7922029050952091E-2</v>
      </c>
      <c r="F24" s="279">
        <v>9.294680215182316E-2</v>
      </c>
      <c r="G24" s="279">
        <v>0.11425603739288492</v>
      </c>
      <c r="H24" s="279">
        <v>-0.24586288416075652</v>
      </c>
      <c r="I24" s="279">
        <v>1.5273069679849343</v>
      </c>
      <c r="J24" s="277">
        <v>0.35199758781848334</v>
      </c>
    </row>
    <row r="25" spans="2:13" ht="15" customHeight="1">
      <c r="B25" s="284" t="s">
        <v>220</v>
      </c>
      <c r="C25" s="277">
        <v>-1.3619170918691137E-2</v>
      </c>
      <c r="D25" s="279">
        <v>0.10009608455440788</v>
      </c>
      <c r="E25" s="279">
        <v>-0.11829699469652333</v>
      </c>
      <c r="F25" s="279">
        <v>0.23686297838588133</v>
      </c>
      <c r="G25" s="279">
        <v>2.6952986921173538E-2</v>
      </c>
      <c r="H25" s="279">
        <v>-4.985754985754931E-3</v>
      </c>
      <c r="I25" s="279">
        <v>-0.18131868131868134</v>
      </c>
      <c r="J25" s="277">
        <v>-0.14102702120788024</v>
      </c>
    </row>
    <row r="26" spans="2:13" ht="15" customHeight="1">
      <c r="B26" s="284" t="s">
        <v>221</v>
      </c>
      <c r="C26" s="277">
        <v>0.11339048539000252</v>
      </c>
      <c r="D26" s="279">
        <v>0.14720609200598078</v>
      </c>
      <c r="E26" s="279">
        <v>0.22910412387422974</v>
      </c>
      <c r="F26" s="279">
        <v>0.1559271731065579</v>
      </c>
      <c r="G26" s="279">
        <v>0.11908690869086902</v>
      </c>
      <c r="H26" s="279">
        <v>3.5152636447733476E-2</v>
      </c>
      <c r="I26" s="279">
        <v>-0.41570881226053635</v>
      </c>
      <c r="J26" s="277">
        <v>3.6518852264643131E-2</v>
      </c>
    </row>
    <row r="27" spans="2:13" ht="15" customHeight="1">
      <c r="B27" s="262" t="s">
        <v>222</v>
      </c>
      <c r="C27" s="277">
        <v>6.3466878222926404E-3</v>
      </c>
      <c r="D27" s="279">
        <v>0.14703147828396856</v>
      </c>
      <c r="E27" s="279">
        <v>0.25469831849653812</v>
      </c>
      <c r="F27" s="279">
        <v>-9.202141218455262E-2</v>
      </c>
      <c r="G27" s="279">
        <v>0.75071090047393363</v>
      </c>
      <c r="H27" s="279">
        <v>0.35227272727272729</v>
      </c>
      <c r="I27" s="279">
        <v>6.7415730337078594E-2</v>
      </c>
      <c r="J27" s="277">
        <v>-0.20232466509062252</v>
      </c>
    </row>
    <row r="28" spans="2:13" ht="15" customHeight="1">
      <c r="B28" s="284" t="s">
        <v>223</v>
      </c>
      <c r="C28" s="277">
        <v>1.1645757238896826E-2</v>
      </c>
      <c r="D28" s="279">
        <v>8.1212638770281842E-2</v>
      </c>
      <c r="E28" s="279">
        <v>0.39581437670609643</v>
      </c>
      <c r="F28" s="279">
        <v>-0.15768056968463884</v>
      </c>
      <c r="G28" s="279">
        <v>0.29308836395450566</v>
      </c>
      <c r="H28" s="279">
        <v>0.23771712158808933</v>
      </c>
      <c r="I28" s="279">
        <v>-0.28178137651821866</v>
      </c>
      <c r="J28" s="277">
        <v>-0.10179640718562877</v>
      </c>
    </row>
    <row r="29" spans="2:13" ht="15" customHeight="1">
      <c r="B29" s="284" t="s">
        <v>224</v>
      </c>
      <c r="C29" s="277">
        <v>0.48318597075608016</v>
      </c>
      <c r="D29" s="279">
        <v>0.6312870677039204</v>
      </c>
      <c r="E29" s="279">
        <v>2.1634215343651064E-3</v>
      </c>
      <c r="F29" s="279">
        <v>0.99785378011631121</v>
      </c>
      <c r="G29" s="279">
        <v>0.63538260300850236</v>
      </c>
      <c r="H29" s="279">
        <v>2.7404343329886283E-2</v>
      </c>
      <c r="I29" s="279">
        <v>-5.7581573896353211E-2</v>
      </c>
      <c r="J29" s="277">
        <v>0.22444997645159126</v>
      </c>
    </row>
    <row r="30" spans="2:13" ht="15" customHeight="1">
      <c r="B30" s="286" t="s">
        <v>239</v>
      </c>
      <c r="C30" s="288">
        <v>3.3000290394451515E-2</v>
      </c>
      <c r="D30" s="288">
        <v>7.6337919095418982E-2</v>
      </c>
      <c r="E30" s="288">
        <v>0.1146894721622127</v>
      </c>
      <c r="F30" s="288">
        <v>0.10612993813002758</v>
      </c>
      <c r="G30" s="288">
        <v>-2.086044789516206E-2</v>
      </c>
      <c r="H30" s="288">
        <v>1.9374984632785086E-2</v>
      </c>
      <c r="I30" s="288">
        <v>-9.8966544053249228E-2</v>
      </c>
      <c r="J30" s="277">
        <v>-1.5941575228168636E-2</v>
      </c>
    </row>
    <row r="31" spans="2:13" ht="15" customHeight="1">
      <c r="B31" s="289" t="s">
        <v>36</v>
      </c>
      <c r="C31" s="291">
        <v>2.6242294141912259E-2</v>
      </c>
      <c r="D31" s="291">
        <v>5.6310882751361202E-2</v>
      </c>
      <c r="E31" s="291">
        <v>8.693760770994019E-2</v>
      </c>
      <c r="F31" s="291">
        <v>7.6150088451338194E-2</v>
      </c>
      <c r="G31" s="291">
        <v>-1.167426160337548E-2</v>
      </c>
      <c r="H31" s="291">
        <v>5.7459522958271725E-2</v>
      </c>
      <c r="I31" s="291">
        <v>-6.7273129458607528E-2</v>
      </c>
      <c r="J31" s="291">
        <v>-1.7178847952918797E-2</v>
      </c>
    </row>
    <row r="32" spans="2:13" ht="15" customHeight="1">
      <c r="B32" s="437" t="s">
        <v>178</v>
      </c>
      <c r="C32" s="437"/>
      <c r="D32" s="437"/>
      <c r="E32" s="437"/>
      <c r="F32" s="437"/>
      <c r="G32" s="437"/>
      <c r="H32" s="437"/>
      <c r="I32" s="437"/>
      <c r="J32" s="437"/>
    </row>
    <row r="33" spans="2:2">
      <c r="B33" s="257" t="str">
        <f>actualizaciones!$C$16</f>
        <v>HOLANDA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1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>
      <selection activeCell="F3" sqref="F3"/>
    </sheetView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438" t="s">
        <v>240</v>
      </c>
      <c r="C5" s="435"/>
      <c r="D5" s="435"/>
      <c r="E5" s="435"/>
      <c r="F5" s="435"/>
      <c r="G5" s="435"/>
      <c r="H5" s="435"/>
      <c r="I5" s="435"/>
      <c r="J5" s="435"/>
    </row>
    <row r="6" spans="2:10" ht="18" customHeight="1">
      <c r="B6" s="435" t="str">
        <f>actualizaciones!A2</f>
        <v>año 2010</v>
      </c>
      <c r="C6" s="435"/>
      <c r="D6" s="435"/>
      <c r="E6" s="435"/>
      <c r="F6" s="435"/>
      <c r="G6" s="435"/>
      <c r="H6" s="435"/>
      <c r="I6" s="435"/>
      <c r="J6" s="435"/>
    </row>
    <row r="7" spans="2:10" ht="15" customHeight="1">
      <c r="B7" s="439" t="s">
        <v>203</v>
      </c>
      <c r="C7" s="440" t="s">
        <v>36</v>
      </c>
      <c r="D7" s="440" t="s">
        <v>231</v>
      </c>
      <c r="E7" s="440"/>
      <c r="F7" s="440"/>
      <c r="G7" s="440"/>
      <c r="H7" s="440"/>
      <c r="I7" s="440"/>
      <c r="J7" s="440" t="s">
        <v>61</v>
      </c>
    </row>
    <row r="8" spans="2:10" ht="15" customHeight="1">
      <c r="B8" s="439"/>
      <c r="C8" s="440"/>
      <c r="D8" s="175" t="s">
        <v>34</v>
      </c>
      <c r="E8" s="175" t="s">
        <v>233</v>
      </c>
      <c r="F8" s="175" t="s">
        <v>234</v>
      </c>
      <c r="G8" s="175" t="s">
        <v>235</v>
      </c>
      <c r="H8" s="175" t="s">
        <v>236</v>
      </c>
      <c r="I8" s="175" t="s">
        <v>237</v>
      </c>
      <c r="J8" s="440"/>
    </row>
    <row r="9" spans="2:10" ht="15" customHeight="1">
      <c r="B9" s="275" t="s">
        <v>204</v>
      </c>
      <c r="C9" s="277">
        <v>1</v>
      </c>
      <c r="D9" s="279">
        <v>0.73563618208901471</v>
      </c>
      <c r="E9" s="279">
        <v>8.7070244935151392E-2</v>
      </c>
      <c r="F9" s="279">
        <v>0.43595551445111935</v>
      </c>
      <c r="G9" s="279">
        <v>0.16130853971943493</v>
      </c>
      <c r="H9" s="279">
        <v>4.2328248023440443E-2</v>
      </c>
      <c r="I9" s="279">
        <v>8.9736349598686111E-3</v>
      </c>
      <c r="J9" s="277">
        <v>0.26436381791098523</v>
      </c>
    </row>
    <row r="10" spans="2:10" ht="15" customHeight="1">
      <c r="B10" s="275" t="s">
        <v>205</v>
      </c>
      <c r="C10" s="277">
        <v>1</v>
      </c>
      <c r="D10" s="279">
        <v>0.52048626107150187</v>
      </c>
      <c r="E10" s="279">
        <v>6.0541910635013914E-2</v>
      </c>
      <c r="F10" s="279">
        <v>0.33682146119044754</v>
      </c>
      <c r="G10" s="279">
        <v>0.10554300805007044</v>
      </c>
      <c r="H10" s="279">
        <v>1.1767121444906225E-2</v>
      </c>
      <c r="I10" s="279">
        <v>5.8127597510637848E-3</v>
      </c>
      <c r="J10" s="277">
        <v>0.47951373892849808</v>
      </c>
    </row>
    <row r="11" spans="2:10" ht="15" customHeight="1">
      <c r="B11" s="275" t="s">
        <v>206</v>
      </c>
      <c r="C11" s="277">
        <v>1</v>
      </c>
      <c r="D11" s="279">
        <v>0.80829628228171413</v>
      </c>
      <c r="E11" s="279">
        <v>0.14591019455743701</v>
      </c>
      <c r="F11" s="279">
        <v>0.5851701195093495</v>
      </c>
      <c r="G11" s="279">
        <v>6.7220067480213155E-2</v>
      </c>
      <c r="H11" s="279">
        <v>6.6770724939299343E-3</v>
      </c>
      <c r="I11" s="279">
        <v>3.3188282407845362E-3</v>
      </c>
      <c r="J11" s="277">
        <v>0.19170371771828587</v>
      </c>
    </row>
    <row r="12" spans="2:10" ht="15" customHeight="1">
      <c r="B12" s="275" t="s">
        <v>207</v>
      </c>
      <c r="C12" s="277">
        <v>1</v>
      </c>
      <c r="D12" s="279">
        <v>0.80780976742971988</v>
      </c>
      <c r="E12" s="279">
        <v>0.10490273215078101</v>
      </c>
      <c r="F12" s="279">
        <v>0.50517568620724373</v>
      </c>
      <c r="G12" s="279">
        <v>0.17839151008475745</v>
      </c>
      <c r="H12" s="279">
        <v>1.2551411940621307E-2</v>
      </c>
      <c r="I12" s="279">
        <v>6.7884270463164252E-3</v>
      </c>
      <c r="J12" s="277">
        <v>0.19219023257028009</v>
      </c>
    </row>
    <row r="13" spans="2:10" ht="15" customHeight="1">
      <c r="B13" s="282" t="s">
        <v>208</v>
      </c>
      <c r="C13" s="277">
        <v>1</v>
      </c>
      <c r="D13" s="279">
        <v>0.62422116624437574</v>
      </c>
      <c r="E13" s="279">
        <v>6.2892798211049289E-2</v>
      </c>
      <c r="F13" s="279">
        <v>0.36909731927900957</v>
      </c>
      <c r="G13" s="279">
        <v>0.1179409033119032</v>
      </c>
      <c r="H13" s="279">
        <v>6.068366049610921E-2</v>
      </c>
      <c r="I13" s="279">
        <v>1.3606484946304427E-2</v>
      </c>
      <c r="J13" s="277">
        <v>0.37577883375562426</v>
      </c>
    </row>
    <row r="14" spans="2:10" ht="15" customHeight="1">
      <c r="B14" s="282" t="s">
        <v>209</v>
      </c>
      <c r="C14" s="277">
        <v>1</v>
      </c>
      <c r="D14" s="279">
        <v>0.46754520940091415</v>
      </c>
      <c r="E14" s="279">
        <v>6.9082192301612555E-2</v>
      </c>
      <c r="F14" s="279">
        <v>0.31310323944291374</v>
      </c>
      <c r="G14" s="279">
        <v>7.5448492330759467E-2</v>
      </c>
      <c r="H14" s="279">
        <v>4.1065803331018919E-3</v>
      </c>
      <c r="I14" s="279">
        <v>5.8047049925265175E-3</v>
      </c>
      <c r="J14" s="277">
        <v>0.53245479059908585</v>
      </c>
    </row>
    <row r="15" spans="2:10" ht="15" customHeight="1">
      <c r="B15" s="282" t="s">
        <v>210</v>
      </c>
      <c r="C15" s="277">
        <v>1</v>
      </c>
      <c r="D15" s="279">
        <v>0.47270369060252326</v>
      </c>
      <c r="E15" s="279">
        <v>9.3738945879023705E-2</v>
      </c>
      <c r="F15" s="279">
        <v>0.26084777738474235</v>
      </c>
      <c r="G15" s="279">
        <v>0.10812404197618206</v>
      </c>
      <c r="H15" s="279">
        <v>8.4158707699563736E-3</v>
      </c>
      <c r="I15" s="279">
        <v>1.577054592618795E-3</v>
      </c>
      <c r="J15" s="277">
        <v>0.52729630939747674</v>
      </c>
    </row>
    <row r="16" spans="2:10" ht="15" customHeight="1">
      <c r="B16" s="282" t="s">
        <v>211</v>
      </c>
      <c r="C16" s="277">
        <v>1</v>
      </c>
      <c r="D16" s="279">
        <v>0.69212817024477113</v>
      </c>
      <c r="E16" s="279">
        <v>8.0045569676256215E-2</v>
      </c>
      <c r="F16" s="279">
        <v>0.43521252944885025</v>
      </c>
      <c r="G16" s="279">
        <v>0.14221720808308724</v>
      </c>
      <c r="H16" s="279">
        <v>2.4399685878930662E-2</v>
      </c>
      <c r="I16" s="279">
        <v>1.0253177157646747E-2</v>
      </c>
      <c r="J16" s="277">
        <v>0.30787182975522892</v>
      </c>
    </row>
    <row r="17" spans="2:10" ht="15" customHeight="1">
      <c r="B17" s="275" t="s">
        <v>212</v>
      </c>
      <c r="C17" s="277">
        <v>1</v>
      </c>
      <c r="D17" s="279">
        <v>0.336605245057224</v>
      </c>
      <c r="E17" s="279">
        <v>2.245258917166159E-2</v>
      </c>
      <c r="F17" s="279">
        <v>0.20927219788687598</v>
      </c>
      <c r="G17" s="279">
        <v>8.8323515874288258E-2</v>
      </c>
      <c r="H17" s="279">
        <v>1.5561405232645336E-2</v>
      </c>
      <c r="I17" s="279">
        <v>9.955368917528172E-4</v>
      </c>
      <c r="J17" s="277">
        <v>0.663394754942776</v>
      </c>
    </row>
    <row r="18" spans="2:10" ht="15" customHeight="1">
      <c r="B18" s="283" t="s">
        <v>213</v>
      </c>
      <c r="C18" s="277">
        <v>1</v>
      </c>
      <c r="D18" s="279">
        <v>0.38767798376027385</v>
      </c>
      <c r="E18" s="279">
        <v>2.2920835469414081E-2</v>
      </c>
      <c r="F18" s="279">
        <v>0.27342109179910368</v>
      </c>
      <c r="G18" s="279">
        <v>8.1223436802328464E-2</v>
      </c>
      <c r="H18" s="279">
        <v>8.7730903438125313E-3</v>
      </c>
      <c r="I18" s="279">
        <v>1.3395293456151085E-3</v>
      </c>
      <c r="J18" s="277">
        <v>0.61232201623972615</v>
      </c>
    </row>
    <row r="19" spans="2:10" ht="15" customHeight="1">
      <c r="B19" s="283" t="s">
        <v>214</v>
      </c>
      <c r="C19" s="277">
        <v>1</v>
      </c>
      <c r="D19" s="279">
        <v>0.29184030619310813</v>
      </c>
      <c r="E19" s="279">
        <v>2.776134060206227E-2</v>
      </c>
      <c r="F19" s="279">
        <v>0.15871177307464715</v>
      </c>
      <c r="G19" s="279">
        <v>8.6041270600677358E-2</v>
      </c>
      <c r="H19" s="279">
        <v>1.8318707744217962E-2</v>
      </c>
      <c r="I19" s="279">
        <v>1.0072141715033931E-3</v>
      </c>
      <c r="J19" s="277">
        <v>0.70815969380689181</v>
      </c>
    </row>
    <row r="20" spans="2:10" ht="15" customHeight="1">
      <c r="B20" s="283" t="s">
        <v>215</v>
      </c>
      <c r="C20" s="277">
        <v>1</v>
      </c>
      <c r="D20" s="279">
        <v>0.359361419295465</v>
      </c>
      <c r="E20" s="279">
        <v>1.7306610767421647E-2</v>
      </c>
      <c r="F20" s="279">
        <v>0.21556572421902961</v>
      </c>
      <c r="G20" s="279">
        <v>8.7875146991154965E-2</v>
      </c>
      <c r="H20" s="279">
        <v>3.7591390152870802E-2</v>
      </c>
      <c r="I20" s="279">
        <v>1.022547164987985E-3</v>
      </c>
      <c r="J20" s="277">
        <v>0.64063858070453494</v>
      </c>
    </row>
    <row r="21" spans="2:10" ht="15" customHeight="1">
      <c r="B21" s="283" t="s">
        <v>216</v>
      </c>
      <c r="C21" s="277">
        <v>1</v>
      </c>
      <c r="D21" s="279">
        <v>0.29589826589595375</v>
      </c>
      <c r="E21" s="279">
        <v>2.1752601156069366E-2</v>
      </c>
      <c r="F21" s="279">
        <v>0.17010867052023121</v>
      </c>
      <c r="G21" s="279">
        <v>9.8265895953757232E-2</v>
      </c>
      <c r="H21" s="279">
        <v>5.1884393063583818E-3</v>
      </c>
      <c r="I21" s="279">
        <v>5.8265895953757223E-4</v>
      </c>
      <c r="J21" s="277">
        <v>0.7041017341040462</v>
      </c>
    </row>
    <row r="22" spans="2:10" ht="15" customHeight="1">
      <c r="B22" s="275" t="s">
        <v>217</v>
      </c>
      <c r="C22" s="277">
        <v>1</v>
      </c>
      <c r="D22" s="279">
        <v>0.70304552185950675</v>
      </c>
      <c r="E22" s="279">
        <v>0.18273131157040756</v>
      </c>
      <c r="F22" s="279">
        <v>0.38181701113901229</v>
      </c>
      <c r="G22" s="279">
        <v>0.10141008305968707</v>
      </c>
      <c r="H22" s="279">
        <v>2.5433004957826282E-2</v>
      </c>
      <c r="I22" s="279">
        <v>1.1654111132573563E-2</v>
      </c>
      <c r="J22" s="277">
        <v>0.29695447814049319</v>
      </c>
    </row>
    <row r="23" spans="2:10" ht="15" customHeight="1">
      <c r="B23" s="275" t="s">
        <v>218</v>
      </c>
      <c r="C23" s="277">
        <v>1</v>
      </c>
      <c r="D23" s="279">
        <v>0.69072711606018422</v>
      </c>
      <c r="E23" s="279">
        <v>0.11642473652813681</v>
      </c>
      <c r="F23" s="279">
        <v>0.46294823357857756</v>
      </c>
      <c r="G23" s="279">
        <v>9.2430569364353413E-2</v>
      </c>
      <c r="H23" s="279">
        <v>1.4515808311791608E-2</v>
      </c>
      <c r="I23" s="279">
        <v>4.4077682773248491E-3</v>
      </c>
      <c r="J23" s="277">
        <v>0.30927288393981572</v>
      </c>
    </row>
    <row r="24" spans="2:10" ht="15" customHeight="1">
      <c r="B24" s="275" t="s">
        <v>219</v>
      </c>
      <c r="C24" s="277">
        <v>1</v>
      </c>
      <c r="D24" s="279">
        <v>0.45312957361693823</v>
      </c>
      <c r="E24" s="279">
        <v>0.15752756366474779</v>
      </c>
      <c r="F24" s="279">
        <v>0.22300956190847887</v>
      </c>
      <c r="G24" s="279">
        <v>5.2334374085276615E-2</v>
      </c>
      <c r="H24" s="279">
        <v>3.8906234754610206E-3</v>
      </c>
      <c r="I24" s="279">
        <v>1.6367450482973948E-2</v>
      </c>
      <c r="J24" s="277">
        <v>0.54687042638306171</v>
      </c>
    </row>
    <row r="25" spans="2:10" ht="15" customHeight="1">
      <c r="B25" s="284" t="s">
        <v>220</v>
      </c>
      <c r="C25" s="277">
        <v>1</v>
      </c>
      <c r="D25" s="279">
        <v>0.58930938195668681</v>
      </c>
      <c r="E25" s="279">
        <v>7.7014141778080886E-2</v>
      </c>
      <c r="F25" s="279">
        <v>0.32105310565799799</v>
      </c>
      <c r="G25" s="279">
        <v>0.14953740043493366</v>
      </c>
      <c r="H25" s="279">
        <v>3.595280068971729E-2</v>
      </c>
      <c r="I25" s="279">
        <v>5.7519333959569182E-3</v>
      </c>
      <c r="J25" s="277">
        <v>0.41069061804331319</v>
      </c>
    </row>
    <row r="26" spans="2:10" ht="15" customHeight="1">
      <c r="B26" s="284" t="s">
        <v>221</v>
      </c>
      <c r="C26" s="277">
        <v>1</v>
      </c>
      <c r="D26" s="279">
        <v>0.71558707746364314</v>
      </c>
      <c r="E26" s="279">
        <v>8.4360868009239684E-2</v>
      </c>
      <c r="F26" s="279">
        <v>0.4392751407098936</v>
      </c>
      <c r="G26" s="279">
        <v>0.17650822569975383</v>
      </c>
      <c r="H26" s="279">
        <v>1.2135211634186811E-2</v>
      </c>
      <c r="I26" s="279">
        <v>3.307631410569238E-3</v>
      </c>
      <c r="J26" s="277">
        <v>0.28441292253635686</v>
      </c>
    </row>
    <row r="27" spans="2:10" ht="15" customHeight="1">
      <c r="B27" s="262" t="s">
        <v>222</v>
      </c>
      <c r="C27" s="277">
        <v>1</v>
      </c>
      <c r="D27" s="279">
        <v>0.68080409932991726</v>
      </c>
      <c r="E27" s="279">
        <v>0.2</v>
      </c>
      <c r="F27" s="279">
        <v>0.28080409932991723</v>
      </c>
      <c r="G27" s="279">
        <v>0.14560504532912888</v>
      </c>
      <c r="H27" s="279">
        <v>4.690579424517146E-2</v>
      </c>
      <c r="I27" s="279">
        <v>7.4891604256996456E-3</v>
      </c>
      <c r="J27" s="277">
        <v>0.3191959006700828</v>
      </c>
    </row>
    <row r="28" spans="2:10" ht="15" customHeight="1">
      <c r="B28" s="284" t="s">
        <v>223</v>
      </c>
      <c r="C28" s="277">
        <v>1</v>
      </c>
      <c r="D28" s="279">
        <v>0.66249803777928939</v>
      </c>
      <c r="E28" s="279">
        <v>8.0267908534351951E-2</v>
      </c>
      <c r="F28" s="279">
        <v>0.17330333315891372</v>
      </c>
      <c r="G28" s="279">
        <v>0.23201297681963268</v>
      </c>
      <c r="H28" s="279">
        <v>0.13050075872534142</v>
      </c>
      <c r="I28" s="279">
        <v>4.6413060541049656E-2</v>
      </c>
      <c r="J28" s="277">
        <v>0.33750196222071061</v>
      </c>
    </row>
    <row r="29" spans="2:10" ht="15" customHeight="1">
      <c r="B29" s="284" t="s">
        <v>224</v>
      </c>
      <c r="C29" s="277">
        <v>1</v>
      </c>
      <c r="D29" s="279">
        <v>0.69947322357448349</v>
      </c>
      <c r="E29" s="279">
        <v>9.9443499512855651E-2</v>
      </c>
      <c r="F29" s="279">
        <v>0.47652624799775417</v>
      </c>
      <c r="G29" s="279">
        <v>8.2583351222814863E-2</v>
      </c>
      <c r="H29" s="279">
        <v>3.2812061363673893E-2</v>
      </c>
      <c r="I29" s="279">
        <v>8.1080634773849428E-3</v>
      </c>
      <c r="J29" s="277">
        <v>0.30052677642551645</v>
      </c>
    </row>
    <row r="30" spans="2:10" ht="15" customHeight="1">
      <c r="B30" s="286" t="s">
        <v>225</v>
      </c>
      <c r="C30" s="288">
        <v>1</v>
      </c>
      <c r="D30" s="288">
        <v>0.55261607165940452</v>
      </c>
      <c r="E30" s="288">
        <v>7.7891832764214033E-2</v>
      </c>
      <c r="F30" s="288">
        <v>0.35255699538295721</v>
      </c>
      <c r="G30" s="288">
        <v>-0.26168324001876891</v>
      </c>
      <c r="H30" s="288">
        <v>2.1426834253543282E-2</v>
      </c>
      <c r="I30" s="288">
        <v>6.9821425799340758E-3</v>
      </c>
      <c r="J30" s="277">
        <v>0.39184198951633353</v>
      </c>
    </row>
    <row r="31" spans="2:10" ht="15" customHeight="1">
      <c r="B31" s="289" t="s">
        <v>36</v>
      </c>
      <c r="C31" s="291">
        <v>1</v>
      </c>
      <c r="D31" s="291">
        <v>0.60815801048366647</v>
      </c>
      <c r="E31" s="291">
        <v>8.0677246925015392E-2</v>
      </c>
      <c r="F31" s="291">
        <v>0.37786632031585538</v>
      </c>
      <c r="G31" s="291">
        <v>0.12120546640931835</v>
      </c>
      <c r="H31" s="291">
        <v>2.1426834253543282E-2</v>
      </c>
      <c r="I31" s="291">
        <v>6.9821425799340758E-3</v>
      </c>
      <c r="J31" s="291">
        <v>0.39184198951633353</v>
      </c>
    </row>
    <row r="32" spans="2:10" ht="15" customHeight="1">
      <c r="B32" s="437" t="s">
        <v>178</v>
      </c>
      <c r="C32" s="437"/>
      <c r="D32" s="437"/>
      <c r="E32" s="437"/>
      <c r="F32" s="437"/>
      <c r="G32" s="437"/>
      <c r="H32" s="437"/>
      <c r="I32" s="437"/>
      <c r="J32" s="437"/>
    </row>
    <row r="33" spans="2:2" ht="14.25" customHeight="1">
      <c r="B33" s="257" t="str">
        <f>actualizaciones!$C$16</f>
        <v>HOLANDA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>
      <selection activeCell="F3" sqref="F3"/>
    </sheetView>
  </sheetViews>
  <sheetFormatPr baseColWidth="10" defaultRowHeight="12"/>
  <cols>
    <col min="1" max="1" width="15.7109375" style="274" customWidth="1"/>
    <col min="2" max="2" width="16.140625" style="274" customWidth="1"/>
    <col min="3" max="9" width="9.7109375" style="274" customWidth="1"/>
    <col min="10" max="10" width="11.7109375" style="274" customWidth="1"/>
    <col min="11" max="257" width="11.42578125" style="274"/>
    <col min="258" max="258" width="15.85546875" style="274" bestFit="1" customWidth="1"/>
    <col min="259" max="259" width="8.7109375" style="274" customWidth="1"/>
    <col min="260" max="260" width="10.85546875" style="274" customWidth="1"/>
    <col min="261" max="265" width="9.7109375" style="274" bestFit="1" customWidth="1"/>
    <col min="266" max="266" width="16.5703125" style="274" customWidth="1"/>
    <col min="267" max="513" width="11.42578125" style="274"/>
    <col min="514" max="514" width="15.85546875" style="274" bestFit="1" customWidth="1"/>
    <col min="515" max="515" width="8.7109375" style="274" customWidth="1"/>
    <col min="516" max="516" width="10.85546875" style="274" customWidth="1"/>
    <col min="517" max="521" width="9.7109375" style="274" bestFit="1" customWidth="1"/>
    <col min="522" max="522" width="16.5703125" style="274" customWidth="1"/>
    <col min="523" max="769" width="11.42578125" style="274"/>
    <col min="770" max="770" width="15.85546875" style="274" bestFit="1" customWidth="1"/>
    <col min="771" max="771" width="8.7109375" style="274" customWidth="1"/>
    <col min="772" max="772" width="10.85546875" style="274" customWidth="1"/>
    <col min="773" max="777" width="9.7109375" style="274" bestFit="1" customWidth="1"/>
    <col min="778" max="778" width="16.5703125" style="274" customWidth="1"/>
    <col min="779" max="1025" width="11.42578125" style="274"/>
    <col min="1026" max="1026" width="15.85546875" style="274" bestFit="1" customWidth="1"/>
    <col min="1027" max="1027" width="8.7109375" style="274" customWidth="1"/>
    <col min="1028" max="1028" width="10.85546875" style="274" customWidth="1"/>
    <col min="1029" max="1033" width="9.7109375" style="274" bestFit="1" customWidth="1"/>
    <col min="1034" max="1034" width="16.5703125" style="274" customWidth="1"/>
    <col min="1035" max="1281" width="11.42578125" style="274"/>
    <col min="1282" max="1282" width="15.85546875" style="274" bestFit="1" customWidth="1"/>
    <col min="1283" max="1283" width="8.7109375" style="274" customWidth="1"/>
    <col min="1284" max="1284" width="10.85546875" style="274" customWidth="1"/>
    <col min="1285" max="1289" width="9.7109375" style="274" bestFit="1" customWidth="1"/>
    <col min="1290" max="1290" width="16.5703125" style="274" customWidth="1"/>
    <col min="1291" max="1537" width="11.42578125" style="274"/>
    <col min="1538" max="1538" width="15.85546875" style="274" bestFit="1" customWidth="1"/>
    <col min="1539" max="1539" width="8.7109375" style="274" customWidth="1"/>
    <col min="1540" max="1540" width="10.85546875" style="274" customWidth="1"/>
    <col min="1541" max="1545" width="9.7109375" style="274" bestFit="1" customWidth="1"/>
    <col min="1546" max="1546" width="16.5703125" style="274" customWidth="1"/>
    <col min="1547" max="1793" width="11.42578125" style="274"/>
    <col min="1794" max="1794" width="15.85546875" style="274" bestFit="1" customWidth="1"/>
    <col min="1795" max="1795" width="8.7109375" style="274" customWidth="1"/>
    <col min="1796" max="1796" width="10.85546875" style="274" customWidth="1"/>
    <col min="1797" max="1801" width="9.7109375" style="274" bestFit="1" customWidth="1"/>
    <col min="1802" max="1802" width="16.5703125" style="274" customWidth="1"/>
    <col min="1803" max="2049" width="11.42578125" style="274"/>
    <col min="2050" max="2050" width="15.85546875" style="274" bestFit="1" customWidth="1"/>
    <col min="2051" max="2051" width="8.7109375" style="274" customWidth="1"/>
    <col min="2052" max="2052" width="10.85546875" style="274" customWidth="1"/>
    <col min="2053" max="2057" width="9.7109375" style="274" bestFit="1" customWidth="1"/>
    <col min="2058" max="2058" width="16.5703125" style="274" customWidth="1"/>
    <col min="2059" max="2305" width="11.42578125" style="274"/>
    <col min="2306" max="2306" width="15.85546875" style="274" bestFit="1" customWidth="1"/>
    <col min="2307" max="2307" width="8.7109375" style="274" customWidth="1"/>
    <col min="2308" max="2308" width="10.85546875" style="274" customWidth="1"/>
    <col min="2309" max="2313" width="9.7109375" style="274" bestFit="1" customWidth="1"/>
    <col min="2314" max="2314" width="16.5703125" style="274" customWidth="1"/>
    <col min="2315" max="2561" width="11.42578125" style="274"/>
    <col min="2562" max="2562" width="15.85546875" style="274" bestFit="1" customWidth="1"/>
    <col min="2563" max="2563" width="8.7109375" style="274" customWidth="1"/>
    <col min="2564" max="2564" width="10.85546875" style="274" customWidth="1"/>
    <col min="2565" max="2569" width="9.7109375" style="274" bestFit="1" customWidth="1"/>
    <col min="2570" max="2570" width="16.5703125" style="274" customWidth="1"/>
    <col min="2571" max="2817" width="11.42578125" style="274"/>
    <col min="2818" max="2818" width="15.85546875" style="274" bestFit="1" customWidth="1"/>
    <col min="2819" max="2819" width="8.7109375" style="274" customWidth="1"/>
    <col min="2820" max="2820" width="10.85546875" style="274" customWidth="1"/>
    <col min="2821" max="2825" width="9.7109375" style="274" bestFit="1" customWidth="1"/>
    <col min="2826" max="2826" width="16.5703125" style="274" customWidth="1"/>
    <col min="2827" max="3073" width="11.42578125" style="274"/>
    <col min="3074" max="3074" width="15.85546875" style="274" bestFit="1" customWidth="1"/>
    <col min="3075" max="3075" width="8.7109375" style="274" customWidth="1"/>
    <col min="3076" max="3076" width="10.85546875" style="274" customWidth="1"/>
    <col min="3077" max="3081" width="9.7109375" style="274" bestFit="1" customWidth="1"/>
    <col min="3082" max="3082" width="16.5703125" style="274" customWidth="1"/>
    <col min="3083" max="3329" width="11.42578125" style="274"/>
    <col min="3330" max="3330" width="15.85546875" style="274" bestFit="1" customWidth="1"/>
    <col min="3331" max="3331" width="8.7109375" style="274" customWidth="1"/>
    <col min="3332" max="3332" width="10.85546875" style="274" customWidth="1"/>
    <col min="3333" max="3337" width="9.7109375" style="274" bestFit="1" customWidth="1"/>
    <col min="3338" max="3338" width="16.5703125" style="274" customWidth="1"/>
    <col min="3339" max="3585" width="11.42578125" style="274"/>
    <col min="3586" max="3586" width="15.85546875" style="274" bestFit="1" customWidth="1"/>
    <col min="3587" max="3587" width="8.7109375" style="274" customWidth="1"/>
    <col min="3588" max="3588" width="10.85546875" style="274" customWidth="1"/>
    <col min="3589" max="3593" width="9.7109375" style="274" bestFit="1" customWidth="1"/>
    <col min="3594" max="3594" width="16.5703125" style="274" customWidth="1"/>
    <col min="3595" max="3841" width="11.42578125" style="274"/>
    <col min="3842" max="3842" width="15.85546875" style="274" bestFit="1" customWidth="1"/>
    <col min="3843" max="3843" width="8.7109375" style="274" customWidth="1"/>
    <col min="3844" max="3844" width="10.85546875" style="274" customWidth="1"/>
    <col min="3845" max="3849" width="9.7109375" style="274" bestFit="1" customWidth="1"/>
    <col min="3850" max="3850" width="16.5703125" style="274" customWidth="1"/>
    <col min="3851" max="4097" width="11.42578125" style="274"/>
    <col min="4098" max="4098" width="15.85546875" style="274" bestFit="1" customWidth="1"/>
    <col min="4099" max="4099" width="8.7109375" style="274" customWidth="1"/>
    <col min="4100" max="4100" width="10.85546875" style="274" customWidth="1"/>
    <col min="4101" max="4105" width="9.7109375" style="274" bestFit="1" customWidth="1"/>
    <col min="4106" max="4106" width="16.5703125" style="274" customWidth="1"/>
    <col min="4107" max="4353" width="11.42578125" style="274"/>
    <col min="4354" max="4354" width="15.85546875" style="274" bestFit="1" customWidth="1"/>
    <col min="4355" max="4355" width="8.7109375" style="274" customWidth="1"/>
    <col min="4356" max="4356" width="10.85546875" style="274" customWidth="1"/>
    <col min="4357" max="4361" width="9.7109375" style="274" bestFit="1" customWidth="1"/>
    <col min="4362" max="4362" width="16.5703125" style="274" customWidth="1"/>
    <col min="4363" max="4609" width="11.42578125" style="274"/>
    <col min="4610" max="4610" width="15.85546875" style="274" bestFit="1" customWidth="1"/>
    <col min="4611" max="4611" width="8.7109375" style="274" customWidth="1"/>
    <col min="4612" max="4612" width="10.85546875" style="274" customWidth="1"/>
    <col min="4613" max="4617" width="9.7109375" style="274" bestFit="1" customWidth="1"/>
    <col min="4618" max="4618" width="16.5703125" style="274" customWidth="1"/>
    <col min="4619" max="4865" width="11.42578125" style="274"/>
    <col min="4866" max="4866" width="15.85546875" style="274" bestFit="1" customWidth="1"/>
    <col min="4867" max="4867" width="8.7109375" style="274" customWidth="1"/>
    <col min="4868" max="4868" width="10.85546875" style="274" customWidth="1"/>
    <col min="4869" max="4873" width="9.7109375" style="274" bestFit="1" customWidth="1"/>
    <col min="4874" max="4874" width="16.5703125" style="274" customWidth="1"/>
    <col min="4875" max="5121" width="11.42578125" style="274"/>
    <col min="5122" max="5122" width="15.85546875" style="274" bestFit="1" customWidth="1"/>
    <col min="5123" max="5123" width="8.7109375" style="274" customWidth="1"/>
    <col min="5124" max="5124" width="10.85546875" style="274" customWidth="1"/>
    <col min="5125" max="5129" width="9.7109375" style="274" bestFit="1" customWidth="1"/>
    <col min="5130" max="5130" width="16.5703125" style="274" customWidth="1"/>
    <col min="5131" max="5377" width="11.42578125" style="274"/>
    <col min="5378" max="5378" width="15.85546875" style="274" bestFit="1" customWidth="1"/>
    <col min="5379" max="5379" width="8.7109375" style="274" customWidth="1"/>
    <col min="5380" max="5380" width="10.85546875" style="274" customWidth="1"/>
    <col min="5381" max="5385" width="9.7109375" style="274" bestFit="1" customWidth="1"/>
    <col min="5386" max="5386" width="16.5703125" style="274" customWidth="1"/>
    <col min="5387" max="5633" width="11.42578125" style="274"/>
    <col min="5634" max="5634" width="15.85546875" style="274" bestFit="1" customWidth="1"/>
    <col min="5635" max="5635" width="8.7109375" style="274" customWidth="1"/>
    <col min="5636" max="5636" width="10.85546875" style="274" customWidth="1"/>
    <col min="5637" max="5641" width="9.7109375" style="274" bestFit="1" customWidth="1"/>
    <col min="5642" max="5642" width="16.5703125" style="274" customWidth="1"/>
    <col min="5643" max="5889" width="11.42578125" style="274"/>
    <col min="5890" max="5890" width="15.85546875" style="274" bestFit="1" customWidth="1"/>
    <col min="5891" max="5891" width="8.7109375" style="274" customWidth="1"/>
    <col min="5892" max="5892" width="10.85546875" style="274" customWidth="1"/>
    <col min="5893" max="5897" width="9.7109375" style="274" bestFit="1" customWidth="1"/>
    <col min="5898" max="5898" width="16.5703125" style="274" customWidth="1"/>
    <col min="5899" max="6145" width="11.42578125" style="274"/>
    <col min="6146" max="6146" width="15.85546875" style="274" bestFit="1" customWidth="1"/>
    <col min="6147" max="6147" width="8.7109375" style="274" customWidth="1"/>
    <col min="6148" max="6148" width="10.85546875" style="274" customWidth="1"/>
    <col min="6149" max="6153" width="9.7109375" style="274" bestFit="1" customWidth="1"/>
    <col min="6154" max="6154" width="16.5703125" style="274" customWidth="1"/>
    <col min="6155" max="6401" width="11.42578125" style="274"/>
    <col min="6402" max="6402" width="15.85546875" style="274" bestFit="1" customWidth="1"/>
    <col min="6403" max="6403" width="8.7109375" style="274" customWidth="1"/>
    <col min="6404" max="6404" width="10.85546875" style="274" customWidth="1"/>
    <col min="6405" max="6409" width="9.7109375" style="274" bestFit="1" customWidth="1"/>
    <col min="6410" max="6410" width="16.5703125" style="274" customWidth="1"/>
    <col min="6411" max="6657" width="11.42578125" style="274"/>
    <col min="6658" max="6658" width="15.85546875" style="274" bestFit="1" customWidth="1"/>
    <col min="6659" max="6659" width="8.7109375" style="274" customWidth="1"/>
    <col min="6660" max="6660" width="10.85546875" style="274" customWidth="1"/>
    <col min="6661" max="6665" width="9.7109375" style="274" bestFit="1" customWidth="1"/>
    <col min="6666" max="6666" width="16.5703125" style="274" customWidth="1"/>
    <col min="6667" max="6913" width="11.42578125" style="274"/>
    <col min="6914" max="6914" width="15.85546875" style="274" bestFit="1" customWidth="1"/>
    <col min="6915" max="6915" width="8.7109375" style="274" customWidth="1"/>
    <col min="6916" max="6916" width="10.85546875" style="274" customWidth="1"/>
    <col min="6917" max="6921" width="9.7109375" style="274" bestFit="1" customWidth="1"/>
    <col min="6922" max="6922" width="16.5703125" style="274" customWidth="1"/>
    <col min="6923" max="7169" width="11.42578125" style="274"/>
    <col min="7170" max="7170" width="15.85546875" style="274" bestFit="1" customWidth="1"/>
    <col min="7171" max="7171" width="8.7109375" style="274" customWidth="1"/>
    <col min="7172" max="7172" width="10.85546875" style="274" customWidth="1"/>
    <col min="7173" max="7177" width="9.7109375" style="274" bestFit="1" customWidth="1"/>
    <col min="7178" max="7178" width="16.5703125" style="274" customWidth="1"/>
    <col min="7179" max="7425" width="11.42578125" style="274"/>
    <col min="7426" max="7426" width="15.85546875" style="274" bestFit="1" customWidth="1"/>
    <col min="7427" max="7427" width="8.7109375" style="274" customWidth="1"/>
    <col min="7428" max="7428" width="10.85546875" style="274" customWidth="1"/>
    <col min="7429" max="7433" width="9.7109375" style="274" bestFit="1" customWidth="1"/>
    <col min="7434" max="7434" width="16.5703125" style="274" customWidth="1"/>
    <col min="7435" max="7681" width="11.42578125" style="274"/>
    <col min="7682" max="7682" width="15.85546875" style="274" bestFit="1" customWidth="1"/>
    <col min="7683" max="7683" width="8.7109375" style="274" customWidth="1"/>
    <col min="7684" max="7684" width="10.85546875" style="274" customWidth="1"/>
    <col min="7685" max="7689" width="9.7109375" style="274" bestFit="1" customWidth="1"/>
    <col min="7690" max="7690" width="16.5703125" style="274" customWidth="1"/>
    <col min="7691" max="7937" width="11.42578125" style="274"/>
    <col min="7938" max="7938" width="15.85546875" style="274" bestFit="1" customWidth="1"/>
    <col min="7939" max="7939" width="8.7109375" style="274" customWidth="1"/>
    <col min="7940" max="7940" width="10.85546875" style="274" customWidth="1"/>
    <col min="7941" max="7945" width="9.7109375" style="274" bestFit="1" customWidth="1"/>
    <col min="7946" max="7946" width="16.5703125" style="274" customWidth="1"/>
    <col min="7947" max="8193" width="11.42578125" style="274"/>
    <col min="8194" max="8194" width="15.85546875" style="274" bestFit="1" customWidth="1"/>
    <col min="8195" max="8195" width="8.7109375" style="274" customWidth="1"/>
    <col min="8196" max="8196" width="10.85546875" style="274" customWidth="1"/>
    <col min="8197" max="8201" width="9.7109375" style="274" bestFit="1" customWidth="1"/>
    <col min="8202" max="8202" width="16.5703125" style="274" customWidth="1"/>
    <col min="8203" max="8449" width="11.42578125" style="274"/>
    <col min="8450" max="8450" width="15.85546875" style="274" bestFit="1" customWidth="1"/>
    <col min="8451" max="8451" width="8.7109375" style="274" customWidth="1"/>
    <col min="8452" max="8452" width="10.85546875" style="274" customWidth="1"/>
    <col min="8453" max="8457" width="9.7109375" style="274" bestFit="1" customWidth="1"/>
    <col min="8458" max="8458" width="16.5703125" style="274" customWidth="1"/>
    <col min="8459" max="8705" width="11.42578125" style="274"/>
    <col min="8706" max="8706" width="15.85546875" style="274" bestFit="1" customWidth="1"/>
    <col min="8707" max="8707" width="8.7109375" style="274" customWidth="1"/>
    <col min="8708" max="8708" width="10.85546875" style="274" customWidth="1"/>
    <col min="8709" max="8713" width="9.7109375" style="274" bestFit="1" customWidth="1"/>
    <col min="8714" max="8714" width="16.5703125" style="274" customWidth="1"/>
    <col min="8715" max="8961" width="11.42578125" style="274"/>
    <col min="8962" max="8962" width="15.85546875" style="274" bestFit="1" customWidth="1"/>
    <col min="8963" max="8963" width="8.7109375" style="274" customWidth="1"/>
    <col min="8964" max="8964" width="10.85546875" style="274" customWidth="1"/>
    <col min="8965" max="8969" width="9.7109375" style="274" bestFit="1" customWidth="1"/>
    <col min="8970" max="8970" width="16.5703125" style="274" customWidth="1"/>
    <col min="8971" max="9217" width="11.42578125" style="274"/>
    <col min="9218" max="9218" width="15.85546875" style="274" bestFit="1" customWidth="1"/>
    <col min="9219" max="9219" width="8.7109375" style="274" customWidth="1"/>
    <col min="9220" max="9220" width="10.85546875" style="274" customWidth="1"/>
    <col min="9221" max="9225" width="9.7109375" style="274" bestFit="1" customWidth="1"/>
    <col min="9226" max="9226" width="16.5703125" style="274" customWidth="1"/>
    <col min="9227" max="9473" width="11.42578125" style="274"/>
    <col min="9474" max="9474" width="15.85546875" style="274" bestFit="1" customWidth="1"/>
    <col min="9475" max="9475" width="8.7109375" style="274" customWidth="1"/>
    <col min="9476" max="9476" width="10.85546875" style="274" customWidth="1"/>
    <col min="9477" max="9481" width="9.7109375" style="274" bestFit="1" customWidth="1"/>
    <col min="9482" max="9482" width="16.5703125" style="274" customWidth="1"/>
    <col min="9483" max="9729" width="11.42578125" style="274"/>
    <col min="9730" max="9730" width="15.85546875" style="274" bestFit="1" customWidth="1"/>
    <col min="9731" max="9731" width="8.7109375" style="274" customWidth="1"/>
    <col min="9732" max="9732" width="10.85546875" style="274" customWidth="1"/>
    <col min="9733" max="9737" width="9.7109375" style="274" bestFit="1" customWidth="1"/>
    <col min="9738" max="9738" width="16.5703125" style="274" customWidth="1"/>
    <col min="9739" max="9985" width="11.42578125" style="274"/>
    <col min="9986" max="9986" width="15.85546875" style="274" bestFit="1" customWidth="1"/>
    <col min="9987" max="9987" width="8.7109375" style="274" customWidth="1"/>
    <col min="9988" max="9988" width="10.85546875" style="274" customWidth="1"/>
    <col min="9989" max="9993" width="9.7109375" style="274" bestFit="1" customWidth="1"/>
    <col min="9994" max="9994" width="16.5703125" style="274" customWidth="1"/>
    <col min="9995" max="10241" width="11.42578125" style="274"/>
    <col min="10242" max="10242" width="15.85546875" style="274" bestFit="1" customWidth="1"/>
    <col min="10243" max="10243" width="8.7109375" style="274" customWidth="1"/>
    <col min="10244" max="10244" width="10.85546875" style="274" customWidth="1"/>
    <col min="10245" max="10249" width="9.7109375" style="274" bestFit="1" customWidth="1"/>
    <col min="10250" max="10250" width="16.5703125" style="274" customWidth="1"/>
    <col min="10251" max="10497" width="11.42578125" style="274"/>
    <col min="10498" max="10498" width="15.85546875" style="274" bestFit="1" customWidth="1"/>
    <col min="10499" max="10499" width="8.7109375" style="274" customWidth="1"/>
    <col min="10500" max="10500" width="10.85546875" style="274" customWidth="1"/>
    <col min="10501" max="10505" width="9.7109375" style="274" bestFit="1" customWidth="1"/>
    <col min="10506" max="10506" width="16.5703125" style="274" customWidth="1"/>
    <col min="10507" max="10753" width="11.42578125" style="274"/>
    <col min="10754" max="10754" width="15.85546875" style="274" bestFit="1" customWidth="1"/>
    <col min="10755" max="10755" width="8.7109375" style="274" customWidth="1"/>
    <col min="10756" max="10756" width="10.85546875" style="274" customWidth="1"/>
    <col min="10757" max="10761" width="9.7109375" style="274" bestFit="1" customWidth="1"/>
    <col min="10762" max="10762" width="16.5703125" style="274" customWidth="1"/>
    <col min="10763" max="11009" width="11.42578125" style="274"/>
    <col min="11010" max="11010" width="15.85546875" style="274" bestFit="1" customWidth="1"/>
    <col min="11011" max="11011" width="8.7109375" style="274" customWidth="1"/>
    <col min="11012" max="11012" width="10.85546875" style="274" customWidth="1"/>
    <col min="11013" max="11017" width="9.7109375" style="274" bestFit="1" customWidth="1"/>
    <col min="11018" max="11018" width="16.5703125" style="274" customWidth="1"/>
    <col min="11019" max="11265" width="11.42578125" style="274"/>
    <col min="11266" max="11266" width="15.85546875" style="274" bestFit="1" customWidth="1"/>
    <col min="11267" max="11267" width="8.7109375" style="274" customWidth="1"/>
    <col min="11268" max="11268" width="10.85546875" style="274" customWidth="1"/>
    <col min="11269" max="11273" width="9.7109375" style="274" bestFit="1" customWidth="1"/>
    <col min="11274" max="11274" width="16.5703125" style="274" customWidth="1"/>
    <col min="11275" max="11521" width="11.42578125" style="274"/>
    <col min="11522" max="11522" width="15.85546875" style="274" bestFit="1" customWidth="1"/>
    <col min="11523" max="11523" width="8.7109375" style="274" customWidth="1"/>
    <col min="11524" max="11524" width="10.85546875" style="274" customWidth="1"/>
    <col min="11525" max="11529" width="9.7109375" style="274" bestFit="1" customWidth="1"/>
    <col min="11530" max="11530" width="16.5703125" style="274" customWidth="1"/>
    <col min="11531" max="11777" width="11.42578125" style="274"/>
    <col min="11778" max="11778" width="15.85546875" style="274" bestFit="1" customWidth="1"/>
    <col min="11779" max="11779" width="8.7109375" style="274" customWidth="1"/>
    <col min="11780" max="11780" width="10.85546875" style="274" customWidth="1"/>
    <col min="11781" max="11785" width="9.7109375" style="274" bestFit="1" customWidth="1"/>
    <col min="11786" max="11786" width="16.5703125" style="274" customWidth="1"/>
    <col min="11787" max="12033" width="11.42578125" style="274"/>
    <col min="12034" max="12034" width="15.85546875" style="274" bestFit="1" customWidth="1"/>
    <col min="12035" max="12035" width="8.7109375" style="274" customWidth="1"/>
    <col min="12036" max="12036" width="10.85546875" style="274" customWidth="1"/>
    <col min="12037" max="12041" width="9.7109375" style="274" bestFit="1" customWidth="1"/>
    <col min="12042" max="12042" width="16.5703125" style="274" customWidth="1"/>
    <col min="12043" max="12289" width="11.42578125" style="274"/>
    <col min="12290" max="12290" width="15.85546875" style="274" bestFit="1" customWidth="1"/>
    <col min="12291" max="12291" width="8.7109375" style="274" customWidth="1"/>
    <col min="12292" max="12292" width="10.85546875" style="274" customWidth="1"/>
    <col min="12293" max="12297" width="9.7109375" style="274" bestFit="1" customWidth="1"/>
    <col min="12298" max="12298" width="16.5703125" style="274" customWidth="1"/>
    <col min="12299" max="12545" width="11.42578125" style="274"/>
    <col min="12546" max="12546" width="15.85546875" style="274" bestFit="1" customWidth="1"/>
    <col min="12547" max="12547" width="8.7109375" style="274" customWidth="1"/>
    <col min="12548" max="12548" width="10.85546875" style="274" customWidth="1"/>
    <col min="12549" max="12553" width="9.7109375" style="274" bestFit="1" customWidth="1"/>
    <col min="12554" max="12554" width="16.5703125" style="274" customWidth="1"/>
    <col min="12555" max="12801" width="11.42578125" style="274"/>
    <col min="12802" max="12802" width="15.85546875" style="274" bestFit="1" customWidth="1"/>
    <col min="12803" max="12803" width="8.7109375" style="274" customWidth="1"/>
    <col min="12804" max="12804" width="10.85546875" style="274" customWidth="1"/>
    <col min="12805" max="12809" width="9.7109375" style="274" bestFit="1" customWidth="1"/>
    <col min="12810" max="12810" width="16.5703125" style="274" customWidth="1"/>
    <col min="12811" max="13057" width="11.42578125" style="274"/>
    <col min="13058" max="13058" width="15.85546875" style="274" bestFit="1" customWidth="1"/>
    <col min="13059" max="13059" width="8.7109375" style="274" customWidth="1"/>
    <col min="13060" max="13060" width="10.85546875" style="274" customWidth="1"/>
    <col min="13061" max="13065" width="9.7109375" style="274" bestFit="1" customWidth="1"/>
    <col min="13066" max="13066" width="16.5703125" style="274" customWidth="1"/>
    <col min="13067" max="13313" width="11.42578125" style="274"/>
    <col min="13314" max="13314" width="15.85546875" style="274" bestFit="1" customWidth="1"/>
    <col min="13315" max="13315" width="8.7109375" style="274" customWidth="1"/>
    <col min="13316" max="13316" width="10.85546875" style="274" customWidth="1"/>
    <col min="13317" max="13321" width="9.7109375" style="274" bestFit="1" customWidth="1"/>
    <col min="13322" max="13322" width="16.5703125" style="274" customWidth="1"/>
    <col min="13323" max="13569" width="11.42578125" style="274"/>
    <col min="13570" max="13570" width="15.85546875" style="274" bestFit="1" customWidth="1"/>
    <col min="13571" max="13571" width="8.7109375" style="274" customWidth="1"/>
    <col min="13572" max="13572" width="10.85546875" style="274" customWidth="1"/>
    <col min="13573" max="13577" width="9.7109375" style="274" bestFit="1" customWidth="1"/>
    <col min="13578" max="13578" width="16.5703125" style="274" customWidth="1"/>
    <col min="13579" max="13825" width="11.42578125" style="274"/>
    <col min="13826" max="13826" width="15.85546875" style="274" bestFit="1" customWidth="1"/>
    <col min="13827" max="13827" width="8.7109375" style="274" customWidth="1"/>
    <col min="13828" max="13828" width="10.85546875" style="274" customWidth="1"/>
    <col min="13829" max="13833" width="9.7109375" style="274" bestFit="1" customWidth="1"/>
    <col min="13834" max="13834" width="16.5703125" style="274" customWidth="1"/>
    <col min="13835" max="14081" width="11.42578125" style="274"/>
    <col min="14082" max="14082" width="15.85546875" style="274" bestFit="1" customWidth="1"/>
    <col min="14083" max="14083" width="8.7109375" style="274" customWidth="1"/>
    <col min="14084" max="14084" width="10.85546875" style="274" customWidth="1"/>
    <col min="14085" max="14089" width="9.7109375" style="274" bestFit="1" customWidth="1"/>
    <col min="14090" max="14090" width="16.5703125" style="274" customWidth="1"/>
    <col min="14091" max="14337" width="11.42578125" style="274"/>
    <col min="14338" max="14338" width="15.85546875" style="274" bestFit="1" customWidth="1"/>
    <col min="14339" max="14339" width="8.7109375" style="274" customWidth="1"/>
    <col min="14340" max="14340" width="10.85546875" style="274" customWidth="1"/>
    <col min="14341" max="14345" width="9.7109375" style="274" bestFit="1" customWidth="1"/>
    <col min="14346" max="14346" width="16.5703125" style="274" customWidth="1"/>
    <col min="14347" max="14593" width="11.42578125" style="274"/>
    <col min="14594" max="14594" width="15.85546875" style="274" bestFit="1" customWidth="1"/>
    <col min="14595" max="14595" width="8.7109375" style="274" customWidth="1"/>
    <col min="14596" max="14596" width="10.85546875" style="274" customWidth="1"/>
    <col min="14597" max="14601" width="9.7109375" style="274" bestFit="1" customWidth="1"/>
    <col min="14602" max="14602" width="16.5703125" style="274" customWidth="1"/>
    <col min="14603" max="14849" width="11.42578125" style="274"/>
    <col min="14850" max="14850" width="15.85546875" style="274" bestFit="1" customWidth="1"/>
    <col min="14851" max="14851" width="8.7109375" style="274" customWidth="1"/>
    <col min="14852" max="14852" width="10.85546875" style="274" customWidth="1"/>
    <col min="14853" max="14857" width="9.7109375" style="274" bestFit="1" customWidth="1"/>
    <col min="14858" max="14858" width="16.5703125" style="274" customWidth="1"/>
    <col min="14859" max="15105" width="11.42578125" style="274"/>
    <col min="15106" max="15106" width="15.85546875" style="274" bestFit="1" customWidth="1"/>
    <col min="15107" max="15107" width="8.7109375" style="274" customWidth="1"/>
    <col min="15108" max="15108" width="10.85546875" style="274" customWidth="1"/>
    <col min="15109" max="15113" width="9.7109375" style="274" bestFit="1" customWidth="1"/>
    <col min="15114" max="15114" width="16.5703125" style="274" customWidth="1"/>
    <col min="15115" max="15361" width="11.42578125" style="274"/>
    <col min="15362" max="15362" width="15.85546875" style="274" bestFit="1" customWidth="1"/>
    <col min="15363" max="15363" width="8.7109375" style="274" customWidth="1"/>
    <col min="15364" max="15364" width="10.85546875" style="274" customWidth="1"/>
    <col min="15365" max="15369" width="9.7109375" style="274" bestFit="1" customWidth="1"/>
    <col min="15370" max="15370" width="16.5703125" style="274" customWidth="1"/>
    <col min="15371" max="15617" width="11.42578125" style="274"/>
    <col min="15618" max="15618" width="15.85546875" style="274" bestFit="1" customWidth="1"/>
    <col min="15619" max="15619" width="8.7109375" style="274" customWidth="1"/>
    <col min="15620" max="15620" width="10.85546875" style="274" customWidth="1"/>
    <col min="15621" max="15625" width="9.7109375" style="274" bestFit="1" customWidth="1"/>
    <col min="15626" max="15626" width="16.5703125" style="274" customWidth="1"/>
    <col min="15627" max="15873" width="11.42578125" style="274"/>
    <col min="15874" max="15874" width="15.85546875" style="274" bestFit="1" customWidth="1"/>
    <col min="15875" max="15875" width="8.7109375" style="274" customWidth="1"/>
    <col min="15876" max="15876" width="10.85546875" style="274" customWidth="1"/>
    <col min="15877" max="15881" width="9.7109375" style="274" bestFit="1" customWidth="1"/>
    <col min="15882" max="15882" width="16.5703125" style="274" customWidth="1"/>
    <col min="15883" max="16129" width="11.42578125" style="274"/>
    <col min="16130" max="16130" width="15.85546875" style="274" bestFit="1" customWidth="1"/>
    <col min="16131" max="16131" width="8.7109375" style="274" customWidth="1"/>
    <col min="16132" max="16132" width="10.85546875" style="274" customWidth="1"/>
    <col min="16133" max="16137" width="9.7109375" style="274" bestFit="1" customWidth="1"/>
    <col min="16138" max="16138" width="16.5703125" style="274" customWidth="1"/>
    <col min="16139" max="16384" width="11.42578125" style="274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438" t="s">
        <v>241</v>
      </c>
      <c r="C5" s="435"/>
      <c r="D5" s="435"/>
      <c r="E5" s="435"/>
      <c r="F5" s="435"/>
      <c r="G5" s="435"/>
      <c r="H5" s="435"/>
      <c r="I5" s="435"/>
      <c r="J5" s="435"/>
    </row>
    <row r="6" spans="2:10" ht="18" customHeight="1">
      <c r="B6" s="435" t="str">
        <f>actualizaciones!A2</f>
        <v>año 2010</v>
      </c>
      <c r="C6" s="435"/>
      <c r="D6" s="435"/>
      <c r="E6" s="435"/>
      <c r="F6" s="435"/>
      <c r="G6" s="435"/>
      <c r="H6" s="435"/>
      <c r="I6" s="435"/>
      <c r="J6" s="435"/>
    </row>
    <row r="7" spans="2:10" ht="15" customHeight="1">
      <c r="B7" s="439" t="s">
        <v>203</v>
      </c>
      <c r="C7" s="440" t="s">
        <v>36</v>
      </c>
      <c r="D7" s="440" t="s">
        <v>231</v>
      </c>
      <c r="E7" s="440"/>
      <c r="F7" s="440"/>
      <c r="G7" s="440"/>
      <c r="H7" s="440"/>
      <c r="I7" s="440"/>
      <c r="J7" s="440" t="s">
        <v>61</v>
      </c>
    </row>
    <row r="8" spans="2:10" ht="15" customHeight="1">
      <c r="B8" s="439"/>
      <c r="C8" s="440"/>
      <c r="D8" s="175" t="s">
        <v>34</v>
      </c>
      <c r="E8" s="175" t="s">
        <v>233</v>
      </c>
      <c r="F8" s="175" t="s">
        <v>234</v>
      </c>
      <c r="G8" s="175" t="s">
        <v>235</v>
      </c>
      <c r="H8" s="175" t="s">
        <v>236</v>
      </c>
      <c r="I8" s="175" t="s">
        <v>237</v>
      </c>
      <c r="J8" s="440"/>
    </row>
    <row r="9" spans="2:10" ht="15" customHeight="1">
      <c r="B9" s="275" t="s">
        <v>204</v>
      </c>
      <c r="C9" s="163">
        <f>'Nacionalidad-Alojamiento(datos)'!C9/'Nacionalidad-Alojamiento(datos)'!$C$31</f>
        <v>0.30347451268544345</v>
      </c>
      <c r="D9" s="162">
        <f>'Nacionalidad-Alojamiento(datos)'!E9/'Nacionalidad-Alojamiento(datos)'!$E$31</f>
        <v>0.36708688864542993</v>
      </c>
      <c r="E9" s="162">
        <f>'Nacionalidad-Alojamiento(datos)'!G9/'Nacionalidad-Alojamiento(datos)'!$G$31</f>
        <v>0.32752233322557966</v>
      </c>
      <c r="F9" s="162">
        <f>'Nacionalidad-Alojamiento(datos)'!I9/'Nacionalidad-Alojamiento(datos)'!$I$31</f>
        <v>0.35012749268046855</v>
      </c>
      <c r="G9" s="162">
        <f>'Nacionalidad-Alojamiento(datos)'!K9/'Nacionalidad-Alojamiento(datos)'!$K$31</f>
        <v>0.40388467561387542</v>
      </c>
      <c r="H9" s="162">
        <f>'Nacionalidad-Alojamiento(datos)'!M9/'Nacionalidad-Alojamiento(datos)'!$M$31</f>
        <v>0.59950734157650698</v>
      </c>
      <c r="I9" s="162">
        <f>'Nacionalidad-Alojamiento(datos)'!O9/'Nacionalidad-Alojamiento(datos)'!$O$31</f>
        <v>0.39003349835472684</v>
      </c>
      <c r="J9" s="163">
        <f>'Nacionalidad-Alojamiento(datos)'!Q9/'Nacionalidad-Alojamiento(datos)'!$Q$31</f>
        <v>0.20474498129010585</v>
      </c>
    </row>
    <row r="10" spans="2:10" ht="15" customHeight="1">
      <c r="B10" s="275" t="s">
        <v>205</v>
      </c>
      <c r="C10" s="163">
        <f>'Nacionalidad-Alojamiento(datos)'!C10/'Nacionalidad-Alojamiento(datos)'!$C$31</f>
        <v>2.9234423268979008E-2</v>
      </c>
      <c r="D10" s="162">
        <f>'Nacionalidad-Alojamiento(datos)'!E10/'Nacionalidad-Alojamiento(datos)'!$E$31</f>
        <v>2.5020003682515436E-2</v>
      </c>
      <c r="E10" s="162">
        <f>'Nacionalidad-Alojamiento(datos)'!G10/'Nacionalidad-Alojamiento(datos)'!$G$31</f>
        <v>2.1938128883620935E-2</v>
      </c>
      <c r="F10" s="162">
        <f>'Nacionalidad-Alojamiento(datos)'!I10/'Nacionalidad-Alojamiento(datos)'!$I$31</f>
        <v>2.6058901344493166E-2</v>
      </c>
      <c r="G10" s="162">
        <f>'Nacionalidad-Alojamiento(datos)'!K10/'Nacionalidad-Alojamiento(datos)'!$K$31</f>
        <v>2.5456681631809665E-2</v>
      </c>
      <c r="H10" s="162">
        <f>'Nacionalidad-Alojamiento(datos)'!M10/'Nacionalidad-Alojamiento(datos)'!$M$31</f>
        <v>1.6054868624420401E-2</v>
      </c>
      <c r="I10" s="162">
        <f>'Nacionalidad-Alojamiento(datos)'!O10/'Nacionalidad-Alojamiento(datos)'!$O$31</f>
        <v>2.4338185159932409E-2</v>
      </c>
      <c r="J10" s="163">
        <f>'Nacionalidad-Alojamiento(datos)'!Q10/'Nacionalidad-Alojamiento(datos)'!$Q$31</f>
        <v>3.5775409430800861E-2</v>
      </c>
    </row>
    <row r="11" spans="2:10" ht="15" customHeight="1">
      <c r="B11" s="275" t="s">
        <v>206</v>
      </c>
      <c r="C11" s="163">
        <f>'Nacionalidad-Alojamiento(datos)'!C11/'Nacionalidad-Alojamiento(datos)'!$C$31</f>
        <v>2.6256151262852322E-2</v>
      </c>
      <c r="D11" s="162">
        <f>'Nacionalidad-Alojamiento(datos)'!E11/'Nacionalidad-Alojamiento(datos)'!$E$31</f>
        <v>3.4896768745858446E-2</v>
      </c>
      <c r="E11" s="162">
        <f>'Nacionalidad-Alojamiento(datos)'!G11/'Nacionalidad-Alojamiento(datos)'!$G$31</f>
        <v>4.7486004854045125E-2</v>
      </c>
      <c r="F11" s="162">
        <f>'Nacionalidad-Alojamiento(datos)'!I11/'Nacionalidad-Alojamiento(datos)'!$I$31</f>
        <v>4.0660716095300434E-2</v>
      </c>
      <c r="G11" s="162">
        <f>'Nacionalidad-Alojamiento(datos)'!K11/'Nacionalidad-Alojamiento(datos)'!$K$31</f>
        <v>1.4561556602565306E-2</v>
      </c>
      <c r="H11" s="162">
        <f>'Nacionalidad-Alojamiento(datos)'!M11/'Nacionalidad-Alojamiento(datos)'!$M$31</f>
        <v>8.1819938176197829E-3</v>
      </c>
      <c r="I11" s="162">
        <f>'Nacionalidad-Alojamiento(datos)'!O11/'Nacionalidad-Alojamiento(datos)'!$O$31</f>
        <v>1.2480360477870335E-2</v>
      </c>
      <c r="J11" s="163">
        <f>'Nacionalidad-Alojamiento(datos)'!Q11/'Nacionalidad-Alojamiento(datos)'!$Q$31</f>
        <v>1.2845488601860636E-2</v>
      </c>
    </row>
    <row r="12" spans="2:10" ht="15" customHeight="1">
      <c r="B12" s="275" t="s">
        <v>207</v>
      </c>
      <c r="C12" s="163">
        <f>'Nacionalidad-Alojamiento(datos)'!C12/'Nacionalidad-Alojamiento(datos)'!$C$31</f>
        <v>0.11101592213316223</v>
      </c>
      <c r="D12" s="162">
        <f>'Nacionalidad-Alojamiento(datos)'!E12/'Nacionalidad-Alojamiento(datos)'!$E$31</f>
        <v>0.14746125956322373</v>
      </c>
      <c r="E12" s="162">
        <f>'Nacionalidad-Alojamiento(datos)'!G12/'Nacionalidad-Alojamiento(datos)'!$G$31</f>
        <v>0.14435140002770808</v>
      </c>
      <c r="F12" s="162">
        <f>'Nacionalidad-Alojamiento(datos)'!I12/'Nacionalidad-Alojamiento(datos)'!$I$31</f>
        <v>0.14841900859719709</v>
      </c>
      <c r="G12" s="162">
        <f>'Nacionalidad-Alojamiento(datos)'!K12/'Nacionalidad-Alojamiento(datos)'!$K$31</f>
        <v>0.16339442914155636</v>
      </c>
      <c r="H12" s="162">
        <f>'Nacionalidad-Alojamiento(datos)'!M12/'Nacionalidad-Alojamiento(datos)'!$M$31</f>
        <v>6.5030911901081914E-2</v>
      </c>
      <c r="I12" s="162">
        <f>'Nacionalidad-Alojamiento(datos)'!O12/'Nacionalidad-Alojamiento(datos)'!$O$31</f>
        <v>0.10793584916847004</v>
      </c>
      <c r="J12" s="163">
        <f>'Nacionalidad-Alojamiento(datos)'!Q12/'Nacionalidad-Alojamiento(datos)'!$Q$31</f>
        <v>5.4450968667530145E-2</v>
      </c>
    </row>
    <row r="13" spans="2:10" ht="15" customHeight="1">
      <c r="B13" s="282" t="s">
        <v>208</v>
      </c>
      <c r="C13" s="163">
        <f>'Nacionalidad-Alojamiento(datos)'!C13/'Nacionalidad-Alojamiento(datos)'!$C$31</f>
        <v>2.2954986468515366E-2</v>
      </c>
      <c r="D13" s="162">
        <f>'Nacionalidad-Alojamiento(datos)'!E13/'Nacionalidad-Alojamiento(datos)'!$E$31</f>
        <v>2.3561291929879734E-2</v>
      </c>
      <c r="E13" s="162">
        <f>'Nacionalidad-Alojamiento(datos)'!G13/'Nacionalidad-Alojamiento(datos)'!$G$31</f>
        <v>1.7894801656327449E-2</v>
      </c>
      <c r="F13" s="162">
        <f>'Nacionalidad-Alojamiento(datos)'!I13/'Nacionalidad-Alojamiento(datos)'!$I$31</f>
        <v>2.2422278763909849E-2</v>
      </c>
      <c r="G13" s="162">
        <f>'Nacionalidad-Alojamiento(datos)'!K13/'Nacionalidad-Alojamiento(datos)'!$K$31</f>
        <v>2.233671400979878E-2</v>
      </c>
      <c r="H13" s="162">
        <f>'Nacionalidad-Alojamiento(datos)'!M13/'Nacionalidad-Alojamiento(datos)'!$M$31</f>
        <v>6.5011591962905721E-2</v>
      </c>
      <c r="I13" s="162">
        <f>'Nacionalidad-Alojamiento(datos)'!O13/'Nacionalidad-Alojamiento(datos)'!$O$31</f>
        <v>4.4733643613079181E-2</v>
      </c>
      <c r="J13" s="163">
        <f>'Nacionalidad-Alojamiento(datos)'!Q13/'Nacionalidad-Alojamiento(datos)'!$Q$31</f>
        <v>2.2013970617754008E-2</v>
      </c>
    </row>
    <row r="14" spans="2:10" ht="15" customHeight="1">
      <c r="B14" s="282" t="s">
        <v>209</v>
      </c>
      <c r="C14" s="163">
        <f>'Nacionalidad-Alojamiento(datos)'!C14/'Nacionalidad-Alojamiento(datos)'!$C$31</f>
        <v>0.31032915401054578</v>
      </c>
      <c r="D14" s="162">
        <f>'Nacionalidad-Alojamiento(datos)'!E14/'Nacionalidad-Alojamiento(datos)'!$E$31</f>
        <v>0.23857765053473051</v>
      </c>
      <c r="E14" s="162">
        <f>'Nacionalidad-Alojamiento(datos)'!G14/'Nacionalidad-Alojamiento(datos)'!$G$31</f>
        <v>0.26572818373535706</v>
      </c>
      <c r="F14" s="162">
        <f>'Nacionalidad-Alojamiento(datos)'!I14/'Nacionalidad-Alojamiento(datos)'!$I$31</f>
        <v>0.25714137034774964</v>
      </c>
      <c r="G14" s="162">
        <f>'Nacionalidad-Alojamiento(datos)'!K14/'Nacionalidad-Alojamiento(datos)'!$K$31</f>
        <v>0.1931750067881069</v>
      </c>
      <c r="H14" s="162">
        <f>'Nacionalidad-Alojamiento(datos)'!M14/'Nacionalidad-Alojamiento(datos)'!$M$31</f>
        <v>5.947642967542504E-2</v>
      </c>
      <c r="I14" s="162">
        <f>'Nacionalidad-Alojamiento(datos)'!O14/'Nacionalidad-Alojamiento(datos)'!$O$31</f>
        <v>0.25799662051996564</v>
      </c>
      <c r="J14" s="163">
        <f>'Nacionalidad-Alojamiento(datos)'!Q14/'Nacionalidad-Alojamiento(datos)'!$Q$31</f>
        <v>0.42169101101041878</v>
      </c>
    </row>
    <row r="15" spans="2:10" ht="15" customHeight="1">
      <c r="B15" s="282" t="s">
        <v>210</v>
      </c>
      <c r="C15" s="163">
        <f>'Nacionalidad-Alojamiento(datos)'!C15/'Nacionalidad-Alojamiento(datos)'!$C$31</f>
        <v>1.404335249646836E-2</v>
      </c>
      <c r="D15" s="162">
        <f>'Nacionalidad-Alojamiento(datos)'!E15/'Nacionalidad-Alojamiento(datos)'!$E$31</f>
        <v>1.09154930775857E-2</v>
      </c>
      <c r="E15" s="162">
        <f>'Nacionalidad-Alojamiento(datos)'!G15/'Nacionalidad-Alojamiento(datos)'!$G$31</f>
        <v>1.6316980435016854E-2</v>
      </c>
      <c r="F15" s="162">
        <f>'Nacionalidad-Alojamiento(datos)'!I15/'Nacionalidad-Alojamiento(datos)'!$I$31</f>
        <v>9.6943736151775175E-3</v>
      </c>
      <c r="G15" s="162">
        <f>'Nacionalidad-Alojamiento(datos)'!K15/'Nacionalidad-Alojamiento(datos)'!$K$31</f>
        <v>1.2527686083783169E-2</v>
      </c>
      <c r="H15" s="162">
        <f>'Nacionalidad-Alojamiento(datos)'!M15/'Nacionalidad-Alojamiento(datos)'!$M$31</f>
        <v>5.515842349304482E-3</v>
      </c>
      <c r="I15" s="162">
        <f>'Nacionalidad-Alojamiento(datos)'!O15/'Nacionalidad-Alojamiento(datos)'!$O$31</f>
        <v>3.1719681024516052E-3</v>
      </c>
      <c r="J15" s="163">
        <f>'Nacionalidad-Alojamiento(datos)'!Q15/'Nacionalidad-Alojamiento(datos)'!$Q$31</f>
        <v>1.8897943918914636E-2</v>
      </c>
    </row>
    <row r="16" spans="2:10" ht="15" customHeight="1">
      <c r="B16" s="282" t="s">
        <v>211</v>
      </c>
      <c r="C16" s="163">
        <f>'Nacionalidad-Alojamiento(datos)'!C16/'Nacionalidad-Alojamiento(datos)'!$C$31</f>
        <v>1.871349991979426E-2</v>
      </c>
      <c r="D16" s="162">
        <f>'Nacionalidad-Alojamiento(datos)'!E16/'Nacionalidad-Alojamiento(datos)'!$E$31</f>
        <v>2.1297327725835705E-2</v>
      </c>
      <c r="E16" s="162">
        <f>'Nacionalidad-Alojamiento(datos)'!G16/'Nacionalidad-Alojamiento(datos)'!$G$31</f>
        <v>1.8566979152235374E-2</v>
      </c>
      <c r="F16" s="162">
        <f>'Nacionalidad-Alojamiento(datos)'!I16/'Nacionalidad-Alojamiento(datos)'!$I$31</f>
        <v>2.1553520906882413E-2</v>
      </c>
      <c r="G16" s="162">
        <f>'Nacionalidad-Alojamiento(datos)'!K16/'Nacionalidad-Alojamiento(datos)'!$K$31</f>
        <v>2.1957604643577426E-2</v>
      </c>
      <c r="H16" s="162">
        <f>'Nacionalidad-Alojamiento(datos)'!M16/'Nacionalidad-Alojamiento(datos)'!$M$31</f>
        <v>2.1309891808346214E-2</v>
      </c>
      <c r="I16" s="162">
        <f>'Nacionalidad-Alojamiento(datos)'!O16/'Nacionalidad-Alojamiento(datos)'!$O$31</f>
        <v>2.7480508700678859E-2</v>
      </c>
      <c r="J16" s="163">
        <f>'Nacionalidad-Alojamiento(datos)'!Q16/'Nacionalidad-Alojamiento(datos)'!$Q$31</f>
        <v>1.4703272277028983E-2</v>
      </c>
    </row>
    <row r="17" spans="2:12" ht="15" customHeight="1">
      <c r="B17" s="275" t="s">
        <v>212</v>
      </c>
      <c r="C17" s="163">
        <f>'Nacionalidad-Alojamiento(datos)'!C17/'Nacionalidad-Alojamiento(datos)'!$C$31</f>
        <v>8.0045536162439909E-2</v>
      </c>
      <c r="D17" s="162">
        <f>'Nacionalidad-Alojamiento(datos)'!E17/'Nacionalidad-Alojamiento(datos)'!$E$31</f>
        <v>4.4303859936444277E-2</v>
      </c>
      <c r="E17" s="162">
        <f>'Nacionalidad-Alojamiento(datos)'!G17/'Nacionalidad-Alojamiento(datos)'!$G$31</f>
        <v>2.2276783194536378E-2</v>
      </c>
      <c r="F17" s="162">
        <f>'Nacionalidad-Alojamiento(datos)'!I17/'Nacionalidad-Alojamiento(datos)'!$I$31</f>
        <v>4.4331300206234131E-2</v>
      </c>
      <c r="G17" s="162">
        <f>'Nacionalidad-Alojamiento(datos)'!K17/'Nacionalidad-Alojamiento(datos)'!$K$31</f>
        <v>5.832990370280558E-2</v>
      </c>
      <c r="H17" s="162">
        <f>'Nacionalidad-Alojamiento(datos)'!M17/'Nacionalidad-Alojamiento(datos)'!$M$31</f>
        <v>5.8133693972179289E-2</v>
      </c>
      <c r="I17" s="162">
        <f>'Nacionalidad-Alojamiento(datos)'!O17/'Nacionalidad-Alojamiento(datos)'!$O$31</f>
        <v>1.1413156256484747E-2</v>
      </c>
      <c r="J17" s="163">
        <f>'Nacionalidad-Alojamiento(datos)'!Q17/'Nacionalidad-Alojamiento(datos)'!$Q$31</f>
        <v>0.1355183728836479</v>
      </c>
    </row>
    <row r="18" spans="2:12" ht="15" customHeight="1">
      <c r="B18" s="283" t="s">
        <v>213</v>
      </c>
      <c r="C18" s="163">
        <f>'Nacionalidad-Alojamiento(datos)'!C18/'Nacionalidad-Alojamiento(datos)'!$C$31</f>
        <v>2.5032056423444915E-2</v>
      </c>
      <c r="D18" s="162">
        <f>'Nacionalidad-Alojamiento(datos)'!E18/'Nacionalidad-Alojamiento(datos)'!$E$31</f>
        <v>1.5956999655232149E-2</v>
      </c>
      <c r="E18" s="162">
        <f>'Nacionalidad-Alojamiento(datos)'!G18/'Nacionalidad-Alojamiento(datos)'!$G$31</f>
        <v>7.1117405292243276E-3</v>
      </c>
      <c r="F18" s="162">
        <f>'Nacionalidad-Alojamiento(datos)'!I18/'Nacionalidad-Alojamiento(datos)'!$I$31</f>
        <v>1.8112998775741608E-2</v>
      </c>
      <c r="G18" s="162">
        <f>'Nacionalidad-Alojamiento(datos)'!K18/'Nacionalidad-Alojamiento(datos)'!$K$31</f>
        <v>1.6774735605371058E-2</v>
      </c>
      <c r="H18" s="162">
        <f>'Nacionalidad-Alojamiento(datos)'!M18/'Nacionalidad-Alojamiento(datos)'!$M$31</f>
        <v>1.0249227202472951E-2</v>
      </c>
      <c r="I18" s="162">
        <f>'Nacionalidad-Alojamiento(datos)'!O18/'Nacionalidad-Alojamiento(datos)'!$O$31</f>
        <v>4.8024189962351405E-3</v>
      </c>
      <c r="J18" s="163">
        <f>'Nacionalidad-Alojamiento(datos)'!Q18/'Nacionalidad-Alojamiento(datos)'!$Q$31</f>
        <v>3.911699018971896E-2</v>
      </c>
    </row>
    <row r="19" spans="2:12" ht="15" customHeight="1">
      <c r="B19" s="283" t="s">
        <v>214</v>
      </c>
      <c r="C19" s="163">
        <f>'Nacionalidad-Alojamiento(datos)'!C19/'Nacionalidad-Alojamiento(datos)'!$C$31</f>
        <v>1.644000351870346E-2</v>
      </c>
      <c r="D19" s="162">
        <f>'Nacionalidad-Alojamiento(datos)'!E19/'Nacionalidad-Alojamiento(datos)'!$E$31</f>
        <v>7.8891596887763933E-3</v>
      </c>
      <c r="E19" s="162">
        <f>'Nacionalidad-Alojamiento(datos)'!G19/'Nacionalidad-Alojamiento(datos)'!$G$31</f>
        <v>5.6570663300648059E-3</v>
      </c>
      <c r="F19" s="162">
        <f>'Nacionalidad-Alojamiento(datos)'!I19/'Nacionalidad-Alojamiento(datos)'!$I$31</f>
        <v>6.9051459934980101E-3</v>
      </c>
      <c r="G19" s="162">
        <f>'Nacionalidad-Alojamiento(datos)'!K19/'Nacionalidad-Alojamiento(datos)'!$K$31</f>
        <v>1.1670420760165509E-2</v>
      </c>
      <c r="H19" s="162">
        <f>'Nacionalidad-Alojamiento(datos)'!M19/'Nacionalidad-Alojamiento(datos)'!$M$31</f>
        <v>1.4055255023183926E-2</v>
      </c>
      <c r="I19" s="162">
        <f>'Nacionalidad-Alojamiento(datos)'!O19/'Nacionalidad-Alojamiento(datos)'!$O$31</f>
        <v>2.3715649364124151E-3</v>
      </c>
      <c r="J19" s="163">
        <f>'Nacionalidad-Alojamiento(datos)'!Q19/'Nacionalidad-Alojamiento(datos)'!$Q$31</f>
        <v>2.971133306147114E-2</v>
      </c>
    </row>
    <row r="20" spans="2:12" ht="15" customHeight="1">
      <c r="B20" s="283" t="s">
        <v>215</v>
      </c>
      <c r="C20" s="163">
        <f>'Nacionalidad-Alojamiento(datos)'!C20/'Nacionalidad-Alojamiento(datos)'!$C$31</f>
        <v>1.6193487293858309E-2</v>
      </c>
      <c r="D20" s="162">
        <f>'Nacionalidad-Alojamiento(datos)'!E20/'Nacionalidad-Alojamiento(datos)'!$E$31</f>
        <v>9.5687542989623953E-3</v>
      </c>
      <c r="E20" s="162">
        <f>'Nacionalidad-Alojamiento(datos)'!G20/'Nacionalidad-Alojamiento(datos)'!$G$31</f>
        <v>3.4737722498447833E-3</v>
      </c>
      <c r="F20" s="162">
        <f>'Nacionalidad-Alojamiento(datos)'!I20/'Nacionalidad-Alojamiento(datos)'!$I$31</f>
        <v>9.2380840219216196E-3</v>
      </c>
      <c r="G20" s="162">
        <f>'Nacionalidad-Alojamiento(datos)'!K20/'Nacionalidad-Alojamiento(datos)'!$K$31</f>
        <v>1.1740436453927111E-2</v>
      </c>
      <c r="H20" s="162">
        <f>'Nacionalidad-Alojamiento(datos)'!M20/'Nacionalidad-Alojamiento(datos)'!$M$31</f>
        <v>2.8409969088098917E-2</v>
      </c>
      <c r="I20" s="162">
        <f>'Nacionalidad-Alojamiento(datos)'!O20/'Nacionalidad-Alojamiento(datos)'!$O$31</f>
        <v>2.3715649364124151E-3</v>
      </c>
      <c r="J20" s="163">
        <f>'Nacionalidad-Alojamiento(datos)'!Q20/'Nacionalidad-Alojamiento(datos)'!$Q$31</f>
        <v>2.6475398232332303E-2</v>
      </c>
    </row>
    <row r="21" spans="2:12" ht="15" customHeight="1">
      <c r="B21" s="283" t="s">
        <v>216</v>
      </c>
      <c r="C21" s="163">
        <f>'Nacionalidad-Alojamiento(datos)'!C21/'Nacionalidad-Alojamiento(datos)'!$C$31</f>
        <v>2.2379988926433225E-2</v>
      </c>
      <c r="D21" s="162">
        <f>'Nacionalidad-Alojamiento(datos)'!E21/'Nacionalidad-Alojamiento(datos)'!$E$31</f>
        <v>1.0888946293473338E-2</v>
      </c>
      <c r="E21" s="162">
        <f>'Nacionalidad-Alojamiento(datos)'!G21/'Nacionalidad-Alojamiento(datos)'!$G$31</f>
        <v>6.0342040854024599E-3</v>
      </c>
      <c r="F21" s="162">
        <f>'Nacionalidad-Alojamiento(datos)'!I21/'Nacionalidad-Alojamiento(datos)'!$I$31</f>
        <v>1.0075071415072894E-2</v>
      </c>
      <c r="G21" s="162">
        <f>'Nacionalidad-Alojamiento(datos)'!K21/'Nacionalidad-Alojamiento(datos)'!$K$31</f>
        <v>1.81443108833419E-2</v>
      </c>
      <c r="H21" s="162">
        <f>'Nacionalidad-Alojamiento(datos)'!M21/'Nacionalidad-Alojamiento(datos)'!$M$31</f>
        <v>5.4192426584234931E-3</v>
      </c>
      <c r="I21" s="162">
        <f>'Nacionalidad-Alojamiento(datos)'!O21/'Nacionalidad-Alojamiento(datos)'!$O$31</f>
        <v>1.867607387424777E-3</v>
      </c>
      <c r="J21" s="163">
        <f>'Nacionalidad-Alojamiento(datos)'!Q21/'Nacionalidad-Alojamiento(datos)'!$Q$31</f>
        <v>4.0214651400125506E-2</v>
      </c>
    </row>
    <row r="22" spans="2:12" ht="15" customHeight="1">
      <c r="B22" s="275" t="s">
        <v>217</v>
      </c>
      <c r="C22" s="163">
        <f>'Nacionalidad-Alojamiento(datos)'!C22/'Nacionalidad-Alojamiento(datos)'!$C$31</f>
        <v>6.4292921714022549E-3</v>
      </c>
      <c r="D22" s="162">
        <f>'Nacionalidad-Alojamiento(datos)'!E22/'Nacionalidad-Alojamiento(datos)'!$E$31</f>
        <v>7.4324188646893398E-3</v>
      </c>
      <c r="E22" s="162">
        <f>'Nacionalidad-Alojamiento(datos)'!G22/'Nacionalidad-Alojamiento(datos)'!$G$31</f>
        <v>1.45621353693641E-2</v>
      </c>
      <c r="F22" s="162">
        <f>'Nacionalidad-Alojamiento(datos)'!I22/'Nacionalidad-Alojamiento(datos)'!$I$31</f>
        <v>6.4965120960563541E-3</v>
      </c>
      <c r="G22" s="162">
        <f>'Nacionalidad-Alojamiento(datos)'!K22/'Nacionalidad-Alojamiento(datos)'!$K$31</f>
        <v>5.3792545207084225E-3</v>
      </c>
      <c r="H22" s="162">
        <f>'Nacionalidad-Alojamiento(datos)'!M22/'Nacionalidad-Alojamiento(datos)'!$M$31</f>
        <v>7.6313755795981457E-3</v>
      </c>
      <c r="I22" s="162">
        <f>'Nacionalidad-Alojamiento(datos)'!O22/'Nacionalidad-Alojamiento(datos)'!$O$31</f>
        <v>1.0731331337266179E-2</v>
      </c>
      <c r="J22" s="163">
        <f>'Nacionalidad-Alojamiento(datos)'!Q22/'Nacionalidad-Alojamiento(datos)'!$Q$31</f>
        <v>4.8723902814196279E-3</v>
      </c>
    </row>
    <row r="23" spans="2:12" ht="15" customHeight="1">
      <c r="B23" s="275" t="s">
        <v>218</v>
      </c>
      <c r="C23" s="163">
        <f>'Nacionalidad-Alojamiento(datos)'!C23/'Nacionalidad-Alojamiento(datos)'!$C$31</f>
        <v>6.2454916611902533E-3</v>
      </c>
      <c r="D23" s="162">
        <f>'Nacionalidad-Alojamiento(datos)'!E23/'Nacionalidad-Alojamiento(datos)'!$E$31</f>
        <v>7.0934368521776365E-3</v>
      </c>
      <c r="E23" s="162">
        <f>'Nacionalidad-Alojamiento(datos)'!G23/'Nacionalidad-Alojamiento(datos)'!$G$31</f>
        <v>9.0128226836814797E-3</v>
      </c>
      <c r="F23" s="162">
        <f>'Nacionalidad-Alojamiento(datos)'!I23/'Nacionalidad-Alojamiento(datos)'!$I$31</f>
        <v>7.6517518945877919E-3</v>
      </c>
      <c r="G23" s="162">
        <f>'Nacionalidad-Alojamiento(datos)'!K23/'Nacionalidad-Alojamiento(datos)'!$K$31</f>
        <v>4.7627748756367584E-3</v>
      </c>
      <c r="H23" s="162">
        <f>'Nacionalidad-Alojamiento(datos)'!M23/'Nacionalidad-Alojamiento(datos)'!$M$31</f>
        <v>4.2310664605873264E-3</v>
      </c>
      <c r="I23" s="162">
        <f>'Nacionalidad-Alojamiento(datos)'!O23/'Nacionalidad-Alojamiento(datos)'!$O$31</f>
        <v>3.9427267067856401E-3</v>
      </c>
      <c r="J23" s="163">
        <f>'Nacionalidad-Alojamiento(datos)'!Q23/'Nacionalidad-Alojamiento(datos)'!$Q$31</f>
        <v>4.9294390835004304E-3</v>
      </c>
    </row>
    <row r="24" spans="2:12" ht="15" customHeight="1">
      <c r="B24" s="275" t="s">
        <v>219</v>
      </c>
      <c r="C24" s="163">
        <f>'Nacionalidad-Alojamiento(datos)'!C24/'Nacionalidad-Alojamiento(datos)'!$C$31</f>
        <v>1.6970913776241506E-2</v>
      </c>
      <c r="D24" s="162">
        <f>'Nacionalidad-Alojamiento(datos)'!E24/'Nacionalidad-Alojamiento(datos)'!$E$31</f>
        <v>1.2644777822135866E-2</v>
      </c>
      <c r="E24" s="162">
        <f>'Nacionalidad-Alojamiento(datos)'!G24/'Nacionalidad-Alojamiento(datos)'!$G$31</f>
        <v>3.3136811210483917E-2</v>
      </c>
      <c r="F24" s="162">
        <f>'Nacionalidad-Alojamiento(datos)'!I24/'Nacionalidad-Alojamiento(datos)'!$I$31</f>
        <v>1.0015912620269008E-2</v>
      </c>
      <c r="G24" s="162">
        <f>'Nacionalidad-Alojamiento(datos)'!K24/'Nacionalidad-Alojamiento(datos)'!$K$31</f>
        <v>7.3277400470983618E-3</v>
      </c>
      <c r="H24" s="162">
        <f>'Nacionalidad-Alojamiento(datos)'!M24/'Nacionalidad-Alojamiento(datos)'!$M$31</f>
        <v>3.0815301391035549E-3</v>
      </c>
      <c r="I24" s="162">
        <f>'Nacionalidad-Alojamiento(datos)'!O24/'Nacionalidad-Alojamiento(datos)'!$O$31</f>
        <v>3.9783001808318265E-2</v>
      </c>
      <c r="J24" s="163">
        <f>'Nacionalidad-Alojamiento(datos)'!Q24/'Nacionalidad-Alojamiento(datos)'!$Q$31</f>
        <v>2.3685289226861958E-2</v>
      </c>
    </row>
    <row r="25" spans="2:12" ht="15" customHeight="1">
      <c r="B25" s="284" t="s">
        <v>220</v>
      </c>
      <c r="C25" s="163">
        <f>'Nacionalidad-Alojamiento(datos)'!C25/'Nacionalidad-Alojamiento(datos)'!$C$31</f>
        <v>1.6085235416785252E-2</v>
      </c>
      <c r="D25" s="162">
        <f>'Nacionalidad-Alojamiento(datos)'!E25/'Nacionalidad-Alojamiento(datos)'!$E$31</f>
        <v>1.5586706051203301E-2</v>
      </c>
      <c r="E25" s="162">
        <f>'Nacionalidad-Alojamiento(datos)'!G25/'Nacionalidad-Alojamiento(datos)'!$G$31</f>
        <v>1.5354894324461616E-2</v>
      </c>
      <c r="F25" s="162">
        <f>'Nacionalidad-Alojamiento(datos)'!I25/'Nacionalidad-Alojamiento(datos)'!$I$31</f>
        <v>1.3666777132934741E-2</v>
      </c>
      <c r="G25" s="162">
        <f>'Nacionalidad-Alojamiento(datos)'!K25/'Nacionalidad-Alojamiento(datos)'!$K$31</f>
        <v>1.9845179931794469E-2</v>
      </c>
      <c r="H25" s="162">
        <f>'Nacionalidad-Alojamiento(datos)'!M25/'Nacionalidad-Alojamiento(datos)'!$M$31</f>
        <v>2.6989953632148376E-2</v>
      </c>
      <c r="I25" s="162">
        <f>'Nacionalidad-Alojamiento(datos)'!O25/'Nacionalidad-Alojamiento(datos)'!$O$31</f>
        <v>1.3251119082204369E-2</v>
      </c>
      <c r="J25" s="163">
        <f>'Nacionalidad-Alojamiento(datos)'!Q25/'Nacionalidad-Alojamiento(datos)'!$Q$31</f>
        <v>1.6858977474174853E-2</v>
      </c>
    </row>
    <row r="26" spans="2:12" ht="15" customHeight="1">
      <c r="B26" s="284" t="s">
        <v>221</v>
      </c>
      <c r="C26" s="163">
        <f>'Nacionalidad-Alojamiento(datos)'!C26/'Nacionalidad-Alojamiento(datos)'!$C$31</f>
        <v>1.9086068521575343E-2</v>
      </c>
      <c r="D26" s="162">
        <f>'Nacionalidad-Alojamiento(datos)'!E26/'Nacionalidad-Alojamiento(datos)'!$E$31</f>
        <v>2.2457558328900361E-2</v>
      </c>
      <c r="E26" s="162">
        <f>'Nacionalidad-Alojamiento(datos)'!G26/'Nacionalidad-Alojamiento(datos)'!$G$31</f>
        <v>1.9957514277357882E-2</v>
      </c>
      <c r="F26" s="162">
        <f>'Nacionalidad-Alojamiento(datos)'!I26/'Nacionalidad-Alojamiento(datos)'!$I$31</f>
        <v>2.2187834651168522E-2</v>
      </c>
      <c r="G26" s="162">
        <f>'Nacionalidad-Alojamiento(datos)'!K26/'Nacionalidad-Alojamiento(datos)'!$K$31</f>
        <v>2.7794522723508026E-2</v>
      </c>
      <c r="H26" s="162">
        <f>'Nacionalidad-Alojamiento(datos)'!M26/'Nacionalidad-Alojamiento(datos)'!$M$31</f>
        <v>1.0809505409582689E-2</v>
      </c>
      <c r="I26" s="162">
        <f>'Nacionalidad-Alojamiento(datos)'!O26/'Nacionalidad-Alojamiento(datos)'!$O$31</f>
        <v>9.0415913200723331E-3</v>
      </c>
      <c r="J26" s="163">
        <f>'Nacionalidad-Alojamiento(datos)'!Q26/'Nacionalidad-Alojamiento(datos)'!$Q$31</f>
        <v>1.3853350771954809E-2</v>
      </c>
    </row>
    <row r="27" spans="2:12" ht="15" customHeight="1">
      <c r="B27" s="284" t="s">
        <v>222</v>
      </c>
      <c r="C27" s="163">
        <f>'Nacionalidad-Alojamiento(datos)'!C27/'Nacionalidad-Alojamiento(datos)'!$C$31</f>
        <v>2.6255737297739231E-3</v>
      </c>
      <c r="D27" s="162">
        <f>'Nacionalidad-Alojamiento(datos)'!E27/'Nacionalidad-Alojamiento(datos)'!$E$31</f>
        <v>2.9392054819789878E-3</v>
      </c>
      <c r="E27" s="162">
        <f>'Nacionalidad-Alojamiento(datos)'!G27/'Nacionalidad-Alojamiento(datos)'!$G$31</f>
        <v>6.5088332332763777E-3</v>
      </c>
      <c r="F27" s="162">
        <f>'Nacionalidad-Alojamiento(datos)'!I27/'Nacionalidad-Alojamiento(datos)'!$I$31</f>
        <v>1.9511446952911243E-3</v>
      </c>
      <c r="G27" s="162">
        <f>'Nacionalidad-Alojamiento(datos)'!K27/'Nacionalidad-Alojamiento(datos)'!$K$31</f>
        <v>3.1541216189677639E-3</v>
      </c>
      <c r="H27" s="162">
        <f>'Nacionalidad-Alojamiento(datos)'!M27/'Nacionalidad-Alojamiento(datos)'!$M$31</f>
        <v>5.7476816074188567E-3</v>
      </c>
      <c r="I27" s="162">
        <f>'Nacionalidad-Alojamiento(datos)'!O27/'Nacionalidad-Alojamiento(datos)'!$O$31</f>
        <v>2.8162333619897429E-3</v>
      </c>
      <c r="J27" s="163">
        <f>'Nacionalidad-Alojamiento(datos)'!Q27/'Nacionalidad-Alojamiento(datos)'!$Q$31</f>
        <v>2.1388018483811874E-3</v>
      </c>
    </row>
    <row r="28" spans="2:12" ht="15" customHeight="1">
      <c r="B28" s="284" t="s">
        <v>223</v>
      </c>
      <c r="C28" s="163">
        <f>'Nacionalidad-Alojamiento(datos)'!C28/'Nacionalidad-Alojamiento(datos)'!$C$31</f>
        <v>3.9556436381323968E-3</v>
      </c>
      <c r="D28" s="162">
        <f>'Nacionalidad-Alojamiento(datos)'!E28/'Nacionalidad-Alojamiento(datos)'!$E$31</f>
        <v>4.3090876108540952E-3</v>
      </c>
      <c r="E28" s="162">
        <f>'Nacionalidad-Alojamiento(datos)'!G28/'Nacionalidad-Alojamiento(datos)'!$G$31</f>
        <v>3.9355735829112986E-3</v>
      </c>
      <c r="F28" s="162">
        <f>'Nacionalidad-Alojamiento(datos)'!I28/'Nacionalidad-Alojamiento(datos)'!$I$31</f>
        <v>1.8142030406524995E-3</v>
      </c>
      <c r="G28" s="162">
        <f>'Nacionalidad-Alojamiento(datos)'!K28/'Nacionalidad-Alojamiento(datos)'!$K$31</f>
        <v>7.5719411253400461E-3</v>
      </c>
      <c r="H28" s="162">
        <f>'Nacionalidad-Alojamiento(datos)'!M28/'Nacionalidad-Alojamiento(datos)'!$M$31</f>
        <v>2.4091962905718703E-2</v>
      </c>
      <c r="I28" s="162">
        <f>'Nacionalidad-Alojamiento(datos)'!O28/'Nacionalidad-Alojamiento(datos)'!$O$31</f>
        <v>2.6294726232472653E-2</v>
      </c>
      <c r="J28" s="163">
        <f>'Nacionalidad-Alojamiento(datos)'!Q28/'Nacionalidad-Alojamiento(datos)'!$Q$31</f>
        <v>3.4070812353812446E-3</v>
      </c>
      <c r="K28" s="285"/>
      <c r="L28" s="285"/>
    </row>
    <row r="29" spans="2:12" ht="15" customHeight="1">
      <c r="B29" s="284" t="s">
        <v>224</v>
      </c>
      <c r="C29" s="163">
        <f>'Nacionalidad-Alojamiento(datos)'!C29/'Nacionalidad-Alojamiento(datos)'!$C$31</f>
        <v>1.2534242676698421E-2</v>
      </c>
      <c r="D29" s="162">
        <f>'Nacionalidad-Alojamiento(datos)'!E29/'Nacionalidad-Alojamiento(datos)'!$E$31</f>
        <v>1.4416265146556967E-2</v>
      </c>
      <c r="E29" s="162">
        <f>'Nacionalidad-Alojamiento(datos)'!G29/'Nacionalidad-Alojamiento(datos)'!$G$31</f>
        <v>1.5449820154036399E-2</v>
      </c>
      <c r="F29" s="162">
        <f>'Nacionalidad-Alojamiento(datos)'!I29/'Nacionalidad-Alojamiento(datos)'!$I$31</f>
        <v>1.5806901311627167E-2</v>
      </c>
      <c r="G29" s="162">
        <f>'Nacionalidad-Alojamiento(datos)'!K29/'Nacionalidad-Alojamiento(datos)'!$K$31</f>
        <v>8.5402069390675614E-3</v>
      </c>
      <c r="H29" s="162">
        <f>'Nacionalidad-Alojamiento(datos)'!M29/'Nacionalidad-Alojamiento(datos)'!$M$31</f>
        <v>1.9194358578052552E-2</v>
      </c>
      <c r="I29" s="162">
        <f>'Nacionalidad-Alojamiento(datos)'!O29/'Nacionalidad-Alojamiento(datos)'!$O$31</f>
        <v>1.4555479797231197E-2</v>
      </c>
      <c r="J29" s="163">
        <f>'Nacionalidad-Alojamiento(datos)'!Q29/'Nacionalidad-Alojamiento(datos)'!$Q$31</f>
        <v>9.6132513802640717E-3</v>
      </c>
    </row>
    <row r="30" spans="2:12" ht="15" customHeight="1">
      <c r="B30" s="286" t="s">
        <v>225</v>
      </c>
      <c r="C30" s="293">
        <f>'Nacionalidad-Alojamiento(datos)'!C30/'Nacionalidad-Alojamiento(datos)'!$C$31</f>
        <v>0.69652548731455655</v>
      </c>
      <c r="D30" s="293">
        <f>'Nacionalidad-Alojamiento(datos)'!E30/'Nacionalidad-Alojamiento(datos)'!$E$31</f>
        <v>0.63291311135457007</v>
      </c>
      <c r="E30" s="293">
        <f>'Nacionalidad-Alojamiento(datos)'!G30/'Nacionalidad-Alojamiento(datos)'!$G$31</f>
        <v>0.67247766677442034</v>
      </c>
      <c r="F30" s="293">
        <f>'Nacionalidad-Alojamiento(datos)'!I30/'Nacionalidad-Alojamiento(datos)'!$I$31</f>
        <v>0.64987250731953139</v>
      </c>
      <c r="G30" s="293">
        <f>'Nacionalidad-Alojamiento(datos)'!K30/'Nacionalidad-Alojamiento(datos)'!$K$31</f>
        <v>0.59611532438612458</v>
      </c>
      <c r="H30" s="293">
        <f>'Nacionalidad-Alojamiento(datos)'!M30/'Nacionalidad-Alojamiento(datos)'!$M$31</f>
        <v>0.40049265842349302</v>
      </c>
      <c r="I30" s="293">
        <f>'Nacionalidad-Alojamiento(datos)'!O30/'Nacionalidad-Alojamiento(datos)'!$O$31</f>
        <v>0.60996650164527322</v>
      </c>
      <c r="J30" s="163">
        <f>'Nacionalidad-Alojamiento(datos)'!Q30/'Nacionalidad-Alojamiento(datos)'!$Q$31</f>
        <v>0.79525501870989412</v>
      </c>
    </row>
    <row r="31" spans="2:12" ht="15" customHeight="1">
      <c r="B31" s="289" t="s">
        <v>36</v>
      </c>
      <c r="C31" s="166">
        <f>'Nacionalidad-Alojamiento(datos)'!C31/'Nacionalidad-Alojamiento(datos)'!$C$31</f>
        <v>1</v>
      </c>
      <c r="D31" s="166">
        <f>'Nacionalidad-Alojamiento(datos)'!E31/'Nacionalidad-Alojamiento(datos)'!$E$31</f>
        <v>1</v>
      </c>
      <c r="E31" s="166">
        <f>'Nacionalidad-Alojamiento(datos)'!G31/'Nacionalidad-Alojamiento(datos)'!$G$31</f>
        <v>1</v>
      </c>
      <c r="F31" s="166">
        <f>'Nacionalidad-Alojamiento(datos)'!I31/'Nacionalidad-Alojamiento(datos)'!$I$31</f>
        <v>1</v>
      </c>
      <c r="G31" s="166">
        <f>'Nacionalidad-Alojamiento(datos)'!K31/'Nacionalidad-Alojamiento(datos)'!$K$31</f>
        <v>1</v>
      </c>
      <c r="H31" s="166">
        <f>'Nacionalidad-Alojamiento(datos)'!M31/'Nacionalidad-Alojamiento(datos)'!$M$31</f>
        <v>1</v>
      </c>
      <c r="I31" s="166">
        <f>'Nacionalidad-Alojamiento(datos)'!O31/'Nacionalidad-Alojamiento(datos)'!$O$31</f>
        <v>1</v>
      </c>
      <c r="J31" s="166">
        <f>'Nacionalidad-Alojamiento(datos)'!Q31/'Nacionalidad-Alojamiento(datos)'!$Q$31</f>
        <v>1</v>
      </c>
    </row>
    <row r="32" spans="2:12" ht="15" customHeight="1">
      <c r="B32" s="437" t="s">
        <v>178</v>
      </c>
      <c r="C32" s="437"/>
      <c r="D32" s="437"/>
      <c r="E32" s="437"/>
      <c r="F32" s="437"/>
      <c r="G32" s="437"/>
      <c r="H32" s="437"/>
      <c r="I32" s="437"/>
      <c r="J32" s="437"/>
    </row>
    <row r="33" spans="2:2">
      <c r="B33" s="257" t="str">
        <f>actualizaciones!$C$16</f>
        <v>HOLANDA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9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 fitToPage="1"/>
  </sheetPr>
  <dimension ref="B1:AJ34"/>
  <sheetViews>
    <sheetView showGridLines="0" showRowColHeaders="0" showOutlineSymbols="0" zoomScaleNormal="100" workbookViewId="0">
      <selection activeCell="F3" sqref="F3"/>
    </sheetView>
  </sheetViews>
  <sheetFormatPr baseColWidth="10" defaultRowHeight="12"/>
  <cols>
    <col min="1" max="2" width="15.7109375" style="294" customWidth="1"/>
    <col min="3" max="28" width="9.7109375" style="294" customWidth="1"/>
    <col min="29" max="32" width="10.7109375" style="294" customWidth="1"/>
    <col min="33" max="281" width="11.42578125" style="294"/>
    <col min="282" max="282" width="13.5703125" style="294" customWidth="1"/>
    <col min="283" max="283" width="23.7109375" style="294" customWidth="1"/>
    <col min="284" max="288" width="10.7109375" style="294" customWidth="1"/>
    <col min="289" max="537" width="11.42578125" style="294"/>
    <col min="538" max="538" width="13.5703125" style="294" customWidth="1"/>
    <col min="539" max="539" width="23.7109375" style="294" customWidth="1"/>
    <col min="540" max="544" width="10.7109375" style="294" customWidth="1"/>
    <col min="545" max="793" width="11.42578125" style="294"/>
    <col min="794" max="794" width="13.5703125" style="294" customWidth="1"/>
    <col min="795" max="795" width="23.7109375" style="294" customWidth="1"/>
    <col min="796" max="800" width="10.7109375" style="294" customWidth="1"/>
    <col min="801" max="1049" width="11.42578125" style="294"/>
    <col min="1050" max="1050" width="13.5703125" style="294" customWidth="1"/>
    <col min="1051" max="1051" width="23.7109375" style="294" customWidth="1"/>
    <col min="1052" max="1056" width="10.7109375" style="294" customWidth="1"/>
    <col min="1057" max="1305" width="11.42578125" style="294"/>
    <col min="1306" max="1306" width="13.5703125" style="294" customWidth="1"/>
    <col min="1307" max="1307" width="23.7109375" style="294" customWidth="1"/>
    <col min="1308" max="1312" width="10.7109375" style="294" customWidth="1"/>
    <col min="1313" max="1561" width="11.42578125" style="294"/>
    <col min="1562" max="1562" width="13.5703125" style="294" customWidth="1"/>
    <col min="1563" max="1563" width="23.7109375" style="294" customWidth="1"/>
    <col min="1564" max="1568" width="10.7109375" style="294" customWidth="1"/>
    <col min="1569" max="1817" width="11.42578125" style="294"/>
    <col min="1818" max="1818" width="13.5703125" style="294" customWidth="1"/>
    <col min="1819" max="1819" width="23.7109375" style="294" customWidth="1"/>
    <col min="1820" max="1824" width="10.7109375" style="294" customWidth="1"/>
    <col min="1825" max="2073" width="11.42578125" style="294"/>
    <col min="2074" max="2074" width="13.5703125" style="294" customWidth="1"/>
    <col min="2075" max="2075" width="23.7109375" style="294" customWidth="1"/>
    <col min="2076" max="2080" width="10.7109375" style="294" customWidth="1"/>
    <col min="2081" max="2329" width="11.42578125" style="294"/>
    <col min="2330" max="2330" width="13.5703125" style="294" customWidth="1"/>
    <col min="2331" max="2331" width="23.7109375" style="294" customWidth="1"/>
    <col min="2332" max="2336" width="10.7109375" style="294" customWidth="1"/>
    <col min="2337" max="2585" width="11.42578125" style="294"/>
    <col min="2586" max="2586" width="13.5703125" style="294" customWidth="1"/>
    <col min="2587" max="2587" width="23.7109375" style="294" customWidth="1"/>
    <col min="2588" max="2592" width="10.7109375" style="294" customWidth="1"/>
    <col min="2593" max="2841" width="11.42578125" style="294"/>
    <col min="2842" max="2842" width="13.5703125" style="294" customWidth="1"/>
    <col min="2843" max="2843" width="23.7109375" style="294" customWidth="1"/>
    <col min="2844" max="2848" width="10.7109375" style="294" customWidth="1"/>
    <col min="2849" max="3097" width="11.42578125" style="294"/>
    <col min="3098" max="3098" width="13.5703125" style="294" customWidth="1"/>
    <col min="3099" max="3099" width="23.7109375" style="294" customWidth="1"/>
    <col min="3100" max="3104" width="10.7109375" style="294" customWidth="1"/>
    <col min="3105" max="3353" width="11.42578125" style="294"/>
    <col min="3354" max="3354" width="13.5703125" style="294" customWidth="1"/>
    <col min="3355" max="3355" width="23.7109375" style="294" customWidth="1"/>
    <col min="3356" max="3360" width="10.7109375" style="294" customWidth="1"/>
    <col min="3361" max="3609" width="11.42578125" style="294"/>
    <col min="3610" max="3610" width="13.5703125" style="294" customWidth="1"/>
    <col min="3611" max="3611" width="23.7109375" style="294" customWidth="1"/>
    <col min="3612" max="3616" width="10.7109375" style="294" customWidth="1"/>
    <col min="3617" max="3865" width="11.42578125" style="294"/>
    <col min="3866" max="3866" width="13.5703125" style="294" customWidth="1"/>
    <col min="3867" max="3867" width="23.7109375" style="294" customWidth="1"/>
    <col min="3868" max="3872" width="10.7109375" style="294" customWidth="1"/>
    <col min="3873" max="4121" width="11.42578125" style="294"/>
    <col min="4122" max="4122" width="13.5703125" style="294" customWidth="1"/>
    <col min="4123" max="4123" width="23.7109375" style="294" customWidth="1"/>
    <col min="4124" max="4128" width="10.7109375" style="294" customWidth="1"/>
    <col min="4129" max="4377" width="11.42578125" style="294"/>
    <col min="4378" max="4378" width="13.5703125" style="294" customWidth="1"/>
    <col min="4379" max="4379" width="23.7109375" style="294" customWidth="1"/>
    <col min="4380" max="4384" width="10.7109375" style="294" customWidth="1"/>
    <col min="4385" max="4633" width="11.42578125" style="294"/>
    <col min="4634" max="4634" width="13.5703125" style="294" customWidth="1"/>
    <col min="4635" max="4635" width="23.7109375" style="294" customWidth="1"/>
    <col min="4636" max="4640" width="10.7109375" style="294" customWidth="1"/>
    <col min="4641" max="4889" width="11.42578125" style="294"/>
    <col min="4890" max="4890" width="13.5703125" style="294" customWidth="1"/>
    <col min="4891" max="4891" width="23.7109375" style="294" customWidth="1"/>
    <col min="4892" max="4896" width="10.7109375" style="294" customWidth="1"/>
    <col min="4897" max="5145" width="11.42578125" style="294"/>
    <col min="5146" max="5146" width="13.5703125" style="294" customWidth="1"/>
    <col min="5147" max="5147" width="23.7109375" style="294" customWidth="1"/>
    <col min="5148" max="5152" width="10.7109375" style="294" customWidth="1"/>
    <col min="5153" max="5401" width="11.42578125" style="294"/>
    <col min="5402" max="5402" width="13.5703125" style="294" customWidth="1"/>
    <col min="5403" max="5403" width="23.7109375" style="294" customWidth="1"/>
    <col min="5404" max="5408" width="10.7109375" style="294" customWidth="1"/>
    <col min="5409" max="5657" width="11.42578125" style="294"/>
    <col min="5658" max="5658" width="13.5703125" style="294" customWidth="1"/>
    <col min="5659" max="5659" width="23.7109375" style="294" customWidth="1"/>
    <col min="5660" max="5664" width="10.7109375" style="294" customWidth="1"/>
    <col min="5665" max="5913" width="11.42578125" style="294"/>
    <col min="5914" max="5914" width="13.5703125" style="294" customWidth="1"/>
    <col min="5915" max="5915" width="23.7109375" style="294" customWidth="1"/>
    <col min="5916" max="5920" width="10.7109375" style="294" customWidth="1"/>
    <col min="5921" max="6169" width="11.42578125" style="294"/>
    <col min="6170" max="6170" width="13.5703125" style="294" customWidth="1"/>
    <col min="6171" max="6171" width="23.7109375" style="294" customWidth="1"/>
    <col min="6172" max="6176" width="10.7109375" style="294" customWidth="1"/>
    <col min="6177" max="6425" width="11.42578125" style="294"/>
    <col min="6426" max="6426" width="13.5703125" style="294" customWidth="1"/>
    <col min="6427" max="6427" width="23.7109375" style="294" customWidth="1"/>
    <col min="6428" max="6432" width="10.7109375" style="294" customWidth="1"/>
    <col min="6433" max="6681" width="11.42578125" style="294"/>
    <col min="6682" max="6682" width="13.5703125" style="294" customWidth="1"/>
    <col min="6683" max="6683" width="23.7109375" style="294" customWidth="1"/>
    <col min="6684" max="6688" width="10.7109375" style="294" customWidth="1"/>
    <col min="6689" max="6937" width="11.42578125" style="294"/>
    <col min="6938" max="6938" width="13.5703125" style="294" customWidth="1"/>
    <col min="6939" max="6939" width="23.7109375" style="294" customWidth="1"/>
    <col min="6940" max="6944" width="10.7109375" style="294" customWidth="1"/>
    <col min="6945" max="7193" width="11.42578125" style="294"/>
    <col min="7194" max="7194" width="13.5703125" style="294" customWidth="1"/>
    <col min="7195" max="7195" width="23.7109375" style="294" customWidth="1"/>
    <col min="7196" max="7200" width="10.7109375" style="294" customWidth="1"/>
    <col min="7201" max="7449" width="11.42578125" style="294"/>
    <col min="7450" max="7450" width="13.5703125" style="294" customWidth="1"/>
    <col min="7451" max="7451" width="23.7109375" style="294" customWidth="1"/>
    <col min="7452" max="7456" width="10.7109375" style="294" customWidth="1"/>
    <col min="7457" max="7705" width="11.42578125" style="294"/>
    <col min="7706" max="7706" width="13.5703125" style="294" customWidth="1"/>
    <col min="7707" max="7707" width="23.7109375" style="294" customWidth="1"/>
    <col min="7708" max="7712" width="10.7109375" style="294" customWidth="1"/>
    <col min="7713" max="7961" width="11.42578125" style="294"/>
    <col min="7962" max="7962" width="13.5703125" style="294" customWidth="1"/>
    <col min="7963" max="7963" width="23.7109375" style="294" customWidth="1"/>
    <col min="7964" max="7968" width="10.7109375" style="294" customWidth="1"/>
    <col min="7969" max="8217" width="11.42578125" style="294"/>
    <col min="8218" max="8218" width="13.5703125" style="294" customWidth="1"/>
    <col min="8219" max="8219" width="23.7109375" style="294" customWidth="1"/>
    <col min="8220" max="8224" width="10.7109375" style="294" customWidth="1"/>
    <col min="8225" max="8473" width="11.42578125" style="294"/>
    <col min="8474" max="8474" width="13.5703125" style="294" customWidth="1"/>
    <col min="8475" max="8475" width="23.7109375" style="294" customWidth="1"/>
    <col min="8476" max="8480" width="10.7109375" style="294" customWidth="1"/>
    <col min="8481" max="8729" width="11.42578125" style="294"/>
    <col min="8730" max="8730" width="13.5703125" style="294" customWidth="1"/>
    <col min="8731" max="8731" width="23.7109375" style="294" customWidth="1"/>
    <col min="8732" max="8736" width="10.7109375" style="294" customWidth="1"/>
    <col min="8737" max="8985" width="11.42578125" style="294"/>
    <col min="8986" max="8986" width="13.5703125" style="294" customWidth="1"/>
    <col min="8987" max="8987" width="23.7109375" style="294" customWidth="1"/>
    <col min="8988" max="8992" width="10.7109375" style="294" customWidth="1"/>
    <col min="8993" max="9241" width="11.42578125" style="294"/>
    <col min="9242" max="9242" width="13.5703125" style="294" customWidth="1"/>
    <col min="9243" max="9243" width="23.7109375" style="294" customWidth="1"/>
    <col min="9244" max="9248" width="10.7109375" style="294" customWidth="1"/>
    <col min="9249" max="9497" width="11.42578125" style="294"/>
    <col min="9498" max="9498" width="13.5703125" style="294" customWidth="1"/>
    <col min="9499" max="9499" width="23.7109375" style="294" customWidth="1"/>
    <col min="9500" max="9504" width="10.7109375" style="294" customWidth="1"/>
    <col min="9505" max="9753" width="11.42578125" style="294"/>
    <col min="9754" max="9754" width="13.5703125" style="294" customWidth="1"/>
    <col min="9755" max="9755" width="23.7109375" style="294" customWidth="1"/>
    <col min="9756" max="9760" width="10.7109375" style="294" customWidth="1"/>
    <col min="9761" max="10009" width="11.42578125" style="294"/>
    <col min="10010" max="10010" width="13.5703125" style="294" customWidth="1"/>
    <col min="10011" max="10011" width="23.7109375" style="294" customWidth="1"/>
    <col min="10012" max="10016" width="10.7109375" style="294" customWidth="1"/>
    <col min="10017" max="10265" width="11.42578125" style="294"/>
    <col min="10266" max="10266" width="13.5703125" style="294" customWidth="1"/>
    <col min="10267" max="10267" width="23.7109375" style="294" customWidth="1"/>
    <col min="10268" max="10272" width="10.7109375" style="294" customWidth="1"/>
    <col min="10273" max="10521" width="11.42578125" style="294"/>
    <col min="10522" max="10522" width="13.5703125" style="294" customWidth="1"/>
    <col min="10523" max="10523" width="23.7109375" style="294" customWidth="1"/>
    <col min="10524" max="10528" width="10.7109375" style="294" customWidth="1"/>
    <col min="10529" max="10777" width="11.42578125" style="294"/>
    <col min="10778" max="10778" width="13.5703125" style="294" customWidth="1"/>
    <col min="10779" max="10779" width="23.7109375" style="294" customWidth="1"/>
    <col min="10780" max="10784" width="10.7109375" style="294" customWidth="1"/>
    <col min="10785" max="11033" width="11.42578125" style="294"/>
    <col min="11034" max="11034" width="13.5703125" style="294" customWidth="1"/>
    <col min="11035" max="11035" width="23.7109375" style="294" customWidth="1"/>
    <col min="11036" max="11040" width="10.7109375" style="294" customWidth="1"/>
    <col min="11041" max="11289" width="11.42578125" style="294"/>
    <col min="11290" max="11290" width="13.5703125" style="294" customWidth="1"/>
    <col min="11291" max="11291" width="23.7109375" style="294" customWidth="1"/>
    <col min="11292" max="11296" width="10.7109375" style="294" customWidth="1"/>
    <col min="11297" max="11545" width="11.42578125" style="294"/>
    <col min="11546" max="11546" width="13.5703125" style="294" customWidth="1"/>
    <col min="11547" max="11547" width="23.7109375" style="294" customWidth="1"/>
    <col min="11548" max="11552" width="10.7109375" style="294" customWidth="1"/>
    <col min="11553" max="11801" width="11.42578125" style="294"/>
    <col min="11802" max="11802" width="13.5703125" style="294" customWidth="1"/>
    <col min="11803" max="11803" width="23.7109375" style="294" customWidth="1"/>
    <col min="11804" max="11808" width="10.7109375" style="294" customWidth="1"/>
    <col min="11809" max="12057" width="11.42578125" style="294"/>
    <col min="12058" max="12058" width="13.5703125" style="294" customWidth="1"/>
    <col min="12059" max="12059" width="23.7109375" style="294" customWidth="1"/>
    <col min="12060" max="12064" width="10.7109375" style="294" customWidth="1"/>
    <col min="12065" max="12313" width="11.42578125" style="294"/>
    <col min="12314" max="12314" width="13.5703125" style="294" customWidth="1"/>
    <col min="12315" max="12315" width="23.7109375" style="294" customWidth="1"/>
    <col min="12316" max="12320" width="10.7109375" style="294" customWidth="1"/>
    <col min="12321" max="12569" width="11.42578125" style="294"/>
    <col min="12570" max="12570" width="13.5703125" style="294" customWidth="1"/>
    <col min="12571" max="12571" width="23.7109375" style="294" customWidth="1"/>
    <col min="12572" max="12576" width="10.7109375" style="294" customWidth="1"/>
    <col min="12577" max="12825" width="11.42578125" style="294"/>
    <col min="12826" max="12826" width="13.5703125" style="294" customWidth="1"/>
    <col min="12827" max="12827" width="23.7109375" style="294" customWidth="1"/>
    <col min="12828" max="12832" width="10.7109375" style="294" customWidth="1"/>
    <col min="12833" max="13081" width="11.42578125" style="294"/>
    <col min="13082" max="13082" width="13.5703125" style="294" customWidth="1"/>
    <col min="13083" max="13083" width="23.7109375" style="294" customWidth="1"/>
    <col min="13084" max="13088" width="10.7109375" style="294" customWidth="1"/>
    <col min="13089" max="13337" width="11.42578125" style="294"/>
    <col min="13338" max="13338" width="13.5703125" style="294" customWidth="1"/>
    <col min="13339" max="13339" width="23.7109375" style="294" customWidth="1"/>
    <col min="13340" max="13344" width="10.7109375" style="294" customWidth="1"/>
    <col min="13345" max="13593" width="11.42578125" style="294"/>
    <col min="13594" max="13594" width="13.5703125" style="294" customWidth="1"/>
    <col min="13595" max="13595" width="23.7109375" style="294" customWidth="1"/>
    <col min="13596" max="13600" width="10.7109375" style="294" customWidth="1"/>
    <col min="13601" max="13849" width="11.42578125" style="294"/>
    <col min="13850" max="13850" width="13.5703125" style="294" customWidth="1"/>
    <col min="13851" max="13851" width="23.7109375" style="294" customWidth="1"/>
    <col min="13852" max="13856" width="10.7109375" style="294" customWidth="1"/>
    <col min="13857" max="14105" width="11.42578125" style="294"/>
    <col min="14106" max="14106" width="13.5703125" style="294" customWidth="1"/>
    <col min="14107" max="14107" width="23.7109375" style="294" customWidth="1"/>
    <col min="14108" max="14112" width="10.7109375" style="294" customWidth="1"/>
    <col min="14113" max="14361" width="11.42578125" style="294"/>
    <col min="14362" max="14362" width="13.5703125" style="294" customWidth="1"/>
    <col min="14363" max="14363" width="23.7109375" style="294" customWidth="1"/>
    <col min="14364" max="14368" width="10.7109375" style="294" customWidth="1"/>
    <col min="14369" max="14617" width="11.42578125" style="294"/>
    <col min="14618" max="14618" width="13.5703125" style="294" customWidth="1"/>
    <col min="14619" max="14619" width="23.7109375" style="294" customWidth="1"/>
    <col min="14620" max="14624" width="10.7109375" style="294" customWidth="1"/>
    <col min="14625" max="14873" width="11.42578125" style="294"/>
    <col min="14874" max="14874" width="13.5703125" style="294" customWidth="1"/>
    <col min="14875" max="14875" width="23.7109375" style="294" customWidth="1"/>
    <col min="14876" max="14880" width="10.7109375" style="294" customWidth="1"/>
    <col min="14881" max="15129" width="11.42578125" style="294"/>
    <col min="15130" max="15130" width="13.5703125" style="294" customWidth="1"/>
    <col min="15131" max="15131" width="23.7109375" style="294" customWidth="1"/>
    <col min="15132" max="15136" width="10.7109375" style="294" customWidth="1"/>
    <col min="15137" max="15385" width="11.42578125" style="294"/>
    <col min="15386" max="15386" width="13.5703125" style="294" customWidth="1"/>
    <col min="15387" max="15387" width="23.7109375" style="294" customWidth="1"/>
    <col min="15388" max="15392" width="10.7109375" style="294" customWidth="1"/>
    <col min="15393" max="15641" width="11.42578125" style="294"/>
    <col min="15642" max="15642" width="13.5703125" style="294" customWidth="1"/>
    <col min="15643" max="15643" width="23.7109375" style="294" customWidth="1"/>
    <col min="15644" max="15648" width="10.7109375" style="294" customWidth="1"/>
    <col min="15649" max="15897" width="11.42578125" style="294"/>
    <col min="15898" max="15898" width="13.5703125" style="294" customWidth="1"/>
    <col min="15899" max="15899" width="23.7109375" style="294" customWidth="1"/>
    <col min="15900" max="15904" width="10.7109375" style="294" customWidth="1"/>
    <col min="15905" max="16153" width="11.42578125" style="294"/>
    <col min="16154" max="16154" width="13.5703125" style="294" customWidth="1"/>
    <col min="16155" max="16155" width="23.7109375" style="294" customWidth="1"/>
    <col min="16156" max="16160" width="10.7109375" style="294" customWidth="1"/>
    <col min="16161" max="16384" width="11.42578125" style="294"/>
  </cols>
  <sheetData>
    <row r="1" spans="2:33" ht="15" customHeight="1">
      <c r="B1" s="153"/>
      <c r="C1" s="153"/>
      <c r="D1" s="153"/>
      <c r="E1" s="153"/>
      <c r="F1" s="153"/>
    </row>
    <row r="2" spans="2:33" ht="15" customHeight="1">
      <c r="B2" s="153"/>
      <c r="C2" s="153"/>
      <c r="D2" s="153"/>
      <c r="E2" s="153"/>
      <c r="F2" s="153"/>
    </row>
    <row r="3" spans="2:33" ht="15" customHeight="1">
      <c r="B3" s="153"/>
      <c r="C3" s="153"/>
      <c r="D3" s="153"/>
      <c r="E3" s="153"/>
      <c r="F3" s="153"/>
    </row>
    <row r="4" spans="2:33" ht="15" customHeight="1">
      <c r="B4" s="153"/>
      <c r="C4" s="153"/>
      <c r="D4" s="153"/>
      <c r="E4" s="153"/>
      <c r="F4" s="153"/>
    </row>
    <row r="5" spans="2:33" ht="18" customHeight="1">
      <c r="B5" s="435" t="s">
        <v>242</v>
      </c>
      <c r="C5" s="435"/>
      <c r="D5" s="435"/>
      <c r="E5" s="435"/>
      <c r="F5" s="435"/>
      <c r="G5" s="435"/>
      <c r="H5" s="435"/>
      <c r="I5" s="435"/>
      <c r="J5" s="435"/>
      <c r="K5" s="435"/>
      <c r="L5" s="435"/>
      <c r="M5" s="435"/>
      <c r="N5" s="435"/>
      <c r="O5" s="435"/>
      <c r="P5" s="435"/>
      <c r="Q5" s="435"/>
      <c r="R5" s="435"/>
      <c r="S5" s="435"/>
      <c r="T5" s="435"/>
      <c r="U5" s="435"/>
      <c r="V5" s="435"/>
      <c r="W5" s="435"/>
      <c r="X5" s="435"/>
      <c r="Y5" s="435"/>
      <c r="Z5" s="435"/>
      <c r="AA5" s="435"/>
      <c r="AB5" s="435"/>
      <c r="AC5" s="295"/>
      <c r="AD5" s="295"/>
      <c r="AE5" s="295"/>
      <c r="AF5" s="295"/>
      <c r="AG5" s="295"/>
    </row>
    <row r="6" spans="2:33" ht="18" customHeight="1">
      <c r="B6" s="435" t="str">
        <f>actualizaciones!$A$2</f>
        <v>año 2010</v>
      </c>
      <c r="C6" s="435"/>
      <c r="D6" s="435"/>
      <c r="E6" s="435"/>
      <c r="F6" s="435"/>
      <c r="G6" s="435"/>
      <c r="H6" s="435"/>
      <c r="I6" s="435"/>
      <c r="J6" s="435"/>
      <c r="K6" s="435"/>
      <c r="L6" s="435"/>
      <c r="M6" s="435"/>
      <c r="N6" s="435"/>
      <c r="O6" s="435"/>
      <c r="P6" s="435"/>
      <c r="Q6" s="435"/>
      <c r="R6" s="435"/>
      <c r="S6" s="435"/>
      <c r="T6" s="435"/>
      <c r="U6" s="435"/>
      <c r="V6" s="435"/>
      <c r="W6" s="435"/>
      <c r="X6" s="435"/>
      <c r="Y6" s="435"/>
      <c r="Z6" s="435"/>
      <c r="AA6" s="435"/>
      <c r="AB6" s="435"/>
      <c r="AC6" s="295"/>
      <c r="AD6" s="295"/>
      <c r="AE6" s="295"/>
      <c r="AF6" s="295"/>
      <c r="AG6" s="295"/>
    </row>
    <row r="7" spans="2:33" s="296" customFormat="1" ht="15" customHeight="1">
      <c r="B7" s="174" t="s">
        <v>203</v>
      </c>
      <c r="C7" s="422" t="s">
        <v>243</v>
      </c>
      <c r="D7" s="422"/>
      <c r="E7" s="421" t="s">
        <v>244</v>
      </c>
      <c r="F7" s="421"/>
      <c r="G7" s="421"/>
      <c r="H7" s="421"/>
      <c r="I7" s="421"/>
      <c r="J7" s="421"/>
      <c r="K7" s="422" t="s">
        <v>245</v>
      </c>
      <c r="L7" s="422"/>
      <c r="M7" s="422"/>
      <c r="N7" s="422"/>
      <c r="O7" s="422"/>
      <c r="P7" s="422"/>
      <c r="Q7" s="421" t="s">
        <v>246</v>
      </c>
      <c r="R7" s="421"/>
      <c r="S7" s="421"/>
      <c r="T7" s="421"/>
      <c r="U7" s="421"/>
      <c r="V7" s="421"/>
      <c r="W7" s="422" t="s">
        <v>27</v>
      </c>
      <c r="X7" s="422"/>
      <c r="Y7" s="422"/>
      <c r="Z7" s="422"/>
      <c r="AA7" s="422"/>
      <c r="AB7" s="422"/>
    </row>
    <row r="8" spans="2:33" s="173" customFormat="1" ht="30" customHeight="1">
      <c r="B8" s="175"/>
      <c r="C8" s="176" t="s">
        <v>58</v>
      </c>
      <c r="D8" s="177" t="s">
        <v>179</v>
      </c>
      <c r="E8" s="175" t="s">
        <v>34</v>
      </c>
      <c r="F8" s="177" t="s">
        <v>180</v>
      </c>
      <c r="G8" s="175" t="s">
        <v>151</v>
      </c>
      <c r="H8" s="177" t="s">
        <v>181</v>
      </c>
      <c r="I8" s="175" t="s">
        <v>36</v>
      </c>
      <c r="J8" s="177" t="s">
        <v>179</v>
      </c>
      <c r="K8" s="175" t="s">
        <v>34</v>
      </c>
      <c r="L8" s="177" t="s">
        <v>180</v>
      </c>
      <c r="M8" s="178" t="s">
        <v>151</v>
      </c>
      <c r="N8" s="177" t="s">
        <v>181</v>
      </c>
      <c r="O8" s="178" t="s">
        <v>36</v>
      </c>
      <c r="P8" s="177" t="s">
        <v>179</v>
      </c>
      <c r="Q8" s="175" t="s">
        <v>34</v>
      </c>
      <c r="R8" s="177" t="s">
        <v>180</v>
      </c>
      <c r="S8" s="175" t="s">
        <v>151</v>
      </c>
      <c r="T8" s="177" t="s">
        <v>181</v>
      </c>
      <c r="U8" s="175" t="s">
        <v>36</v>
      </c>
      <c r="V8" s="177" t="s">
        <v>179</v>
      </c>
      <c r="W8" s="175" t="s">
        <v>34</v>
      </c>
      <c r="X8" s="177" t="s">
        <v>180</v>
      </c>
      <c r="Y8" s="178" t="s">
        <v>151</v>
      </c>
      <c r="Z8" s="177" t="s">
        <v>181</v>
      </c>
      <c r="AA8" s="178" t="s">
        <v>36</v>
      </c>
      <c r="AB8" s="177" t="s">
        <v>179</v>
      </c>
    </row>
    <row r="9" spans="2:33" ht="15" customHeight="1">
      <c r="B9" s="297" t="s">
        <v>204</v>
      </c>
      <c r="C9" s="295">
        <v>125801</v>
      </c>
      <c r="D9" s="240">
        <v>-8.8087677967837452E-3</v>
      </c>
      <c r="E9" s="298">
        <v>23787</v>
      </c>
      <c r="F9" s="240">
        <v>0.61871384824770326</v>
      </c>
      <c r="G9" s="298">
        <v>2568</v>
      </c>
      <c r="H9" s="240">
        <v>2.7199999999999891E-2</v>
      </c>
      <c r="I9" s="298">
        <v>26355</v>
      </c>
      <c r="J9" s="240">
        <v>0.53271299796452465</v>
      </c>
      <c r="K9" s="295">
        <v>341261</v>
      </c>
      <c r="L9" s="240">
        <v>-4.1366679120305005E-2</v>
      </c>
      <c r="M9" s="295">
        <v>146480</v>
      </c>
      <c r="N9" s="240">
        <v>-0.13842896215039846</v>
      </c>
      <c r="O9" s="295">
        <v>487741</v>
      </c>
      <c r="P9" s="240">
        <v>-7.2739267151075482E-2</v>
      </c>
      <c r="Q9" s="298">
        <v>587729</v>
      </c>
      <c r="R9" s="240">
        <v>5.6618054207207003E-2</v>
      </c>
      <c r="S9" s="298">
        <v>238558</v>
      </c>
      <c r="T9" s="240">
        <v>6.598091084578539E-2</v>
      </c>
      <c r="U9" s="298">
        <v>826287</v>
      </c>
      <c r="V9" s="240">
        <v>5.9304281384770841E-2</v>
      </c>
      <c r="W9" s="299">
        <v>1078578</v>
      </c>
      <c r="X9" s="240">
        <v>2.3477065238741934E-2</v>
      </c>
      <c r="Y9" s="299">
        <v>387606</v>
      </c>
      <c r="Z9" s="240">
        <v>-2.1955201396896884E-2</v>
      </c>
      <c r="AA9" s="299">
        <v>1466184</v>
      </c>
      <c r="AB9" s="240">
        <v>1.1060970496723055E-2</v>
      </c>
      <c r="AC9" s="295"/>
      <c r="AD9" s="295"/>
      <c r="AE9" s="295"/>
      <c r="AF9" s="295"/>
    </row>
    <row r="10" spans="2:33" ht="15" customHeight="1">
      <c r="B10" s="297" t="s">
        <v>205</v>
      </c>
      <c r="C10" s="295">
        <v>808</v>
      </c>
      <c r="D10" s="240">
        <v>0.19881305637982205</v>
      </c>
      <c r="E10" s="298">
        <v>537</v>
      </c>
      <c r="F10" s="240">
        <v>0.7781456953642385</v>
      </c>
      <c r="G10" s="298">
        <v>104</v>
      </c>
      <c r="H10" s="240">
        <v>0.89090909090909087</v>
      </c>
      <c r="I10" s="298">
        <v>641</v>
      </c>
      <c r="J10" s="240">
        <v>0.79551820728291323</v>
      </c>
      <c r="K10" s="295">
        <v>2749</v>
      </c>
      <c r="L10" s="240">
        <v>-1.0082823190493362E-2</v>
      </c>
      <c r="M10" s="295">
        <v>1814</v>
      </c>
      <c r="N10" s="240">
        <v>0.15688775510204089</v>
      </c>
      <c r="O10" s="295">
        <v>4563</v>
      </c>
      <c r="P10" s="240">
        <v>5.0172612197928679E-2</v>
      </c>
      <c r="Q10" s="298">
        <v>69420</v>
      </c>
      <c r="R10" s="240">
        <v>3.3620201899883906E-2</v>
      </c>
      <c r="S10" s="298">
        <v>65809</v>
      </c>
      <c r="T10" s="240">
        <v>-4.4473806481589051E-2</v>
      </c>
      <c r="U10" s="298">
        <v>135229</v>
      </c>
      <c r="V10" s="240">
        <v>-5.9176382374994674E-3</v>
      </c>
      <c r="W10" s="299">
        <v>73514</v>
      </c>
      <c r="X10" s="240">
        <v>3.6649509976732775E-2</v>
      </c>
      <c r="Y10" s="299">
        <v>67727</v>
      </c>
      <c r="Z10" s="240">
        <v>-3.9265196113199563E-2</v>
      </c>
      <c r="AA10" s="299">
        <v>141241</v>
      </c>
      <c r="AB10" s="240">
        <v>-1.1951064281168211E-3</v>
      </c>
      <c r="AC10" s="295"/>
      <c r="AD10" s="295"/>
      <c r="AE10" s="295"/>
      <c r="AF10" s="295"/>
    </row>
    <row r="11" spans="2:33" ht="15" customHeight="1">
      <c r="B11" s="297" t="s">
        <v>206</v>
      </c>
      <c r="C11" s="295">
        <v>685</v>
      </c>
      <c r="D11" s="240">
        <v>0.19337979094076663</v>
      </c>
      <c r="E11" s="298">
        <v>185</v>
      </c>
      <c r="F11" s="240">
        <v>0.62280701754385959</v>
      </c>
      <c r="G11" s="298">
        <v>71</v>
      </c>
      <c r="H11" s="240">
        <v>0.18333333333333335</v>
      </c>
      <c r="I11" s="298">
        <v>256</v>
      </c>
      <c r="J11" s="240">
        <v>0.47126436781609193</v>
      </c>
      <c r="K11" s="295">
        <v>2069</v>
      </c>
      <c r="L11" s="240">
        <v>0.37110669317428768</v>
      </c>
      <c r="M11" s="295">
        <v>652</v>
      </c>
      <c r="N11" s="240">
        <v>0.26112185686653766</v>
      </c>
      <c r="O11" s="295">
        <v>2721</v>
      </c>
      <c r="P11" s="240">
        <v>0.34304047384007896</v>
      </c>
      <c r="Q11" s="298">
        <v>99595</v>
      </c>
      <c r="R11" s="240">
        <v>3.5894075553336569E-2</v>
      </c>
      <c r="S11" s="298">
        <v>23595</v>
      </c>
      <c r="T11" s="240">
        <v>0.14985380116959068</v>
      </c>
      <c r="U11" s="298">
        <v>123190</v>
      </c>
      <c r="V11" s="240">
        <v>5.5938421449633235E-2</v>
      </c>
      <c r="W11" s="299">
        <v>102534</v>
      </c>
      <c r="X11" s="240">
        <v>4.2637353697847269E-2</v>
      </c>
      <c r="Y11" s="299">
        <v>24318</v>
      </c>
      <c r="Z11" s="240">
        <v>0.15267573588661887</v>
      </c>
      <c r="AA11" s="299">
        <v>126852</v>
      </c>
      <c r="AB11" s="240">
        <v>6.2074046785780101E-2</v>
      </c>
      <c r="AC11" s="295"/>
      <c r="AD11" s="295"/>
      <c r="AE11" s="295"/>
      <c r="AF11" s="295"/>
    </row>
    <row r="12" spans="2:33" ht="15" customHeight="1">
      <c r="B12" s="297" t="s">
        <v>207</v>
      </c>
      <c r="C12" s="295">
        <v>3906</v>
      </c>
      <c r="D12" s="240">
        <v>7.9303675048356004E-2</v>
      </c>
      <c r="E12" s="298">
        <v>2343</v>
      </c>
      <c r="F12" s="240">
        <v>-0.23331151832460728</v>
      </c>
      <c r="G12" s="298">
        <v>6907</v>
      </c>
      <c r="H12" s="240">
        <v>-3.3174692049272148E-2</v>
      </c>
      <c r="I12" s="298">
        <v>9250</v>
      </c>
      <c r="J12" s="240">
        <v>-9.3137254901960786E-2</v>
      </c>
      <c r="K12" s="295">
        <v>118148</v>
      </c>
      <c r="L12" s="240">
        <v>-6.3358173458062494E-2</v>
      </c>
      <c r="M12" s="295">
        <v>27227</v>
      </c>
      <c r="N12" s="240">
        <v>-0.17748172315872157</v>
      </c>
      <c r="O12" s="295">
        <v>145375</v>
      </c>
      <c r="P12" s="240">
        <v>-8.7081297647605527E-2</v>
      </c>
      <c r="Q12" s="298">
        <v>308875</v>
      </c>
      <c r="R12" s="240">
        <v>7.4075104408271919E-2</v>
      </c>
      <c r="S12" s="298">
        <v>68948</v>
      </c>
      <c r="T12" s="240">
        <v>9.7863125378172766E-2</v>
      </c>
      <c r="U12" s="298">
        <v>377823</v>
      </c>
      <c r="V12" s="240">
        <v>7.8338922582946946E-2</v>
      </c>
      <c r="W12" s="299">
        <v>433272</v>
      </c>
      <c r="X12" s="240">
        <v>3.0647877674909951E-2</v>
      </c>
      <c r="Y12" s="299">
        <v>103082</v>
      </c>
      <c r="Z12" s="240">
        <v>3.2994332738134347E-4</v>
      </c>
      <c r="AA12" s="299">
        <v>536354</v>
      </c>
      <c r="AB12" s="240">
        <v>2.4679234901687996E-2</v>
      </c>
      <c r="AC12" s="295"/>
      <c r="AD12" s="295"/>
      <c r="AE12" s="295"/>
      <c r="AF12" s="295"/>
    </row>
    <row r="13" spans="2:33" ht="15" customHeight="1">
      <c r="B13" s="297" t="s">
        <v>208</v>
      </c>
      <c r="C13" s="295">
        <v>2477</v>
      </c>
      <c r="D13" s="240">
        <v>-2.0561486753657543E-2</v>
      </c>
      <c r="E13" s="298">
        <v>960</v>
      </c>
      <c r="F13" s="240">
        <v>0.22137404580152675</v>
      </c>
      <c r="G13" s="298">
        <v>254</v>
      </c>
      <c r="H13" s="240">
        <v>-0.13898305084745766</v>
      </c>
      <c r="I13" s="298">
        <v>1214</v>
      </c>
      <c r="J13" s="240">
        <v>0.1230342275670675</v>
      </c>
      <c r="K13" s="295">
        <v>12903</v>
      </c>
      <c r="L13" s="240">
        <v>3.6635333815377091E-2</v>
      </c>
      <c r="M13" s="295">
        <v>2870</v>
      </c>
      <c r="N13" s="240">
        <v>0.18693134822167079</v>
      </c>
      <c r="O13" s="295">
        <v>15773</v>
      </c>
      <c r="P13" s="240">
        <v>6.1083081062899502E-2</v>
      </c>
      <c r="Q13" s="298">
        <v>52888</v>
      </c>
      <c r="R13" s="240">
        <v>0.16025711339753856</v>
      </c>
      <c r="S13" s="298">
        <v>38551</v>
      </c>
      <c r="T13" s="240">
        <v>8.7168640721940305E-2</v>
      </c>
      <c r="U13" s="298">
        <v>91439</v>
      </c>
      <c r="V13" s="240">
        <v>0.1282775810372272</v>
      </c>
      <c r="W13" s="299">
        <v>69228</v>
      </c>
      <c r="X13" s="240">
        <v>0.12850273045888017</v>
      </c>
      <c r="Y13" s="299">
        <v>41675</v>
      </c>
      <c r="Z13" s="240">
        <v>9.1740235244806456E-2</v>
      </c>
      <c r="AA13" s="299">
        <v>110903</v>
      </c>
      <c r="AB13" s="240">
        <v>0.11440141481942967</v>
      </c>
      <c r="AC13" s="295"/>
      <c r="AD13" s="295"/>
      <c r="AE13" s="295"/>
      <c r="AF13" s="295"/>
    </row>
    <row r="14" spans="2:33" ht="15" customHeight="1">
      <c r="B14" s="297" t="s">
        <v>209</v>
      </c>
      <c r="C14" s="295">
        <v>2905</v>
      </c>
      <c r="D14" s="240">
        <v>7.1955719557195597E-2</v>
      </c>
      <c r="E14" s="298">
        <v>687</v>
      </c>
      <c r="F14" s="240">
        <v>0.58660508083140872</v>
      </c>
      <c r="G14" s="298">
        <v>109</v>
      </c>
      <c r="H14" s="240">
        <v>0.36250000000000004</v>
      </c>
      <c r="I14" s="298">
        <v>796</v>
      </c>
      <c r="J14" s="240">
        <v>0.55165692007797262</v>
      </c>
      <c r="K14" s="295">
        <v>34069</v>
      </c>
      <c r="L14" s="240">
        <v>-1.2979111742040139E-2</v>
      </c>
      <c r="M14" s="295">
        <v>12209</v>
      </c>
      <c r="N14" s="240">
        <v>-2.8950926588721893E-2</v>
      </c>
      <c r="O14" s="295">
        <v>46278</v>
      </c>
      <c r="P14" s="240">
        <v>-1.7243576130813287E-2</v>
      </c>
      <c r="Q14" s="298">
        <v>663330</v>
      </c>
      <c r="R14" s="240">
        <v>0.11963689824137358</v>
      </c>
      <c r="S14" s="298">
        <v>785992</v>
      </c>
      <c r="T14" s="240">
        <v>-2.103728945253569E-3</v>
      </c>
      <c r="U14" s="298">
        <v>1449322</v>
      </c>
      <c r="V14" s="240">
        <v>5.0157234982972199E-2</v>
      </c>
      <c r="W14" s="299">
        <v>700991</v>
      </c>
      <c r="X14" s="240">
        <v>0.11248811717300611</v>
      </c>
      <c r="Y14" s="299">
        <v>798310</v>
      </c>
      <c r="Z14" s="240">
        <v>-2.4890603797066424E-3</v>
      </c>
      <c r="AA14" s="299">
        <v>1499301</v>
      </c>
      <c r="AB14" s="240">
        <v>4.8159517565905752E-2</v>
      </c>
      <c r="AC14" s="295"/>
      <c r="AD14" s="295"/>
      <c r="AE14" s="295"/>
      <c r="AF14" s="295"/>
    </row>
    <row r="15" spans="2:33" ht="15" customHeight="1">
      <c r="B15" s="297" t="s">
        <v>210</v>
      </c>
      <c r="C15" s="295">
        <v>401</v>
      </c>
      <c r="D15" s="240">
        <v>6.0846560846560926E-2</v>
      </c>
      <c r="E15" s="298">
        <v>62</v>
      </c>
      <c r="F15" s="240">
        <v>0.47619047619047628</v>
      </c>
      <c r="G15" s="298">
        <v>13</v>
      </c>
      <c r="H15" s="240">
        <v>0.85714285714285721</v>
      </c>
      <c r="I15" s="298">
        <v>75</v>
      </c>
      <c r="J15" s="240">
        <v>0.53061224489795911</v>
      </c>
      <c r="K15" s="295">
        <v>1234</v>
      </c>
      <c r="L15" s="240">
        <v>5.2003410059676014E-2</v>
      </c>
      <c r="M15" s="295">
        <v>538</v>
      </c>
      <c r="N15" s="240">
        <v>-0.17230769230769227</v>
      </c>
      <c r="O15" s="295">
        <v>1772</v>
      </c>
      <c r="P15" s="240">
        <v>-2.7975863960504666E-2</v>
      </c>
      <c r="Q15" s="298">
        <v>30375</v>
      </c>
      <c r="R15" s="240">
        <v>6.680012643557065E-2</v>
      </c>
      <c r="S15" s="298">
        <v>35225</v>
      </c>
      <c r="T15" s="240">
        <v>-0.23433899926096591</v>
      </c>
      <c r="U15" s="298">
        <v>65600</v>
      </c>
      <c r="V15" s="240">
        <v>-0.11921481222895047</v>
      </c>
      <c r="W15" s="299">
        <v>32072</v>
      </c>
      <c r="X15" s="240">
        <v>6.6719882924233254E-2</v>
      </c>
      <c r="Y15" s="299">
        <v>35776</v>
      </c>
      <c r="Z15" s="240">
        <v>-0.23331118873625789</v>
      </c>
      <c r="AA15" s="299">
        <v>67848</v>
      </c>
      <c r="AB15" s="240">
        <v>-0.11574502469731129</v>
      </c>
      <c r="AC15" s="295"/>
      <c r="AD15" s="295"/>
      <c r="AE15" s="295"/>
      <c r="AF15" s="295"/>
    </row>
    <row r="16" spans="2:33" ht="15" customHeight="1">
      <c r="B16" s="297" t="s">
        <v>211</v>
      </c>
      <c r="C16" s="295">
        <v>2895</v>
      </c>
      <c r="D16" s="240">
        <v>8.5896474118529742E-2</v>
      </c>
      <c r="E16" s="298">
        <v>1647</v>
      </c>
      <c r="F16" s="240">
        <v>1.5338461538461536</v>
      </c>
      <c r="G16" s="298">
        <v>224</v>
      </c>
      <c r="H16" s="240">
        <v>5.0540540540540544</v>
      </c>
      <c r="I16" s="298">
        <v>1871</v>
      </c>
      <c r="J16" s="240">
        <v>1.7234352256186316</v>
      </c>
      <c r="K16" s="295">
        <v>3327</v>
      </c>
      <c r="L16" s="240">
        <v>0.12894468951476079</v>
      </c>
      <c r="M16" s="295">
        <v>2988</v>
      </c>
      <c r="N16" s="240">
        <v>0.13439635535307515</v>
      </c>
      <c r="O16" s="295">
        <v>6315</v>
      </c>
      <c r="P16" s="240">
        <v>0.13151764916681596</v>
      </c>
      <c r="Q16" s="298">
        <v>54707</v>
      </c>
      <c r="R16" s="240">
        <v>6.9205425999889769E-3</v>
      </c>
      <c r="S16" s="298">
        <v>24623</v>
      </c>
      <c r="T16" s="240">
        <v>0.11724669903353147</v>
      </c>
      <c r="U16" s="298">
        <v>79330</v>
      </c>
      <c r="V16" s="240">
        <v>3.8758674872332088E-2</v>
      </c>
      <c r="W16" s="299">
        <v>62576</v>
      </c>
      <c r="X16" s="240">
        <v>3.2709509192329289E-2</v>
      </c>
      <c r="Y16" s="299">
        <v>27835</v>
      </c>
      <c r="Z16" s="240">
        <v>0.12646701740186161</v>
      </c>
      <c r="AA16" s="299">
        <v>90411</v>
      </c>
      <c r="AB16" s="240">
        <v>5.9868235956110016E-2</v>
      </c>
      <c r="AC16" s="295"/>
      <c r="AD16" s="295"/>
      <c r="AE16" s="295"/>
      <c r="AF16" s="295"/>
    </row>
    <row r="17" spans="2:36" ht="15" customHeight="1">
      <c r="B17" s="297" t="s">
        <v>212</v>
      </c>
      <c r="C17" s="295">
        <v>1735</v>
      </c>
      <c r="D17" s="240">
        <v>0.12882238126219914</v>
      </c>
      <c r="E17" s="298">
        <v>299</v>
      </c>
      <c r="F17" s="240">
        <v>1.6696428571428572</v>
      </c>
      <c r="G17" s="298">
        <v>52</v>
      </c>
      <c r="H17" s="240">
        <v>-0.16129032258064513</v>
      </c>
      <c r="I17" s="298">
        <v>351</v>
      </c>
      <c r="J17" s="240">
        <v>1.0172413793103448</v>
      </c>
      <c r="K17" s="295">
        <v>11043</v>
      </c>
      <c r="L17" s="240">
        <v>-9.1111111111111143E-2</v>
      </c>
      <c r="M17" s="295">
        <v>37094</v>
      </c>
      <c r="N17" s="240">
        <v>-0.19647344250931464</v>
      </c>
      <c r="O17" s="295">
        <v>48137</v>
      </c>
      <c r="P17" s="240">
        <v>-0.17452069828857564</v>
      </c>
      <c r="Q17" s="298">
        <v>117097</v>
      </c>
      <c r="R17" s="240">
        <v>-5.0123300561342066E-2</v>
      </c>
      <c r="S17" s="298">
        <v>219406</v>
      </c>
      <c r="T17" s="240">
        <v>-7.8188020973379957E-2</v>
      </c>
      <c r="U17" s="298">
        <v>336503</v>
      </c>
      <c r="V17" s="240">
        <v>-6.8612092158143567E-2</v>
      </c>
      <c r="W17" s="299">
        <v>130174</v>
      </c>
      <c r="X17" s="240">
        <v>-5.0344701805580927E-2</v>
      </c>
      <c r="Y17" s="299">
        <v>256552</v>
      </c>
      <c r="Z17" s="240">
        <v>-9.7416989748172367E-2</v>
      </c>
      <c r="AA17" s="299">
        <v>386726</v>
      </c>
      <c r="AB17" s="240">
        <v>-8.210207515955914E-2</v>
      </c>
      <c r="AC17" s="295"/>
      <c r="AD17" s="295"/>
      <c r="AE17" s="295"/>
      <c r="AF17" s="295"/>
    </row>
    <row r="18" spans="2:36" ht="15" customHeight="1">
      <c r="B18" s="300" t="s">
        <v>213</v>
      </c>
      <c r="C18" s="295">
        <v>461</v>
      </c>
      <c r="D18" s="240">
        <v>0.26301369863013702</v>
      </c>
      <c r="E18" s="298">
        <v>135</v>
      </c>
      <c r="F18" s="240">
        <v>3.21875</v>
      </c>
      <c r="G18" s="298">
        <v>17</v>
      </c>
      <c r="H18" s="240">
        <v>6.25E-2</v>
      </c>
      <c r="I18" s="298">
        <v>152</v>
      </c>
      <c r="J18" s="240">
        <v>2.1666666666666665</v>
      </c>
      <c r="K18" s="295">
        <v>3182</v>
      </c>
      <c r="L18" s="240">
        <v>-0.18660531697341509</v>
      </c>
      <c r="M18" s="295">
        <v>7192</v>
      </c>
      <c r="N18" s="240">
        <v>-8.0542060854001507E-2</v>
      </c>
      <c r="O18" s="295">
        <v>10374</v>
      </c>
      <c r="P18" s="240">
        <v>-0.11590250553945802</v>
      </c>
      <c r="Q18" s="298">
        <v>43107</v>
      </c>
      <c r="R18" s="240">
        <v>2.2074165402124368E-2</v>
      </c>
      <c r="S18" s="298">
        <v>66844</v>
      </c>
      <c r="T18" s="240">
        <v>-9.5639468023216434E-2</v>
      </c>
      <c r="U18" s="298">
        <v>109951</v>
      </c>
      <c r="V18" s="240">
        <v>-5.2873226576161447E-2</v>
      </c>
      <c r="W18" s="299">
        <v>46885</v>
      </c>
      <c r="X18" s="240">
        <v>8.6049263203182846E-3</v>
      </c>
      <c r="Y18" s="299">
        <v>74053</v>
      </c>
      <c r="Z18" s="240">
        <v>-9.4163985761642088E-2</v>
      </c>
      <c r="AA18" s="299">
        <v>120938</v>
      </c>
      <c r="AB18" s="240">
        <v>-5.6910695904426212E-2</v>
      </c>
      <c r="AC18" s="295"/>
      <c r="AD18" s="295"/>
      <c r="AE18" s="295"/>
      <c r="AF18" s="295"/>
    </row>
    <row r="19" spans="2:36" ht="15" customHeight="1">
      <c r="B19" s="300" t="s">
        <v>214</v>
      </c>
      <c r="C19" s="295">
        <v>340</v>
      </c>
      <c r="D19" s="240">
        <v>-0.1122715404699739</v>
      </c>
      <c r="E19" s="298">
        <v>70</v>
      </c>
      <c r="F19" s="240">
        <v>0.79487179487179493</v>
      </c>
      <c r="G19" s="298">
        <v>19</v>
      </c>
      <c r="H19" s="240">
        <v>-5.0000000000000044E-2</v>
      </c>
      <c r="I19" s="298">
        <v>89</v>
      </c>
      <c r="J19" s="240">
        <v>0.50847457627118642</v>
      </c>
      <c r="K19" s="295">
        <v>941</v>
      </c>
      <c r="L19" s="240">
        <v>-0.30502215657311671</v>
      </c>
      <c r="M19" s="295">
        <v>3578</v>
      </c>
      <c r="N19" s="240">
        <v>-0.19086386250565357</v>
      </c>
      <c r="O19" s="295">
        <v>4519</v>
      </c>
      <c r="P19" s="240">
        <v>-0.21762465373961215</v>
      </c>
      <c r="Q19" s="298">
        <v>21829</v>
      </c>
      <c r="R19" s="240">
        <v>-2.7098096893524048E-2</v>
      </c>
      <c r="S19" s="298">
        <v>52650</v>
      </c>
      <c r="T19" s="240">
        <v>1.3337952537675335E-2</v>
      </c>
      <c r="U19" s="298">
        <v>74479</v>
      </c>
      <c r="V19" s="240">
        <v>1.1425652606393832E-3</v>
      </c>
      <c r="W19" s="299">
        <v>23180</v>
      </c>
      <c r="X19" s="240">
        <v>-4.2663032255400024E-2</v>
      </c>
      <c r="Y19" s="299">
        <v>56247</v>
      </c>
      <c r="Z19" s="240">
        <v>-2.6950832461568597E-3</v>
      </c>
      <c r="AA19" s="299">
        <v>79427</v>
      </c>
      <c r="AB19" s="240">
        <v>-1.4700044658363498E-2</v>
      </c>
      <c r="AC19" s="295"/>
      <c r="AD19" s="295"/>
      <c r="AE19" s="295"/>
      <c r="AF19" s="295"/>
    </row>
    <row r="20" spans="2:36" ht="15" customHeight="1">
      <c r="B20" s="300" t="s">
        <v>215</v>
      </c>
      <c r="C20" s="295">
        <v>376</v>
      </c>
      <c r="D20" s="240">
        <v>0.16408668730650144</v>
      </c>
      <c r="E20" s="298">
        <v>75</v>
      </c>
      <c r="F20" s="240">
        <v>2.4090909090909092</v>
      </c>
      <c r="G20" s="298">
        <v>13</v>
      </c>
      <c r="H20" s="240">
        <v>-0.35</v>
      </c>
      <c r="I20" s="298">
        <v>88</v>
      </c>
      <c r="J20" s="240">
        <v>1.0952380952380953</v>
      </c>
      <c r="K20" s="295">
        <v>2136</v>
      </c>
      <c r="L20" s="240">
        <v>0.6609642301710732</v>
      </c>
      <c r="M20" s="295">
        <v>4790</v>
      </c>
      <c r="N20" s="240">
        <v>-0.12061685331375072</v>
      </c>
      <c r="O20" s="295">
        <v>6926</v>
      </c>
      <c r="P20" s="240">
        <v>2.866478538541517E-2</v>
      </c>
      <c r="Q20" s="298">
        <v>25528</v>
      </c>
      <c r="R20" s="240">
        <v>-0.21997127753842394</v>
      </c>
      <c r="S20" s="298">
        <v>45318</v>
      </c>
      <c r="T20" s="240">
        <v>-0.17476099426386238</v>
      </c>
      <c r="U20" s="298">
        <v>70846</v>
      </c>
      <c r="V20" s="240">
        <v>-0.19164327605485953</v>
      </c>
      <c r="W20" s="299">
        <v>28115</v>
      </c>
      <c r="X20" s="240">
        <v>-0.18170440654287212</v>
      </c>
      <c r="Y20" s="299">
        <v>50121</v>
      </c>
      <c r="Z20" s="240">
        <v>-0.16993474876618864</v>
      </c>
      <c r="AA20" s="299">
        <v>78236</v>
      </c>
      <c r="AB20" s="240">
        <v>-0.17420308211948488</v>
      </c>
      <c r="AC20" s="295"/>
      <c r="AD20" s="295"/>
      <c r="AE20" s="295"/>
      <c r="AF20" s="295"/>
    </row>
    <row r="21" spans="2:36" ht="15" customHeight="1">
      <c r="B21" s="300" t="s">
        <v>216</v>
      </c>
      <c r="C21" s="295">
        <v>558</v>
      </c>
      <c r="D21" s="240">
        <v>0.19742489270386265</v>
      </c>
      <c r="E21" s="298">
        <v>19</v>
      </c>
      <c r="F21" s="240">
        <v>0</v>
      </c>
      <c r="G21" s="298">
        <v>3</v>
      </c>
      <c r="H21" s="240">
        <v>-0.5</v>
      </c>
      <c r="I21" s="298">
        <v>22</v>
      </c>
      <c r="J21" s="240">
        <v>-0.12</v>
      </c>
      <c r="K21" s="295">
        <v>4784</v>
      </c>
      <c r="L21" s="240">
        <v>-0.1454090746695248</v>
      </c>
      <c r="M21" s="295">
        <v>21534</v>
      </c>
      <c r="N21" s="240">
        <v>-0.24370456221683701</v>
      </c>
      <c r="O21" s="295">
        <v>26318</v>
      </c>
      <c r="P21" s="240">
        <v>-0.22755422500073375</v>
      </c>
      <c r="Q21" s="298">
        <v>26633</v>
      </c>
      <c r="R21" s="240">
        <v>2.687384330660092E-2</v>
      </c>
      <c r="S21" s="298">
        <v>54594</v>
      </c>
      <c r="T21" s="240">
        <v>-4.6076427111180984E-2</v>
      </c>
      <c r="U21" s="298">
        <v>81227</v>
      </c>
      <c r="V21" s="240">
        <v>-2.3326559813387493E-2</v>
      </c>
      <c r="W21" s="299">
        <v>31994</v>
      </c>
      <c r="X21" s="240">
        <v>-7.8078640807022204E-4</v>
      </c>
      <c r="Y21" s="299">
        <v>76131</v>
      </c>
      <c r="Z21" s="240">
        <v>-0.11176058802940148</v>
      </c>
      <c r="AA21" s="299">
        <v>108125</v>
      </c>
      <c r="AB21" s="240">
        <v>-8.1577181493090012E-2</v>
      </c>
      <c r="AC21" s="295"/>
      <c r="AD21" s="295"/>
      <c r="AE21" s="295"/>
      <c r="AF21" s="295"/>
    </row>
    <row r="22" spans="2:36" ht="15" customHeight="1">
      <c r="B22" s="297" t="s">
        <v>217</v>
      </c>
      <c r="C22" s="295">
        <v>719</v>
      </c>
      <c r="D22" s="240">
        <v>0.29084380610412919</v>
      </c>
      <c r="E22" s="298">
        <v>397</v>
      </c>
      <c r="F22" s="240">
        <v>0.71861471861471871</v>
      </c>
      <c r="G22" s="298">
        <v>298</v>
      </c>
      <c r="H22" s="240">
        <v>-0.13372093023255816</v>
      </c>
      <c r="I22" s="298">
        <v>695</v>
      </c>
      <c r="J22" s="240">
        <v>0.20869565217391295</v>
      </c>
      <c r="K22" s="295">
        <v>2630</v>
      </c>
      <c r="L22" s="240">
        <v>3.8037276530999975E-4</v>
      </c>
      <c r="M22" s="295">
        <v>883</v>
      </c>
      <c r="N22" s="240">
        <v>-0.10172939979654116</v>
      </c>
      <c r="O22" s="295">
        <v>3513</v>
      </c>
      <c r="P22" s="240">
        <v>-2.7408637873754138E-2</v>
      </c>
      <c r="Q22" s="298">
        <v>18092</v>
      </c>
      <c r="R22" s="240">
        <v>2.5100572270383648E-2</v>
      </c>
      <c r="S22" s="298">
        <v>8043</v>
      </c>
      <c r="T22" s="240">
        <v>-2.1294718909710353E-2</v>
      </c>
      <c r="U22" s="298">
        <v>26135</v>
      </c>
      <c r="V22" s="240">
        <v>1.0360691228205932E-2</v>
      </c>
      <c r="W22" s="299">
        <v>21838</v>
      </c>
      <c r="X22" s="240">
        <v>3.6646729326877514E-2</v>
      </c>
      <c r="Y22" s="299">
        <v>9224</v>
      </c>
      <c r="Z22" s="240">
        <v>-3.3630172865374508E-2</v>
      </c>
      <c r="AA22" s="299">
        <v>31062</v>
      </c>
      <c r="AB22" s="240">
        <v>1.473326581947676E-2</v>
      </c>
      <c r="AC22" s="295"/>
      <c r="AD22" s="295"/>
      <c r="AE22" s="295"/>
      <c r="AF22" s="295"/>
    </row>
    <row r="23" spans="2:36" ht="15" customHeight="1">
      <c r="B23" s="297" t="s">
        <v>218</v>
      </c>
      <c r="C23" s="295">
        <v>344</v>
      </c>
      <c r="D23" s="240">
        <v>-4.9723756906077332E-2</v>
      </c>
      <c r="E23" s="298">
        <v>136</v>
      </c>
      <c r="F23" s="240">
        <v>7.4074074074073071E-3</v>
      </c>
      <c r="G23" s="298">
        <v>197</v>
      </c>
      <c r="H23" s="240">
        <v>4.2328042328042326E-2</v>
      </c>
      <c r="I23" s="298">
        <v>333</v>
      </c>
      <c r="J23" s="240">
        <v>2.7777777777777679E-2</v>
      </c>
      <c r="K23" s="295">
        <v>3262</v>
      </c>
      <c r="L23" s="240">
        <v>-6.6666666666666652E-2</v>
      </c>
      <c r="M23" s="295">
        <v>1243</v>
      </c>
      <c r="N23" s="240">
        <v>-0.15153583617747435</v>
      </c>
      <c r="O23" s="295">
        <v>4505</v>
      </c>
      <c r="P23" s="240">
        <v>-9.1733870967741882E-2</v>
      </c>
      <c r="Q23" s="298">
        <v>17100</v>
      </c>
      <c r="R23" s="240">
        <v>0.16556471951468876</v>
      </c>
      <c r="S23" s="298">
        <v>7892</v>
      </c>
      <c r="T23" s="240">
        <v>9.2016050920160408E-2</v>
      </c>
      <c r="U23" s="298">
        <v>24992</v>
      </c>
      <c r="V23" s="240">
        <v>0.14129144214083489</v>
      </c>
      <c r="W23" s="299">
        <v>20842</v>
      </c>
      <c r="X23" s="240">
        <v>0.11675507689010334</v>
      </c>
      <c r="Y23" s="299">
        <v>9332</v>
      </c>
      <c r="Z23" s="240">
        <v>5.0782569530458233E-2</v>
      </c>
      <c r="AA23" s="299">
        <v>30174</v>
      </c>
      <c r="AB23" s="240">
        <v>9.548358989253547E-2</v>
      </c>
      <c r="AC23" s="295"/>
      <c r="AD23" s="295"/>
      <c r="AE23" s="295"/>
      <c r="AF23" s="295"/>
    </row>
    <row r="24" spans="2:36" ht="15" customHeight="1">
      <c r="B24" s="297" t="s">
        <v>219</v>
      </c>
      <c r="C24" s="295">
        <v>422</v>
      </c>
      <c r="D24" s="240">
        <v>4.1975308641975406E-2</v>
      </c>
      <c r="E24" s="298">
        <v>99</v>
      </c>
      <c r="F24" s="240">
        <v>1.25</v>
      </c>
      <c r="G24" s="298">
        <v>46</v>
      </c>
      <c r="H24" s="240">
        <v>4.75</v>
      </c>
      <c r="I24" s="298">
        <v>145</v>
      </c>
      <c r="J24" s="240">
        <v>1.7884615384615383</v>
      </c>
      <c r="K24" s="295">
        <v>1161</v>
      </c>
      <c r="L24" s="240">
        <v>0.4124087591240877</v>
      </c>
      <c r="M24" s="295">
        <v>825</v>
      </c>
      <c r="N24" s="240">
        <v>0.10146862483311092</v>
      </c>
      <c r="O24" s="295">
        <v>1986</v>
      </c>
      <c r="P24" s="240">
        <v>0.26416295353278163</v>
      </c>
      <c r="Q24" s="298">
        <v>35471</v>
      </c>
      <c r="R24" s="240">
        <v>5.722631218145513E-2</v>
      </c>
      <c r="S24" s="298">
        <v>43968</v>
      </c>
      <c r="T24" s="240">
        <v>0.35670204887682044</v>
      </c>
      <c r="U24" s="298">
        <v>79439</v>
      </c>
      <c r="V24" s="240">
        <v>0.20436938097909296</v>
      </c>
      <c r="W24" s="299">
        <v>37153</v>
      </c>
      <c r="X24" s="240">
        <v>6.6940439951754582E-2</v>
      </c>
      <c r="Y24" s="299">
        <v>44839</v>
      </c>
      <c r="Z24" s="240">
        <v>0.35199758781848334</v>
      </c>
      <c r="AA24" s="299">
        <v>81992</v>
      </c>
      <c r="AB24" s="240">
        <v>0.20599526380043254</v>
      </c>
      <c r="AC24" s="295"/>
      <c r="AD24" s="295"/>
      <c r="AE24" s="295"/>
      <c r="AF24" s="295"/>
    </row>
    <row r="25" spans="2:36" ht="15" customHeight="1">
      <c r="B25" s="297" t="s">
        <v>220</v>
      </c>
      <c r="C25" s="295">
        <v>849</v>
      </c>
      <c r="D25" s="240">
        <v>-0.10348468848996828</v>
      </c>
      <c r="E25" s="298">
        <v>249</v>
      </c>
      <c r="F25" s="240">
        <v>0.91538461538461546</v>
      </c>
      <c r="G25" s="298">
        <v>25</v>
      </c>
      <c r="H25" s="240">
        <v>-0.58333333333333326</v>
      </c>
      <c r="I25" s="298">
        <v>274</v>
      </c>
      <c r="J25" s="240">
        <v>0.44210526315789478</v>
      </c>
      <c r="K25" s="295">
        <v>1591</v>
      </c>
      <c r="L25" s="240">
        <v>-0.32954066582385166</v>
      </c>
      <c r="M25" s="295">
        <v>1110</v>
      </c>
      <c r="N25" s="240">
        <v>-0.22863099374565665</v>
      </c>
      <c r="O25" s="295">
        <v>2701</v>
      </c>
      <c r="P25" s="240">
        <v>-0.2914480587618048</v>
      </c>
      <c r="Q25" s="298">
        <v>43108</v>
      </c>
      <c r="R25" s="240">
        <v>0.12907281299109474</v>
      </c>
      <c r="S25" s="298">
        <v>30781</v>
      </c>
      <c r="T25" s="240">
        <v>-0.13674734273775135</v>
      </c>
      <c r="U25" s="298">
        <v>73889</v>
      </c>
      <c r="V25" s="240">
        <v>7.0425396481432756E-4</v>
      </c>
      <c r="W25" s="299">
        <v>45797</v>
      </c>
      <c r="X25" s="240">
        <v>0.10009608455440788</v>
      </c>
      <c r="Y25" s="299">
        <v>31916</v>
      </c>
      <c r="Z25" s="240">
        <v>-0.14102702120788024</v>
      </c>
      <c r="AA25" s="299">
        <v>77713</v>
      </c>
      <c r="AB25" s="240">
        <v>-1.3619170918691137E-2</v>
      </c>
      <c r="AC25" s="295"/>
      <c r="AD25" s="295"/>
      <c r="AE25" s="295"/>
      <c r="AF25" s="295"/>
    </row>
    <row r="26" spans="2:36" ht="15" customHeight="1">
      <c r="B26" s="297" t="s">
        <v>221</v>
      </c>
      <c r="C26" s="295">
        <v>1847</v>
      </c>
      <c r="D26" s="240">
        <v>8.5831863609641346E-2</v>
      </c>
      <c r="E26" s="298">
        <v>423</v>
      </c>
      <c r="F26" s="240">
        <v>0.40531561461794019</v>
      </c>
      <c r="G26" s="298">
        <v>136</v>
      </c>
      <c r="H26" s="240">
        <v>1</v>
      </c>
      <c r="I26" s="298">
        <v>559</v>
      </c>
      <c r="J26" s="240">
        <v>0.51490514905149043</v>
      </c>
      <c r="K26" s="295">
        <v>6408</v>
      </c>
      <c r="L26" s="240">
        <v>4.449877750611253E-2</v>
      </c>
      <c r="M26" s="295">
        <v>3614</v>
      </c>
      <c r="N26" s="240">
        <v>0.13291536050156738</v>
      </c>
      <c r="O26" s="295">
        <v>10022</v>
      </c>
      <c r="P26" s="240">
        <v>7.4745308310991909E-2</v>
      </c>
      <c r="Q26" s="298">
        <v>57307</v>
      </c>
      <c r="R26" s="240">
        <v>0.1605070776209474</v>
      </c>
      <c r="S26" s="298">
        <v>22476</v>
      </c>
      <c r="T26" s="240">
        <v>1.9597169297768113E-2</v>
      </c>
      <c r="U26" s="298">
        <v>79783</v>
      </c>
      <c r="V26" s="240">
        <v>0.11701785089254457</v>
      </c>
      <c r="W26" s="299">
        <v>65985</v>
      </c>
      <c r="X26" s="240">
        <v>0.14720609200598078</v>
      </c>
      <c r="Y26" s="299">
        <v>26226</v>
      </c>
      <c r="Z26" s="240">
        <v>3.6518852264643131E-2</v>
      </c>
      <c r="AA26" s="299">
        <v>92211</v>
      </c>
      <c r="AB26" s="240">
        <v>0.11339048539000252</v>
      </c>
      <c r="AC26" s="295"/>
      <c r="AD26" s="295"/>
      <c r="AE26" s="295"/>
      <c r="AF26" s="295"/>
    </row>
    <row r="27" spans="2:36" ht="15" customHeight="1">
      <c r="B27" s="297" t="s">
        <v>222</v>
      </c>
      <c r="C27" s="295">
        <v>1216</v>
      </c>
      <c r="D27" s="240">
        <v>0.30612244897959173</v>
      </c>
      <c r="E27" s="298">
        <v>332</v>
      </c>
      <c r="F27" s="240">
        <v>2.0181818181818181</v>
      </c>
      <c r="G27" s="298">
        <v>16</v>
      </c>
      <c r="H27" s="240">
        <v>-0.36</v>
      </c>
      <c r="I27" s="298">
        <v>348</v>
      </c>
      <c r="J27" s="240">
        <v>1.5777777777777779</v>
      </c>
      <c r="K27" s="295">
        <v>1812</v>
      </c>
      <c r="L27" s="240">
        <v>-0.21761658031088082</v>
      </c>
      <c r="M27" s="295">
        <v>871</v>
      </c>
      <c r="N27" s="240">
        <v>0.15059445178335529</v>
      </c>
      <c r="O27" s="295">
        <v>2683</v>
      </c>
      <c r="P27" s="240">
        <v>-0.12691181256101525</v>
      </c>
      <c r="Q27" s="298">
        <v>5276</v>
      </c>
      <c r="R27" s="240">
        <v>0.26462128475551294</v>
      </c>
      <c r="S27" s="298">
        <v>3162</v>
      </c>
      <c r="T27" s="240">
        <v>-0.26362366092221701</v>
      </c>
      <c r="U27" s="298">
        <v>8438</v>
      </c>
      <c r="V27" s="240">
        <v>-3.307347035199637E-3</v>
      </c>
      <c r="W27" s="299">
        <v>8636</v>
      </c>
      <c r="X27" s="240">
        <v>0.14703147828396856</v>
      </c>
      <c r="Y27" s="299">
        <v>4049</v>
      </c>
      <c r="Z27" s="240">
        <v>-0.20232466509062252</v>
      </c>
      <c r="AA27" s="299">
        <v>12685</v>
      </c>
      <c r="AB27" s="240">
        <v>6.3466878222926404E-3</v>
      </c>
      <c r="AC27" s="295"/>
      <c r="AD27" s="295"/>
      <c r="AE27" s="295"/>
      <c r="AF27" s="295"/>
    </row>
    <row r="28" spans="2:36" ht="15" customHeight="1">
      <c r="B28" s="297" t="s">
        <v>223</v>
      </c>
      <c r="C28" s="295">
        <v>4607</v>
      </c>
      <c r="D28" s="240">
        <v>-1.727815699658708E-2</v>
      </c>
      <c r="E28" s="298">
        <v>1035</v>
      </c>
      <c r="F28" s="240">
        <v>0.66398713826366551</v>
      </c>
      <c r="G28" s="298">
        <v>26</v>
      </c>
      <c r="H28" s="240">
        <v>-7.1428571428571397E-2</v>
      </c>
      <c r="I28" s="298">
        <v>1061</v>
      </c>
      <c r="J28" s="240">
        <v>0.63230769230769224</v>
      </c>
      <c r="K28" s="295">
        <v>2067</v>
      </c>
      <c r="L28" s="240">
        <v>6.8192888455917977E-3</v>
      </c>
      <c r="M28" s="295">
        <v>3026</v>
      </c>
      <c r="N28" s="240">
        <v>-0.1561628555493586</v>
      </c>
      <c r="O28" s="295">
        <v>5093</v>
      </c>
      <c r="P28" s="240">
        <v>-9.6825678311757368E-2</v>
      </c>
      <c r="Q28" s="298">
        <v>4952</v>
      </c>
      <c r="R28" s="240">
        <v>0.13917644352426972</v>
      </c>
      <c r="S28" s="298">
        <v>3398</v>
      </c>
      <c r="T28" s="240">
        <v>-4.7378749649565455E-2</v>
      </c>
      <c r="U28" s="298">
        <v>8350</v>
      </c>
      <c r="V28" s="240">
        <v>5.5092241597169522E-2</v>
      </c>
      <c r="W28" s="299">
        <v>12661</v>
      </c>
      <c r="X28" s="240">
        <v>8.1212638770281842E-2</v>
      </c>
      <c r="Y28" s="299">
        <v>6450</v>
      </c>
      <c r="Z28" s="240">
        <v>-0.10179640718562877</v>
      </c>
      <c r="AA28" s="299">
        <v>19111</v>
      </c>
      <c r="AB28" s="240">
        <v>1.1645757238896826E-2</v>
      </c>
      <c r="AC28" s="295"/>
      <c r="AD28" s="295"/>
      <c r="AE28" s="295"/>
      <c r="AF28" s="295"/>
    </row>
    <row r="29" spans="2:36" ht="15" customHeight="1">
      <c r="B29" s="284" t="s">
        <v>224</v>
      </c>
      <c r="C29" s="295">
        <v>3836</v>
      </c>
      <c r="D29" s="240">
        <v>0.20818897637795275</v>
      </c>
      <c r="E29" s="298">
        <v>440</v>
      </c>
      <c r="F29" s="240">
        <v>0.89655172413793105</v>
      </c>
      <c r="G29" s="298">
        <v>30</v>
      </c>
      <c r="H29" s="240">
        <v>3.4482758620689724E-2</v>
      </c>
      <c r="I29" s="298">
        <v>470</v>
      </c>
      <c r="J29" s="240">
        <v>0.80076628352490431</v>
      </c>
      <c r="K29" s="295">
        <v>2962</v>
      </c>
      <c r="L29" s="240">
        <v>-8.7492298213185493E-2</v>
      </c>
      <c r="M29" s="295">
        <v>2442</v>
      </c>
      <c r="N29" s="240">
        <v>0.45878136200716857</v>
      </c>
      <c r="O29" s="295">
        <v>5404</v>
      </c>
      <c r="P29" s="240">
        <v>9.8373983739837412E-2</v>
      </c>
      <c r="Q29" s="298">
        <v>35120</v>
      </c>
      <c r="R29" s="240">
        <v>0.81846424688033959</v>
      </c>
      <c r="S29" s="298">
        <v>15727</v>
      </c>
      <c r="T29" s="240">
        <v>0.19506079027355616</v>
      </c>
      <c r="U29" s="298">
        <v>50847</v>
      </c>
      <c r="V29" s="240">
        <v>0.56582391525267139</v>
      </c>
      <c r="W29" s="299">
        <v>42358</v>
      </c>
      <c r="X29" s="240">
        <v>0.6312870677039204</v>
      </c>
      <c r="Y29" s="299">
        <v>18199</v>
      </c>
      <c r="Z29" s="240">
        <v>0.22444997645159126</v>
      </c>
      <c r="AA29" s="299">
        <v>60557</v>
      </c>
      <c r="AB29" s="240">
        <v>0.48318597075608016</v>
      </c>
      <c r="AC29" s="295"/>
      <c r="AD29" s="295"/>
      <c r="AE29" s="295"/>
      <c r="AF29" s="295"/>
    </row>
    <row r="30" spans="2:36" ht="15" customHeight="1">
      <c r="B30" s="286" t="s">
        <v>225</v>
      </c>
      <c r="C30" s="298">
        <f>C31-C9</f>
        <v>29652</v>
      </c>
      <c r="D30" s="253">
        <v>8.0100535460605471E-2</v>
      </c>
      <c r="E30" s="298">
        <f>E31-E9</f>
        <v>9831</v>
      </c>
      <c r="F30" s="253">
        <v>0.34671232876712321</v>
      </c>
      <c r="G30" s="298">
        <f>G31-G9</f>
        <v>8508</v>
      </c>
      <c r="H30" s="253">
        <v>2.0021198916500005E-3</v>
      </c>
      <c r="I30" s="298">
        <f>I31-I9</f>
        <v>18339</v>
      </c>
      <c r="J30" s="253">
        <v>0.16135773541890952</v>
      </c>
      <c r="K30" s="298">
        <f>K31-K9</f>
        <v>207435</v>
      </c>
      <c r="L30" s="253">
        <v>-4.2883047492490611E-2</v>
      </c>
      <c r="M30" s="298">
        <f>M31-M9</f>
        <v>99406</v>
      </c>
      <c r="N30" s="253">
        <v>-0.12393693431686192</v>
      </c>
      <c r="O30" s="298">
        <f>O31-O9</f>
        <v>306841</v>
      </c>
      <c r="P30" s="253">
        <v>-7.0736346071145206E-2</v>
      </c>
      <c r="Q30" s="298">
        <f>Q31-Q9</f>
        <v>1612713</v>
      </c>
      <c r="R30" s="253">
        <v>9.2433770000751814E-2</v>
      </c>
      <c r="S30" s="298">
        <f>S31-S9</f>
        <v>1397596</v>
      </c>
      <c r="T30" s="253">
        <v>-7.3461989475396283E-3</v>
      </c>
      <c r="U30" s="298">
        <f>U31-U9</f>
        <v>3010309</v>
      </c>
      <c r="V30" s="253">
        <v>4.3725530442452643E-2</v>
      </c>
      <c r="W30" s="298">
        <f>W31-W9</f>
        <v>1859631</v>
      </c>
      <c r="X30" s="253">
        <v>7.6337919095418982E-2</v>
      </c>
      <c r="Y30" s="298">
        <f>Y31-Y9</f>
        <v>1505510</v>
      </c>
      <c r="Z30" s="253">
        <v>-1.5941575228168636E-2</v>
      </c>
      <c r="AA30" s="298">
        <f>AA31-AA9</f>
        <v>3365141</v>
      </c>
      <c r="AB30" s="253">
        <v>3.3000290394451515E-2</v>
      </c>
      <c r="AC30" s="295"/>
      <c r="AD30" s="295"/>
      <c r="AE30" s="295"/>
      <c r="AF30" s="295"/>
      <c r="AG30" s="295"/>
    </row>
    <row r="31" spans="2:36" ht="15" customHeight="1">
      <c r="B31" s="301" t="s">
        <v>36</v>
      </c>
      <c r="C31" s="302">
        <v>155453</v>
      </c>
      <c r="D31" s="303">
        <v>7.0025652320369058E-3</v>
      </c>
      <c r="E31" s="302">
        <v>33618</v>
      </c>
      <c r="F31" s="303">
        <v>0.52843828142759719</v>
      </c>
      <c r="G31" s="302">
        <v>11076</v>
      </c>
      <c r="H31" s="303">
        <v>7.733600218360559E-3</v>
      </c>
      <c r="I31" s="302">
        <v>44694</v>
      </c>
      <c r="J31" s="303">
        <v>0.35493845874007146</v>
      </c>
      <c r="K31" s="302">
        <v>548696</v>
      </c>
      <c r="L31" s="303">
        <v>-4.1940508035396284E-2</v>
      </c>
      <c r="M31" s="302">
        <v>245886</v>
      </c>
      <c r="N31" s="303">
        <v>-0.1326282964823412</v>
      </c>
      <c r="O31" s="302">
        <v>794582</v>
      </c>
      <c r="P31" s="303">
        <v>-7.1966830179864494E-2</v>
      </c>
      <c r="Q31" s="302">
        <v>2200442</v>
      </c>
      <c r="R31" s="303">
        <v>8.2632018904862159E-2</v>
      </c>
      <c r="S31" s="302">
        <v>1636154</v>
      </c>
      <c r="T31" s="303">
        <v>2.7106183555991592E-3</v>
      </c>
      <c r="U31" s="302">
        <v>3836596</v>
      </c>
      <c r="V31" s="303">
        <v>4.7041883902294135E-2</v>
      </c>
      <c r="W31" s="302">
        <v>2938209</v>
      </c>
      <c r="X31" s="303">
        <v>5.6310882751361202E-2</v>
      </c>
      <c r="Y31" s="302">
        <v>1893116</v>
      </c>
      <c r="Z31" s="303">
        <v>-1.7178847952918797E-2</v>
      </c>
      <c r="AA31" s="302">
        <v>4831325</v>
      </c>
      <c r="AB31" s="303">
        <v>2.6242294141912259E-2</v>
      </c>
      <c r="AC31" s="295"/>
      <c r="AD31" s="295"/>
      <c r="AE31" s="295"/>
      <c r="AF31" s="295"/>
      <c r="AG31" s="295"/>
      <c r="AH31" s="304"/>
      <c r="AI31" s="304"/>
      <c r="AJ31" s="304"/>
    </row>
    <row r="32" spans="2:36" ht="15" customHeight="1">
      <c r="B32" s="437" t="s">
        <v>70</v>
      </c>
      <c r="C32" s="437"/>
      <c r="D32" s="437"/>
      <c r="E32" s="437"/>
      <c r="F32" s="437"/>
      <c r="G32" s="437"/>
      <c r="H32" s="437"/>
      <c r="I32" s="437"/>
      <c r="J32" s="437"/>
      <c r="K32" s="437"/>
      <c r="L32" s="437"/>
      <c r="M32" s="437"/>
      <c r="N32" s="437"/>
      <c r="O32" s="437"/>
      <c r="P32" s="437"/>
      <c r="Q32" s="437"/>
      <c r="R32" s="437"/>
      <c r="S32" s="437"/>
      <c r="T32" s="437"/>
      <c r="U32" s="437"/>
      <c r="V32" s="437"/>
      <c r="W32" s="437"/>
      <c r="X32" s="437"/>
      <c r="Y32" s="437"/>
      <c r="Z32" s="437"/>
      <c r="AA32" s="437"/>
      <c r="AB32" s="437"/>
      <c r="AC32" s="295"/>
      <c r="AD32" s="295"/>
      <c r="AE32" s="295"/>
      <c r="AF32" s="295"/>
      <c r="AG32" s="295"/>
    </row>
    <row r="33" spans="2:6" ht="14.25" customHeight="1">
      <c r="B33" s="257" t="str">
        <f>actualizaciones!$C$16</f>
        <v>HOLANDA</v>
      </c>
      <c r="C33" s="257"/>
      <c r="D33" s="257"/>
      <c r="E33" s="257"/>
      <c r="F33" s="257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2" operator="equal">
      <formula>$B$33</formula>
    </cfRule>
  </conditionalFormatting>
  <conditionalFormatting sqref="B9:B31">
    <cfRule type="cellIs" dxfId="8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scale="48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59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>
      <selection activeCell="F3" sqref="F3"/>
    </sheetView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435" t="s">
        <v>247</v>
      </c>
      <c r="C5" s="435"/>
      <c r="D5" s="435"/>
      <c r="E5" s="435"/>
      <c r="F5" s="435"/>
      <c r="G5" s="435"/>
    </row>
    <row r="6" spans="2:12" ht="18" customHeight="1">
      <c r="B6" s="435" t="str">
        <f>actualizaciones!$A$2</f>
        <v>año 2010</v>
      </c>
      <c r="C6" s="435"/>
      <c r="D6" s="435"/>
      <c r="E6" s="435"/>
      <c r="F6" s="435"/>
      <c r="G6" s="435"/>
    </row>
    <row r="7" spans="2:12" ht="15" customHeight="1">
      <c r="B7" s="174" t="s">
        <v>203</v>
      </c>
      <c r="C7" s="174" t="s">
        <v>36</v>
      </c>
      <c r="D7" s="174" t="s">
        <v>248</v>
      </c>
      <c r="E7" s="174" t="s">
        <v>249</v>
      </c>
      <c r="F7" s="174" t="s">
        <v>250</v>
      </c>
      <c r="G7" s="174" t="s">
        <v>251</v>
      </c>
    </row>
    <row r="8" spans="2:12" ht="15" customHeight="1">
      <c r="B8" s="297" t="s">
        <v>204</v>
      </c>
      <c r="C8" s="240">
        <v>1.1060970496723055E-2</v>
      </c>
      <c r="D8" s="305">
        <v>-8.8087677967837452E-3</v>
      </c>
      <c r="E8" s="305">
        <v>0.53271299796452465</v>
      </c>
      <c r="F8" s="305">
        <v>-7.2739267151075482E-2</v>
      </c>
      <c r="G8" s="305">
        <v>5.9304281384770841E-2</v>
      </c>
    </row>
    <row r="9" spans="2:12" ht="15" customHeight="1">
      <c r="B9" s="297" t="s">
        <v>205</v>
      </c>
      <c r="C9" s="240">
        <v>-1.1951064281168211E-3</v>
      </c>
      <c r="D9" s="305">
        <v>0.19881305637982205</v>
      </c>
      <c r="E9" s="305">
        <v>0.79551820728291323</v>
      </c>
      <c r="F9" s="305">
        <v>5.0172612197928679E-2</v>
      </c>
      <c r="G9" s="305">
        <v>-5.9176382374994674E-3</v>
      </c>
    </row>
    <row r="10" spans="2:12" ht="15" customHeight="1">
      <c r="B10" s="297" t="s">
        <v>206</v>
      </c>
      <c r="C10" s="240">
        <v>6.2074046785780101E-2</v>
      </c>
      <c r="D10" s="305">
        <v>0.19337979094076663</v>
      </c>
      <c r="E10" s="305">
        <v>0.47126436781609193</v>
      </c>
      <c r="F10" s="305">
        <v>0.34304047384007896</v>
      </c>
      <c r="G10" s="305">
        <v>5.5938421449633235E-2</v>
      </c>
    </row>
    <row r="11" spans="2:12" ht="15" customHeight="1">
      <c r="B11" s="297" t="s">
        <v>207</v>
      </c>
      <c r="C11" s="240">
        <v>2.4679234901687996E-2</v>
      </c>
      <c r="D11" s="305">
        <v>7.9303675048356004E-2</v>
      </c>
      <c r="E11" s="305">
        <v>-9.3137254901960786E-2</v>
      </c>
      <c r="F11" s="305">
        <v>-8.7081297647605527E-2</v>
      </c>
      <c r="G11" s="305">
        <v>7.8338922582946946E-2</v>
      </c>
    </row>
    <row r="12" spans="2:12" ht="15" customHeight="1">
      <c r="B12" s="297" t="s">
        <v>208</v>
      </c>
      <c r="C12" s="240">
        <v>0.11440141481942967</v>
      </c>
      <c r="D12" s="305">
        <v>-2.0561486753657543E-2</v>
      </c>
      <c r="E12" s="305">
        <v>0.1230342275670675</v>
      </c>
      <c r="F12" s="305">
        <v>6.1083081062899502E-2</v>
      </c>
      <c r="G12" s="305">
        <v>0.1282775810372272</v>
      </c>
    </row>
    <row r="13" spans="2:12" ht="15" customHeight="1">
      <c r="B13" s="297" t="s">
        <v>209</v>
      </c>
      <c r="C13" s="240">
        <v>4.8159517565905752E-2</v>
      </c>
      <c r="D13" s="305">
        <v>7.1955719557195597E-2</v>
      </c>
      <c r="E13" s="305">
        <v>0.55165692007797262</v>
      </c>
      <c r="F13" s="305">
        <v>-1.7243576130813287E-2</v>
      </c>
      <c r="G13" s="305">
        <v>5.0157234982972199E-2</v>
      </c>
    </row>
    <row r="14" spans="2:12" ht="15" customHeight="1">
      <c r="B14" s="297" t="s">
        <v>210</v>
      </c>
      <c r="C14" s="240">
        <v>-0.11574502469731129</v>
      </c>
      <c r="D14" s="305">
        <v>6.0846560846560926E-2</v>
      </c>
      <c r="E14" s="305">
        <v>0.53061224489795911</v>
      </c>
      <c r="F14" s="305">
        <v>-2.7975863960504666E-2</v>
      </c>
      <c r="G14" s="305">
        <v>-0.11921481222895047</v>
      </c>
    </row>
    <row r="15" spans="2:12" ht="15" customHeight="1">
      <c r="B15" s="297" t="s">
        <v>211</v>
      </c>
      <c r="C15" s="240">
        <v>5.9868235956110016E-2</v>
      </c>
      <c r="D15" s="305">
        <v>8.5896474118529742E-2</v>
      </c>
      <c r="E15" s="305">
        <v>1.7234352256186316</v>
      </c>
      <c r="F15" s="305">
        <v>0.13151764916681596</v>
      </c>
      <c r="G15" s="305">
        <v>3.8758674872332088E-2</v>
      </c>
    </row>
    <row r="16" spans="2:12" ht="15" customHeight="1">
      <c r="B16" s="297" t="s">
        <v>212</v>
      </c>
      <c r="C16" s="240">
        <v>-8.210207515955914E-2</v>
      </c>
      <c r="D16" s="305">
        <v>0.12882238126219914</v>
      </c>
      <c r="E16" s="305">
        <v>1.0172413793103448</v>
      </c>
      <c r="F16" s="305">
        <v>-0.17452069828857564</v>
      </c>
      <c r="G16" s="305">
        <v>-6.8612092158143567E-2</v>
      </c>
      <c r="I16" s="133"/>
      <c r="J16" s="133"/>
      <c r="K16" s="133"/>
      <c r="L16" s="133"/>
    </row>
    <row r="17" spans="2:7" ht="15" customHeight="1">
      <c r="B17" s="300" t="s">
        <v>213</v>
      </c>
      <c r="C17" s="240">
        <v>-5.6910695904426212E-2</v>
      </c>
      <c r="D17" s="305">
        <v>0.26301369863013702</v>
      </c>
      <c r="E17" s="305">
        <v>2.1666666666666665</v>
      </c>
      <c r="F17" s="305">
        <v>-0.11590250553945802</v>
      </c>
      <c r="G17" s="305">
        <v>-5.2873226576161447E-2</v>
      </c>
    </row>
    <row r="18" spans="2:7" ht="15" customHeight="1">
      <c r="B18" s="300" t="s">
        <v>214</v>
      </c>
      <c r="C18" s="240">
        <v>-1.4700044658363498E-2</v>
      </c>
      <c r="D18" s="305">
        <v>-0.1122715404699739</v>
      </c>
      <c r="E18" s="305">
        <v>0.50847457627118642</v>
      </c>
      <c r="F18" s="305">
        <v>-0.21762465373961215</v>
      </c>
      <c r="G18" s="305">
        <v>1.1425652606393832E-3</v>
      </c>
    </row>
    <row r="19" spans="2:7" ht="15" customHeight="1">
      <c r="B19" s="300" t="s">
        <v>215</v>
      </c>
      <c r="C19" s="240">
        <v>-0.17420308211948488</v>
      </c>
      <c r="D19" s="305">
        <v>0.16408668730650144</v>
      </c>
      <c r="E19" s="305">
        <v>1.0952380952380953</v>
      </c>
      <c r="F19" s="305">
        <v>2.866478538541517E-2</v>
      </c>
      <c r="G19" s="305">
        <v>-0.19164327605485953</v>
      </c>
    </row>
    <row r="20" spans="2:7" ht="15" customHeight="1">
      <c r="B20" s="300" t="s">
        <v>216</v>
      </c>
      <c r="C20" s="240">
        <v>-8.1577181493090012E-2</v>
      </c>
      <c r="D20" s="305">
        <v>0.19742489270386265</v>
      </c>
      <c r="E20" s="305">
        <v>-0.12</v>
      </c>
      <c r="F20" s="305">
        <v>-0.22755422500073375</v>
      </c>
      <c r="G20" s="305">
        <v>-2.3326559813387493E-2</v>
      </c>
    </row>
    <row r="21" spans="2:7" ht="15" customHeight="1">
      <c r="B21" s="297" t="s">
        <v>217</v>
      </c>
      <c r="C21" s="240">
        <v>1.473326581947676E-2</v>
      </c>
      <c r="D21" s="305">
        <v>0.29084380610412919</v>
      </c>
      <c r="E21" s="305">
        <v>0.20869565217391295</v>
      </c>
      <c r="F21" s="305">
        <v>-2.7408637873754138E-2</v>
      </c>
      <c r="G21" s="305">
        <v>1.0360691228205932E-2</v>
      </c>
    </row>
    <row r="22" spans="2:7" ht="15" customHeight="1">
      <c r="B22" s="297" t="s">
        <v>218</v>
      </c>
      <c r="C22" s="240">
        <v>9.548358989253547E-2</v>
      </c>
      <c r="D22" s="305">
        <v>-4.9723756906077332E-2</v>
      </c>
      <c r="E22" s="305">
        <v>2.7777777777777679E-2</v>
      </c>
      <c r="F22" s="305">
        <v>-9.1733870967741882E-2</v>
      </c>
      <c r="G22" s="305">
        <v>0.14129144214083489</v>
      </c>
    </row>
    <row r="23" spans="2:7" ht="15" customHeight="1">
      <c r="B23" s="297" t="s">
        <v>219</v>
      </c>
      <c r="C23" s="240">
        <v>0.20599526380043254</v>
      </c>
      <c r="D23" s="305">
        <v>4.1975308641975406E-2</v>
      </c>
      <c r="E23" s="305">
        <v>1.7884615384615383</v>
      </c>
      <c r="F23" s="305">
        <v>0.26416295353278163</v>
      </c>
      <c r="G23" s="305">
        <v>0.20436938097909296</v>
      </c>
    </row>
    <row r="24" spans="2:7" ht="15" customHeight="1">
      <c r="B24" s="297" t="s">
        <v>220</v>
      </c>
      <c r="C24" s="240">
        <v>-1.3619170918691137E-2</v>
      </c>
      <c r="D24" s="305">
        <v>-0.10348468848996828</v>
      </c>
      <c r="E24" s="305">
        <v>0.44210526315789478</v>
      </c>
      <c r="F24" s="305">
        <v>-0.2914480587618048</v>
      </c>
      <c r="G24" s="305">
        <v>7.0425396481432756E-4</v>
      </c>
    </row>
    <row r="25" spans="2:7" ht="15" customHeight="1">
      <c r="B25" s="297" t="s">
        <v>221</v>
      </c>
      <c r="C25" s="240">
        <v>0.11339048539000252</v>
      </c>
      <c r="D25" s="305">
        <v>8.5831863609641346E-2</v>
      </c>
      <c r="E25" s="305">
        <v>0.51490514905149043</v>
      </c>
      <c r="F25" s="305">
        <v>7.4745308310991909E-2</v>
      </c>
      <c r="G25" s="305">
        <v>0.11701785089254457</v>
      </c>
    </row>
    <row r="26" spans="2:7" ht="15" customHeight="1">
      <c r="B26" s="297" t="s">
        <v>222</v>
      </c>
      <c r="C26" s="240">
        <v>6.3466878222926404E-3</v>
      </c>
      <c r="D26" s="305">
        <v>0.30612244897959173</v>
      </c>
      <c r="E26" s="305">
        <v>1.5777777777777779</v>
      </c>
      <c r="F26" s="305">
        <v>-0.12691181256101525</v>
      </c>
      <c r="G26" s="305">
        <v>-3.307347035199637E-3</v>
      </c>
    </row>
    <row r="27" spans="2:7" ht="15" customHeight="1">
      <c r="B27" s="297" t="s">
        <v>223</v>
      </c>
      <c r="C27" s="240">
        <v>1.1645757238896826E-2</v>
      </c>
      <c r="D27" s="305">
        <v>-1.727815699658708E-2</v>
      </c>
      <c r="E27" s="305">
        <v>0.63230769230769224</v>
      </c>
      <c r="F27" s="305">
        <v>-9.6825678311757368E-2</v>
      </c>
      <c r="G27" s="305">
        <v>5.5092241597169522E-2</v>
      </c>
    </row>
    <row r="28" spans="2:7" ht="15" customHeight="1">
      <c r="B28" s="284" t="s">
        <v>224</v>
      </c>
      <c r="C28" s="240">
        <v>0.48318597075608016</v>
      </c>
      <c r="D28" s="305">
        <v>0.20818897637795275</v>
      </c>
      <c r="E28" s="305">
        <v>0.80076628352490431</v>
      </c>
      <c r="F28" s="305">
        <v>9.8373983739837412E-2</v>
      </c>
      <c r="G28" s="305">
        <v>0.56582391525267139</v>
      </c>
    </row>
    <row r="29" spans="2:7" ht="15" customHeight="1">
      <c r="B29" s="286" t="s">
        <v>225</v>
      </c>
      <c r="C29" s="253">
        <v>3.3000290394451515E-2</v>
      </c>
      <c r="D29" s="253">
        <v>8.0100535460605471E-2</v>
      </c>
      <c r="E29" s="253">
        <v>0.16135773541890952</v>
      </c>
      <c r="F29" s="253">
        <v>-7.0736346071145206E-2</v>
      </c>
      <c r="G29" s="253">
        <v>4.3725530442452643E-2</v>
      </c>
    </row>
    <row r="30" spans="2:7" ht="15" customHeight="1">
      <c r="B30" s="301" t="s">
        <v>36</v>
      </c>
      <c r="C30" s="303">
        <v>2.6242294141912259E-2</v>
      </c>
      <c r="D30" s="303">
        <v>7.0025652320369058E-3</v>
      </c>
      <c r="E30" s="303">
        <v>0.35493845874007146</v>
      </c>
      <c r="F30" s="303">
        <v>-7.1966830179864494E-2</v>
      </c>
      <c r="G30" s="303">
        <v>4.7041883902294135E-2</v>
      </c>
    </row>
    <row r="31" spans="2:7" ht="48" customHeight="1">
      <c r="B31" s="437" t="s">
        <v>252</v>
      </c>
      <c r="C31" s="444"/>
      <c r="D31" s="444"/>
      <c r="E31" s="444"/>
      <c r="F31" s="444"/>
      <c r="G31" s="444"/>
    </row>
    <row r="32" spans="2:7">
      <c r="B32" s="257" t="str">
        <f>actualizaciones!$C$16</f>
        <v>HOLANDA</v>
      </c>
    </row>
  </sheetData>
  <mergeCells count="3">
    <mergeCell ref="B5:G5"/>
    <mergeCell ref="B6:G6"/>
    <mergeCell ref="B31:G31"/>
  </mergeCells>
  <conditionalFormatting sqref="B8:B29">
    <cfRule type="cellIs" dxfId="7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60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>
      <selection activeCell="F3" sqref="F3"/>
    </sheetView>
  </sheetViews>
  <sheetFormatPr baseColWidth="10" defaultRowHeight="12"/>
  <cols>
    <col min="1" max="1" width="15.7109375" style="294" customWidth="1"/>
    <col min="2" max="2" width="16.140625" style="294" customWidth="1"/>
    <col min="3" max="7" width="9.7109375" style="294" customWidth="1"/>
    <col min="8" max="256" width="11.42578125" style="294"/>
    <col min="257" max="257" width="13.5703125" style="294" customWidth="1"/>
    <col min="258" max="258" width="23.7109375" style="294" customWidth="1"/>
    <col min="259" max="263" width="10.7109375" style="294" customWidth="1"/>
    <col min="264" max="512" width="11.42578125" style="294"/>
    <col min="513" max="513" width="13.5703125" style="294" customWidth="1"/>
    <col min="514" max="514" width="23.7109375" style="294" customWidth="1"/>
    <col min="515" max="519" width="10.7109375" style="294" customWidth="1"/>
    <col min="520" max="768" width="11.42578125" style="294"/>
    <col min="769" max="769" width="13.5703125" style="294" customWidth="1"/>
    <col min="770" max="770" width="23.7109375" style="294" customWidth="1"/>
    <col min="771" max="775" width="10.7109375" style="294" customWidth="1"/>
    <col min="776" max="1024" width="11.42578125" style="294"/>
    <col min="1025" max="1025" width="13.5703125" style="294" customWidth="1"/>
    <col min="1026" max="1026" width="23.7109375" style="294" customWidth="1"/>
    <col min="1027" max="1031" width="10.7109375" style="294" customWidth="1"/>
    <col min="1032" max="1280" width="11.42578125" style="294"/>
    <col min="1281" max="1281" width="13.5703125" style="294" customWidth="1"/>
    <col min="1282" max="1282" width="23.7109375" style="294" customWidth="1"/>
    <col min="1283" max="1287" width="10.7109375" style="294" customWidth="1"/>
    <col min="1288" max="1536" width="11.42578125" style="294"/>
    <col min="1537" max="1537" width="13.5703125" style="294" customWidth="1"/>
    <col min="1538" max="1538" width="23.7109375" style="294" customWidth="1"/>
    <col min="1539" max="1543" width="10.7109375" style="294" customWidth="1"/>
    <col min="1544" max="1792" width="11.42578125" style="294"/>
    <col min="1793" max="1793" width="13.5703125" style="294" customWidth="1"/>
    <col min="1794" max="1794" width="23.7109375" style="294" customWidth="1"/>
    <col min="1795" max="1799" width="10.7109375" style="294" customWidth="1"/>
    <col min="1800" max="2048" width="11.42578125" style="294"/>
    <col min="2049" max="2049" width="13.5703125" style="294" customWidth="1"/>
    <col min="2050" max="2050" width="23.7109375" style="294" customWidth="1"/>
    <col min="2051" max="2055" width="10.7109375" style="294" customWidth="1"/>
    <col min="2056" max="2304" width="11.42578125" style="294"/>
    <col min="2305" max="2305" width="13.5703125" style="294" customWidth="1"/>
    <col min="2306" max="2306" width="23.7109375" style="294" customWidth="1"/>
    <col min="2307" max="2311" width="10.7109375" style="294" customWidth="1"/>
    <col min="2312" max="2560" width="11.42578125" style="294"/>
    <col min="2561" max="2561" width="13.5703125" style="294" customWidth="1"/>
    <col min="2562" max="2562" width="23.7109375" style="294" customWidth="1"/>
    <col min="2563" max="2567" width="10.7109375" style="294" customWidth="1"/>
    <col min="2568" max="2816" width="11.42578125" style="294"/>
    <col min="2817" max="2817" width="13.5703125" style="294" customWidth="1"/>
    <col min="2818" max="2818" width="23.7109375" style="294" customWidth="1"/>
    <col min="2819" max="2823" width="10.7109375" style="294" customWidth="1"/>
    <col min="2824" max="3072" width="11.42578125" style="294"/>
    <col min="3073" max="3073" width="13.5703125" style="294" customWidth="1"/>
    <col min="3074" max="3074" width="23.7109375" style="294" customWidth="1"/>
    <col min="3075" max="3079" width="10.7109375" style="294" customWidth="1"/>
    <col min="3080" max="3328" width="11.42578125" style="294"/>
    <col min="3329" max="3329" width="13.5703125" style="294" customWidth="1"/>
    <col min="3330" max="3330" width="23.7109375" style="294" customWidth="1"/>
    <col min="3331" max="3335" width="10.7109375" style="294" customWidth="1"/>
    <col min="3336" max="3584" width="11.42578125" style="294"/>
    <col min="3585" max="3585" width="13.5703125" style="294" customWidth="1"/>
    <col min="3586" max="3586" width="23.7109375" style="294" customWidth="1"/>
    <col min="3587" max="3591" width="10.7109375" style="294" customWidth="1"/>
    <col min="3592" max="3840" width="11.42578125" style="294"/>
    <col min="3841" max="3841" width="13.5703125" style="294" customWidth="1"/>
    <col min="3842" max="3842" width="23.7109375" style="294" customWidth="1"/>
    <col min="3843" max="3847" width="10.7109375" style="294" customWidth="1"/>
    <col min="3848" max="4096" width="11.42578125" style="294"/>
    <col min="4097" max="4097" width="13.5703125" style="294" customWidth="1"/>
    <col min="4098" max="4098" width="23.7109375" style="294" customWidth="1"/>
    <col min="4099" max="4103" width="10.7109375" style="294" customWidth="1"/>
    <col min="4104" max="4352" width="11.42578125" style="294"/>
    <col min="4353" max="4353" width="13.5703125" style="294" customWidth="1"/>
    <col min="4354" max="4354" width="23.7109375" style="294" customWidth="1"/>
    <col min="4355" max="4359" width="10.7109375" style="294" customWidth="1"/>
    <col min="4360" max="4608" width="11.42578125" style="294"/>
    <col min="4609" max="4609" width="13.5703125" style="294" customWidth="1"/>
    <col min="4610" max="4610" width="23.7109375" style="294" customWidth="1"/>
    <col min="4611" max="4615" width="10.7109375" style="294" customWidth="1"/>
    <col min="4616" max="4864" width="11.42578125" style="294"/>
    <col min="4865" max="4865" width="13.5703125" style="294" customWidth="1"/>
    <col min="4866" max="4866" width="23.7109375" style="294" customWidth="1"/>
    <col min="4867" max="4871" width="10.7109375" style="294" customWidth="1"/>
    <col min="4872" max="5120" width="11.42578125" style="294"/>
    <col min="5121" max="5121" width="13.5703125" style="294" customWidth="1"/>
    <col min="5122" max="5122" width="23.7109375" style="294" customWidth="1"/>
    <col min="5123" max="5127" width="10.7109375" style="294" customWidth="1"/>
    <col min="5128" max="5376" width="11.42578125" style="294"/>
    <col min="5377" max="5377" width="13.5703125" style="294" customWidth="1"/>
    <col min="5378" max="5378" width="23.7109375" style="294" customWidth="1"/>
    <col min="5379" max="5383" width="10.7109375" style="294" customWidth="1"/>
    <col min="5384" max="5632" width="11.42578125" style="294"/>
    <col min="5633" max="5633" width="13.5703125" style="294" customWidth="1"/>
    <col min="5634" max="5634" width="23.7109375" style="294" customWidth="1"/>
    <col min="5635" max="5639" width="10.7109375" style="294" customWidth="1"/>
    <col min="5640" max="5888" width="11.42578125" style="294"/>
    <col min="5889" max="5889" width="13.5703125" style="294" customWidth="1"/>
    <col min="5890" max="5890" width="23.7109375" style="294" customWidth="1"/>
    <col min="5891" max="5895" width="10.7109375" style="294" customWidth="1"/>
    <col min="5896" max="6144" width="11.42578125" style="294"/>
    <col min="6145" max="6145" width="13.5703125" style="294" customWidth="1"/>
    <col min="6146" max="6146" width="23.7109375" style="294" customWidth="1"/>
    <col min="6147" max="6151" width="10.7109375" style="294" customWidth="1"/>
    <col min="6152" max="6400" width="11.42578125" style="294"/>
    <col min="6401" max="6401" width="13.5703125" style="294" customWidth="1"/>
    <col min="6402" max="6402" width="23.7109375" style="294" customWidth="1"/>
    <col min="6403" max="6407" width="10.7109375" style="294" customWidth="1"/>
    <col min="6408" max="6656" width="11.42578125" style="294"/>
    <col min="6657" max="6657" width="13.5703125" style="294" customWidth="1"/>
    <col min="6658" max="6658" width="23.7109375" style="294" customWidth="1"/>
    <col min="6659" max="6663" width="10.7109375" style="294" customWidth="1"/>
    <col min="6664" max="6912" width="11.42578125" style="294"/>
    <col min="6913" max="6913" width="13.5703125" style="294" customWidth="1"/>
    <col min="6914" max="6914" width="23.7109375" style="294" customWidth="1"/>
    <col min="6915" max="6919" width="10.7109375" style="294" customWidth="1"/>
    <col min="6920" max="7168" width="11.42578125" style="294"/>
    <col min="7169" max="7169" width="13.5703125" style="294" customWidth="1"/>
    <col min="7170" max="7170" width="23.7109375" style="294" customWidth="1"/>
    <col min="7171" max="7175" width="10.7109375" style="294" customWidth="1"/>
    <col min="7176" max="7424" width="11.42578125" style="294"/>
    <col min="7425" max="7425" width="13.5703125" style="294" customWidth="1"/>
    <col min="7426" max="7426" width="23.7109375" style="294" customWidth="1"/>
    <col min="7427" max="7431" width="10.7109375" style="294" customWidth="1"/>
    <col min="7432" max="7680" width="11.42578125" style="294"/>
    <col min="7681" max="7681" width="13.5703125" style="294" customWidth="1"/>
    <col min="7682" max="7682" width="23.7109375" style="294" customWidth="1"/>
    <col min="7683" max="7687" width="10.7109375" style="294" customWidth="1"/>
    <col min="7688" max="7936" width="11.42578125" style="294"/>
    <col min="7937" max="7937" width="13.5703125" style="294" customWidth="1"/>
    <col min="7938" max="7938" width="23.7109375" style="294" customWidth="1"/>
    <col min="7939" max="7943" width="10.7109375" style="294" customWidth="1"/>
    <col min="7944" max="8192" width="11.42578125" style="294"/>
    <col min="8193" max="8193" width="13.5703125" style="294" customWidth="1"/>
    <col min="8194" max="8194" width="23.7109375" style="294" customWidth="1"/>
    <col min="8195" max="8199" width="10.7109375" style="294" customWidth="1"/>
    <col min="8200" max="8448" width="11.42578125" style="294"/>
    <col min="8449" max="8449" width="13.5703125" style="294" customWidth="1"/>
    <col min="8450" max="8450" width="23.7109375" style="294" customWidth="1"/>
    <col min="8451" max="8455" width="10.7109375" style="294" customWidth="1"/>
    <col min="8456" max="8704" width="11.42578125" style="294"/>
    <col min="8705" max="8705" width="13.5703125" style="294" customWidth="1"/>
    <col min="8706" max="8706" width="23.7109375" style="294" customWidth="1"/>
    <col min="8707" max="8711" width="10.7109375" style="294" customWidth="1"/>
    <col min="8712" max="8960" width="11.42578125" style="294"/>
    <col min="8961" max="8961" width="13.5703125" style="294" customWidth="1"/>
    <col min="8962" max="8962" width="23.7109375" style="294" customWidth="1"/>
    <col min="8963" max="8967" width="10.7109375" style="294" customWidth="1"/>
    <col min="8968" max="9216" width="11.42578125" style="294"/>
    <col min="9217" max="9217" width="13.5703125" style="294" customWidth="1"/>
    <col min="9218" max="9218" width="23.7109375" style="294" customWidth="1"/>
    <col min="9219" max="9223" width="10.7109375" style="294" customWidth="1"/>
    <col min="9224" max="9472" width="11.42578125" style="294"/>
    <col min="9473" max="9473" width="13.5703125" style="294" customWidth="1"/>
    <col min="9474" max="9474" width="23.7109375" style="294" customWidth="1"/>
    <col min="9475" max="9479" width="10.7109375" style="294" customWidth="1"/>
    <col min="9480" max="9728" width="11.42578125" style="294"/>
    <col min="9729" max="9729" width="13.5703125" style="294" customWidth="1"/>
    <col min="9730" max="9730" width="23.7109375" style="294" customWidth="1"/>
    <col min="9731" max="9735" width="10.7109375" style="294" customWidth="1"/>
    <col min="9736" max="9984" width="11.42578125" style="294"/>
    <col min="9985" max="9985" width="13.5703125" style="294" customWidth="1"/>
    <col min="9986" max="9986" width="23.7109375" style="294" customWidth="1"/>
    <col min="9987" max="9991" width="10.7109375" style="294" customWidth="1"/>
    <col min="9992" max="10240" width="11.42578125" style="294"/>
    <col min="10241" max="10241" width="13.5703125" style="294" customWidth="1"/>
    <col min="10242" max="10242" width="23.7109375" style="294" customWidth="1"/>
    <col min="10243" max="10247" width="10.7109375" style="294" customWidth="1"/>
    <col min="10248" max="10496" width="11.42578125" style="294"/>
    <col min="10497" max="10497" width="13.5703125" style="294" customWidth="1"/>
    <col min="10498" max="10498" width="23.7109375" style="294" customWidth="1"/>
    <col min="10499" max="10503" width="10.7109375" style="294" customWidth="1"/>
    <col min="10504" max="10752" width="11.42578125" style="294"/>
    <col min="10753" max="10753" width="13.5703125" style="294" customWidth="1"/>
    <col min="10754" max="10754" width="23.7109375" style="294" customWidth="1"/>
    <col min="10755" max="10759" width="10.7109375" style="294" customWidth="1"/>
    <col min="10760" max="11008" width="11.42578125" style="294"/>
    <col min="11009" max="11009" width="13.5703125" style="294" customWidth="1"/>
    <col min="11010" max="11010" width="23.7109375" style="294" customWidth="1"/>
    <col min="11011" max="11015" width="10.7109375" style="294" customWidth="1"/>
    <col min="11016" max="11264" width="11.42578125" style="294"/>
    <col min="11265" max="11265" width="13.5703125" style="294" customWidth="1"/>
    <col min="11266" max="11266" width="23.7109375" style="294" customWidth="1"/>
    <col min="11267" max="11271" width="10.7109375" style="294" customWidth="1"/>
    <col min="11272" max="11520" width="11.42578125" style="294"/>
    <col min="11521" max="11521" width="13.5703125" style="294" customWidth="1"/>
    <col min="11522" max="11522" width="23.7109375" style="294" customWidth="1"/>
    <col min="11523" max="11527" width="10.7109375" style="294" customWidth="1"/>
    <col min="11528" max="11776" width="11.42578125" style="294"/>
    <col min="11777" max="11777" width="13.5703125" style="294" customWidth="1"/>
    <col min="11778" max="11778" width="23.7109375" style="294" customWidth="1"/>
    <col min="11779" max="11783" width="10.7109375" style="294" customWidth="1"/>
    <col min="11784" max="12032" width="11.42578125" style="294"/>
    <col min="12033" max="12033" width="13.5703125" style="294" customWidth="1"/>
    <col min="12034" max="12034" width="23.7109375" style="294" customWidth="1"/>
    <col min="12035" max="12039" width="10.7109375" style="294" customWidth="1"/>
    <col min="12040" max="12288" width="11.42578125" style="294"/>
    <col min="12289" max="12289" width="13.5703125" style="294" customWidth="1"/>
    <col min="12290" max="12290" width="23.7109375" style="294" customWidth="1"/>
    <col min="12291" max="12295" width="10.7109375" style="294" customWidth="1"/>
    <col min="12296" max="12544" width="11.42578125" style="294"/>
    <col min="12545" max="12545" width="13.5703125" style="294" customWidth="1"/>
    <col min="12546" max="12546" width="23.7109375" style="294" customWidth="1"/>
    <col min="12547" max="12551" width="10.7109375" style="294" customWidth="1"/>
    <col min="12552" max="12800" width="11.42578125" style="294"/>
    <col min="12801" max="12801" width="13.5703125" style="294" customWidth="1"/>
    <col min="12802" max="12802" width="23.7109375" style="294" customWidth="1"/>
    <col min="12803" max="12807" width="10.7109375" style="294" customWidth="1"/>
    <col min="12808" max="13056" width="11.42578125" style="294"/>
    <col min="13057" max="13057" width="13.5703125" style="294" customWidth="1"/>
    <col min="13058" max="13058" width="23.7109375" style="294" customWidth="1"/>
    <col min="13059" max="13063" width="10.7109375" style="294" customWidth="1"/>
    <col min="13064" max="13312" width="11.42578125" style="294"/>
    <col min="13313" max="13313" width="13.5703125" style="294" customWidth="1"/>
    <col min="13314" max="13314" width="23.7109375" style="294" customWidth="1"/>
    <col min="13315" max="13319" width="10.7109375" style="294" customWidth="1"/>
    <col min="13320" max="13568" width="11.42578125" style="294"/>
    <col min="13569" max="13569" width="13.5703125" style="294" customWidth="1"/>
    <col min="13570" max="13570" width="23.7109375" style="294" customWidth="1"/>
    <col min="13571" max="13575" width="10.7109375" style="294" customWidth="1"/>
    <col min="13576" max="13824" width="11.42578125" style="294"/>
    <col min="13825" max="13825" width="13.5703125" style="294" customWidth="1"/>
    <col min="13826" max="13826" width="23.7109375" style="294" customWidth="1"/>
    <col min="13827" max="13831" width="10.7109375" style="294" customWidth="1"/>
    <col min="13832" max="14080" width="11.42578125" style="294"/>
    <col min="14081" max="14081" width="13.5703125" style="294" customWidth="1"/>
    <col min="14082" max="14082" width="23.7109375" style="294" customWidth="1"/>
    <col min="14083" max="14087" width="10.7109375" style="294" customWidth="1"/>
    <col min="14088" max="14336" width="11.42578125" style="294"/>
    <col min="14337" max="14337" width="13.5703125" style="294" customWidth="1"/>
    <col min="14338" max="14338" width="23.7109375" style="294" customWidth="1"/>
    <col min="14339" max="14343" width="10.7109375" style="294" customWidth="1"/>
    <col min="14344" max="14592" width="11.42578125" style="294"/>
    <col min="14593" max="14593" width="13.5703125" style="294" customWidth="1"/>
    <col min="14594" max="14594" width="23.7109375" style="294" customWidth="1"/>
    <col min="14595" max="14599" width="10.7109375" style="294" customWidth="1"/>
    <col min="14600" max="14848" width="11.42578125" style="294"/>
    <col min="14849" max="14849" width="13.5703125" style="294" customWidth="1"/>
    <col min="14850" max="14850" width="23.7109375" style="294" customWidth="1"/>
    <col min="14851" max="14855" width="10.7109375" style="294" customWidth="1"/>
    <col min="14856" max="15104" width="11.42578125" style="294"/>
    <col min="15105" max="15105" width="13.5703125" style="294" customWidth="1"/>
    <col min="15106" max="15106" width="23.7109375" style="294" customWidth="1"/>
    <col min="15107" max="15111" width="10.7109375" style="294" customWidth="1"/>
    <col min="15112" max="15360" width="11.42578125" style="294"/>
    <col min="15361" max="15361" width="13.5703125" style="294" customWidth="1"/>
    <col min="15362" max="15362" width="23.7109375" style="294" customWidth="1"/>
    <col min="15363" max="15367" width="10.7109375" style="294" customWidth="1"/>
    <col min="15368" max="15616" width="11.42578125" style="294"/>
    <col min="15617" max="15617" width="13.5703125" style="294" customWidth="1"/>
    <col min="15618" max="15618" width="23.7109375" style="294" customWidth="1"/>
    <col min="15619" max="15623" width="10.7109375" style="294" customWidth="1"/>
    <col min="15624" max="15872" width="11.42578125" style="294"/>
    <col min="15873" max="15873" width="13.5703125" style="294" customWidth="1"/>
    <col min="15874" max="15874" width="23.7109375" style="294" customWidth="1"/>
    <col min="15875" max="15879" width="10.7109375" style="294" customWidth="1"/>
    <col min="15880" max="16128" width="11.42578125" style="294"/>
    <col min="16129" max="16129" width="13.5703125" style="294" customWidth="1"/>
    <col min="16130" max="16130" width="23.7109375" style="294" customWidth="1"/>
    <col min="16131" max="16135" width="10.7109375" style="294" customWidth="1"/>
    <col min="16136" max="16384" width="11.42578125" style="294"/>
  </cols>
  <sheetData>
    <row r="1" spans="2:10" ht="15" customHeight="1">
      <c r="B1" s="153"/>
    </row>
    <row r="2" spans="2:10" ht="15" customHeight="1">
      <c r="B2" s="153"/>
    </row>
    <row r="3" spans="2:10" ht="15" customHeight="1">
      <c r="B3" s="153"/>
    </row>
    <row r="4" spans="2:10" ht="15" customHeight="1">
      <c r="B4" s="153"/>
    </row>
    <row r="5" spans="2:10" ht="36" customHeight="1">
      <c r="B5" s="435" t="s">
        <v>253</v>
      </c>
      <c r="C5" s="435"/>
      <c r="D5" s="435"/>
      <c r="E5" s="435"/>
      <c r="F5" s="435"/>
      <c r="G5" s="435"/>
    </row>
    <row r="6" spans="2:10" ht="18" customHeight="1">
      <c r="B6" s="435" t="str">
        <f>actualizaciones!A2</f>
        <v>año 2010</v>
      </c>
      <c r="C6" s="435"/>
      <c r="D6" s="435"/>
      <c r="E6" s="435"/>
      <c r="F6" s="435"/>
      <c r="G6" s="435"/>
      <c r="J6" s="306"/>
    </row>
    <row r="7" spans="2:10" ht="15" customHeight="1">
      <c r="B7" s="174" t="s">
        <v>203</v>
      </c>
      <c r="C7" s="174" t="s">
        <v>36</v>
      </c>
      <c r="D7" s="174" t="s">
        <v>248</v>
      </c>
      <c r="E7" s="174" t="s">
        <v>249</v>
      </c>
      <c r="F7" s="174" t="s">
        <v>250</v>
      </c>
      <c r="G7" s="174" t="s">
        <v>251</v>
      </c>
    </row>
    <row r="8" spans="2:10" ht="15" customHeight="1">
      <c r="B8" s="297" t="s">
        <v>204</v>
      </c>
      <c r="C8" s="217">
        <f>'Nacionalidad-Zona (datos)'!AA9/'Nacionalidad-Zona (datos)'!$AA$31</f>
        <v>0.30347451268544345</v>
      </c>
      <c r="D8" s="216">
        <f>'Nacionalidad-Zona (datos)'!C9/'Nacionalidad-Zona (datos)'!$C$31</f>
        <v>0.80925424404804025</v>
      </c>
      <c r="E8" s="216">
        <f>'Nacionalidad-Zona (datos)'!I9/'Nacionalidad-Zona (datos)'!$I$31</f>
        <v>0.58967646663981743</v>
      </c>
      <c r="F8" s="216">
        <f>'Nacionalidad-Zona (datos)'!O9/'Nacionalidad-Zona (datos)'!$O$31</f>
        <v>0.61383343695175574</v>
      </c>
      <c r="G8" s="216">
        <f>'Nacionalidad-Zona (datos)'!U9/'Nacionalidad-Zona (datos)'!$U$31</f>
        <v>0.21536982262401358</v>
      </c>
    </row>
    <row r="9" spans="2:10" ht="15" customHeight="1">
      <c r="B9" s="297" t="s">
        <v>205</v>
      </c>
      <c r="C9" s="217">
        <f>'Nacionalidad-Zona (datos)'!AA10/'Nacionalidad-Zona (datos)'!$AA$31</f>
        <v>2.9234423268979008E-2</v>
      </c>
      <c r="D9" s="216">
        <f>'Nacionalidad-Zona (datos)'!C10/'Nacionalidad-Zona (datos)'!$C$31</f>
        <v>5.1977124918785745E-3</v>
      </c>
      <c r="E9" s="216">
        <f>'Nacionalidad-Zona (datos)'!I10/'Nacionalidad-Zona (datos)'!$I$31</f>
        <v>1.4341969839352039E-2</v>
      </c>
      <c r="F9" s="216">
        <f>'Nacionalidad-Zona (datos)'!O10/'Nacionalidad-Zona (datos)'!$O$31</f>
        <v>5.7426420432378283E-3</v>
      </c>
      <c r="G9" s="216">
        <f>'Nacionalidad-Zona (datos)'!U10/'Nacionalidad-Zona (datos)'!$U$31</f>
        <v>3.5247130529250409E-2</v>
      </c>
    </row>
    <row r="10" spans="2:10" ht="15" customHeight="1">
      <c r="B10" s="297" t="s">
        <v>206</v>
      </c>
      <c r="C10" s="217">
        <f>'Nacionalidad-Zona (datos)'!AA11/'Nacionalidad-Zona (datos)'!$AA$31</f>
        <v>2.6256151262852322E-2</v>
      </c>
      <c r="D10" s="216">
        <f>'Nacionalidad-Zona (datos)'!C11/'Nacionalidad-Zona (datos)'!$C$31</f>
        <v>4.4064765556148808E-3</v>
      </c>
      <c r="E10" s="216">
        <f>'Nacionalidad-Zona (datos)'!I11/'Nacionalidad-Zona (datos)'!$I$31</f>
        <v>5.7278381885711733E-3</v>
      </c>
      <c r="F10" s="216">
        <f>'Nacionalidad-Zona (datos)'!O11/'Nacionalidad-Zona (datos)'!$O$31</f>
        <v>3.4244420336730507E-3</v>
      </c>
      <c r="G10" s="216">
        <f>'Nacionalidad-Zona (datos)'!U11/'Nacionalidad-Zona (datos)'!$U$31</f>
        <v>3.2109192628048407E-2</v>
      </c>
    </row>
    <row r="11" spans="2:10" ht="15" customHeight="1">
      <c r="B11" s="297" t="s">
        <v>207</v>
      </c>
      <c r="C11" s="217">
        <f>'Nacionalidad-Zona (datos)'!AA12/'Nacionalidad-Zona (datos)'!$AA$31</f>
        <v>0.11101592213316223</v>
      </c>
      <c r="D11" s="216">
        <f>'Nacionalidad-Zona (datos)'!C12/'Nacionalidad-Zona (datos)'!$C$31</f>
        <v>2.5126565585739741E-2</v>
      </c>
      <c r="E11" s="216">
        <f>'Nacionalidad-Zona (datos)'!I12/'Nacionalidad-Zona (datos)'!$I$31</f>
        <v>0.20696290329798184</v>
      </c>
      <c r="F11" s="216">
        <f>'Nacionalidad-Zona (datos)'!O12/'Nacionalidad-Zona (datos)'!$O$31</f>
        <v>0.18295783191665554</v>
      </c>
      <c r="G11" s="216">
        <f>'Nacionalidad-Zona (datos)'!U12/'Nacionalidad-Zona (datos)'!$U$31</f>
        <v>9.8478703517388855E-2</v>
      </c>
    </row>
    <row r="12" spans="2:10" ht="15" customHeight="1">
      <c r="B12" s="297" t="s">
        <v>208</v>
      </c>
      <c r="C12" s="217">
        <f>'Nacionalidad-Zona (datos)'!AA13/'Nacionalidad-Zona (datos)'!$AA$31</f>
        <v>2.2954986468515366E-2</v>
      </c>
      <c r="D12" s="216">
        <f>'Nacionalidad-Zona (datos)'!C13/'Nacionalidad-Zona (datos)'!$C$31</f>
        <v>1.5934076537603006E-2</v>
      </c>
      <c r="E12" s="216">
        <f>'Nacionalidad-Zona (datos)'!I13/'Nacionalidad-Zona (datos)'!$I$31</f>
        <v>2.7162482659864859E-2</v>
      </c>
      <c r="F12" s="216">
        <f>'Nacionalidad-Zona (datos)'!O13/'Nacionalidad-Zona (datos)'!$O$31</f>
        <v>1.9850688789829117E-2</v>
      </c>
      <c r="G12" s="216">
        <f>'Nacionalidad-Zona (datos)'!U13/'Nacionalidad-Zona (datos)'!$U$31</f>
        <v>2.3833366870006641E-2</v>
      </c>
    </row>
    <row r="13" spans="2:10" ht="15" customHeight="1">
      <c r="B13" s="297" t="s">
        <v>209</v>
      </c>
      <c r="C13" s="217">
        <f>'Nacionalidad-Zona (datos)'!AA14/'Nacionalidad-Zona (datos)'!$AA$31</f>
        <v>0.31032915401054578</v>
      </c>
      <c r="D13" s="216">
        <f>'Nacionalidad-Zona (datos)'!C14/'Nacionalidad-Zona (datos)'!$C$31</f>
        <v>1.8687320283301063E-2</v>
      </c>
      <c r="E13" s="216">
        <f>'Nacionalidad-Zona (datos)'!I14/'Nacionalidad-Zona (datos)'!$I$31</f>
        <v>1.7809996867588492E-2</v>
      </c>
      <c r="F13" s="216">
        <f>'Nacionalidad-Zona (datos)'!O14/'Nacionalidad-Zona (datos)'!$O$31</f>
        <v>5.8241943562778918E-2</v>
      </c>
      <c r="G13" s="216">
        <f>'Nacionalidad-Zona (datos)'!U14/'Nacionalidad-Zona (datos)'!$U$31</f>
        <v>0.37776247486052739</v>
      </c>
    </row>
    <row r="14" spans="2:10" ht="15" customHeight="1">
      <c r="B14" s="297" t="s">
        <v>210</v>
      </c>
      <c r="C14" s="217">
        <f>'Nacionalidad-Zona (datos)'!AA15/'Nacionalidad-Zona (datos)'!$AA$31</f>
        <v>1.404335249646836E-2</v>
      </c>
      <c r="D14" s="216">
        <f>'Nacionalidad-Zona (datos)'!C15/'Nacionalidad-Zona (datos)'!$C$31</f>
        <v>2.5795578084694408E-3</v>
      </c>
      <c r="E14" s="216">
        <f>'Nacionalidad-Zona (datos)'!I15/'Nacionalidad-Zona (datos)'!$I$31</f>
        <v>1.6780775943079607E-3</v>
      </c>
      <c r="F14" s="216">
        <f>'Nacionalidad-Zona (datos)'!O15/'Nacionalidad-Zona (datos)'!$O$31</f>
        <v>2.2301033751079185E-3</v>
      </c>
      <c r="G14" s="216">
        <f>'Nacionalidad-Zona (datos)'!U15/'Nacionalidad-Zona (datos)'!$U$31</f>
        <v>1.709849043266479E-2</v>
      </c>
    </row>
    <row r="15" spans="2:10" ht="15" customHeight="1">
      <c r="B15" s="297" t="s">
        <v>211</v>
      </c>
      <c r="C15" s="217">
        <f>'Nacionalidad-Zona (datos)'!AA16/'Nacionalidad-Zona (datos)'!$AA$31</f>
        <v>1.871349991979426E-2</v>
      </c>
      <c r="D15" s="216">
        <f>'Nacionalidad-Zona (datos)'!C16/'Nacionalidad-Zona (datos)'!$C$31</f>
        <v>1.8622992158401575E-2</v>
      </c>
      <c r="E15" s="216">
        <f>'Nacionalidad-Zona (datos)'!I16/'Nacionalidad-Zona (datos)'!$I$31</f>
        <v>4.1862442386002598E-2</v>
      </c>
      <c r="F15" s="216">
        <f>'Nacionalidad-Zona (datos)'!O16/'Nacionalidad-Zona (datos)'!$O$31</f>
        <v>7.9475749513580728E-3</v>
      </c>
      <c r="G15" s="216">
        <f>'Nacionalidad-Zona (datos)'!U16/'Nacionalidad-Zona (datos)'!$U$31</f>
        <v>2.0677183628403928E-2</v>
      </c>
    </row>
    <row r="16" spans="2:10" ht="15" customHeight="1">
      <c r="B16" s="297" t="s">
        <v>212</v>
      </c>
      <c r="C16" s="217">
        <f>'Nacionalidad-Zona (datos)'!AA17/'Nacionalidad-Zona (datos)'!$AA$31</f>
        <v>8.0045536162439909E-2</v>
      </c>
      <c r="D16" s="216">
        <f>'Nacionalidad-Zona (datos)'!C17/'Nacionalidad-Zona (datos)'!$C$31</f>
        <v>1.1160929670061047E-2</v>
      </c>
      <c r="E16" s="216">
        <f>'Nacionalidad-Zona (datos)'!I17/'Nacionalidad-Zona (datos)'!$I$31</f>
        <v>7.8534031413612562E-3</v>
      </c>
      <c r="F16" s="216">
        <f>'Nacionalidad-Zona (datos)'!O17/'Nacionalidad-Zona (datos)'!$O$31</f>
        <v>6.0581538469283221E-2</v>
      </c>
      <c r="G16" s="216">
        <f>'Nacionalidad-Zona (datos)'!U17/'Nacionalidad-Zona (datos)'!$U$31</f>
        <v>8.7708739726570117E-2</v>
      </c>
    </row>
    <row r="17" spans="2:11" ht="15" customHeight="1">
      <c r="B17" s="300" t="s">
        <v>213</v>
      </c>
      <c r="C17" s="217">
        <f>'Nacionalidad-Zona (datos)'!AA18/'Nacionalidad-Zona (datos)'!$AA$31</f>
        <v>2.5032056423444915E-2</v>
      </c>
      <c r="D17" s="216">
        <f>'Nacionalidad-Zona (datos)'!C18/'Nacionalidad-Zona (datos)'!$C$31</f>
        <v>2.9655265578663647E-3</v>
      </c>
      <c r="E17" s="216">
        <f>'Nacionalidad-Zona (datos)'!I18/'Nacionalidad-Zona (datos)'!$I$31</f>
        <v>3.400903924464134E-3</v>
      </c>
      <c r="F17" s="216">
        <f>'Nacionalidad-Zona (datos)'!O18/'Nacionalidad-Zona (datos)'!$O$31</f>
        <v>1.3055921226506515E-2</v>
      </c>
      <c r="G17" s="216">
        <f>'Nacionalidad-Zona (datos)'!U18/'Nacionalidad-Zona (datos)'!$U$31</f>
        <v>2.8658477462834241E-2</v>
      </c>
    </row>
    <row r="18" spans="2:11" ht="15" customHeight="1">
      <c r="B18" s="300" t="s">
        <v>214</v>
      </c>
      <c r="C18" s="217">
        <f>'Nacionalidad-Zona (datos)'!AA19/'Nacionalidad-Zona (datos)'!$AA$31</f>
        <v>1.644000351870346E-2</v>
      </c>
      <c r="D18" s="216">
        <f>'Nacionalidad-Zona (datos)'!C19/'Nacionalidad-Zona (datos)'!$C$31</f>
        <v>2.1871562465825682E-3</v>
      </c>
      <c r="E18" s="216">
        <f>'Nacionalidad-Zona (datos)'!I19/'Nacionalidad-Zona (datos)'!$I$31</f>
        <v>1.9913187452454467E-3</v>
      </c>
      <c r="F18" s="216">
        <f>'Nacionalidad-Zona (datos)'!O19/'Nacionalidad-Zona (datos)'!$O$31</f>
        <v>5.687267015864945E-3</v>
      </c>
      <c r="G18" s="216">
        <f>'Nacionalidad-Zona (datos)'!U19/'Nacionalidad-Zona (datos)'!$U$31</f>
        <v>1.9412781538634769E-2</v>
      </c>
    </row>
    <row r="19" spans="2:11" ht="15" customHeight="1">
      <c r="B19" s="300" t="s">
        <v>215</v>
      </c>
      <c r="C19" s="217">
        <f>'Nacionalidad-Zona (datos)'!AA20/'Nacionalidad-Zona (datos)'!$AA$31</f>
        <v>1.6193487293858309E-2</v>
      </c>
      <c r="D19" s="216">
        <f>'Nacionalidad-Zona (datos)'!C20/'Nacionalidad-Zona (datos)'!$C$31</f>
        <v>2.4187374962207227E-3</v>
      </c>
      <c r="E19" s="216">
        <f>'Nacionalidad-Zona (datos)'!I20/'Nacionalidad-Zona (datos)'!$I$31</f>
        <v>1.9689443773213407E-3</v>
      </c>
      <c r="F19" s="216">
        <f>'Nacionalidad-Zona (datos)'!O20/'Nacionalidad-Zona (datos)'!$O$31</f>
        <v>8.7165327178315138E-3</v>
      </c>
      <c r="G19" s="216">
        <f>'Nacionalidad-Zona (datos)'!U20/'Nacionalidad-Zona (datos)'!$U$31</f>
        <v>1.8465848371837953E-2</v>
      </c>
    </row>
    <row r="20" spans="2:11" ht="15" customHeight="1">
      <c r="B20" s="300" t="s">
        <v>216</v>
      </c>
      <c r="C20" s="217">
        <f>'Nacionalidad-Zona (datos)'!AA21/'Nacionalidad-Zona (datos)'!$AA$31</f>
        <v>2.2379988926433225E-2</v>
      </c>
      <c r="D20" s="216">
        <f>'Nacionalidad-Zona (datos)'!C21/'Nacionalidad-Zona (datos)'!$C$31</f>
        <v>3.5895093693913914E-3</v>
      </c>
      <c r="E20" s="216">
        <f>'Nacionalidad-Zona (datos)'!I21/'Nacionalidad-Zona (datos)'!$I$31</f>
        <v>4.9223609433033516E-4</v>
      </c>
      <c r="F20" s="216">
        <f>'Nacionalidad-Zona (datos)'!O21/'Nacionalidad-Zona (datos)'!$O$31</f>
        <v>3.3121817509080248E-2</v>
      </c>
      <c r="G20" s="216">
        <f>'Nacionalidad-Zona (datos)'!U21/'Nacionalidad-Zona (datos)'!$U$31</f>
        <v>2.1171632353263154E-2</v>
      </c>
    </row>
    <row r="21" spans="2:11" ht="15" customHeight="1">
      <c r="B21" s="297" t="s">
        <v>217</v>
      </c>
      <c r="C21" s="217">
        <f>'Nacionalidad-Zona (datos)'!AA22/'Nacionalidad-Zona (datos)'!$AA$31</f>
        <v>6.4292921714022549E-3</v>
      </c>
      <c r="D21" s="216">
        <f>'Nacionalidad-Zona (datos)'!C22/'Nacionalidad-Zona (datos)'!$C$31</f>
        <v>4.6251921802731369E-3</v>
      </c>
      <c r="E21" s="216">
        <f>'Nacionalidad-Zona (datos)'!I22/'Nacionalidad-Zona (datos)'!$I$31</f>
        <v>1.5550185707253771E-2</v>
      </c>
      <c r="F21" s="216">
        <f>'Nacionalidad-Zona (datos)'!O22/'Nacionalidad-Zona (datos)'!$O$31</f>
        <v>4.4211925263849417E-3</v>
      </c>
      <c r="G21" s="216">
        <f>'Nacionalidad-Zona (datos)'!U22/'Nacionalidad-Zona (datos)'!$U$31</f>
        <v>6.8120281624648518E-3</v>
      </c>
    </row>
    <row r="22" spans="2:11" ht="15" customHeight="1">
      <c r="B22" s="297" t="s">
        <v>218</v>
      </c>
      <c r="C22" s="217">
        <f>'Nacionalidad-Zona (datos)'!AA23/'Nacionalidad-Zona (datos)'!$AA$31</f>
        <v>6.2454916611902533E-3</v>
      </c>
      <c r="D22" s="216">
        <f>'Nacionalidad-Zona (datos)'!C23/'Nacionalidad-Zona (datos)'!$C$31</f>
        <v>2.2128874965423634E-3</v>
      </c>
      <c r="E22" s="216">
        <f>'Nacionalidad-Zona (datos)'!I23/'Nacionalidad-Zona (datos)'!$I$31</f>
        <v>7.4506645187273459E-3</v>
      </c>
      <c r="F22" s="216">
        <f>'Nacionalidad-Zona (datos)'!O23/'Nacionalidad-Zona (datos)'!$O$31</f>
        <v>5.6696476889735734E-3</v>
      </c>
      <c r="G22" s="216">
        <f>'Nacionalidad-Zona (datos)'!U23/'Nacionalidad-Zona (datos)'!$U$31</f>
        <v>6.5141078184932687E-3</v>
      </c>
    </row>
    <row r="23" spans="2:11" ht="15" customHeight="1">
      <c r="B23" s="297" t="s">
        <v>219</v>
      </c>
      <c r="C23" s="217">
        <f>'Nacionalidad-Zona (datos)'!AA24/'Nacionalidad-Zona (datos)'!$AA$31</f>
        <v>1.6970913776241506E-2</v>
      </c>
      <c r="D23" s="216">
        <f>'Nacionalidad-Zona (datos)'!C24/'Nacionalidad-Zona (datos)'!$C$31</f>
        <v>2.7146468707583641E-3</v>
      </c>
      <c r="E23" s="216">
        <f>'Nacionalidad-Zona (datos)'!I24/'Nacionalidad-Zona (datos)'!$I$31</f>
        <v>3.2442833489953909E-3</v>
      </c>
      <c r="F23" s="216">
        <f>'Nacionalidad-Zona (datos)'!O24/'Nacionalidad-Zona (datos)'!$O$31</f>
        <v>2.4994273718760302E-3</v>
      </c>
      <c r="G23" s="216">
        <f>'Nacionalidad-Zona (datos)'!U24/'Nacionalidad-Zona (datos)'!$U$31</f>
        <v>2.0705594229885032E-2</v>
      </c>
    </row>
    <row r="24" spans="2:11" ht="15" customHeight="1">
      <c r="B24" s="297" t="s">
        <v>220</v>
      </c>
      <c r="C24" s="217">
        <f>'Nacionalidad-Zona (datos)'!AA25/'Nacionalidad-Zona (datos)'!$AA$31</f>
        <v>1.6085235416785252E-2</v>
      </c>
      <c r="D24" s="216">
        <f>'Nacionalidad-Zona (datos)'!C25/'Nacionalidad-Zona (datos)'!$C$31</f>
        <v>5.4614578039664718E-3</v>
      </c>
      <c r="E24" s="216">
        <f>'Nacionalidad-Zona (datos)'!I25/'Nacionalidad-Zona (datos)'!$I$31</f>
        <v>6.1305768112050836E-3</v>
      </c>
      <c r="F24" s="216">
        <f>'Nacionalidad-Zona (datos)'!O25/'Nacionalidad-Zona (datos)'!$O$31</f>
        <v>3.3992715666853767E-3</v>
      </c>
      <c r="G24" s="216">
        <f>'Nacionalidad-Zona (datos)'!U25/'Nacionalidad-Zona (datos)'!$U$31</f>
        <v>1.9258999383828791E-2</v>
      </c>
    </row>
    <row r="25" spans="2:11" ht="15" customHeight="1">
      <c r="B25" s="297" t="s">
        <v>221</v>
      </c>
      <c r="C25" s="217">
        <f>'Nacionalidad-Zona (datos)'!AA26/'Nacionalidad-Zona (datos)'!$AA$31</f>
        <v>1.9086068521575343E-2</v>
      </c>
      <c r="D25" s="216">
        <f>'Nacionalidad-Zona (datos)'!C26/'Nacionalidad-Zona (datos)'!$C$31</f>
        <v>1.1881404668935305E-2</v>
      </c>
      <c r="E25" s="216">
        <f>'Nacionalidad-Zona (datos)'!I26/'Nacionalidad-Zona (datos)'!$I$31</f>
        <v>1.2507271669575335E-2</v>
      </c>
      <c r="F25" s="216">
        <f>'Nacionalidad-Zona (datos)'!O26/'Nacionalidad-Zona (datos)'!$O$31</f>
        <v>1.2612921007523453E-2</v>
      </c>
      <c r="G25" s="216">
        <f>'Nacionalidad-Zona (datos)'!U26/'Nacionalidad-Zona (datos)'!$U$31</f>
        <v>2.0795257045568519E-2</v>
      </c>
    </row>
    <row r="26" spans="2:11" ht="15" customHeight="1">
      <c r="B26" s="297" t="s">
        <v>222</v>
      </c>
      <c r="C26" s="217">
        <f>'Nacionalidad-Zona (datos)'!AA27/'Nacionalidad-Zona (datos)'!$AA$31</f>
        <v>2.6255737297739231E-3</v>
      </c>
      <c r="D26" s="216">
        <f>'Nacionalidad-Zona (datos)'!C27/'Nacionalidad-Zona (datos)'!$C$31</f>
        <v>7.8222999877776561E-3</v>
      </c>
      <c r="E26" s="216">
        <f>'Nacionalidad-Zona (datos)'!I27/'Nacionalidad-Zona (datos)'!$I$31</f>
        <v>7.7862800375889385E-3</v>
      </c>
      <c r="F26" s="216">
        <f>'Nacionalidad-Zona (datos)'!O27/'Nacionalidad-Zona (datos)'!$O$31</f>
        <v>3.3766181463964701E-3</v>
      </c>
      <c r="G26" s="216">
        <f>'Nacionalidad-Zona (datos)'!U27/'Nacionalidad-Zona (datos)'!$U$31</f>
        <v>2.1993454614455104E-3</v>
      </c>
    </row>
    <row r="27" spans="2:11" ht="15" customHeight="1">
      <c r="B27" s="297" t="s">
        <v>223</v>
      </c>
      <c r="C27" s="217">
        <f>'Nacionalidad-Zona (datos)'!AA28/'Nacionalidad-Zona (datos)'!$AA$31</f>
        <v>3.9556436381323968E-3</v>
      </c>
      <c r="D27" s="216">
        <f>'Nacionalidad-Zona (datos)'!C28/'Nacionalidad-Zona (datos)'!$C$31</f>
        <v>2.9635967141193802E-2</v>
      </c>
      <c r="E27" s="216">
        <f>'Nacionalidad-Zona (datos)'!I28/'Nacionalidad-Zona (datos)'!$I$31</f>
        <v>2.3739204367476618E-2</v>
      </c>
      <c r="F27" s="216">
        <f>'Nacionalidad-Zona (datos)'!O28/'Nacionalidad-Zona (datos)'!$O$31</f>
        <v>6.4096594184111901E-3</v>
      </c>
      <c r="G27" s="216">
        <f>'Nacionalidad-Zona (datos)'!U28/'Nacionalidad-Zona (datos)'!$U$31</f>
        <v>2.1764084620846187E-3</v>
      </c>
    </row>
    <row r="28" spans="2:11" ht="15" customHeight="1">
      <c r="B28" s="284" t="s">
        <v>224</v>
      </c>
      <c r="C28" s="217">
        <f>'Nacionalidad-Zona (datos)'!AA29/'Nacionalidad-Zona (datos)'!$AA$31</f>
        <v>1.2534242676698421E-2</v>
      </c>
      <c r="D28" s="216">
        <f>'Nacionalidad-Zona (datos)'!C29/'Nacionalidad-Zona (datos)'!$C$31</f>
        <v>2.4676268711443329E-2</v>
      </c>
      <c r="E28" s="216">
        <f>'Nacionalidad-Zona (datos)'!I29/'Nacionalidad-Zona (datos)'!$I$31</f>
        <v>1.0515952924329887E-2</v>
      </c>
      <c r="F28" s="216">
        <f>'Nacionalidad-Zona (datos)'!O29/'Nacionalidad-Zona (datos)'!$O$31</f>
        <v>6.8010601800695212E-3</v>
      </c>
      <c r="G28" s="216">
        <f>'Nacionalidad-Zona (datos)'!U29/'Nacionalidad-Zona (datos)'!$U$31</f>
        <v>1.3253154619355282E-2</v>
      </c>
    </row>
    <row r="29" spans="2:11" ht="15" customHeight="1">
      <c r="B29" s="286" t="s">
        <v>225</v>
      </c>
      <c r="C29" s="307">
        <f>'Nacionalidad-Zona (datos)'!AA30/'Nacionalidad-Zona (datos)'!$AA$31</f>
        <v>0.69652548731455655</v>
      </c>
      <c r="D29" s="307">
        <f>'Nacionalidad-Zona (datos)'!C30/'Nacionalidad-Zona (datos)'!$C$31</f>
        <v>0.19074575595195975</v>
      </c>
      <c r="E29" s="307">
        <f>'Nacionalidad-Zona (datos)'!I30/'Nacionalidad-Zona (datos)'!$I$31</f>
        <v>0.41032353336018257</v>
      </c>
      <c r="F29" s="307">
        <f>'Nacionalidad-Zona (datos)'!O30/'Nacionalidad-Zona (datos)'!$O$31</f>
        <v>0.38616656304824426</v>
      </c>
      <c r="G29" s="307">
        <f>'Nacionalidad-Zona (datos)'!U30/'Nacionalidad-Zona (datos)'!$U$31</f>
        <v>0.78463017737598639</v>
      </c>
    </row>
    <row r="30" spans="2:11" ht="15" customHeight="1">
      <c r="B30" s="301" t="s">
        <v>36</v>
      </c>
      <c r="C30" s="209">
        <f>'Nacionalidad-Zona (datos)'!AA31/'Nacionalidad-Zona (datos)'!$AA$31</f>
        <v>1</v>
      </c>
      <c r="D30" s="209">
        <f>'Nacionalidad-Zona (datos)'!C31/'Nacionalidad-Zona (datos)'!$C$31</f>
        <v>1</v>
      </c>
      <c r="E30" s="209">
        <f>'Nacionalidad-Zona (datos)'!I31/'Nacionalidad-Zona (datos)'!$I$31</f>
        <v>1</v>
      </c>
      <c r="F30" s="209">
        <f>'Nacionalidad-Zona (datos)'!O31/'Nacionalidad-Zona (datos)'!$O$31</f>
        <v>1</v>
      </c>
      <c r="G30" s="209">
        <f>'Nacionalidad-Zona (datos)'!U31/'Nacionalidad-Zona (datos)'!$U$31</f>
        <v>1</v>
      </c>
      <c r="H30" s="304"/>
      <c r="I30" s="304"/>
      <c r="J30" s="304"/>
      <c r="K30" s="304"/>
    </row>
    <row r="31" spans="2:11" ht="48" customHeight="1">
      <c r="B31" s="437" t="s">
        <v>254</v>
      </c>
      <c r="C31" s="444"/>
      <c r="D31" s="444"/>
      <c r="E31" s="444"/>
      <c r="F31" s="444"/>
      <c r="G31" s="444"/>
    </row>
    <row r="32" spans="2:11" ht="14.25" customHeight="1">
      <c r="B32" s="257" t="str">
        <f>actualizaciones!$C$16</f>
        <v>HOLANDA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6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61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>
      <selection activeCell="F3" sqref="F3"/>
    </sheetView>
  </sheetViews>
  <sheetFormatPr baseColWidth="10" defaultRowHeight="12"/>
  <cols>
    <col min="1" max="1" width="15.7109375" style="294" customWidth="1"/>
    <col min="2" max="2" width="16.140625" style="294" customWidth="1"/>
    <col min="3" max="7" width="9.7109375" style="294" customWidth="1"/>
    <col min="8" max="256" width="11.42578125" style="294"/>
    <col min="257" max="257" width="13.5703125" style="294" customWidth="1"/>
    <col min="258" max="258" width="23.7109375" style="294" customWidth="1"/>
    <col min="259" max="263" width="10.7109375" style="294" customWidth="1"/>
    <col min="264" max="512" width="11.42578125" style="294"/>
    <col min="513" max="513" width="13.5703125" style="294" customWidth="1"/>
    <col min="514" max="514" width="23.7109375" style="294" customWidth="1"/>
    <col min="515" max="519" width="10.7109375" style="294" customWidth="1"/>
    <col min="520" max="768" width="11.42578125" style="294"/>
    <col min="769" max="769" width="13.5703125" style="294" customWidth="1"/>
    <col min="770" max="770" width="23.7109375" style="294" customWidth="1"/>
    <col min="771" max="775" width="10.7109375" style="294" customWidth="1"/>
    <col min="776" max="1024" width="11.42578125" style="294"/>
    <col min="1025" max="1025" width="13.5703125" style="294" customWidth="1"/>
    <col min="1026" max="1026" width="23.7109375" style="294" customWidth="1"/>
    <col min="1027" max="1031" width="10.7109375" style="294" customWidth="1"/>
    <col min="1032" max="1280" width="11.42578125" style="294"/>
    <col min="1281" max="1281" width="13.5703125" style="294" customWidth="1"/>
    <col min="1282" max="1282" width="23.7109375" style="294" customWidth="1"/>
    <col min="1283" max="1287" width="10.7109375" style="294" customWidth="1"/>
    <col min="1288" max="1536" width="11.42578125" style="294"/>
    <col min="1537" max="1537" width="13.5703125" style="294" customWidth="1"/>
    <col min="1538" max="1538" width="23.7109375" style="294" customWidth="1"/>
    <col min="1539" max="1543" width="10.7109375" style="294" customWidth="1"/>
    <col min="1544" max="1792" width="11.42578125" style="294"/>
    <col min="1793" max="1793" width="13.5703125" style="294" customWidth="1"/>
    <col min="1794" max="1794" width="23.7109375" style="294" customWidth="1"/>
    <col min="1795" max="1799" width="10.7109375" style="294" customWidth="1"/>
    <col min="1800" max="2048" width="11.42578125" style="294"/>
    <col min="2049" max="2049" width="13.5703125" style="294" customWidth="1"/>
    <col min="2050" max="2050" width="23.7109375" style="294" customWidth="1"/>
    <col min="2051" max="2055" width="10.7109375" style="294" customWidth="1"/>
    <col min="2056" max="2304" width="11.42578125" style="294"/>
    <col min="2305" max="2305" width="13.5703125" style="294" customWidth="1"/>
    <col min="2306" max="2306" width="23.7109375" style="294" customWidth="1"/>
    <col min="2307" max="2311" width="10.7109375" style="294" customWidth="1"/>
    <col min="2312" max="2560" width="11.42578125" style="294"/>
    <col min="2561" max="2561" width="13.5703125" style="294" customWidth="1"/>
    <col min="2562" max="2562" width="23.7109375" style="294" customWidth="1"/>
    <col min="2563" max="2567" width="10.7109375" style="294" customWidth="1"/>
    <col min="2568" max="2816" width="11.42578125" style="294"/>
    <col min="2817" max="2817" width="13.5703125" style="294" customWidth="1"/>
    <col min="2818" max="2818" width="23.7109375" style="294" customWidth="1"/>
    <col min="2819" max="2823" width="10.7109375" style="294" customWidth="1"/>
    <col min="2824" max="3072" width="11.42578125" style="294"/>
    <col min="3073" max="3073" width="13.5703125" style="294" customWidth="1"/>
    <col min="3074" max="3074" width="23.7109375" style="294" customWidth="1"/>
    <col min="3075" max="3079" width="10.7109375" style="294" customWidth="1"/>
    <col min="3080" max="3328" width="11.42578125" style="294"/>
    <col min="3329" max="3329" width="13.5703125" style="294" customWidth="1"/>
    <col min="3330" max="3330" width="23.7109375" style="294" customWidth="1"/>
    <col min="3331" max="3335" width="10.7109375" style="294" customWidth="1"/>
    <col min="3336" max="3584" width="11.42578125" style="294"/>
    <col min="3585" max="3585" width="13.5703125" style="294" customWidth="1"/>
    <col min="3586" max="3586" width="23.7109375" style="294" customWidth="1"/>
    <col min="3587" max="3591" width="10.7109375" style="294" customWidth="1"/>
    <col min="3592" max="3840" width="11.42578125" style="294"/>
    <col min="3841" max="3841" width="13.5703125" style="294" customWidth="1"/>
    <col min="3842" max="3842" width="23.7109375" style="294" customWidth="1"/>
    <col min="3843" max="3847" width="10.7109375" style="294" customWidth="1"/>
    <col min="3848" max="4096" width="11.42578125" style="294"/>
    <col min="4097" max="4097" width="13.5703125" style="294" customWidth="1"/>
    <col min="4098" max="4098" width="23.7109375" style="294" customWidth="1"/>
    <col min="4099" max="4103" width="10.7109375" style="294" customWidth="1"/>
    <col min="4104" max="4352" width="11.42578125" style="294"/>
    <col min="4353" max="4353" width="13.5703125" style="294" customWidth="1"/>
    <col min="4354" max="4354" width="23.7109375" style="294" customWidth="1"/>
    <col min="4355" max="4359" width="10.7109375" style="294" customWidth="1"/>
    <col min="4360" max="4608" width="11.42578125" style="294"/>
    <col min="4609" max="4609" width="13.5703125" style="294" customWidth="1"/>
    <col min="4610" max="4610" width="23.7109375" style="294" customWidth="1"/>
    <col min="4611" max="4615" width="10.7109375" style="294" customWidth="1"/>
    <col min="4616" max="4864" width="11.42578125" style="294"/>
    <col min="4865" max="4865" width="13.5703125" style="294" customWidth="1"/>
    <col min="4866" max="4866" width="23.7109375" style="294" customWidth="1"/>
    <col min="4867" max="4871" width="10.7109375" style="294" customWidth="1"/>
    <col min="4872" max="5120" width="11.42578125" style="294"/>
    <col min="5121" max="5121" width="13.5703125" style="294" customWidth="1"/>
    <col min="5122" max="5122" width="23.7109375" style="294" customWidth="1"/>
    <col min="5123" max="5127" width="10.7109375" style="294" customWidth="1"/>
    <col min="5128" max="5376" width="11.42578125" style="294"/>
    <col min="5377" max="5377" width="13.5703125" style="294" customWidth="1"/>
    <col min="5378" max="5378" width="23.7109375" style="294" customWidth="1"/>
    <col min="5379" max="5383" width="10.7109375" style="294" customWidth="1"/>
    <col min="5384" max="5632" width="11.42578125" style="294"/>
    <col min="5633" max="5633" width="13.5703125" style="294" customWidth="1"/>
    <col min="5634" max="5634" width="23.7109375" style="294" customWidth="1"/>
    <col min="5635" max="5639" width="10.7109375" style="294" customWidth="1"/>
    <col min="5640" max="5888" width="11.42578125" style="294"/>
    <col min="5889" max="5889" width="13.5703125" style="294" customWidth="1"/>
    <col min="5890" max="5890" width="23.7109375" style="294" customWidth="1"/>
    <col min="5891" max="5895" width="10.7109375" style="294" customWidth="1"/>
    <col min="5896" max="6144" width="11.42578125" style="294"/>
    <col min="6145" max="6145" width="13.5703125" style="294" customWidth="1"/>
    <col min="6146" max="6146" width="23.7109375" style="294" customWidth="1"/>
    <col min="6147" max="6151" width="10.7109375" style="294" customWidth="1"/>
    <col min="6152" max="6400" width="11.42578125" style="294"/>
    <col min="6401" max="6401" width="13.5703125" style="294" customWidth="1"/>
    <col min="6402" max="6402" width="23.7109375" style="294" customWidth="1"/>
    <col min="6403" max="6407" width="10.7109375" style="294" customWidth="1"/>
    <col min="6408" max="6656" width="11.42578125" style="294"/>
    <col min="6657" max="6657" width="13.5703125" style="294" customWidth="1"/>
    <col min="6658" max="6658" width="23.7109375" style="294" customWidth="1"/>
    <col min="6659" max="6663" width="10.7109375" style="294" customWidth="1"/>
    <col min="6664" max="6912" width="11.42578125" style="294"/>
    <col min="6913" max="6913" width="13.5703125" style="294" customWidth="1"/>
    <col min="6914" max="6914" width="23.7109375" style="294" customWidth="1"/>
    <col min="6915" max="6919" width="10.7109375" style="294" customWidth="1"/>
    <col min="6920" max="7168" width="11.42578125" style="294"/>
    <col min="7169" max="7169" width="13.5703125" style="294" customWidth="1"/>
    <col min="7170" max="7170" width="23.7109375" style="294" customWidth="1"/>
    <col min="7171" max="7175" width="10.7109375" style="294" customWidth="1"/>
    <col min="7176" max="7424" width="11.42578125" style="294"/>
    <col min="7425" max="7425" width="13.5703125" style="294" customWidth="1"/>
    <col min="7426" max="7426" width="23.7109375" style="294" customWidth="1"/>
    <col min="7427" max="7431" width="10.7109375" style="294" customWidth="1"/>
    <col min="7432" max="7680" width="11.42578125" style="294"/>
    <col min="7681" max="7681" width="13.5703125" style="294" customWidth="1"/>
    <col min="7682" max="7682" width="23.7109375" style="294" customWidth="1"/>
    <col min="7683" max="7687" width="10.7109375" style="294" customWidth="1"/>
    <col min="7688" max="7936" width="11.42578125" style="294"/>
    <col min="7937" max="7937" width="13.5703125" style="294" customWidth="1"/>
    <col min="7938" max="7938" width="23.7109375" style="294" customWidth="1"/>
    <col min="7939" max="7943" width="10.7109375" style="294" customWidth="1"/>
    <col min="7944" max="8192" width="11.42578125" style="294"/>
    <col min="8193" max="8193" width="13.5703125" style="294" customWidth="1"/>
    <col min="8194" max="8194" width="23.7109375" style="294" customWidth="1"/>
    <col min="8195" max="8199" width="10.7109375" style="294" customWidth="1"/>
    <col min="8200" max="8448" width="11.42578125" style="294"/>
    <col min="8449" max="8449" width="13.5703125" style="294" customWidth="1"/>
    <col min="8450" max="8450" width="23.7109375" style="294" customWidth="1"/>
    <col min="8451" max="8455" width="10.7109375" style="294" customWidth="1"/>
    <col min="8456" max="8704" width="11.42578125" style="294"/>
    <col min="8705" max="8705" width="13.5703125" style="294" customWidth="1"/>
    <col min="8706" max="8706" width="23.7109375" style="294" customWidth="1"/>
    <col min="8707" max="8711" width="10.7109375" style="294" customWidth="1"/>
    <col min="8712" max="8960" width="11.42578125" style="294"/>
    <col min="8961" max="8961" width="13.5703125" style="294" customWidth="1"/>
    <col min="8962" max="8962" width="23.7109375" style="294" customWidth="1"/>
    <col min="8963" max="8967" width="10.7109375" style="294" customWidth="1"/>
    <col min="8968" max="9216" width="11.42578125" style="294"/>
    <col min="9217" max="9217" width="13.5703125" style="294" customWidth="1"/>
    <col min="9218" max="9218" width="23.7109375" style="294" customWidth="1"/>
    <col min="9219" max="9223" width="10.7109375" style="294" customWidth="1"/>
    <col min="9224" max="9472" width="11.42578125" style="294"/>
    <col min="9473" max="9473" width="13.5703125" style="294" customWidth="1"/>
    <col min="9474" max="9474" width="23.7109375" style="294" customWidth="1"/>
    <col min="9475" max="9479" width="10.7109375" style="294" customWidth="1"/>
    <col min="9480" max="9728" width="11.42578125" style="294"/>
    <col min="9729" max="9729" width="13.5703125" style="294" customWidth="1"/>
    <col min="9730" max="9730" width="23.7109375" style="294" customWidth="1"/>
    <col min="9731" max="9735" width="10.7109375" style="294" customWidth="1"/>
    <col min="9736" max="9984" width="11.42578125" style="294"/>
    <col min="9985" max="9985" width="13.5703125" style="294" customWidth="1"/>
    <col min="9986" max="9986" width="23.7109375" style="294" customWidth="1"/>
    <col min="9987" max="9991" width="10.7109375" style="294" customWidth="1"/>
    <col min="9992" max="10240" width="11.42578125" style="294"/>
    <col min="10241" max="10241" width="13.5703125" style="294" customWidth="1"/>
    <col min="10242" max="10242" width="23.7109375" style="294" customWidth="1"/>
    <col min="10243" max="10247" width="10.7109375" style="294" customWidth="1"/>
    <col min="10248" max="10496" width="11.42578125" style="294"/>
    <col min="10497" max="10497" width="13.5703125" style="294" customWidth="1"/>
    <col min="10498" max="10498" width="23.7109375" style="294" customWidth="1"/>
    <col min="10499" max="10503" width="10.7109375" style="294" customWidth="1"/>
    <col min="10504" max="10752" width="11.42578125" style="294"/>
    <col min="10753" max="10753" width="13.5703125" style="294" customWidth="1"/>
    <col min="10754" max="10754" width="23.7109375" style="294" customWidth="1"/>
    <col min="10755" max="10759" width="10.7109375" style="294" customWidth="1"/>
    <col min="10760" max="11008" width="11.42578125" style="294"/>
    <col min="11009" max="11009" width="13.5703125" style="294" customWidth="1"/>
    <col min="11010" max="11010" width="23.7109375" style="294" customWidth="1"/>
    <col min="11011" max="11015" width="10.7109375" style="294" customWidth="1"/>
    <col min="11016" max="11264" width="11.42578125" style="294"/>
    <col min="11265" max="11265" width="13.5703125" style="294" customWidth="1"/>
    <col min="11266" max="11266" width="23.7109375" style="294" customWidth="1"/>
    <col min="11267" max="11271" width="10.7109375" style="294" customWidth="1"/>
    <col min="11272" max="11520" width="11.42578125" style="294"/>
    <col min="11521" max="11521" width="13.5703125" style="294" customWidth="1"/>
    <col min="11522" max="11522" width="23.7109375" style="294" customWidth="1"/>
    <col min="11523" max="11527" width="10.7109375" style="294" customWidth="1"/>
    <col min="11528" max="11776" width="11.42578125" style="294"/>
    <col min="11777" max="11777" width="13.5703125" style="294" customWidth="1"/>
    <col min="11778" max="11778" width="23.7109375" style="294" customWidth="1"/>
    <col min="11779" max="11783" width="10.7109375" style="294" customWidth="1"/>
    <col min="11784" max="12032" width="11.42578125" style="294"/>
    <col min="12033" max="12033" width="13.5703125" style="294" customWidth="1"/>
    <col min="12034" max="12034" width="23.7109375" style="294" customWidth="1"/>
    <col min="12035" max="12039" width="10.7109375" style="294" customWidth="1"/>
    <col min="12040" max="12288" width="11.42578125" style="294"/>
    <col min="12289" max="12289" width="13.5703125" style="294" customWidth="1"/>
    <col min="12290" max="12290" width="23.7109375" style="294" customWidth="1"/>
    <col min="12291" max="12295" width="10.7109375" style="294" customWidth="1"/>
    <col min="12296" max="12544" width="11.42578125" style="294"/>
    <col min="12545" max="12545" width="13.5703125" style="294" customWidth="1"/>
    <col min="12546" max="12546" width="23.7109375" style="294" customWidth="1"/>
    <col min="12547" max="12551" width="10.7109375" style="294" customWidth="1"/>
    <col min="12552" max="12800" width="11.42578125" style="294"/>
    <col min="12801" max="12801" width="13.5703125" style="294" customWidth="1"/>
    <col min="12802" max="12802" width="23.7109375" style="294" customWidth="1"/>
    <col min="12803" max="12807" width="10.7109375" style="294" customWidth="1"/>
    <col min="12808" max="13056" width="11.42578125" style="294"/>
    <col min="13057" max="13057" width="13.5703125" style="294" customWidth="1"/>
    <col min="13058" max="13058" width="23.7109375" style="294" customWidth="1"/>
    <col min="13059" max="13063" width="10.7109375" style="294" customWidth="1"/>
    <col min="13064" max="13312" width="11.42578125" style="294"/>
    <col min="13313" max="13313" width="13.5703125" style="294" customWidth="1"/>
    <col min="13314" max="13314" width="23.7109375" style="294" customWidth="1"/>
    <col min="13315" max="13319" width="10.7109375" style="294" customWidth="1"/>
    <col min="13320" max="13568" width="11.42578125" style="294"/>
    <col min="13569" max="13569" width="13.5703125" style="294" customWidth="1"/>
    <col min="13570" max="13570" width="23.7109375" style="294" customWidth="1"/>
    <col min="13571" max="13575" width="10.7109375" style="294" customWidth="1"/>
    <col min="13576" max="13824" width="11.42578125" style="294"/>
    <col min="13825" max="13825" width="13.5703125" style="294" customWidth="1"/>
    <col min="13826" max="13826" width="23.7109375" style="294" customWidth="1"/>
    <col min="13827" max="13831" width="10.7109375" style="294" customWidth="1"/>
    <col min="13832" max="14080" width="11.42578125" style="294"/>
    <col min="14081" max="14081" width="13.5703125" style="294" customWidth="1"/>
    <col min="14082" max="14082" width="23.7109375" style="294" customWidth="1"/>
    <col min="14083" max="14087" width="10.7109375" style="294" customWidth="1"/>
    <col min="14088" max="14336" width="11.42578125" style="294"/>
    <col min="14337" max="14337" width="13.5703125" style="294" customWidth="1"/>
    <col min="14338" max="14338" width="23.7109375" style="294" customWidth="1"/>
    <col min="14339" max="14343" width="10.7109375" style="294" customWidth="1"/>
    <col min="14344" max="14592" width="11.42578125" style="294"/>
    <col min="14593" max="14593" width="13.5703125" style="294" customWidth="1"/>
    <col min="14594" max="14594" width="23.7109375" style="294" customWidth="1"/>
    <col min="14595" max="14599" width="10.7109375" style="294" customWidth="1"/>
    <col min="14600" max="14848" width="11.42578125" style="294"/>
    <col min="14849" max="14849" width="13.5703125" style="294" customWidth="1"/>
    <col min="14850" max="14850" width="23.7109375" style="294" customWidth="1"/>
    <col min="14851" max="14855" width="10.7109375" style="294" customWidth="1"/>
    <col min="14856" max="15104" width="11.42578125" style="294"/>
    <col min="15105" max="15105" width="13.5703125" style="294" customWidth="1"/>
    <col min="15106" max="15106" width="23.7109375" style="294" customWidth="1"/>
    <col min="15107" max="15111" width="10.7109375" style="294" customWidth="1"/>
    <col min="15112" max="15360" width="11.42578125" style="294"/>
    <col min="15361" max="15361" width="13.5703125" style="294" customWidth="1"/>
    <col min="15362" max="15362" width="23.7109375" style="294" customWidth="1"/>
    <col min="15363" max="15367" width="10.7109375" style="294" customWidth="1"/>
    <col min="15368" max="15616" width="11.42578125" style="294"/>
    <col min="15617" max="15617" width="13.5703125" style="294" customWidth="1"/>
    <col min="15618" max="15618" width="23.7109375" style="294" customWidth="1"/>
    <col min="15619" max="15623" width="10.7109375" style="294" customWidth="1"/>
    <col min="15624" max="15872" width="11.42578125" style="294"/>
    <col min="15873" max="15873" width="13.5703125" style="294" customWidth="1"/>
    <col min="15874" max="15874" width="23.7109375" style="294" customWidth="1"/>
    <col min="15875" max="15879" width="10.7109375" style="294" customWidth="1"/>
    <col min="15880" max="16128" width="11.42578125" style="294"/>
    <col min="16129" max="16129" width="13.5703125" style="294" customWidth="1"/>
    <col min="16130" max="16130" width="23.7109375" style="294" customWidth="1"/>
    <col min="16131" max="16135" width="10.7109375" style="294" customWidth="1"/>
    <col min="16136" max="16384" width="11.42578125" style="294"/>
  </cols>
  <sheetData>
    <row r="1" spans="2:10" ht="15" customHeight="1">
      <c r="B1" s="153"/>
    </row>
    <row r="2" spans="2:10" ht="15" customHeight="1">
      <c r="B2" s="153"/>
    </row>
    <row r="3" spans="2:10" ht="15" customHeight="1">
      <c r="B3" s="153"/>
    </row>
    <row r="4" spans="2:10" ht="15" customHeight="1">
      <c r="B4" s="153"/>
    </row>
    <row r="5" spans="2:10" ht="36" customHeight="1">
      <c r="B5" s="435" t="s">
        <v>253</v>
      </c>
      <c r="C5" s="435"/>
      <c r="D5" s="435"/>
      <c r="E5" s="435"/>
      <c r="F5" s="435"/>
      <c r="G5" s="435"/>
    </row>
    <row r="6" spans="2:10" ht="18" customHeight="1">
      <c r="B6" s="435" t="str">
        <f>actualizaciones!A2</f>
        <v>año 2010</v>
      </c>
      <c r="C6" s="435"/>
      <c r="D6" s="435"/>
      <c r="E6" s="435"/>
      <c r="F6" s="435"/>
      <c r="G6" s="435"/>
      <c r="J6" s="306"/>
    </row>
    <row r="7" spans="2:10" ht="15" customHeight="1">
      <c r="B7" s="174" t="s">
        <v>203</v>
      </c>
      <c r="C7" s="174" t="s">
        <v>36</v>
      </c>
      <c r="D7" s="174" t="s">
        <v>248</v>
      </c>
      <c r="E7" s="174" t="s">
        <v>249</v>
      </c>
      <c r="F7" s="174" t="s">
        <v>250</v>
      </c>
      <c r="G7" s="174" t="s">
        <v>251</v>
      </c>
    </row>
    <row r="8" spans="2:10" ht="15" customHeight="1">
      <c r="B8" s="297" t="s">
        <v>204</v>
      </c>
      <c r="C8" s="217">
        <f>'Nacionalidad-Zona (datos)'!AA9/'Nacionalidad-Zona (datos)'!AA9</f>
        <v>1</v>
      </c>
      <c r="D8" s="216">
        <f>'Nacionalidad-Zona (datos)'!C9/'Nacionalidad-Zona (datos)'!AA9</f>
        <v>8.5801645632471779E-2</v>
      </c>
      <c r="E8" s="216">
        <f>'Nacionalidad-Zona (datos)'!I9/'Nacionalidad-Zona (datos)'!AA9</f>
        <v>1.7975233667807042E-2</v>
      </c>
      <c r="F8" s="216">
        <f>'Nacionalidad-Zona (datos)'!O9/'Nacionalidad-Zona (datos)'!AA9</f>
        <v>0.33266015725175013</v>
      </c>
      <c r="G8" s="216">
        <f>'Nacionalidad-Zona (datos)'!U9/'Nacionalidad-Zona (datos)'!AA9</f>
        <v>0.56356296344797108</v>
      </c>
    </row>
    <row r="9" spans="2:10" ht="15" customHeight="1">
      <c r="B9" s="297" t="s">
        <v>205</v>
      </c>
      <c r="C9" s="217">
        <f>'Nacionalidad-Zona (datos)'!AA10/'Nacionalidad-Zona (datos)'!AA10</f>
        <v>1</v>
      </c>
      <c r="D9" s="216">
        <f>'Nacionalidad-Zona (datos)'!C10/'Nacionalidad-Zona (datos)'!AA10</f>
        <v>5.7207184882576588E-3</v>
      </c>
      <c r="E9" s="216">
        <f>'Nacionalidad-Zona (datos)'!I10/'Nacionalidad-Zona (datos)'!AA10</f>
        <v>4.5383422660558899E-3</v>
      </c>
      <c r="F9" s="216">
        <f>'Nacionalidad-Zona (datos)'!O10/'Nacionalidad-Zona (datos)'!AA10</f>
        <v>3.230648324495012E-2</v>
      </c>
      <c r="G9" s="216">
        <f>'Nacionalidad-Zona (datos)'!U10/'Nacionalidad-Zona (datos)'!AA10</f>
        <v>0.95743445600073629</v>
      </c>
    </row>
    <row r="10" spans="2:10" ht="15" customHeight="1">
      <c r="B10" s="297" t="s">
        <v>206</v>
      </c>
      <c r="C10" s="217">
        <f>'Nacionalidad-Zona (datos)'!AA11/'Nacionalidad-Zona (datos)'!AA11</f>
        <v>1</v>
      </c>
      <c r="D10" s="216">
        <f>'Nacionalidad-Zona (datos)'!C11/'Nacionalidad-Zona (datos)'!AA11</f>
        <v>5.3999936934380219E-3</v>
      </c>
      <c r="E10" s="216">
        <f>'Nacionalidad-Zona (datos)'!I11/'Nacionalidad-Zona (datos)'!AA11</f>
        <v>2.0180998328761077E-3</v>
      </c>
      <c r="F10" s="216">
        <f>'Nacionalidad-Zona (datos)'!O11/'Nacionalidad-Zona (datos)'!AA11</f>
        <v>2.1450193926780815E-2</v>
      </c>
      <c r="G10" s="216">
        <f>'Nacionalidad-Zona (datos)'!U11/'Nacionalidad-Zona (datos)'!AA11</f>
        <v>0.971131712546905</v>
      </c>
    </row>
    <row r="11" spans="2:10" ht="15" customHeight="1">
      <c r="B11" s="297" t="s">
        <v>207</v>
      </c>
      <c r="C11" s="217">
        <f>'Nacionalidad-Zona (datos)'!AA12/'Nacionalidad-Zona (datos)'!AA12</f>
        <v>1</v>
      </c>
      <c r="D11" s="216">
        <f>'Nacionalidad-Zona (datos)'!C12/'Nacionalidad-Zona (datos)'!AA12</f>
        <v>7.2825037195583513E-3</v>
      </c>
      <c r="E11" s="216">
        <f>'Nacionalidad-Zona (datos)'!I12/'Nacionalidad-Zona (datos)'!AA12</f>
        <v>1.7246072556557794E-2</v>
      </c>
      <c r="F11" s="216">
        <f>'Nacionalidad-Zona (datos)'!O12/'Nacionalidad-Zona (datos)'!AA12</f>
        <v>0.2710430051794151</v>
      </c>
      <c r="G11" s="216">
        <f>'Nacionalidad-Zona (datos)'!U12/'Nacionalidad-Zona (datos)'!AA12</f>
        <v>0.7044284185444688</v>
      </c>
    </row>
    <row r="12" spans="2:10" ht="15" customHeight="1">
      <c r="B12" s="297" t="s">
        <v>208</v>
      </c>
      <c r="C12" s="217">
        <f>'Nacionalidad-Zona (datos)'!AA13/'Nacionalidad-Zona (datos)'!AA13</f>
        <v>1</v>
      </c>
      <c r="D12" s="216">
        <f>'Nacionalidad-Zona (datos)'!C13/'Nacionalidad-Zona (datos)'!AA13</f>
        <v>2.2334833142475856E-2</v>
      </c>
      <c r="E12" s="216">
        <f>'Nacionalidad-Zona (datos)'!I13/'Nacionalidad-Zona (datos)'!AA13</f>
        <v>1.0946502799743921E-2</v>
      </c>
      <c r="F12" s="216">
        <f>'Nacionalidad-Zona (datos)'!O13/'Nacionalidad-Zona (datos)'!AA13</f>
        <v>0.14222338439897927</v>
      </c>
      <c r="G12" s="216">
        <f>'Nacionalidad-Zona (datos)'!U13/'Nacionalidad-Zona (datos)'!AA13</f>
        <v>0.82449527965880098</v>
      </c>
    </row>
    <row r="13" spans="2:10" ht="15" customHeight="1">
      <c r="B13" s="297" t="s">
        <v>209</v>
      </c>
      <c r="C13" s="217">
        <f>'Nacionalidad-Zona (datos)'!AA14/'Nacionalidad-Zona (datos)'!AA14</f>
        <v>1</v>
      </c>
      <c r="D13" s="216">
        <f>'Nacionalidad-Zona (datos)'!C14/'Nacionalidad-Zona (datos)'!AA14</f>
        <v>1.9375695740881918E-3</v>
      </c>
      <c r="E13" s="216">
        <f>'Nacionalidad-Zona (datos)'!I14/'Nacionalidad-Zona (datos)'!AA14</f>
        <v>5.3091407262450966E-4</v>
      </c>
      <c r="F13" s="216">
        <f>'Nacionalidad-Zona (datos)'!O14/'Nacionalidad-Zona (datos)'!AA14</f>
        <v>3.0866383734820427E-2</v>
      </c>
      <c r="G13" s="216">
        <f>'Nacionalidad-Zona (datos)'!U14/'Nacionalidad-Zona (datos)'!AA14</f>
        <v>0.96666513261846687</v>
      </c>
    </row>
    <row r="14" spans="2:10" ht="15" customHeight="1">
      <c r="B14" s="297" t="s">
        <v>210</v>
      </c>
      <c r="C14" s="217">
        <f>'Nacionalidad-Zona (datos)'!AA15/'Nacionalidad-Zona (datos)'!AA15</f>
        <v>1</v>
      </c>
      <c r="D14" s="216">
        <f>'Nacionalidad-Zona (datos)'!C15/'Nacionalidad-Zona (datos)'!AA15</f>
        <v>5.9102700153283814E-3</v>
      </c>
      <c r="E14" s="216">
        <f>'Nacionalidad-Zona (datos)'!I15/'Nacionalidad-Zona (datos)'!AA15</f>
        <v>1.1054120976299964E-3</v>
      </c>
      <c r="F14" s="216">
        <f>'Nacionalidad-Zona (datos)'!O15/'Nacionalidad-Zona (datos)'!AA15</f>
        <v>2.6117203160004716E-2</v>
      </c>
      <c r="G14" s="216">
        <f>'Nacionalidad-Zona (datos)'!U15/'Nacionalidad-Zona (datos)'!AA15</f>
        <v>0.9668671147270369</v>
      </c>
    </row>
    <row r="15" spans="2:10" ht="15" customHeight="1">
      <c r="B15" s="297" t="s">
        <v>211</v>
      </c>
      <c r="C15" s="217">
        <f>'Nacionalidad-Zona (datos)'!AA16/'Nacionalidad-Zona (datos)'!AA16</f>
        <v>1</v>
      </c>
      <c r="D15" s="216">
        <f>'Nacionalidad-Zona (datos)'!C16/'Nacionalidad-Zona (datos)'!AA16</f>
        <v>3.2020439990709096E-2</v>
      </c>
      <c r="E15" s="216">
        <f>'Nacionalidad-Zona (datos)'!I16/'Nacionalidad-Zona (datos)'!AA16</f>
        <v>2.0694384532855516E-2</v>
      </c>
      <c r="F15" s="216">
        <f>'Nacionalidad-Zona (datos)'!O16/'Nacionalidad-Zona (datos)'!AA16</f>
        <v>6.9847695523774761E-2</v>
      </c>
      <c r="G15" s="216">
        <f>'Nacionalidad-Zona (datos)'!U16/'Nacionalidad-Zona (datos)'!AA16</f>
        <v>0.87743747995266064</v>
      </c>
    </row>
    <row r="16" spans="2:10" ht="15" customHeight="1">
      <c r="B16" s="297" t="s">
        <v>212</v>
      </c>
      <c r="C16" s="217">
        <f>'Nacionalidad-Zona (datos)'!AA17/'Nacionalidad-Zona (datos)'!AA17</f>
        <v>1</v>
      </c>
      <c r="D16" s="216">
        <f>'Nacionalidad-Zona (datos)'!C17/'Nacionalidad-Zona (datos)'!AA17</f>
        <v>4.4863805381587995E-3</v>
      </c>
      <c r="E16" s="216">
        <f>'Nacionalidad-Zona (datos)'!I17/'Nacionalidad-Zona (datos)'!AA17</f>
        <v>9.0761934806555546E-4</v>
      </c>
      <c r="F16" s="216">
        <f>'Nacionalidad-Zona (datos)'!O17/'Nacionalidad-Zona (datos)'!AA17</f>
        <v>0.12447314119040354</v>
      </c>
      <c r="G16" s="216">
        <f>'Nacionalidad-Zona (datos)'!U17/'Nacionalidad-Zona (datos)'!AA17</f>
        <v>0.87013285892337211</v>
      </c>
    </row>
    <row r="17" spans="2:11" ht="15" customHeight="1">
      <c r="B17" s="300" t="s">
        <v>213</v>
      </c>
      <c r="C17" s="217">
        <f>'Nacionalidad-Zona (datos)'!AA18/'Nacionalidad-Zona (datos)'!AA18</f>
        <v>1</v>
      </c>
      <c r="D17" s="216">
        <f>'Nacionalidad-Zona (datos)'!C18/'Nacionalidad-Zona (datos)'!AA18</f>
        <v>3.8118705452380558E-3</v>
      </c>
      <c r="E17" s="216">
        <f>'Nacionalidad-Zona (datos)'!I18/'Nacionalidad-Zona (datos)'!AA18</f>
        <v>1.2568423489722007E-3</v>
      </c>
      <c r="F17" s="216">
        <f>'Nacionalidad-Zona (datos)'!O18/'Nacionalidad-Zona (datos)'!AA18</f>
        <v>8.57794903173527E-2</v>
      </c>
      <c r="G17" s="216">
        <f>'Nacionalidad-Zona (datos)'!U18/'Nacionalidad-Zona (datos)'!AA18</f>
        <v>0.90915179678843705</v>
      </c>
    </row>
    <row r="18" spans="2:11" ht="15" customHeight="1">
      <c r="B18" s="300" t="s">
        <v>214</v>
      </c>
      <c r="C18" s="217">
        <f>'Nacionalidad-Zona (datos)'!AA19/'Nacionalidad-Zona (datos)'!AA19</f>
        <v>1</v>
      </c>
      <c r="D18" s="216">
        <f>'Nacionalidad-Zona (datos)'!C19/'Nacionalidad-Zona (datos)'!AA19</f>
        <v>4.2806602288894208E-3</v>
      </c>
      <c r="E18" s="216">
        <f>'Nacionalidad-Zona (datos)'!I19/'Nacionalidad-Zona (datos)'!AA19</f>
        <v>1.1205257657975248E-3</v>
      </c>
      <c r="F18" s="216">
        <f>'Nacionalidad-Zona (datos)'!O19/'Nacionalidad-Zona (datos)'!AA19</f>
        <v>5.6895010512797918E-2</v>
      </c>
      <c r="G18" s="216">
        <f>'Nacionalidad-Zona (datos)'!U19/'Nacionalidad-Zona (datos)'!AA19</f>
        <v>0.93770380349251514</v>
      </c>
    </row>
    <row r="19" spans="2:11" ht="15" customHeight="1">
      <c r="B19" s="300" t="s">
        <v>215</v>
      </c>
      <c r="C19" s="217">
        <f>'Nacionalidad-Zona (datos)'!AA20/'Nacionalidad-Zona (datos)'!AA20</f>
        <v>1</v>
      </c>
      <c r="D19" s="216">
        <f>'Nacionalidad-Zona (datos)'!C20/'Nacionalidad-Zona (datos)'!AA20</f>
        <v>4.8059716754435301E-3</v>
      </c>
      <c r="E19" s="216">
        <f>'Nacionalidad-Zona (datos)'!I20/'Nacionalidad-Zona (datos)'!AA20</f>
        <v>1.1248018814867837E-3</v>
      </c>
      <c r="F19" s="216">
        <f>'Nacionalidad-Zona (datos)'!O20/'Nacionalidad-Zona (datos)'!AA20</f>
        <v>8.8527020808834803E-2</v>
      </c>
      <c r="G19" s="216">
        <f>'Nacionalidad-Zona (datos)'!U20/'Nacionalidad-Zona (datos)'!AA20</f>
        <v>0.90554220563423493</v>
      </c>
    </row>
    <row r="20" spans="2:11" ht="15" customHeight="1">
      <c r="B20" s="300" t="s">
        <v>216</v>
      </c>
      <c r="C20" s="217">
        <f>'Nacionalidad-Zona (datos)'!AA21/'Nacionalidad-Zona (datos)'!AA21</f>
        <v>1</v>
      </c>
      <c r="D20" s="216">
        <f>'Nacionalidad-Zona (datos)'!C21/'Nacionalidad-Zona (datos)'!AA21</f>
        <v>5.1606936416184971E-3</v>
      </c>
      <c r="E20" s="216">
        <f>'Nacionalidad-Zona (datos)'!I21/'Nacionalidad-Zona (datos)'!AA21</f>
        <v>2.0346820809248554E-4</v>
      </c>
      <c r="F20" s="216">
        <f>'Nacionalidad-Zona (datos)'!O21/'Nacionalidad-Zona (datos)'!AA21</f>
        <v>0.2434034682080925</v>
      </c>
      <c r="G20" s="216">
        <f>'Nacionalidad-Zona (datos)'!U21/'Nacionalidad-Zona (datos)'!AA21</f>
        <v>0.75123236994219655</v>
      </c>
    </row>
    <row r="21" spans="2:11" ht="15" customHeight="1">
      <c r="B21" s="297" t="s">
        <v>217</v>
      </c>
      <c r="C21" s="217">
        <f>'Nacionalidad-Zona (datos)'!AA22/'Nacionalidad-Zona (datos)'!AA22</f>
        <v>1</v>
      </c>
      <c r="D21" s="216">
        <f>'Nacionalidad-Zona (datos)'!C22/'Nacionalidad-Zona (datos)'!AA22</f>
        <v>2.3147253879338098E-2</v>
      </c>
      <c r="E21" s="216">
        <f>'Nacionalidad-Zona (datos)'!I22/'Nacionalidad-Zona (datos)'!AA22</f>
        <v>2.2374605627454767E-2</v>
      </c>
      <c r="F21" s="216">
        <f>'Nacionalidad-Zona (datos)'!O22/'Nacionalidad-Zona (datos)'!AA22</f>
        <v>0.11309638786942244</v>
      </c>
      <c r="G21" s="216">
        <f>'Nacionalidad-Zona (datos)'!U22/'Nacionalidad-Zona (datos)'!AA22</f>
        <v>0.84138175262378467</v>
      </c>
    </row>
    <row r="22" spans="2:11" ht="15" customHeight="1">
      <c r="B22" s="297" t="s">
        <v>218</v>
      </c>
      <c r="C22" s="217">
        <f>'Nacionalidad-Zona (datos)'!AA23/'Nacionalidad-Zona (datos)'!AA23</f>
        <v>1</v>
      </c>
      <c r="D22" s="216">
        <f>'Nacionalidad-Zona (datos)'!C23/'Nacionalidad-Zona (datos)'!AA23</f>
        <v>1.1400543514283821E-2</v>
      </c>
      <c r="E22" s="216">
        <f>'Nacionalidad-Zona (datos)'!I23/'Nacionalidad-Zona (datos)'!AA23</f>
        <v>1.1035991250745674E-2</v>
      </c>
      <c r="F22" s="216">
        <f>'Nacionalidad-Zona (datos)'!O23/'Nacionalidad-Zona (datos)'!AA23</f>
        <v>0.1493007224763041</v>
      </c>
      <c r="G22" s="216">
        <f>'Nacionalidad-Zona (datos)'!U23/'Nacionalidad-Zona (datos)'!AA23</f>
        <v>0.8282627427586664</v>
      </c>
    </row>
    <row r="23" spans="2:11" ht="15" customHeight="1">
      <c r="B23" s="297" t="s">
        <v>219</v>
      </c>
      <c r="C23" s="217">
        <f>'Nacionalidad-Zona (datos)'!AA24/'Nacionalidad-Zona (datos)'!AA24</f>
        <v>1</v>
      </c>
      <c r="D23" s="216">
        <f>'Nacionalidad-Zona (datos)'!C24/'Nacionalidad-Zona (datos)'!AA24</f>
        <v>5.1468435944970244E-3</v>
      </c>
      <c r="E23" s="216">
        <f>'Nacionalidad-Zona (datos)'!I24/'Nacionalidad-Zona (datos)'!AA24</f>
        <v>1.7684652161186456E-3</v>
      </c>
      <c r="F23" s="216">
        <f>'Nacionalidad-Zona (datos)'!O24/'Nacionalidad-Zona (datos)'!AA24</f>
        <v>2.4221875304907797E-2</v>
      </c>
      <c r="G23" s="216">
        <f>'Nacionalidad-Zona (datos)'!U24/'Nacionalidad-Zona (datos)'!AA24</f>
        <v>0.96886281588447654</v>
      </c>
    </row>
    <row r="24" spans="2:11" ht="15" customHeight="1">
      <c r="B24" s="297" t="s">
        <v>220</v>
      </c>
      <c r="C24" s="217">
        <f>'Nacionalidad-Zona (datos)'!AA25/'Nacionalidad-Zona (datos)'!AA25</f>
        <v>1</v>
      </c>
      <c r="D24" s="216">
        <f>'Nacionalidad-Zona (datos)'!C25/'Nacionalidad-Zona (datos)'!AA25</f>
        <v>1.0924813094334282E-2</v>
      </c>
      <c r="E24" s="216">
        <f>'Nacionalidad-Zona (datos)'!I25/'Nacionalidad-Zona (datos)'!AA25</f>
        <v>3.5257936252621825E-3</v>
      </c>
      <c r="F24" s="216">
        <f>'Nacionalidad-Zona (datos)'!O25/'Nacionalidad-Zona (datos)'!AA25</f>
        <v>3.4756089714719544E-2</v>
      </c>
      <c r="G24" s="216">
        <f>'Nacionalidad-Zona (datos)'!U25/'Nacionalidad-Zona (datos)'!AA25</f>
        <v>0.95079330356568403</v>
      </c>
    </row>
    <row r="25" spans="2:11" ht="15" customHeight="1">
      <c r="B25" s="297" t="s">
        <v>221</v>
      </c>
      <c r="C25" s="217">
        <f>'Nacionalidad-Zona (datos)'!AA26/'Nacionalidad-Zona (datos)'!AA26</f>
        <v>1</v>
      </c>
      <c r="D25" s="216">
        <f>'Nacionalidad-Zona (datos)'!C26/'Nacionalidad-Zona (datos)'!AA26</f>
        <v>2.0030148246955353E-2</v>
      </c>
      <c r="E25" s="216">
        <f>'Nacionalidad-Zona (datos)'!I26/'Nacionalidad-Zona (datos)'!AA26</f>
        <v>6.0621834705187018E-3</v>
      </c>
      <c r="F25" s="216">
        <f>'Nacionalidad-Zona (datos)'!O26/'Nacionalidad-Zona (datos)'!AA26</f>
        <v>0.10868551474336034</v>
      </c>
      <c r="G25" s="216">
        <f>'Nacionalidad-Zona (datos)'!U26/'Nacionalidad-Zona (datos)'!AA26</f>
        <v>0.86522215353916565</v>
      </c>
    </row>
    <row r="26" spans="2:11" ht="15" customHeight="1">
      <c r="B26" s="297" t="s">
        <v>222</v>
      </c>
      <c r="C26" s="217">
        <f>'Nacionalidad-Zona (datos)'!AA27/'Nacionalidad-Zona (datos)'!AA27</f>
        <v>1</v>
      </c>
      <c r="D26" s="216">
        <f>'Nacionalidad-Zona (datos)'!C27/'Nacionalidad-Zona (datos)'!AA27</f>
        <v>9.5861253448955464E-2</v>
      </c>
      <c r="E26" s="216">
        <f>'Nacionalidad-Zona (datos)'!I27/'Nacionalidad-Zona (datos)'!AA27</f>
        <v>2.7433977138352383E-2</v>
      </c>
      <c r="F26" s="216">
        <f>'Nacionalidad-Zona (datos)'!O27/'Nacionalidad-Zona (datos)'!AA27</f>
        <v>0.21150965707528577</v>
      </c>
      <c r="G26" s="216">
        <f>'Nacionalidad-Zona (datos)'!U27/'Nacionalidad-Zona (datos)'!AA27</f>
        <v>0.66519511233740636</v>
      </c>
    </row>
    <row r="27" spans="2:11" ht="15" customHeight="1">
      <c r="B27" s="297" t="s">
        <v>223</v>
      </c>
      <c r="C27" s="217">
        <f>'Nacionalidad-Zona (datos)'!AA28/'Nacionalidad-Zona (datos)'!AA28</f>
        <v>1</v>
      </c>
      <c r="D27" s="216">
        <f>'Nacionalidad-Zona (datos)'!C28/'Nacionalidad-Zona (datos)'!AA28</f>
        <v>0.24106535503113391</v>
      </c>
      <c r="E27" s="216">
        <f>'Nacionalidad-Zona (datos)'!I28/'Nacionalidad-Zona (datos)'!AA28</f>
        <v>5.5517764638166503E-2</v>
      </c>
      <c r="F27" s="216">
        <f>'Nacionalidad-Zona (datos)'!O28/'Nacionalidad-Zona (datos)'!AA28</f>
        <v>0.26649573544032235</v>
      </c>
      <c r="G27" s="216">
        <f>'Nacionalidad-Zona (datos)'!U28/'Nacionalidad-Zona (datos)'!AA28</f>
        <v>0.43692114489037726</v>
      </c>
    </row>
    <row r="28" spans="2:11" ht="15" customHeight="1">
      <c r="B28" s="284" t="s">
        <v>224</v>
      </c>
      <c r="C28" s="217">
        <f>'Nacionalidad-Zona (datos)'!AA29/'Nacionalidad-Zona (datos)'!AA29</f>
        <v>1</v>
      </c>
      <c r="D28" s="216">
        <f>'Nacionalidad-Zona (datos)'!C29/'Nacionalidad-Zona (datos)'!AA29</f>
        <v>6.3345278002543054E-2</v>
      </c>
      <c r="E28" s="216">
        <f>'Nacionalidad-Zona (datos)'!I29/'Nacionalidad-Zona (datos)'!AA29</f>
        <v>7.7612827583929192E-3</v>
      </c>
      <c r="F28" s="216">
        <f>'Nacionalidad-Zona (datos)'!O29/'Nacionalidad-Zona (datos)'!AA29</f>
        <v>8.9238238353947522E-2</v>
      </c>
      <c r="G28" s="216">
        <f>'Nacionalidad-Zona (datos)'!U29/'Nacionalidad-Zona (datos)'!AA29</f>
        <v>0.83965520088511647</v>
      </c>
    </row>
    <row r="29" spans="2:11" ht="15" customHeight="1">
      <c r="B29" s="286" t="s">
        <v>225</v>
      </c>
      <c r="C29" s="307">
        <f>'Nacionalidad-Zona (datos)'!AA30/'Nacionalidad-Zona (datos)'!AA30</f>
        <v>1</v>
      </c>
      <c r="D29" s="307">
        <f>'Nacionalidad-Zona (datos)'!C30/'Nacionalidad-Zona (datos)'!AA30</f>
        <v>8.81151785318951E-3</v>
      </c>
      <c r="E29" s="307">
        <f>'Nacionalidad-Zona (datos)'!I30/'Nacionalidad-Zona (datos)'!AA30</f>
        <v>5.4496973529489555E-3</v>
      </c>
      <c r="F29" s="307">
        <f>'Nacionalidad-Zona (datos)'!O30/'Nacionalidad-Zona (datos)'!AA30</f>
        <v>9.1182211978636254E-2</v>
      </c>
      <c r="G29" s="307">
        <f>'Nacionalidad-Zona (datos)'!U30/'Nacionalidad-Zona (datos)'!AA30</f>
        <v>0.89455657281522527</v>
      </c>
    </row>
    <row r="30" spans="2:11" ht="15" customHeight="1">
      <c r="B30" s="301" t="s">
        <v>36</v>
      </c>
      <c r="C30" s="209">
        <f>'Nacionalidad-Zona (datos)'!AA31/'Nacionalidad-Zona (datos)'!AA31</f>
        <v>1</v>
      </c>
      <c r="D30" s="209">
        <f>'Nacionalidad-Zona (datos)'!C31/'Nacionalidad-Zona (datos)'!AA31</f>
        <v>3.2176059362597216E-2</v>
      </c>
      <c r="E30" s="209">
        <f>'Nacionalidad-Zona (datos)'!I31/'Nacionalidad-Zona (datos)'!AA31</f>
        <v>9.2508783822243378E-3</v>
      </c>
      <c r="F30" s="209">
        <f>'Nacionalidad-Zona (datos)'!O31/'Nacionalidad-Zona (datos)'!AA31</f>
        <v>0.16446461374467666</v>
      </c>
      <c r="G30" s="209">
        <f>'Nacionalidad-Zona (datos)'!U31/'Nacionalidad-Zona (datos)'!AA31</f>
        <v>0.79410844851050177</v>
      </c>
      <c r="H30" s="304"/>
      <c r="I30" s="304"/>
      <c r="J30" s="304"/>
      <c r="K30" s="304"/>
    </row>
    <row r="31" spans="2:11" ht="48" customHeight="1">
      <c r="B31" s="437" t="s">
        <v>254</v>
      </c>
      <c r="C31" s="444"/>
      <c r="D31" s="444"/>
      <c r="E31" s="444"/>
      <c r="F31" s="444"/>
      <c r="G31" s="444"/>
    </row>
    <row r="32" spans="2:11" ht="14.25" customHeight="1">
      <c r="B32" s="257" t="str">
        <f>actualizaciones!$C$16</f>
        <v>HOLANDA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5" priority="3" operator="equal">
      <formula>$B$32</formula>
    </cfRule>
  </conditionalFormatting>
  <conditionalFormatting sqref="B29">
    <cfRule type="cellIs" dxfId="4" priority="2" operator="equal">
      <formula>$B$32</formula>
    </cfRule>
  </conditionalFormatting>
  <conditionalFormatting sqref="B8:B29">
    <cfRule type="cellIs" dxfId="3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62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36"/>
  <sheetViews>
    <sheetView showGridLines="0" showRowColHeaders="0" showZeros="0" zoomScaleNormal="100" workbookViewId="0">
      <pane xSplit="2" ySplit="7" topLeftCell="C8" activePane="bottomRight" state="frozen"/>
      <selection activeCell="F3" sqref="F3"/>
      <selection pane="topRight" activeCell="F3" sqref="F3"/>
      <selection pane="bottomLeft" activeCell="F3" sqref="F3"/>
      <selection pane="bottomRight" activeCell="F3" sqref="F3"/>
    </sheetView>
  </sheetViews>
  <sheetFormatPr baseColWidth="10" defaultRowHeight="12" outlineLevelRow="1"/>
  <cols>
    <col min="1" max="2" width="15.7109375" style="294" customWidth="1"/>
    <col min="3" max="13" width="8.7109375" style="294" customWidth="1"/>
    <col min="14" max="14" width="10" style="294" customWidth="1"/>
    <col min="15" max="25" width="8.7109375" style="294" customWidth="1"/>
    <col min="26" max="247" width="11.42578125" style="294"/>
    <col min="248" max="248" width="13.5703125" style="294" customWidth="1"/>
    <col min="249" max="249" width="23.7109375" style="294" customWidth="1"/>
    <col min="250" max="254" width="10.7109375" style="294" customWidth="1"/>
    <col min="255" max="503" width="11.42578125" style="294"/>
    <col min="504" max="504" width="13.5703125" style="294" customWidth="1"/>
    <col min="505" max="505" width="23.7109375" style="294" customWidth="1"/>
    <col min="506" max="510" width="10.7109375" style="294" customWidth="1"/>
    <col min="511" max="759" width="11.42578125" style="294"/>
    <col min="760" max="760" width="13.5703125" style="294" customWidth="1"/>
    <col min="761" max="761" width="23.7109375" style="294" customWidth="1"/>
    <col min="762" max="766" width="10.7109375" style="294" customWidth="1"/>
    <col min="767" max="1015" width="11.42578125" style="294"/>
    <col min="1016" max="1016" width="13.5703125" style="294" customWidth="1"/>
    <col min="1017" max="1017" width="23.7109375" style="294" customWidth="1"/>
    <col min="1018" max="1022" width="10.7109375" style="294" customWidth="1"/>
    <col min="1023" max="1271" width="11.42578125" style="294"/>
    <col min="1272" max="1272" width="13.5703125" style="294" customWidth="1"/>
    <col min="1273" max="1273" width="23.7109375" style="294" customWidth="1"/>
    <col min="1274" max="1278" width="10.7109375" style="294" customWidth="1"/>
    <col min="1279" max="1527" width="11.42578125" style="294"/>
    <col min="1528" max="1528" width="13.5703125" style="294" customWidth="1"/>
    <col min="1529" max="1529" width="23.7109375" style="294" customWidth="1"/>
    <col min="1530" max="1534" width="10.7109375" style="294" customWidth="1"/>
    <col min="1535" max="1783" width="11.42578125" style="294"/>
    <col min="1784" max="1784" width="13.5703125" style="294" customWidth="1"/>
    <col min="1785" max="1785" width="23.7109375" style="294" customWidth="1"/>
    <col min="1786" max="1790" width="10.7109375" style="294" customWidth="1"/>
    <col min="1791" max="2039" width="11.42578125" style="294"/>
    <col min="2040" max="2040" width="13.5703125" style="294" customWidth="1"/>
    <col min="2041" max="2041" width="23.7109375" style="294" customWidth="1"/>
    <col min="2042" max="2046" width="10.7109375" style="294" customWidth="1"/>
    <col min="2047" max="2295" width="11.42578125" style="294"/>
    <col min="2296" max="2296" width="13.5703125" style="294" customWidth="1"/>
    <col min="2297" max="2297" width="23.7109375" style="294" customWidth="1"/>
    <col min="2298" max="2302" width="10.7109375" style="294" customWidth="1"/>
    <col min="2303" max="2551" width="11.42578125" style="294"/>
    <col min="2552" max="2552" width="13.5703125" style="294" customWidth="1"/>
    <col min="2553" max="2553" width="23.7109375" style="294" customWidth="1"/>
    <col min="2554" max="2558" width="10.7109375" style="294" customWidth="1"/>
    <col min="2559" max="2807" width="11.42578125" style="294"/>
    <col min="2808" max="2808" width="13.5703125" style="294" customWidth="1"/>
    <col min="2809" max="2809" width="23.7109375" style="294" customWidth="1"/>
    <col min="2810" max="2814" width="10.7109375" style="294" customWidth="1"/>
    <col min="2815" max="3063" width="11.42578125" style="294"/>
    <col min="3064" max="3064" width="13.5703125" style="294" customWidth="1"/>
    <col min="3065" max="3065" width="23.7109375" style="294" customWidth="1"/>
    <col min="3066" max="3070" width="10.7109375" style="294" customWidth="1"/>
    <col min="3071" max="3319" width="11.42578125" style="294"/>
    <col min="3320" max="3320" width="13.5703125" style="294" customWidth="1"/>
    <col min="3321" max="3321" width="23.7109375" style="294" customWidth="1"/>
    <col min="3322" max="3326" width="10.7109375" style="294" customWidth="1"/>
    <col min="3327" max="3575" width="11.42578125" style="294"/>
    <col min="3576" max="3576" width="13.5703125" style="294" customWidth="1"/>
    <col min="3577" max="3577" width="23.7109375" style="294" customWidth="1"/>
    <col min="3578" max="3582" width="10.7109375" style="294" customWidth="1"/>
    <col min="3583" max="3831" width="11.42578125" style="294"/>
    <col min="3832" max="3832" width="13.5703125" style="294" customWidth="1"/>
    <col min="3833" max="3833" width="23.7109375" style="294" customWidth="1"/>
    <col min="3834" max="3838" width="10.7109375" style="294" customWidth="1"/>
    <col min="3839" max="4087" width="11.42578125" style="294"/>
    <col min="4088" max="4088" width="13.5703125" style="294" customWidth="1"/>
    <col min="4089" max="4089" width="23.7109375" style="294" customWidth="1"/>
    <col min="4090" max="4094" width="10.7109375" style="294" customWidth="1"/>
    <col min="4095" max="4343" width="11.42578125" style="294"/>
    <col min="4344" max="4344" width="13.5703125" style="294" customWidth="1"/>
    <col min="4345" max="4345" width="23.7109375" style="294" customWidth="1"/>
    <col min="4346" max="4350" width="10.7109375" style="294" customWidth="1"/>
    <col min="4351" max="4599" width="11.42578125" style="294"/>
    <col min="4600" max="4600" width="13.5703125" style="294" customWidth="1"/>
    <col min="4601" max="4601" width="23.7109375" style="294" customWidth="1"/>
    <col min="4602" max="4606" width="10.7109375" style="294" customWidth="1"/>
    <col min="4607" max="4855" width="11.42578125" style="294"/>
    <col min="4856" max="4856" width="13.5703125" style="294" customWidth="1"/>
    <col min="4857" max="4857" width="23.7109375" style="294" customWidth="1"/>
    <col min="4858" max="4862" width="10.7109375" style="294" customWidth="1"/>
    <col min="4863" max="5111" width="11.42578125" style="294"/>
    <col min="5112" max="5112" width="13.5703125" style="294" customWidth="1"/>
    <col min="5113" max="5113" width="23.7109375" style="294" customWidth="1"/>
    <col min="5114" max="5118" width="10.7109375" style="294" customWidth="1"/>
    <col min="5119" max="5367" width="11.42578125" style="294"/>
    <col min="5368" max="5368" width="13.5703125" style="294" customWidth="1"/>
    <col min="5369" max="5369" width="23.7109375" style="294" customWidth="1"/>
    <col min="5370" max="5374" width="10.7109375" style="294" customWidth="1"/>
    <col min="5375" max="5623" width="11.42578125" style="294"/>
    <col min="5624" max="5624" width="13.5703125" style="294" customWidth="1"/>
    <col min="5625" max="5625" width="23.7109375" style="294" customWidth="1"/>
    <col min="5626" max="5630" width="10.7109375" style="294" customWidth="1"/>
    <col min="5631" max="5879" width="11.42578125" style="294"/>
    <col min="5880" max="5880" width="13.5703125" style="294" customWidth="1"/>
    <col min="5881" max="5881" width="23.7109375" style="294" customWidth="1"/>
    <col min="5882" max="5886" width="10.7109375" style="294" customWidth="1"/>
    <col min="5887" max="6135" width="11.42578125" style="294"/>
    <col min="6136" max="6136" width="13.5703125" style="294" customWidth="1"/>
    <col min="6137" max="6137" width="23.7109375" style="294" customWidth="1"/>
    <col min="6138" max="6142" width="10.7109375" style="294" customWidth="1"/>
    <col min="6143" max="6391" width="11.42578125" style="294"/>
    <col min="6392" max="6392" width="13.5703125" style="294" customWidth="1"/>
    <col min="6393" max="6393" width="23.7109375" style="294" customWidth="1"/>
    <col min="6394" max="6398" width="10.7109375" style="294" customWidth="1"/>
    <col min="6399" max="6647" width="11.42578125" style="294"/>
    <col min="6648" max="6648" width="13.5703125" style="294" customWidth="1"/>
    <col min="6649" max="6649" width="23.7109375" style="294" customWidth="1"/>
    <col min="6650" max="6654" width="10.7109375" style="294" customWidth="1"/>
    <col min="6655" max="6903" width="11.42578125" style="294"/>
    <col min="6904" max="6904" width="13.5703125" style="294" customWidth="1"/>
    <col min="6905" max="6905" width="23.7109375" style="294" customWidth="1"/>
    <col min="6906" max="6910" width="10.7109375" style="294" customWidth="1"/>
    <col min="6911" max="7159" width="11.42578125" style="294"/>
    <col min="7160" max="7160" width="13.5703125" style="294" customWidth="1"/>
    <col min="7161" max="7161" width="23.7109375" style="294" customWidth="1"/>
    <col min="7162" max="7166" width="10.7109375" style="294" customWidth="1"/>
    <col min="7167" max="7415" width="11.42578125" style="294"/>
    <col min="7416" max="7416" width="13.5703125" style="294" customWidth="1"/>
    <col min="7417" max="7417" width="23.7109375" style="294" customWidth="1"/>
    <col min="7418" max="7422" width="10.7109375" style="294" customWidth="1"/>
    <col min="7423" max="7671" width="11.42578125" style="294"/>
    <col min="7672" max="7672" width="13.5703125" style="294" customWidth="1"/>
    <col min="7673" max="7673" width="23.7109375" style="294" customWidth="1"/>
    <col min="7674" max="7678" width="10.7109375" style="294" customWidth="1"/>
    <col min="7679" max="7927" width="11.42578125" style="294"/>
    <col min="7928" max="7928" width="13.5703125" style="294" customWidth="1"/>
    <col min="7929" max="7929" width="23.7109375" style="294" customWidth="1"/>
    <col min="7930" max="7934" width="10.7109375" style="294" customWidth="1"/>
    <col min="7935" max="8183" width="11.42578125" style="294"/>
    <col min="8184" max="8184" width="13.5703125" style="294" customWidth="1"/>
    <col min="8185" max="8185" width="23.7109375" style="294" customWidth="1"/>
    <col min="8186" max="8190" width="10.7109375" style="294" customWidth="1"/>
    <col min="8191" max="8439" width="11.42578125" style="294"/>
    <col min="8440" max="8440" width="13.5703125" style="294" customWidth="1"/>
    <col min="8441" max="8441" width="23.7109375" style="294" customWidth="1"/>
    <col min="8442" max="8446" width="10.7109375" style="294" customWidth="1"/>
    <col min="8447" max="8695" width="11.42578125" style="294"/>
    <col min="8696" max="8696" width="13.5703125" style="294" customWidth="1"/>
    <col min="8697" max="8697" width="23.7109375" style="294" customWidth="1"/>
    <col min="8698" max="8702" width="10.7109375" style="294" customWidth="1"/>
    <col min="8703" max="8951" width="11.42578125" style="294"/>
    <col min="8952" max="8952" width="13.5703125" style="294" customWidth="1"/>
    <col min="8953" max="8953" width="23.7109375" style="294" customWidth="1"/>
    <col min="8954" max="8958" width="10.7109375" style="294" customWidth="1"/>
    <col min="8959" max="9207" width="11.42578125" style="294"/>
    <col min="9208" max="9208" width="13.5703125" style="294" customWidth="1"/>
    <col min="9209" max="9209" width="23.7109375" style="294" customWidth="1"/>
    <col min="9210" max="9214" width="10.7109375" style="294" customWidth="1"/>
    <col min="9215" max="9463" width="11.42578125" style="294"/>
    <col min="9464" max="9464" width="13.5703125" style="294" customWidth="1"/>
    <col min="9465" max="9465" width="23.7109375" style="294" customWidth="1"/>
    <col min="9466" max="9470" width="10.7109375" style="294" customWidth="1"/>
    <col min="9471" max="9719" width="11.42578125" style="294"/>
    <col min="9720" max="9720" width="13.5703125" style="294" customWidth="1"/>
    <col min="9721" max="9721" width="23.7109375" style="294" customWidth="1"/>
    <col min="9722" max="9726" width="10.7109375" style="294" customWidth="1"/>
    <col min="9727" max="9975" width="11.42578125" style="294"/>
    <col min="9976" max="9976" width="13.5703125" style="294" customWidth="1"/>
    <col min="9977" max="9977" width="23.7109375" style="294" customWidth="1"/>
    <col min="9978" max="9982" width="10.7109375" style="294" customWidth="1"/>
    <col min="9983" max="10231" width="11.42578125" style="294"/>
    <col min="10232" max="10232" width="13.5703125" style="294" customWidth="1"/>
    <col min="10233" max="10233" width="23.7109375" style="294" customWidth="1"/>
    <col min="10234" max="10238" width="10.7109375" style="294" customWidth="1"/>
    <col min="10239" max="10487" width="11.42578125" style="294"/>
    <col min="10488" max="10488" width="13.5703125" style="294" customWidth="1"/>
    <col min="10489" max="10489" width="23.7109375" style="294" customWidth="1"/>
    <col min="10490" max="10494" width="10.7109375" style="294" customWidth="1"/>
    <col min="10495" max="10743" width="11.42578125" style="294"/>
    <col min="10744" max="10744" width="13.5703125" style="294" customWidth="1"/>
    <col min="10745" max="10745" width="23.7109375" style="294" customWidth="1"/>
    <col min="10746" max="10750" width="10.7109375" style="294" customWidth="1"/>
    <col min="10751" max="10999" width="11.42578125" style="294"/>
    <col min="11000" max="11000" width="13.5703125" style="294" customWidth="1"/>
    <col min="11001" max="11001" width="23.7109375" style="294" customWidth="1"/>
    <col min="11002" max="11006" width="10.7109375" style="294" customWidth="1"/>
    <col min="11007" max="11255" width="11.42578125" style="294"/>
    <col min="11256" max="11256" width="13.5703125" style="294" customWidth="1"/>
    <col min="11257" max="11257" width="23.7109375" style="294" customWidth="1"/>
    <col min="11258" max="11262" width="10.7109375" style="294" customWidth="1"/>
    <col min="11263" max="11511" width="11.42578125" style="294"/>
    <col min="11512" max="11512" width="13.5703125" style="294" customWidth="1"/>
    <col min="11513" max="11513" width="23.7109375" style="294" customWidth="1"/>
    <col min="11514" max="11518" width="10.7109375" style="294" customWidth="1"/>
    <col min="11519" max="11767" width="11.42578125" style="294"/>
    <col min="11768" max="11768" width="13.5703125" style="294" customWidth="1"/>
    <col min="11769" max="11769" width="23.7109375" style="294" customWidth="1"/>
    <col min="11770" max="11774" width="10.7109375" style="294" customWidth="1"/>
    <col min="11775" max="12023" width="11.42578125" style="294"/>
    <col min="12024" max="12024" width="13.5703125" style="294" customWidth="1"/>
    <col min="12025" max="12025" width="23.7109375" style="294" customWidth="1"/>
    <col min="12026" max="12030" width="10.7109375" style="294" customWidth="1"/>
    <col min="12031" max="12279" width="11.42578125" style="294"/>
    <col min="12280" max="12280" width="13.5703125" style="294" customWidth="1"/>
    <col min="12281" max="12281" width="23.7109375" style="294" customWidth="1"/>
    <col min="12282" max="12286" width="10.7109375" style="294" customWidth="1"/>
    <col min="12287" max="12535" width="11.42578125" style="294"/>
    <col min="12536" max="12536" width="13.5703125" style="294" customWidth="1"/>
    <col min="12537" max="12537" width="23.7109375" style="294" customWidth="1"/>
    <col min="12538" max="12542" width="10.7109375" style="294" customWidth="1"/>
    <col min="12543" max="12791" width="11.42578125" style="294"/>
    <col min="12792" max="12792" width="13.5703125" style="294" customWidth="1"/>
    <col min="12793" max="12793" width="23.7109375" style="294" customWidth="1"/>
    <col min="12794" max="12798" width="10.7109375" style="294" customWidth="1"/>
    <col min="12799" max="13047" width="11.42578125" style="294"/>
    <col min="13048" max="13048" width="13.5703125" style="294" customWidth="1"/>
    <col min="13049" max="13049" width="23.7109375" style="294" customWidth="1"/>
    <col min="13050" max="13054" width="10.7109375" style="294" customWidth="1"/>
    <col min="13055" max="13303" width="11.42578125" style="294"/>
    <col min="13304" max="13304" width="13.5703125" style="294" customWidth="1"/>
    <col min="13305" max="13305" width="23.7109375" style="294" customWidth="1"/>
    <col min="13306" max="13310" width="10.7109375" style="294" customWidth="1"/>
    <col min="13311" max="13559" width="11.42578125" style="294"/>
    <col min="13560" max="13560" width="13.5703125" style="294" customWidth="1"/>
    <col min="13561" max="13561" width="23.7109375" style="294" customWidth="1"/>
    <col min="13562" max="13566" width="10.7109375" style="294" customWidth="1"/>
    <col min="13567" max="13815" width="11.42578125" style="294"/>
    <col min="13816" max="13816" width="13.5703125" style="294" customWidth="1"/>
    <col min="13817" max="13817" width="23.7109375" style="294" customWidth="1"/>
    <col min="13818" max="13822" width="10.7109375" style="294" customWidth="1"/>
    <col min="13823" max="14071" width="11.42578125" style="294"/>
    <col min="14072" max="14072" width="13.5703125" style="294" customWidth="1"/>
    <col min="14073" max="14073" width="23.7109375" style="294" customWidth="1"/>
    <col min="14074" max="14078" width="10.7109375" style="294" customWidth="1"/>
    <col min="14079" max="14327" width="11.42578125" style="294"/>
    <col min="14328" max="14328" width="13.5703125" style="294" customWidth="1"/>
    <col min="14329" max="14329" width="23.7109375" style="294" customWidth="1"/>
    <col min="14330" max="14334" width="10.7109375" style="294" customWidth="1"/>
    <col min="14335" max="14583" width="11.42578125" style="294"/>
    <col min="14584" max="14584" width="13.5703125" style="294" customWidth="1"/>
    <col min="14585" max="14585" width="23.7109375" style="294" customWidth="1"/>
    <col min="14586" max="14590" width="10.7109375" style="294" customWidth="1"/>
    <col min="14591" max="14839" width="11.42578125" style="294"/>
    <col min="14840" max="14840" width="13.5703125" style="294" customWidth="1"/>
    <col min="14841" max="14841" width="23.7109375" style="294" customWidth="1"/>
    <col min="14842" max="14846" width="10.7109375" style="294" customWidth="1"/>
    <col min="14847" max="15095" width="11.42578125" style="294"/>
    <col min="15096" max="15096" width="13.5703125" style="294" customWidth="1"/>
    <col min="15097" max="15097" width="23.7109375" style="294" customWidth="1"/>
    <col min="15098" max="15102" width="10.7109375" style="294" customWidth="1"/>
    <col min="15103" max="15351" width="11.42578125" style="294"/>
    <col min="15352" max="15352" width="13.5703125" style="294" customWidth="1"/>
    <col min="15353" max="15353" width="23.7109375" style="294" customWidth="1"/>
    <col min="15354" max="15358" width="10.7109375" style="294" customWidth="1"/>
    <col min="15359" max="15607" width="11.42578125" style="294"/>
    <col min="15608" max="15608" width="13.5703125" style="294" customWidth="1"/>
    <col min="15609" max="15609" width="23.7109375" style="294" customWidth="1"/>
    <col min="15610" max="15614" width="10.7109375" style="294" customWidth="1"/>
    <col min="15615" max="15863" width="11.42578125" style="294"/>
    <col min="15864" max="15864" width="13.5703125" style="294" customWidth="1"/>
    <col min="15865" max="15865" width="23.7109375" style="294" customWidth="1"/>
    <col min="15866" max="15870" width="10.7109375" style="294" customWidth="1"/>
    <col min="15871" max="16119" width="11.42578125" style="294"/>
    <col min="16120" max="16120" width="13.5703125" style="294" customWidth="1"/>
    <col min="16121" max="16121" width="23.7109375" style="294" customWidth="1"/>
    <col min="16122" max="16126" width="10.7109375" style="294" customWidth="1"/>
    <col min="16127" max="16384" width="11.42578125" style="294"/>
  </cols>
  <sheetData>
    <row r="1" spans="2:25" ht="15" customHeight="1">
      <c r="B1" s="153"/>
    </row>
    <row r="2" spans="2:25" ht="15" customHeight="1">
      <c r="B2" s="153"/>
    </row>
    <row r="3" spans="2:25" ht="15" customHeight="1">
      <c r="B3" s="153"/>
    </row>
    <row r="4" spans="2:25" ht="15" customHeight="1">
      <c r="B4" s="153"/>
    </row>
    <row r="5" spans="2:25" ht="18" customHeight="1">
      <c r="B5" s="435" t="s">
        <v>255</v>
      </c>
      <c r="C5" s="435"/>
      <c r="D5" s="435"/>
      <c r="E5" s="435"/>
      <c r="F5" s="435"/>
      <c r="G5" s="435"/>
      <c r="H5" s="435"/>
      <c r="I5" s="435"/>
      <c r="J5" s="435"/>
      <c r="K5" s="435"/>
      <c r="L5" s="435"/>
      <c r="M5" s="435"/>
      <c r="N5" s="435"/>
      <c r="O5" s="435"/>
      <c r="P5" s="435"/>
      <c r="Q5" s="435"/>
      <c r="R5" s="435"/>
      <c r="S5" s="435"/>
      <c r="T5" s="435"/>
      <c r="U5" s="435"/>
      <c r="V5" s="435"/>
      <c r="W5" s="435"/>
      <c r="X5" s="435"/>
      <c r="Y5" s="435"/>
    </row>
    <row r="6" spans="2:25" ht="30" customHeight="1">
      <c r="B6" s="175" t="s">
        <v>203</v>
      </c>
      <c r="C6" s="175" t="s">
        <v>204</v>
      </c>
      <c r="D6" s="177" t="s">
        <v>205</v>
      </c>
      <c r="E6" s="175" t="s">
        <v>206</v>
      </c>
      <c r="F6" s="177" t="s">
        <v>207</v>
      </c>
      <c r="G6" s="236" t="s">
        <v>208</v>
      </c>
      <c r="H6" s="308" t="s">
        <v>209</v>
      </c>
      <c r="I6" s="236" t="s">
        <v>210</v>
      </c>
      <c r="J6" s="308" t="s">
        <v>211</v>
      </c>
      <c r="K6" s="175" t="s">
        <v>212</v>
      </c>
      <c r="L6" s="309" t="s">
        <v>213</v>
      </c>
      <c r="M6" s="237" t="s">
        <v>214</v>
      </c>
      <c r="N6" s="309" t="s">
        <v>215</v>
      </c>
      <c r="O6" s="237" t="s">
        <v>216</v>
      </c>
      <c r="P6" s="177" t="s">
        <v>217</v>
      </c>
      <c r="Q6" s="175" t="s">
        <v>218</v>
      </c>
      <c r="R6" s="177" t="s">
        <v>219</v>
      </c>
      <c r="S6" s="175" t="s">
        <v>220</v>
      </c>
      <c r="T6" s="177" t="s">
        <v>221</v>
      </c>
      <c r="U6" s="175" t="s">
        <v>222</v>
      </c>
      <c r="V6" s="177" t="s">
        <v>223</v>
      </c>
      <c r="W6" s="175" t="s">
        <v>224</v>
      </c>
      <c r="X6" s="177" t="s">
        <v>225</v>
      </c>
      <c r="Y6" s="175" t="s">
        <v>36</v>
      </c>
    </row>
    <row r="7" spans="2:25" ht="15" customHeight="1" outlineLevel="1">
      <c r="B7" s="95" t="s">
        <v>40</v>
      </c>
      <c r="C7" s="305">
        <v>0.22817629890521285</v>
      </c>
      <c r="D7" s="240">
        <v>3.129441030503799E-2</v>
      </c>
      <c r="E7" s="305">
        <v>2.9341280494563009E-2</v>
      </c>
      <c r="F7" s="240">
        <v>0.12377867812765538</v>
      </c>
      <c r="G7" s="305">
        <v>2.4144428161521125E-2</v>
      </c>
      <c r="H7" s="240">
        <v>0.30845165818996834</v>
      </c>
      <c r="I7" s="305">
        <v>9.410982352868736E-3</v>
      </c>
      <c r="J7" s="240">
        <v>1.9826853687671637E-2</v>
      </c>
      <c r="K7" s="305">
        <v>0.14860781005627871</v>
      </c>
      <c r="L7" s="240">
        <v>4.3350615125056953E-2</v>
      </c>
      <c r="M7" s="305">
        <v>2.6991613610334593E-2</v>
      </c>
      <c r="N7" s="240">
        <v>2.7321650677930617E-2</v>
      </c>
      <c r="O7" s="305">
        <v>5.0943930642956541E-2</v>
      </c>
      <c r="P7" s="240">
        <v>5.4012782778961365E-3</v>
      </c>
      <c r="Q7" s="305">
        <v>6.8470376710220065E-3</v>
      </c>
      <c r="R7" s="240">
        <v>1.6253094097508712E-2</v>
      </c>
      <c r="S7" s="305">
        <v>1.3460093838897578E-2</v>
      </c>
      <c r="T7" s="240">
        <v>1.782692757656737E-2</v>
      </c>
      <c r="U7" s="305">
        <v>3.0540743568587369E-3</v>
      </c>
      <c r="V7" s="240">
        <v>3.8151299828824057E-3</v>
      </c>
      <c r="W7" s="305">
        <v>1.0309963917589251E-2</v>
      </c>
      <c r="X7" s="240">
        <v>0.77182370109478715</v>
      </c>
      <c r="Y7" s="310">
        <v>1</v>
      </c>
    </row>
    <row r="8" spans="2:25" ht="15" customHeight="1" outlineLevel="1">
      <c r="B8" s="95" t="s">
        <v>41</v>
      </c>
      <c r="C8" s="305">
        <v>0.20248387072375637</v>
      </c>
      <c r="D8" s="240">
        <v>2.8708725062336279E-2</v>
      </c>
      <c r="E8" s="305">
        <v>2.9765101263365429E-2</v>
      </c>
      <c r="F8" s="240">
        <v>0.13644901283030667</v>
      </c>
      <c r="G8" s="305">
        <v>1.9846762421244508E-2</v>
      </c>
      <c r="H8" s="240">
        <v>0.30873161741533234</v>
      </c>
      <c r="I8" s="305">
        <v>1.2106726771699203E-2</v>
      </c>
      <c r="J8" s="240">
        <v>1.5817909988679883E-2</v>
      </c>
      <c r="K8" s="305">
        <v>0.1625331850876994</v>
      </c>
      <c r="L8" s="240">
        <v>5.519376561558495E-2</v>
      </c>
      <c r="M8" s="305">
        <v>3.2982132367215526E-2</v>
      </c>
      <c r="N8" s="240">
        <v>2.5461439747478186E-2</v>
      </c>
      <c r="O8" s="305">
        <v>4.8895847357420731E-2</v>
      </c>
      <c r="P8" s="240">
        <v>7.9745057848572623E-3</v>
      </c>
      <c r="Q8" s="305">
        <v>8.6577467167878088E-3</v>
      </c>
      <c r="R8" s="240">
        <v>1.661964658039174E-2</v>
      </c>
      <c r="S8" s="305">
        <v>1.4574966153101434E-2</v>
      </c>
      <c r="T8" s="240">
        <v>1.7227251984802301E-2</v>
      </c>
      <c r="U8" s="305">
        <v>2.1354430603142908E-3</v>
      </c>
      <c r="V8" s="240">
        <v>2.6422010946982018E-3</v>
      </c>
      <c r="W8" s="305">
        <v>1.3725327060626917E-2</v>
      </c>
      <c r="X8" s="240">
        <v>0.79751612927624349</v>
      </c>
      <c r="Y8" s="310">
        <v>1</v>
      </c>
    </row>
    <row r="9" spans="2:25" ht="15" customHeight="1" outlineLevel="1">
      <c r="B9" s="95" t="s">
        <v>42</v>
      </c>
      <c r="C9" s="305">
        <v>0.25378510955773315</v>
      </c>
      <c r="D9" s="240">
        <v>3.2093577825081238E-2</v>
      </c>
      <c r="E9" s="305">
        <v>2.3117707970581654E-2</v>
      </c>
      <c r="F9" s="240">
        <v>0.11108215503900998</v>
      </c>
      <c r="G9" s="305">
        <v>2.2725647879300842E-2</v>
      </c>
      <c r="H9" s="240">
        <v>0.35644258510586774</v>
      </c>
      <c r="I9" s="305">
        <v>1.4151063059406329E-2</v>
      </c>
      <c r="J9" s="240">
        <v>1.0343467702320305E-2</v>
      </c>
      <c r="K9" s="305">
        <v>9.0748073716522104E-2</v>
      </c>
      <c r="L9" s="240">
        <v>2.8565037003553909E-2</v>
      </c>
      <c r="M9" s="305">
        <v>1.8786597079844192E-2</v>
      </c>
      <c r="N9" s="240">
        <v>1.6932383471669046E-2</v>
      </c>
      <c r="O9" s="305">
        <v>2.6464056161454957E-2</v>
      </c>
      <c r="P9" s="240">
        <v>9.5547350480965475E-3</v>
      </c>
      <c r="Q9" s="305">
        <v>5.9154949066781669E-3</v>
      </c>
      <c r="R9" s="240">
        <v>1.9513061366629229E-2</v>
      </c>
      <c r="S9" s="305">
        <v>1.496285807194072E-2</v>
      </c>
      <c r="T9" s="240">
        <v>1.763117292848132E-2</v>
      </c>
      <c r="U9" s="305">
        <v>2.4030977359682845E-3</v>
      </c>
      <c r="V9" s="240">
        <v>3.4109227941430836E-3</v>
      </c>
      <c r="W9" s="305">
        <v>1.2119269292239285E-2</v>
      </c>
      <c r="X9" s="240">
        <v>0.74621489044226685</v>
      </c>
      <c r="Y9" s="310">
        <v>1</v>
      </c>
    </row>
    <row r="10" spans="2:25" ht="15" customHeight="1" outlineLevel="1">
      <c r="B10" s="95" t="s">
        <v>43</v>
      </c>
      <c r="C10" s="305">
        <v>0.35542369106312538</v>
      </c>
      <c r="D10" s="240">
        <v>2.5374443524814876E-2</v>
      </c>
      <c r="E10" s="305">
        <v>2.6969282844753389E-2</v>
      </c>
      <c r="F10" s="240">
        <v>0.11530413310858931</v>
      </c>
      <c r="G10" s="305">
        <v>1.7279259114644199E-2</v>
      </c>
      <c r="H10" s="240">
        <v>0.3160476581984365</v>
      </c>
      <c r="I10" s="305">
        <v>1.35836314491315E-2</v>
      </c>
      <c r="J10" s="240">
        <v>1.7864950106276794E-2</v>
      </c>
      <c r="K10" s="305">
        <v>1.1727568447478916E-2</v>
      </c>
      <c r="L10" s="240">
        <v>4.8587604798816519E-3</v>
      </c>
      <c r="M10" s="305">
        <v>3.2941681125626594E-3</v>
      </c>
      <c r="N10" s="240">
        <v>2.9559521878170774E-3</v>
      </c>
      <c r="O10" s="305">
        <v>6.1868766721752779E-4</v>
      </c>
      <c r="P10" s="240">
        <v>6.8468101838739751E-3</v>
      </c>
      <c r="Q10" s="305">
        <v>5.9119043756341548E-3</v>
      </c>
      <c r="R10" s="240">
        <v>2.0199464903910933E-2</v>
      </c>
      <c r="S10" s="305">
        <v>2.2099523473010096E-2</v>
      </c>
      <c r="T10" s="240">
        <v>2.2993183436768747E-2</v>
      </c>
      <c r="U10" s="305">
        <v>2.565491526728682E-3</v>
      </c>
      <c r="V10" s="240">
        <v>4.6855279330607442E-3</v>
      </c>
      <c r="W10" s="305">
        <v>1.5123476309761791E-2</v>
      </c>
      <c r="X10" s="240">
        <v>0.64457630893687456</v>
      </c>
      <c r="Y10" s="310">
        <v>1</v>
      </c>
    </row>
    <row r="11" spans="2:25" ht="15" customHeight="1" outlineLevel="1">
      <c r="B11" s="95" t="s">
        <v>44</v>
      </c>
      <c r="C11" s="305">
        <v>0.43676026122210326</v>
      </c>
      <c r="D11" s="240">
        <v>2.9101586851190245E-2</v>
      </c>
      <c r="E11" s="305">
        <v>2.1923997953559558E-2</v>
      </c>
      <c r="F11" s="240">
        <v>7.9490883451777516E-2</v>
      </c>
      <c r="G11" s="305">
        <v>2.0943770179579449E-2</v>
      </c>
      <c r="H11" s="240">
        <v>0.26786873546317913</v>
      </c>
      <c r="I11" s="305">
        <v>1.0337533695329731E-2</v>
      </c>
      <c r="J11" s="240">
        <v>3.2697904978095348E-2</v>
      </c>
      <c r="K11" s="305">
        <v>9.6066621094673676E-3</v>
      </c>
      <c r="L11" s="240">
        <v>3.127700463028646E-3</v>
      </c>
      <c r="M11" s="305">
        <v>3.1577951753876845E-3</v>
      </c>
      <c r="N11" s="240">
        <v>2.5172077266024358E-3</v>
      </c>
      <c r="O11" s="305">
        <v>8.0395874444860033E-4</v>
      </c>
      <c r="P11" s="240">
        <v>4.0090456106862023E-3</v>
      </c>
      <c r="Q11" s="305">
        <v>4.4647655406945003E-3</v>
      </c>
      <c r="R11" s="240">
        <v>1.9333703068370886E-2</v>
      </c>
      <c r="S11" s="305">
        <v>1.6111419223642405E-2</v>
      </c>
      <c r="T11" s="240">
        <v>2.9802363724693571E-2</v>
      </c>
      <c r="U11" s="305">
        <v>1.6358625789448793E-3</v>
      </c>
      <c r="V11" s="240">
        <v>4.8430990674938413E-3</v>
      </c>
      <c r="W11" s="305">
        <v>1.1068405281192094E-2</v>
      </c>
      <c r="X11" s="240">
        <v>0.56323973877789679</v>
      </c>
      <c r="Y11" s="310">
        <v>1</v>
      </c>
    </row>
    <row r="12" spans="2:25" ht="15" customHeight="1" outlineLevel="1">
      <c r="B12" s="95" t="s">
        <v>45</v>
      </c>
      <c r="C12" s="305">
        <v>0.3853928675106757</v>
      </c>
      <c r="D12" s="240">
        <v>3.189520873821907E-2</v>
      </c>
      <c r="E12" s="305">
        <v>2.7305826587392164E-2</v>
      </c>
      <c r="F12" s="240">
        <v>8.5666989467246088E-2</v>
      </c>
      <c r="G12" s="305">
        <v>2.2718660458849575E-2</v>
      </c>
      <c r="H12" s="240">
        <v>0.30195962850602426</v>
      </c>
      <c r="I12" s="305">
        <v>1.4169246485942663E-2</v>
      </c>
      <c r="J12" s="240">
        <v>1.8392984959856758E-2</v>
      </c>
      <c r="K12" s="305">
        <v>1.3535464112627118E-2</v>
      </c>
      <c r="L12" s="240">
        <v>4.3788600338165E-3</v>
      </c>
      <c r="M12" s="305">
        <v>4.6026782845328294E-3</v>
      </c>
      <c r="N12" s="240">
        <v>3.7295655045107134E-3</v>
      </c>
      <c r="O12" s="305">
        <v>8.2436028976707394E-4</v>
      </c>
      <c r="P12" s="240">
        <v>7.1112155103831721E-3</v>
      </c>
      <c r="Q12" s="305">
        <v>5.9500198333994449E-3</v>
      </c>
      <c r="R12" s="240">
        <v>2.237739302706428E-2</v>
      </c>
      <c r="S12" s="305">
        <v>2.167048191836617E-2</v>
      </c>
      <c r="T12" s="240">
        <v>2.380007933359778E-2</v>
      </c>
      <c r="U12" s="305">
        <v>3.3373295601860573E-3</v>
      </c>
      <c r="V12" s="240">
        <v>4.6647269084937916E-3</v>
      </c>
      <c r="W12" s="305">
        <v>1.0051877081675934E-2</v>
      </c>
      <c r="X12" s="240">
        <v>0.61460713248932453</v>
      </c>
      <c r="Y12" s="310">
        <v>1</v>
      </c>
    </row>
    <row r="13" spans="2:25" ht="15" customHeight="1" outlineLevel="1">
      <c r="B13" s="95" t="s">
        <v>46</v>
      </c>
      <c r="C13" s="305">
        <v>0.38491183993300315</v>
      </c>
      <c r="D13" s="240">
        <v>1.8504145963519788E-2</v>
      </c>
      <c r="E13" s="305">
        <v>2.3774280357280974E-2</v>
      </c>
      <c r="F13" s="240">
        <v>9.2496726169044363E-2</v>
      </c>
      <c r="G13" s="305">
        <v>1.618379326991036E-2</v>
      </c>
      <c r="H13" s="240">
        <v>0.32066474104063819</v>
      </c>
      <c r="I13" s="305">
        <v>1.5906417775501877E-2</v>
      </c>
      <c r="J13" s="240">
        <v>1.5735725163558194E-2</v>
      </c>
      <c r="K13" s="305">
        <v>1.2639254500017336E-2</v>
      </c>
      <c r="L13" s="240">
        <v>4.2966530912698728E-3</v>
      </c>
      <c r="M13" s="305">
        <v>3.2724974196077805E-3</v>
      </c>
      <c r="N13" s="240">
        <v>3.9766044438754693E-3</v>
      </c>
      <c r="O13" s="305">
        <v>1.0934995452642135E-3</v>
      </c>
      <c r="P13" s="240">
        <v>5.206124664282304E-3</v>
      </c>
      <c r="Q13" s="305">
        <v>4.6327041710339974E-3</v>
      </c>
      <c r="R13" s="240">
        <v>1.8474808170841968E-2</v>
      </c>
      <c r="S13" s="305">
        <v>2.1360580141514842E-2</v>
      </c>
      <c r="T13" s="240">
        <v>2.0336424469852749E-2</v>
      </c>
      <c r="U13" s="305">
        <v>3.3445083652715213E-3</v>
      </c>
      <c r="V13" s="240">
        <v>4.5153530003227155E-3</v>
      </c>
      <c r="W13" s="305">
        <v>2.1312572844405683E-2</v>
      </c>
      <c r="X13" s="240">
        <v>0.61508816006699696</v>
      </c>
      <c r="Y13" s="310">
        <v>1</v>
      </c>
    </row>
    <row r="14" spans="2:25" ht="15" customHeight="1" outlineLevel="1">
      <c r="B14" s="95" t="s">
        <v>47</v>
      </c>
      <c r="C14" s="305">
        <v>0.38632205636913675</v>
      </c>
      <c r="D14" s="240">
        <v>3.6950209938084178E-2</v>
      </c>
      <c r="E14" s="305">
        <v>2.4414816619014273E-2</v>
      </c>
      <c r="F14" s="240">
        <v>0.10670445644442107</v>
      </c>
      <c r="G14" s="305">
        <v>2.2496727069419343E-2</v>
      </c>
      <c r="H14" s="240">
        <v>0.30300279271624175</v>
      </c>
      <c r="I14" s="305">
        <v>1.5707298981170615E-2</v>
      </c>
      <c r="J14" s="240">
        <v>1.4497767764470782E-2</v>
      </c>
      <c r="K14" s="305">
        <v>1.1087830787413124E-2</v>
      </c>
      <c r="L14" s="240">
        <v>2.9504811830709915E-3</v>
      </c>
      <c r="M14" s="305">
        <v>2.8757504213984615E-3</v>
      </c>
      <c r="N14" s="240">
        <v>4.6333072236968481E-3</v>
      </c>
      <c r="O14" s="305">
        <v>6.2829195924682466E-4</v>
      </c>
      <c r="P14" s="240">
        <v>6.4794338176071206E-3</v>
      </c>
      <c r="Q14" s="305">
        <v>4.1904582656374116E-3</v>
      </c>
      <c r="R14" s="240">
        <v>1.56021223536315E-2</v>
      </c>
      <c r="S14" s="305">
        <v>1.2327807869979546E-2</v>
      </c>
      <c r="T14" s="240">
        <v>2.1027022089859588E-2</v>
      </c>
      <c r="U14" s="305">
        <v>2.4937931950721982E-3</v>
      </c>
      <c r="V14" s="240">
        <v>4.3205451470673716E-3</v>
      </c>
      <c r="W14" s="305">
        <v>1.2374860571773361E-2</v>
      </c>
      <c r="X14" s="240">
        <v>0.61367794363086314</v>
      </c>
      <c r="Y14" s="310">
        <v>1</v>
      </c>
    </row>
    <row r="15" spans="2:25" ht="15" customHeight="1" outlineLevel="1">
      <c r="B15" s="95" t="s">
        <v>48</v>
      </c>
      <c r="C15" s="305">
        <v>0.31465226518107958</v>
      </c>
      <c r="D15" s="240">
        <v>2.7873690388570321E-2</v>
      </c>
      <c r="E15" s="305">
        <v>3.0642600029819028E-2</v>
      </c>
      <c r="F15" s="240">
        <v>0.10697457572967869</v>
      </c>
      <c r="G15" s="305">
        <v>3.205308733424999E-2</v>
      </c>
      <c r="H15" s="240">
        <v>0.32879027047750675</v>
      </c>
      <c r="I15" s="305">
        <v>1.4045708308385536E-2</v>
      </c>
      <c r="J15" s="240">
        <v>1.2630487825080642E-2</v>
      </c>
      <c r="K15" s="305">
        <v>5.294533888377443E-2</v>
      </c>
      <c r="L15" s="240">
        <v>2.0870952244591751E-2</v>
      </c>
      <c r="M15" s="305">
        <v>8.0629702117387576E-3</v>
      </c>
      <c r="N15" s="240">
        <v>1.0720650149450122E-2</v>
      </c>
      <c r="O15" s="305">
        <v>1.3290766277993795E-2</v>
      </c>
      <c r="P15" s="240">
        <v>6.6524829073077918E-3</v>
      </c>
      <c r="Q15" s="305">
        <v>5.8762415719833677E-3</v>
      </c>
      <c r="R15" s="240">
        <v>1.6450163176341678E-2</v>
      </c>
      <c r="S15" s="305">
        <v>1.3674153766782077E-2</v>
      </c>
      <c r="T15" s="240">
        <v>1.4916613221188549E-2</v>
      </c>
      <c r="U15" s="305">
        <v>3.0978655729868017E-3</v>
      </c>
      <c r="V15" s="240">
        <v>3.3960558420443546E-3</v>
      </c>
      <c r="W15" s="305">
        <v>1.5328399783220408E-2</v>
      </c>
      <c r="X15" s="240">
        <v>0.68534773481892042</v>
      </c>
      <c r="Y15" s="310">
        <v>1</v>
      </c>
    </row>
    <row r="16" spans="2:25" ht="15" customHeight="1" outlineLevel="1">
      <c r="B16" s="95" t="s">
        <v>49</v>
      </c>
      <c r="C16" s="305">
        <v>0.2504197981506624</v>
      </c>
      <c r="D16" s="240">
        <v>2.7114385413034393E-2</v>
      </c>
      <c r="E16" s="305">
        <v>2.108264644711038E-2</v>
      </c>
      <c r="F16" s="240">
        <v>0.12401047578772434</v>
      </c>
      <c r="G16" s="305">
        <v>2.292011346296997E-2</v>
      </c>
      <c r="H16" s="240">
        <v>0.30999774953568715</v>
      </c>
      <c r="I16" s="305">
        <v>1.6129151921179342E-2</v>
      </c>
      <c r="J16" s="240">
        <v>1.7051594985668748E-2</v>
      </c>
      <c r="K16" s="305">
        <v>0.14201171725265296</v>
      </c>
      <c r="L16" s="240">
        <v>4.2741510679813334E-2</v>
      </c>
      <c r="M16" s="305">
        <v>2.9278293406139563E-2</v>
      </c>
      <c r="N16" s="240">
        <v>3.0287292790353176E-2</v>
      </c>
      <c r="O16" s="305">
        <v>3.970462037634688E-2</v>
      </c>
      <c r="P16" s="240">
        <v>5.7250822903296807E-3</v>
      </c>
      <c r="Q16" s="305">
        <v>6.5856994121589376E-3</v>
      </c>
      <c r="R16" s="240">
        <v>1.1554032164328409E-2</v>
      </c>
      <c r="S16" s="305">
        <v>1.3539881442572356E-2</v>
      </c>
      <c r="T16" s="240">
        <v>1.3762454836148887E-2</v>
      </c>
      <c r="U16" s="305">
        <v>3.1432309248419108E-3</v>
      </c>
      <c r="V16" s="240">
        <v>3.479564052913115E-3</v>
      </c>
      <c r="W16" s="305">
        <v>1.1472421920017014E-2</v>
      </c>
      <c r="X16" s="240">
        <v>0.74958020184933749</v>
      </c>
      <c r="Y16" s="310">
        <v>1</v>
      </c>
    </row>
    <row r="17" spans="2:25" ht="15" customHeight="1" outlineLevel="1">
      <c r="B17" s="95" t="s">
        <v>50</v>
      </c>
      <c r="C17" s="305">
        <v>0.22192035113260289</v>
      </c>
      <c r="D17" s="240">
        <v>3.3825196794994954E-2</v>
      </c>
      <c r="E17" s="305">
        <v>2.7566182380049088E-2</v>
      </c>
      <c r="F17" s="240">
        <v>0.12502604540153214</v>
      </c>
      <c r="G17" s="305">
        <v>2.9958300297391129E-2</v>
      </c>
      <c r="H17" s="240">
        <v>0.30426170419459503</v>
      </c>
      <c r="I17" s="305">
        <v>1.7210260129293432E-2</v>
      </c>
      <c r="J17" s="240">
        <v>2.2892893190852585E-2</v>
      </c>
      <c r="K17" s="305">
        <v>0.15157747187773141</v>
      </c>
      <c r="L17" s="240">
        <v>4.3309781976311537E-2</v>
      </c>
      <c r="M17" s="305">
        <v>3.15034352869865E-2</v>
      </c>
      <c r="N17" s="240">
        <v>3.55435167921807E-2</v>
      </c>
      <c r="O17" s="305">
        <v>4.1220737822252648E-2</v>
      </c>
      <c r="P17" s="240">
        <v>6.3916091863822468E-3</v>
      </c>
      <c r="Q17" s="305">
        <v>7.5227237672068773E-3</v>
      </c>
      <c r="R17" s="240">
        <v>9.7335386297277473E-3</v>
      </c>
      <c r="S17" s="305">
        <v>1.3862918654460732E-2</v>
      </c>
      <c r="T17" s="240">
        <v>1.3827740449793936E-2</v>
      </c>
      <c r="U17" s="305">
        <v>2.0782200910844898E-3</v>
      </c>
      <c r="V17" s="240">
        <v>3.6504152381158553E-3</v>
      </c>
      <c r="W17" s="305">
        <v>8.6944285841855026E-3</v>
      </c>
      <c r="X17" s="240">
        <v>0.77807964886739711</v>
      </c>
      <c r="Y17" s="310">
        <v>1</v>
      </c>
    </row>
    <row r="18" spans="2:25" ht="15" customHeight="1" outlineLevel="1">
      <c r="B18" s="95" t="s">
        <v>51</v>
      </c>
      <c r="C18" s="305">
        <v>0.20069224067790403</v>
      </c>
      <c r="D18" s="240">
        <v>2.7582363821398767E-2</v>
      </c>
      <c r="E18" s="305">
        <v>2.9785185630904387E-2</v>
      </c>
      <c r="F18" s="240">
        <v>0.13462328346026156</v>
      </c>
      <c r="G18" s="305">
        <v>2.358746013598893E-2</v>
      </c>
      <c r="H18" s="240">
        <v>0.30038170035867801</v>
      </c>
      <c r="I18" s="305">
        <v>1.6978994707472064E-2</v>
      </c>
      <c r="J18" s="240">
        <v>2.5544361220917911E-2</v>
      </c>
      <c r="K18" s="305">
        <v>0.16527704016094727</v>
      </c>
      <c r="L18" s="240">
        <v>4.9908826199452173E-2</v>
      </c>
      <c r="M18" s="305">
        <v>3.490504582235629E-2</v>
      </c>
      <c r="N18" s="240">
        <v>3.3214994885372162E-2</v>
      </c>
      <c r="O18" s="305">
        <v>4.7248173253766644E-2</v>
      </c>
      <c r="P18" s="240">
        <v>5.8026826288402221E-3</v>
      </c>
      <c r="Q18" s="305">
        <v>8.6490842069187439E-3</v>
      </c>
      <c r="R18" s="240">
        <v>1.600577652084963E-2</v>
      </c>
      <c r="S18" s="305">
        <v>1.5249701101672522E-2</v>
      </c>
      <c r="T18" s="240">
        <v>1.3941612141158495E-2</v>
      </c>
      <c r="U18" s="305">
        <v>2.2315997666369296E-3</v>
      </c>
      <c r="V18" s="240">
        <v>3.9975198633308657E-3</v>
      </c>
      <c r="W18" s="305">
        <v>9.6693935961196849E-3</v>
      </c>
      <c r="X18" s="240">
        <v>0.79930775932209608</v>
      </c>
      <c r="Y18" s="310">
        <v>1</v>
      </c>
    </row>
    <row r="19" spans="2:25" ht="15" customHeight="1">
      <c r="B19" s="311" t="s">
        <v>279</v>
      </c>
      <c r="C19" s="221">
        <v>0.30347451268544345</v>
      </c>
      <c r="D19" s="221">
        <v>2.9234423268979008E-2</v>
      </c>
      <c r="E19" s="221">
        <v>2.6256151262852322E-2</v>
      </c>
      <c r="F19" s="221">
        <v>0.11101592213316223</v>
      </c>
      <c r="G19" s="221">
        <v>2.2954986468515366E-2</v>
      </c>
      <c r="H19" s="221">
        <v>0.31032915401054578</v>
      </c>
      <c r="I19" s="221">
        <v>1.404335249646836E-2</v>
      </c>
      <c r="J19" s="221">
        <v>1.871349991979426E-2</v>
      </c>
      <c r="K19" s="221">
        <v>8.0045536162439909E-2</v>
      </c>
      <c r="L19" s="221">
        <v>2.5032056423444915E-2</v>
      </c>
      <c r="M19" s="221">
        <v>1.644000351870346E-2</v>
      </c>
      <c r="N19" s="221">
        <v>1.6193487293858309E-2</v>
      </c>
      <c r="O19" s="221">
        <v>2.2379988926433225E-2</v>
      </c>
      <c r="P19" s="221">
        <v>6.4292921714022549E-3</v>
      </c>
      <c r="Q19" s="221">
        <v>6.2454916611902533E-3</v>
      </c>
      <c r="R19" s="221">
        <v>1.6970913776241506E-2</v>
      </c>
      <c r="S19" s="221">
        <v>1.6085235416785252E-2</v>
      </c>
      <c r="T19" s="221">
        <v>1.9086068521575343E-2</v>
      </c>
      <c r="U19" s="221">
        <v>2.6255737297739231E-3</v>
      </c>
      <c r="V19" s="221">
        <v>3.9556436381323968E-3</v>
      </c>
      <c r="W19" s="221">
        <v>1.2534242676698421E-2</v>
      </c>
      <c r="X19" s="221">
        <v>0.69652548731455655</v>
      </c>
      <c r="Y19" s="221">
        <v>1</v>
      </c>
    </row>
    <row r="20" spans="2:25" ht="15" hidden="1" customHeight="1" outlineLevel="1">
      <c r="B20" s="95" t="s">
        <v>40</v>
      </c>
      <c r="C20" s="305">
        <v>0.25654832766998581</v>
      </c>
      <c r="D20" s="240">
        <v>2.795144500771319E-2</v>
      </c>
      <c r="E20" s="305">
        <v>2.9996031714745991E-2</v>
      </c>
      <c r="F20" s="240">
        <v>0.11772404386663408</v>
      </c>
      <c r="G20" s="305">
        <v>1.7920355726550981E-2</v>
      </c>
      <c r="H20" s="240">
        <v>0.29812071471182627</v>
      </c>
      <c r="I20" s="305">
        <v>1.2235984200443081E-2</v>
      </c>
      <c r="J20" s="240">
        <v>1.818578407797812E-2</v>
      </c>
      <c r="K20" s="305">
        <v>0.14894735320629565</v>
      </c>
      <c r="L20" s="240">
        <v>4.586391672382574E-2</v>
      </c>
      <c r="M20" s="305">
        <v>2.8905410270763199E-2</v>
      </c>
      <c r="N20" s="240">
        <v>2.7922536969438947E-2</v>
      </c>
      <c r="O20" s="305">
        <v>4.6255489242267758E-2</v>
      </c>
      <c r="P20" s="240">
        <v>5.6502074808747046E-3</v>
      </c>
      <c r="Q20" s="305">
        <v>7.229637572040145E-3</v>
      </c>
      <c r="R20" s="240">
        <v>1.1492259215751201E-2</v>
      </c>
      <c r="S20" s="305">
        <v>1.5252932194882225E-2</v>
      </c>
      <c r="T20" s="240">
        <v>1.4083470646515136E-2</v>
      </c>
      <c r="U20" s="305">
        <v>3.0038079770417616E-3</v>
      </c>
      <c r="V20" s="240">
        <v>4.5595860368919132E-3</v>
      </c>
      <c r="W20" s="305">
        <v>1.109805869382971E-2</v>
      </c>
      <c r="X20" s="240">
        <v>0.74345167233001419</v>
      </c>
      <c r="Y20" s="310">
        <v>1</v>
      </c>
    </row>
    <row r="21" spans="2:25" ht="15" hidden="1" customHeight="1" outlineLevel="1">
      <c r="B21" s="95" t="s">
        <v>41</v>
      </c>
      <c r="C21" s="305">
        <v>0.22407356603783735</v>
      </c>
      <c r="D21" s="240">
        <v>2.5618474349250409E-2</v>
      </c>
      <c r="E21" s="305">
        <v>3.1105265705940258E-2</v>
      </c>
      <c r="F21" s="240">
        <v>0.14362483257217551</v>
      </c>
      <c r="G21" s="305">
        <v>1.6877262629033732E-2</v>
      </c>
      <c r="H21" s="240">
        <v>0.2991269546694208</v>
      </c>
      <c r="I21" s="305">
        <v>1.3741184824180613E-2</v>
      </c>
      <c r="J21" s="240">
        <v>1.3663186319600217E-2</v>
      </c>
      <c r="K21" s="305">
        <v>0.16423526500664332</v>
      </c>
      <c r="L21" s="240">
        <v>4.9749597904260867E-2</v>
      </c>
      <c r="M21" s="305">
        <v>3.6333855116432938E-2</v>
      </c>
      <c r="N21" s="240">
        <v>2.8165528964341234E-2</v>
      </c>
      <c r="O21" s="305">
        <v>4.9986283021608277E-2</v>
      </c>
      <c r="P21" s="240">
        <v>7.2242752863083039E-3</v>
      </c>
      <c r="Q21" s="305">
        <v>8.0715004222677664E-3</v>
      </c>
      <c r="R21" s="240">
        <v>1.242596866073878E-2</v>
      </c>
      <c r="S21" s="305">
        <v>1.3407673977009269E-2</v>
      </c>
      <c r="T21" s="240">
        <v>1.3840700157610771E-2</v>
      </c>
      <c r="U21" s="305">
        <v>2.781050128832013E-3</v>
      </c>
      <c r="V21" s="240">
        <v>3.7788930667398239E-3</v>
      </c>
      <c r="W21" s="305">
        <v>6.403946186411047E-3</v>
      </c>
      <c r="X21" s="240">
        <v>0.77592643396216243</v>
      </c>
      <c r="Y21" s="310">
        <v>1</v>
      </c>
    </row>
    <row r="22" spans="2:25" ht="15" hidden="1" customHeight="1" outlineLevel="1">
      <c r="B22" s="95" t="s">
        <v>42</v>
      </c>
      <c r="C22" s="305">
        <v>0.28599232842065747</v>
      </c>
      <c r="D22" s="240">
        <v>3.3003104692605791E-2</v>
      </c>
      <c r="E22" s="305">
        <v>2.288877197922301E-2</v>
      </c>
      <c r="F22" s="240">
        <v>0.10941262772586824</v>
      </c>
      <c r="G22" s="305">
        <v>2.0040951315357238E-2</v>
      </c>
      <c r="H22" s="240">
        <v>0.35101056879845677</v>
      </c>
      <c r="I22" s="305">
        <v>1.4132896651032057E-2</v>
      </c>
      <c r="J22" s="240">
        <v>1.2179187938874358E-2</v>
      </c>
      <c r="K22" s="305">
        <v>7.6819530171338524E-2</v>
      </c>
      <c r="L22" s="240">
        <v>2.3123414618483419E-2</v>
      </c>
      <c r="M22" s="305">
        <v>1.4399648283033362E-2</v>
      </c>
      <c r="N22" s="240">
        <v>1.7435183058307459E-2</v>
      </c>
      <c r="O22" s="305">
        <v>2.1861284211514283E-2</v>
      </c>
      <c r="P22" s="240">
        <v>9.0399164178219735E-3</v>
      </c>
      <c r="Q22" s="305">
        <v>5.2658748095072254E-3</v>
      </c>
      <c r="R22" s="240">
        <v>1.6375586297857837E-2</v>
      </c>
      <c r="S22" s="305">
        <v>1.5889011561707311E-2</v>
      </c>
      <c r="T22" s="240">
        <v>1.3666081295029775E-2</v>
      </c>
      <c r="U22" s="305">
        <v>2.8749898115696111E-3</v>
      </c>
      <c r="V22" s="240">
        <v>3.5616282717211159E-3</v>
      </c>
      <c r="W22" s="305">
        <v>7.8469438413716966E-3</v>
      </c>
      <c r="X22" s="240">
        <v>0.71400767157934264</v>
      </c>
      <c r="Y22" s="310">
        <v>1</v>
      </c>
    </row>
    <row r="23" spans="2:25" ht="15" hidden="1" customHeight="1" outlineLevel="1">
      <c r="B23" s="95" t="s">
        <v>43</v>
      </c>
      <c r="C23" s="305">
        <v>0.37622736537799184</v>
      </c>
      <c r="D23" s="240">
        <v>2.5967353069048654E-2</v>
      </c>
      <c r="E23" s="305">
        <v>2.3248657591173696E-2</v>
      </c>
      <c r="F23" s="240">
        <v>0.10307046023025629</v>
      </c>
      <c r="G23" s="305">
        <v>1.4838487468027803E-2</v>
      </c>
      <c r="H23" s="240">
        <v>0.32567882692383698</v>
      </c>
      <c r="I23" s="305">
        <v>1.3251875984574297E-2</v>
      </c>
      <c r="J23" s="240">
        <v>1.4677567797997821E-2</v>
      </c>
      <c r="K23" s="305">
        <v>1.7334153929545418E-2</v>
      </c>
      <c r="L23" s="240">
        <v>6.1177706132451003E-3</v>
      </c>
      <c r="M23" s="305">
        <v>3.6588051291027456E-3</v>
      </c>
      <c r="N23" s="240">
        <v>6.0980085485045762E-3</v>
      </c>
      <c r="O23" s="305">
        <v>1.4595696386929934E-3</v>
      </c>
      <c r="P23" s="240">
        <v>6.7219251638839794E-3</v>
      </c>
      <c r="Q23" s="305">
        <v>4.5960916282247457E-3</v>
      </c>
      <c r="R23" s="240">
        <v>1.5086924853337248E-2</v>
      </c>
      <c r="S23" s="305">
        <v>2.0905441343368698E-2</v>
      </c>
      <c r="T23" s="240">
        <v>2.0394450812220861E-2</v>
      </c>
      <c r="U23" s="305">
        <v>3.4753002422264509E-3</v>
      </c>
      <c r="V23" s="240">
        <v>4.8191206445820887E-3</v>
      </c>
      <c r="W23" s="305">
        <v>9.7059969397031171E-3</v>
      </c>
      <c r="X23" s="240">
        <v>0.62377263462200827</v>
      </c>
      <c r="Y23" s="310">
        <v>1</v>
      </c>
    </row>
    <row r="24" spans="2:25" ht="15" hidden="1" customHeight="1" outlineLevel="1">
      <c r="B24" s="95" t="s">
        <v>44</v>
      </c>
      <c r="C24" s="305">
        <v>0.47669854761405955</v>
      </c>
      <c r="D24" s="240">
        <v>3.115767601147543E-2</v>
      </c>
      <c r="E24" s="305">
        <v>2.2048732101705496E-2</v>
      </c>
      <c r="F24" s="240">
        <v>7.5049916414056117E-2</v>
      </c>
      <c r="G24" s="305">
        <v>2.2277471129714267E-2</v>
      </c>
      <c r="H24" s="240">
        <v>0.24616594909594641</v>
      </c>
      <c r="I24" s="305">
        <v>1.1941459910813157E-2</v>
      </c>
      <c r="J24" s="240">
        <v>3.3252668978284758E-2</v>
      </c>
      <c r="K24" s="305">
        <v>6.5970900975240608E-3</v>
      </c>
      <c r="L24" s="240">
        <v>1.6653056338208825E-3</v>
      </c>
      <c r="M24" s="305">
        <v>1.6097241877626757E-3</v>
      </c>
      <c r="N24" s="240">
        <v>3.140351702288673E-3</v>
      </c>
      <c r="O24" s="305">
        <v>1.8170857365182926E-4</v>
      </c>
      <c r="P24" s="240">
        <v>4.3738322551957962E-3</v>
      </c>
      <c r="Q24" s="305">
        <v>3.5636257915011692E-3</v>
      </c>
      <c r="R24" s="240">
        <v>1.3568286081978357E-2</v>
      </c>
      <c r="S24" s="305">
        <v>1.3059502075753236E-2</v>
      </c>
      <c r="T24" s="240">
        <v>2.4297642919137549E-2</v>
      </c>
      <c r="U24" s="305">
        <v>2.2382220778054737E-3</v>
      </c>
      <c r="V24" s="240">
        <v>4.7522136379766645E-3</v>
      </c>
      <c r="W24" s="305">
        <v>8.9571638070725258E-3</v>
      </c>
      <c r="X24" s="240">
        <v>0.52330145238594039</v>
      </c>
      <c r="Y24" s="310">
        <v>1</v>
      </c>
    </row>
    <row r="25" spans="2:25" ht="15" hidden="1" customHeight="1" outlineLevel="1">
      <c r="B25" s="95" t="s">
        <v>45</v>
      </c>
      <c r="C25" s="305">
        <v>0.41623694423012703</v>
      </c>
      <c r="D25" s="240">
        <v>3.6416817328619629E-2</v>
      </c>
      <c r="E25" s="305">
        <v>2.5781043079722246E-2</v>
      </c>
      <c r="F25" s="240">
        <v>8.2619560335793832E-2</v>
      </c>
      <c r="G25" s="305">
        <v>1.8194589988369279E-2</v>
      </c>
      <c r="H25" s="240">
        <v>0.2860811386588975</v>
      </c>
      <c r="I25" s="305">
        <v>1.4081230783403771E-2</v>
      </c>
      <c r="J25" s="240">
        <v>1.6117182371975725E-2</v>
      </c>
      <c r="K25" s="305">
        <v>1.422402376812262E-2</v>
      </c>
      <c r="L25" s="240">
        <v>4.8618708184110827E-3</v>
      </c>
      <c r="M25" s="305">
        <v>4.1409965568465785E-3</v>
      </c>
      <c r="N25" s="240">
        <v>4.3989451744032059E-3</v>
      </c>
      <c r="O25" s="305">
        <v>8.2221121846175107E-4</v>
      </c>
      <c r="P25" s="240">
        <v>7.6601526963691428E-3</v>
      </c>
      <c r="Q25" s="305">
        <v>5.186609703013623E-3</v>
      </c>
      <c r="R25" s="240">
        <v>1.6563986227386314E-2</v>
      </c>
      <c r="S25" s="305">
        <v>1.8963829615725653E-2</v>
      </c>
      <c r="T25" s="240">
        <v>2.3869459574615091E-2</v>
      </c>
      <c r="U25" s="305">
        <v>3.1184145372470896E-3</v>
      </c>
      <c r="V25" s="240">
        <v>4.5762848489733872E-3</v>
      </c>
      <c r="W25" s="305">
        <v>1.0308732251638088E-2</v>
      </c>
      <c r="X25" s="240">
        <v>0.58376305576987297</v>
      </c>
      <c r="Y25" s="310">
        <v>1</v>
      </c>
    </row>
    <row r="26" spans="2:25" ht="15" hidden="1" customHeight="1" outlineLevel="1">
      <c r="B26" s="95" t="s">
        <v>46</v>
      </c>
      <c r="C26" s="305">
        <v>0.38445026267800081</v>
      </c>
      <c r="D26" s="240">
        <v>2.6299241406513501E-2</v>
      </c>
      <c r="E26" s="305">
        <v>2.1994637824488794E-2</v>
      </c>
      <c r="F26" s="240">
        <v>9.583602490153148E-2</v>
      </c>
      <c r="G26" s="305">
        <v>1.4600209227743827E-2</v>
      </c>
      <c r="H26" s="240">
        <v>0.31421605337022451</v>
      </c>
      <c r="I26" s="305">
        <v>1.647811397767094E-2</v>
      </c>
      <c r="J26" s="240">
        <v>1.5114703679778654E-2</v>
      </c>
      <c r="K26" s="305">
        <v>1.4242921413830755E-2</v>
      </c>
      <c r="L26" s="240">
        <v>4.4046441699203678E-3</v>
      </c>
      <c r="M26" s="305">
        <v>2.8725940238611093E-3</v>
      </c>
      <c r="N26" s="240">
        <v>6.4311806504353192E-3</v>
      </c>
      <c r="O26" s="305">
        <v>5.3450256961395763E-4</v>
      </c>
      <c r="P26" s="240">
        <v>6.2539658947344352E-3</v>
      </c>
      <c r="Q26" s="305">
        <v>4.0587895660525123E-3</v>
      </c>
      <c r="R26" s="240">
        <v>1.7944423165970193E-2</v>
      </c>
      <c r="S26" s="305">
        <v>2.5421742535542993E-2</v>
      </c>
      <c r="T26" s="240">
        <v>2.4795774285567288E-2</v>
      </c>
      <c r="U26" s="305">
        <v>3.2184486277289644E-3</v>
      </c>
      <c r="V26" s="240">
        <v>3.7472345923203129E-3</v>
      </c>
      <c r="W26" s="305">
        <v>1.1327452852300076E-2</v>
      </c>
      <c r="X26" s="240">
        <v>0.61554973732199936</v>
      </c>
      <c r="Y26" s="310">
        <v>1</v>
      </c>
    </row>
    <row r="27" spans="2:25" ht="15" hidden="1" customHeight="1" outlineLevel="1">
      <c r="B27" s="95" t="s">
        <v>47</v>
      </c>
      <c r="C27" s="305">
        <v>0.3749175690065174</v>
      </c>
      <c r="D27" s="240">
        <v>2.9443922659031153E-2</v>
      </c>
      <c r="E27" s="305">
        <v>2.3152047000653739E-2</v>
      </c>
      <c r="F27" s="240">
        <v>0.1047751453782976</v>
      </c>
      <c r="G27" s="305">
        <v>1.9997544912401903E-2</v>
      </c>
      <c r="H27" s="240">
        <v>0.32249002977507402</v>
      </c>
      <c r="I27" s="305">
        <v>2.3742980876009512E-2</v>
      </c>
      <c r="J27" s="240">
        <v>1.2603734587902128E-2</v>
      </c>
      <c r="K27" s="305">
        <v>1.0987944377992137E-2</v>
      </c>
      <c r="L27" s="240">
        <v>3.074569003662648E-3</v>
      </c>
      <c r="M27" s="305">
        <v>5.2812930889284111E-4</v>
      </c>
      <c r="N27" s="240">
        <v>5.6438467226007944E-3</v>
      </c>
      <c r="O27" s="305">
        <v>1.7413993428358546E-3</v>
      </c>
      <c r="P27" s="240">
        <v>6.1405737482621691E-3</v>
      </c>
      <c r="Q27" s="305">
        <v>4.9986725398452154E-3</v>
      </c>
      <c r="R27" s="240">
        <v>2.1285038524892018E-2</v>
      </c>
      <c r="S27" s="305">
        <v>1.5604080013017673E-2</v>
      </c>
      <c r="T27" s="240">
        <v>1.32888753129523E-2</v>
      </c>
      <c r="U27" s="305">
        <v>2.9832169069892917E-3</v>
      </c>
      <c r="V27" s="240">
        <v>4.2393082362479411E-3</v>
      </c>
      <c r="W27" s="305">
        <v>9.3493161439138096E-3</v>
      </c>
      <c r="X27" s="240">
        <v>0.6250824309934826</v>
      </c>
      <c r="Y27" s="310">
        <v>1</v>
      </c>
    </row>
    <row r="28" spans="2:25" ht="15" hidden="1" customHeight="1" outlineLevel="1">
      <c r="B28" s="95" t="s">
        <v>48</v>
      </c>
      <c r="C28" s="305">
        <v>0.31169132232392516</v>
      </c>
      <c r="D28" s="240">
        <v>3.207704992471859E-2</v>
      </c>
      <c r="E28" s="305">
        <v>2.9302392275888441E-2</v>
      </c>
      <c r="F28" s="240">
        <v>0.1217336233061683</v>
      </c>
      <c r="G28" s="305">
        <v>3.1467628994096983E-2</v>
      </c>
      <c r="H28" s="240">
        <v>0.29966780584566116</v>
      </c>
      <c r="I28" s="305">
        <v>1.747723633582678E-2</v>
      </c>
      <c r="J28" s="240">
        <v>1.508496044738666E-2</v>
      </c>
      <c r="K28" s="305">
        <v>6.751188968286212E-2</v>
      </c>
      <c r="L28" s="240">
        <v>2.2739765313194559E-2</v>
      </c>
      <c r="M28" s="305">
        <v>1.0257390722462539E-2</v>
      </c>
      <c r="N28" s="240">
        <v>1.6062423822383671E-2</v>
      </c>
      <c r="O28" s="305">
        <v>1.8452309824821357E-2</v>
      </c>
      <c r="P28" s="240">
        <v>7.1505389192935498E-3</v>
      </c>
      <c r="Q28" s="305">
        <v>6.7585976148937695E-3</v>
      </c>
      <c r="R28" s="240">
        <v>1.2781110341036732E-2</v>
      </c>
      <c r="S28" s="305">
        <v>1.492005831321846E-2</v>
      </c>
      <c r="T28" s="240">
        <v>1.6542790908873648E-2</v>
      </c>
      <c r="U28" s="305">
        <v>3.3219415433883804E-3</v>
      </c>
      <c r="V28" s="240">
        <v>5.0402695791410754E-3</v>
      </c>
      <c r="W28" s="305">
        <v>7.4707836436201996E-3</v>
      </c>
      <c r="X28" s="240">
        <v>0.68830867767607462</v>
      </c>
      <c r="Y28" s="310">
        <v>1</v>
      </c>
    </row>
    <row r="29" spans="2:25" ht="15" hidden="1" customHeight="1" outlineLevel="1">
      <c r="B29" s="95" t="s">
        <v>49</v>
      </c>
      <c r="C29" s="305">
        <v>0.19306826728659757</v>
      </c>
      <c r="D29" s="240">
        <v>2.8556218681930513E-2</v>
      </c>
      <c r="E29" s="305">
        <v>2.3015423386112115E-2</v>
      </c>
      <c r="F29" s="240">
        <v>0.12804633853306896</v>
      </c>
      <c r="G29" s="305">
        <v>2.4353614581400118E-2</v>
      </c>
      <c r="H29" s="240">
        <v>0.30751780185002492</v>
      </c>
      <c r="I29" s="305">
        <v>1.8246285786846655E-2</v>
      </c>
      <c r="J29" s="240">
        <v>1.6053410433984196E-2</v>
      </c>
      <c r="K29" s="305">
        <v>0.19800101585317015</v>
      </c>
      <c r="L29" s="240">
        <v>5.8079451439288124E-2</v>
      </c>
      <c r="M29" s="305">
        <v>3.7010265977709837E-2</v>
      </c>
      <c r="N29" s="240">
        <v>4.4111470349785596E-2</v>
      </c>
      <c r="O29" s="305">
        <v>5.8799828086386591E-2</v>
      </c>
      <c r="P29" s="240">
        <v>5.8167361809781494E-3</v>
      </c>
      <c r="Q29" s="305">
        <v>5.0182169823300158E-3</v>
      </c>
      <c r="R29" s="240">
        <v>1.1325786065229495E-2</v>
      </c>
      <c r="S29" s="305">
        <v>1.6212137491819451E-2</v>
      </c>
      <c r="T29" s="240">
        <v>1.4131592056809635E-2</v>
      </c>
      <c r="U29" s="305">
        <v>1.8607695087763854E-3</v>
      </c>
      <c r="V29" s="240">
        <v>2.5176553327407522E-3</v>
      </c>
      <c r="W29" s="305">
        <v>6.2587299881809392E-3</v>
      </c>
      <c r="X29" s="240">
        <v>0.80693173271340235</v>
      </c>
      <c r="Y29" s="310">
        <v>1</v>
      </c>
    </row>
    <row r="30" spans="2:25" ht="15" hidden="1" customHeight="1" outlineLevel="1">
      <c r="B30" s="95" t="s">
        <v>50</v>
      </c>
      <c r="C30" s="305">
        <v>0.19298100015042197</v>
      </c>
      <c r="D30" s="240">
        <v>3.4737098723488131E-2</v>
      </c>
      <c r="E30" s="305">
        <v>2.3976741652877987E-2</v>
      </c>
      <c r="F30" s="240">
        <v>0.12287658656265074</v>
      </c>
      <c r="G30" s="305">
        <v>2.8987348994507004E-2</v>
      </c>
      <c r="H30" s="240">
        <v>0.30990813886540347</v>
      </c>
      <c r="I30" s="305">
        <v>2.0063177223003149E-2</v>
      </c>
      <c r="J30" s="240">
        <v>2.1056480852321945E-2</v>
      </c>
      <c r="K30" s="305">
        <v>0.18084350410548208</v>
      </c>
      <c r="L30" s="240">
        <v>5.5277476645694039E-2</v>
      </c>
      <c r="M30" s="305">
        <v>3.5079438355524892E-2</v>
      </c>
      <c r="N30" s="240">
        <v>4.1324543158134976E-2</v>
      </c>
      <c r="O30" s="305">
        <v>4.9162045946128191E-2</v>
      </c>
      <c r="P30" s="240">
        <v>5.9390739194256992E-3</v>
      </c>
      <c r="Q30" s="305">
        <v>7.0387103132407633E-3</v>
      </c>
      <c r="R30" s="240">
        <v>8.2550533997956341E-3</v>
      </c>
      <c r="S30" s="305">
        <v>1.617295413167627E-2</v>
      </c>
      <c r="T30" s="240">
        <v>1.4816563013833633E-2</v>
      </c>
      <c r="U30" s="305">
        <v>1.9139897609328235E-3</v>
      </c>
      <c r="V30" s="240">
        <v>2.8632041952165819E-3</v>
      </c>
      <c r="W30" s="305">
        <v>7.5703741357221032E-3</v>
      </c>
      <c r="X30" s="240">
        <v>0.80701899984957792</v>
      </c>
      <c r="Y30" s="310">
        <v>1</v>
      </c>
    </row>
    <row r="31" spans="2:25" ht="15" hidden="1" customHeight="1" outlineLevel="1">
      <c r="B31" s="95" t="s">
        <v>51</v>
      </c>
      <c r="C31" s="305">
        <v>0.1752160323588895</v>
      </c>
      <c r="D31" s="240">
        <v>2.6992882094922913E-2</v>
      </c>
      <c r="E31" s="305">
        <v>2.8138050587030179E-2</v>
      </c>
      <c r="F31" s="240">
        <v>0.13781419903868883</v>
      </c>
      <c r="G31" s="305">
        <v>2.1808105481574868E-2</v>
      </c>
      <c r="H31" s="240">
        <v>0.30258450870695769</v>
      </c>
      <c r="I31" s="305">
        <v>2.1655766553725739E-2</v>
      </c>
      <c r="J31" s="240">
        <v>2.6036823996007669E-2</v>
      </c>
      <c r="K31" s="305">
        <v>0.18170094292543271</v>
      </c>
      <c r="L31" s="240">
        <v>5.4203766448664405E-2</v>
      </c>
      <c r="M31" s="305">
        <v>3.2209177107136291E-2</v>
      </c>
      <c r="N31" s="240">
        <v>4.2284558611089221E-2</v>
      </c>
      <c r="O31" s="305">
        <v>5.3003440758542797E-2</v>
      </c>
      <c r="P31" s="240">
        <v>6.1959919102776246E-3</v>
      </c>
      <c r="Q31" s="305">
        <v>8.7857536837128679E-3</v>
      </c>
      <c r="R31" s="240">
        <v>1.7277335644682583E-2</v>
      </c>
      <c r="S31" s="305">
        <v>1.664696766737583E-2</v>
      </c>
      <c r="T31" s="240">
        <v>1.5958815958815958E-2</v>
      </c>
      <c r="U31" s="305">
        <v>1.4997504793423161E-3</v>
      </c>
      <c r="V31" s="240">
        <v>3.5510729388280411E-3</v>
      </c>
      <c r="W31" s="305">
        <v>8.1369999737346682E-3</v>
      </c>
      <c r="X31" s="240">
        <v>0.82478396764111062</v>
      </c>
      <c r="Y31" s="310">
        <v>1</v>
      </c>
    </row>
    <row r="32" spans="2:25" ht="15" customHeight="1" collapsed="1">
      <c r="B32" s="246">
        <v>2009</v>
      </c>
      <c r="C32" s="248">
        <v>0.30803125548294291</v>
      </c>
      <c r="D32" s="248">
        <v>3.0037499612343987E-2</v>
      </c>
      <c r="E32" s="248">
        <v>2.537033363057168E-2</v>
      </c>
      <c r="F32" s="248">
        <v>0.11118526728722783</v>
      </c>
      <c r="G32" s="248">
        <v>2.1139041697342827E-2</v>
      </c>
      <c r="H32" s="248">
        <v>0.30384010984365883</v>
      </c>
      <c r="I32" s="248">
        <v>1.6298333270317104E-2</v>
      </c>
      <c r="J32" s="248">
        <v>1.8119785495590068E-2</v>
      </c>
      <c r="K32" s="248">
        <v>8.9493736116073336E-2</v>
      </c>
      <c r="L32" s="248">
        <v>2.7239154234414423E-2</v>
      </c>
      <c r="M32" s="248">
        <v>1.7123137817341583E-2</v>
      </c>
      <c r="N32" s="248">
        <v>2.0124126393278194E-2</v>
      </c>
      <c r="O32" s="248">
        <v>2.5007317671039142E-2</v>
      </c>
      <c r="P32" s="248">
        <v>6.5022127192805442E-3</v>
      </c>
      <c r="Q32" s="248">
        <v>5.8507382032558005E-3</v>
      </c>
      <c r="R32" s="248">
        <v>1.4441407864680225E-2</v>
      </c>
      <c r="S32" s="248">
        <v>1.673526939012894E-2</v>
      </c>
      <c r="T32" s="248">
        <v>1.7592148489458517E-2</v>
      </c>
      <c r="U32" s="248">
        <v>2.6774816675878364E-3</v>
      </c>
      <c r="V32" s="248">
        <v>4.0127176661960981E-3</v>
      </c>
      <c r="W32" s="248">
        <v>8.672661563343417E-3</v>
      </c>
      <c r="X32" s="248">
        <v>0.69196874451705714</v>
      </c>
      <c r="Y32" s="248">
        <v>1</v>
      </c>
    </row>
    <row r="33" spans="2:25" ht="15" hidden="1" customHeight="1" outlineLevel="1">
      <c r="B33" s="95" t="s">
        <v>40</v>
      </c>
      <c r="C33" s="305">
        <v>0.21240458992255054</v>
      </c>
      <c r="D33" s="240">
        <v>2.9748685406981421E-2</v>
      </c>
      <c r="E33" s="305">
        <v>2.67160405945349E-2</v>
      </c>
      <c r="F33" s="240">
        <v>0.12192499811069153</v>
      </c>
      <c r="G33" s="305">
        <v>1.7596165800835197E-2</v>
      </c>
      <c r="H33" s="240">
        <v>0.31673098441503356</v>
      </c>
      <c r="I33" s="305">
        <v>1.3727349629329868E-2</v>
      </c>
      <c r="J33" s="240">
        <v>1.9219752171485825E-2</v>
      </c>
      <c r="K33" s="305">
        <v>0.1728485652225849</v>
      </c>
      <c r="L33" s="240">
        <v>5.2812875576239079E-2</v>
      </c>
      <c r="M33" s="305">
        <v>3.1450281933579224E-2</v>
      </c>
      <c r="N33" s="240">
        <v>3.520452068853714E-2</v>
      </c>
      <c r="O33" s="305">
        <v>5.3380887024229468E-2</v>
      </c>
      <c r="P33" s="240">
        <v>4.9902121632460026E-3</v>
      </c>
      <c r="Q33" s="305">
        <v>6.5528530995628996E-3</v>
      </c>
      <c r="R33" s="240">
        <v>1.3303169406367091E-2</v>
      </c>
      <c r="S33" s="305">
        <v>1.3459189718261447E-2</v>
      </c>
      <c r="T33" s="240">
        <v>1.6925766023164139E-2</v>
      </c>
      <c r="U33" s="305">
        <v>2.5328922509099154E-3</v>
      </c>
      <c r="V33" s="240">
        <v>3.9638910490659499E-3</v>
      </c>
      <c r="W33" s="305">
        <v>7.3548950153948167E-3</v>
      </c>
      <c r="X33" s="240">
        <v>0.78759541007744938</v>
      </c>
      <c r="Y33" s="310">
        <v>1</v>
      </c>
    </row>
    <row r="34" spans="2:25" ht="15" hidden="1" customHeight="1" outlineLevel="1">
      <c r="B34" s="95" t="s">
        <v>41</v>
      </c>
      <c r="C34" s="305">
        <v>0.21493954694955297</v>
      </c>
      <c r="D34" s="240">
        <v>2.4806596562746096E-2</v>
      </c>
      <c r="E34" s="305">
        <v>2.2666419604391533E-2</v>
      </c>
      <c r="F34" s="240">
        <v>0.13954231713531293</v>
      </c>
      <c r="G34" s="305">
        <v>1.5284662065131792E-2</v>
      </c>
      <c r="H34" s="240">
        <v>0.29822578403668876</v>
      </c>
      <c r="I34" s="305">
        <v>1.4830685134571734E-2</v>
      </c>
      <c r="J34" s="240">
        <v>1.2123037013017094E-2</v>
      </c>
      <c r="K34" s="305">
        <v>0.18955853059711864</v>
      </c>
      <c r="L34" s="240">
        <v>5.837077870940844E-2</v>
      </c>
      <c r="M34" s="305">
        <v>4.1643118543567885E-2</v>
      </c>
      <c r="N34" s="240">
        <v>4.1985917450317323E-2</v>
      </c>
      <c r="O34" s="305">
        <v>4.7558715893824988E-2</v>
      </c>
      <c r="P34" s="240">
        <v>7.4836707277528142E-3</v>
      </c>
      <c r="Q34" s="305">
        <v>7.5716866632695601E-3</v>
      </c>
      <c r="R34" s="240">
        <v>1.4073284847361839E-2</v>
      </c>
      <c r="S34" s="305">
        <v>1.3410849122156853E-2</v>
      </c>
      <c r="T34" s="240">
        <v>1.5087784314633807E-2</v>
      </c>
      <c r="U34" s="305">
        <v>2.0220503080557741E-3</v>
      </c>
      <c r="V34" s="240">
        <v>3.1153008755269375E-3</v>
      </c>
      <c r="W34" s="305">
        <v>5.2577940427108909E-3</v>
      </c>
      <c r="X34" s="240">
        <v>0.78506045305044692</v>
      </c>
      <c r="Y34" s="310">
        <v>1</v>
      </c>
    </row>
    <row r="35" spans="2:25" ht="15" hidden="1" customHeight="1" outlineLevel="1">
      <c r="B35" s="95" t="s">
        <v>42</v>
      </c>
      <c r="C35" s="305">
        <v>0.25226260984888776</v>
      </c>
      <c r="D35" s="240">
        <v>3.8005508569514575E-2</v>
      </c>
      <c r="E35" s="305">
        <v>2.0196579436333476E-2</v>
      </c>
      <c r="F35" s="240">
        <v>0.10926159368302414</v>
      </c>
      <c r="G35" s="305">
        <v>1.9746207483416579E-2</v>
      </c>
      <c r="H35" s="240">
        <v>0.34464317641227821</v>
      </c>
      <c r="I35" s="305">
        <v>1.8521829460662612E-2</v>
      </c>
      <c r="J35" s="240">
        <v>1.1327194092206302E-2</v>
      </c>
      <c r="K35" s="305">
        <v>9.5693855704447356E-2</v>
      </c>
      <c r="L35" s="240">
        <v>2.7968324593703391E-2</v>
      </c>
      <c r="M35" s="305">
        <v>2.1697064887508853E-2</v>
      </c>
      <c r="N35" s="240">
        <v>2.2966706423118793E-2</v>
      </c>
      <c r="O35" s="305">
        <v>2.3061759800116328E-2</v>
      </c>
      <c r="P35" s="240">
        <v>7.9414833305798023E-3</v>
      </c>
      <c r="Q35" s="305">
        <v>5.4474637722158976E-3</v>
      </c>
      <c r="R35" s="240">
        <v>3.3406735663348099E-2</v>
      </c>
      <c r="S35" s="305">
        <v>1.4278375130415497E-2</v>
      </c>
      <c r="T35" s="240">
        <v>1.6804079147778581E-2</v>
      </c>
      <c r="U35" s="305">
        <v>2.1205955773021586E-3</v>
      </c>
      <c r="V35" s="240">
        <v>4.3543499367442407E-3</v>
      </c>
      <c r="W35" s="305">
        <v>5.9883627508447307E-3</v>
      </c>
      <c r="X35" s="240">
        <v>0.74773739015111229</v>
      </c>
      <c r="Y35" s="310">
        <v>1</v>
      </c>
    </row>
    <row r="36" spans="2:25" ht="15" hidden="1" customHeight="1" outlineLevel="1">
      <c r="B36" s="95" t="s">
        <v>43</v>
      </c>
      <c r="C36" s="305">
        <v>0.36756533004223746</v>
      </c>
      <c r="D36" s="240">
        <v>2.8740874746715932E-2</v>
      </c>
      <c r="E36" s="305">
        <v>1.8239008174080577E-2</v>
      </c>
      <c r="F36" s="240">
        <v>0.11408706583980438</v>
      </c>
      <c r="G36" s="305">
        <v>1.5410403235903607E-2</v>
      </c>
      <c r="H36" s="240">
        <v>0.31333123807041618</v>
      </c>
      <c r="I36" s="305">
        <v>1.8944243009615211E-2</v>
      </c>
      <c r="J36" s="240">
        <v>1.4416430949588485E-2</v>
      </c>
      <c r="K36" s="305">
        <v>1.8775599896769971E-2</v>
      </c>
      <c r="L36" s="240">
        <v>4.0832074897983696E-3</v>
      </c>
      <c r="M36" s="305">
        <v>6.3164511356580532E-3</v>
      </c>
      <c r="N36" s="240">
        <v>7.9134503103288796E-3</v>
      </c>
      <c r="O36" s="305">
        <v>4.6249096098467137E-4</v>
      </c>
      <c r="P36" s="240">
        <v>6.505535837939079E-3</v>
      </c>
      <c r="Q36" s="305">
        <v>5.1282837497029585E-3</v>
      </c>
      <c r="R36" s="240">
        <v>1.881903827432102E-2</v>
      </c>
      <c r="S36" s="305">
        <v>2.1816286325343229E-2</v>
      </c>
      <c r="T36" s="240">
        <v>2.6244445636870496E-2</v>
      </c>
      <c r="U36" s="305">
        <v>1.6685447376960795E-3</v>
      </c>
      <c r="V36" s="240">
        <v>4.6019128217314534E-3</v>
      </c>
      <c r="W36" s="305">
        <v>5.7057586512639291E-3</v>
      </c>
      <c r="X36" s="240">
        <v>0.63243466995776265</v>
      </c>
      <c r="Y36" s="310">
        <v>1</v>
      </c>
    </row>
    <row r="37" spans="2:25" ht="15" hidden="1" customHeight="1" outlineLevel="1">
      <c r="B37" s="95" t="s">
        <v>44</v>
      </c>
      <c r="C37" s="305">
        <v>0.44197154758210866</v>
      </c>
      <c r="D37" s="240">
        <v>2.6498547290626499E-2</v>
      </c>
      <c r="E37" s="305">
        <v>1.687211456188354E-2</v>
      </c>
      <c r="F37" s="240">
        <v>8.5218094459018554E-2</v>
      </c>
      <c r="G37" s="305">
        <v>2.3995561949357327E-2</v>
      </c>
      <c r="H37" s="240">
        <v>0.26615892358466614</v>
      </c>
      <c r="I37" s="305">
        <v>1.3637603076546972E-2</v>
      </c>
      <c r="J37" s="240">
        <v>3.4545334875367879E-2</v>
      </c>
      <c r="K37" s="305">
        <v>9.2127161434092143E-3</v>
      </c>
      <c r="L37" s="240">
        <v>1.4931407670681599E-3</v>
      </c>
      <c r="M37" s="305">
        <v>2.8790913279362123E-3</v>
      </c>
      <c r="N37" s="240">
        <v>4.5659266781378997E-3</v>
      </c>
      <c r="O37" s="305">
        <v>2.7455737026694122E-4</v>
      </c>
      <c r="P37" s="240">
        <v>3.8795332524705463E-3</v>
      </c>
      <c r="Q37" s="305">
        <v>4.5095107801378428E-3</v>
      </c>
      <c r="R37" s="240">
        <v>1.8651095878818653E-2</v>
      </c>
      <c r="S37" s="305">
        <v>1.481669534474815E-2</v>
      </c>
      <c r="T37" s="240">
        <v>2.8266245427961599E-2</v>
      </c>
      <c r="U37" s="305">
        <v>1.318251483267985E-3</v>
      </c>
      <c r="V37" s="240">
        <v>4.204864930937538E-3</v>
      </c>
      <c r="W37" s="305">
        <v>6.2433593786729103E-3</v>
      </c>
      <c r="X37" s="240">
        <v>0.55802845241789145</v>
      </c>
      <c r="Y37" s="310">
        <v>1</v>
      </c>
    </row>
    <row r="38" spans="2:25" ht="15" hidden="1" customHeight="1" outlineLevel="1">
      <c r="B38" s="95" t="s">
        <v>45</v>
      </c>
      <c r="C38" s="305">
        <v>0.40011550184482114</v>
      </c>
      <c r="D38" s="240">
        <v>3.4793861290840063E-2</v>
      </c>
      <c r="E38" s="305">
        <v>1.9588257312443184E-2</v>
      </c>
      <c r="F38" s="240">
        <v>8.9881824501363561E-2</v>
      </c>
      <c r="G38" s="305">
        <v>1.7915619485589007E-2</v>
      </c>
      <c r="H38" s="240">
        <v>0.29807389979145499</v>
      </c>
      <c r="I38" s="305">
        <v>1.5231271055023796E-2</v>
      </c>
      <c r="J38" s="240">
        <v>1.7973370407999571E-2</v>
      </c>
      <c r="K38" s="305">
        <v>1.767819902679001E-2</v>
      </c>
      <c r="L38" s="240">
        <v>2.921768889364205E-3</v>
      </c>
      <c r="M38" s="305">
        <v>6.3397679268488317E-3</v>
      </c>
      <c r="N38" s="240">
        <v>7.9418212929789848E-3</v>
      </c>
      <c r="O38" s="305">
        <v>4.7484091759798943E-4</v>
      </c>
      <c r="P38" s="240">
        <v>6.3226565424308861E-3</v>
      </c>
      <c r="Q38" s="305">
        <v>6.0424576225870273E-3</v>
      </c>
      <c r="R38" s="240">
        <v>1.881396716753115E-2</v>
      </c>
      <c r="S38" s="305">
        <v>1.7714560718678145E-2</v>
      </c>
      <c r="T38" s="240">
        <v>2.7690497834340411E-2</v>
      </c>
      <c r="U38" s="305">
        <v>1.8266402866156889E-3</v>
      </c>
      <c r="V38" s="240">
        <v>4.1003154911502058E-3</v>
      </c>
      <c r="W38" s="305">
        <v>6.2370996203411581E-3</v>
      </c>
      <c r="X38" s="240">
        <v>0.59988449815517886</v>
      </c>
      <c r="Y38" s="310">
        <v>1</v>
      </c>
    </row>
    <row r="39" spans="2:25" ht="15" hidden="1" customHeight="1" outlineLevel="1">
      <c r="B39" s="95" t="s">
        <v>46</v>
      </c>
      <c r="C39" s="305">
        <v>0.38914248653806494</v>
      </c>
      <c r="D39" s="240">
        <v>2.6434345266641984E-2</v>
      </c>
      <c r="E39" s="305">
        <v>1.7525985821171829E-2</v>
      </c>
      <c r="F39" s="240">
        <v>0.10314563241897369</v>
      </c>
      <c r="G39" s="305">
        <v>1.3125231406129249E-2</v>
      </c>
      <c r="H39" s="240">
        <v>0.31683692359684018</v>
      </c>
      <c r="I39" s="305">
        <v>1.9635664250517479E-2</v>
      </c>
      <c r="J39" s="240">
        <v>1.8400669928509483E-2</v>
      </c>
      <c r="K39" s="305">
        <v>1.3592392236184586E-2</v>
      </c>
      <c r="L39" s="240">
        <v>2.0823445509913501E-3</v>
      </c>
      <c r="M39" s="305">
        <v>4.1945078783692108E-3</v>
      </c>
      <c r="N39" s="240">
        <v>6.9452900000248488E-3</v>
      </c>
      <c r="O39" s="305">
        <v>3.7024980679917799E-4</v>
      </c>
      <c r="P39" s="240">
        <v>4.967311166386287E-3</v>
      </c>
      <c r="Q39" s="305">
        <v>4.7958532021638491E-3</v>
      </c>
      <c r="R39" s="240">
        <v>1.8142240533159722E-2</v>
      </c>
      <c r="S39" s="305">
        <v>1.4273254297009923E-2</v>
      </c>
      <c r="T39" s="240">
        <v>2.6558590168252447E-2</v>
      </c>
      <c r="U39" s="305">
        <v>2.2687119034070437E-3</v>
      </c>
      <c r="V39" s="240">
        <v>4.0603233846299115E-3</v>
      </c>
      <c r="W39" s="305">
        <v>7.0943838819574039E-3</v>
      </c>
      <c r="X39" s="240">
        <v>0.61085751346193495</v>
      </c>
      <c r="Y39" s="310">
        <v>1</v>
      </c>
    </row>
    <row r="40" spans="2:25" ht="15" hidden="1" customHeight="1" outlineLevel="1">
      <c r="B40" s="95" t="s">
        <v>47</v>
      </c>
      <c r="C40" s="305">
        <v>0.37449810617519996</v>
      </c>
      <c r="D40" s="240">
        <v>2.8181081113786803E-2</v>
      </c>
      <c r="E40" s="305">
        <v>1.7437709500586904E-2</v>
      </c>
      <c r="F40" s="240">
        <v>0.11682660309546571</v>
      </c>
      <c r="G40" s="305">
        <v>1.8364655057661824E-2</v>
      </c>
      <c r="H40" s="240">
        <v>0.32342171182400137</v>
      </c>
      <c r="I40" s="305">
        <v>1.6704381814441473E-2</v>
      </c>
      <c r="J40" s="240">
        <v>1.2822343502305263E-2</v>
      </c>
      <c r="K40" s="305">
        <v>1.0813558091411837E-2</v>
      </c>
      <c r="L40" s="240">
        <v>1.4981182763169041E-3</v>
      </c>
      <c r="M40" s="305">
        <v>2.7251715333325268E-3</v>
      </c>
      <c r="N40" s="240">
        <v>5.8327383617507896E-3</v>
      </c>
      <c r="O40" s="305">
        <v>7.5752992001161708E-4</v>
      </c>
      <c r="P40" s="240">
        <v>5.8375788085240268E-3</v>
      </c>
      <c r="Q40" s="305">
        <v>6.3167830390745069E-3</v>
      </c>
      <c r="R40" s="240">
        <v>2.0228227065358134E-2</v>
      </c>
      <c r="S40" s="305">
        <v>2.0954294081343708E-2</v>
      </c>
      <c r="T40" s="240">
        <v>1.549427012113218E-2</v>
      </c>
      <c r="U40" s="305">
        <v>1.6723743601534421E-3</v>
      </c>
      <c r="V40" s="240">
        <v>3.9522247903481487E-3</v>
      </c>
      <c r="W40" s="305">
        <v>6.4740975592047145E-3</v>
      </c>
      <c r="X40" s="240">
        <v>0.62550189382479982</v>
      </c>
      <c r="Y40" s="310">
        <v>1</v>
      </c>
    </row>
    <row r="41" spans="2:25" ht="15" hidden="1" customHeight="1" outlineLevel="1">
      <c r="B41" s="95" t="s">
        <v>48</v>
      </c>
      <c r="C41" s="305">
        <v>0.28279397145912738</v>
      </c>
      <c r="D41" s="240">
        <v>3.7631267755598163E-2</v>
      </c>
      <c r="E41" s="305">
        <v>1.8807389155599107E-2</v>
      </c>
      <c r="F41" s="240">
        <v>0.13641717352077906</v>
      </c>
      <c r="G41" s="305">
        <v>3.0825838488247739E-2</v>
      </c>
      <c r="H41" s="240">
        <v>0.33531285187296533</v>
      </c>
      <c r="I41" s="305">
        <v>1.2882967346188818E-2</v>
      </c>
      <c r="J41" s="240">
        <v>1.3686238851957768E-2</v>
      </c>
      <c r="K41" s="305">
        <v>5.8059333732220844E-2</v>
      </c>
      <c r="L41" s="240">
        <v>2.0100632723537976E-2</v>
      </c>
      <c r="M41" s="305">
        <v>8.5697998181449853E-3</v>
      </c>
      <c r="N41" s="240">
        <v>1.5170288847953189E-2</v>
      </c>
      <c r="O41" s="305">
        <v>1.4218612342584697E-2</v>
      </c>
      <c r="P41" s="240">
        <v>6.5863552203225331E-3</v>
      </c>
      <c r="Q41" s="305">
        <v>6.1152282374668443E-3</v>
      </c>
      <c r="R41" s="240">
        <v>1.645410987623494E-2</v>
      </c>
      <c r="S41" s="305">
        <v>1.5080774721210609E-2</v>
      </c>
      <c r="T41" s="240">
        <v>1.6859279081490833E-2</v>
      </c>
      <c r="U41" s="305">
        <v>2.7443146751343888E-3</v>
      </c>
      <c r="V41" s="240">
        <v>3.0293464997620807E-3</v>
      </c>
      <c r="W41" s="305">
        <v>6.7135595056935695E-3</v>
      </c>
      <c r="X41" s="240">
        <v>0.71720602854087268</v>
      </c>
      <c r="Y41" s="310">
        <v>1</v>
      </c>
    </row>
    <row r="42" spans="2:25" ht="15" hidden="1" customHeight="1" outlineLevel="1">
      <c r="B42" s="95" t="s">
        <v>49</v>
      </c>
      <c r="C42" s="305">
        <v>0.23294028731526148</v>
      </c>
      <c r="D42" s="240">
        <v>2.6117779969020809E-2</v>
      </c>
      <c r="E42" s="305">
        <v>2.2132210682112963E-2</v>
      </c>
      <c r="F42" s="240">
        <v>0.14020937523987223</v>
      </c>
      <c r="G42" s="305">
        <v>2.0223073789125006E-2</v>
      </c>
      <c r="H42" s="240">
        <v>0.30441286167811166</v>
      </c>
      <c r="I42" s="305">
        <v>1.5363631532643288E-2</v>
      </c>
      <c r="J42" s="240">
        <v>1.3875685665531025E-2</v>
      </c>
      <c r="K42" s="305">
        <v>0.16388660907765071</v>
      </c>
      <c r="L42" s="240">
        <v>5.1123536902435235E-2</v>
      </c>
      <c r="M42" s="305">
        <v>3.1052013155330922E-2</v>
      </c>
      <c r="N42" s="240">
        <v>4.016469750021158E-2</v>
      </c>
      <c r="O42" s="305">
        <v>4.1546361519672968E-2</v>
      </c>
      <c r="P42" s="240">
        <v>4.684274026094162E-3</v>
      </c>
      <c r="Q42" s="305">
        <v>5.8966743622597094E-3</v>
      </c>
      <c r="R42" s="240">
        <v>1.0726593883282849E-2</v>
      </c>
      <c r="S42" s="305">
        <v>1.2301139774406937E-2</v>
      </c>
      <c r="T42" s="240">
        <v>1.5717904358146208E-2</v>
      </c>
      <c r="U42" s="305">
        <v>2.9758917342245263E-3</v>
      </c>
      <c r="V42" s="240">
        <v>2.8735462513014608E-3</v>
      </c>
      <c r="W42" s="305">
        <v>5.662460660955001E-3</v>
      </c>
      <c r="X42" s="240">
        <v>0.76705971268473849</v>
      </c>
      <c r="Y42" s="310">
        <v>1</v>
      </c>
    </row>
    <row r="43" spans="2:25" ht="15" hidden="1" customHeight="1" outlineLevel="1">
      <c r="B43" s="95" t="s">
        <v>50</v>
      </c>
      <c r="C43" s="305">
        <v>0.18321744310942387</v>
      </c>
      <c r="D43" s="240">
        <v>3.2931957435890745E-2</v>
      </c>
      <c r="E43" s="305">
        <v>2.0647158841358676E-2</v>
      </c>
      <c r="F43" s="240">
        <v>0.12573328288955857</v>
      </c>
      <c r="G43" s="305">
        <v>2.7285298683678395E-2</v>
      </c>
      <c r="H43" s="240">
        <v>0.35467191977700374</v>
      </c>
      <c r="I43" s="305">
        <v>1.347414104253367E-2</v>
      </c>
      <c r="J43" s="240">
        <v>1.8118447201457652E-2</v>
      </c>
      <c r="K43" s="305">
        <v>0.16379006692497358</v>
      </c>
      <c r="L43" s="240">
        <v>4.7127966289642935E-2</v>
      </c>
      <c r="M43" s="305">
        <v>2.9474819424332162E-2</v>
      </c>
      <c r="N43" s="240">
        <v>4.1179079748998731E-2</v>
      </c>
      <c r="O43" s="305">
        <v>4.600820146199975E-2</v>
      </c>
      <c r="P43" s="240">
        <v>4.1029053005100912E-3</v>
      </c>
      <c r="Q43" s="305">
        <v>6.5924795289595099E-3</v>
      </c>
      <c r="R43" s="240">
        <v>1.1034575728716859E-2</v>
      </c>
      <c r="S43" s="305">
        <v>1.2095634439182637E-2</v>
      </c>
      <c r="T43" s="240">
        <v>1.6418144103948963E-2</v>
      </c>
      <c r="U43" s="305">
        <v>2.1025487152057541E-3</v>
      </c>
      <c r="V43" s="240">
        <v>2.7265729977952592E-3</v>
      </c>
      <c r="W43" s="305">
        <v>5.0574232798020514E-3</v>
      </c>
      <c r="X43" s="240">
        <v>0.81678255689057599</v>
      </c>
      <c r="Y43" s="310">
        <v>1</v>
      </c>
    </row>
    <row r="44" spans="2:25" ht="15" hidden="1" customHeight="1" outlineLevel="1">
      <c r="B44" s="95" t="s">
        <v>51</v>
      </c>
      <c r="C44" s="305">
        <v>0.16911655240916956</v>
      </c>
      <c r="D44" s="240">
        <v>2.5842776152113379E-2</v>
      </c>
      <c r="E44" s="305">
        <v>2.4551735583176935E-2</v>
      </c>
      <c r="F44" s="240">
        <v>0.14029876972863742</v>
      </c>
      <c r="G44" s="305">
        <v>2.3216765467471392E-2</v>
      </c>
      <c r="H44" s="240">
        <v>0.32601092869502402</v>
      </c>
      <c r="I44" s="305">
        <v>1.4484547781923967E-2</v>
      </c>
      <c r="J44" s="240">
        <v>2.6999587550366445E-2</v>
      </c>
      <c r="K44" s="305">
        <v>0.17462971052869211</v>
      </c>
      <c r="L44" s="240">
        <v>4.9196211320644202E-2</v>
      </c>
      <c r="M44" s="305">
        <v>3.3103354020895821E-2</v>
      </c>
      <c r="N44" s="240">
        <v>4.273368688483381E-2</v>
      </c>
      <c r="O44" s="305">
        <v>4.9596458302318257E-2</v>
      </c>
      <c r="P44" s="240">
        <v>4.1586637608084986E-3</v>
      </c>
      <c r="Q44" s="305">
        <v>7.2459346865260755E-3</v>
      </c>
      <c r="R44" s="240">
        <v>1.7598664541778219E-2</v>
      </c>
      <c r="S44" s="305">
        <v>1.3244758350884815E-2</v>
      </c>
      <c r="T44" s="240">
        <v>2.0778675621786126E-2</v>
      </c>
      <c r="U44" s="305">
        <v>2.3355875698906885E-3</v>
      </c>
      <c r="V44" s="240">
        <v>3.7950247347753614E-3</v>
      </c>
      <c r="W44" s="305">
        <v>5.6913168369750111E-3</v>
      </c>
      <c r="X44" s="240">
        <v>0.83088344759083055</v>
      </c>
      <c r="Y44" s="310">
        <v>1</v>
      </c>
    </row>
    <row r="45" spans="2:25" ht="15" customHeight="1" collapsed="1">
      <c r="B45" s="251">
        <v>2008</v>
      </c>
      <c r="C45" s="253">
        <v>0.29488597359913704</v>
      </c>
      <c r="D45" s="253">
        <v>2.9963001152423122E-2</v>
      </c>
      <c r="E45" s="253">
        <v>2.0403123238605627E-2</v>
      </c>
      <c r="F45" s="253">
        <v>0.11805166234059233</v>
      </c>
      <c r="G45" s="253">
        <v>2.0407280200184154E-2</v>
      </c>
      <c r="H45" s="253">
        <v>0.31542476494744182</v>
      </c>
      <c r="I45" s="253">
        <v>1.5534943324552696E-2</v>
      </c>
      <c r="J45" s="253">
        <v>1.8044425448389717E-2</v>
      </c>
      <c r="K45" s="253">
        <v>9.0749305551225373E-2</v>
      </c>
      <c r="L45" s="253">
        <v>2.6600586093792011E-2</v>
      </c>
      <c r="M45" s="253">
        <v>1.8287418747934509E-2</v>
      </c>
      <c r="N45" s="253">
        <v>2.2760309406429344E-2</v>
      </c>
      <c r="O45" s="253">
        <v>2.3100991303069519E-2</v>
      </c>
      <c r="P45" s="253">
        <v>5.579776155177108E-3</v>
      </c>
      <c r="Q45" s="253">
        <v>5.994905454632716E-3</v>
      </c>
      <c r="R45" s="253">
        <v>1.7525938967868009E-2</v>
      </c>
      <c r="S45" s="253">
        <v>1.5184813787961327E-2</v>
      </c>
      <c r="T45" s="253">
        <v>2.0298821293544409E-2</v>
      </c>
      <c r="U45" s="253">
        <v>2.1279864226076734E-3</v>
      </c>
      <c r="V45" s="253">
        <v>3.7168905096000302E-3</v>
      </c>
      <c r="W45" s="253">
        <v>6.106387606056844E-3</v>
      </c>
      <c r="X45" s="253">
        <v>0.70511402640086307</v>
      </c>
      <c r="Y45" s="253">
        <v>1</v>
      </c>
    </row>
    <row r="46" spans="2:25" ht="15" hidden="1" customHeight="1" outlineLevel="1">
      <c r="B46" s="95" t="s">
        <v>40</v>
      </c>
      <c r="C46" s="305">
        <v>0.19484596291429407</v>
      </c>
      <c r="D46" s="240">
        <v>2.4202894583150825E-2</v>
      </c>
      <c r="E46" s="305">
        <v>2.4916958680099285E-2</v>
      </c>
      <c r="F46" s="240">
        <v>0.12563193531902467</v>
      </c>
      <c r="G46" s="305">
        <v>1.747517885822748E-2</v>
      </c>
      <c r="H46" s="240">
        <v>0.32943677909183822</v>
      </c>
      <c r="I46" s="305">
        <v>1.2328442108336984E-2</v>
      </c>
      <c r="J46" s="240">
        <v>1.7812819389691925E-2</v>
      </c>
      <c r="K46" s="305">
        <v>0.18798136589283107</v>
      </c>
      <c r="L46" s="240">
        <v>5.6285589137100307E-2</v>
      </c>
      <c r="M46" s="305">
        <v>3.2815009490436559E-2</v>
      </c>
      <c r="N46" s="240">
        <v>4.4390604467805517E-2</v>
      </c>
      <c r="O46" s="305">
        <v>5.4490162797488688E-2</v>
      </c>
      <c r="P46" s="240">
        <v>4.758906409694846E-3</v>
      </c>
      <c r="Q46" s="305">
        <v>5.7284822601839681E-3</v>
      </c>
      <c r="R46" s="240">
        <v>1.1913235508833407E-2</v>
      </c>
      <c r="S46" s="305">
        <v>1.2492699664184552E-2</v>
      </c>
      <c r="T46" s="240">
        <v>1.6872901153453058E-2</v>
      </c>
      <c r="U46" s="305">
        <v>2.3612023653088042E-3</v>
      </c>
      <c r="V46" s="240">
        <v>3.4653781573952404E-3</v>
      </c>
      <c r="W46" s="305">
        <v>7.7748576434515989E-3</v>
      </c>
      <c r="X46" s="240">
        <v>0.80515403708570599</v>
      </c>
      <c r="Y46" s="310">
        <v>1</v>
      </c>
    </row>
    <row r="47" spans="2:25" ht="15" hidden="1" customHeight="1" outlineLevel="1">
      <c r="B47" s="95" t="s">
        <v>41</v>
      </c>
      <c r="C47" s="305">
        <v>0.19759141477061615</v>
      </c>
      <c r="D47" s="240">
        <v>2.4061810154525385E-2</v>
      </c>
      <c r="E47" s="305">
        <v>1.9530959718488405E-2</v>
      </c>
      <c r="F47" s="240">
        <v>0.13725220204139618</v>
      </c>
      <c r="G47" s="305">
        <v>1.2862544532598955E-2</v>
      </c>
      <c r="H47" s="240">
        <v>0.3567634909186283</v>
      </c>
      <c r="I47" s="305">
        <v>9.9162896422092545E-3</v>
      </c>
      <c r="J47" s="240">
        <v>1.2908443162197015E-2</v>
      </c>
      <c r="K47" s="305">
        <v>0.15779074596201342</v>
      </c>
      <c r="L47" s="240">
        <v>4.9826240902235919E-2</v>
      </c>
      <c r="M47" s="305">
        <v>2.9958691233361746E-2</v>
      </c>
      <c r="N47" s="240">
        <v>3.2494044106397398E-2</v>
      </c>
      <c r="O47" s="305">
        <v>4.5511769720018358E-2</v>
      </c>
      <c r="P47" s="240">
        <v>6.1635302603107994E-3</v>
      </c>
      <c r="Q47" s="305">
        <v>8.1983695058247541E-3</v>
      </c>
      <c r="R47" s="240">
        <v>1.7002163792538195E-2</v>
      </c>
      <c r="S47" s="305">
        <v>1.3107337223788604E-2</v>
      </c>
      <c r="T47" s="240">
        <v>1.6497278866959543E-2</v>
      </c>
      <c r="U47" s="305">
        <v>1.7157344873560203E-3</v>
      </c>
      <c r="V47" s="240">
        <v>3.2631739995191574E-3</v>
      </c>
      <c r="W47" s="305">
        <v>5.374510961029878E-3</v>
      </c>
      <c r="X47" s="240">
        <v>0.80240858522938374</v>
      </c>
      <c r="Y47" s="310">
        <v>1</v>
      </c>
    </row>
    <row r="48" spans="2:25" ht="15" hidden="1" customHeight="1" outlineLevel="1">
      <c r="B48" s="95" t="s">
        <v>42</v>
      </c>
      <c r="C48" s="305">
        <v>0.27745192060692209</v>
      </c>
      <c r="D48" s="240">
        <v>3.4927131676742072E-2</v>
      </c>
      <c r="E48" s="305">
        <v>2.0672426489476477E-2</v>
      </c>
      <c r="F48" s="240">
        <v>0.10491625708560957</v>
      </c>
      <c r="G48" s="305">
        <v>1.7705461271042763E-2</v>
      </c>
      <c r="H48" s="240">
        <v>0.35389944000137002</v>
      </c>
      <c r="I48" s="305">
        <v>1.0690493723562755E-2</v>
      </c>
      <c r="J48" s="240">
        <v>1.3899354374668197E-2</v>
      </c>
      <c r="K48" s="305">
        <v>9.6229428184885168E-2</v>
      </c>
      <c r="L48" s="240">
        <v>3.3891048584590619E-2</v>
      </c>
      <c r="M48" s="305">
        <v>1.8647354991180448E-2</v>
      </c>
      <c r="N48" s="240">
        <v>1.8696590344733102E-2</v>
      </c>
      <c r="O48" s="305">
        <v>2.4994434264381006E-2</v>
      </c>
      <c r="P48" s="240">
        <v>7.1198602572226126E-3</v>
      </c>
      <c r="Q48" s="305">
        <v>5.762677033206035E-3</v>
      </c>
      <c r="R48" s="240">
        <v>1.5419228332163101E-2</v>
      </c>
      <c r="S48" s="305">
        <v>1.2060520952853938E-2</v>
      </c>
      <c r="T48" s="240">
        <v>1.7392923809360712E-2</v>
      </c>
      <c r="U48" s="305">
        <v>2.239138252872776E-3</v>
      </c>
      <c r="V48" s="240">
        <v>3.4528967513229327E-3</v>
      </c>
      <c r="W48" s="305">
        <v>6.1608411967187847E-3</v>
      </c>
      <c r="X48" s="240">
        <v>0.72254807939307808</v>
      </c>
      <c r="Y48" s="310">
        <v>1</v>
      </c>
    </row>
    <row r="49" spans="2:25" ht="15" hidden="1" customHeight="1" outlineLevel="1">
      <c r="B49" s="95" t="s">
        <v>43</v>
      </c>
      <c r="C49" s="305">
        <v>0.38274642472704906</v>
      </c>
      <c r="D49" s="240">
        <v>2.554620700092021E-2</v>
      </c>
      <c r="E49" s="305">
        <v>1.8789862554278978E-2</v>
      </c>
      <c r="F49" s="240">
        <v>0.11840444825221082</v>
      </c>
      <c r="G49" s="305">
        <v>1.6043877184889026E-2</v>
      </c>
      <c r="H49" s="240">
        <v>0.31102616863035132</v>
      </c>
      <c r="I49" s="305">
        <v>1.4650137055180881E-2</v>
      </c>
      <c r="J49" s="240">
        <v>1.6737085935917245E-2</v>
      </c>
      <c r="K49" s="305">
        <v>1.1857775043996788E-2</v>
      </c>
      <c r="L49" s="240">
        <v>1.7989255264359062E-3</v>
      </c>
      <c r="M49" s="305">
        <v>3.1194393796269856E-3</v>
      </c>
      <c r="N49" s="240">
        <v>6.4414714576178514E-3</v>
      </c>
      <c r="O49" s="305">
        <v>4.9793868031604456E-4</v>
      </c>
      <c r="P49" s="240">
        <v>5.8825108802042529E-3</v>
      </c>
      <c r="Q49" s="305">
        <v>5.7458218307057307E-3</v>
      </c>
      <c r="R49" s="240">
        <v>1.8138148693277095E-2</v>
      </c>
      <c r="S49" s="305">
        <v>1.6519847982249952E-2</v>
      </c>
      <c r="T49" s="240">
        <v>2.1257588072904079E-2</v>
      </c>
      <c r="U49" s="305">
        <v>2.3920583662241359E-3</v>
      </c>
      <c r="V49" s="240">
        <v>4.9427736649019132E-3</v>
      </c>
      <c r="W49" s="305">
        <v>9.3192641247385206E-3</v>
      </c>
      <c r="X49" s="240">
        <v>0.61725357527295099</v>
      </c>
      <c r="Y49" s="310">
        <v>1</v>
      </c>
    </row>
    <row r="50" spans="2:25" ht="15" hidden="1" customHeight="1" outlineLevel="1">
      <c r="B50" s="95" t="s">
        <v>44</v>
      </c>
      <c r="C50" s="305">
        <v>0.43407013348669671</v>
      </c>
      <c r="D50" s="240">
        <v>2.5908451130550594E-2</v>
      </c>
      <c r="E50" s="305">
        <v>2.3522868299179708E-2</v>
      </c>
      <c r="F50" s="240">
        <v>9.1516708538910918E-2</v>
      </c>
      <c r="G50" s="305">
        <v>2.0147864515543179E-2</v>
      </c>
      <c r="H50" s="240">
        <v>0.27480173744589398</v>
      </c>
      <c r="I50" s="305">
        <v>1.1574144141417199E-2</v>
      </c>
      <c r="J50" s="240">
        <v>3.9035778067015768E-2</v>
      </c>
      <c r="K50" s="305">
        <v>7.0924266731240727E-3</v>
      </c>
      <c r="L50" s="240">
        <v>1.1748191421739262E-3</v>
      </c>
      <c r="M50" s="305">
        <v>1.6912855283470049E-3</v>
      </c>
      <c r="N50" s="240">
        <v>3.9709265369131577E-3</v>
      </c>
      <c r="O50" s="305">
        <v>2.5539546568998397E-4</v>
      </c>
      <c r="P50" s="240">
        <v>3.2614946877743138E-3</v>
      </c>
      <c r="Q50" s="305">
        <v>4.4003692829252053E-3</v>
      </c>
      <c r="R50" s="240">
        <v>1.5013469746042316E-2</v>
      </c>
      <c r="S50" s="305">
        <v>1.2866256015982082E-2</v>
      </c>
      <c r="T50" s="240">
        <v>2.5715485667584827E-2</v>
      </c>
      <c r="U50" s="305">
        <v>1.835063716439144E-3</v>
      </c>
      <c r="V50" s="240">
        <v>3.5849956109816265E-3</v>
      </c>
      <c r="W50" s="305">
        <v>5.6527529739383115E-3</v>
      </c>
      <c r="X50" s="240">
        <v>0.56592986651330335</v>
      </c>
      <c r="Y50" s="310">
        <v>1</v>
      </c>
    </row>
    <row r="51" spans="2:25" ht="15" hidden="1" customHeight="1" outlineLevel="1">
      <c r="B51" s="95" t="s">
        <v>45</v>
      </c>
      <c r="C51" s="305">
        <v>0.4276039890256747</v>
      </c>
      <c r="D51" s="240">
        <v>3.7657208926185008E-2</v>
      </c>
      <c r="E51" s="305">
        <v>2.3542459012525233E-2</v>
      </c>
      <c r="F51" s="240">
        <v>9.4182706642727362E-2</v>
      </c>
      <c r="G51" s="305">
        <v>1.6839025352922376E-2</v>
      </c>
      <c r="H51" s="240">
        <v>0.27554222734185796</v>
      </c>
      <c r="I51" s="305">
        <v>1.3273871195399193E-2</v>
      </c>
      <c r="J51" s="240">
        <v>2.2783094047565421E-2</v>
      </c>
      <c r="K51" s="305">
        <v>1.0199944656451704E-2</v>
      </c>
      <c r="L51" s="240">
        <v>1.5766475967385917E-3</v>
      </c>
      <c r="M51" s="305">
        <v>3.3120325025365791E-3</v>
      </c>
      <c r="N51" s="240">
        <v>5.0452723095634937E-3</v>
      </c>
      <c r="O51" s="305">
        <v>2.6599224761304134E-4</v>
      </c>
      <c r="P51" s="240">
        <v>5.3841979153930143E-3</v>
      </c>
      <c r="Q51" s="305">
        <v>5.9547941884984098E-3</v>
      </c>
      <c r="R51" s="240">
        <v>1.4663895199054441E-2</v>
      </c>
      <c r="S51" s="305">
        <v>1.3799420394312057E-2</v>
      </c>
      <c r="T51" s="240">
        <v>2.5584593042586645E-2</v>
      </c>
      <c r="U51" s="305">
        <v>2.3703341420355699E-3</v>
      </c>
      <c r="V51" s="240">
        <v>3.908369960894849E-3</v>
      </c>
      <c r="W51" s="305">
        <v>6.7098689559160754E-3</v>
      </c>
      <c r="X51" s="240">
        <v>0.57239601097432524</v>
      </c>
      <c r="Y51" s="310">
        <v>1</v>
      </c>
    </row>
    <row r="52" spans="2:25" ht="15" hidden="1" customHeight="1" outlineLevel="1">
      <c r="B52" s="95" t="s">
        <v>46</v>
      </c>
      <c r="C52" s="305">
        <v>0.38951062376817513</v>
      </c>
      <c r="D52" s="240">
        <v>2.2404327760806642E-2</v>
      </c>
      <c r="E52" s="305">
        <v>1.8707941761871086E-2</v>
      </c>
      <c r="F52" s="240">
        <v>0.11025728887949199</v>
      </c>
      <c r="G52" s="305">
        <v>1.5667718958012847E-2</v>
      </c>
      <c r="H52" s="240">
        <v>0.3308617852985421</v>
      </c>
      <c r="I52" s="305">
        <v>1.6518300877557516E-2</v>
      </c>
      <c r="J52" s="240">
        <v>1.6258265833582433E-2</v>
      </c>
      <c r="K52" s="305">
        <v>6.4182481414785057E-3</v>
      </c>
      <c r="L52" s="240">
        <v>1.2321286663118526E-3</v>
      </c>
      <c r="M52" s="305">
        <v>1.0474308780678667E-3</v>
      </c>
      <c r="N52" s="240">
        <v>3.6963859989355575E-3</v>
      </c>
      <c r="O52" s="305">
        <v>4.4230259816322912E-4</v>
      </c>
      <c r="P52" s="240">
        <v>4.3185259172310881E-3</v>
      </c>
      <c r="Q52" s="305">
        <v>5.8374222021322876E-3</v>
      </c>
      <c r="R52" s="240">
        <v>1.6469696196440679E-2</v>
      </c>
      <c r="S52" s="305">
        <v>1.278546136778433E-2</v>
      </c>
      <c r="T52" s="240">
        <v>2.1240245648058365E-2</v>
      </c>
      <c r="U52" s="305">
        <v>2.5736178651365911E-3</v>
      </c>
      <c r="V52" s="240">
        <v>3.5797347642551455E-3</v>
      </c>
      <c r="W52" s="305">
        <v>6.5907947594432822E-3</v>
      </c>
      <c r="X52" s="240">
        <v>0.61048937623182487</v>
      </c>
      <c r="Y52" s="310">
        <v>1</v>
      </c>
    </row>
    <row r="53" spans="2:25" ht="15" hidden="1" customHeight="1" outlineLevel="1">
      <c r="B53" s="95" t="s">
        <v>47</v>
      </c>
      <c r="C53" s="305">
        <v>0.33804124103726213</v>
      </c>
      <c r="D53" s="240">
        <v>2.9658647413432177E-2</v>
      </c>
      <c r="E53" s="305">
        <v>2.1601332736061459E-2</v>
      </c>
      <c r="F53" s="240">
        <v>0.12620003337695759</v>
      </c>
      <c r="G53" s="305">
        <v>1.7033959590458874E-2</v>
      </c>
      <c r="H53" s="240">
        <v>0.3647106012829634</v>
      </c>
      <c r="I53" s="305">
        <v>1.6647489555061734E-2</v>
      </c>
      <c r="J53" s="240">
        <v>1.5546635514839572E-2</v>
      </c>
      <c r="K53" s="305">
        <v>8.7716986821957353E-3</v>
      </c>
      <c r="L53" s="240">
        <v>1.1154930567144777E-3</v>
      </c>
      <c r="M53" s="305">
        <v>2.8399691995093001E-4</v>
      </c>
      <c r="N53" s="240">
        <v>6.9506050305516275E-3</v>
      </c>
      <c r="O53" s="305">
        <v>4.2160367497870021E-4</v>
      </c>
      <c r="P53" s="240">
        <v>5.1997786580706366E-3</v>
      </c>
      <c r="Q53" s="305">
        <v>5.4720643648277136E-3</v>
      </c>
      <c r="R53" s="240">
        <v>1.4299391309694249E-2</v>
      </c>
      <c r="S53" s="305">
        <v>7.4746818209765397E-3</v>
      </c>
      <c r="T53" s="240">
        <v>1.6047289878876776E-2</v>
      </c>
      <c r="U53" s="305">
        <v>3.0507710369986501E-3</v>
      </c>
      <c r="V53" s="240">
        <v>4.5703009489010491E-3</v>
      </c>
      <c r="W53" s="305">
        <v>5.6740827924216738E-3</v>
      </c>
      <c r="X53" s="240">
        <v>0.66195875896273793</v>
      </c>
      <c r="Y53" s="310">
        <v>1</v>
      </c>
    </row>
    <row r="54" spans="2:25" ht="15" hidden="1" customHeight="1" outlineLevel="1">
      <c r="B54" s="95" t="s">
        <v>48</v>
      </c>
      <c r="C54" s="305">
        <v>0.31684453845750132</v>
      </c>
      <c r="D54" s="240">
        <v>2.924216805062101E-2</v>
      </c>
      <c r="E54" s="305">
        <v>2.3612793990466344E-2</v>
      </c>
      <c r="F54" s="240">
        <v>0.13865100390884386</v>
      </c>
      <c r="G54" s="305">
        <v>3.0175453008303727E-2</v>
      </c>
      <c r="H54" s="240">
        <v>0.30491948420603465</v>
      </c>
      <c r="I54" s="305">
        <v>9.8850621923753587E-3</v>
      </c>
      <c r="J54" s="240">
        <v>2.1063944851758293E-2</v>
      </c>
      <c r="K54" s="305">
        <v>6.8029399617102165E-2</v>
      </c>
      <c r="L54" s="240">
        <v>2.3818162318562788E-2</v>
      </c>
      <c r="M54" s="305">
        <v>1.1678612257750944E-2</v>
      </c>
      <c r="N54" s="240">
        <v>1.6799129238288871E-2</v>
      </c>
      <c r="O54" s="305">
        <v>1.573349580249956E-2</v>
      </c>
      <c r="P54" s="240">
        <v>4.9858866321191506E-3</v>
      </c>
      <c r="Q54" s="305">
        <v>5.8780979241825774E-3</v>
      </c>
      <c r="R54" s="240">
        <v>1.2967868984134157E-2</v>
      </c>
      <c r="S54" s="305">
        <v>9.5838553111672452E-3</v>
      </c>
      <c r="T54" s="240">
        <v>1.2194314948304228E-2</v>
      </c>
      <c r="U54" s="305">
        <v>2.5054936027765796E-3</v>
      </c>
      <c r="V54" s="240">
        <v>3.7513947932283215E-3</v>
      </c>
      <c r="W54" s="305">
        <v>5.709239521081059E-3</v>
      </c>
      <c r="X54" s="240">
        <v>0.68315546154249884</v>
      </c>
      <c r="Y54" s="310">
        <v>1</v>
      </c>
    </row>
    <row r="55" spans="2:25" ht="15" hidden="1" customHeight="1" outlineLevel="1">
      <c r="B55" s="95" t="s">
        <v>49</v>
      </c>
      <c r="C55" s="305">
        <v>0.19568164669170948</v>
      </c>
      <c r="D55" s="240">
        <v>2.7182437033386568E-2</v>
      </c>
      <c r="E55" s="305">
        <v>2.018285214169303E-2</v>
      </c>
      <c r="F55" s="240">
        <v>0.15522801306262002</v>
      </c>
      <c r="G55" s="305">
        <v>2.5951426193538626E-2</v>
      </c>
      <c r="H55" s="240">
        <v>0.36150003374033035</v>
      </c>
      <c r="I55" s="305">
        <v>9.4534270973705044E-3</v>
      </c>
      <c r="J55" s="240">
        <v>1.9970185817201024E-2</v>
      </c>
      <c r="K55" s="305">
        <v>0.13198808250635441</v>
      </c>
      <c r="L55" s="240">
        <v>4.0159172564408242E-2</v>
      </c>
      <c r="M55" s="305">
        <v>2.2379040915773911E-2</v>
      </c>
      <c r="N55" s="240">
        <v>3.1182199828640018E-2</v>
      </c>
      <c r="O55" s="305">
        <v>3.8267669197532252E-2</v>
      </c>
      <c r="P55" s="240">
        <v>4.0099871377771053E-3</v>
      </c>
      <c r="Q55" s="305">
        <v>6.7480660656116511E-3</v>
      </c>
      <c r="R55" s="240">
        <v>9.9196571164491265E-3</v>
      </c>
      <c r="S55" s="305">
        <v>8.7581718057620304E-3</v>
      </c>
      <c r="T55" s="240">
        <v>1.1784577192763619E-2</v>
      </c>
      <c r="U55" s="305">
        <v>3.2881485556071318E-3</v>
      </c>
      <c r="V55" s="240">
        <v>2.7523930073676613E-3</v>
      </c>
      <c r="W55" s="305">
        <v>5.60089483445767E-3</v>
      </c>
      <c r="X55" s="240">
        <v>0.80431835330829038</v>
      </c>
      <c r="Y55" s="310">
        <v>1</v>
      </c>
    </row>
    <row r="56" spans="2:25" ht="15" hidden="1" customHeight="1" outlineLevel="1">
      <c r="B56" s="95" t="s">
        <v>50</v>
      </c>
      <c r="C56" s="305">
        <v>0.1935850676832922</v>
      </c>
      <c r="D56" s="240">
        <v>2.835668080568832E-2</v>
      </c>
      <c r="E56" s="305">
        <v>2.1472754467002919E-2</v>
      </c>
      <c r="F56" s="240">
        <v>0.13402896061676961</v>
      </c>
      <c r="G56" s="305">
        <v>2.7162963627012923E-2</v>
      </c>
      <c r="H56" s="240">
        <v>0.3564307384532634</v>
      </c>
      <c r="I56" s="305">
        <v>9.4223446870149042E-3</v>
      </c>
      <c r="J56" s="240">
        <v>2.5320487112100894E-2</v>
      </c>
      <c r="K56" s="305">
        <v>0.15361205607167966</v>
      </c>
      <c r="L56" s="240">
        <v>4.7675554276385632E-2</v>
      </c>
      <c r="M56" s="305">
        <v>2.6542513789084801E-2</v>
      </c>
      <c r="N56" s="240">
        <v>3.8472608201261659E-2</v>
      </c>
      <c r="O56" s="305">
        <v>4.0921379804947554E-2</v>
      </c>
      <c r="P56" s="240">
        <v>4.2204743728266559E-3</v>
      </c>
      <c r="Q56" s="305">
        <v>6.9688548336109234E-3</v>
      </c>
      <c r="R56" s="240">
        <v>8.2073953846081259E-3</v>
      </c>
      <c r="S56" s="305">
        <v>9.8068820390387976E-3</v>
      </c>
      <c r="T56" s="240">
        <v>1.0630216614844557E-2</v>
      </c>
      <c r="U56" s="305">
        <v>2.3827161076327126E-3</v>
      </c>
      <c r="V56" s="240">
        <v>2.8356680805688324E-3</v>
      </c>
      <c r="W56" s="305">
        <v>5.5557390430445918E-3</v>
      </c>
      <c r="X56" s="240">
        <v>0.80641493231670769</v>
      </c>
      <c r="Y56" s="310">
        <v>1</v>
      </c>
    </row>
    <row r="57" spans="2:25" ht="15" hidden="1" customHeight="1" outlineLevel="1">
      <c r="B57" s="95" t="s">
        <v>51</v>
      </c>
      <c r="C57" s="305">
        <v>0.16911472124108998</v>
      </c>
      <c r="D57" s="240">
        <v>2.6527414117496796E-2</v>
      </c>
      <c r="E57" s="305">
        <v>2.4046609649101262E-2</v>
      </c>
      <c r="F57" s="240">
        <v>0.14824894504404043</v>
      </c>
      <c r="G57" s="305">
        <v>2.0526814794437104E-2</v>
      </c>
      <c r="H57" s="240">
        <v>0.34004951783968601</v>
      </c>
      <c r="I57" s="305">
        <v>9.7095248154134093E-3</v>
      </c>
      <c r="J57" s="240">
        <v>3.4996536698712437E-2</v>
      </c>
      <c r="K57" s="305">
        <v>0.16265480465506993</v>
      </c>
      <c r="L57" s="240">
        <v>5.1477920840231277E-2</v>
      </c>
      <c r="M57" s="305">
        <v>2.5056125130794887E-2</v>
      </c>
      <c r="N57" s="240">
        <v>4.1864189464686605E-2</v>
      </c>
      <c r="O57" s="305">
        <v>4.4256569219357153E-2</v>
      </c>
      <c r="P57" s="240">
        <v>4.3647421191473895E-3</v>
      </c>
      <c r="Q57" s="305">
        <v>8.3806978674906534E-3</v>
      </c>
      <c r="R57" s="240">
        <v>1.6392959427793851E-2</v>
      </c>
      <c r="S57" s="305">
        <v>1.2472797119319326E-2</v>
      </c>
      <c r="T57" s="240">
        <v>1.1993829919975635E-2</v>
      </c>
      <c r="U57" s="305">
        <v>2.1049994350643289E-3</v>
      </c>
      <c r="V57" s="240">
        <v>2.8001159346246617E-3</v>
      </c>
      <c r="W57" s="305">
        <v>5.6149693215368215E-3</v>
      </c>
      <c r="X57" s="240">
        <v>0.83088527875891016</v>
      </c>
      <c r="Y57" s="310">
        <v>1</v>
      </c>
    </row>
    <row r="58" spans="2:25" ht="15" customHeight="1" collapsed="1">
      <c r="B58" s="251">
        <v>2007</v>
      </c>
      <c r="C58" s="253">
        <v>0.29404631824298927</v>
      </c>
      <c r="D58" s="253">
        <v>2.8022931038663448E-2</v>
      </c>
      <c r="E58" s="253">
        <v>2.1748948242625573E-2</v>
      </c>
      <c r="F58" s="253">
        <v>0.12313100895963919</v>
      </c>
      <c r="G58" s="253">
        <v>1.9879578327129884E-2</v>
      </c>
      <c r="H58" s="253">
        <v>0.32862530461560846</v>
      </c>
      <c r="I58" s="253">
        <v>1.1864095973618167E-2</v>
      </c>
      <c r="J58" s="253">
        <v>2.165214564566385E-2</v>
      </c>
      <c r="K58" s="253">
        <v>8.415555552187777E-2</v>
      </c>
      <c r="L58" s="253">
        <v>2.605259089972236E-2</v>
      </c>
      <c r="M58" s="253">
        <v>1.4882215298068647E-2</v>
      </c>
      <c r="N58" s="253">
        <v>2.0839458481347221E-2</v>
      </c>
      <c r="O58" s="253">
        <v>2.2381290842739539E-2</v>
      </c>
      <c r="P58" s="253">
        <v>4.9520874504431324E-3</v>
      </c>
      <c r="Q58" s="253">
        <v>6.2368530328196798E-3</v>
      </c>
      <c r="R58" s="253">
        <v>1.4161405353960306E-2</v>
      </c>
      <c r="S58" s="253">
        <v>1.1866558661994884E-2</v>
      </c>
      <c r="T58" s="253">
        <v>1.7431097767970805E-2</v>
      </c>
      <c r="U58" s="253">
        <v>2.3859661619039536E-3</v>
      </c>
      <c r="V58" s="253">
        <v>3.5487339508492866E-3</v>
      </c>
      <c r="W58" s="253">
        <v>6.2914110522423348E-3</v>
      </c>
      <c r="X58" s="253">
        <v>0.7059536817570109</v>
      </c>
      <c r="Y58" s="253">
        <v>1</v>
      </c>
    </row>
    <row r="59" spans="2:25" ht="15" hidden="1" customHeight="1" outlineLevel="1">
      <c r="B59" s="95" t="s">
        <v>40</v>
      </c>
      <c r="C59" s="305">
        <v>0.21392624985485273</v>
      </c>
      <c r="D59" s="240">
        <v>2.3631069620294765E-2</v>
      </c>
      <c r="E59" s="305">
        <v>2.3168789285612567E-2</v>
      </c>
      <c r="F59" s="240">
        <v>0.12639971255364971</v>
      </c>
      <c r="G59" s="305">
        <v>1.7229253800667348E-2</v>
      </c>
      <c r="H59" s="240">
        <v>0.36273012687513828</v>
      </c>
      <c r="I59" s="305">
        <v>8.3035188077987352E-3</v>
      </c>
      <c r="J59" s="240">
        <v>2.0252698643612534E-2</v>
      </c>
      <c r="K59" s="305">
        <v>0.14321269496289707</v>
      </c>
      <c r="L59" s="240">
        <v>4.5932261690105669E-2</v>
      </c>
      <c r="M59" s="305">
        <v>2.537940946425872E-2</v>
      </c>
      <c r="N59" s="240">
        <v>3.1505171624312878E-2</v>
      </c>
      <c r="O59" s="305">
        <v>4.0395852184219809E-2</v>
      </c>
      <c r="P59" s="240">
        <v>5.0105930114606083E-3</v>
      </c>
      <c r="Q59" s="305">
        <v>5.9110537581638489E-3</v>
      </c>
      <c r="R59" s="240">
        <v>1.2954803881402089E-2</v>
      </c>
      <c r="S59" s="305">
        <v>1.0676265738892673E-2</v>
      </c>
      <c r="T59" s="240">
        <v>1.1502235815552337E-2</v>
      </c>
      <c r="U59" s="305">
        <v>2.4932465443997256E-3</v>
      </c>
      <c r="V59" s="240">
        <v>3.2403441468956012E-3</v>
      </c>
      <c r="W59" s="305">
        <v>9.3573426987093398E-3</v>
      </c>
      <c r="X59" s="240">
        <v>0.78607375014514735</v>
      </c>
      <c r="Y59" s="310">
        <v>1</v>
      </c>
    </row>
    <row r="60" spans="2:25" ht="15" hidden="1" customHeight="1" outlineLevel="1">
      <c r="B60" s="95" t="s">
        <v>41</v>
      </c>
      <c r="C60" s="305">
        <v>0.21613411107026681</v>
      </c>
      <c r="D60" s="240">
        <v>2.2615406312061166E-2</v>
      </c>
      <c r="E60" s="305">
        <v>1.9968233931432454E-2</v>
      </c>
      <c r="F60" s="240">
        <v>0.15808127397193766</v>
      </c>
      <c r="G60" s="305">
        <v>1.450974136316662E-2</v>
      </c>
      <c r="H60" s="240">
        <v>0.35135028910821503</v>
      </c>
      <c r="I60" s="305">
        <v>6.5381689890113446E-3</v>
      </c>
      <c r="J60" s="240">
        <v>1.7667852692370825E-2</v>
      </c>
      <c r="K60" s="305">
        <v>0.13172052333095202</v>
      </c>
      <c r="L60" s="240">
        <v>4.2211417751544952E-2</v>
      </c>
      <c r="M60" s="305">
        <v>2.415978286250656E-2</v>
      </c>
      <c r="N60" s="240">
        <v>2.6150364015101599E-2</v>
      </c>
      <c r="O60" s="305">
        <v>3.9198958701798924E-2</v>
      </c>
      <c r="P60" s="240">
        <v>7.2294393312017239E-3</v>
      </c>
      <c r="Q60" s="305">
        <v>8.1495918268263759E-3</v>
      </c>
      <c r="R60" s="240">
        <v>1.3265917135412694E-2</v>
      </c>
      <c r="S60" s="305">
        <v>1.225791088392438E-2</v>
      </c>
      <c r="T60" s="240">
        <v>9.939034117312508E-3</v>
      </c>
      <c r="U60" s="305">
        <v>2.0229483258079653E-3</v>
      </c>
      <c r="V60" s="240">
        <v>3.2320934394051838E-3</v>
      </c>
      <c r="W60" s="305">
        <v>5.3174641706952236E-3</v>
      </c>
      <c r="X60" s="240">
        <v>0.78386588892973319</v>
      </c>
      <c r="Y60" s="310">
        <v>1</v>
      </c>
    </row>
    <row r="61" spans="2:25" ht="15" hidden="1" customHeight="1" outlineLevel="1">
      <c r="B61" s="95" t="s">
        <v>42</v>
      </c>
      <c r="C61" s="305">
        <v>0.26348923259842361</v>
      </c>
      <c r="D61" s="240">
        <v>3.3887846827178339E-2</v>
      </c>
      <c r="E61" s="305">
        <v>2.0682020848067403E-2</v>
      </c>
      <c r="F61" s="240">
        <v>0.1164908828141816</v>
      </c>
      <c r="G61" s="305">
        <v>1.9132253005750131E-2</v>
      </c>
      <c r="H61" s="240">
        <v>0.37556245707901559</v>
      </c>
      <c r="I61" s="305">
        <v>1.2326394227319784E-2</v>
      </c>
      <c r="J61" s="240">
        <v>1.9540194540963274E-2</v>
      </c>
      <c r="K61" s="305">
        <v>8.1227514529073522E-2</v>
      </c>
      <c r="L61" s="240">
        <v>2.8892100488914853E-2</v>
      </c>
      <c r="M61" s="305">
        <v>1.4220554923485338E-2</v>
      </c>
      <c r="N61" s="240">
        <v>1.7777231122454207E-2</v>
      </c>
      <c r="O61" s="305">
        <v>2.0337627994219121E-2</v>
      </c>
      <c r="P61" s="240">
        <v>8.3679263655279147E-3</v>
      </c>
      <c r="Q61" s="305">
        <v>6.2339206461465924E-3</v>
      </c>
      <c r="R61" s="240">
        <v>1.1861053883131925E-2</v>
      </c>
      <c r="S61" s="305">
        <v>9.7659973555548722E-3</v>
      </c>
      <c r="T61" s="240">
        <v>1.0971372344023862E-2</v>
      </c>
      <c r="U61" s="305">
        <v>1.7650133759724487E-3</v>
      </c>
      <c r="V61" s="240">
        <v>3.1999836003402931E-3</v>
      </c>
      <c r="W61" s="305">
        <v>5.4959359593288442E-3</v>
      </c>
      <c r="X61" s="240">
        <v>0.73651076740157628</v>
      </c>
      <c r="Y61" s="310">
        <v>1</v>
      </c>
    </row>
    <row r="62" spans="2:25" ht="15" hidden="1" customHeight="1" outlineLevel="1">
      <c r="B62" s="95" t="s">
        <v>43</v>
      </c>
      <c r="C62" s="305">
        <v>0.35473329798286796</v>
      </c>
      <c r="D62" s="240">
        <v>2.5900682436423052E-2</v>
      </c>
      <c r="E62" s="305">
        <v>1.850295090165242E-2</v>
      </c>
      <c r="F62" s="240">
        <v>0.11787009135077577</v>
      </c>
      <c r="G62" s="305">
        <v>1.5500316860878674E-2</v>
      </c>
      <c r="H62" s="240">
        <v>0.36061785715825367</v>
      </c>
      <c r="I62" s="305">
        <v>1.1861805546574239E-2</v>
      </c>
      <c r="J62" s="240">
        <v>1.6565141854519901E-2</v>
      </c>
      <c r="K62" s="305">
        <v>9.5661808133193655E-3</v>
      </c>
      <c r="L62" s="240">
        <v>1.7287239775308993E-3</v>
      </c>
      <c r="M62" s="305">
        <v>2.024029694390916E-3</v>
      </c>
      <c r="N62" s="240">
        <v>3.4746920845134784E-3</v>
      </c>
      <c r="O62" s="305">
        <v>2.3387350568840719E-3</v>
      </c>
      <c r="P62" s="240">
        <v>5.2529929342179571E-3</v>
      </c>
      <c r="Q62" s="305">
        <v>5.1904829649556177E-3</v>
      </c>
      <c r="R62" s="240">
        <v>1.4480757707048106E-2</v>
      </c>
      <c r="S62" s="305">
        <v>1.339006651922936E-2</v>
      </c>
      <c r="T62" s="240">
        <v>1.7830429853036907E-2</v>
      </c>
      <c r="U62" s="305">
        <v>2.3775343481503516E-3</v>
      </c>
      <c r="V62" s="240">
        <v>4.1687682949435902E-3</v>
      </c>
      <c r="W62" s="305">
        <v>6.1906424731530459E-3</v>
      </c>
      <c r="X62" s="240">
        <v>0.6452667020171321</v>
      </c>
      <c r="Y62" s="310">
        <v>1</v>
      </c>
    </row>
    <row r="63" spans="2:25" ht="15" hidden="1" customHeight="1" outlineLevel="1">
      <c r="B63" s="95" t="s">
        <v>44</v>
      </c>
      <c r="C63" s="305">
        <v>0.42269685308978067</v>
      </c>
      <c r="D63" s="240">
        <v>2.4283347623541507E-2</v>
      </c>
      <c r="E63" s="305">
        <v>1.8604162484357381E-2</v>
      </c>
      <c r="F63" s="240">
        <v>9.1262835389935071E-2</v>
      </c>
      <c r="G63" s="305">
        <v>1.7803035277739732E-2</v>
      </c>
      <c r="H63" s="240">
        <v>0.29974915525169843</v>
      </c>
      <c r="I63" s="305">
        <v>1.327769845722037E-2</v>
      </c>
      <c r="J63" s="240">
        <v>3.9431593680288334E-2</v>
      </c>
      <c r="K63" s="305">
        <v>6.4540458800110322E-3</v>
      </c>
      <c r="L63" s="240">
        <v>1.3564753404790629E-3</v>
      </c>
      <c r="M63" s="305">
        <v>1.5985020609794766E-3</v>
      </c>
      <c r="N63" s="240">
        <v>3.3527267405754984E-3</v>
      </c>
      <c r="O63" s="305">
        <v>1.4634173797699432E-4</v>
      </c>
      <c r="P63" s="240">
        <v>3.0544147362377792E-3</v>
      </c>
      <c r="Q63" s="305">
        <v>4.8030108874500699E-3</v>
      </c>
      <c r="R63" s="240">
        <v>1.2600398875044794E-2</v>
      </c>
      <c r="S63" s="305">
        <v>1.1570378180822103E-2</v>
      </c>
      <c r="T63" s="240">
        <v>2.3362145144737608E-2</v>
      </c>
      <c r="U63" s="305">
        <v>1.500940902328147E-3</v>
      </c>
      <c r="V63" s="240">
        <v>3.9212081073322835E-3</v>
      </c>
      <c r="W63" s="305">
        <v>5.6247760314747305E-3</v>
      </c>
      <c r="X63" s="240">
        <v>0.57730314691021933</v>
      </c>
      <c r="Y63" s="310">
        <v>1</v>
      </c>
    </row>
    <row r="64" spans="2:25" ht="15" hidden="1" customHeight="1" outlineLevel="1">
      <c r="B64" s="95" t="s">
        <v>45</v>
      </c>
      <c r="C64" s="305">
        <v>0.39935122370645854</v>
      </c>
      <c r="D64" s="240">
        <v>3.5394716813467557E-2</v>
      </c>
      <c r="E64" s="305">
        <v>2.4001020269630934E-2</v>
      </c>
      <c r="F64" s="240">
        <v>9.6341428295203493E-2</v>
      </c>
      <c r="G64" s="305">
        <v>1.7280816873943217E-2</v>
      </c>
      <c r="H64" s="240">
        <v>0.31016402479913441</v>
      </c>
      <c r="I64" s="305">
        <v>1.5865604160067142E-2</v>
      </c>
      <c r="J64" s="240">
        <v>2.2552895632176342E-2</v>
      </c>
      <c r="K64" s="305">
        <v>9.5238878855323297E-3</v>
      </c>
      <c r="L64" s="240">
        <v>1.7546169257794983E-3</v>
      </c>
      <c r="M64" s="305">
        <v>2.8221974468575282E-3</v>
      </c>
      <c r="N64" s="240">
        <v>3.496891880217054E-3</v>
      </c>
      <c r="O64" s="305">
        <v>1.450181632678249E-3</v>
      </c>
      <c r="P64" s="240">
        <v>5.1959699349578108E-3</v>
      </c>
      <c r="Q64" s="305">
        <v>5.767814607134482E-3</v>
      </c>
      <c r="R64" s="240">
        <v>1.2208266652404834E-2</v>
      </c>
      <c r="S64" s="305">
        <v>1.2123929848234892E-2</v>
      </c>
      <c r="T64" s="240">
        <v>2.0257288962575028E-2</v>
      </c>
      <c r="U64" s="305">
        <v>2.931218193711354E-3</v>
      </c>
      <c r="V64" s="240">
        <v>4.0440526097098401E-3</v>
      </c>
      <c r="W64" s="305">
        <v>6.9958407556577652E-3</v>
      </c>
      <c r="X64" s="240">
        <v>0.60064877629354152</v>
      </c>
      <c r="Y64" s="310">
        <v>1</v>
      </c>
    </row>
    <row r="65" spans="2:25" ht="15" hidden="1" customHeight="1" outlineLevel="1">
      <c r="B65" s="95" t="s">
        <v>46</v>
      </c>
      <c r="C65" s="305">
        <v>0.34951154853111716</v>
      </c>
      <c r="D65" s="240">
        <v>2.2965334412246925E-2</v>
      </c>
      <c r="E65" s="305">
        <v>1.9716832228152587E-2</v>
      </c>
      <c r="F65" s="240">
        <v>0.1142197831665957</v>
      </c>
      <c r="G65" s="305">
        <v>1.2584711574876681E-2</v>
      </c>
      <c r="H65" s="240">
        <v>0.37314257890143698</v>
      </c>
      <c r="I65" s="305">
        <v>1.5941418755689583E-2</v>
      </c>
      <c r="J65" s="240">
        <v>1.6774126773915068E-2</v>
      </c>
      <c r="K65" s="305">
        <v>8.9222076642069634E-3</v>
      </c>
      <c r="L65" s="240">
        <v>1.1338001830075814E-3</v>
      </c>
      <c r="M65" s="305">
        <v>1.2796417003239093E-3</v>
      </c>
      <c r="N65" s="240">
        <v>3.0250353430451237E-3</v>
      </c>
      <c r="O65" s="305">
        <v>3.4837304378303488E-3</v>
      </c>
      <c r="P65" s="240">
        <v>3.9588915103770947E-3</v>
      </c>
      <c r="Q65" s="305">
        <v>4.9492024586057079E-3</v>
      </c>
      <c r="R65" s="240">
        <v>1.5019324001044413E-2</v>
      </c>
      <c r="S65" s="305">
        <v>1.1871969966056562E-2</v>
      </c>
      <c r="T65" s="240">
        <v>1.6061385165094949E-2</v>
      </c>
      <c r="U65" s="305">
        <v>3.7377769518652424E-3</v>
      </c>
      <c r="V65" s="240">
        <v>3.6883790185806798E-3</v>
      </c>
      <c r="W65" s="305">
        <v>6.9345289201376559E-3</v>
      </c>
      <c r="X65" s="240">
        <v>0.65048845146888279</v>
      </c>
      <c r="Y65" s="310">
        <v>1</v>
      </c>
    </row>
    <row r="66" spans="2:25" ht="15" hidden="1" customHeight="1" outlineLevel="1">
      <c r="B66" s="95" t="s">
        <v>47</v>
      </c>
      <c r="C66" s="305">
        <v>0.32698101477691166</v>
      </c>
      <c r="D66" s="240">
        <v>3.3456607102056862E-2</v>
      </c>
      <c r="E66" s="305">
        <v>2.0892778388833098E-2</v>
      </c>
      <c r="F66" s="240">
        <v>0.12643000228481555</v>
      </c>
      <c r="G66" s="305">
        <v>2.0364082699695536E-2</v>
      </c>
      <c r="H66" s="240">
        <v>0.37584418620715304</v>
      </c>
      <c r="I66" s="305">
        <v>1.4407621719562802E-2</v>
      </c>
      <c r="J66" s="240">
        <v>1.9994792745976334E-2</v>
      </c>
      <c r="K66" s="305">
        <v>9.8672150223965069E-3</v>
      </c>
      <c r="L66" s="240">
        <v>9.6440469928108018E-4</v>
      </c>
      <c r="M66" s="305">
        <v>5.8183093427701532E-4</v>
      </c>
      <c r="N66" s="240">
        <v>5.2364784084931379E-3</v>
      </c>
      <c r="O66" s="305">
        <v>3.0845009803452728E-3</v>
      </c>
      <c r="P66" s="240">
        <v>4.8113964473775099E-3</v>
      </c>
      <c r="Q66" s="305">
        <v>5.3161812762023176E-3</v>
      </c>
      <c r="R66" s="240">
        <v>1.2994224198853342E-2</v>
      </c>
      <c r="S66" s="305">
        <v>6.8942980568440851E-3</v>
      </c>
      <c r="T66" s="240">
        <v>1.0898038778101903E-2</v>
      </c>
      <c r="U66" s="305">
        <v>2.8905573355862677E-3</v>
      </c>
      <c r="V66" s="240">
        <v>3.894813468721938E-3</v>
      </c>
      <c r="W66" s="305">
        <v>4.0621894909112161E-3</v>
      </c>
      <c r="X66" s="240">
        <v>0.67301898522308823</v>
      </c>
      <c r="Y66" s="310">
        <v>1</v>
      </c>
    </row>
    <row r="67" spans="2:25" ht="15" hidden="1" customHeight="1" outlineLevel="1">
      <c r="B67" s="95" t="s">
        <v>48</v>
      </c>
      <c r="C67" s="305">
        <v>0.31276897090760303</v>
      </c>
      <c r="D67" s="240">
        <v>2.5023867725589351E-2</v>
      </c>
      <c r="E67" s="305">
        <v>2.4098534364279195E-2</v>
      </c>
      <c r="F67" s="240">
        <v>0.14538434906679815</v>
      </c>
      <c r="G67" s="305">
        <v>2.9673615409633119E-2</v>
      </c>
      <c r="H67" s="240">
        <v>0.31605484855796973</v>
      </c>
      <c r="I67" s="305">
        <v>7.2348059632594396E-3</v>
      </c>
      <c r="J67" s="240">
        <v>1.7239317225678525E-2</v>
      </c>
      <c r="K67" s="305">
        <v>6.9362233389636693E-2</v>
      </c>
      <c r="L67" s="240">
        <v>2.367678378463443E-2</v>
      </c>
      <c r="M67" s="305">
        <v>9.9667425537941813E-3</v>
      </c>
      <c r="N67" s="240">
        <v>1.8584302905043173E-2</v>
      </c>
      <c r="O67" s="305">
        <v>1.7134404146164902E-2</v>
      </c>
      <c r="P67" s="240">
        <v>4.8448860119391082E-3</v>
      </c>
      <c r="Q67" s="305">
        <v>6.6724718570664206E-3</v>
      </c>
      <c r="R67" s="240">
        <v>1.3330255883000934E-2</v>
      </c>
      <c r="S67" s="305">
        <v>7.0522572049057358E-3</v>
      </c>
      <c r="T67" s="240">
        <v>1.151735786900553E-2</v>
      </c>
      <c r="U67" s="305">
        <v>3.1452941238184163E-3</v>
      </c>
      <c r="V67" s="240">
        <v>2.9060923025273559E-3</v>
      </c>
      <c r="W67" s="305">
        <v>3.6908421372892557E-3</v>
      </c>
      <c r="X67" s="240">
        <v>0.68723102909239686</v>
      </c>
      <c r="Y67" s="310">
        <v>1</v>
      </c>
    </row>
    <row r="68" spans="2:25" ht="15" hidden="1" customHeight="1" outlineLevel="1">
      <c r="B68" s="95" t="s">
        <v>49</v>
      </c>
      <c r="C68" s="305">
        <v>0.19001524260435648</v>
      </c>
      <c r="D68" s="240">
        <v>2.6585145698860637E-2</v>
      </c>
      <c r="E68" s="305">
        <v>2.0958580990173205E-2</v>
      </c>
      <c r="F68" s="240">
        <v>0.15686044927363454</v>
      </c>
      <c r="G68" s="305">
        <v>2.2729788647240151E-2</v>
      </c>
      <c r="H68" s="240">
        <v>0.36319549704514875</v>
      </c>
      <c r="I68" s="305">
        <v>6.4099834800824297E-3</v>
      </c>
      <c r="J68" s="240">
        <v>1.8995776350971608E-2</v>
      </c>
      <c r="K68" s="305">
        <v>0.14682076740977912</v>
      </c>
      <c r="L68" s="240">
        <v>4.1304051637515542E-2</v>
      </c>
      <c r="M68" s="305">
        <v>2.2563737929390124E-2</v>
      </c>
      <c r="N68" s="240">
        <v>3.2931263518231516E-2</v>
      </c>
      <c r="O68" s="305">
        <v>5.0021714324641926E-2</v>
      </c>
      <c r="P68" s="240">
        <v>4.5749101623039322E-3</v>
      </c>
      <c r="Q68" s="305">
        <v>5.5435393497624197E-3</v>
      </c>
      <c r="R68" s="240">
        <v>9.5394008549483118E-3</v>
      </c>
      <c r="S68" s="305">
        <v>6.4546894425805135E-3</v>
      </c>
      <c r="T68" s="240">
        <v>9.7416421138682152E-3</v>
      </c>
      <c r="U68" s="305">
        <v>3.5083536284210705E-3</v>
      </c>
      <c r="V68" s="240">
        <v>3.3550760427133539E-3</v>
      </c>
      <c r="W68" s="305">
        <v>4.7111569051552366E-3</v>
      </c>
      <c r="X68" s="240">
        <v>0.80998475739564346</v>
      </c>
      <c r="Y68" s="310">
        <v>1</v>
      </c>
    </row>
    <row r="69" spans="2:25" ht="15" hidden="1" customHeight="1" outlineLevel="1">
      <c r="B69" s="95" t="s">
        <v>50</v>
      </c>
      <c r="C69" s="305">
        <v>0.18968105822163928</v>
      </c>
      <c r="D69" s="240">
        <v>3.0198309824412434E-2</v>
      </c>
      <c r="E69" s="305">
        <v>2.2859826428501966E-2</v>
      </c>
      <c r="F69" s="240">
        <v>0.14445237694283619</v>
      </c>
      <c r="G69" s="305">
        <v>2.8070766318875368E-2</v>
      </c>
      <c r="H69" s="240">
        <v>0.34706472523380444</v>
      </c>
      <c r="I69" s="305">
        <v>6.3328218057792339E-3</v>
      </c>
      <c r="J69" s="240">
        <v>2.641047595780965E-2</v>
      </c>
      <c r="K69" s="305">
        <v>0.15906530396358748</v>
      </c>
      <c r="L69" s="240">
        <v>4.4396164254897265E-2</v>
      </c>
      <c r="M69" s="305">
        <v>2.5203207680977578E-2</v>
      </c>
      <c r="N69" s="240">
        <v>3.8542454810454138E-2</v>
      </c>
      <c r="O69" s="305">
        <v>5.0923477217258484E-2</v>
      </c>
      <c r="P69" s="240">
        <v>4.3973976134511978E-3</v>
      </c>
      <c r="Q69" s="305">
        <v>7.1107864321071695E-3</v>
      </c>
      <c r="R69" s="240">
        <v>6.9091797454063327E-3</v>
      </c>
      <c r="S69" s="305">
        <v>6.9234108056440381E-3</v>
      </c>
      <c r="T69" s="240">
        <v>8.6192788173040207E-3</v>
      </c>
      <c r="U69" s="305">
        <v>4.4353471074184145E-3</v>
      </c>
      <c r="V69" s="240">
        <v>2.8651867945248366E-3</v>
      </c>
      <c r="W69" s="305">
        <v>4.6037479868979376E-3</v>
      </c>
      <c r="X69" s="240">
        <v>0.81031894177836072</v>
      </c>
      <c r="Y69" s="310">
        <v>1</v>
      </c>
    </row>
    <row r="70" spans="2:25" ht="15" hidden="1" customHeight="1" outlineLevel="1">
      <c r="B70" s="95" t="s">
        <v>51</v>
      </c>
      <c r="C70" s="305">
        <v>0.1664832845631791</v>
      </c>
      <c r="D70" s="240">
        <v>2.7668565303789843E-2</v>
      </c>
      <c r="E70" s="305">
        <v>2.4396143284658032E-2</v>
      </c>
      <c r="F70" s="240">
        <v>0.14563937909349167</v>
      </c>
      <c r="G70" s="305">
        <v>1.8785599446059578E-2</v>
      </c>
      <c r="H70" s="240">
        <v>0.34081563933166709</v>
      </c>
      <c r="I70" s="305">
        <v>5.9899550871934477E-3</v>
      </c>
      <c r="J70" s="240">
        <v>3.4827581300716615E-2</v>
      </c>
      <c r="K70" s="305">
        <v>0.18406188197464585</v>
      </c>
      <c r="L70" s="240">
        <v>5.5469924544587934E-2</v>
      </c>
      <c r="M70" s="305">
        <v>3.111646502539684E-2</v>
      </c>
      <c r="N70" s="240">
        <v>4.0717940935153872E-2</v>
      </c>
      <c r="O70" s="305">
        <v>5.6757551469507193E-2</v>
      </c>
      <c r="P70" s="240">
        <v>4.8327507789787194E-3</v>
      </c>
      <c r="Q70" s="305">
        <v>6.3646236951810028E-3</v>
      </c>
      <c r="R70" s="240">
        <v>1.1764120026748493E-2</v>
      </c>
      <c r="S70" s="305">
        <v>8.1834263681332484E-3</v>
      </c>
      <c r="T70" s="240">
        <v>1.0599801757622609E-2</v>
      </c>
      <c r="U70" s="305">
        <v>2.6843345838095736E-3</v>
      </c>
      <c r="V70" s="240">
        <v>2.4021474676670478E-3</v>
      </c>
      <c r="W70" s="305">
        <v>4.5007659364581015E-3</v>
      </c>
      <c r="X70" s="240">
        <v>0.83351671543682104</v>
      </c>
      <c r="Y70" s="310">
        <v>1</v>
      </c>
    </row>
    <row r="71" spans="2:25" ht="15" customHeight="1" collapsed="1">
      <c r="B71" s="251">
        <v>2006</v>
      </c>
      <c r="C71" s="253">
        <v>0.28688777663894766</v>
      </c>
      <c r="D71" s="253">
        <v>2.7597622680408211E-2</v>
      </c>
      <c r="E71" s="253">
        <v>2.1458580267557609E-2</v>
      </c>
      <c r="F71" s="253">
        <v>0.12740622706274962</v>
      </c>
      <c r="G71" s="253">
        <v>1.9472527399953001E-2</v>
      </c>
      <c r="H71" s="253">
        <v>0.34671922448176146</v>
      </c>
      <c r="I71" s="253">
        <v>1.0416229056874383E-2</v>
      </c>
      <c r="J71" s="253">
        <v>2.2693396621875604E-2</v>
      </c>
      <c r="K71" s="253">
        <v>7.8643730990918564E-2</v>
      </c>
      <c r="L71" s="253">
        <v>2.3726965978617186E-2</v>
      </c>
      <c r="M71" s="253">
        <v>1.3207453366924643E-2</v>
      </c>
      <c r="N71" s="253">
        <v>1.8430702696911563E-2</v>
      </c>
      <c r="O71" s="253">
        <v>2.3278608948465174E-2</v>
      </c>
      <c r="P71" s="253">
        <v>5.1240017222486901E-3</v>
      </c>
      <c r="Q71" s="253">
        <v>5.9818239288734042E-3</v>
      </c>
      <c r="R71" s="253">
        <v>1.2252768430381656E-2</v>
      </c>
      <c r="S71" s="253">
        <v>9.8361533902047195E-3</v>
      </c>
      <c r="T71" s="253">
        <v>1.3680392983836215E-2</v>
      </c>
      <c r="U71" s="253">
        <v>2.7569187598708716E-3</v>
      </c>
      <c r="V71" s="253">
        <v>3.4202816980990506E-3</v>
      </c>
      <c r="W71" s="253">
        <v>5.6523438854392755E-3</v>
      </c>
      <c r="X71" s="253">
        <v>0.71311222336105218</v>
      </c>
      <c r="Y71" s="253">
        <v>1</v>
      </c>
    </row>
    <row r="72" spans="2:25" ht="15" hidden="1" customHeight="1" outlineLevel="1">
      <c r="B72" s="95" t="s">
        <v>40</v>
      </c>
      <c r="C72" s="305">
        <v>0.21331380877076475</v>
      </c>
      <c r="D72" s="240">
        <v>2.698641721091783E-2</v>
      </c>
      <c r="E72" s="305">
        <v>2.3386476453473096E-2</v>
      </c>
      <c r="F72" s="240">
        <v>0.13247160896091426</v>
      </c>
      <c r="G72" s="305">
        <v>1.6537750407292568E-2</v>
      </c>
      <c r="H72" s="240">
        <v>0.36915039487074136</v>
      </c>
      <c r="I72" s="305">
        <v>5.9242555265182099E-3</v>
      </c>
      <c r="J72" s="240">
        <v>2.0300130429174092E-2</v>
      </c>
      <c r="K72" s="305">
        <v>0.14234696071358613</v>
      </c>
      <c r="L72" s="240">
        <v>4.1063690524535498E-2</v>
      </c>
      <c r="M72" s="305">
        <v>1.9913142769780564E-2</v>
      </c>
      <c r="N72" s="240">
        <v>3.2430521382262587E-2</v>
      </c>
      <c r="O72" s="305">
        <v>4.8939606037007484E-2</v>
      </c>
      <c r="P72" s="240">
        <v>3.9510962261536768E-3</v>
      </c>
      <c r="Q72" s="305">
        <v>6.3184096240486553E-3</v>
      </c>
      <c r="R72" s="240">
        <v>1.1690849414024242E-2</v>
      </c>
      <c r="S72" s="305">
        <v>6.8105050427836357E-3</v>
      </c>
      <c r="T72" s="240">
        <v>1.0580051502802078E-2</v>
      </c>
      <c r="U72" s="305">
        <v>2.5010869097840992E-3</v>
      </c>
      <c r="V72" s="240">
        <v>2.6969695521931688E-3</v>
      </c>
      <c r="W72" s="305">
        <v>5.0332283848281726E-3</v>
      </c>
      <c r="X72" s="240">
        <v>0.78668619122923522</v>
      </c>
      <c r="Y72" s="310">
        <v>1</v>
      </c>
    </row>
    <row r="73" spans="2:25" ht="15" hidden="1" customHeight="1" outlineLevel="1">
      <c r="B73" s="95" t="s">
        <v>41</v>
      </c>
      <c r="C73" s="305">
        <v>0.1958018744658761</v>
      </c>
      <c r="D73" s="240">
        <v>2.317067715727197E-2</v>
      </c>
      <c r="E73" s="305">
        <v>1.9392081664747939E-2</v>
      </c>
      <c r="F73" s="240">
        <v>0.1746535110332634</v>
      </c>
      <c r="G73" s="305">
        <v>1.2305743700575147E-2</v>
      </c>
      <c r="H73" s="240">
        <v>0.34755544882887085</v>
      </c>
      <c r="I73" s="305">
        <v>4.4283726613319023E-3</v>
      </c>
      <c r="J73" s="240">
        <v>1.4518752898688909E-2</v>
      </c>
      <c r="K73" s="305">
        <v>0.15732141133484479</v>
      </c>
      <c r="L73" s="240">
        <v>4.7577343494341527E-2</v>
      </c>
      <c r="M73" s="305">
        <v>2.6254764444004982E-2</v>
      </c>
      <c r="N73" s="240">
        <v>3.0753765058468174E-2</v>
      </c>
      <c r="O73" s="305">
        <v>5.2735538338030095E-2</v>
      </c>
      <c r="P73" s="240">
        <v>6.2176141406579226E-3</v>
      </c>
      <c r="Q73" s="305">
        <v>8.2658247814653418E-3</v>
      </c>
      <c r="R73" s="240">
        <v>1.2143299408373179E-2</v>
      </c>
      <c r="S73" s="305">
        <v>6.7590951146644816E-3</v>
      </c>
      <c r="T73" s="240">
        <v>1.0186905106636437E-2</v>
      </c>
      <c r="U73" s="305">
        <v>1.7774701538041393E-3</v>
      </c>
      <c r="V73" s="240">
        <v>2.6108800007533647E-3</v>
      </c>
      <c r="W73" s="305">
        <v>2.8910375481741497E-3</v>
      </c>
      <c r="X73" s="240">
        <v>0.80419812553412373</v>
      </c>
      <c r="Y73" s="310">
        <v>1</v>
      </c>
    </row>
    <row r="74" spans="2:25" ht="15" hidden="1" customHeight="1" outlineLevel="1">
      <c r="B74" s="95" t="s">
        <v>42</v>
      </c>
      <c r="C74" s="305">
        <v>0.25177131901172162</v>
      </c>
      <c r="D74" s="240">
        <v>3.3284674713495138E-2</v>
      </c>
      <c r="E74" s="305">
        <v>2.1166499629613492E-2</v>
      </c>
      <c r="F74" s="240">
        <v>0.13675759292343892</v>
      </c>
      <c r="G74" s="305">
        <v>2.0149026101355178E-2</v>
      </c>
      <c r="H74" s="240">
        <v>0.37736502679855333</v>
      </c>
      <c r="I74" s="305">
        <v>1.1240141182622336E-2</v>
      </c>
      <c r="J74" s="240">
        <v>1.4645518323238486E-2</v>
      </c>
      <c r="K74" s="305">
        <v>8.5027670050982607E-2</v>
      </c>
      <c r="L74" s="240">
        <v>2.7853065493049806E-2</v>
      </c>
      <c r="M74" s="305">
        <v>1.380234432872892E-2</v>
      </c>
      <c r="N74" s="240">
        <v>1.6168460499368164E-2</v>
      </c>
      <c r="O74" s="305">
        <v>2.7203799729835724E-2</v>
      </c>
      <c r="P74" s="240">
        <v>6.3336093075951018E-3</v>
      </c>
      <c r="Q74" s="305">
        <v>5.9719377750664521E-3</v>
      </c>
      <c r="R74" s="240">
        <v>1.1876334480805264E-2</v>
      </c>
      <c r="S74" s="305">
        <v>6.5580199572966144E-3</v>
      </c>
      <c r="T74" s="240">
        <v>1.1460194343980129E-2</v>
      </c>
      <c r="U74" s="305">
        <v>1.6885267331909887E-3</v>
      </c>
      <c r="V74" s="240">
        <v>2.0327683123447645E-3</v>
      </c>
      <c r="W74" s="305">
        <v>2.6711403546995512E-3</v>
      </c>
      <c r="X74" s="240">
        <v>0.74822868098827833</v>
      </c>
      <c r="Y74" s="310">
        <v>1</v>
      </c>
    </row>
    <row r="75" spans="2:25" ht="15" hidden="1" customHeight="1" outlineLevel="1">
      <c r="B75" s="95" t="s">
        <v>43</v>
      </c>
      <c r="C75" s="305">
        <v>0.35023889544499887</v>
      </c>
      <c r="D75" s="240">
        <v>2.7057180780706173E-2</v>
      </c>
      <c r="E75" s="305">
        <v>1.6231548001076582E-2</v>
      </c>
      <c r="F75" s="240">
        <v>0.12389667570719723</v>
      </c>
      <c r="G75" s="305">
        <v>1.3639009084237961E-2</v>
      </c>
      <c r="H75" s="240">
        <v>0.38493106882995293</v>
      </c>
      <c r="I75" s="305">
        <v>8.7575826587441251E-3</v>
      </c>
      <c r="J75" s="240">
        <v>1.3829941409080558E-2</v>
      </c>
      <c r="K75" s="305">
        <v>8.8564994053493256E-3</v>
      </c>
      <c r="L75" s="240">
        <v>2.2957886770230201E-3</v>
      </c>
      <c r="M75" s="305">
        <v>1.9484298691768516E-3</v>
      </c>
      <c r="N75" s="240">
        <v>3.7841406550128938E-3</v>
      </c>
      <c r="O75" s="305">
        <v>8.281402041365603E-4</v>
      </c>
      <c r="P75" s="240">
        <v>4.6191820275172588E-3</v>
      </c>
      <c r="Q75" s="305">
        <v>5.1758762758535018E-3</v>
      </c>
      <c r="R75" s="240">
        <v>1.1985029065420776E-2</v>
      </c>
      <c r="S75" s="305">
        <v>9.8594692081369374E-3</v>
      </c>
      <c r="T75" s="240">
        <v>1.3606803631854873E-2</v>
      </c>
      <c r="U75" s="305">
        <v>1.6769839133765347E-3</v>
      </c>
      <c r="V75" s="240">
        <v>3.0342136923781197E-3</v>
      </c>
      <c r="W75" s="305">
        <v>2.6040408641182953E-3</v>
      </c>
      <c r="X75" s="240">
        <v>0.64976110455500113</v>
      </c>
      <c r="Y75" s="310">
        <v>1</v>
      </c>
    </row>
    <row r="76" spans="2:25" ht="15" hidden="1" customHeight="1" outlineLevel="1">
      <c r="B76" s="95" t="s">
        <v>44</v>
      </c>
      <c r="C76" s="305">
        <v>0.44707202042438698</v>
      </c>
      <c r="D76" s="240">
        <v>2.3501039564605884E-2</v>
      </c>
      <c r="E76" s="305">
        <v>1.763820094172323E-2</v>
      </c>
      <c r="F76" s="240">
        <v>8.9112089524857829E-2</v>
      </c>
      <c r="G76" s="305">
        <v>2.0193160276401882E-2</v>
      </c>
      <c r="H76" s="240">
        <v>0.29907165351923193</v>
      </c>
      <c r="I76" s="305">
        <v>9.0713477649360975E-3</v>
      </c>
      <c r="J76" s="240">
        <v>3.9719393994985627E-2</v>
      </c>
      <c r="K76" s="305">
        <v>5.9163456246560265E-3</v>
      </c>
      <c r="L76" s="240">
        <v>1.337675044334373E-3</v>
      </c>
      <c r="M76" s="305">
        <v>1.4332232617868281E-3</v>
      </c>
      <c r="N76" s="240">
        <v>2.9505289549318168E-3</v>
      </c>
      <c r="O76" s="305">
        <v>1.9491836360300863E-4</v>
      </c>
      <c r="P76" s="240">
        <v>1.9186082064453006E-3</v>
      </c>
      <c r="Q76" s="305">
        <v>3.8295725554944047E-3</v>
      </c>
      <c r="R76" s="240">
        <v>9.052238121445606E-3</v>
      </c>
      <c r="S76" s="305">
        <v>7.8540634745918186E-3</v>
      </c>
      <c r="T76" s="240">
        <v>1.8035681526325446E-2</v>
      </c>
      <c r="U76" s="305">
        <v>1.265058399070507E-3</v>
      </c>
      <c r="V76" s="240">
        <v>2.7269461260930718E-3</v>
      </c>
      <c r="W76" s="305">
        <v>4.0225799547483638E-3</v>
      </c>
      <c r="X76" s="240">
        <v>0.55292797957561313</v>
      </c>
      <c r="Y76" s="310">
        <v>1</v>
      </c>
    </row>
    <row r="77" spans="2:25" ht="15" hidden="1" customHeight="1" outlineLevel="1">
      <c r="B77" s="95" t="s">
        <v>45</v>
      </c>
      <c r="C77" s="305">
        <v>0.3859671286439737</v>
      </c>
      <c r="D77" s="240">
        <v>2.7486683290117882E-2</v>
      </c>
      <c r="E77" s="305">
        <v>2.2280118959846908E-2</v>
      </c>
      <c r="F77" s="240">
        <v>0.10032266615857446</v>
      </c>
      <c r="G77" s="305">
        <v>2.1549046084514509E-2</v>
      </c>
      <c r="H77" s="240">
        <v>0.34984632972422192</v>
      </c>
      <c r="I77" s="305">
        <v>1.0384134268885703E-2</v>
      </c>
      <c r="J77" s="240">
        <v>1.8183625624414935E-2</v>
      </c>
      <c r="K77" s="305">
        <v>8.2095548946675163E-3</v>
      </c>
      <c r="L77" s="240">
        <v>1.6609644363076057E-3</v>
      </c>
      <c r="M77" s="305">
        <v>1.9964709683298401E-3</v>
      </c>
      <c r="N77" s="240">
        <v>4.2828858532221051E-3</v>
      </c>
      <c r="O77" s="305">
        <v>2.6923363680796602E-4</v>
      </c>
      <c r="P77" s="240">
        <v>3.8852484819364942E-3</v>
      </c>
      <c r="Q77" s="305">
        <v>5.3391101206995105E-3</v>
      </c>
      <c r="R77" s="240">
        <v>1.1887700579059421E-2</v>
      </c>
      <c r="S77" s="305">
        <v>9.6758427012832091E-3</v>
      </c>
      <c r="T77" s="240">
        <v>1.5487147200384382E-2</v>
      </c>
      <c r="U77" s="305">
        <v>2.5080148782649758E-3</v>
      </c>
      <c r="V77" s="240">
        <v>3.1396784107759726E-3</v>
      </c>
      <c r="W77" s="305">
        <v>3.8479699783784678E-3</v>
      </c>
      <c r="X77" s="240">
        <v>0.61403287135602636</v>
      </c>
      <c r="Y77" s="310">
        <v>1</v>
      </c>
    </row>
    <row r="78" spans="2:25" ht="15" hidden="1" customHeight="1" outlineLevel="1">
      <c r="B78" s="95" t="s">
        <v>46</v>
      </c>
      <c r="C78" s="305">
        <v>0.36033188237210723</v>
      </c>
      <c r="D78" s="240">
        <v>2.1661526853262378E-2</v>
      </c>
      <c r="E78" s="305">
        <v>1.8117484987838793E-2</v>
      </c>
      <c r="F78" s="240">
        <v>0.11140295470200039</v>
      </c>
      <c r="G78" s="305">
        <v>1.6476936575941101E-2</v>
      </c>
      <c r="H78" s="240">
        <v>0.38275937956402567</v>
      </c>
      <c r="I78" s="305">
        <v>1.3438778105823947E-2</v>
      </c>
      <c r="J78" s="240">
        <v>1.5982485573748938E-2</v>
      </c>
      <c r="K78" s="305">
        <v>9.7975608989290704E-3</v>
      </c>
      <c r="L78" s="240">
        <v>2.2264585590040099E-3</v>
      </c>
      <c r="M78" s="305">
        <v>2.4836874040750764E-3</v>
      </c>
      <c r="N78" s="240">
        <v>4.8101794028289459E-3</v>
      </c>
      <c r="O78" s="305">
        <v>2.7723553302103846E-4</v>
      </c>
      <c r="P78" s="240">
        <v>3.5068865878022082E-3</v>
      </c>
      <c r="Q78" s="305">
        <v>4.8559089752860246E-3</v>
      </c>
      <c r="R78" s="240">
        <v>1.2758550715524904E-2</v>
      </c>
      <c r="S78" s="305">
        <v>6.147769397198492E-3</v>
      </c>
      <c r="T78" s="240">
        <v>1.3198697850424285E-2</v>
      </c>
      <c r="U78" s="305">
        <v>2.8580982785674069E-3</v>
      </c>
      <c r="V78" s="240">
        <v>3.1982119737169281E-3</v>
      </c>
      <c r="W78" s="305">
        <v>3.5068865878022082E-3</v>
      </c>
      <c r="X78" s="240">
        <v>0.63966811762789277</v>
      </c>
      <c r="Y78" s="310">
        <v>1</v>
      </c>
    </row>
    <row r="79" spans="2:25" ht="15" hidden="1" customHeight="1" outlineLevel="1">
      <c r="B79" s="95" t="s">
        <v>47</v>
      </c>
      <c r="C79" s="305">
        <v>0.34963575018935483</v>
      </c>
      <c r="D79" s="240">
        <v>3.0189354816497968E-2</v>
      </c>
      <c r="E79" s="305">
        <v>1.7820009639881566E-2</v>
      </c>
      <c r="F79" s="240">
        <v>0.11776079322454039</v>
      </c>
      <c r="G79" s="305">
        <v>1.9836122013358121E-2</v>
      </c>
      <c r="H79" s="240">
        <v>0.38145286786476623</v>
      </c>
      <c r="I79" s="305">
        <v>9.7059836122013361E-3</v>
      </c>
      <c r="J79" s="240">
        <v>1.6294154100392481E-2</v>
      </c>
      <c r="K79" s="305">
        <v>1.1066584039110377E-2</v>
      </c>
      <c r="L79" s="240">
        <v>2.6909040831784065E-3</v>
      </c>
      <c r="M79" s="305">
        <v>2.4320044068030021E-3</v>
      </c>
      <c r="N79" s="240">
        <v>5.4671899745231704E-3</v>
      </c>
      <c r="O79" s="305">
        <v>4.7648557460579769E-4</v>
      </c>
      <c r="P79" s="240">
        <v>3.7623080630723679E-3</v>
      </c>
      <c r="Q79" s="305">
        <v>4.0735385250981202E-3</v>
      </c>
      <c r="R79" s="240">
        <v>1.1102389313502719E-2</v>
      </c>
      <c r="S79" s="305">
        <v>6.3678303380844178E-3</v>
      </c>
      <c r="T79" s="240">
        <v>1.1091372305997384E-2</v>
      </c>
      <c r="U79" s="305">
        <v>2.8120911657371068E-3</v>
      </c>
      <c r="V79" s="240">
        <v>3.726502788680025E-3</v>
      </c>
      <c r="W79" s="305">
        <v>3.302347999724575E-3</v>
      </c>
      <c r="X79" s="240">
        <v>0.65036424981064533</v>
      </c>
      <c r="Y79" s="310">
        <v>1</v>
      </c>
    </row>
    <row r="80" spans="2:25" ht="15" hidden="1" customHeight="1" outlineLevel="1">
      <c r="B80" s="95" t="s">
        <v>48</v>
      </c>
      <c r="C80" s="305">
        <v>0.25641223994468915</v>
      </c>
      <c r="D80" s="240">
        <v>2.7585323283260247E-2</v>
      </c>
      <c r="E80" s="305">
        <v>2.2897921491459212E-2</v>
      </c>
      <c r="F80" s="240">
        <v>0.13125691990078855</v>
      </c>
      <c r="G80" s="305">
        <v>3.7994788015336192E-2</v>
      </c>
      <c r="H80" s="240">
        <v>0.38725094400742638</v>
      </c>
      <c r="I80" s="305">
        <v>6.0169897162417624E-3</v>
      </c>
      <c r="J80" s="240">
        <v>1.9864043591144461E-2</v>
      </c>
      <c r="K80" s="305">
        <v>6.59983271366478E-2</v>
      </c>
      <c r="L80" s="240">
        <v>2.4017192780579313E-2</v>
      </c>
      <c r="M80" s="305">
        <v>1.0687469479913553E-2</v>
      </c>
      <c r="N80" s="240">
        <v>1.5077527063157844E-2</v>
      </c>
      <c r="O80" s="305">
        <v>1.6216137812997085E-2</v>
      </c>
      <c r="P80" s="240">
        <v>4.6100439489244844E-3</v>
      </c>
      <c r="Q80" s="305">
        <v>5.4875719790553638E-3</v>
      </c>
      <c r="R80" s="240">
        <v>1.1470717639038635E-2</v>
      </c>
      <c r="S80" s="305">
        <v>7.5689814389525746E-3</v>
      </c>
      <c r="T80" s="240">
        <v>7.6680961751381567E-3</v>
      </c>
      <c r="U80" s="305">
        <v>2.3473270447853562E-3</v>
      </c>
      <c r="V80" s="240">
        <v>2.5189647586677045E-3</v>
      </c>
      <c r="W80" s="305">
        <v>3.0507999284439952E-3</v>
      </c>
      <c r="X80" s="240">
        <v>0.74358776005531102</v>
      </c>
      <c r="Y80" s="310">
        <v>1</v>
      </c>
    </row>
    <row r="81" spans="2:25" ht="15" hidden="1" customHeight="1" outlineLevel="1">
      <c r="B81" s="95" t="s">
        <v>49</v>
      </c>
      <c r="C81" s="305">
        <v>0.23775223721452776</v>
      </c>
      <c r="D81" s="240">
        <v>2.5267767865110435E-2</v>
      </c>
      <c r="E81" s="305">
        <v>1.9380421426920709E-2</v>
      </c>
      <c r="F81" s="240">
        <v>0.14137639890261511</v>
      </c>
      <c r="G81" s="305">
        <v>2.1698292372076634E-2</v>
      </c>
      <c r="H81" s="240">
        <v>0.35691093929832352</v>
      </c>
      <c r="I81" s="305">
        <v>3.8005761499545808E-3</v>
      </c>
      <c r="J81" s="240">
        <v>1.6504247904649241E-2</v>
      </c>
      <c r="K81" s="305">
        <v>0.1362212525655605</v>
      </c>
      <c r="L81" s="240">
        <v>4.2577435881008333E-2</v>
      </c>
      <c r="M81" s="305">
        <v>2.3213031331299951E-2</v>
      </c>
      <c r="N81" s="240">
        <v>3.0338253565471273E-2</v>
      </c>
      <c r="O81" s="305">
        <v>4.0092531787780952E-2</v>
      </c>
      <c r="P81" s="240">
        <v>3.9813380499223181E-3</v>
      </c>
      <c r="Q81" s="305">
        <v>5.8049739268120236E-3</v>
      </c>
      <c r="R81" s="240">
        <v>8.424877413686192E-3</v>
      </c>
      <c r="S81" s="305">
        <v>6.0429389596809435E-3</v>
      </c>
      <c r="T81" s="240">
        <v>7.1984422442848348E-3</v>
      </c>
      <c r="U81" s="305">
        <v>2.7480385045728184E-3</v>
      </c>
      <c r="V81" s="240">
        <v>3.4779504803919099E-3</v>
      </c>
      <c r="W81" s="305">
        <v>3.409306720910491E-3</v>
      </c>
      <c r="X81" s="240">
        <v>0.76224776278547202</v>
      </c>
      <c r="Y81" s="310">
        <v>1</v>
      </c>
    </row>
    <row r="82" spans="2:25" ht="15" hidden="1" customHeight="1" outlineLevel="1">
      <c r="B82" s="95" t="s">
        <v>50</v>
      </c>
      <c r="C82" s="305">
        <v>0.17813927520048725</v>
      </c>
      <c r="D82" s="240">
        <v>3.0857273373261596E-2</v>
      </c>
      <c r="E82" s="305">
        <v>2.5299461983554969E-2</v>
      </c>
      <c r="F82" s="240">
        <v>0.1445056339457923</v>
      </c>
      <c r="G82" s="305">
        <v>3.2511927723073798E-2</v>
      </c>
      <c r="H82" s="240">
        <v>0.37127195208608266</v>
      </c>
      <c r="I82" s="305">
        <v>4.5731397827631715E-3</v>
      </c>
      <c r="J82" s="240">
        <v>2.7190132981423205E-2</v>
      </c>
      <c r="K82" s="305">
        <v>0.14718810273068725</v>
      </c>
      <c r="L82" s="240">
        <v>4.3257029743173282E-2</v>
      </c>
      <c r="M82" s="305">
        <v>2.4629479240686224E-2</v>
      </c>
      <c r="N82" s="240">
        <v>3.7024159983757993E-2</v>
      </c>
      <c r="O82" s="305">
        <v>4.2277433763069742E-2</v>
      </c>
      <c r="P82" s="240">
        <v>4.3650390823266674E-3</v>
      </c>
      <c r="Q82" s="305">
        <v>6.6617602273880824E-3</v>
      </c>
      <c r="R82" s="240">
        <v>7.1870876053192565E-3</v>
      </c>
      <c r="S82" s="305">
        <v>5.6542482996650087E-3</v>
      </c>
      <c r="T82" s="240">
        <v>6.8571718607247992E-3</v>
      </c>
      <c r="U82" s="305">
        <v>1.8526037965688762E-3</v>
      </c>
      <c r="V82" s="240">
        <v>1.9896457212465741E-3</v>
      </c>
      <c r="W82" s="305">
        <v>3.8955435996345547E-3</v>
      </c>
      <c r="X82" s="240">
        <v>0.82186072479951267</v>
      </c>
      <c r="Y82" s="310">
        <v>1</v>
      </c>
    </row>
    <row r="83" spans="2:25" ht="15" hidden="1" customHeight="1" outlineLevel="1">
      <c r="B83" s="95" t="s">
        <v>51</v>
      </c>
      <c r="C83" s="305">
        <v>0.16785933399012773</v>
      </c>
      <c r="D83" s="240">
        <v>3.4148216599587083E-2</v>
      </c>
      <c r="E83" s="305">
        <v>2.9191710134744676E-2</v>
      </c>
      <c r="F83" s="240">
        <v>0.1600516270935321</v>
      </c>
      <c r="G83" s="305">
        <v>2.4367580832805099E-2</v>
      </c>
      <c r="H83" s="240">
        <v>0.33552264795057241</v>
      </c>
      <c r="I83" s="305">
        <v>4.4626378186280128E-3</v>
      </c>
      <c r="J83" s="240">
        <v>3.9153091643182446E-2</v>
      </c>
      <c r="K83" s="305">
        <v>0.16394402482580947</v>
      </c>
      <c r="L83" s="240">
        <v>4.7877255821413021E-2</v>
      </c>
      <c r="M83" s="305">
        <v>3.0204904573885551E-2</v>
      </c>
      <c r="N83" s="240">
        <v>3.9407663110303269E-2</v>
      </c>
      <c r="O83" s="305">
        <v>4.6454201320207632E-2</v>
      </c>
      <c r="P83" s="240">
        <v>4.8852264540485777E-3</v>
      </c>
      <c r="Q83" s="305">
        <v>6.3362838166372637E-3</v>
      </c>
      <c r="R83" s="240">
        <v>1.0498527304062706E-2</v>
      </c>
      <c r="S83" s="305">
        <v>6.3566495340069296E-3</v>
      </c>
      <c r="T83" s="240">
        <v>6.0638923468179836E-3</v>
      </c>
      <c r="U83" s="305">
        <v>1.6852631123398427E-3</v>
      </c>
      <c r="V83" s="240">
        <v>1.8558259953107936E-3</v>
      </c>
      <c r="W83" s="305">
        <v>3.617460547786883E-3</v>
      </c>
      <c r="X83" s="240">
        <v>0.83214066600987235</v>
      </c>
      <c r="Y83" s="310">
        <v>1</v>
      </c>
    </row>
    <row r="84" spans="2:25" ht="15" customHeight="1" collapsed="1">
      <c r="B84" s="251">
        <v>2005</v>
      </c>
      <c r="C84" s="253">
        <v>0.28657122125781254</v>
      </c>
      <c r="D84" s="253">
        <v>2.7546600410072616E-2</v>
      </c>
      <c r="E84" s="253">
        <v>2.1000908567627822E-2</v>
      </c>
      <c r="F84" s="253">
        <v>0.12936899703400179</v>
      </c>
      <c r="G84" s="253">
        <v>2.1369204347617816E-2</v>
      </c>
      <c r="H84" s="253">
        <v>0.36020956736632392</v>
      </c>
      <c r="I84" s="253">
        <v>7.6601988483100403E-3</v>
      </c>
      <c r="J84" s="253">
        <v>2.1594383057451785E-2</v>
      </c>
      <c r="K84" s="253">
        <v>7.715914382617696E-2</v>
      </c>
      <c r="L84" s="253">
        <v>2.3329456673417449E-2</v>
      </c>
      <c r="M84" s="253">
        <v>1.3010499963484533E-2</v>
      </c>
      <c r="N84" s="253">
        <v>1.8169389359314544E-2</v>
      </c>
      <c r="O84" s="253">
        <v>2.264979782996043E-2</v>
      </c>
      <c r="P84" s="253">
        <v>4.3129477561834823E-3</v>
      </c>
      <c r="Q84" s="253">
        <v>5.6595046618078846E-3</v>
      </c>
      <c r="R84" s="253">
        <v>1.0810933908576266E-2</v>
      </c>
      <c r="S84" s="253">
        <v>7.2167126185672904E-3</v>
      </c>
      <c r="T84" s="253">
        <v>1.1169413702958852E-2</v>
      </c>
      <c r="U84" s="253">
        <v>2.1131853815630659E-3</v>
      </c>
      <c r="V84" s="253">
        <v>2.74454957583163E-3</v>
      </c>
      <c r="W84" s="253">
        <v>3.4925276791162156E-3</v>
      </c>
      <c r="X84" s="253">
        <v>0.71342877874218746</v>
      </c>
      <c r="Y84" s="253">
        <v>1</v>
      </c>
    </row>
    <row r="85" spans="2:25" ht="15" hidden="1" customHeight="1" outlineLevel="1">
      <c r="B85" s="95" t="s">
        <v>40</v>
      </c>
      <c r="C85" s="305">
        <v>0.20705076977883902</v>
      </c>
      <c r="D85" s="240">
        <v>2.6983179441753883E-2</v>
      </c>
      <c r="E85" s="305">
        <v>2.2438643956826914E-2</v>
      </c>
      <c r="F85" s="240">
        <v>0.12931947506763847</v>
      </c>
      <c r="G85" s="305">
        <v>1.9107268368299939E-2</v>
      </c>
      <c r="H85" s="240">
        <v>0.3911044569183813</v>
      </c>
      <c r="I85" s="305">
        <v>4.5060224723428429E-3</v>
      </c>
      <c r="J85" s="240">
        <v>1.8411627078499148E-2</v>
      </c>
      <c r="K85" s="305">
        <v>0.1379102839371853</v>
      </c>
      <c r="L85" s="240">
        <v>3.88885144568221E-2</v>
      </c>
      <c r="M85" s="305">
        <v>2.1822435755480884E-2</v>
      </c>
      <c r="N85" s="240">
        <v>3.0560075485504663E-2</v>
      </c>
      <c r="O85" s="305">
        <v>4.6639258239377632E-2</v>
      </c>
      <c r="P85" s="240">
        <v>3.9740614860245905E-3</v>
      </c>
      <c r="Q85" s="305">
        <v>5.7889872040515688E-3</v>
      </c>
      <c r="R85" s="240">
        <v>1.1077305244509488E-2</v>
      </c>
      <c r="S85" s="305">
        <v>6.6170169746102969E-3</v>
      </c>
      <c r="T85" s="240">
        <v>6.9251210752833111E-3</v>
      </c>
      <c r="U85" s="305">
        <v>2.2241264767333263E-3</v>
      </c>
      <c r="V85" s="240">
        <v>2.4720539952436428E-3</v>
      </c>
      <c r="W85" s="305">
        <v>4.0896005237769711E-3</v>
      </c>
      <c r="X85" s="240">
        <v>0.79294923022116093</v>
      </c>
      <c r="Y85" s="310">
        <v>1</v>
      </c>
    </row>
    <row r="86" spans="2:25" ht="15" hidden="1" customHeight="1" outlineLevel="1">
      <c r="B86" s="95" t="s">
        <v>41</v>
      </c>
      <c r="C86" s="305">
        <v>0.19117296062829908</v>
      </c>
      <c r="D86" s="240">
        <v>2.7332316651885426E-2</v>
      </c>
      <c r="E86" s="305">
        <v>2.2209548598461915E-2</v>
      </c>
      <c r="F86" s="240">
        <v>0.168237330633349</v>
      </c>
      <c r="G86" s="305">
        <v>1.4318124147356838E-2</v>
      </c>
      <c r="H86" s="240">
        <v>0.3543101347396031</v>
      </c>
      <c r="I86" s="305">
        <v>3.5977458815607986E-3</v>
      </c>
      <c r="J86" s="240">
        <v>1.9820263449464484E-2</v>
      </c>
      <c r="K86" s="305">
        <v>0.15244443216163728</v>
      </c>
      <c r="L86" s="240">
        <v>4.7471653933024646E-2</v>
      </c>
      <c r="M86" s="305">
        <v>2.8025736947493513E-2</v>
      </c>
      <c r="N86" s="240">
        <v>3.0844641192682907E-2</v>
      </c>
      <c r="O86" s="305">
        <v>4.6102400088436211E-2</v>
      </c>
      <c r="P86" s="240">
        <v>6.140286965457117E-3</v>
      </c>
      <c r="Q86" s="305">
        <v>8.182861966650504E-3</v>
      </c>
      <c r="R86" s="240">
        <v>9.5697025578666776E-3</v>
      </c>
      <c r="S86" s="305">
        <v>6.2181711290942576E-3</v>
      </c>
      <c r="T86" s="240">
        <v>5.5724862886186114E-3</v>
      </c>
      <c r="U86" s="305">
        <v>1.5024106404841883E-3</v>
      </c>
      <c r="V86" s="240">
        <v>3.1002921912332581E-3</v>
      </c>
      <c r="W86" s="305">
        <v>6.2709313689774818E-3</v>
      </c>
      <c r="X86" s="240">
        <v>0.8088270393717012</v>
      </c>
      <c r="Y86" s="310">
        <v>1</v>
      </c>
    </row>
    <row r="87" spans="2:25" ht="15" hidden="1" customHeight="1" outlineLevel="1">
      <c r="B87" s="95" t="s">
        <v>42</v>
      </c>
      <c r="C87" s="305">
        <v>0.24828673829022865</v>
      </c>
      <c r="D87" s="240">
        <v>3.1973081572540141E-2</v>
      </c>
      <c r="E87" s="305">
        <v>1.8083956208605045E-2</v>
      </c>
      <c r="F87" s="240">
        <v>0.12364428856009399</v>
      </c>
      <c r="G87" s="305">
        <v>2.313648204586859E-2</v>
      </c>
      <c r="H87" s="240">
        <v>0.40157790339332233</v>
      </c>
      <c r="I87" s="305">
        <v>7.817155602472205E-3</v>
      </c>
      <c r="J87" s="240">
        <v>1.5647080857439599E-2</v>
      </c>
      <c r="K87" s="305">
        <v>8.5471540701139048E-2</v>
      </c>
      <c r="L87" s="240">
        <v>2.8408220250966239E-2</v>
      </c>
      <c r="M87" s="305">
        <v>1.2250353293719034E-2</v>
      </c>
      <c r="N87" s="240">
        <v>1.7400779800112374E-2</v>
      </c>
      <c r="O87" s="305">
        <v>2.7412187356341409E-2</v>
      </c>
      <c r="P87" s="240">
        <v>5.2057616672058294E-3</v>
      </c>
      <c r="Q87" s="305">
        <v>5.095091345580849E-3</v>
      </c>
      <c r="R87" s="240">
        <v>1.2173735378747892E-2</v>
      </c>
      <c r="S87" s="305">
        <v>7.761820441659714E-3</v>
      </c>
      <c r="T87" s="240">
        <v>7.6447652937871383E-3</v>
      </c>
      <c r="U87" s="305">
        <v>1.3365569611632302E-3</v>
      </c>
      <c r="V87" s="240">
        <v>2.500723613641394E-3</v>
      </c>
      <c r="W87" s="305">
        <v>2.6433180665043502E-3</v>
      </c>
      <c r="X87" s="240">
        <v>0.75171326170977126</v>
      </c>
      <c r="Y87" s="310">
        <v>1</v>
      </c>
    </row>
    <row r="88" spans="2:25" ht="15" hidden="1" customHeight="1" outlineLevel="1">
      <c r="B88" s="95" t="s">
        <v>43</v>
      </c>
      <c r="C88" s="305">
        <v>0.3715410452166879</v>
      </c>
      <c r="D88" s="240">
        <v>2.511424128462723E-2</v>
      </c>
      <c r="E88" s="305">
        <v>1.8411750962792135E-2</v>
      </c>
      <c r="F88" s="240">
        <v>0.13659464252966255</v>
      </c>
      <c r="G88" s="305">
        <v>2.1082195944842626E-2</v>
      </c>
      <c r="H88" s="240">
        <v>0.3451280080188715</v>
      </c>
      <c r="I88" s="305">
        <v>6.9084888999424712E-3</v>
      </c>
      <c r="J88" s="240">
        <v>1.6758737982369536E-2</v>
      </c>
      <c r="K88" s="305">
        <v>8.5037217913837334E-3</v>
      </c>
      <c r="L88" s="240">
        <v>2.1981555590726044E-3</v>
      </c>
      <c r="M88" s="305">
        <v>2.4468611594705334E-3</v>
      </c>
      <c r="N88" s="240">
        <v>3.6527064947332192E-3</v>
      </c>
      <c r="O88" s="305">
        <v>2.0599857810737549E-4</v>
      </c>
      <c r="P88" s="240">
        <v>5.1775984082841576E-3</v>
      </c>
      <c r="Q88" s="305">
        <v>4.6676263185793133E-3</v>
      </c>
      <c r="R88" s="240">
        <v>1.4578167667769513E-2</v>
      </c>
      <c r="S88" s="305">
        <v>8.3529911244758972E-3</v>
      </c>
      <c r="T88" s="240">
        <v>1.1171654595652425E-2</v>
      </c>
      <c r="U88" s="305">
        <v>1.7735975139488672E-3</v>
      </c>
      <c r="V88" s="240">
        <v>2.2735208925265221E-3</v>
      </c>
      <c r="W88" s="305">
        <v>1.9620108475836618E-3</v>
      </c>
      <c r="X88" s="240">
        <v>0.62845895478331204</v>
      </c>
      <c r="Y88" s="310">
        <v>1</v>
      </c>
    </row>
    <row r="89" spans="2:25" ht="15" hidden="1" customHeight="1" outlineLevel="1">
      <c r="B89" s="95" t="s">
        <v>44</v>
      </c>
      <c r="C89" s="305">
        <v>0.45117102854598523</v>
      </c>
      <c r="D89" s="240">
        <v>2.4224014248256074E-2</v>
      </c>
      <c r="E89" s="305">
        <v>1.8257557017760846E-2</v>
      </c>
      <c r="F89" s="240">
        <v>8.3490822737841988E-2</v>
      </c>
      <c r="G89" s="305">
        <v>2.3151437193885124E-2</v>
      </c>
      <c r="H89" s="240">
        <v>0.29870875179340028</v>
      </c>
      <c r="I89" s="305">
        <v>5.4380844011279869E-3</v>
      </c>
      <c r="J89" s="240">
        <v>4.1266511650917728E-2</v>
      </c>
      <c r="K89" s="305">
        <v>7.5021026072329697E-3</v>
      </c>
      <c r="L89" s="240">
        <v>2.0026715480136546E-3</v>
      </c>
      <c r="M89" s="305">
        <v>2.1095334685598379E-3</v>
      </c>
      <c r="N89" s="240">
        <v>3.2691831989313806E-3</v>
      </c>
      <c r="O89" s="305">
        <v>1.2071439172809579E-4</v>
      </c>
      <c r="P89" s="240">
        <v>2.6873794092910504E-3</v>
      </c>
      <c r="Q89" s="305">
        <v>3.4947805867511007E-3</v>
      </c>
      <c r="R89" s="240">
        <v>1.0476426062435066E-2</v>
      </c>
      <c r="S89" s="305">
        <v>8.7725721070598135E-3</v>
      </c>
      <c r="T89" s="240">
        <v>1.5807648543016872E-2</v>
      </c>
      <c r="U89" s="305">
        <v>1.385247118191263E-3</v>
      </c>
      <c r="V89" s="240">
        <v>1.8028001781032008E-3</v>
      </c>
      <c r="W89" s="305">
        <v>2.3628357987433828E-3</v>
      </c>
      <c r="X89" s="240">
        <v>0.54882897145401477</v>
      </c>
      <c r="Y89" s="310">
        <v>1</v>
      </c>
    </row>
    <row r="90" spans="2:25" ht="15" hidden="1" customHeight="1" outlineLevel="1">
      <c r="B90" s="95" t="s">
        <v>45</v>
      </c>
      <c r="C90" s="305">
        <v>0.37599332992053358</v>
      </c>
      <c r="D90" s="240">
        <v>3.1378317489734603E-2</v>
      </c>
      <c r="E90" s="305">
        <v>2.2669198186464144E-2</v>
      </c>
      <c r="F90" s="240">
        <v>0.10225871181930306</v>
      </c>
      <c r="G90" s="305">
        <v>2.4051598075872153E-2</v>
      </c>
      <c r="H90" s="240">
        <v>0.35455965163522785</v>
      </c>
      <c r="I90" s="305">
        <v>7.1560794275136461E-3</v>
      </c>
      <c r="J90" s="240">
        <v>2.0278078377753729E-2</v>
      </c>
      <c r="K90" s="305">
        <v>9.1540792676736583E-3</v>
      </c>
      <c r="L90" s="240">
        <v>2.1405598287552135E-3</v>
      </c>
      <c r="M90" s="305">
        <v>3.0023997598080192E-3</v>
      </c>
      <c r="N90" s="240">
        <v>3.8404796927616245E-3</v>
      </c>
      <c r="O90" s="305">
        <v>1.706399863488011E-4</v>
      </c>
      <c r="P90" s="240">
        <v>4.5381596369472293E-3</v>
      </c>
      <c r="Q90" s="305">
        <v>5.2099195832064332E-3</v>
      </c>
      <c r="R90" s="240">
        <v>1.2713758982899281E-2</v>
      </c>
      <c r="S90" s="305">
        <v>9.0050392795968572E-3</v>
      </c>
      <c r="T90" s="240">
        <v>1.3294798936416085E-2</v>
      </c>
      <c r="U90" s="305">
        <v>2.1427198285824136E-3</v>
      </c>
      <c r="V90" s="240">
        <v>2.1427198285824136E-3</v>
      </c>
      <c r="W90" s="305">
        <v>3.453839723692822E-3</v>
      </c>
      <c r="X90" s="240">
        <v>0.62400667007946609</v>
      </c>
      <c r="Y90" s="310">
        <v>1</v>
      </c>
    </row>
    <row r="91" spans="2:25" ht="15" hidden="1" customHeight="1" outlineLevel="1">
      <c r="B91" s="95" t="s">
        <v>46</v>
      </c>
      <c r="C91" s="305">
        <v>0.33389781777407207</v>
      </c>
      <c r="D91" s="240">
        <v>2.4384002760127657E-2</v>
      </c>
      <c r="E91" s="305">
        <v>1.8650987608176878E-2</v>
      </c>
      <c r="F91" s="240">
        <v>9.8711940427244765E-2</v>
      </c>
      <c r="G91" s="305">
        <v>1.7012161812483828E-2</v>
      </c>
      <c r="H91" s="240">
        <v>0.41540208734653977</v>
      </c>
      <c r="I91" s="305">
        <v>9.9565854920790082E-3</v>
      </c>
      <c r="J91" s="240">
        <v>2.0815962738276645E-2</v>
      </c>
      <c r="K91" s="305">
        <v>1.5425088410338978E-2</v>
      </c>
      <c r="L91" s="240">
        <v>1.7308300508898536E-3</v>
      </c>
      <c r="M91" s="305">
        <v>1.6647019924671516E-3</v>
      </c>
      <c r="N91" s="240">
        <v>6.2304131566084933E-3</v>
      </c>
      <c r="O91" s="305">
        <v>5.7991432103734796E-3</v>
      </c>
      <c r="P91" s="240">
        <v>3.9533078404876227E-3</v>
      </c>
      <c r="Q91" s="305">
        <v>4.7065926799114456E-3</v>
      </c>
      <c r="R91" s="240">
        <v>1.190592564906127E-2</v>
      </c>
      <c r="S91" s="305">
        <v>9.0911704666340812E-3</v>
      </c>
      <c r="T91" s="240">
        <v>8.1567522497915535E-3</v>
      </c>
      <c r="U91" s="305">
        <v>2.7515022569793851E-3</v>
      </c>
      <c r="V91" s="240">
        <v>2.4898651562634774E-3</v>
      </c>
      <c r="W91" s="305">
        <v>2.6882493315315832E-3</v>
      </c>
      <c r="X91" s="240">
        <v>0.66610218222592787</v>
      </c>
      <c r="Y91" s="310">
        <v>1</v>
      </c>
    </row>
    <row r="92" spans="2:25" ht="15" hidden="1" customHeight="1" outlineLevel="1">
      <c r="B92" s="95" t="s">
        <v>47</v>
      </c>
      <c r="C92" s="305">
        <v>0.30991182852484989</v>
      </c>
      <c r="D92" s="240">
        <v>3.1835872472819535E-2</v>
      </c>
      <c r="E92" s="305">
        <v>2.3279909991619118E-2</v>
      </c>
      <c r="F92" s="240">
        <v>0.13747230290575527</v>
      </c>
      <c r="G92" s="305">
        <v>2.6230439824116276E-2</v>
      </c>
      <c r="H92" s="240">
        <v>0.39436643973227098</v>
      </c>
      <c r="I92" s="305">
        <v>9.1845286614697548E-3</v>
      </c>
      <c r="J92" s="240">
        <v>1.6537891921058975E-2</v>
      </c>
      <c r="K92" s="305">
        <v>7.2615179729745242E-3</v>
      </c>
      <c r="L92" s="240">
        <v>7.8642526663834768E-4</v>
      </c>
      <c r="M92" s="305">
        <v>6.3717667588946423E-4</v>
      </c>
      <c r="N92" s="240">
        <v>5.3471177800994227E-3</v>
      </c>
      <c r="O92" s="305">
        <v>4.9079825034728996E-4</v>
      </c>
      <c r="P92" s="240">
        <v>5.9498524735083751E-3</v>
      </c>
      <c r="Q92" s="305">
        <v>5.2323111718310502E-3</v>
      </c>
      <c r="R92" s="240">
        <v>9.9652135976946825E-3</v>
      </c>
      <c r="S92" s="305">
        <v>8.3263492646636749E-3</v>
      </c>
      <c r="T92" s="240">
        <v>7.0376450868511993E-3</v>
      </c>
      <c r="U92" s="305">
        <v>1.9201405232885205E-3</v>
      </c>
      <c r="V92" s="240">
        <v>3.099778423246042E-3</v>
      </c>
      <c r="W92" s="305">
        <v>2.3879774519821361E-3</v>
      </c>
      <c r="X92" s="240">
        <v>0.69008817147515</v>
      </c>
      <c r="Y92" s="310">
        <v>1</v>
      </c>
    </row>
    <row r="93" spans="2:25" ht="15" hidden="1" customHeight="1" outlineLevel="1">
      <c r="B93" s="95" t="s">
        <v>48</v>
      </c>
      <c r="C93" s="305">
        <v>0.2534856417144058</v>
      </c>
      <c r="D93" s="240">
        <v>3.3855951173605972E-2</v>
      </c>
      <c r="E93" s="305">
        <v>2.4515984613838408E-2</v>
      </c>
      <c r="F93" s="240">
        <v>0.13486646748714012</v>
      </c>
      <c r="G93" s="305">
        <v>2.825288490529836E-2</v>
      </c>
      <c r="H93" s="240">
        <v>0.39414247731820301</v>
      </c>
      <c r="I93" s="305">
        <v>5.8154939743624888E-3</v>
      </c>
      <c r="J93" s="240">
        <v>1.7448766091969777E-2</v>
      </c>
      <c r="K93" s="305">
        <v>6.2659320779541158E-2</v>
      </c>
      <c r="L93" s="240">
        <v>2.1055468757138027E-2</v>
      </c>
      <c r="M93" s="305">
        <v>1.1094208261382013E-2</v>
      </c>
      <c r="N93" s="240">
        <v>1.5760765287942329E-2</v>
      </c>
      <c r="O93" s="305">
        <v>1.4748878473078786E-2</v>
      </c>
      <c r="P93" s="240">
        <v>5.9068607296549076E-3</v>
      </c>
      <c r="Q93" s="305">
        <v>6.0690367202989523E-3</v>
      </c>
      <c r="R93" s="240">
        <v>1.1697228846311981E-2</v>
      </c>
      <c r="S93" s="305">
        <v>7.206552823689572E-3</v>
      </c>
      <c r="T93" s="240">
        <v>6.3408528172938993E-3</v>
      </c>
      <c r="U93" s="305">
        <v>2.8917578050050709E-3</v>
      </c>
      <c r="V93" s="240">
        <v>1.8136300925545232E-3</v>
      </c>
      <c r="W93" s="305">
        <v>3.0310921068260103E-3</v>
      </c>
      <c r="X93" s="240">
        <v>0.74651435828559431</v>
      </c>
      <c r="Y93" s="310">
        <v>1</v>
      </c>
    </row>
    <row r="94" spans="2:25" ht="15" hidden="1" customHeight="1" outlineLevel="1">
      <c r="B94" s="95" t="s">
        <v>49</v>
      </c>
      <c r="C94" s="305">
        <v>0.17410785256057504</v>
      </c>
      <c r="D94" s="240">
        <v>3.3761094520792519E-2</v>
      </c>
      <c r="E94" s="305">
        <v>2.2082651581297859E-2</v>
      </c>
      <c r="F94" s="240">
        <v>0.16029182655739069</v>
      </c>
      <c r="G94" s="305">
        <v>2.3183237826904686E-2</v>
      </c>
      <c r="H94" s="240">
        <v>0.39367970005356184</v>
      </c>
      <c r="I94" s="305">
        <v>5.5322801945836483E-3</v>
      </c>
      <c r="J94" s="240">
        <v>2.2923988622383967E-2</v>
      </c>
      <c r="K94" s="305">
        <v>0.12669215135262049</v>
      </c>
      <c r="L94" s="240">
        <v>3.2577352869962065E-2</v>
      </c>
      <c r="M94" s="305">
        <v>2.3926744979492411E-2</v>
      </c>
      <c r="N94" s="240">
        <v>2.9243799419379612E-2</v>
      </c>
      <c r="O94" s="305">
        <v>4.0944254083786408E-2</v>
      </c>
      <c r="P94" s="240">
        <v>4.754532581021491E-3</v>
      </c>
      <c r="Q94" s="305">
        <v>5.1018286851907558E-3</v>
      </c>
      <c r="R94" s="240">
        <v>8.5014173105096204E-3</v>
      </c>
      <c r="S94" s="305">
        <v>6.899452886348573E-3</v>
      </c>
      <c r="T94" s="240">
        <v>5.2021043209016004E-3</v>
      </c>
      <c r="U94" s="305">
        <v>2.3528088183861493E-3</v>
      </c>
      <c r="V94" s="240">
        <v>2.0691021417408341E-3</v>
      </c>
      <c r="W94" s="305">
        <v>2.8639699857902086E-3</v>
      </c>
      <c r="X94" s="240">
        <v>0.82589214743942496</v>
      </c>
      <c r="Y94" s="310">
        <v>1</v>
      </c>
    </row>
    <row r="95" spans="2:25" ht="15" hidden="1" customHeight="1" outlineLevel="1">
      <c r="B95" s="95" t="s">
        <v>50</v>
      </c>
      <c r="C95" s="305">
        <v>0.17881708919157985</v>
      </c>
      <c r="D95" s="240">
        <v>3.4800189784537326E-2</v>
      </c>
      <c r="E95" s="305">
        <v>2.8856309739809214E-2</v>
      </c>
      <c r="F95" s="240">
        <v>0.14522093447426584</v>
      </c>
      <c r="G95" s="305">
        <v>2.7764333381812632E-2</v>
      </c>
      <c r="H95" s="240">
        <v>0.39363840323492033</v>
      </c>
      <c r="I95" s="305">
        <v>5.6386988791744851E-3</v>
      </c>
      <c r="J95" s="240">
        <v>2.3436959823376402E-2</v>
      </c>
      <c r="K95" s="305">
        <v>0.12214399305712849</v>
      </c>
      <c r="L95" s="240">
        <v>3.286658099341238E-2</v>
      </c>
      <c r="M95" s="305">
        <v>2.2981572302901845E-2</v>
      </c>
      <c r="N95" s="240">
        <v>2.9182948956065834E-2</v>
      </c>
      <c r="O95" s="305">
        <v>3.711289080474843E-2</v>
      </c>
      <c r="P95" s="240">
        <v>5.478955612830007E-3</v>
      </c>
      <c r="Q95" s="305">
        <v>6.6257692115120059E-3</v>
      </c>
      <c r="R95" s="240">
        <v>8.1349854442889398E-3</v>
      </c>
      <c r="S95" s="305">
        <v>6.2037608810198777E-3</v>
      </c>
      <c r="T95" s="240">
        <v>7.0644671369953487E-3</v>
      </c>
      <c r="U95" s="305">
        <v>2.4891338815467919E-3</v>
      </c>
      <c r="V95" s="240">
        <v>1.7071071448156157E-3</v>
      </c>
      <c r="W95" s="305">
        <v>1.9789091203868173E-3</v>
      </c>
      <c r="X95" s="240">
        <v>0.82118291080842021</v>
      </c>
      <c r="Y95" s="310">
        <v>1</v>
      </c>
    </row>
    <row r="96" spans="2:25" ht="15" hidden="1" customHeight="1" outlineLevel="1">
      <c r="B96" s="95" t="s">
        <v>51</v>
      </c>
      <c r="C96" s="305">
        <v>0.15295101973122366</v>
      </c>
      <c r="D96" s="240">
        <v>3.2464558801323831E-2</v>
      </c>
      <c r="E96" s="305">
        <v>2.7937095740125106E-2</v>
      </c>
      <c r="F96" s="240">
        <v>0.14888892739474083</v>
      </c>
      <c r="G96" s="305">
        <v>2.1476363870399202E-2</v>
      </c>
      <c r="H96" s="240">
        <v>0.40778357290849276</v>
      </c>
      <c r="I96" s="305">
        <v>7.0771005423549242E-3</v>
      </c>
      <c r="J96" s="240">
        <v>3.2437329663175564E-2</v>
      </c>
      <c r="K96" s="305">
        <v>0.1225979568244884</v>
      </c>
      <c r="L96" s="240">
        <v>3.1662536914047509E-2</v>
      </c>
      <c r="M96" s="305">
        <v>2.3030900121045896E-2</v>
      </c>
      <c r="N96" s="240">
        <v>2.7682131992009487E-2</v>
      </c>
      <c r="O96" s="305">
        <v>4.022238779738551E-2</v>
      </c>
      <c r="P96" s="240">
        <v>5.9928857688147158E-3</v>
      </c>
      <c r="Q96" s="305">
        <v>7.2776060141740038E-3</v>
      </c>
      <c r="R96" s="240">
        <v>1.3280393287769908E-2</v>
      </c>
      <c r="S96" s="305">
        <v>6.7379740035991972E-3</v>
      </c>
      <c r="T96" s="240">
        <v>7.1563125806044375E-3</v>
      </c>
      <c r="U96" s="305">
        <v>1.7278125843175017E-3</v>
      </c>
      <c r="V96" s="240">
        <v>1.9604979466754462E-3</v>
      </c>
      <c r="W96" s="305">
        <v>2.252592337720525E-3</v>
      </c>
      <c r="X96" s="240">
        <v>0.84704898026877651</v>
      </c>
      <c r="Y96" s="310">
        <v>1</v>
      </c>
    </row>
    <row r="97" spans="2:25" ht="15" customHeight="1" collapsed="1">
      <c r="B97" s="251">
        <v>2004</v>
      </c>
      <c r="C97" s="253">
        <v>0.27348371015257844</v>
      </c>
      <c r="D97" s="253">
        <v>2.9861979032200506E-2</v>
      </c>
      <c r="E97" s="253">
        <v>2.2220596306562011E-2</v>
      </c>
      <c r="F97" s="253">
        <v>0.12969736503975199</v>
      </c>
      <c r="G97" s="253">
        <v>2.251984010293508E-2</v>
      </c>
      <c r="H97" s="253">
        <v>0.37677764471408065</v>
      </c>
      <c r="I97" s="253">
        <v>6.4759068871328559E-3</v>
      </c>
      <c r="J97" s="253">
        <v>2.247817324521225E-2</v>
      </c>
      <c r="K97" s="253">
        <v>7.1258301224267975E-2</v>
      </c>
      <c r="L97" s="253">
        <v>2.0188888425923802E-2</v>
      </c>
      <c r="M97" s="253">
        <v>1.2717562301422037E-2</v>
      </c>
      <c r="N97" s="253">
        <v>1.6814869765152431E-2</v>
      </c>
      <c r="O97" s="253">
        <v>2.1536980731769705E-2</v>
      </c>
      <c r="P97" s="253">
        <v>4.9358280550329476E-3</v>
      </c>
      <c r="Q97" s="253">
        <v>5.5849538385044431E-3</v>
      </c>
      <c r="R97" s="253">
        <v>1.1184461172768535E-2</v>
      </c>
      <c r="S97" s="253">
        <v>7.6078897490957391E-3</v>
      </c>
      <c r="T97" s="253">
        <v>8.637001325963017E-3</v>
      </c>
      <c r="U97" s="253">
        <v>2.0223378217244618E-3</v>
      </c>
      <c r="V97" s="253">
        <v>2.2603771907247581E-3</v>
      </c>
      <c r="W97" s="253">
        <v>2.9936341414643648E-3</v>
      </c>
      <c r="X97" s="253">
        <v>0.72651628984742156</v>
      </c>
      <c r="Y97" s="253">
        <v>1</v>
      </c>
    </row>
    <row r="98" spans="2:25" ht="15" hidden="1" customHeight="1" outlineLevel="1">
      <c r="B98" s="95" t="s">
        <v>40</v>
      </c>
      <c r="C98" s="305">
        <v>0.18574588833641731</v>
      </c>
      <c r="D98" s="240">
        <v>3.0192687389520041E-2</v>
      </c>
      <c r="E98" s="305">
        <v>2.6435076547753185E-2</v>
      </c>
      <c r="F98" s="240">
        <v>0.12797326772589598</v>
      </c>
      <c r="G98" s="305">
        <v>1.9702905816802257E-2</v>
      </c>
      <c r="H98" s="240">
        <v>0.40565140535679212</v>
      </c>
      <c r="I98" s="305">
        <v>5.7940601837973057E-3</v>
      </c>
      <c r="J98" s="240">
        <v>2.3543215109006897E-2</v>
      </c>
      <c r="K98" s="305">
        <v>0.13177222779288172</v>
      </c>
      <c r="L98" s="240">
        <v>3.8054208834261971E-2</v>
      </c>
      <c r="M98" s="305">
        <v>2.3915358135976929E-2</v>
      </c>
      <c r="N98" s="240">
        <v>2.4949088766449239E-2</v>
      </c>
      <c r="O98" s="305">
        <v>4.48535720561936E-2</v>
      </c>
      <c r="P98" s="240">
        <v>5.0549427830096031E-3</v>
      </c>
      <c r="Q98" s="305">
        <v>5.6906871207500747E-3</v>
      </c>
      <c r="R98" s="240">
        <v>1.0334721978146935E-2</v>
      </c>
      <c r="S98" s="305">
        <v>6.4634007670281279E-3</v>
      </c>
      <c r="T98" s="240">
        <v>7.1611689425969379E-3</v>
      </c>
      <c r="U98" s="305">
        <v>2.1269007721967811E-3</v>
      </c>
      <c r="V98" s="240">
        <v>2.5067967788953553E-3</v>
      </c>
      <c r="W98" s="305">
        <v>3.8506465985093602E-3</v>
      </c>
      <c r="X98" s="240">
        <v>0.81425411166358241</v>
      </c>
      <c r="Y98" s="310">
        <v>1</v>
      </c>
    </row>
    <row r="99" spans="2:25" ht="15" hidden="1" customHeight="1" outlineLevel="1">
      <c r="B99" s="95" t="s">
        <v>41</v>
      </c>
      <c r="C99" s="305">
        <v>0.18361406714449319</v>
      </c>
      <c r="D99" s="240">
        <v>2.3836423764363748E-2</v>
      </c>
      <c r="E99" s="305">
        <v>1.9821651461145496E-2</v>
      </c>
      <c r="F99" s="240">
        <v>0.16407550860216438</v>
      </c>
      <c r="G99" s="305">
        <v>1.7194034460128935E-2</v>
      </c>
      <c r="H99" s="240">
        <v>0.38608212268217673</v>
      </c>
      <c r="I99" s="305">
        <v>5.7853898318170702E-3</v>
      </c>
      <c r="J99" s="240">
        <v>1.4319354548145098E-2</v>
      </c>
      <c r="K99" s="305">
        <v>0.1395287789687697</v>
      </c>
      <c r="L99" s="240">
        <v>4.4093008891691224E-2</v>
      </c>
      <c r="M99" s="305">
        <v>2.7310745949841082E-2</v>
      </c>
      <c r="N99" s="240">
        <v>2.5550422709199234E-2</v>
      </c>
      <c r="O99" s="305">
        <v>4.2574601418038163E-2</v>
      </c>
      <c r="P99" s="240">
        <v>7.7284366836951343E-3</v>
      </c>
      <c r="Q99" s="305">
        <v>7.126220838212397E-3</v>
      </c>
      <c r="R99" s="240">
        <v>1.2329983400460669E-2</v>
      </c>
      <c r="S99" s="305">
        <v>6.8148186275140583E-3</v>
      </c>
      <c r="T99" s="240">
        <v>5.7493598239676761E-3</v>
      </c>
      <c r="U99" s="305">
        <v>1.9301789919318518E-3</v>
      </c>
      <c r="V99" s="240">
        <v>1.5801732013948761E-3</v>
      </c>
      <c r="W99" s="305">
        <v>2.4834969696189827E-3</v>
      </c>
      <c r="X99" s="240">
        <v>0.81638593285550687</v>
      </c>
      <c r="Y99" s="310">
        <v>1</v>
      </c>
    </row>
    <row r="100" spans="2:25" ht="15" hidden="1" customHeight="1" outlineLevel="1">
      <c r="B100" s="95" t="s">
        <v>42</v>
      </c>
      <c r="C100" s="305">
        <v>0.20702527630304851</v>
      </c>
      <c r="D100" s="240">
        <v>3.4273821051342836E-2</v>
      </c>
      <c r="E100" s="305">
        <v>2.0879940343027592E-2</v>
      </c>
      <c r="F100" s="240">
        <v>0.13341124355849387</v>
      </c>
      <c r="G100" s="305">
        <v>1.9261633666121294E-2</v>
      </c>
      <c r="H100" s="240">
        <v>0.44712010417710107</v>
      </c>
      <c r="I100" s="305">
        <v>8.8105334624417071E-3</v>
      </c>
      <c r="J100" s="240">
        <v>1.699333311073269E-2</v>
      </c>
      <c r="K100" s="305">
        <v>6.5179694369316726E-2</v>
      </c>
      <c r="L100" s="240">
        <v>1.9123621267265464E-2</v>
      </c>
      <c r="M100" s="305">
        <v>7.1655147083375071E-3</v>
      </c>
      <c r="N100" s="240">
        <v>1.523924004140372E-2</v>
      </c>
      <c r="O100" s="305">
        <v>2.365131835231004E-2</v>
      </c>
      <c r="P100" s="240">
        <v>7.7442763809587407E-3</v>
      </c>
      <c r="Q100" s="305">
        <v>5.4804278384364535E-3</v>
      </c>
      <c r="R100" s="240">
        <v>1.1236880474584571E-2</v>
      </c>
      <c r="S100" s="305">
        <v>7.9646510178414415E-3</v>
      </c>
      <c r="T100" s="240">
        <v>7.653010117199239E-3</v>
      </c>
      <c r="U100" s="305">
        <v>1.7874831658263493E-3</v>
      </c>
      <c r="V100" s="240">
        <v>1.5626565160773314E-3</v>
      </c>
      <c r="W100" s="305">
        <v>3.6150344474495531E-3</v>
      </c>
      <c r="X100" s="240">
        <v>0.79297472369695166</v>
      </c>
      <c r="Y100" s="310">
        <v>1</v>
      </c>
    </row>
    <row r="101" spans="2:25" ht="15" hidden="1" customHeight="1" outlineLevel="1">
      <c r="B101" s="95" t="s">
        <v>43</v>
      </c>
      <c r="C101" s="305">
        <v>0.33967201113905771</v>
      </c>
      <c r="D101" s="240">
        <v>2.7726459960973726E-2</v>
      </c>
      <c r="E101" s="305">
        <v>1.7687953049762208E-2</v>
      </c>
      <c r="F101" s="240">
        <v>0.11169724713918629</v>
      </c>
      <c r="G101" s="305">
        <v>1.5237063582156733E-2</v>
      </c>
      <c r="H101" s="240">
        <v>0.40447837603223008</v>
      </c>
      <c r="I101" s="305">
        <v>9.4078542227762074E-3</v>
      </c>
      <c r="J101" s="240">
        <v>1.8711836238045423E-2</v>
      </c>
      <c r="K101" s="305">
        <v>1.1099487316461518E-2</v>
      </c>
      <c r="L101" s="240">
        <v>2.2975543041427698E-3</v>
      </c>
      <c r="M101" s="305">
        <v>2.8861634800157292E-3</v>
      </c>
      <c r="N101" s="240">
        <v>5.3469455388123451E-3</v>
      </c>
      <c r="O101" s="305">
        <v>5.6882399349067502E-4</v>
      </c>
      <c r="P101" s="240">
        <v>5.4532908941171236E-3</v>
      </c>
      <c r="Q101" s="305">
        <v>4.1252105267062869E-3</v>
      </c>
      <c r="R101" s="240">
        <v>1.0068184684784947E-2</v>
      </c>
      <c r="S101" s="305">
        <v>7.9091266573181676E-3</v>
      </c>
      <c r="T101" s="240">
        <v>8.6213932230804046E-3</v>
      </c>
      <c r="U101" s="305">
        <v>1.5976534773694611E-3</v>
      </c>
      <c r="V101" s="240">
        <v>1.9463673168572226E-3</v>
      </c>
      <c r="W101" s="305">
        <v>4.5604845391165423E-3</v>
      </c>
      <c r="X101" s="240">
        <v>0.66032798886094246</v>
      </c>
      <c r="Y101" s="310">
        <v>1</v>
      </c>
    </row>
    <row r="102" spans="2:25" ht="15" hidden="1" customHeight="1" outlineLevel="1">
      <c r="B102" s="95" t="s">
        <v>44</v>
      </c>
      <c r="C102" s="305">
        <v>0.40466631577734152</v>
      </c>
      <c r="D102" s="240">
        <v>2.4480293210291559E-2</v>
      </c>
      <c r="E102" s="305">
        <v>2.1725683946045002E-2</v>
      </c>
      <c r="F102" s="240">
        <v>9.2767325800738404E-2</v>
      </c>
      <c r="G102" s="305">
        <v>2.4593627901079947E-2</v>
      </c>
      <c r="H102" s="240">
        <v>0.34290659300552073</v>
      </c>
      <c r="I102" s="305">
        <v>8.8285803197190836E-3</v>
      </c>
      <c r="J102" s="240">
        <v>2.9962618761309456E-2</v>
      </c>
      <c r="K102" s="305">
        <v>5.9625572916466576E-3</v>
      </c>
      <c r="L102" s="240">
        <v>1.2428397447472252E-3</v>
      </c>
      <c r="M102" s="305">
        <v>1.5847647440749009E-3</v>
      </c>
      <c r="N102" s="240">
        <v>2.948622887460573E-3</v>
      </c>
      <c r="O102" s="305">
        <v>1.8632991536395802E-4</v>
      </c>
      <c r="P102" s="240">
        <v>3.4960870717773568E-3</v>
      </c>
      <c r="Q102" s="305">
        <v>3.3558594035137594E-3</v>
      </c>
      <c r="R102" s="240">
        <v>9.5777418350999465E-3</v>
      </c>
      <c r="S102" s="305">
        <v>6.4024495660625989E-3</v>
      </c>
      <c r="T102" s="240">
        <v>1.4049659803834939E-2</v>
      </c>
      <c r="U102" s="305">
        <v>1.1160585652212332E-3</v>
      </c>
      <c r="V102" s="240">
        <v>1.5021648846867545E-3</v>
      </c>
      <c r="W102" s="305">
        <v>4.6063828561110449E-3</v>
      </c>
      <c r="X102" s="240">
        <v>0.59533368422265864</v>
      </c>
      <c r="Y102" s="310">
        <v>1</v>
      </c>
    </row>
    <row r="103" spans="2:25" ht="15" hidden="1" customHeight="1" outlineLevel="1">
      <c r="B103" s="95" t="s">
        <v>45</v>
      </c>
      <c r="C103" s="305">
        <v>0.35189503914217796</v>
      </c>
      <c r="D103" s="240">
        <v>3.4860264336202186E-2</v>
      </c>
      <c r="E103" s="305">
        <v>2.7002592986567295E-2</v>
      </c>
      <c r="F103" s="240">
        <v>0.10005374881089189</v>
      </c>
      <c r="G103" s="305">
        <v>2.01501818239063E-2</v>
      </c>
      <c r="H103" s="240">
        <v>0.37350925761422749</v>
      </c>
      <c r="I103" s="305">
        <v>9.8479515855899209E-3</v>
      </c>
      <c r="J103" s="240">
        <v>2.0631447327289779E-2</v>
      </c>
      <c r="K103" s="305">
        <v>1.3479931903180175E-2</v>
      </c>
      <c r="L103" s="240">
        <v>4.8306462676061092E-3</v>
      </c>
      <c r="M103" s="305">
        <v>3.7376788159969054E-3</v>
      </c>
      <c r="N103" s="240">
        <v>4.6754718763282587E-3</v>
      </c>
      <c r="O103" s="305">
        <v>2.3613494324890199E-4</v>
      </c>
      <c r="P103" s="240">
        <v>5.4063657482891457E-3</v>
      </c>
      <c r="Q103" s="305">
        <v>4.9565849040055232E-3</v>
      </c>
      <c r="R103" s="240">
        <v>8.7190016664380286E-3</v>
      </c>
      <c r="S103" s="305">
        <v>8.1635223237477537E-3</v>
      </c>
      <c r="T103" s="240">
        <v>1.3540652317158465E-2</v>
      </c>
      <c r="U103" s="305">
        <v>1.6439489858566414E-3</v>
      </c>
      <c r="V103" s="240">
        <v>1.7181628251634392E-3</v>
      </c>
      <c r="W103" s="305">
        <v>4.4213456993080118E-3</v>
      </c>
      <c r="X103" s="240">
        <v>0.6481049608578221</v>
      </c>
      <c r="Y103" s="310">
        <v>1</v>
      </c>
    </row>
    <row r="104" spans="2:25" ht="15" hidden="1" customHeight="1" outlineLevel="1">
      <c r="B104" s="95" t="s">
        <v>46</v>
      </c>
      <c r="C104" s="305">
        <v>0.30491897907083304</v>
      </c>
      <c r="D104" s="240">
        <v>3.1744851020274571E-2</v>
      </c>
      <c r="E104" s="305">
        <v>2.6329570407574252E-2</v>
      </c>
      <c r="F104" s="240">
        <v>0.11633034401909036</v>
      </c>
      <c r="G104" s="305">
        <v>1.8337568360479162E-2</v>
      </c>
      <c r="H104" s="240">
        <v>0.40911254857387691</v>
      </c>
      <c r="I104" s="305">
        <v>1.3199002636230013E-2</v>
      </c>
      <c r="J104" s="240">
        <v>1.9123081592211516E-2</v>
      </c>
      <c r="K104" s="305">
        <v>1.4290985045494307E-2</v>
      </c>
      <c r="L104" s="240">
        <v>6.3346881452961447E-3</v>
      </c>
      <c r="M104" s="305">
        <v>2.7701243134197794E-3</v>
      </c>
      <c r="N104" s="240">
        <v>4.8023422576364385E-3</v>
      </c>
      <c r="O104" s="305">
        <v>3.8383032914194584E-4</v>
      </c>
      <c r="P104" s="240">
        <v>4.8380474045333632E-3</v>
      </c>
      <c r="Q104" s="305">
        <v>5.0374011413745288E-3</v>
      </c>
      <c r="R104" s="240">
        <v>9.625512517629416E-3</v>
      </c>
      <c r="S104" s="305">
        <v>7.7599185922650749E-3</v>
      </c>
      <c r="T104" s="240">
        <v>1.0393173175913309E-2</v>
      </c>
      <c r="U104" s="305">
        <v>2.4130728444505273E-3</v>
      </c>
      <c r="V104" s="240">
        <v>2.5350654296816886E-3</v>
      </c>
      <c r="W104" s="305">
        <v>4.0108781680879297E-3</v>
      </c>
      <c r="X104" s="240">
        <v>0.69508102092916713</v>
      </c>
      <c r="Y104" s="310">
        <v>1</v>
      </c>
    </row>
    <row r="105" spans="2:25" ht="15" hidden="1" customHeight="1" outlineLevel="1">
      <c r="B105" s="95" t="s">
        <v>47</v>
      </c>
      <c r="C105" s="305">
        <v>0.26092548721321174</v>
      </c>
      <c r="D105" s="240">
        <v>3.7535027321971406E-2</v>
      </c>
      <c r="E105" s="305">
        <v>2.6265539453771858E-2</v>
      </c>
      <c r="F105" s="240">
        <v>0.14043942287122357</v>
      </c>
      <c r="G105" s="305">
        <v>2.8903978258630388E-2</v>
      </c>
      <c r="H105" s="240">
        <v>0.42268370691408302</v>
      </c>
      <c r="I105" s="305">
        <v>1.0860120486064342E-2</v>
      </c>
      <c r="J105" s="240">
        <v>1.3443096613343263E-2</v>
      </c>
      <c r="K105" s="305">
        <v>1.1876936241690502E-2</v>
      </c>
      <c r="L105" s="240">
        <v>5.1236949764019513E-3</v>
      </c>
      <c r="M105" s="305">
        <v>1.4525939366088006E-3</v>
      </c>
      <c r="N105" s="240">
        <v>4.3577818098264019E-3</v>
      </c>
      <c r="O105" s="305">
        <v>9.4286551885334872E-4</v>
      </c>
      <c r="P105" s="240">
        <v>5.7734006280487967E-3</v>
      </c>
      <c r="Q105" s="305">
        <v>5.3561100062593592E-3</v>
      </c>
      <c r="R105" s="240">
        <v>1.2613797529533876E-2</v>
      </c>
      <c r="S105" s="305">
        <v>7.5693349496742226E-3</v>
      </c>
      <c r="T105" s="240">
        <v>7.6089511479453722E-3</v>
      </c>
      <c r="U105" s="305">
        <v>1.8302683601270889E-3</v>
      </c>
      <c r="V105" s="240">
        <v>1.9728866739032254E-3</v>
      </c>
      <c r="W105" s="305">
        <v>4.3419353305179419E-3</v>
      </c>
      <c r="X105" s="240">
        <v>0.73907451278678837</v>
      </c>
      <c r="Y105" s="310">
        <v>1</v>
      </c>
    </row>
    <row r="106" spans="2:25" ht="15" hidden="1" customHeight="1" outlineLevel="1">
      <c r="B106" s="95" t="s">
        <v>48</v>
      </c>
      <c r="C106" s="305">
        <v>0.25580668582452004</v>
      </c>
      <c r="D106" s="240">
        <v>3.24516491340196E-2</v>
      </c>
      <c r="E106" s="305">
        <v>2.77405089911111E-2</v>
      </c>
      <c r="F106" s="240">
        <v>0.15377349402119894</v>
      </c>
      <c r="G106" s="305">
        <v>3.7057052964493749E-2</v>
      </c>
      <c r="H106" s="240">
        <v>0.36373996386167812</v>
      </c>
      <c r="I106" s="305">
        <v>5.8530923171995382E-3</v>
      </c>
      <c r="J106" s="240">
        <v>2.6704293129254417E-2</v>
      </c>
      <c r="K106" s="305">
        <v>5.4198084058018695E-2</v>
      </c>
      <c r="L106" s="240">
        <v>1.9572966279515117E-2</v>
      </c>
      <c r="M106" s="305">
        <v>1.0357459226903077E-2</v>
      </c>
      <c r="N106" s="240">
        <v>1.0761606909985502E-2</v>
      </c>
      <c r="O106" s="305">
        <v>1.3506051641614994E-2</v>
      </c>
      <c r="P106" s="240">
        <v>5.9658777171295177E-3</v>
      </c>
      <c r="Q106" s="305">
        <v>5.7755523547476781E-3</v>
      </c>
      <c r="R106" s="240">
        <v>9.0228319943983244E-3</v>
      </c>
      <c r="S106" s="305">
        <v>5.4465949382852393E-3</v>
      </c>
      <c r="T106" s="240">
        <v>7.6764562827341997E-3</v>
      </c>
      <c r="U106" s="305">
        <v>2.3496958318745638E-3</v>
      </c>
      <c r="V106" s="240">
        <v>1.7787197447290449E-3</v>
      </c>
      <c r="W106" s="305">
        <v>4.6594468346072603E-3</v>
      </c>
      <c r="X106" s="240">
        <v>0.74419331417548018</v>
      </c>
      <c r="Y106" s="310">
        <v>1</v>
      </c>
    </row>
    <row r="107" spans="2:25" ht="15" hidden="1" customHeight="1" outlineLevel="1">
      <c r="B107" s="95" t="s">
        <v>49</v>
      </c>
      <c r="C107" s="305">
        <v>0.19289299874442484</v>
      </c>
      <c r="D107" s="240">
        <v>3.280344924083517E-2</v>
      </c>
      <c r="E107" s="305">
        <v>2.7498829863372619E-2</v>
      </c>
      <c r="F107" s="240">
        <v>0.16944073660410253</v>
      </c>
      <c r="G107" s="305">
        <v>3.476234463185892E-2</v>
      </c>
      <c r="H107" s="240">
        <v>0.34603106991349658</v>
      </c>
      <c r="I107" s="305">
        <v>6.1367165347115766E-3</v>
      </c>
      <c r="J107" s="240">
        <v>2.6708832859912976E-2</v>
      </c>
      <c r="K107" s="305">
        <v>0.12578535360414464</v>
      </c>
      <c r="L107" s="240">
        <v>4.0938684840725215E-2</v>
      </c>
      <c r="M107" s="305">
        <v>2.316994346196994E-2</v>
      </c>
      <c r="N107" s="240">
        <v>2.4546866138846306E-2</v>
      </c>
      <c r="O107" s="305">
        <v>3.7129859162603175E-2</v>
      </c>
      <c r="P107" s="240">
        <v>7.2214146146969164E-3</v>
      </c>
      <c r="Q107" s="305">
        <v>6.1788166885009621E-3</v>
      </c>
      <c r="R107" s="240">
        <v>6.9613842530565949E-3</v>
      </c>
      <c r="S107" s="305">
        <v>4.9851535045901552E-3</v>
      </c>
      <c r="T107" s="240">
        <v>5.5448379020255128E-3</v>
      </c>
      <c r="U107" s="305">
        <v>2.8132808649848069E-3</v>
      </c>
      <c r="V107" s="240">
        <v>1.6072352829006511E-3</v>
      </c>
      <c r="W107" s="305">
        <v>2.6275448923845776E-3</v>
      </c>
      <c r="X107" s="240">
        <v>0.80710700125557522</v>
      </c>
      <c r="Y107" s="310">
        <v>1</v>
      </c>
    </row>
    <row r="108" spans="2:25" ht="15" hidden="1" customHeight="1" outlineLevel="1">
      <c r="B108" s="95" t="s">
        <v>50</v>
      </c>
      <c r="C108" s="305">
        <v>0.16385212231857599</v>
      </c>
      <c r="D108" s="240">
        <v>3.9214970333181193E-2</v>
      </c>
      <c r="E108" s="305">
        <v>2.7781182760644195E-2</v>
      </c>
      <c r="F108" s="240">
        <v>0.161650909565104</v>
      </c>
      <c r="G108" s="305">
        <v>3.4504792332268372E-2</v>
      </c>
      <c r="H108" s="240">
        <v>0.38041859555323726</v>
      </c>
      <c r="I108" s="305">
        <v>5.6021386190258848E-3</v>
      </c>
      <c r="J108" s="240">
        <v>2.959118471669818E-2</v>
      </c>
      <c r="K108" s="305">
        <v>0.11795266349351241</v>
      </c>
      <c r="L108" s="240">
        <v>3.9418399947838557E-2</v>
      </c>
      <c r="M108" s="305">
        <v>2.2818021777401058E-2</v>
      </c>
      <c r="N108" s="240">
        <v>2.2019951750668319E-2</v>
      </c>
      <c r="O108" s="305">
        <v>3.3696290017604484E-2</v>
      </c>
      <c r="P108" s="240">
        <v>6.1107126556692965E-3</v>
      </c>
      <c r="Q108" s="305">
        <v>7.9467953315511507E-3</v>
      </c>
      <c r="R108" s="240">
        <v>5.6282193388537526E-3</v>
      </c>
      <c r="S108" s="305">
        <v>6.7288257155897506E-3</v>
      </c>
      <c r="T108" s="240">
        <v>5.935971832822586E-3</v>
      </c>
      <c r="U108" s="305">
        <v>3.0566603638260414E-3</v>
      </c>
      <c r="V108" s="240">
        <v>1.7995696681228403E-3</v>
      </c>
      <c r="W108" s="305">
        <v>2.2246854013170765E-3</v>
      </c>
      <c r="X108" s="240">
        <v>0.83614787768142407</v>
      </c>
      <c r="Y108" s="310">
        <v>1</v>
      </c>
    </row>
    <row r="109" spans="2:25" ht="15" hidden="1" customHeight="1" outlineLevel="1">
      <c r="B109" s="95" t="s">
        <v>51</v>
      </c>
      <c r="C109" s="305">
        <v>0.14428442676776404</v>
      </c>
      <c r="D109" s="240">
        <v>3.7220282927322081E-2</v>
      </c>
      <c r="E109" s="305">
        <v>2.8928135609442254E-2</v>
      </c>
      <c r="F109" s="240">
        <v>0.15517933529891875</v>
      </c>
      <c r="G109" s="305">
        <v>2.1369759583558207E-2</v>
      </c>
      <c r="H109" s="240">
        <v>0.3871334799103523</v>
      </c>
      <c r="I109" s="305">
        <v>6.3753027471227389E-3</v>
      </c>
      <c r="J109" s="240">
        <v>3.6669954458325243E-2</v>
      </c>
      <c r="K109" s="305">
        <v>0.13577959211887095</v>
      </c>
      <c r="L109" s="240">
        <v>4.6405717035457636E-2</v>
      </c>
      <c r="M109" s="305">
        <v>2.3334458803793277E-2</v>
      </c>
      <c r="N109" s="240">
        <v>2.4716926455379526E-2</v>
      </c>
      <c r="O109" s="305">
        <v>4.1322489824240506E-2</v>
      </c>
      <c r="P109" s="240">
        <v>5.718630612619271E-3</v>
      </c>
      <c r="Q109" s="305">
        <v>9.2572160823525349E-3</v>
      </c>
      <c r="R109" s="240">
        <v>1.1264452768790262E-2</v>
      </c>
      <c r="S109" s="305">
        <v>8.4410284495891139E-3</v>
      </c>
      <c r="T109" s="240">
        <v>5.1470334105211107E-3</v>
      </c>
      <c r="U109" s="305">
        <v>2.1268733101326904E-3</v>
      </c>
      <c r="V109" s="240">
        <v>2.0125538697130583E-3</v>
      </c>
      <c r="W109" s="305">
        <v>3.0919420746053985E-3</v>
      </c>
      <c r="X109" s="240">
        <v>0.8557155732322359</v>
      </c>
      <c r="Y109" s="310">
        <v>1</v>
      </c>
    </row>
    <row r="110" spans="2:25" ht="15" customHeight="1" collapsed="1">
      <c r="B110" s="251">
        <v>2003</v>
      </c>
      <c r="C110" s="253">
        <v>0.25435488708357262</v>
      </c>
      <c r="D110" s="253">
        <v>3.2007330334424051E-2</v>
      </c>
      <c r="E110" s="253">
        <v>2.4707416471570147E-2</v>
      </c>
      <c r="F110" s="253">
        <v>0.13426676137193055</v>
      </c>
      <c r="G110" s="253">
        <v>2.4308886703417697E-2</v>
      </c>
      <c r="H110" s="253">
        <v>0.38781866813883126</v>
      </c>
      <c r="I110" s="253">
        <v>8.0216365731094891E-3</v>
      </c>
      <c r="J110" s="253">
        <v>2.3162909455139165E-2</v>
      </c>
      <c r="K110" s="253">
        <v>6.6869701794792694E-2</v>
      </c>
      <c r="L110" s="253">
        <v>2.1574506998056145E-2</v>
      </c>
      <c r="M110" s="253">
        <v>1.2149849642803403E-2</v>
      </c>
      <c r="N110" s="253">
        <v>1.3821959684385658E-2</v>
      </c>
      <c r="O110" s="253">
        <v>1.9323385469547486E-2</v>
      </c>
      <c r="P110" s="253">
        <v>5.8448310464489306E-3</v>
      </c>
      <c r="Q110" s="253">
        <v>5.768677561038652E-3</v>
      </c>
      <c r="R110" s="253">
        <v>9.765000143936213E-3</v>
      </c>
      <c r="S110" s="253">
        <v>7.0330704166575641E-3</v>
      </c>
      <c r="T110" s="253">
        <v>8.4434411330495309E-3</v>
      </c>
      <c r="U110" s="253">
        <v>2.0306235010472636E-3</v>
      </c>
      <c r="V110" s="253">
        <v>1.8519792658354844E-3</v>
      </c>
      <c r="W110" s="253">
        <v>3.7441790051986495E-3</v>
      </c>
      <c r="X110" s="253">
        <v>0.74564511291642732</v>
      </c>
      <c r="Y110" s="253">
        <v>1</v>
      </c>
    </row>
    <row r="111" spans="2:25" ht="15" hidden="1" customHeight="1" outlineLevel="1">
      <c r="B111" s="95" t="s">
        <v>40</v>
      </c>
      <c r="C111" s="305">
        <v>0.17778508973299459</v>
      </c>
      <c r="D111" s="240">
        <v>3.2750757552569558E-2</v>
      </c>
      <c r="E111" s="305">
        <v>2.523899890830808E-2</v>
      </c>
      <c r="F111" s="240">
        <v>0.1408282574760491</v>
      </c>
      <c r="G111" s="305">
        <v>2.2076153163355882E-2</v>
      </c>
      <c r="H111" s="240">
        <v>0.3725908808015263</v>
      </c>
      <c r="I111" s="305">
        <v>5.9762480487282298E-3</v>
      </c>
      <c r="J111" s="240">
        <v>2.7019374980869884E-2</v>
      </c>
      <c r="K111" s="305">
        <v>0.15580331180557683</v>
      </c>
      <c r="L111" s="240">
        <v>6.0463918051687021E-2</v>
      </c>
      <c r="M111" s="305">
        <v>2.8723230591860265E-2</v>
      </c>
      <c r="N111" s="240">
        <v>2.6970912021874648E-2</v>
      </c>
      <c r="O111" s="305">
        <v>3.964525114015488E-2</v>
      </c>
      <c r="P111" s="240">
        <v>5.8359605358472852E-3</v>
      </c>
      <c r="Q111" s="305">
        <v>6.9302031363186519E-3</v>
      </c>
      <c r="R111" s="240">
        <v>7.9020129982757398E-3</v>
      </c>
      <c r="S111" s="305">
        <v>5.4992705049330187E-3</v>
      </c>
      <c r="T111" s="240">
        <v>6.1114341975044128E-3</v>
      </c>
      <c r="U111" s="305">
        <v>2.032893595747503E-3</v>
      </c>
      <c r="V111" s="240">
        <v>1.9640251803332209E-3</v>
      </c>
      <c r="W111" s="305">
        <v>3.6551273810616959E-3</v>
      </c>
      <c r="X111" s="240">
        <v>0.82221491026700544</v>
      </c>
      <c r="Y111" s="310">
        <v>1</v>
      </c>
    </row>
    <row r="112" spans="2:25" ht="15" hidden="1" customHeight="1" outlineLevel="1">
      <c r="B112" s="95" t="s">
        <v>41</v>
      </c>
      <c r="C112" s="305">
        <v>0.18131557149068792</v>
      </c>
      <c r="D112" s="240">
        <v>3.0755291265555582E-2</v>
      </c>
      <c r="E112" s="305">
        <v>2.2600681615569791E-2</v>
      </c>
      <c r="F112" s="240">
        <v>0.17197797259448733</v>
      </c>
      <c r="G112" s="305">
        <v>1.8837949906356805E-2</v>
      </c>
      <c r="H112" s="240">
        <v>0.38373304766693628</v>
      </c>
      <c r="I112" s="305">
        <v>4.5959253672246394E-3</v>
      </c>
      <c r="J112" s="240">
        <v>1.5828250366192256E-2</v>
      </c>
      <c r="K112" s="305">
        <v>0.1272089955765433</v>
      </c>
      <c r="L112" s="240">
        <v>4.4973024444395861E-2</v>
      </c>
      <c r="M112" s="305">
        <v>2.6363413324782776E-2</v>
      </c>
      <c r="N112" s="240">
        <v>2.197153538400997E-2</v>
      </c>
      <c r="O112" s="305">
        <v>3.3901022423354688E-2</v>
      </c>
      <c r="P112" s="240">
        <v>6.6291122236554123E-3</v>
      </c>
      <c r="Q112" s="305">
        <v>8.5675627749478341E-3</v>
      </c>
      <c r="R112" s="240">
        <v>8.6234329036191694E-3</v>
      </c>
      <c r="S112" s="305">
        <v>5.645312131834071E-3</v>
      </c>
      <c r="T112" s="240">
        <v>6.4979388780792334E-3</v>
      </c>
      <c r="U112" s="305">
        <v>1.4599107535422876E-3</v>
      </c>
      <c r="V112" s="240">
        <v>2.5335888784436041E-3</v>
      </c>
      <c r="W112" s="305">
        <v>3.1894556063244987E-3</v>
      </c>
      <c r="X112" s="240">
        <v>0.81868442850931211</v>
      </c>
      <c r="Y112" s="310">
        <v>1</v>
      </c>
    </row>
    <row r="113" spans="2:25" ht="15" hidden="1" customHeight="1" outlineLevel="1">
      <c r="B113" s="95" t="s">
        <v>42</v>
      </c>
      <c r="C113" s="305">
        <v>0.22356916558192075</v>
      </c>
      <c r="D113" s="240">
        <v>3.4307059453772853E-2</v>
      </c>
      <c r="E113" s="305">
        <v>2.8089465480839387E-2</v>
      </c>
      <c r="F113" s="240">
        <v>0.14006918133800683</v>
      </c>
      <c r="G113" s="305">
        <v>2.4712815030821327E-2</v>
      </c>
      <c r="H113" s="240">
        <v>0.40718089683642034</v>
      </c>
      <c r="I113" s="305">
        <v>9.4609236944870664E-3</v>
      </c>
      <c r="J113" s="240">
        <v>1.5918494978656564E-2</v>
      </c>
      <c r="K113" s="305">
        <v>7.0609081808023E-2</v>
      </c>
      <c r="L113" s="240">
        <v>2.4989152540729483E-2</v>
      </c>
      <c r="M113" s="305">
        <v>1.1463158634698781E-2</v>
      </c>
      <c r="N113" s="240">
        <v>1.5205835084682902E-2</v>
      </c>
      <c r="O113" s="305">
        <v>1.8950935547911833E-2</v>
      </c>
      <c r="P113" s="240">
        <v>8.3143654296927074E-3</v>
      </c>
      <c r="Q113" s="305">
        <v>6.4963554960864303E-3</v>
      </c>
      <c r="R113" s="240">
        <v>7.5047450059267124E-3</v>
      </c>
      <c r="S113" s="305">
        <v>6.8502614298284522E-3</v>
      </c>
      <c r="T113" s="240">
        <v>8.9688490057909676E-3</v>
      </c>
      <c r="U113" s="305">
        <v>1.8010418408926187E-3</v>
      </c>
      <c r="V113" s="240">
        <v>1.5950007150839073E-3</v>
      </c>
      <c r="W113" s="305">
        <v>4.5522968737501182E-3</v>
      </c>
      <c r="X113" s="240">
        <v>0.77643083441807925</v>
      </c>
      <c r="Y113" s="310">
        <v>1</v>
      </c>
    </row>
    <row r="114" spans="2:25" ht="15" hidden="1" customHeight="1" outlineLevel="1">
      <c r="B114" s="95" t="s">
        <v>43</v>
      </c>
      <c r="C114" s="305">
        <v>0.32338526324365474</v>
      </c>
      <c r="D114" s="240">
        <v>2.8711240334748062E-2</v>
      </c>
      <c r="E114" s="305">
        <v>2.0681156800492907E-2</v>
      </c>
      <c r="F114" s="240">
        <v>0.1264063466684319</v>
      </c>
      <c r="G114" s="305">
        <v>2.2099278718241834E-2</v>
      </c>
      <c r="H114" s="240">
        <v>0.38002866795833729</v>
      </c>
      <c r="I114" s="305">
        <v>1.2116413297248029E-2</v>
      </c>
      <c r="J114" s="240">
        <v>2.2437896698601991E-2</v>
      </c>
      <c r="K114" s="305">
        <v>1.2691809263875063E-2</v>
      </c>
      <c r="L114" s="240">
        <v>5.9143576569672561E-3</v>
      </c>
      <c r="M114" s="305">
        <v>2.9559058285574618E-3</v>
      </c>
      <c r="N114" s="240">
        <v>3.3378058064072631E-3</v>
      </c>
      <c r="O114" s="305">
        <v>4.8373997194308164E-4</v>
      </c>
      <c r="P114" s="240">
        <v>6.3471776318636975E-3</v>
      </c>
      <c r="Q114" s="305">
        <v>5.6139296743920788E-3</v>
      </c>
      <c r="R114" s="240">
        <v>6.6985256114855144E-3</v>
      </c>
      <c r="S114" s="305">
        <v>8.8269814880350735E-3</v>
      </c>
      <c r="T114" s="240">
        <v>1.3855331196390791E-2</v>
      </c>
      <c r="U114" s="305">
        <v>2.1717378740392034E-3</v>
      </c>
      <c r="V114" s="240">
        <v>2.2099278718241836E-3</v>
      </c>
      <c r="W114" s="305">
        <v>5.7183156683376915E-3</v>
      </c>
      <c r="X114" s="240">
        <v>0.67661473675634531</v>
      </c>
      <c r="Y114" s="310">
        <v>1</v>
      </c>
    </row>
    <row r="115" spans="2:25" ht="15" hidden="1" customHeight="1" outlineLevel="1">
      <c r="B115" s="95" t="s">
        <v>44</v>
      </c>
      <c r="C115" s="305">
        <v>0.36882582018883253</v>
      </c>
      <c r="D115" s="240">
        <v>2.8166787405293554E-2</v>
      </c>
      <c r="E115" s="305">
        <v>2.3235848565745183E-2</v>
      </c>
      <c r="F115" s="240">
        <v>0.10392794105286751</v>
      </c>
      <c r="G115" s="305">
        <v>2.9055316968913471E-2</v>
      </c>
      <c r="H115" s="240">
        <v>0.33010074004106449</v>
      </c>
      <c r="I115" s="305">
        <v>1.0486249804883711E-2</v>
      </c>
      <c r="J115" s="240">
        <v>4.2509335563996144E-2</v>
      </c>
      <c r="K115" s="305">
        <v>9.1154327979475775E-3</v>
      </c>
      <c r="L115" s="240">
        <v>3.9323436768313918E-3</v>
      </c>
      <c r="M115" s="305">
        <v>2.031210601518505E-3</v>
      </c>
      <c r="N115" s="240">
        <v>2.9457556703795461E-3</v>
      </c>
      <c r="O115" s="305">
        <v>2.0612284921813401E-4</v>
      </c>
      <c r="P115" s="240">
        <v>4.6247563547874536E-3</v>
      </c>
      <c r="Q115" s="305">
        <v>5.6653765644324016E-3</v>
      </c>
      <c r="R115" s="240">
        <v>7.7486181764331542E-3</v>
      </c>
      <c r="S115" s="305">
        <v>8.0527994684832151E-3</v>
      </c>
      <c r="T115" s="240">
        <v>1.9559657555903318E-2</v>
      </c>
      <c r="U115" s="305">
        <v>1.2347359025979485E-3</v>
      </c>
      <c r="V115" s="240">
        <v>2.413438409291938E-3</v>
      </c>
      <c r="W115" s="305">
        <v>5.2771451785264016E-3</v>
      </c>
      <c r="X115" s="240">
        <v>0.63117417981116741</v>
      </c>
      <c r="Y115" s="310">
        <v>1</v>
      </c>
    </row>
    <row r="116" spans="2:25" ht="15" hidden="1" customHeight="1" outlineLevel="1">
      <c r="B116" s="95" t="s">
        <v>45</v>
      </c>
      <c r="C116" s="305">
        <v>0.32094122855144708</v>
      </c>
      <c r="D116" s="240">
        <v>4.3324487436393132E-2</v>
      </c>
      <c r="E116" s="305">
        <v>3.1522632388227341E-2</v>
      </c>
      <c r="F116" s="240">
        <v>0.11021265473451713</v>
      </c>
      <c r="G116" s="305">
        <v>2.3848600943300706E-2</v>
      </c>
      <c r="H116" s="240">
        <v>0.36461421450083475</v>
      </c>
      <c r="I116" s="305">
        <v>1.0911771008220326E-2</v>
      </c>
      <c r="J116" s="240">
        <v>2.6511788904089912E-2</v>
      </c>
      <c r="K116" s="305">
        <v>1.4276665434363366E-2</v>
      </c>
      <c r="L116" s="240">
        <v>5.5359459733116071E-3</v>
      </c>
      <c r="M116" s="305">
        <v>3.2730603585296187E-3</v>
      </c>
      <c r="N116" s="240">
        <v>5.2180588161882266E-3</v>
      </c>
      <c r="O116" s="305">
        <v>2.4960028633391339E-4</v>
      </c>
      <c r="P116" s="240">
        <v>5.7525801840919849E-3</v>
      </c>
      <c r="Q116" s="305">
        <v>5.9268294405892454E-3</v>
      </c>
      <c r="R116" s="240">
        <v>7.5209746655709375E-3</v>
      </c>
      <c r="S116" s="305">
        <v>7.2242799855891156E-3</v>
      </c>
      <c r="T116" s="240">
        <v>1.8491613665851149E-2</v>
      </c>
      <c r="U116" s="305">
        <v>2.0909910779671236E-3</v>
      </c>
      <c r="V116" s="240">
        <v>1.8649379884571641E-3</v>
      </c>
      <c r="W116" s="305">
        <v>4.9637490904895229E-3</v>
      </c>
      <c r="X116" s="240">
        <v>0.67905877144855298</v>
      </c>
      <c r="Y116" s="310">
        <v>1</v>
      </c>
    </row>
    <row r="117" spans="2:25" ht="15" hidden="1" customHeight="1" outlineLevel="1">
      <c r="B117" s="95" t="s">
        <v>46</v>
      </c>
      <c r="C117" s="305">
        <v>0.26909774548275911</v>
      </c>
      <c r="D117" s="240">
        <v>2.7910654869369302E-2</v>
      </c>
      <c r="E117" s="305">
        <v>2.5735217319944496E-2</v>
      </c>
      <c r="F117" s="240">
        <v>0.13035914116470956</v>
      </c>
      <c r="G117" s="305">
        <v>2.3834320586084957E-2</v>
      </c>
      <c r="H117" s="240">
        <v>0.42592023395652107</v>
      </c>
      <c r="I117" s="305">
        <v>1.3747929753360887E-2</v>
      </c>
      <c r="J117" s="240">
        <v>2.1679772011757508E-2</v>
      </c>
      <c r="K117" s="305">
        <v>1.3959803643634085E-2</v>
      </c>
      <c r="L117" s="240">
        <v>5.4609749183091869E-3</v>
      </c>
      <c r="M117" s="305">
        <v>2.205278942421032E-3</v>
      </c>
      <c r="N117" s="240">
        <v>6.0548186389340654E-3</v>
      </c>
      <c r="O117" s="305">
        <v>2.3873114396980052E-4</v>
      </c>
      <c r="P117" s="240">
        <v>7.6214917712358809E-3</v>
      </c>
      <c r="Q117" s="305">
        <v>5.3207203712269287E-3</v>
      </c>
      <c r="R117" s="240">
        <v>7.6960952537264435E-3</v>
      </c>
      <c r="S117" s="305">
        <v>7.5528565673445638E-3</v>
      </c>
      <c r="T117" s="240">
        <v>1.1420301099655332E-2</v>
      </c>
      <c r="U117" s="305">
        <v>1.9396905447546292E-3</v>
      </c>
      <c r="V117" s="240">
        <v>1.8173408334701065E-3</v>
      </c>
      <c r="W117" s="305">
        <v>4.3866847704450845E-3</v>
      </c>
      <c r="X117" s="240">
        <v>0.73090225451724089</v>
      </c>
      <c r="Y117" s="310">
        <v>1</v>
      </c>
    </row>
    <row r="118" spans="2:25" ht="15" hidden="1" customHeight="1" outlineLevel="1">
      <c r="B118" s="95" t="s">
        <v>47</v>
      </c>
      <c r="C118" s="305">
        <v>0.2351899867451108</v>
      </c>
      <c r="D118" s="240">
        <v>3.8854847336232359E-2</v>
      </c>
      <c r="E118" s="305">
        <v>2.6902192870264865E-2</v>
      </c>
      <c r="F118" s="240">
        <v>0.13403425342417971</v>
      </c>
      <c r="G118" s="305">
        <v>2.7730623444875938E-2</v>
      </c>
      <c r="H118" s="240">
        <v>0.43525742390065808</v>
      </c>
      <c r="I118" s="305">
        <v>1.6853475338929842E-2</v>
      </c>
      <c r="J118" s="240">
        <v>1.8359184242959792E-2</v>
      </c>
      <c r="K118" s="305">
        <v>1.3507778527079505E-2</v>
      </c>
      <c r="L118" s="240">
        <v>5.4763621142710972E-3</v>
      </c>
      <c r="M118" s="305">
        <v>1.4969885821919402E-3</v>
      </c>
      <c r="N118" s="240">
        <v>5.6478617770853194E-3</v>
      </c>
      <c r="O118" s="305">
        <v>8.86566053531149E-4</v>
      </c>
      <c r="P118" s="240">
        <v>8.2116363974606421E-3</v>
      </c>
      <c r="Q118" s="305">
        <v>7.0111387577610866E-3</v>
      </c>
      <c r="R118" s="240">
        <v>1.0109759784201103E-2</v>
      </c>
      <c r="S118" s="305">
        <v>7.4791293630676933E-3</v>
      </c>
      <c r="T118" s="240">
        <v>8.0982722135664962E-3</v>
      </c>
      <c r="U118" s="305">
        <v>1.7905727507383205E-3</v>
      </c>
      <c r="V118" s="240">
        <v>2.057995953770667E-3</v>
      </c>
      <c r="W118" s="305">
        <v>8.5517289491430833E-3</v>
      </c>
      <c r="X118" s="240">
        <v>0.76481001325488929</v>
      </c>
      <c r="Y118" s="310">
        <v>1</v>
      </c>
    </row>
    <row r="119" spans="2:25" ht="15" hidden="1" customHeight="1" outlineLevel="1">
      <c r="B119" s="95" t="s">
        <v>48</v>
      </c>
      <c r="C119" s="305">
        <v>0.20481753181440504</v>
      </c>
      <c r="D119" s="240">
        <v>3.946462150697512E-2</v>
      </c>
      <c r="E119" s="305">
        <v>3.2639830323173129E-2</v>
      </c>
      <c r="F119" s="240">
        <v>0.14887446975991603</v>
      </c>
      <c r="G119" s="305">
        <v>4.6294879083395288E-2</v>
      </c>
      <c r="H119" s="240">
        <v>0.37880187606594656</v>
      </c>
      <c r="I119" s="305">
        <v>5.444527047710675E-3</v>
      </c>
      <c r="J119" s="240">
        <v>3.2158787772772993E-2</v>
      </c>
      <c r="K119" s="305">
        <v>6.6853981720383093E-2</v>
      </c>
      <c r="L119" s="240">
        <v>2.9677045524117724E-2</v>
      </c>
      <c r="M119" s="305">
        <v>1.0126492325184764E-2</v>
      </c>
      <c r="N119" s="240">
        <v>1.3168539817203831E-2</v>
      </c>
      <c r="O119" s="305">
        <v>1.3881904053876766E-2</v>
      </c>
      <c r="P119" s="240">
        <v>5.7178466786198456E-3</v>
      </c>
      <c r="Q119" s="305">
        <v>8.2624524423842213E-3</v>
      </c>
      <c r="R119" s="240">
        <v>9.1808064022390352E-3</v>
      </c>
      <c r="S119" s="305">
        <v>6.0950277692745003E-3</v>
      </c>
      <c r="T119" s="240">
        <v>7.7786766956749898E-3</v>
      </c>
      <c r="U119" s="305">
        <v>1.6781825337823064E-3</v>
      </c>
      <c r="V119" s="240">
        <v>1.6645165522368478E-3</v>
      </c>
      <c r="W119" s="305">
        <v>4.271985831110334E-3</v>
      </c>
      <c r="X119" s="240">
        <v>0.79518246818559513</v>
      </c>
      <c r="Y119" s="310">
        <v>1</v>
      </c>
    </row>
    <row r="120" spans="2:25" ht="15" hidden="1" customHeight="1" outlineLevel="1">
      <c r="B120" s="95" t="s">
        <v>49</v>
      </c>
      <c r="C120" s="305">
        <v>0.17766042372845936</v>
      </c>
      <c r="D120" s="240">
        <v>2.9850746268656716E-2</v>
      </c>
      <c r="E120" s="305">
        <v>2.2248042899476295E-2</v>
      </c>
      <c r="F120" s="240">
        <v>0.1456780783843315</v>
      </c>
      <c r="G120" s="305">
        <v>3.3965568405522097E-2</v>
      </c>
      <c r="H120" s="240">
        <v>0.38887263486543761</v>
      </c>
      <c r="I120" s="305">
        <v>5.3812427640570603E-3</v>
      </c>
      <c r="J120" s="240">
        <v>2.361477407139603E-2</v>
      </c>
      <c r="K120" s="305">
        <v>0.13216123248222622</v>
      </c>
      <c r="L120" s="240">
        <v>5.6117480366300675E-2</v>
      </c>
      <c r="M120" s="305">
        <v>2.5951173842353618E-2</v>
      </c>
      <c r="N120" s="240">
        <v>2.2674362714570524E-2</v>
      </c>
      <c r="O120" s="305">
        <v>2.7418215559001407E-2</v>
      </c>
      <c r="P120" s="240">
        <v>5.0761315238425624E-3</v>
      </c>
      <c r="Q120" s="305">
        <v>8.0749988506083423E-3</v>
      </c>
      <c r="R120" s="240">
        <v>6.2965764847005522E-3</v>
      </c>
      <c r="S120" s="305">
        <v>6.0750573650927659E-3</v>
      </c>
      <c r="T120" s="240">
        <v>7.3519270073602863E-3</v>
      </c>
      <c r="U120" s="305">
        <v>2.4367103156856433E-3</v>
      </c>
      <c r="V120" s="240">
        <v>1.7846917749532929E-3</v>
      </c>
      <c r="W120" s="305">
        <v>3.4711628081936998E-3</v>
      </c>
      <c r="X120" s="240">
        <v>0.82233957627154053</v>
      </c>
      <c r="Y120" s="310">
        <v>1</v>
      </c>
    </row>
    <row r="121" spans="2:25" ht="15" hidden="1" customHeight="1" outlineLevel="1">
      <c r="B121" s="95" t="s">
        <v>50</v>
      </c>
      <c r="C121" s="305">
        <v>0.1548701749514024</v>
      </c>
      <c r="D121" s="240">
        <v>3.3177787916055065E-2</v>
      </c>
      <c r="E121" s="305">
        <v>2.9399075653588288E-2</v>
      </c>
      <c r="F121" s="240">
        <v>0.14878803506962351</v>
      </c>
      <c r="G121" s="305">
        <v>3.6301920101559089E-2</v>
      </c>
      <c r="H121" s="240">
        <v>0.3711270678779704</v>
      </c>
      <c r="I121" s="305">
        <v>5.4870670845400087E-3</v>
      </c>
      <c r="J121" s="240">
        <v>3.1742174792716307E-2</v>
      </c>
      <c r="K121" s="305">
        <v>0.14308525409608441</v>
      </c>
      <c r="L121" s="240">
        <v>6.1111496806442657E-2</v>
      </c>
      <c r="M121" s="305">
        <v>2.529803229261713E-2</v>
      </c>
      <c r="N121" s="240">
        <v>2.582615940016662E-2</v>
      </c>
      <c r="O121" s="305">
        <v>3.0849565596858017E-2</v>
      </c>
      <c r="P121" s="240">
        <v>6.2011544412266433E-3</v>
      </c>
      <c r="Q121" s="305">
        <v>7.3863410957273777E-3</v>
      </c>
      <c r="R121" s="240">
        <v>8.3260602213670806E-3</v>
      </c>
      <c r="S121" s="305">
        <v>7.7508231840361808E-3</v>
      </c>
      <c r="T121" s="240">
        <v>7.8152894037370572E-3</v>
      </c>
      <c r="U121" s="305">
        <v>2.9084182965049389E-3</v>
      </c>
      <c r="V121" s="240">
        <v>2.5216209782996787E-3</v>
      </c>
      <c r="W121" s="305">
        <v>3.1117348355615502E-3</v>
      </c>
      <c r="X121" s="240">
        <v>0.84512982504859768</v>
      </c>
      <c r="Y121" s="310">
        <v>1</v>
      </c>
    </row>
    <row r="122" spans="2:25" ht="15" hidden="1" customHeight="1" outlineLevel="1">
      <c r="B122" s="95" t="s">
        <v>51</v>
      </c>
      <c r="C122" s="305">
        <v>0.13748331414798121</v>
      </c>
      <c r="D122" s="240">
        <v>3.0007512011111293E-2</v>
      </c>
      <c r="E122" s="305">
        <v>2.7932251387560326E-2</v>
      </c>
      <c r="F122" s="240">
        <v>0.14564384420413215</v>
      </c>
      <c r="G122" s="305">
        <v>2.2365797110848101E-2</v>
      </c>
      <c r="H122" s="240">
        <v>0.38853850851451333</v>
      </c>
      <c r="I122" s="305">
        <v>5.4853894086047657E-3</v>
      </c>
      <c r="J122" s="240">
        <v>3.3496003502002304E-2</v>
      </c>
      <c r="K122" s="305">
        <v>0.16481028118700586</v>
      </c>
      <c r="L122" s="240">
        <v>7.4425655409458655E-2</v>
      </c>
      <c r="M122" s="305">
        <v>2.7861995168533861E-2</v>
      </c>
      <c r="N122" s="240">
        <v>2.7667439485075957E-2</v>
      </c>
      <c r="O122" s="305">
        <v>3.4855191123937375E-2</v>
      </c>
      <c r="P122" s="240">
        <v>5.6664342807114252E-3</v>
      </c>
      <c r="Q122" s="305">
        <v>6.4365505277322911E-3</v>
      </c>
      <c r="R122" s="240">
        <v>1.2030026427147003E-2</v>
      </c>
      <c r="S122" s="305">
        <v>6.9958981176737626E-3</v>
      </c>
      <c r="T122" s="240">
        <v>5.1584277739046783E-3</v>
      </c>
      <c r="U122" s="305">
        <v>2.531926047222988E-3</v>
      </c>
      <c r="V122" s="240">
        <v>2.8129509233288477E-3</v>
      </c>
      <c r="W122" s="305">
        <v>2.6048844285197015E-3</v>
      </c>
      <c r="X122" s="240">
        <v>0.86251668585201891</v>
      </c>
      <c r="Y122" s="310">
        <v>1</v>
      </c>
    </row>
    <row r="123" spans="2:25" ht="15" customHeight="1" collapsed="1">
      <c r="B123" s="251">
        <v>2002</v>
      </c>
      <c r="C123" s="253">
        <v>0.23364273344492026</v>
      </c>
      <c r="D123" s="253">
        <v>3.2986254519632781E-2</v>
      </c>
      <c r="E123" s="253">
        <v>2.6203053010000383E-2</v>
      </c>
      <c r="F123" s="253">
        <v>0.13664968019684015</v>
      </c>
      <c r="G123" s="253">
        <v>2.7652026834688835E-2</v>
      </c>
      <c r="H123" s="253">
        <v>0.38334849797580489</v>
      </c>
      <c r="I123" s="253">
        <v>8.6921867414443982E-3</v>
      </c>
      <c r="J123" s="253">
        <v>2.6258121882320302E-2</v>
      </c>
      <c r="K123" s="253">
        <v>7.7408823234095508E-2</v>
      </c>
      <c r="L123" s="253">
        <v>3.1629821243542085E-2</v>
      </c>
      <c r="M123" s="253">
        <v>1.4139864584400811E-2</v>
      </c>
      <c r="N123" s="253">
        <v>1.4737341146488376E-2</v>
      </c>
      <c r="O123" s="253">
        <v>1.6901796259664224E-2</v>
      </c>
      <c r="P123" s="253">
        <v>6.2505240341468411E-3</v>
      </c>
      <c r="Q123" s="253">
        <v>6.8152905141797169E-3</v>
      </c>
      <c r="R123" s="253">
        <v>8.2147851641145558E-3</v>
      </c>
      <c r="S123" s="253">
        <v>7.0018207922257656E-3</v>
      </c>
      <c r="T123" s="253">
        <v>1.0326034637492586E-2</v>
      </c>
      <c r="U123" s="253">
        <v>1.9988344445445068E-3</v>
      </c>
      <c r="V123" s="253">
        <v>2.1064878791548793E-3</v>
      </c>
      <c r="W123" s="253">
        <v>4.4448446943936371E-3</v>
      </c>
      <c r="X123" s="253">
        <v>0.76635726655507996</v>
      </c>
      <c r="Y123" s="253">
        <v>1</v>
      </c>
    </row>
    <row r="124" spans="2:25" ht="15" hidden="1" customHeight="1" outlineLevel="1">
      <c r="B124" s="95" t="s">
        <v>40</v>
      </c>
      <c r="C124" s="305">
        <v>0.1651755923154965</v>
      </c>
      <c r="D124" s="240">
        <v>3.2720446617006384E-2</v>
      </c>
      <c r="E124" s="305">
        <v>3.5099474281001956E-2</v>
      </c>
      <c r="F124" s="240">
        <v>0.14461070209799315</v>
      </c>
      <c r="G124" s="305">
        <v>2.5545385988422247E-2</v>
      </c>
      <c r="H124" s="240">
        <v>0.37265284642386298</v>
      </c>
      <c r="I124" s="305">
        <v>5.2707534220563261E-3</v>
      </c>
      <c r="J124" s="240">
        <v>2.6041807952517104E-2</v>
      </c>
      <c r="K124" s="305">
        <v>0.15386910736277867</v>
      </c>
      <c r="L124" s="240">
        <v>6.6642614163488295E-2</v>
      </c>
      <c r="M124" s="305">
        <v>2.613403935568227E-2</v>
      </c>
      <c r="N124" s="240">
        <v>2.5190023817403522E-2</v>
      </c>
      <c r="O124" s="305">
        <v>3.5902430026204572E-2</v>
      </c>
      <c r="P124" s="240">
        <v>5.0998540573679325E-3</v>
      </c>
      <c r="Q124" s="305">
        <v>5.4063878384756859E-3</v>
      </c>
      <c r="R124" s="240">
        <v>9.5974913058339082E-3</v>
      </c>
      <c r="S124" s="305">
        <v>5.3684102018782655E-3</v>
      </c>
      <c r="T124" s="240">
        <v>5.3548467602363295E-3</v>
      </c>
      <c r="U124" s="305">
        <v>1.6737286986149014E-3</v>
      </c>
      <c r="V124" s="240">
        <v>2.7994943548955886E-3</v>
      </c>
      <c r="W124" s="305">
        <v>3.7136703215620744E-3</v>
      </c>
      <c r="X124" s="240">
        <v>0.83482440768450339</v>
      </c>
      <c r="Y124" s="310">
        <v>1</v>
      </c>
    </row>
    <row r="125" spans="2:25" ht="15" hidden="1" customHeight="1" outlineLevel="1">
      <c r="B125" s="95" t="s">
        <v>41</v>
      </c>
      <c r="C125" s="305">
        <v>0.15139895651505803</v>
      </c>
      <c r="D125" s="240">
        <v>3.0485799144755323E-2</v>
      </c>
      <c r="E125" s="305">
        <v>2.668737949861821E-2</v>
      </c>
      <c r="F125" s="240">
        <v>0.17828081894119652</v>
      </c>
      <c r="G125" s="305">
        <v>1.6975238241586213E-2</v>
      </c>
      <c r="H125" s="240">
        <v>0.39187349485820755</v>
      </c>
      <c r="I125" s="305">
        <v>3.4094537910965236E-3</v>
      </c>
      <c r="J125" s="240">
        <v>1.7318584644492412E-2</v>
      </c>
      <c r="K125" s="305">
        <v>0.13277901697283723</v>
      </c>
      <c r="L125" s="240">
        <v>5.7187584786152816E-2</v>
      </c>
      <c r="M125" s="305">
        <v>2.2283901855751291E-2</v>
      </c>
      <c r="N125" s="240">
        <v>1.983245655947696E-2</v>
      </c>
      <c r="O125" s="305">
        <v>3.347507377145615E-2</v>
      </c>
      <c r="P125" s="240">
        <v>7.5392147211571017E-3</v>
      </c>
      <c r="Q125" s="305">
        <v>8.8933921424095234E-3</v>
      </c>
      <c r="R125" s="240">
        <v>1.4185248589998775E-2</v>
      </c>
      <c r="S125" s="305">
        <v>7.3543358888229944E-3</v>
      </c>
      <c r="T125" s="240">
        <v>6.6988563923657046E-3</v>
      </c>
      <c r="U125" s="305">
        <v>1.4358122303350148E-3</v>
      </c>
      <c r="V125" s="240">
        <v>2.1969367738403655E-3</v>
      </c>
      <c r="W125" s="305">
        <v>2.4874606532225342E-3</v>
      </c>
      <c r="X125" s="240">
        <v>0.84860104348494203</v>
      </c>
      <c r="Y125" s="310">
        <v>1</v>
      </c>
    </row>
    <row r="126" spans="2:25" ht="15" hidden="1" customHeight="1" outlineLevel="1">
      <c r="B126" s="95" t="s">
        <v>42</v>
      </c>
      <c r="C126" s="305">
        <v>0.22387088830500246</v>
      </c>
      <c r="D126" s="240">
        <v>3.6415463852860618E-2</v>
      </c>
      <c r="E126" s="305">
        <v>3.1018773420312278E-2</v>
      </c>
      <c r="F126" s="240">
        <v>0.13429233196034837</v>
      </c>
      <c r="G126" s="305">
        <v>2.6862648072129333E-2</v>
      </c>
      <c r="H126" s="240">
        <v>0.39957114547832612</v>
      </c>
      <c r="I126" s="305">
        <v>7.8940826904000238E-3</v>
      </c>
      <c r="J126" s="240">
        <v>1.9705005703346969E-2</v>
      </c>
      <c r="K126" s="305">
        <v>7.3869378253869786E-2</v>
      </c>
      <c r="L126" s="240">
        <v>3.1167455377989029E-2</v>
      </c>
      <c r="M126" s="305">
        <v>1.4647495986748721E-2</v>
      </c>
      <c r="N126" s="240">
        <v>1.4080646023106106E-2</v>
      </c>
      <c r="O126" s="305">
        <v>1.397378086602594E-2</v>
      </c>
      <c r="P126" s="240">
        <v>8.0032710030688882E-3</v>
      </c>
      <c r="Q126" s="305">
        <v>5.4942629672737071E-3</v>
      </c>
      <c r="R126" s="240">
        <v>1.0338042369711626E-2</v>
      </c>
      <c r="S126" s="305">
        <v>6.1191918206338035E-3</v>
      </c>
      <c r="T126" s="240">
        <v>8.827991237057119E-3</v>
      </c>
      <c r="U126" s="305">
        <v>2.7227383499555118E-3</v>
      </c>
      <c r="V126" s="240">
        <v>2.2069978092642798E-3</v>
      </c>
      <c r="W126" s="305">
        <v>2.7877867064390904E-3</v>
      </c>
      <c r="X126" s="240">
        <v>0.77612911169499754</v>
      </c>
      <c r="Y126" s="310">
        <v>1</v>
      </c>
    </row>
    <row r="127" spans="2:25" ht="15" hidden="1" customHeight="1" outlineLevel="1">
      <c r="B127" s="95" t="s">
        <v>43</v>
      </c>
      <c r="C127" s="305">
        <v>0.26748757302678011</v>
      </c>
      <c r="D127" s="240">
        <v>3.0163595274310624E-2</v>
      </c>
      <c r="E127" s="305">
        <v>2.3982593320135647E-2</v>
      </c>
      <c r="F127" s="240">
        <v>0.14581406547377915</v>
      </c>
      <c r="G127" s="305">
        <v>2.7702404883653976E-2</v>
      </c>
      <c r="H127" s="240">
        <v>0.40442504707090315</v>
      </c>
      <c r="I127" s="305">
        <v>1.0874079282942626E-2</v>
      </c>
      <c r="J127" s="240">
        <v>1.9771053241713864E-2</v>
      </c>
      <c r="K127" s="305">
        <v>1.5144219132570517E-2</v>
      </c>
      <c r="L127" s="240">
        <v>5.8319511430777113E-3</v>
      </c>
      <c r="M127" s="305">
        <v>4.5503996249614646E-3</v>
      </c>
      <c r="N127" s="240">
        <v>4.2930701948824569E-3</v>
      </c>
      <c r="O127" s="305">
        <v>4.6879816964888547E-4</v>
      </c>
      <c r="P127" s="240">
        <v>7.3708320912729657E-3</v>
      </c>
      <c r="Q127" s="305">
        <v>5.6128389550896447E-3</v>
      </c>
      <c r="R127" s="240">
        <v>9.8447615626265951E-3</v>
      </c>
      <c r="S127" s="305">
        <v>7.1440764548667112E-3</v>
      </c>
      <c r="T127" s="240">
        <v>1.5488174311388993E-2</v>
      </c>
      <c r="U127" s="305">
        <v>1.4548030155951827E-3</v>
      </c>
      <c r="V127" s="240">
        <v>2.8917713182145923E-3</v>
      </c>
      <c r="W127" s="305">
        <v>4.8281115841556409E-3</v>
      </c>
      <c r="X127" s="240">
        <v>0.73251242697321994</v>
      </c>
      <c r="Y127" s="310">
        <v>1</v>
      </c>
    </row>
    <row r="128" spans="2:25" ht="15" hidden="1" customHeight="1" outlineLevel="1">
      <c r="B128" s="95" t="s">
        <v>44</v>
      </c>
      <c r="C128" s="305">
        <v>0.29568393692310591</v>
      </c>
      <c r="D128" s="240">
        <v>3.0916391070040988E-2</v>
      </c>
      <c r="E128" s="305">
        <v>2.7644837459079398E-2</v>
      </c>
      <c r="F128" s="240">
        <v>0.1149861032277793</v>
      </c>
      <c r="G128" s="305">
        <v>3.1768838137685912E-2</v>
      </c>
      <c r="H128" s="240">
        <v>0.36990757127986446</v>
      </c>
      <c r="I128" s="305">
        <v>1.0078563364882951E-2</v>
      </c>
      <c r="J128" s="240">
        <v>4.0934214963273562E-2</v>
      </c>
      <c r="K128" s="305">
        <v>1.3557468965271682E-2</v>
      </c>
      <c r="L128" s="240">
        <v>4.8507798738713455E-3</v>
      </c>
      <c r="M128" s="305">
        <v>4.5994441291111717E-3</v>
      </c>
      <c r="N128" s="240">
        <v>3.9501601218140574E-3</v>
      </c>
      <c r="O128" s="305">
        <v>1.5708484047510834E-4</v>
      </c>
      <c r="P128" s="240">
        <v>5.7786276649443189E-3</v>
      </c>
      <c r="Q128" s="305">
        <v>4.8738189838076944E-3</v>
      </c>
      <c r="R128" s="240">
        <v>9.3434063114594436E-3</v>
      </c>
      <c r="S128" s="305">
        <v>6.7169477787156328E-3</v>
      </c>
      <c r="T128" s="240">
        <v>2.9043939771577699E-2</v>
      </c>
      <c r="U128" s="305">
        <v>1.5917930501477644E-3</v>
      </c>
      <c r="V128" s="240">
        <v>2.7961101604569282E-3</v>
      </c>
      <c r="W128" s="305">
        <v>4.3774308879063525E-3</v>
      </c>
      <c r="X128" s="240">
        <v>0.70431606307689421</v>
      </c>
      <c r="Y128" s="310">
        <v>1</v>
      </c>
    </row>
    <row r="129" spans="2:25" ht="15" hidden="1" customHeight="1" outlineLevel="1">
      <c r="B129" s="95" t="s">
        <v>45</v>
      </c>
      <c r="C129" s="305">
        <v>0.25759265348525789</v>
      </c>
      <c r="D129" s="240">
        <v>3.5312450855647846E-2</v>
      </c>
      <c r="E129" s="305">
        <v>3.4878789178473223E-2</v>
      </c>
      <c r="F129" s="240">
        <v>0.12158014877931386</v>
      </c>
      <c r="G129" s="305">
        <v>2.8755105055732675E-2</v>
      </c>
      <c r="H129" s="240">
        <v>0.40380573863067754</v>
      </c>
      <c r="I129" s="305">
        <v>1.1430082776959697E-2</v>
      </c>
      <c r="J129" s="240">
        <v>2.7975943690699147E-2</v>
      </c>
      <c r="K129" s="305">
        <v>1.8259062814226006E-2</v>
      </c>
      <c r="L129" s="240">
        <v>7.5056828741761616E-3</v>
      </c>
      <c r="M129" s="305">
        <v>4.3580615799581586E-3</v>
      </c>
      <c r="N129" s="240">
        <v>6.0879427757206646E-3</v>
      </c>
      <c r="O129" s="305">
        <v>3.0737558437102377E-4</v>
      </c>
      <c r="P129" s="240">
        <v>7.9417273078187765E-3</v>
      </c>
      <c r="Q129" s="305">
        <v>4.6582888949252051E-3</v>
      </c>
      <c r="R129" s="240">
        <v>8.9448677808435916E-3</v>
      </c>
      <c r="S129" s="305">
        <v>7.689155122211579E-3</v>
      </c>
      <c r="T129" s="240">
        <v>1.909302757802336E-2</v>
      </c>
      <c r="U129" s="305">
        <v>2.4232633279483036E-3</v>
      </c>
      <c r="V129" s="240">
        <v>3.1404730248140258E-3</v>
      </c>
      <c r="W129" s="305">
        <v>6.5192216964272947E-3</v>
      </c>
      <c r="X129" s="240">
        <v>0.74240734651474194</v>
      </c>
      <c r="Y129" s="310">
        <v>1</v>
      </c>
    </row>
    <row r="130" spans="2:25" ht="15" hidden="1" customHeight="1" outlineLevel="1">
      <c r="B130" s="95" t="s">
        <v>46</v>
      </c>
      <c r="C130" s="305">
        <v>0.22604864682854858</v>
      </c>
      <c r="D130" s="240">
        <v>2.8330621592652854E-2</v>
      </c>
      <c r="E130" s="305">
        <v>2.5713984613763306E-2</v>
      </c>
      <c r="F130" s="240">
        <v>0.13529144143796798</v>
      </c>
      <c r="G130" s="305">
        <v>2.996537711188051E-2</v>
      </c>
      <c r="H130" s="240">
        <v>0.46184156751463185</v>
      </c>
      <c r="I130" s="305">
        <v>1.04819701374377E-2</v>
      </c>
      <c r="J130" s="240">
        <v>1.9444851419744044E-2</v>
      </c>
      <c r="K130" s="305">
        <v>1.3494444144567906E-2</v>
      </c>
      <c r="L130" s="240">
        <v>5.4234813609596736E-3</v>
      </c>
      <c r="M130" s="305">
        <v>3.1846888181180262E-3</v>
      </c>
      <c r="N130" s="240">
        <v>4.5392739732013189E-3</v>
      </c>
      <c r="O130" s="305">
        <v>3.4699999228888904E-4</v>
      </c>
      <c r="P130" s="240">
        <v>6.8397554035609914E-3</v>
      </c>
      <c r="Q130" s="305">
        <v>4.5135702700688091E-3</v>
      </c>
      <c r="R130" s="240">
        <v>9.3792812730530088E-3</v>
      </c>
      <c r="S130" s="305">
        <v>5.6702369110317721E-3</v>
      </c>
      <c r="T130" s="240">
        <v>1.1656629370593422E-2</v>
      </c>
      <c r="U130" s="305">
        <v>2.6706147554678202E-3</v>
      </c>
      <c r="V130" s="240">
        <v>3.1795480774915244E-3</v>
      </c>
      <c r="W130" s="305">
        <v>5.4774591375379451E-3</v>
      </c>
      <c r="X130" s="240">
        <v>0.77395135317145147</v>
      </c>
      <c r="Y130" s="310">
        <v>1</v>
      </c>
    </row>
    <row r="131" spans="2:25" ht="15" hidden="1" customHeight="1" outlineLevel="1">
      <c r="B131" s="95" t="s">
        <v>47</v>
      </c>
      <c r="C131" s="305">
        <v>0.21937613713082582</v>
      </c>
      <c r="D131" s="240">
        <v>3.4133949720222906E-2</v>
      </c>
      <c r="E131" s="305">
        <v>2.7737410030781201E-2</v>
      </c>
      <c r="F131" s="240">
        <v>0.1611664816743143</v>
      </c>
      <c r="G131" s="305">
        <v>3.3395887448364248E-2</v>
      </c>
      <c r="H131" s="240">
        <v>0.43695861129864633</v>
      </c>
      <c r="I131" s="305">
        <v>8.7137119383002819E-3</v>
      </c>
      <c r="J131" s="240">
        <v>1.6463365792816195E-2</v>
      </c>
      <c r="K131" s="305">
        <v>1.7925186804133148E-2</v>
      </c>
      <c r="L131" s="240">
        <v>7.6352255953130183E-3</v>
      </c>
      <c r="M131" s="305">
        <v>2.7405568079092815E-3</v>
      </c>
      <c r="N131" s="240">
        <v>7.043059353938049E-3</v>
      </c>
      <c r="O131" s="305">
        <v>5.0634504697280038E-4</v>
      </c>
      <c r="P131" s="240">
        <v>8.2960487922097235E-3</v>
      </c>
      <c r="Q131" s="305">
        <v>4.9461615040450393E-3</v>
      </c>
      <c r="R131" s="240">
        <v>9.6977949674451596E-3</v>
      </c>
      <c r="S131" s="305">
        <v>4.6429266171573733E-3</v>
      </c>
      <c r="T131" s="240">
        <v>6.2363401265576549E-3</v>
      </c>
      <c r="U131" s="305">
        <v>2.5145609959835681E-3</v>
      </c>
      <c r="V131" s="240">
        <v>3.7475254888947374E-3</v>
      </c>
      <c r="W131" s="305">
        <v>4.0478996693023312E-3</v>
      </c>
      <c r="X131" s="240">
        <v>0.78062386286917407</v>
      </c>
      <c r="Y131" s="310">
        <v>1</v>
      </c>
    </row>
    <row r="132" spans="2:25" ht="15" hidden="1" customHeight="1" outlineLevel="1">
      <c r="B132" s="95" t="s">
        <v>48</v>
      </c>
      <c r="C132" s="305">
        <v>0.23609323644113361</v>
      </c>
      <c r="D132" s="240">
        <v>3.0972579377726309E-2</v>
      </c>
      <c r="E132" s="305">
        <v>2.7257621502477854E-2</v>
      </c>
      <c r="F132" s="240">
        <v>0.15538595906491079</v>
      </c>
      <c r="G132" s="305">
        <v>4.37231322422824E-2</v>
      </c>
      <c r="H132" s="240">
        <v>0.34577572553589547</v>
      </c>
      <c r="I132" s="305">
        <v>3.2405526455998308E-3</v>
      </c>
      <c r="J132" s="240">
        <v>2.8233193282421947E-2</v>
      </c>
      <c r="K132" s="305">
        <v>8.3373678051581232E-2</v>
      </c>
      <c r="L132" s="240">
        <v>3.7655610997443079E-2</v>
      </c>
      <c r="M132" s="305">
        <v>1.5309908257327127E-2</v>
      </c>
      <c r="N132" s="240">
        <v>1.3949946599001072E-2</v>
      </c>
      <c r="O132" s="305">
        <v>1.6458212197809952E-2</v>
      </c>
      <c r="P132" s="240">
        <v>6.6684345357275795E-3</v>
      </c>
      <c r="Q132" s="305">
        <v>5.2354874574555826E-3</v>
      </c>
      <c r="R132" s="240">
        <v>9.4735075089832886E-3</v>
      </c>
      <c r="S132" s="305">
        <v>4.5591558992898523E-3</v>
      </c>
      <c r="T132" s="240">
        <v>1.0361496784992251E-2</v>
      </c>
      <c r="U132" s="305">
        <v>3.0775518743872267E-3</v>
      </c>
      <c r="V132" s="240">
        <v>2.3841903849007762E-3</v>
      </c>
      <c r="W132" s="305">
        <v>4.1844974102340157E-3</v>
      </c>
      <c r="X132" s="240">
        <v>0.76390676355886644</v>
      </c>
      <c r="Y132" s="310">
        <v>1</v>
      </c>
    </row>
    <row r="133" spans="2:25" ht="15" hidden="1" customHeight="1" outlineLevel="1">
      <c r="B133" s="95" t="s">
        <v>49</v>
      </c>
      <c r="C133" s="305">
        <v>0.15107710882949588</v>
      </c>
      <c r="D133" s="240">
        <v>3.7364778785417191E-2</v>
      </c>
      <c r="E133" s="305">
        <v>2.8016370811305091E-2</v>
      </c>
      <c r="F133" s="240">
        <v>0.17592185689744716</v>
      </c>
      <c r="G133" s="305">
        <v>3.983504898370465E-2</v>
      </c>
      <c r="H133" s="240">
        <v>0.35893714016841338</v>
      </c>
      <c r="I133" s="305">
        <v>3.5245184859662906E-3</v>
      </c>
      <c r="J133" s="240">
        <v>2.2527621305137184E-2</v>
      </c>
      <c r="K133" s="305">
        <v>0.13817976819854491</v>
      </c>
      <c r="L133" s="240">
        <v>6.070916507974556E-2</v>
      </c>
      <c r="M133" s="305">
        <v>2.3102464055682066E-2</v>
      </c>
      <c r="N133" s="240">
        <v>2.0867457685802938E-2</v>
      </c>
      <c r="O133" s="305">
        <v>3.3500681377314351E-2</v>
      </c>
      <c r="P133" s="240">
        <v>6.6339960670990196E-3</v>
      </c>
      <c r="Q133" s="305">
        <v>6.7915784427310137E-3</v>
      </c>
      <c r="R133" s="240">
        <v>9.9765180065607539E-3</v>
      </c>
      <c r="S133" s="305">
        <v>5.7262328046555604E-3</v>
      </c>
      <c r="T133" s="240">
        <v>7.184424646771337E-3</v>
      </c>
      <c r="U133" s="305">
        <v>3.404667101682802E-3</v>
      </c>
      <c r="V133" s="240">
        <v>2.2416647801170994E-3</v>
      </c>
      <c r="W133" s="305">
        <v>2.6567056849506614E-3</v>
      </c>
      <c r="X133" s="240">
        <v>0.84892289117050412</v>
      </c>
      <c r="Y133" s="310">
        <v>1</v>
      </c>
    </row>
    <row r="134" spans="2:25" ht="15" hidden="1" customHeight="1" outlineLevel="1">
      <c r="B134" s="95" t="s">
        <v>50</v>
      </c>
      <c r="C134" s="305">
        <v>0.15265600566266482</v>
      </c>
      <c r="D134" s="240">
        <v>3.2377089299922938E-2</v>
      </c>
      <c r="E134" s="305">
        <v>3.1774678149292544E-2</v>
      </c>
      <c r="F134" s="240">
        <v>0.16881066468540332</v>
      </c>
      <c r="G134" s="305">
        <v>4.5579933684572499E-2</v>
      </c>
      <c r="H134" s="240">
        <v>0.34346722757838249</v>
      </c>
      <c r="I134" s="305">
        <v>4.0160743375359876E-3</v>
      </c>
      <c r="J134" s="240">
        <v>3.3624582391020057E-2</v>
      </c>
      <c r="K134" s="305">
        <v>0.14883069485616179</v>
      </c>
      <c r="L134" s="240">
        <v>6.7015730461170833E-2</v>
      </c>
      <c r="M134" s="305">
        <v>2.4297249742092727E-2</v>
      </c>
      <c r="N134" s="240">
        <v>2.4159197186739926E-2</v>
      </c>
      <c r="O134" s="305">
        <v>3.3358517466158297E-2</v>
      </c>
      <c r="P134" s="240">
        <v>5.3514190547667038E-3</v>
      </c>
      <c r="Q134" s="305">
        <v>6.8122660950454194E-3</v>
      </c>
      <c r="R134" s="240">
        <v>5.4794314242756631E-3</v>
      </c>
      <c r="S134" s="305">
        <v>5.7178858380668622E-3</v>
      </c>
      <c r="T134" s="240">
        <v>4.9548317139350246E-3</v>
      </c>
      <c r="U134" s="305">
        <v>3.6872582511502288E-3</v>
      </c>
      <c r="V134" s="240">
        <v>2.8664730584163113E-3</v>
      </c>
      <c r="W134" s="305">
        <v>3.9934839193873474E-3</v>
      </c>
      <c r="X134" s="240">
        <v>0.8473439943373352</v>
      </c>
      <c r="Y134" s="310">
        <v>1</v>
      </c>
    </row>
    <row r="135" spans="2:25" ht="15" hidden="1" customHeight="1" outlineLevel="1">
      <c r="B135" s="95" t="s">
        <v>51</v>
      </c>
      <c r="C135" s="305">
        <v>0.13540459508595851</v>
      </c>
      <c r="D135" s="240">
        <v>3.3144795177392432E-2</v>
      </c>
      <c r="E135" s="305">
        <v>3.1021082960332565E-2</v>
      </c>
      <c r="F135" s="240">
        <v>0.15250592725687614</v>
      </c>
      <c r="G135" s="305">
        <v>2.6728473159892404E-2</v>
      </c>
      <c r="H135" s="240">
        <v>0.35667733395706858</v>
      </c>
      <c r="I135" s="305">
        <v>3.4899050575714725E-3</v>
      </c>
      <c r="J135" s="240">
        <v>3.9470746462251613E-2</v>
      </c>
      <c r="K135" s="305">
        <v>0.17409124254441455</v>
      </c>
      <c r="L135" s="240">
        <v>7.8649117024782847E-2</v>
      </c>
      <c r="M135" s="305">
        <v>2.8296671167483547E-2</v>
      </c>
      <c r="N135" s="240">
        <v>2.7533835865485821E-2</v>
      </c>
      <c r="O135" s="305">
        <v>3.9611618486662344E-2</v>
      </c>
      <c r="P135" s="240">
        <v>6.5545360791860255E-3</v>
      </c>
      <c r="Q135" s="305">
        <v>8.0722327950072826E-3</v>
      </c>
      <c r="R135" s="240">
        <v>8.7128018116673939E-3</v>
      </c>
      <c r="S135" s="305">
        <v>6.7565412462655622E-3</v>
      </c>
      <c r="T135" s="240">
        <v>6.9319667860977914E-3</v>
      </c>
      <c r="U135" s="305">
        <v>3.213476934199475E-3</v>
      </c>
      <c r="V135" s="240">
        <v>3.7743070691176627E-3</v>
      </c>
      <c r="W135" s="305">
        <v>3.4500356167005116E-3</v>
      </c>
      <c r="X135" s="240">
        <v>0.86459540491404152</v>
      </c>
      <c r="Y135" s="310">
        <v>1</v>
      </c>
    </row>
    <row r="136" spans="2:25" ht="15" customHeight="1" collapsed="1">
      <c r="B136" s="251">
        <v>2001</v>
      </c>
      <c r="C136" s="253">
        <v>0.20821206551832885</v>
      </c>
      <c r="D136" s="253">
        <v>3.2733959708108891E-2</v>
      </c>
      <c r="E136" s="253">
        <v>2.9203250219926521E-2</v>
      </c>
      <c r="F136" s="253">
        <v>0.14861766473587609</v>
      </c>
      <c r="G136" s="253">
        <v>3.1480486119065849E-2</v>
      </c>
      <c r="H136" s="253">
        <v>0.38620572499523059</v>
      </c>
      <c r="I136" s="253">
        <v>6.8841662945726455E-3</v>
      </c>
      <c r="J136" s="253">
        <v>2.6159831919376056E-2</v>
      </c>
      <c r="K136" s="253">
        <v>8.1297710940424858E-2</v>
      </c>
      <c r="L136" s="253">
        <v>3.5543773318205039E-2</v>
      </c>
      <c r="M136" s="253">
        <v>1.4396606256630326E-2</v>
      </c>
      <c r="N136" s="253">
        <v>1.415582949234627E-2</v>
      </c>
      <c r="O136" s="253">
        <v>1.7201501873243225E-2</v>
      </c>
      <c r="P136" s="253">
        <v>6.8317076974179916E-3</v>
      </c>
      <c r="Q136" s="253">
        <v>5.9415508769499591E-3</v>
      </c>
      <c r="R136" s="253">
        <v>9.603201941623828E-3</v>
      </c>
      <c r="S136" s="253">
        <v>6.150975432778304E-3</v>
      </c>
      <c r="T136" s="253">
        <v>1.1335155313307947E-2</v>
      </c>
      <c r="U136" s="253">
        <v>2.4856358729919985E-3</v>
      </c>
      <c r="V136" s="253">
        <v>2.8245675905458952E-3</v>
      </c>
      <c r="W136" s="253">
        <v>4.0323448234737469E-3</v>
      </c>
      <c r="X136" s="253">
        <v>0.79178793448167117</v>
      </c>
      <c r="Y136" s="253">
        <v>1</v>
      </c>
    </row>
    <row r="137" spans="2:25" ht="15" hidden="1" customHeight="1" outlineLevel="1">
      <c r="B137" s="95" t="s">
        <v>40</v>
      </c>
      <c r="C137" s="305">
        <v>0.16521682468315252</v>
      </c>
      <c r="D137" s="240">
        <v>3.2390246836537524E-2</v>
      </c>
      <c r="E137" s="305">
        <v>3.1934116774308352E-2</v>
      </c>
      <c r="F137" s="240">
        <v>0.14605184344212788</v>
      </c>
      <c r="G137" s="305">
        <v>2.8202371375081765E-2</v>
      </c>
      <c r="H137" s="240">
        <v>0.36364092038024204</v>
      </c>
      <c r="I137" s="305">
        <v>5.7542561696603337E-3</v>
      </c>
      <c r="J137" s="240">
        <v>2.1558410963161231E-2</v>
      </c>
      <c r="K137" s="305">
        <v>0.15874328649228464</v>
      </c>
      <c r="L137" s="240">
        <v>7.0870581866574439E-2</v>
      </c>
      <c r="M137" s="305">
        <v>2.4530774995050238E-2</v>
      </c>
      <c r="N137" s="240">
        <v>2.6593385111614024E-2</v>
      </c>
      <c r="O137" s="305">
        <v>3.6748544519045939E-2</v>
      </c>
      <c r="P137" s="240">
        <v>7.0925718467503241E-3</v>
      </c>
      <c r="Q137" s="305">
        <v>7.5161211902488416E-3</v>
      </c>
      <c r="R137" s="240">
        <v>8.3256267402489672E-3</v>
      </c>
      <c r="S137" s="305">
        <v>6.1427185852950686E-3</v>
      </c>
      <c r="T137" s="240">
        <v>8.8469182399394507E-3</v>
      </c>
      <c r="U137" s="305">
        <v>2.1152405083594604E-3</v>
      </c>
      <c r="V137" s="240">
        <v>2.1027094626938241E-3</v>
      </c>
      <c r="W137" s="305">
        <v>4.3658163099077963E-3</v>
      </c>
      <c r="X137" s="240">
        <v>0.83478317531684743</v>
      </c>
      <c r="Y137" s="310">
        <v>1</v>
      </c>
    </row>
    <row r="138" spans="2:25" ht="15" hidden="1" customHeight="1" outlineLevel="1">
      <c r="B138" s="95" t="s">
        <v>41</v>
      </c>
      <c r="C138" s="305">
        <v>0.16829570608744501</v>
      </c>
      <c r="D138" s="240">
        <v>3.2912351408670285E-2</v>
      </c>
      <c r="E138" s="305">
        <v>3.1013165455946359E-2</v>
      </c>
      <c r="F138" s="240">
        <v>0.1762841408953747</v>
      </c>
      <c r="G138" s="305">
        <v>1.9450550300081689E-2</v>
      </c>
      <c r="H138" s="240">
        <v>0.33806540724267575</v>
      </c>
      <c r="I138" s="305">
        <v>5.6666348847217319E-3</v>
      </c>
      <c r="J138" s="240">
        <v>1.9378396695364904E-2</v>
      </c>
      <c r="K138" s="305">
        <v>0.16189722749773877</v>
      </c>
      <c r="L138" s="240">
        <v>7.2697333666614267E-2</v>
      </c>
      <c r="M138" s="305">
        <v>2.8701673190555093E-2</v>
      </c>
      <c r="N138" s="240">
        <v>2.3277268264525423E-2</v>
      </c>
      <c r="O138" s="305">
        <v>3.7220952376043975E-2</v>
      </c>
      <c r="P138" s="240">
        <v>7.9781271501129982E-3</v>
      </c>
      <c r="Q138" s="305">
        <v>8.5089715276721965E-3</v>
      </c>
      <c r="R138" s="240">
        <v>7.6328206132541014E-3</v>
      </c>
      <c r="S138" s="305">
        <v>5.9887491914930903E-3</v>
      </c>
      <c r="T138" s="240">
        <v>7.9368965188462634E-3</v>
      </c>
      <c r="U138" s="305">
        <v>2.7856445249587049E-3</v>
      </c>
      <c r="V138" s="240">
        <v>2.2367617462203107E-3</v>
      </c>
      <c r="W138" s="305">
        <v>3.9684482594231317E-3</v>
      </c>
      <c r="X138" s="240">
        <v>0.83170429391255485</v>
      </c>
      <c r="Y138" s="310">
        <v>1</v>
      </c>
    </row>
    <row r="139" spans="2:25" ht="15" hidden="1" customHeight="1" outlineLevel="1">
      <c r="B139" s="95" t="s">
        <v>42</v>
      </c>
      <c r="C139" s="305">
        <v>0.21977000115335821</v>
      </c>
      <c r="D139" s="240">
        <v>4.3015454999807773E-2</v>
      </c>
      <c r="E139" s="305">
        <v>3.0503921417861676E-2</v>
      </c>
      <c r="F139" s="240">
        <v>0.14191592018761293</v>
      </c>
      <c r="G139" s="305">
        <v>2.7284129791242166E-2</v>
      </c>
      <c r="H139" s="240">
        <v>0.37716014378532159</v>
      </c>
      <c r="I139" s="305">
        <v>7.3214217062012223E-3</v>
      </c>
      <c r="J139" s="240">
        <v>1.7442139863903732E-2</v>
      </c>
      <c r="K139" s="305">
        <v>7.9526450347929725E-2</v>
      </c>
      <c r="L139" s="240">
        <v>3.3815020568221138E-2</v>
      </c>
      <c r="M139" s="305">
        <v>1.6324824112875322E-2</v>
      </c>
      <c r="N139" s="240">
        <v>1.2814290108031218E-2</v>
      </c>
      <c r="O139" s="305">
        <v>1.6572315558802047E-2</v>
      </c>
      <c r="P139" s="240">
        <v>1.2047787474530006E-2</v>
      </c>
      <c r="Q139" s="305">
        <v>7.1171811925723732E-3</v>
      </c>
      <c r="R139" s="240">
        <v>6.7495482680404442E-3</v>
      </c>
      <c r="S139" s="305">
        <v>5.5241051862673484E-3</v>
      </c>
      <c r="T139" s="240">
        <v>1.1480719695513437E-2</v>
      </c>
      <c r="U139" s="305">
        <v>2.1433239783168658E-3</v>
      </c>
      <c r="V139" s="240">
        <v>4.8513129060781977E-3</v>
      </c>
      <c r="W139" s="305">
        <v>6.1464380454423128E-3</v>
      </c>
      <c r="X139" s="240">
        <v>0.78022999884664179</v>
      </c>
      <c r="Y139" s="310">
        <v>1</v>
      </c>
    </row>
    <row r="140" spans="2:25" ht="15" hidden="1" customHeight="1" outlineLevel="1">
      <c r="B140" s="95" t="s">
        <v>43</v>
      </c>
      <c r="C140" s="305">
        <v>0.2696799705720066</v>
      </c>
      <c r="D140" s="240">
        <v>3.1296283747809843E-2</v>
      </c>
      <c r="E140" s="305">
        <v>2.0582654908376331E-2</v>
      </c>
      <c r="F140" s="240">
        <v>0.13107315373222461</v>
      </c>
      <c r="G140" s="305">
        <v>2.5892278055816384E-2</v>
      </c>
      <c r="H140" s="240">
        <v>0.41216373193421296</v>
      </c>
      <c r="I140" s="305">
        <v>8.5404102494603257E-3</v>
      </c>
      <c r="J140" s="240">
        <v>2.0459231580883419E-2</v>
      </c>
      <c r="K140" s="305">
        <v>2.1078768283592925E-2</v>
      </c>
      <c r="L140" s="240">
        <v>8.3855260737829493E-3</v>
      </c>
      <c r="M140" s="305">
        <v>6.4906149869800494E-3</v>
      </c>
      <c r="N140" s="240">
        <v>4.5013213556237474E-3</v>
      </c>
      <c r="O140" s="305">
        <v>1.7013058672061799E-3</v>
      </c>
      <c r="P140" s="240">
        <v>7.9426541339554513E-3</v>
      </c>
      <c r="Q140" s="305">
        <v>6.3623515289972215E-3</v>
      </c>
      <c r="R140" s="240">
        <v>7.0254494061159885E-3</v>
      </c>
      <c r="S140" s="305">
        <v>7.4538009544737327E-3</v>
      </c>
      <c r="T140" s="240">
        <v>1.7828620659612982E-2</v>
      </c>
      <c r="U140" s="305">
        <v>1.8489298471486791E-3</v>
      </c>
      <c r="V140" s="240">
        <v>3.046862143403386E-3</v>
      </c>
      <c r="W140" s="305">
        <v>7.7248482619091414E-3</v>
      </c>
      <c r="X140" s="240">
        <v>0.73032002942799334</v>
      </c>
      <c r="Y140" s="310">
        <v>1</v>
      </c>
    </row>
    <row r="141" spans="2:25" ht="15" hidden="1" customHeight="1" outlineLevel="1">
      <c r="B141" s="95" t="s">
        <v>44</v>
      </c>
      <c r="C141" s="305">
        <v>0.31431143945515411</v>
      </c>
      <c r="D141" s="240">
        <v>2.9213898187694792E-2</v>
      </c>
      <c r="E141" s="305">
        <v>2.243795451921967E-2</v>
      </c>
      <c r="F141" s="240">
        <v>0.1090245873254069</v>
      </c>
      <c r="G141" s="305">
        <v>3.4879372042017777E-2</v>
      </c>
      <c r="H141" s="240">
        <v>0.35193120166224173</v>
      </c>
      <c r="I141" s="305">
        <v>9.4770864596560086E-3</v>
      </c>
      <c r="J141" s="240">
        <v>3.8727923352187464E-2</v>
      </c>
      <c r="K141" s="305">
        <v>2.4430335911347106E-2</v>
      </c>
      <c r="L141" s="240">
        <v>9.1215514256031398E-3</v>
      </c>
      <c r="M141" s="305">
        <v>8.09881103543807E-3</v>
      </c>
      <c r="N141" s="240">
        <v>5.753203278310054E-3</v>
      </c>
      <c r="O141" s="305">
        <v>1.4567701719958445E-3</v>
      </c>
      <c r="P141" s="240">
        <v>6.4619646773635001E-3</v>
      </c>
      <c r="Q141" s="305">
        <v>5.0744545769363962E-3</v>
      </c>
      <c r="R141" s="240">
        <v>6.6789795682788873E-3</v>
      </c>
      <c r="S141" s="305">
        <v>7.094539997691331E-3</v>
      </c>
      <c r="T141" s="240">
        <v>2.7863326792104352E-2</v>
      </c>
      <c r="U141" s="305">
        <v>1.0504444187925662E-3</v>
      </c>
      <c r="V141" s="240">
        <v>2.7334641579129632E-3</v>
      </c>
      <c r="W141" s="305">
        <v>8.6090268959944597E-3</v>
      </c>
      <c r="X141" s="240">
        <v>0.68568856054484595</v>
      </c>
      <c r="Y141" s="310">
        <v>1</v>
      </c>
    </row>
    <row r="142" spans="2:25" ht="15" hidden="1" customHeight="1" outlineLevel="1">
      <c r="B142" s="95" t="s">
        <v>45</v>
      </c>
      <c r="C142" s="305">
        <v>0.27017157708376882</v>
      </c>
      <c r="D142" s="240">
        <v>4.3039077669291659E-2</v>
      </c>
      <c r="E142" s="305">
        <v>3.2396412822572725E-2</v>
      </c>
      <c r="F142" s="240">
        <v>0.12467733283637343</v>
      </c>
      <c r="G142" s="305">
        <v>3.7287102631453031E-2</v>
      </c>
      <c r="H142" s="240">
        <v>0.36162143240296063</v>
      </c>
      <c r="I142" s="305">
        <v>1.173815921688522E-2</v>
      </c>
      <c r="J142" s="240">
        <v>3.1907847517257185E-2</v>
      </c>
      <c r="K142" s="305">
        <v>2.0602849292713579E-2</v>
      </c>
      <c r="L142" s="240">
        <v>7.529949808729201E-3</v>
      </c>
      <c r="M142" s="305">
        <v>6.6963667362578416E-3</v>
      </c>
      <c r="N142" s="240">
        <v>4.613668244010668E-3</v>
      </c>
      <c r="O142" s="305">
        <v>1.7628645037158666E-3</v>
      </c>
      <c r="P142" s="240">
        <v>1.0443712995585283E-2</v>
      </c>
      <c r="Q142" s="305">
        <v>6.2858711446782895E-3</v>
      </c>
      <c r="R142" s="240">
        <v>6.8222856293804037E-3</v>
      </c>
      <c r="S142" s="305">
        <v>7.8598573087103139E-3</v>
      </c>
      <c r="T142" s="240">
        <v>2.1491836678158863E-2</v>
      </c>
      <c r="U142" s="305">
        <v>1.8837466411135259E-3</v>
      </c>
      <c r="V142" s="240">
        <v>4.45501043867624E-3</v>
      </c>
      <c r="W142" s="305">
        <v>7.3158876904208464E-3</v>
      </c>
      <c r="X142" s="240">
        <v>0.72982842291623129</v>
      </c>
      <c r="Y142" s="310">
        <v>1</v>
      </c>
    </row>
    <row r="143" spans="2:25" ht="15" hidden="1" customHeight="1" outlineLevel="1">
      <c r="B143" s="95" t="s">
        <v>46</v>
      </c>
      <c r="C143" s="305">
        <v>0.25278413894659046</v>
      </c>
      <c r="D143" s="240">
        <v>2.9837458916803377E-2</v>
      </c>
      <c r="E143" s="305">
        <v>2.5699744122373334E-2</v>
      </c>
      <c r="F143" s="240">
        <v>0.12461016455674941</v>
      </c>
      <c r="G143" s="305">
        <v>2.6752369807559868E-2</v>
      </c>
      <c r="H143" s="240">
        <v>0.42439012099596307</v>
      </c>
      <c r="I143" s="305">
        <v>1.071102625405233E-2</v>
      </c>
      <c r="J143" s="240">
        <v>2.1878376940778606E-2</v>
      </c>
      <c r="K143" s="305">
        <v>2.5982497298447378E-2</v>
      </c>
      <c r="L143" s="240">
        <v>1.0781014663971647E-2</v>
      </c>
      <c r="M143" s="305">
        <v>7.3851770146863682E-3</v>
      </c>
      <c r="N143" s="240">
        <v>5.6886579582421147E-3</v>
      </c>
      <c r="O143" s="305">
        <v>2.1276476615472478E-3</v>
      </c>
      <c r="P143" s="240">
        <v>7.589543171650775E-3</v>
      </c>
      <c r="Q143" s="305">
        <v>6.3801434482449702E-3</v>
      </c>
      <c r="R143" s="240">
        <v>7.1696127121348707E-3</v>
      </c>
      <c r="S143" s="305">
        <v>7.5783450260636835E-3</v>
      </c>
      <c r="T143" s="240">
        <v>1.5165088661317687E-2</v>
      </c>
      <c r="U143" s="305">
        <v>2.5615758030470156E-3</v>
      </c>
      <c r="V143" s="240">
        <v>3.4882223503787772E-3</v>
      </c>
      <c r="W143" s="305">
        <v>7.4215709878444128E-3</v>
      </c>
      <c r="X143" s="240">
        <v>0.74721586105340976</v>
      </c>
      <c r="Y143" s="310">
        <v>1</v>
      </c>
    </row>
    <row r="144" spans="2:25" ht="15" hidden="1" customHeight="1" outlineLevel="1">
      <c r="B144" s="95" t="s">
        <v>47</v>
      </c>
      <c r="C144" s="305">
        <v>0.23677777978960329</v>
      </c>
      <c r="D144" s="240">
        <v>3.7543681761393471E-2</v>
      </c>
      <c r="E144" s="305">
        <v>2.2943864032784707E-2</v>
      </c>
      <c r="F144" s="240">
        <v>0.15174093320538123</v>
      </c>
      <c r="G144" s="305">
        <v>3.4453517777496119E-2</v>
      </c>
      <c r="H144" s="240">
        <v>0.40141652634183733</v>
      </c>
      <c r="I144" s="305">
        <v>9.5088932746685007E-3</v>
      </c>
      <c r="J144" s="240">
        <v>2.24308485276455E-2</v>
      </c>
      <c r="K144" s="305">
        <v>3.598954655464822E-2</v>
      </c>
      <c r="L144" s="240">
        <v>1.4391593788287554E-2</v>
      </c>
      <c r="M144" s="305">
        <v>1.0468534043105373E-2</v>
      </c>
      <c r="N144" s="240">
        <v>7.7254099597433715E-3</v>
      </c>
      <c r="O144" s="305">
        <v>3.404008763511923E-3</v>
      </c>
      <c r="P144" s="240">
        <v>8.7725651378804618E-3</v>
      </c>
      <c r="Q144" s="305">
        <v>6.3764809550538063E-3</v>
      </c>
      <c r="R144" s="240">
        <v>5.0698002860815874E-3</v>
      </c>
      <c r="S144" s="305">
        <v>5.0516938564884387E-3</v>
      </c>
      <c r="T144" s="240">
        <v>8.3289576128483221E-3</v>
      </c>
      <c r="U144" s="305">
        <v>3.0388624333834279E-3</v>
      </c>
      <c r="V144" s="240">
        <v>3.7963147380301412E-3</v>
      </c>
      <c r="W144" s="305">
        <v>6.7597337147754502E-3</v>
      </c>
      <c r="X144" s="240">
        <v>0.76322222021039676</v>
      </c>
      <c r="Y144" s="310">
        <v>1</v>
      </c>
    </row>
    <row r="145" spans="2:25" ht="15" hidden="1" customHeight="1" outlineLevel="1">
      <c r="B145" s="95" t="s">
        <v>48</v>
      </c>
      <c r="C145" s="305">
        <v>0.25149600437257341</v>
      </c>
      <c r="D145" s="240">
        <v>3.2257152550039581E-2</v>
      </c>
      <c r="E145" s="305">
        <v>3.3713106411851185E-2</v>
      </c>
      <c r="F145" s="240">
        <v>0.16117739077990123</v>
      </c>
      <c r="G145" s="305">
        <v>5.4645388065890158E-2</v>
      </c>
      <c r="H145" s="240">
        <v>0.28434684684684686</v>
      </c>
      <c r="I145" s="305">
        <v>3.3218364808322966E-3</v>
      </c>
      <c r="J145" s="240">
        <v>2.852538731199819E-2</v>
      </c>
      <c r="K145" s="305">
        <v>9.2250461758829949E-2</v>
      </c>
      <c r="L145" s="240">
        <v>4.1449922726073354E-2</v>
      </c>
      <c r="M145" s="305">
        <v>1.8941535677937351E-2</v>
      </c>
      <c r="N145" s="240">
        <v>1.3817426212823702E-2</v>
      </c>
      <c r="O145" s="305">
        <v>1.804157714199555E-2</v>
      </c>
      <c r="P145" s="240">
        <v>9.894832070564288E-3</v>
      </c>
      <c r="Q145" s="305">
        <v>7.5177164612311052E-3</v>
      </c>
      <c r="R145" s="240">
        <v>7.4352595273097363E-3</v>
      </c>
      <c r="S145" s="305">
        <v>7.9724075539975119E-3</v>
      </c>
      <c r="T145" s="240">
        <v>1.3440480229183158E-2</v>
      </c>
      <c r="U145" s="305">
        <v>2.5420294771759206E-3</v>
      </c>
      <c r="V145" s="240">
        <v>2.5867918127332355E-3</v>
      </c>
      <c r="W145" s="305">
        <v>6.8769082890421801E-3</v>
      </c>
      <c r="X145" s="240">
        <v>0.74850399562742664</v>
      </c>
      <c r="Y145" s="310">
        <v>1</v>
      </c>
    </row>
    <row r="146" spans="2:25" ht="15" hidden="1" customHeight="1" outlineLevel="1">
      <c r="B146" s="95" t="s">
        <v>49</v>
      </c>
      <c r="C146" s="305">
        <v>0.16618676130846755</v>
      </c>
      <c r="D146" s="240">
        <v>3.5574379750226003E-2</v>
      </c>
      <c r="E146" s="305">
        <v>2.9638540386188291E-2</v>
      </c>
      <c r="F146" s="240">
        <v>0.18728027588977803</v>
      </c>
      <c r="G146" s="305">
        <v>2.988247899018984E-2</v>
      </c>
      <c r="H146" s="240">
        <v>0.33978495137968806</v>
      </c>
      <c r="I146" s="305">
        <v>2.4393860400154974E-3</v>
      </c>
      <c r="J146" s="240">
        <v>2.4181012010388914E-2</v>
      </c>
      <c r="K146" s="305">
        <v>0.14007815601547816</v>
      </c>
      <c r="L146" s="240">
        <v>5.7466673681894495E-2</v>
      </c>
      <c r="M146" s="305">
        <v>2.3288962017324423E-2</v>
      </c>
      <c r="N146" s="240">
        <v>2.3128727836264584E-2</v>
      </c>
      <c r="O146" s="305">
        <v>3.6193792479994644E-2</v>
      </c>
      <c r="P146" s="240">
        <v>8.2006418933462163E-3</v>
      </c>
      <c r="Q146" s="305">
        <v>6.6174325222773346E-3</v>
      </c>
      <c r="R146" s="240">
        <v>4.9218200689724444E-3</v>
      </c>
      <c r="S146" s="305">
        <v>8.1217205802868904E-3</v>
      </c>
      <c r="T146" s="240">
        <v>8.7076515408788489E-3</v>
      </c>
      <c r="U146" s="305">
        <v>3.3744840220214377E-3</v>
      </c>
      <c r="V146" s="240">
        <v>2.1500078921313061E-3</v>
      </c>
      <c r="W146" s="305">
        <v>2.86029970966523E-3</v>
      </c>
      <c r="X146" s="240">
        <v>0.83381323869153257</v>
      </c>
      <c r="Y146" s="310">
        <v>1</v>
      </c>
    </row>
    <row r="147" spans="2:25" ht="15" hidden="1" customHeight="1" outlineLevel="1">
      <c r="B147" s="95" t="s">
        <v>50</v>
      </c>
      <c r="C147" s="305">
        <v>0.14809906381401861</v>
      </c>
      <c r="D147" s="240">
        <v>3.3417567769262836E-2</v>
      </c>
      <c r="E147" s="305">
        <v>3.1150443388797678E-2</v>
      </c>
      <c r="F147" s="240">
        <v>0.15649591608809105</v>
      </c>
      <c r="G147" s="305">
        <v>4.4863843869500097E-2</v>
      </c>
      <c r="H147" s="240">
        <v>0.33925033067591703</v>
      </c>
      <c r="I147" s="305">
        <v>2.938769628253362E-3</v>
      </c>
      <c r="J147" s="240">
        <v>2.50155687883108E-2</v>
      </c>
      <c r="K147" s="305">
        <v>0.17152944688341165</v>
      </c>
      <c r="L147" s="240">
        <v>7.1117195662355442E-2</v>
      </c>
      <c r="M147" s="305">
        <v>3.0136542133515871E-2</v>
      </c>
      <c r="N147" s="240">
        <v>2.6384592818285219E-2</v>
      </c>
      <c r="O147" s="305">
        <v>4.3891116269255119E-2</v>
      </c>
      <c r="P147" s="240">
        <v>8.9526966170695686E-3</v>
      </c>
      <c r="Q147" s="305">
        <v>9.3309795727203951E-3</v>
      </c>
      <c r="R147" s="240">
        <v>4.3335271926257983E-3</v>
      </c>
      <c r="S147" s="305">
        <v>7.5270588114195128E-3</v>
      </c>
      <c r="T147" s="240">
        <v>8.098343275055455E-3</v>
      </c>
      <c r="U147" s="305">
        <v>2.8924492663369343E-3</v>
      </c>
      <c r="V147" s="240">
        <v>2.9953834039289961E-3</v>
      </c>
      <c r="W147" s="305">
        <v>3.1086109552802641E-3</v>
      </c>
      <c r="X147" s="240">
        <v>0.85190093618598139</v>
      </c>
      <c r="Y147" s="310">
        <v>1</v>
      </c>
    </row>
    <row r="148" spans="2:25" ht="15" hidden="1" customHeight="1" outlineLevel="1">
      <c r="B148" s="95" t="s">
        <v>51</v>
      </c>
      <c r="C148" s="305">
        <v>0.14053467414001539</v>
      </c>
      <c r="D148" s="240">
        <v>3.1129794482910211E-2</v>
      </c>
      <c r="E148" s="305">
        <v>3.1621606769974719E-2</v>
      </c>
      <c r="F148" s="240">
        <v>0.16206451258380042</v>
      </c>
      <c r="G148" s="305">
        <v>3.1231454005934717E-2</v>
      </c>
      <c r="H148" s="240">
        <v>0.31625453346521598</v>
      </c>
      <c r="I148" s="305">
        <v>3.291570502252995E-3</v>
      </c>
      <c r="J148" s="240">
        <v>3.5391251785910537E-2</v>
      </c>
      <c r="K148" s="305">
        <v>0.19379052643147598</v>
      </c>
      <c r="L148" s="240">
        <v>7.8363006923837783E-2</v>
      </c>
      <c r="M148" s="305">
        <v>3.1272667326079792E-2</v>
      </c>
      <c r="N148" s="240">
        <v>3.4487306297395319E-2</v>
      </c>
      <c r="O148" s="305">
        <v>4.9667545884163097E-2</v>
      </c>
      <c r="P148" s="240">
        <v>8.9323002527750307E-3</v>
      </c>
      <c r="Q148" s="305">
        <v>7.8689965930322011E-3</v>
      </c>
      <c r="R148" s="240">
        <v>7.5805033520167054E-3</v>
      </c>
      <c r="S148" s="305">
        <v>1.0328058028354764E-2</v>
      </c>
      <c r="T148" s="240">
        <v>9.6851302340916576E-3</v>
      </c>
      <c r="U148" s="305">
        <v>2.5277503022310146E-3</v>
      </c>
      <c r="V148" s="240">
        <v>3.3739971425431367E-3</v>
      </c>
      <c r="W148" s="305">
        <v>4.3933399274645561E-3</v>
      </c>
      <c r="X148" s="240">
        <v>0.85946532585998481</v>
      </c>
      <c r="Y148" s="310">
        <v>1</v>
      </c>
    </row>
    <row r="149" spans="2:25" ht="15" customHeight="1" collapsed="1">
      <c r="B149" s="312">
        <v>2000</v>
      </c>
      <c r="C149" s="253">
        <v>0.21800387914405153</v>
      </c>
      <c r="D149" s="253">
        <v>3.4300512110434049E-2</v>
      </c>
      <c r="E149" s="253">
        <v>2.8678184306906884E-2</v>
      </c>
      <c r="F149" s="253">
        <v>0.14754593931834878</v>
      </c>
      <c r="G149" s="253">
        <v>3.3027264992046168E-2</v>
      </c>
      <c r="H149" s="253">
        <v>0.35808917803368617</v>
      </c>
      <c r="I149" s="253">
        <v>6.6767785135585069E-3</v>
      </c>
      <c r="J149" s="253">
        <v>2.5652874741698684E-2</v>
      </c>
      <c r="K149" s="253">
        <v>9.3619495077080811E-2</v>
      </c>
      <c r="L149" s="253">
        <v>3.9609126029902172E-2</v>
      </c>
      <c r="M149" s="253">
        <v>1.7661626598032946E-2</v>
      </c>
      <c r="N149" s="253">
        <v>1.5663286068376522E-2</v>
      </c>
      <c r="O149" s="253">
        <v>2.0685456380769171E-2</v>
      </c>
      <c r="P149" s="253">
        <v>8.6979499727825732E-3</v>
      </c>
      <c r="Q149" s="253">
        <v>7.0661727011843544E-3</v>
      </c>
      <c r="R149" s="253">
        <v>6.6581755339108007E-3</v>
      </c>
      <c r="S149" s="253">
        <v>7.2283145806137927E-3</v>
      </c>
      <c r="T149" s="253">
        <v>1.3434945063075727E-2</v>
      </c>
      <c r="U149" s="253">
        <v>2.3761078550024574E-3</v>
      </c>
      <c r="V149" s="253">
        <v>3.1352362631264633E-3</v>
      </c>
      <c r="W149" s="253">
        <v>5.808991792492218E-3</v>
      </c>
      <c r="X149" s="253">
        <v>0.78199612085594838</v>
      </c>
      <c r="Y149" s="253">
        <v>1</v>
      </c>
    </row>
    <row r="150" spans="2:25" ht="15" hidden="1" customHeight="1" outlineLevel="1">
      <c r="B150" s="95" t="s">
        <v>40</v>
      </c>
      <c r="C150" s="305">
        <v>0.19379885131925551</v>
      </c>
      <c r="D150" s="240">
        <v>2.7902290164241193E-2</v>
      </c>
      <c r="E150" s="305">
        <v>3.3236890213182477E-2</v>
      </c>
      <c r="F150" s="240">
        <v>0.1410171150552029</v>
      </c>
      <c r="G150" s="305">
        <v>2.5363101150120193E-2</v>
      </c>
      <c r="H150" s="240">
        <v>0.34206791322998087</v>
      </c>
      <c r="I150" s="305">
        <v>3.9584862748484979E-3</v>
      </c>
      <c r="J150" s="240">
        <v>2.0569734133667285E-2</v>
      </c>
      <c r="K150" s="305">
        <v>0.16353586388565014</v>
      </c>
      <c r="L150" s="240">
        <v>6.9844971282981394E-2</v>
      </c>
      <c r="M150" s="305">
        <v>2.3439996545321071E-2</v>
      </c>
      <c r="N150" s="240">
        <v>2.6943616760950612E-2</v>
      </c>
      <c r="O150" s="305">
        <v>4.3307279296397057E-2</v>
      </c>
      <c r="P150" s="240">
        <v>6.851779879374127E-3</v>
      </c>
      <c r="Q150" s="305">
        <v>7.02163492680399E-3</v>
      </c>
      <c r="R150" s="240">
        <v>7.9774294309855904E-3</v>
      </c>
      <c r="S150" s="305">
        <v>7.85363676929942E-3</v>
      </c>
      <c r="T150" s="240">
        <v>9.9753854126182154E-3</v>
      </c>
      <c r="U150" s="305">
        <v>2.1908422219343322E-3</v>
      </c>
      <c r="V150" s="240">
        <v>1.7187027680614932E-3</v>
      </c>
      <c r="W150" s="305">
        <v>4.9603431647737908E-3</v>
      </c>
      <c r="X150" s="240">
        <v>0.80620114868074444</v>
      </c>
      <c r="Y150" s="310">
        <v>1</v>
      </c>
    </row>
    <row r="151" spans="2:25" ht="15" hidden="1" customHeight="1" outlineLevel="1">
      <c r="B151" s="95" t="s">
        <v>41</v>
      </c>
      <c r="C151" s="305">
        <v>0.16270868213045911</v>
      </c>
      <c r="D151" s="240">
        <v>3.3188334132376825E-2</v>
      </c>
      <c r="E151" s="305">
        <v>3.4794788061035212E-2</v>
      </c>
      <c r="F151" s="240">
        <v>0.17082880472297454</v>
      </c>
      <c r="G151" s="305">
        <v>1.9064089981500679E-2</v>
      </c>
      <c r="H151" s="240">
        <v>0.33496572479938153</v>
      </c>
      <c r="I151" s="305">
        <v>3.9985642318012618E-3</v>
      </c>
      <c r="J151" s="240">
        <v>1.884822273483721E-2</v>
      </c>
      <c r="K151" s="305">
        <v>0.17289460407185869</v>
      </c>
      <c r="L151" s="240">
        <v>7.1949055329787417E-2</v>
      </c>
      <c r="M151" s="305">
        <v>2.9064265687399126E-2</v>
      </c>
      <c r="N151" s="240">
        <v>2.5018009854590819E-2</v>
      </c>
      <c r="O151" s="305">
        <v>4.6863273200081323E-2</v>
      </c>
      <c r="P151" s="240">
        <v>8.9936319162234272E-3</v>
      </c>
      <c r="Q151" s="305">
        <v>9.1567873933527943E-3</v>
      </c>
      <c r="R151" s="240">
        <v>4.2596129952082494E-3</v>
      </c>
      <c r="S151" s="305">
        <v>7.13616956121217E-3</v>
      </c>
      <c r="T151" s="240">
        <v>9.8043891333432064E-3</v>
      </c>
      <c r="U151" s="305">
        <v>1.9503354727618207E-3</v>
      </c>
      <c r="V151" s="240">
        <v>2.2490355001217391E-3</v>
      </c>
      <c r="W151" s="305">
        <v>5.1582231615515334E-3</v>
      </c>
      <c r="X151" s="240">
        <v>0.83729131786954103</v>
      </c>
      <c r="Y151" s="310">
        <v>1</v>
      </c>
    </row>
    <row r="152" spans="2:25" ht="15" hidden="1" customHeight="1" outlineLevel="1">
      <c r="B152" s="95" t="s">
        <v>42</v>
      </c>
      <c r="C152" s="305">
        <v>0.2212670097198399</v>
      </c>
      <c r="D152" s="240">
        <v>3.9060034305317327E-2</v>
      </c>
      <c r="E152" s="305">
        <v>2.8923956546598056E-2</v>
      </c>
      <c r="F152" s="240">
        <v>0.1545934819897084</v>
      </c>
      <c r="G152" s="305">
        <v>3.4835906232132646E-2</v>
      </c>
      <c r="H152" s="240">
        <v>0.36434076615208688</v>
      </c>
      <c r="I152" s="305">
        <v>6.6392224128073189E-3</v>
      </c>
      <c r="J152" s="240">
        <v>1.7436249285305887E-2</v>
      </c>
      <c r="K152" s="305">
        <v>7.7534591194968555E-2</v>
      </c>
      <c r="L152" s="240">
        <v>3.1279588336192113E-2</v>
      </c>
      <c r="M152" s="305">
        <v>1.303830760434534E-2</v>
      </c>
      <c r="N152" s="240">
        <v>1.5560891938250429E-2</v>
      </c>
      <c r="O152" s="305">
        <v>1.7655803316180673E-2</v>
      </c>
      <c r="P152" s="240">
        <v>1.3484276729559748E-2</v>
      </c>
      <c r="Q152" s="305">
        <v>7.9451114922813038E-3</v>
      </c>
      <c r="R152" s="240">
        <v>5.0154373927958837E-3</v>
      </c>
      <c r="S152" s="305">
        <v>6.8679245283018867E-3</v>
      </c>
      <c r="T152" s="240">
        <v>1.1398513436249286E-2</v>
      </c>
      <c r="U152" s="305">
        <v>1.6489422527158377E-3</v>
      </c>
      <c r="V152" s="240">
        <v>2.6415094339622643E-3</v>
      </c>
      <c r="W152" s="305">
        <v>6.3670668953687819E-3</v>
      </c>
      <c r="X152" s="240">
        <v>0.77873299028015996</v>
      </c>
      <c r="Y152" s="310">
        <v>1</v>
      </c>
    </row>
    <row r="153" spans="2:25" ht="15" hidden="1" customHeight="1" outlineLevel="1">
      <c r="B153" s="95" t="s">
        <v>43</v>
      </c>
      <c r="C153" s="305">
        <v>0.28244911271084133</v>
      </c>
      <c r="D153" s="240">
        <v>3.1293808833701996E-2</v>
      </c>
      <c r="E153" s="305">
        <v>2.5433781427290157E-2</v>
      </c>
      <c r="F153" s="240">
        <v>0.14426240718773919</v>
      </c>
      <c r="G153" s="305">
        <v>3.5575731911636675E-2</v>
      </c>
      <c r="H153" s="240">
        <v>0.37242999134672794</v>
      </c>
      <c r="I153" s="305">
        <v>7.5959421677367087E-3</v>
      </c>
      <c r="J153" s="240">
        <v>2.4171297964508433E-2</v>
      </c>
      <c r="K153" s="305">
        <v>1.6038800325089492E-2</v>
      </c>
      <c r="L153" s="240">
        <v>4.8237388973785059E-3</v>
      </c>
      <c r="M153" s="305">
        <v>3.7506279540140399E-3</v>
      </c>
      <c r="N153" s="240">
        <v>4.1924971659876437E-3</v>
      </c>
      <c r="O153" s="305">
        <v>3.2719363077093025E-3</v>
      </c>
      <c r="P153" s="240">
        <v>8.5243935476574349E-3</v>
      </c>
      <c r="Q153" s="305">
        <v>6.4149940952596372E-3</v>
      </c>
      <c r="R153" s="240">
        <v>4.5528309876565936E-3</v>
      </c>
      <c r="S153" s="305">
        <v>9.3765698850351003E-3</v>
      </c>
      <c r="T153" s="240">
        <v>1.8939882115606661E-2</v>
      </c>
      <c r="U153" s="305">
        <v>2.6827773584111644E-3</v>
      </c>
      <c r="V153" s="240">
        <v>2.9010817905171711E-3</v>
      </c>
      <c r="W153" s="305">
        <v>7.3565963445843402E-3</v>
      </c>
      <c r="X153" s="240">
        <v>0.71755088728915872</v>
      </c>
      <c r="Y153" s="310">
        <v>1</v>
      </c>
    </row>
    <row r="154" spans="2:25" ht="15" hidden="1" customHeight="1" outlineLevel="1">
      <c r="B154" s="95" t="s">
        <v>44</v>
      </c>
      <c r="C154" s="305">
        <v>0.31494946934166101</v>
      </c>
      <c r="D154" s="240">
        <v>3.4787218105762914E-2</v>
      </c>
      <c r="E154" s="305">
        <v>2.8965533135896934E-2</v>
      </c>
      <c r="F154" s="240">
        <v>0.11619631477661646</v>
      </c>
      <c r="G154" s="305">
        <v>4.2183016628446972E-2</v>
      </c>
      <c r="H154" s="240">
        <v>0.32155014462024223</v>
      </c>
      <c r="I154" s="305">
        <v>8.8062780165708288E-3</v>
      </c>
      <c r="J154" s="240">
        <v>4.4423189942267141E-2</v>
      </c>
      <c r="K154" s="305">
        <v>1.6469422325677871E-2</v>
      </c>
      <c r="L154" s="240">
        <v>5.5382062480554047E-3</v>
      </c>
      <c r="M154" s="305">
        <v>3.5930351813226701E-3</v>
      </c>
      <c r="N154" s="240">
        <v>5.5773862339967041E-3</v>
      </c>
      <c r="O154" s="305">
        <v>1.7607946623030917E-3</v>
      </c>
      <c r="P154" s="240">
        <v>7.7991219073739034E-3</v>
      </c>
      <c r="Q154" s="305">
        <v>6.2711024556632369E-3</v>
      </c>
      <c r="R154" s="240">
        <v>5.6465273856578201E-3</v>
      </c>
      <c r="S154" s="305">
        <v>1.1505087636409731E-2</v>
      </c>
      <c r="T154" s="240">
        <v>2.9979603360259972E-2</v>
      </c>
      <c r="U154" s="305">
        <v>1.094734901301006E-3</v>
      </c>
      <c r="V154" s="240">
        <v>2.2862674149275748E-3</v>
      </c>
      <c r="W154" s="305">
        <v>7.0869680452644076E-3</v>
      </c>
      <c r="X154" s="240">
        <v>0.68505053065833899</v>
      </c>
      <c r="Y154" s="310">
        <v>1</v>
      </c>
    </row>
    <row r="155" spans="2:25" ht="15" hidden="1" customHeight="1" outlineLevel="1">
      <c r="B155" s="95" t="s">
        <v>45</v>
      </c>
      <c r="C155" s="305">
        <v>0.26419469810199192</v>
      </c>
      <c r="D155" s="240">
        <v>4.2661761216447283E-2</v>
      </c>
      <c r="E155" s="305">
        <v>3.9462129125213734E-2</v>
      </c>
      <c r="F155" s="240">
        <v>0.13248140275002018</v>
      </c>
      <c r="G155" s="305">
        <v>4.0293837772782087E-2</v>
      </c>
      <c r="H155" s="240">
        <v>0.36469201094919973</v>
      </c>
      <c r="I155" s="305">
        <v>8.1825453709298262E-3</v>
      </c>
      <c r="J155" s="240">
        <v>2.7282489842146592E-2</v>
      </c>
      <c r="K155" s="305">
        <v>1.2588155001137484E-2</v>
      </c>
      <c r="L155" s="240">
        <v>5.0636379425485021E-3</v>
      </c>
      <c r="M155" s="305">
        <v>3.6570718473961403E-3</v>
      </c>
      <c r="N155" s="240">
        <v>2.2529519541483914E-3</v>
      </c>
      <c r="O155" s="305">
        <v>1.61449325704445E-3</v>
      </c>
      <c r="P155" s="240">
        <v>1.1656152075480005E-2</v>
      </c>
      <c r="Q155" s="305">
        <v>8.603292098523228E-3</v>
      </c>
      <c r="R155" s="240">
        <v>4.5939671768628438E-3</v>
      </c>
      <c r="S155" s="305">
        <v>1.1756446353569131E-2</v>
      </c>
      <c r="T155" s="240">
        <v>2.0643497873027442E-2</v>
      </c>
      <c r="U155" s="305">
        <v>2.2627367617668427E-3</v>
      </c>
      <c r="V155" s="240">
        <v>2.9085340645846228E-3</v>
      </c>
      <c r="W155" s="305">
        <v>5.7363434663170228E-3</v>
      </c>
      <c r="X155" s="240">
        <v>0.73580530189800786</v>
      </c>
      <c r="Y155" s="310">
        <v>1</v>
      </c>
    </row>
    <row r="156" spans="2:25" ht="15" hidden="1" customHeight="1" outlineLevel="1">
      <c r="B156" s="95" t="s">
        <v>46</v>
      </c>
      <c r="C156" s="305">
        <v>0.25550724901315192</v>
      </c>
      <c r="D156" s="240">
        <v>3.0505884707038002E-2</v>
      </c>
      <c r="E156" s="305">
        <v>2.7707541277839424E-2</v>
      </c>
      <c r="F156" s="240">
        <v>0.14006572923677685</v>
      </c>
      <c r="G156" s="305">
        <v>3.2227942201929434E-2</v>
      </c>
      <c r="H156" s="240">
        <v>0.40115450615150466</v>
      </c>
      <c r="I156" s="305">
        <v>7.1641229937120651E-3</v>
      </c>
      <c r="J156" s="240">
        <v>2.2353397728581911E-2</v>
      </c>
      <c r="K156" s="305">
        <v>2.2793007476397505E-2</v>
      </c>
      <c r="L156" s="240">
        <v>7.1883773246260285E-3</v>
      </c>
      <c r="M156" s="305">
        <v>3.683626507558256E-3</v>
      </c>
      <c r="N156" s="240">
        <v>7.9281344175019253E-3</v>
      </c>
      <c r="O156" s="305">
        <v>3.9928692267112943E-3</v>
      </c>
      <c r="P156" s="240">
        <v>1.0229264062964243E-2</v>
      </c>
      <c r="Q156" s="305">
        <v>5.9938515271133102E-3</v>
      </c>
      <c r="R156" s="240">
        <v>4.9812332114553201E-3</v>
      </c>
      <c r="S156" s="305">
        <v>9.5167930923665562E-3</v>
      </c>
      <c r="T156" s="240">
        <v>1.6617248467429464E-2</v>
      </c>
      <c r="U156" s="305">
        <v>2.5709590768801653E-3</v>
      </c>
      <c r="V156" s="240">
        <v>3.8139935362208116E-3</v>
      </c>
      <c r="W156" s="305">
        <v>6.7972762386383622E-3</v>
      </c>
      <c r="X156" s="240">
        <v>0.74449275098684808</v>
      </c>
      <c r="Y156" s="310">
        <v>1</v>
      </c>
    </row>
    <row r="157" spans="2:25" ht="15" hidden="1" customHeight="1" outlineLevel="1">
      <c r="B157" s="95" t="s">
        <v>47</v>
      </c>
      <c r="C157" s="305">
        <v>0.23176044375629481</v>
      </c>
      <c r="D157" s="240">
        <v>3.7403604768275631E-2</v>
      </c>
      <c r="E157" s="305">
        <v>2.9725057498910152E-2</v>
      </c>
      <c r="F157" s="240">
        <v>0.16877470949897028</v>
      </c>
      <c r="G157" s="305">
        <v>4.3019707469596984E-2</v>
      </c>
      <c r="H157" s="240">
        <v>0.37683808607549268</v>
      </c>
      <c r="I157" s="305">
        <v>6.9419599236354348E-3</v>
      </c>
      <c r="J157" s="240">
        <v>2.061542624355486E-2</v>
      </c>
      <c r="K157" s="305">
        <v>1.821024307382409E-2</v>
      </c>
      <c r="L157" s="240">
        <v>4.9125866241750971E-3</v>
      </c>
      <c r="M157" s="305">
        <v>2.0654510470062984E-3</v>
      </c>
      <c r="N157" s="240">
        <v>6.1091652511161554E-3</v>
      </c>
      <c r="O157" s="305">
        <v>5.1230401515265393E-3</v>
      </c>
      <c r="P157" s="240">
        <v>1.1292334981885964E-2</v>
      </c>
      <c r="Q157" s="305">
        <v>7.9852081235061555E-3</v>
      </c>
      <c r="R157" s="240">
        <v>5.4086556529320687E-3</v>
      </c>
      <c r="S157" s="305">
        <v>7.4320159944680783E-3</v>
      </c>
      <c r="T157" s="240">
        <v>2.1373058942020053E-2</v>
      </c>
      <c r="U157" s="305">
        <v>2.9433429039580294E-3</v>
      </c>
      <c r="V157" s="240">
        <v>3.6949626444988952E-3</v>
      </c>
      <c r="W157" s="305">
        <v>6.581182448175819E-3</v>
      </c>
      <c r="X157" s="240">
        <v>0.7682395562437051</v>
      </c>
      <c r="Y157" s="310">
        <v>1</v>
      </c>
    </row>
    <row r="158" spans="2:25" ht="15" hidden="1" customHeight="1" outlineLevel="1">
      <c r="B158" s="95" t="s">
        <v>48</v>
      </c>
      <c r="C158" s="305">
        <v>0.21239796998342739</v>
      </c>
      <c r="D158" s="240">
        <v>3.7358087282452129E-2</v>
      </c>
      <c r="E158" s="305">
        <v>3.6988946425529058E-2</v>
      </c>
      <c r="F158" s="240">
        <v>0.17052242466170692</v>
      </c>
      <c r="G158" s="305">
        <v>5.9651097355092851E-2</v>
      </c>
      <c r="H158" s="240">
        <v>0.32237871270515711</v>
      </c>
      <c r="I158" s="305">
        <v>5.2892980128347433E-3</v>
      </c>
      <c r="J158" s="240">
        <v>1.9879396777374506E-2</v>
      </c>
      <c r="K158" s="305">
        <v>7.7715766702978431E-2</v>
      </c>
      <c r="L158" s="240">
        <v>3.5762779243441942E-2</v>
      </c>
      <c r="M158" s="305">
        <v>1.2388160645970685E-2</v>
      </c>
      <c r="N158" s="240">
        <v>1.349816462133376E-2</v>
      </c>
      <c r="O158" s="305">
        <v>1.6066662192232038E-2</v>
      </c>
      <c r="P158" s="240">
        <v>9.7267325096931749E-3</v>
      </c>
      <c r="Q158" s="305">
        <v>9.4247081722106628E-3</v>
      </c>
      <c r="R158" s="240">
        <v>6.6161399740826982E-3</v>
      </c>
      <c r="S158" s="305">
        <v>8.1675641349971354E-3</v>
      </c>
      <c r="T158" s="240">
        <v>1.3877631096632299E-2</v>
      </c>
      <c r="U158" s="305">
        <v>2.4574971733619696E-3</v>
      </c>
      <c r="V158" s="240">
        <v>1.9386348499945791E-3</v>
      </c>
      <c r="W158" s="305">
        <v>5.6093921824743277E-3</v>
      </c>
      <c r="X158" s="240">
        <v>0.78760203001657259</v>
      </c>
      <c r="Y158" s="310">
        <v>1</v>
      </c>
    </row>
    <row r="159" spans="2:25" ht="15" hidden="1" customHeight="1" outlineLevel="1">
      <c r="B159" s="95" t="s">
        <v>49</v>
      </c>
      <c r="C159" s="305">
        <v>0.18169948995778121</v>
      </c>
      <c r="D159" s="240">
        <v>3.047319227859531E-2</v>
      </c>
      <c r="E159" s="305">
        <v>2.764721673133709E-2</v>
      </c>
      <c r="F159" s="240">
        <v>0.17388535031847133</v>
      </c>
      <c r="G159" s="305">
        <v>4.0056617126680821E-2</v>
      </c>
      <c r="H159" s="240">
        <v>0.30449520462698587</v>
      </c>
      <c r="I159" s="305">
        <v>4.5318105278570903E-3</v>
      </c>
      <c r="J159" s="240">
        <v>2.3108085023305757E-2</v>
      </c>
      <c r="K159" s="305">
        <v>0.16386997584010543</v>
      </c>
      <c r="L159" s="240">
        <v>7.1174073260609608E-2</v>
      </c>
      <c r="M159" s="305">
        <v>2.5621690216462895E-2</v>
      </c>
      <c r="N159" s="240">
        <v>2.9382336432632942E-2</v>
      </c>
      <c r="O159" s="305">
        <v>3.7691875930399979E-2</v>
      </c>
      <c r="P159" s="240">
        <v>8.6292310320423646E-3</v>
      </c>
      <c r="Q159" s="305">
        <v>8.3266222515069425E-3</v>
      </c>
      <c r="R159" s="240">
        <v>4.5977011494252873E-3</v>
      </c>
      <c r="S159" s="305">
        <v>7.6359909217365842E-3</v>
      </c>
      <c r="T159" s="240">
        <v>1.1033018522585841E-2</v>
      </c>
      <c r="U159" s="305">
        <v>2.835737120823877E-3</v>
      </c>
      <c r="V159" s="240">
        <v>2.1768309051419087E-3</v>
      </c>
      <c r="W159" s="305">
        <v>4.9979256656172977E-3</v>
      </c>
      <c r="X159" s="240">
        <v>0.81830051004221893</v>
      </c>
      <c r="Y159" s="310">
        <v>1</v>
      </c>
    </row>
    <row r="160" spans="2:25" ht="15" hidden="1" customHeight="1" outlineLevel="1">
      <c r="B160" s="95" t="s">
        <v>50</v>
      </c>
      <c r="C160" s="305">
        <v>0.13071499277437523</v>
      </c>
      <c r="D160" s="240">
        <v>3.6482788191264673E-2</v>
      </c>
      <c r="E160" s="305">
        <v>3.7348275113677873E-2</v>
      </c>
      <c r="F160" s="240">
        <v>0.16240716527888793</v>
      </c>
      <c r="G160" s="305">
        <v>5.2140955264648431E-2</v>
      </c>
      <c r="H160" s="240">
        <v>0.32151912805501004</v>
      </c>
      <c r="I160" s="305">
        <v>7.9799482295895945E-3</v>
      </c>
      <c r="J160" s="240">
        <v>3.0133237344569665E-2</v>
      </c>
      <c r="K160" s="305">
        <v>0.16285181911058647</v>
      </c>
      <c r="L160" s="240">
        <v>6.8471396583576399E-2</v>
      </c>
      <c r="M160" s="305">
        <v>2.7579124561301353E-2</v>
      </c>
      <c r="N160" s="240">
        <v>3.0342330515427899E-2</v>
      </c>
      <c r="O160" s="305">
        <v>3.6458967450280821E-2</v>
      </c>
      <c r="P160" s="240">
        <v>9.3933121946313345E-3</v>
      </c>
      <c r="Q160" s="305">
        <v>1.0208510886078629E-2</v>
      </c>
      <c r="R160" s="240">
        <v>3.8536665413872141E-3</v>
      </c>
      <c r="S160" s="305">
        <v>1.0491713028886619E-2</v>
      </c>
      <c r="T160" s="240">
        <v>1.1375727194287257E-2</v>
      </c>
      <c r="U160" s="305">
        <v>3.8960145253585021E-3</v>
      </c>
      <c r="V160" s="240">
        <v>2.8346681770780951E-3</v>
      </c>
      <c r="W160" s="305">
        <v>6.368078089682443E-3</v>
      </c>
      <c r="X160" s="240">
        <v>0.86928500722562474</v>
      </c>
      <c r="Y160" s="310">
        <v>1</v>
      </c>
    </row>
    <row r="161" spans="2:25" ht="15" hidden="1" customHeight="1" outlineLevel="1">
      <c r="B161" s="95" t="s">
        <v>51</v>
      </c>
      <c r="C161" s="305">
        <v>0.12678428026500702</v>
      </c>
      <c r="D161" s="240">
        <v>3.2593856655290104E-2</v>
      </c>
      <c r="E161" s="305">
        <v>3.5524994980927524E-2</v>
      </c>
      <c r="F161" s="240">
        <v>0.17102740413571571</v>
      </c>
      <c r="G161" s="305">
        <v>3.3336679381650268E-2</v>
      </c>
      <c r="H161" s="240">
        <v>0.31154637622967274</v>
      </c>
      <c r="I161" s="305">
        <v>4.8484240112427225E-3</v>
      </c>
      <c r="J161" s="240">
        <v>3.5173659907649063E-2</v>
      </c>
      <c r="K161" s="305">
        <v>0.18870959646657295</v>
      </c>
      <c r="L161" s="240">
        <v>8.3745733788395907E-2</v>
      </c>
      <c r="M161" s="305">
        <v>2.9351535836177476E-2</v>
      </c>
      <c r="N161" s="240">
        <v>3.4438365790002007E-2</v>
      </c>
      <c r="O161" s="305">
        <v>4.1173961051997589E-2</v>
      </c>
      <c r="P161" s="240">
        <v>8.4395703673961053E-3</v>
      </c>
      <c r="Q161" s="305">
        <v>9.6717526601084111E-3</v>
      </c>
      <c r="R161" s="240">
        <v>7.5235896406344108E-3</v>
      </c>
      <c r="S161" s="305">
        <v>1.0673057618952018E-2</v>
      </c>
      <c r="T161" s="240">
        <v>1.302951214615539E-2</v>
      </c>
      <c r="U161" s="305">
        <v>2.5446697450311182E-3</v>
      </c>
      <c r="V161" s="240">
        <v>3.8295522987351937E-3</v>
      </c>
      <c r="W161" s="305">
        <v>4.7430234892591851E-3</v>
      </c>
      <c r="X161" s="240">
        <v>0.87321571973499279</v>
      </c>
      <c r="Y161" s="310">
        <v>1</v>
      </c>
    </row>
    <row r="162" spans="2:25" ht="15" customHeight="1" collapsed="1">
      <c r="B162" s="312">
        <v>1999</v>
      </c>
      <c r="C162" s="253">
        <v>0.21520490740238063</v>
      </c>
      <c r="D162" s="253">
        <v>3.4611327837194332E-2</v>
      </c>
      <c r="E162" s="253">
        <v>3.2180376422615002E-2</v>
      </c>
      <c r="F162" s="253">
        <v>0.15365125283187311</v>
      </c>
      <c r="G162" s="253">
        <v>3.8214237395633247E-2</v>
      </c>
      <c r="H162" s="253">
        <v>0.34355522120279097</v>
      </c>
      <c r="I162" s="253">
        <v>6.3445160545339699E-3</v>
      </c>
      <c r="J162" s="253">
        <v>2.5571308051783315E-2</v>
      </c>
      <c r="K162" s="253">
        <v>9.1674056035110488E-2</v>
      </c>
      <c r="L162" s="253">
        <v>3.8600078762481137E-2</v>
      </c>
      <c r="M162" s="253">
        <v>1.4911874779719265E-2</v>
      </c>
      <c r="N162" s="253">
        <v>1.6840004446547076E-2</v>
      </c>
      <c r="O162" s="253">
        <v>2.1322098046363008E-2</v>
      </c>
      <c r="P162" s="253">
        <v>9.6072561443783493E-3</v>
      </c>
      <c r="Q162" s="253">
        <v>8.1099934422047982E-3</v>
      </c>
      <c r="R162" s="253">
        <v>5.3994093675648518E-3</v>
      </c>
      <c r="S162" s="253">
        <v>9.0607013997144221E-3</v>
      </c>
      <c r="T162" s="253">
        <v>1.5722335540233928E-2</v>
      </c>
      <c r="U162" s="253">
        <v>2.3926042547251026E-3</v>
      </c>
      <c r="V162" s="253">
        <v>2.7271724527791349E-3</v>
      </c>
      <c r="W162" s="253">
        <v>5.9733241644843258E-3</v>
      </c>
      <c r="X162" s="253">
        <v>0.78479509259761926</v>
      </c>
      <c r="Y162" s="253">
        <v>1</v>
      </c>
    </row>
    <row r="163" spans="2:25" ht="15" hidden="1" customHeight="1" outlineLevel="1">
      <c r="B163" s="95" t="s">
        <v>40</v>
      </c>
      <c r="C163" s="305">
        <v>0.15866005583100704</v>
      </c>
      <c r="D163" s="240">
        <v>3.4631890337902586E-2</v>
      </c>
      <c r="E163" s="305">
        <v>4.024276766245851E-2</v>
      </c>
      <c r="F163" s="240">
        <v>0.16959293362776551</v>
      </c>
      <c r="G163" s="305">
        <v>3.1290362901545771E-2</v>
      </c>
      <c r="H163" s="240">
        <v>0.2962765440328875</v>
      </c>
      <c r="I163" s="305">
        <v>3.1332027832173658E-3</v>
      </c>
      <c r="J163" s="240">
        <v>1.874088579642515E-2</v>
      </c>
      <c r="K163" s="305">
        <v>0.1914559115592406</v>
      </c>
      <c r="L163" s="240">
        <v>8.4079830007083037E-2</v>
      </c>
      <c r="M163" s="305">
        <v>3.3373609432940293E-2</v>
      </c>
      <c r="N163" s="240">
        <v>3.4748552143660683E-2</v>
      </c>
      <c r="O163" s="305">
        <v>3.9253919975556571E-2</v>
      </c>
      <c r="P163" s="240">
        <v>7.8385622821271327E-3</v>
      </c>
      <c r="Q163" s="305">
        <v>8.4746468897129289E-3</v>
      </c>
      <c r="R163" s="240">
        <v>0</v>
      </c>
      <c r="S163" s="305">
        <v>0</v>
      </c>
      <c r="T163" s="240">
        <v>3.014041081621599E-2</v>
      </c>
      <c r="U163" s="305">
        <v>1.9110314847992445E-3</v>
      </c>
      <c r="V163" s="240">
        <v>1.2360596086274183E-3</v>
      </c>
      <c r="W163" s="305">
        <v>6.1552990847603571E-3</v>
      </c>
      <c r="X163" s="240">
        <v>0.84112050886768597</v>
      </c>
      <c r="Y163" s="310">
        <v>1</v>
      </c>
    </row>
    <row r="164" spans="2:25" ht="15" hidden="1" customHeight="1" outlineLevel="1">
      <c r="B164" s="95" t="s">
        <v>41</v>
      </c>
      <c r="C164" s="305">
        <v>0.15937488672669936</v>
      </c>
      <c r="D164" s="240">
        <v>3.343310014136508E-2</v>
      </c>
      <c r="E164" s="305">
        <v>3.8774421723618321E-2</v>
      </c>
      <c r="F164" s="240">
        <v>0.17745201095708818</v>
      </c>
      <c r="G164" s="305">
        <v>2.1098608615502518E-2</v>
      </c>
      <c r="H164" s="240">
        <v>0.30709880538740764</v>
      </c>
      <c r="I164" s="305">
        <v>2.4441141898434628E-3</v>
      </c>
      <c r="J164" s="240">
        <v>1.7533412387309249E-2</v>
      </c>
      <c r="K164" s="305">
        <v>0.18529181791349286</v>
      </c>
      <c r="L164" s="240">
        <v>8.3195679303220332E-2</v>
      </c>
      <c r="M164" s="305">
        <v>3.0031017466095683E-2</v>
      </c>
      <c r="N164" s="240">
        <v>3.1833033860302305E-2</v>
      </c>
      <c r="O164" s="305">
        <v>4.0232087283874542E-2</v>
      </c>
      <c r="P164" s="240">
        <v>1.1565527633507149E-2</v>
      </c>
      <c r="Q164" s="305">
        <v>1.0827632989327714E-2</v>
      </c>
      <c r="R164" s="240">
        <v>0</v>
      </c>
      <c r="S164" s="305">
        <v>0</v>
      </c>
      <c r="T164" s="240">
        <v>2.5992015203218775E-2</v>
      </c>
      <c r="U164" s="305">
        <v>2.3767974854621808E-3</v>
      </c>
      <c r="V164" s="240">
        <v>1.7139868577080216E-3</v>
      </c>
      <c r="W164" s="305">
        <v>4.5645903778538397E-3</v>
      </c>
      <c r="X164" s="240">
        <v>0.84016684186270507</v>
      </c>
      <c r="Y164" s="310">
        <v>1</v>
      </c>
    </row>
    <row r="165" spans="2:25" ht="15" hidden="1" customHeight="1" outlineLevel="1">
      <c r="B165" s="95" t="s">
        <v>42</v>
      </c>
      <c r="C165" s="305">
        <v>0.21976269178396593</v>
      </c>
      <c r="D165" s="240">
        <v>3.9432552819926296E-2</v>
      </c>
      <c r="E165" s="305">
        <v>2.6210582192395571E-2</v>
      </c>
      <c r="F165" s="240">
        <v>0.16831855820000666</v>
      </c>
      <c r="G165" s="305">
        <v>3.180863531107276E-2</v>
      </c>
      <c r="H165" s="240">
        <v>0.35427752290637171</v>
      </c>
      <c r="I165" s="305">
        <v>5.1390281492574826E-3</v>
      </c>
      <c r="J165" s="240">
        <v>1.707880612477786E-2</v>
      </c>
      <c r="K165" s="305">
        <v>7.3569649987049859E-2</v>
      </c>
      <c r="L165" s="240">
        <v>3.3170323907507751E-2</v>
      </c>
      <c r="M165" s="305">
        <v>1.0339601545811461E-2</v>
      </c>
      <c r="N165" s="240">
        <v>1.5096536284769859E-2</v>
      </c>
      <c r="O165" s="305">
        <v>1.4963188248960783E-2</v>
      </c>
      <c r="P165" s="240">
        <v>1.455288660031747E-2</v>
      </c>
      <c r="Q165" s="305">
        <v>9.0779239762332764E-3</v>
      </c>
      <c r="R165" s="240">
        <v>0</v>
      </c>
      <c r="S165" s="305">
        <v>0</v>
      </c>
      <c r="T165" s="240">
        <v>2.6854242903704768E-2</v>
      </c>
      <c r="U165" s="305">
        <v>2.2540946822341952E-3</v>
      </c>
      <c r="V165" s="240">
        <v>3.1721446210736057E-3</v>
      </c>
      <c r="W165" s="305">
        <v>8.1367945696576797E-3</v>
      </c>
      <c r="X165" s="240">
        <v>0.77988342304407909</v>
      </c>
      <c r="Y165" s="310">
        <v>1</v>
      </c>
    </row>
    <row r="166" spans="2:25" ht="15" hidden="1" customHeight="1" outlineLevel="1">
      <c r="B166" s="95" t="s">
        <v>43</v>
      </c>
      <c r="C166" s="305">
        <v>0.28411588766245482</v>
      </c>
      <c r="D166" s="240">
        <v>3.0229248824763251E-2</v>
      </c>
      <c r="E166" s="305">
        <v>2.6912847578672079E-2</v>
      </c>
      <c r="F166" s="240">
        <v>0.12896984471195236</v>
      </c>
      <c r="G166" s="305">
        <v>3.1817926317315399E-2</v>
      </c>
      <c r="H166" s="240">
        <v>0.37514089528041489</v>
      </c>
      <c r="I166" s="305">
        <v>6.8251005126961067E-3</v>
      </c>
      <c r="J166" s="240">
        <v>2.5336003810459237E-2</v>
      </c>
      <c r="K166" s="305">
        <v>1.7783129250895664E-2</v>
      </c>
      <c r="L166" s="240">
        <v>5.5500167151356292E-3</v>
      </c>
      <c r="M166" s="305">
        <v>5.6180606300866524E-3</v>
      </c>
      <c r="N166" s="240">
        <v>6.4050032986506591E-3</v>
      </c>
      <c r="O166" s="305">
        <v>2.100486070227237E-4</v>
      </c>
      <c r="P166" s="240">
        <v>1.0878151098909227E-2</v>
      </c>
      <c r="Q166" s="305">
        <v>6.9523130493436723E-3</v>
      </c>
      <c r="R166" s="240">
        <v>0</v>
      </c>
      <c r="S166" s="305">
        <v>0</v>
      </c>
      <c r="T166" s="240">
        <v>3.9403343618812071E-2</v>
      </c>
      <c r="U166" s="305">
        <v>2.4643730936609698E-3</v>
      </c>
      <c r="V166" s="240">
        <v>3.8222929615966063E-3</v>
      </c>
      <c r="W166" s="305">
        <v>9.2391802779150153E-3</v>
      </c>
      <c r="X166" s="240">
        <v>0.71577465038740651</v>
      </c>
      <c r="Y166" s="310">
        <v>1</v>
      </c>
    </row>
    <row r="167" spans="2:25" ht="15" hidden="1" customHeight="1" outlineLevel="1">
      <c r="B167" s="95" t="s">
        <v>44</v>
      </c>
      <c r="C167" s="305">
        <v>0.31960792558203954</v>
      </c>
      <c r="D167" s="240">
        <v>3.7117466504745109E-2</v>
      </c>
      <c r="E167" s="305">
        <v>3.3273890643588724E-2</v>
      </c>
      <c r="F167" s="240">
        <v>0.11635350015211063</v>
      </c>
      <c r="G167" s="305">
        <v>4.4802144883517886E-2</v>
      </c>
      <c r="H167" s="240">
        <v>0.29797606298121992</v>
      </c>
      <c r="I167" s="305">
        <v>1.0247062286210367E-2</v>
      </c>
      <c r="J167" s="240">
        <v>4.6075916806616692E-2</v>
      </c>
      <c r="K167" s="305">
        <v>9.270091587911285E-3</v>
      </c>
      <c r="L167" s="240">
        <v>3.3513804966968496E-3</v>
      </c>
      <c r="M167" s="305">
        <v>4.1379037424161104E-3</v>
      </c>
      <c r="N167" s="240">
        <v>1.6917669813584098E-3</v>
      </c>
      <c r="O167" s="305">
        <v>8.9040367439916304E-5</v>
      </c>
      <c r="P167" s="240">
        <v>9.3937587649111694E-3</v>
      </c>
      <c r="Q167" s="305">
        <v>7.2741033511331621E-3</v>
      </c>
      <c r="R167" s="240">
        <v>0</v>
      </c>
      <c r="S167" s="305">
        <v>0</v>
      </c>
      <c r="T167" s="240">
        <v>5.4777139380328507E-2</v>
      </c>
      <c r="U167" s="305">
        <v>1.2836652972587933E-3</v>
      </c>
      <c r="V167" s="240">
        <v>2.3298896146778099E-3</v>
      </c>
      <c r="W167" s="305">
        <v>1.0143181857530466E-2</v>
      </c>
      <c r="X167" s="240">
        <v>0.6803178741117607</v>
      </c>
      <c r="Y167" s="310">
        <v>1</v>
      </c>
    </row>
    <row r="168" spans="2:25" ht="15" hidden="1" customHeight="1" outlineLevel="1">
      <c r="B168" s="95" t="s">
        <v>45</v>
      </c>
      <c r="C168" s="305">
        <v>0.26452597718224169</v>
      </c>
      <c r="D168" s="240">
        <v>3.7874857320742972E-2</v>
      </c>
      <c r="E168" s="305">
        <v>4.4513197489937359E-2</v>
      </c>
      <c r="F168" s="240">
        <v>0.12290896380725602</v>
      </c>
      <c r="G168" s="305">
        <v>3.7853011692872321E-2</v>
      </c>
      <c r="H168" s="240">
        <v>0.36145502804432478</v>
      </c>
      <c r="I168" s="305">
        <v>8.4051053232333719E-3</v>
      </c>
      <c r="J168" s="240">
        <v>2.466371386596615E-2</v>
      </c>
      <c r="K168" s="305">
        <v>1.2364625374789053E-2</v>
      </c>
      <c r="L168" s="240">
        <v>3.0065045356984866E-3</v>
      </c>
      <c r="M168" s="305">
        <v>4.1725149232945393E-3</v>
      </c>
      <c r="N168" s="240">
        <v>4.6886178817386933E-3</v>
      </c>
      <c r="O168" s="305">
        <v>4.9698803405733385E-4</v>
      </c>
      <c r="P168" s="240">
        <v>1.2806999339169758E-2</v>
      </c>
      <c r="Q168" s="305">
        <v>9.7131122919886619E-3</v>
      </c>
      <c r="R168" s="240">
        <v>0</v>
      </c>
      <c r="S168" s="305">
        <v>0</v>
      </c>
      <c r="T168" s="240">
        <v>4.7691736345117232E-2</v>
      </c>
      <c r="U168" s="305">
        <v>1.6083843519767561E-3</v>
      </c>
      <c r="V168" s="240">
        <v>2.0207205780353133E-3</v>
      </c>
      <c r="W168" s="305">
        <v>1.1436186190286341E-2</v>
      </c>
      <c r="X168" s="240">
        <v>0.73531564201569588</v>
      </c>
      <c r="Y168" s="310">
        <v>1</v>
      </c>
    </row>
    <row r="169" spans="2:25" ht="15" hidden="1" customHeight="1" outlineLevel="1">
      <c r="B169" s="95" t="s">
        <v>46</v>
      </c>
      <c r="C169" s="305">
        <v>0.27399109061099858</v>
      </c>
      <c r="D169" s="240">
        <v>2.5336678917344962E-2</v>
      </c>
      <c r="E169" s="305">
        <v>3.0921957488750526E-2</v>
      </c>
      <c r="F169" s="240">
        <v>0.12764970575824827</v>
      </c>
      <c r="G169" s="305">
        <v>2.9942762168273428E-2</v>
      </c>
      <c r="H169" s="240">
        <v>0.38879207882522332</v>
      </c>
      <c r="I169" s="305">
        <v>8.2812867399559998E-3</v>
      </c>
      <c r="J169" s="240">
        <v>2.8167970649908683E-2</v>
      </c>
      <c r="K169" s="305">
        <v>1.7619073694110979E-2</v>
      </c>
      <c r="L169" s="240">
        <v>6.2616963914719822E-3</v>
      </c>
      <c r="M169" s="305">
        <v>3.8265922392328776E-3</v>
      </c>
      <c r="N169" s="240">
        <v>6.7158626420880056E-3</v>
      </c>
      <c r="O169" s="305">
        <v>8.1492242131811282E-4</v>
      </c>
      <c r="P169" s="240">
        <v>1.0877442754115681E-2</v>
      </c>
      <c r="Q169" s="305">
        <v>7.9044253830618527E-3</v>
      </c>
      <c r="R169" s="240">
        <v>0</v>
      </c>
      <c r="S169" s="305">
        <v>0</v>
      </c>
      <c r="T169" s="240">
        <v>3.5959659729626135E-2</v>
      </c>
      <c r="U169" s="305">
        <v>2.4318831150006927E-3</v>
      </c>
      <c r="V169" s="240">
        <v>1.5235506137686458E-3</v>
      </c>
      <c r="W169" s="305">
        <v>1.0455486875883772E-2</v>
      </c>
      <c r="X169" s="240">
        <v>0.72586396271327291</v>
      </c>
      <c r="Y169" s="310">
        <v>1</v>
      </c>
    </row>
    <row r="170" spans="2:25" ht="15" hidden="1" customHeight="1" outlineLevel="1">
      <c r="B170" s="95" t="s">
        <v>47</v>
      </c>
      <c r="C170" s="305">
        <v>0.22987809090737799</v>
      </c>
      <c r="D170" s="240">
        <v>3.2088282030185218E-2</v>
      </c>
      <c r="E170" s="305">
        <v>3.132831293140808E-2</v>
      </c>
      <c r="F170" s="240">
        <v>0.16941030166376705</v>
      </c>
      <c r="G170" s="305">
        <v>4.1386912201586516E-2</v>
      </c>
      <c r="H170" s="240">
        <v>0.39101666279354591</v>
      </c>
      <c r="I170" s="305">
        <v>7.6562176149531768E-3</v>
      </c>
      <c r="J170" s="240">
        <v>1.8883033846888209E-2</v>
      </c>
      <c r="K170" s="305">
        <v>1.107607855945031E-2</v>
      </c>
      <c r="L170" s="240">
        <v>2.719558841078528E-3</v>
      </c>
      <c r="M170" s="305">
        <v>2.8200506227350096E-3</v>
      </c>
      <c r="N170" s="240">
        <v>5.2663974324349784E-3</v>
      </c>
      <c r="O170" s="305">
        <v>2.7007166320179376E-4</v>
      </c>
      <c r="P170" s="240">
        <v>1.3258634442302016E-2</v>
      </c>
      <c r="Q170" s="305">
        <v>9.8262120250978222E-3</v>
      </c>
      <c r="R170" s="240">
        <v>0</v>
      </c>
      <c r="S170" s="305">
        <v>0</v>
      </c>
      <c r="T170" s="240">
        <v>2.598026592637721E-2</v>
      </c>
      <c r="U170" s="305">
        <v>5.0057468737634801E-3</v>
      </c>
      <c r="V170" s="240">
        <v>2.1637136737911152E-3</v>
      </c>
      <c r="W170" s="305">
        <v>1.0724357323652626E-2</v>
      </c>
      <c r="X170" s="240">
        <v>0.76980473190676868</v>
      </c>
      <c r="Y170" s="310">
        <v>1</v>
      </c>
    </row>
    <row r="171" spans="2:25" ht="15" hidden="1" customHeight="1" outlineLevel="1">
      <c r="B171" s="95" t="s">
        <v>48</v>
      </c>
      <c r="C171" s="305">
        <v>0.25301951483868196</v>
      </c>
      <c r="D171" s="240">
        <v>2.9527126001362872E-2</v>
      </c>
      <c r="E171" s="305">
        <v>3.8053130583620844E-2</v>
      </c>
      <c r="F171" s="240">
        <v>0.16147630264365165</v>
      </c>
      <c r="G171" s="305">
        <v>5.8042828551652347E-2</v>
      </c>
      <c r="H171" s="240">
        <v>0.29409350167139736</v>
      </c>
      <c r="I171" s="305">
        <v>2.5111202923201572E-3</v>
      </c>
      <c r="J171" s="240">
        <v>2.6197745357378562E-2</v>
      </c>
      <c r="K171" s="305">
        <v>6.4551351873413779E-2</v>
      </c>
      <c r="L171" s="240">
        <v>2.794962735618739E-2</v>
      </c>
      <c r="M171" s="305">
        <v>1.2789006873386953E-2</v>
      </c>
      <c r="N171" s="240">
        <v>1.0696406629786824E-2</v>
      </c>
      <c r="O171" s="305">
        <v>1.3116311014052615E-2</v>
      </c>
      <c r="P171" s="240">
        <v>1.1621979814456111E-2</v>
      </c>
      <c r="Q171" s="305">
        <v>1.0513974813678094E-2</v>
      </c>
      <c r="R171" s="240">
        <v>0</v>
      </c>
      <c r="S171" s="305">
        <v>0</v>
      </c>
      <c r="T171" s="240">
        <v>3.6765376587559226E-2</v>
      </c>
      <c r="U171" s="305">
        <v>2.9806139367176223E-3</v>
      </c>
      <c r="V171" s="240">
        <v>1.4862827371211187E-3</v>
      </c>
      <c r="W171" s="305">
        <v>8.9874497641800489E-3</v>
      </c>
      <c r="X171" s="240">
        <v>0.74680878462850975</v>
      </c>
      <c r="Y171" s="310">
        <v>1</v>
      </c>
    </row>
    <row r="172" spans="2:25" ht="15" hidden="1" customHeight="1" outlineLevel="1">
      <c r="B172" s="95" t="s">
        <v>49</v>
      </c>
      <c r="C172" s="305">
        <v>0.16317936235544533</v>
      </c>
      <c r="D172" s="240">
        <v>2.8170018179133206E-2</v>
      </c>
      <c r="E172" s="305">
        <v>2.9076428742380804E-2</v>
      </c>
      <c r="F172" s="240">
        <v>0.16109920103473385</v>
      </c>
      <c r="G172" s="305">
        <v>3.99609937926153E-2</v>
      </c>
      <c r="H172" s="240">
        <v>0.30774166280508608</v>
      </c>
      <c r="I172" s="305">
        <v>2.2354732430657047E-3</v>
      </c>
      <c r="J172" s="240">
        <v>3.1062384470844643E-2</v>
      </c>
      <c r="K172" s="305">
        <v>0.18063540398922492</v>
      </c>
      <c r="L172" s="240">
        <v>7.6917593021657099E-2</v>
      </c>
      <c r="M172" s="305">
        <v>2.9692584237622149E-2</v>
      </c>
      <c r="N172" s="240">
        <v>3.3832538102342921E-2</v>
      </c>
      <c r="O172" s="305">
        <v>4.0192688627602745E-2</v>
      </c>
      <c r="P172" s="240">
        <v>8.1780638459305732E-3</v>
      </c>
      <c r="Q172" s="305">
        <v>8.150056777965058E-3</v>
      </c>
      <c r="R172" s="240">
        <v>0</v>
      </c>
      <c r="S172" s="305">
        <v>0</v>
      </c>
      <c r="T172" s="240">
        <v>2.8114004043202176E-2</v>
      </c>
      <c r="U172" s="305">
        <v>3.6867485830969706E-3</v>
      </c>
      <c r="V172" s="240">
        <v>1.5734880002444254E-3</v>
      </c>
      <c r="W172" s="305">
        <v>6.8490011661124662E-3</v>
      </c>
      <c r="X172" s="240">
        <v>0.83653292867363604</v>
      </c>
      <c r="Y172" s="310">
        <v>1</v>
      </c>
    </row>
    <row r="173" spans="2:25" ht="15" hidden="1" customHeight="1" outlineLevel="1">
      <c r="B173" s="95" t="s">
        <v>50</v>
      </c>
      <c r="C173" s="305">
        <v>0.1355925969933065</v>
      </c>
      <c r="D173" s="240">
        <v>3.121835022264469E-2</v>
      </c>
      <c r="E173" s="305">
        <v>3.6406791936131812E-2</v>
      </c>
      <c r="F173" s="240">
        <v>0.1653257062674339</v>
      </c>
      <c r="G173" s="305">
        <v>5.7115294304030235E-2</v>
      </c>
      <c r="H173" s="240">
        <v>0.31662225088973006</v>
      </c>
      <c r="I173" s="305">
        <v>3.0468657172440716E-3</v>
      </c>
      <c r="J173" s="240">
        <v>3.637001454121614E-2</v>
      </c>
      <c r="K173" s="305">
        <v>0.1581937206841727</v>
      </c>
      <c r="L173" s="240">
        <v>6.3457980411793666E-2</v>
      </c>
      <c r="M173" s="305">
        <v>2.6960659503561749E-2</v>
      </c>
      <c r="N173" s="240">
        <v>2.9571854542574078E-2</v>
      </c>
      <c r="O173" s="305">
        <v>3.8203226226243218E-2</v>
      </c>
      <c r="P173" s="240">
        <v>9.3358002478230607E-3</v>
      </c>
      <c r="Q173" s="305">
        <v>1.086347665201229E-2</v>
      </c>
      <c r="R173" s="240">
        <v>0</v>
      </c>
      <c r="S173" s="305">
        <v>0</v>
      </c>
      <c r="T173" s="240">
        <v>2.7472714002002952E-2</v>
      </c>
      <c r="U173" s="305">
        <v>3.5108266992570965E-3</v>
      </c>
      <c r="V173" s="240">
        <v>1.5899150725080485E-3</v>
      </c>
      <c r="W173" s="305">
        <v>7.109353340236167E-3</v>
      </c>
      <c r="X173" s="240">
        <v>0.86418108057644316</v>
      </c>
      <c r="Y173" s="310">
        <v>1</v>
      </c>
    </row>
    <row r="174" spans="2:25" ht="15" hidden="1" customHeight="1" outlineLevel="1">
      <c r="B174" s="95" t="s">
        <v>51</v>
      </c>
      <c r="C174" s="305">
        <v>0.12339387208641121</v>
      </c>
      <c r="D174" s="240">
        <v>2.8450455308731623E-2</v>
      </c>
      <c r="E174" s="305">
        <v>3.3664280889847589E-2</v>
      </c>
      <c r="F174" s="240">
        <v>0.17172253798243906</v>
      </c>
      <c r="G174" s="305">
        <v>3.5778643337489091E-2</v>
      </c>
      <c r="H174" s="240">
        <v>0.33066813319415561</v>
      </c>
      <c r="I174" s="305">
        <v>3.0033557494907642E-3</v>
      </c>
      <c r="J174" s="240">
        <v>3.723360234502017E-2</v>
      </c>
      <c r="K174" s="305">
        <v>0.16458656472164901</v>
      </c>
      <c r="L174" s="240">
        <v>6.3174587071955071E-2</v>
      </c>
      <c r="M174" s="305">
        <v>2.7662908689976267E-2</v>
      </c>
      <c r="N174" s="240">
        <v>3.0583505303258842E-2</v>
      </c>
      <c r="O174" s="305">
        <v>4.3165563656458815E-2</v>
      </c>
      <c r="P174" s="240">
        <v>9.6000598001500341E-3</v>
      </c>
      <c r="Q174" s="305">
        <v>1.1434109044505729E-2</v>
      </c>
      <c r="R174" s="240">
        <v>0</v>
      </c>
      <c r="S174" s="305">
        <v>0</v>
      </c>
      <c r="T174" s="240">
        <v>3.6072304788550405E-2</v>
      </c>
      <c r="U174" s="305">
        <v>3.2916779014418775E-3</v>
      </c>
      <c r="V174" s="240">
        <v>1.6071290321719469E-3</v>
      </c>
      <c r="W174" s="305">
        <v>9.3170769473091275E-3</v>
      </c>
      <c r="X174" s="240">
        <v>0.87642993104295197</v>
      </c>
      <c r="Y174" s="310">
        <v>1</v>
      </c>
    </row>
    <row r="175" spans="2:25" ht="15" customHeight="1" collapsed="1">
      <c r="B175" s="312">
        <v>1998</v>
      </c>
      <c r="C175" s="253">
        <v>0.21462692732538435</v>
      </c>
      <c r="D175" s="253">
        <v>3.2446249214598308E-2</v>
      </c>
      <c r="E175" s="253">
        <v>3.4162683939703134E-2</v>
      </c>
      <c r="F175" s="253">
        <v>0.15357213513855128</v>
      </c>
      <c r="G175" s="253">
        <v>3.8456060553325795E-2</v>
      </c>
      <c r="H175" s="253">
        <v>0.33306573193942468</v>
      </c>
      <c r="I175" s="253">
        <v>5.1815903674489235E-3</v>
      </c>
      <c r="J175" s="253">
        <v>2.7461581721160873E-2</v>
      </c>
      <c r="K175" s="253">
        <v>9.2746552017864109E-2</v>
      </c>
      <c r="L175" s="253">
        <v>3.8744117501589119E-2</v>
      </c>
      <c r="M175" s="253">
        <v>1.6292620063418323E-2</v>
      </c>
      <c r="N175" s="253">
        <v>1.7907158650226507E-2</v>
      </c>
      <c r="O175" s="253">
        <v>1.9802655802630156E-2</v>
      </c>
      <c r="P175" s="253">
        <v>1.0800532699272209E-2</v>
      </c>
      <c r="Q175" s="253">
        <v>9.2615575408637862E-3</v>
      </c>
      <c r="R175" s="253">
        <v>0</v>
      </c>
      <c r="S175" s="253">
        <v>0</v>
      </c>
      <c r="T175" s="253">
        <v>3.4736050075197061E-2</v>
      </c>
      <c r="U175" s="253">
        <v>2.7037968561950104E-3</v>
      </c>
      <c r="V175" s="253">
        <v>2.018688438703863E-3</v>
      </c>
      <c r="W175" s="253">
        <v>8.533629847279442E-3</v>
      </c>
      <c r="X175" s="253">
        <v>0.78514684034958859</v>
      </c>
      <c r="Y175" s="253">
        <v>1</v>
      </c>
    </row>
    <row r="176" spans="2:25" ht="15" hidden="1" customHeight="1" outlineLevel="1">
      <c r="B176" s="95" t="s">
        <v>40</v>
      </c>
      <c r="C176" s="305">
        <v>0.16947432739176474</v>
      </c>
      <c r="D176" s="240">
        <v>2.9035995012289564E-2</v>
      </c>
      <c r="E176" s="305">
        <v>3.6893574313844213E-2</v>
      </c>
      <c r="F176" s="240">
        <v>0.15869434790662695</v>
      </c>
      <c r="G176" s="305">
        <v>3.4228301109516739E-2</v>
      </c>
      <c r="H176" s="240">
        <v>0.3151796156366381</v>
      </c>
      <c r="I176" s="305">
        <v>3.1325254569533494E-3</v>
      </c>
      <c r="J176" s="240">
        <v>2.3663976510206283E-2</v>
      </c>
      <c r="K176" s="305">
        <v>0.16936097033639397</v>
      </c>
      <c r="L176" s="240">
        <v>6.6615241270815528E-2</v>
      </c>
      <c r="M176" s="305">
        <v>3.0794411773650842E-2</v>
      </c>
      <c r="N176" s="240">
        <v>2.8552153922292357E-2</v>
      </c>
      <c r="O176" s="305">
        <v>4.3399163369635237E-2</v>
      </c>
      <c r="P176" s="240">
        <v>7.6778668966985446E-3</v>
      </c>
      <c r="Q176" s="305">
        <v>8.9552073742911725E-3</v>
      </c>
      <c r="R176" s="240">
        <v>0</v>
      </c>
      <c r="S176" s="305">
        <v>0</v>
      </c>
      <c r="T176" s="240">
        <v>2.8966874856575679E-2</v>
      </c>
      <c r="U176" s="305">
        <v>2.267141107415487E-3</v>
      </c>
      <c r="V176" s="240">
        <v>7.7967535645264297E-4</v>
      </c>
      <c r="W176" s="305">
        <v>1.1479475460962318E-2</v>
      </c>
      <c r="X176" s="240">
        <v>0.83031554733486479</v>
      </c>
      <c r="Y176" s="310">
        <v>1</v>
      </c>
    </row>
    <row r="177" spans="2:25" ht="15" hidden="1" customHeight="1" outlineLevel="1">
      <c r="B177" s="95" t="s">
        <v>41</v>
      </c>
      <c r="C177" s="305">
        <v>0.16243968263685021</v>
      </c>
      <c r="D177" s="240">
        <v>2.5479012352250738E-2</v>
      </c>
      <c r="E177" s="305">
        <v>3.2928689107076796E-2</v>
      </c>
      <c r="F177" s="240">
        <v>0.19744171872213689</v>
      </c>
      <c r="G177" s="305">
        <v>2.3866113419265891E-2</v>
      </c>
      <c r="H177" s="240">
        <v>0.3048911293220235</v>
      </c>
      <c r="I177" s="305">
        <v>3.2896750514344419E-3</v>
      </c>
      <c r="J177" s="240">
        <v>1.9109924651536644E-2</v>
      </c>
      <c r="K177" s="305">
        <v>0.16894184780728252</v>
      </c>
      <c r="L177" s="240">
        <v>6.9344007920771E-2</v>
      </c>
      <c r="M177" s="305">
        <v>2.8672871625488063E-2</v>
      </c>
      <c r="N177" s="240">
        <v>2.8505194013643102E-2</v>
      </c>
      <c r="O177" s="305">
        <v>4.2419774247380367E-2</v>
      </c>
      <c r="P177" s="240">
        <v>1.0465212218640959E-2</v>
      </c>
      <c r="Q177" s="305">
        <v>1.0917675615682914E-2</v>
      </c>
      <c r="R177" s="240">
        <v>0</v>
      </c>
      <c r="S177" s="305">
        <v>0</v>
      </c>
      <c r="T177" s="240">
        <v>2.7866422158995638E-2</v>
      </c>
      <c r="U177" s="305">
        <v>1.7699303472523496E-3</v>
      </c>
      <c r="V177" s="240">
        <v>1.0859121529006896E-3</v>
      </c>
      <c r="W177" s="305">
        <v>9.3127613308811585E-3</v>
      </c>
      <c r="X177" s="240">
        <v>0.83736602425736106</v>
      </c>
      <c r="Y177" s="310">
        <v>1</v>
      </c>
    </row>
    <row r="178" spans="2:25" ht="15" hidden="1" customHeight="1" outlineLevel="1">
      <c r="B178" s="95" t="s">
        <v>42</v>
      </c>
      <c r="C178" s="305">
        <v>0.22012872431586844</v>
      </c>
      <c r="D178" s="240">
        <v>3.2544133860474798E-2</v>
      </c>
      <c r="E178" s="305">
        <v>3.2052941945920836E-2</v>
      </c>
      <c r="F178" s="240">
        <v>0.16536883440692582</v>
      </c>
      <c r="G178" s="305">
        <v>3.7133040931769709E-2</v>
      </c>
      <c r="H178" s="240">
        <v>0.35265710800082223</v>
      </c>
      <c r="I178" s="305">
        <v>3.7560164335729675E-3</v>
      </c>
      <c r="J178" s="240">
        <v>2.2896483973529027E-2</v>
      </c>
      <c r="K178" s="305">
        <v>7.1132063886983149E-2</v>
      </c>
      <c r="L178" s="240">
        <v>2.7955226789179895E-2</v>
      </c>
      <c r="M178" s="305">
        <v>1.077418786489019E-2</v>
      </c>
      <c r="N178" s="240">
        <v>1.3502438607684485E-2</v>
      </c>
      <c r="O178" s="305">
        <v>1.8900210625228578E-2</v>
      </c>
      <c r="P178" s="240">
        <v>1.3000568608031522E-2</v>
      </c>
      <c r="Q178" s="305">
        <v>8.4650519622316133E-3</v>
      </c>
      <c r="R178" s="240">
        <v>0</v>
      </c>
      <c r="S178" s="305">
        <v>0</v>
      </c>
      <c r="T178" s="240">
        <v>2.4949345833811622E-2</v>
      </c>
      <c r="U178" s="305">
        <v>1.449550052189141E-3</v>
      </c>
      <c r="V178" s="240">
        <v>1.3667948926718971E-3</v>
      </c>
      <c r="W178" s="305">
        <v>1.2851075416645532E-2</v>
      </c>
      <c r="X178" s="240">
        <v>0.77962301020558</v>
      </c>
      <c r="Y178" s="310">
        <v>1</v>
      </c>
    </row>
    <row r="179" spans="2:25" ht="15" hidden="1" customHeight="1" outlineLevel="1">
      <c r="B179" s="95" t="s">
        <v>43</v>
      </c>
      <c r="C179" s="305">
        <v>0.29757527358250474</v>
      </c>
      <c r="D179" s="240">
        <v>2.7889180437205466E-2</v>
      </c>
      <c r="E179" s="305">
        <v>2.5701105445908038E-2</v>
      </c>
      <c r="F179" s="240">
        <v>0.14098457524140492</v>
      </c>
      <c r="G179" s="305">
        <v>3.5965751360965095E-2</v>
      </c>
      <c r="H179" s="240">
        <v>0.35318689612201737</v>
      </c>
      <c r="I179" s="305">
        <v>4.6715986110989222E-3</v>
      </c>
      <c r="J179" s="240">
        <v>3.6533246746408544E-2</v>
      </c>
      <c r="K179" s="305">
        <v>1.0235393575601208E-2</v>
      </c>
      <c r="L179" s="240">
        <v>3.2265330419800325E-3</v>
      </c>
      <c r="M179" s="305">
        <v>2.4484208124544759E-3</v>
      </c>
      <c r="N179" s="240">
        <v>3.6419162622530737E-3</v>
      </c>
      <c r="O179" s="305">
        <v>9.1852345891362658E-4</v>
      </c>
      <c r="P179" s="240">
        <v>9.3987766671639571E-3</v>
      </c>
      <c r="Q179" s="305">
        <v>7.0907670840975505E-3</v>
      </c>
      <c r="R179" s="240">
        <v>0</v>
      </c>
      <c r="S179" s="305">
        <v>0</v>
      </c>
      <c r="T179" s="240">
        <v>3.259880708959699E-2</v>
      </c>
      <c r="U179" s="305">
        <v>2.9661872208229852E-3</v>
      </c>
      <c r="V179" s="240">
        <v>1.8721497251742707E-3</v>
      </c>
      <c r="W179" s="305">
        <v>1.2932459273430393E-2</v>
      </c>
      <c r="X179" s="240">
        <v>0.70202689460089551</v>
      </c>
      <c r="Y179" s="310">
        <v>1</v>
      </c>
    </row>
    <row r="180" spans="2:25" ht="15" hidden="1" customHeight="1" outlineLevel="1">
      <c r="B180" s="95" t="s">
        <v>44</v>
      </c>
      <c r="C180" s="305">
        <v>0.3187421793979171</v>
      </c>
      <c r="D180" s="240">
        <v>2.2384571564899435E-2</v>
      </c>
      <c r="E180" s="305">
        <v>3.2850180391163997E-2</v>
      </c>
      <c r="F180" s="240">
        <v>0.12790975086057052</v>
      </c>
      <c r="G180" s="305">
        <v>5.0930682078223065E-2</v>
      </c>
      <c r="H180" s="240">
        <v>0.32018823002429558</v>
      </c>
      <c r="I180" s="305">
        <v>5.4652923505382521E-3</v>
      </c>
      <c r="J180" s="240">
        <v>4.7098891361186446E-2</v>
      </c>
      <c r="K180" s="305">
        <v>6.9965479801545371E-3</v>
      </c>
      <c r="L180" s="240">
        <v>2.0887397936578266E-3</v>
      </c>
      <c r="M180" s="305">
        <v>1.9305019305019305E-3</v>
      </c>
      <c r="N180" s="240">
        <v>2.4685106652319769E-3</v>
      </c>
      <c r="O180" s="305">
        <v>5.0879559076280384E-4</v>
      </c>
      <c r="P180" s="240">
        <v>8.8564514794022987E-3</v>
      </c>
      <c r="Q180" s="305">
        <v>7.4590894263025414E-3</v>
      </c>
      <c r="R180" s="240">
        <v>0</v>
      </c>
      <c r="S180" s="305">
        <v>0</v>
      </c>
      <c r="T180" s="240">
        <v>3.8400677744940041E-2</v>
      </c>
      <c r="U180" s="305">
        <v>9.1534517764025962E-4</v>
      </c>
      <c r="V180" s="240">
        <v>1.4825670563375481E-3</v>
      </c>
      <c r="W180" s="305">
        <v>1.0071231382706793E-2</v>
      </c>
      <c r="X180" s="240">
        <v>0.68100950887836142</v>
      </c>
      <c r="Y180" s="310">
        <v>1</v>
      </c>
    </row>
    <row r="181" spans="2:25" ht="15" hidden="1" customHeight="1" outlineLevel="1">
      <c r="B181" s="95" t="s">
        <v>45</v>
      </c>
      <c r="C181" s="305">
        <v>0.28468109892243471</v>
      </c>
      <c r="D181" s="240">
        <v>3.2775230274616401E-2</v>
      </c>
      <c r="E181" s="305">
        <v>4.2009056802023791E-2</v>
      </c>
      <c r="F181" s="240">
        <v>0.12826852904058431</v>
      </c>
      <c r="G181" s="305">
        <v>4.3319609175579754E-2</v>
      </c>
      <c r="H181" s="240">
        <v>0.35045997818601277</v>
      </c>
      <c r="I181" s="305">
        <v>4.8995814227059623E-3</v>
      </c>
      <c r="J181" s="240">
        <v>3.1744490826133384E-2</v>
      </c>
      <c r="K181" s="305">
        <v>1.1632223028032686E-2</v>
      </c>
      <c r="L181" s="240">
        <v>4.0858397528509508E-3</v>
      </c>
      <c r="M181" s="305">
        <v>3.2235591061975707E-3</v>
      </c>
      <c r="N181" s="240">
        <v>3.7746192545555259E-3</v>
      </c>
      <c r="O181" s="305">
        <v>5.4820491442863909E-4</v>
      </c>
      <c r="P181" s="240">
        <v>1.0955532586784835E-2</v>
      </c>
      <c r="Q181" s="305">
        <v>7.3864901751400491E-3</v>
      </c>
      <c r="R181" s="240">
        <v>0</v>
      </c>
      <c r="S181" s="305">
        <v>0</v>
      </c>
      <c r="T181" s="240">
        <v>3.5984513211167392E-2</v>
      </c>
      <c r="U181" s="305">
        <v>1.4761559414562834E-3</v>
      </c>
      <c r="V181" s="240">
        <v>1.8844543933484469E-3</v>
      </c>
      <c r="W181" s="305">
        <v>1.2277505896058064E-2</v>
      </c>
      <c r="X181" s="240">
        <v>0.71507335095964419</v>
      </c>
      <c r="Y181" s="310">
        <v>1</v>
      </c>
    </row>
    <row r="182" spans="2:25" ht="15" hidden="1" customHeight="1" outlineLevel="1">
      <c r="B182" s="95" t="s">
        <v>46</v>
      </c>
      <c r="C182" s="305">
        <v>0.28486515885685226</v>
      </c>
      <c r="D182" s="240">
        <v>2.9733566897876727E-2</v>
      </c>
      <c r="E182" s="305">
        <v>3.5723367284953449E-2</v>
      </c>
      <c r="F182" s="240">
        <v>0.11444898074505205</v>
      </c>
      <c r="G182" s="305">
        <v>3.93751677567915E-2</v>
      </c>
      <c r="H182" s="240">
        <v>0.38932289827228161</v>
      </c>
      <c r="I182" s="305">
        <v>8.4973229547798332E-3</v>
      </c>
      <c r="J182" s="240">
        <v>3.0694195261841865E-2</v>
      </c>
      <c r="K182" s="305">
        <v>1.0026558548886094E-2</v>
      </c>
      <c r="L182" s="240">
        <v>3.8531086216395667E-3</v>
      </c>
      <c r="M182" s="305">
        <v>1.8930029525195304E-3</v>
      </c>
      <c r="N182" s="240">
        <v>3.5599757017531469E-3</v>
      </c>
      <c r="O182" s="305">
        <v>7.2047127297385108E-4</v>
      </c>
      <c r="P182" s="240">
        <v>9.5391809230508419E-3</v>
      </c>
      <c r="Q182" s="305">
        <v>7.7874468475850082E-3</v>
      </c>
      <c r="R182" s="240">
        <v>0</v>
      </c>
      <c r="S182" s="305">
        <v>0</v>
      </c>
      <c r="T182" s="240">
        <v>2.6943506576066228E-2</v>
      </c>
      <c r="U182" s="305">
        <v>1.7835195728029159E-3</v>
      </c>
      <c r="V182" s="240">
        <v>2.0024863322361452E-3</v>
      </c>
      <c r="W182" s="305">
        <v>8.9529150832780031E-3</v>
      </c>
      <c r="X182" s="240">
        <v>0.71483111305748215</v>
      </c>
      <c r="Y182" s="310">
        <v>1</v>
      </c>
    </row>
    <row r="183" spans="2:25" ht="15" hidden="1" customHeight="1" outlineLevel="1">
      <c r="B183" s="95" t="s">
        <v>47</v>
      </c>
      <c r="C183" s="305">
        <v>0.25058167471738196</v>
      </c>
      <c r="D183" s="240">
        <v>2.8141675728990161E-2</v>
      </c>
      <c r="E183" s="305">
        <v>2.6036266154118509E-2</v>
      </c>
      <c r="F183" s="240">
        <v>0.1733200981259958</v>
      </c>
      <c r="G183" s="305">
        <v>5.3444525935105333E-2</v>
      </c>
      <c r="H183" s="240">
        <v>0.38786006929516198</v>
      </c>
      <c r="I183" s="305">
        <v>5.7851344174401258E-3</v>
      </c>
      <c r="J183" s="240">
        <v>1.9599908955261626E-2</v>
      </c>
      <c r="K183" s="305">
        <v>4.1981740471915222E-3</v>
      </c>
      <c r="L183" s="240">
        <v>3.0032118560481525E-3</v>
      </c>
      <c r="M183" s="305">
        <v>3.7935307655345083E-4</v>
      </c>
      <c r="N183" s="240">
        <v>1.9916036519056169E-4</v>
      </c>
      <c r="O183" s="305">
        <v>6.1644874939935758E-4</v>
      </c>
      <c r="P183" s="240">
        <v>9.5438911509572351E-3</v>
      </c>
      <c r="Q183" s="305">
        <v>8.895829645178422E-3</v>
      </c>
      <c r="R183" s="240">
        <v>0</v>
      </c>
      <c r="S183" s="305">
        <v>0</v>
      </c>
      <c r="T183" s="240">
        <v>2.0523001441541691E-2</v>
      </c>
      <c r="U183" s="305">
        <v>1.5521863382312031E-3</v>
      </c>
      <c r="V183" s="240">
        <v>1.239220050074606E-3</v>
      </c>
      <c r="W183" s="305">
        <v>9.0380870488859667E-3</v>
      </c>
      <c r="X183" s="240">
        <v>0.74917806833413414</v>
      </c>
      <c r="Y183" s="310">
        <v>1</v>
      </c>
    </row>
    <row r="184" spans="2:25" ht="15" hidden="1" customHeight="1" outlineLevel="1">
      <c r="B184" s="95" t="s">
        <v>48</v>
      </c>
      <c r="C184" s="305">
        <v>0.22971224116930572</v>
      </c>
      <c r="D184" s="240">
        <v>2.7985336831256442E-2</v>
      </c>
      <c r="E184" s="305">
        <v>3.5220298885037006E-2</v>
      </c>
      <c r="F184" s="240">
        <v>0.1700055045441769</v>
      </c>
      <c r="G184" s="305">
        <v>7.8984353040382274E-2</v>
      </c>
      <c r="H184" s="240">
        <v>0.31340180830132108</v>
      </c>
      <c r="I184" s="305">
        <v>2.5941628408132672E-3</v>
      </c>
      <c r="J184" s="240">
        <v>2.9042326431181487E-2</v>
      </c>
      <c r="K184" s="305">
        <v>5.3238897217277245E-2</v>
      </c>
      <c r="L184" s="240">
        <v>2.3496790967862832E-2</v>
      </c>
      <c r="M184" s="305">
        <v>1.1246252225241263E-2</v>
      </c>
      <c r="N184" s="240">
        <v>9.023938911271432E-3</v>
      </c>
      <c r="O184" s="305">
        <v>9.4719151129017149E-3</v>
      </c>
      <c r="P184" s="240">
        <v>9.2845263749648643E-3</v>
      </c>
      <c r="Q184" s="305">
        <v>9.4016443361753955E-3</v>
      </c>
      <c r="R184" s="240">
        <v>0</v>
      </c>
      <c r="S184" s="305">
        <v>0</v>
      </c>
      <c r="T184" s="240">
        <v>2.7660334488897216E-2</v>
      </c>
      <c r="U184" s="305">
        <v>1.5547409350698024E-3</v>
      </c>
      <c r="V184" s="240">
        <v>1.645507355007964E-3</v>
      </c>
      <c r="W184" s="305">
        <v>9.7764218120490951E-3</v>
      </c>
      <c r="X184" s="240">
        <v>0.76979586339360995</v>
      </c>
      <c r="Y184" s="310">
        <v>1</v>
      </c>
    </row>
    <row r="185" spans="2:25" ht="15" hidden="1" customHeight="1" outlineLevel="1">
      <c r="B185" s="95" t="s">
        <v>49</v>
      </c>
      <c r="C185" s="305">
        <v>0.20835482594738608</v>
      </c>
      <c r="D185" s="240">
        <v>2.7316069130262768E-2</v>
      </c>
      <c r="E185" s="305">
        <v>3.0628853020567805E-2</v>
      </c>
      <c r="F185" s="240">
        <v>0.17840455526564872</v>
      </c>
      <c r="G185" s="305">
        <v>4.9200975556011842E-2</v>
      </c>
      <c r="H185" s="240">
        <v>0.26210555836559313</v>
      </c>
      <c r="I185" s="305">
        <v>2.3888101521927474E-3</v>
      </c>
      <c r="J185" s="240">
        <v>3.0055438424286738E-2</v>
      </c>
      <c r="K185" s="305">
        <v>0.1575062224247675</v>
      </c>
      <c r="L185" s="240">
        <v>5.2005448690661607E-2</v>
      </c>
      <c r="M185" s="305">
        <v>3.2529384368067064E-2</v>
      </c>
      <c r="N185" s="240">
        <v>2.913146468617445E-2</v>
      </c>
      <c r="O185" s="305">
        <v>4.3839924679864382E-2</v>
      </c>
      <c r="P185" s="240">
        <v>1.0103615266349827E-2</v>
      </c>
      <c r="Q185" s="305">
        <v>1.1548419729468502E-2</v>
      </c>
      <c r="R185" s="240">
        <v>0</v>
      </c>
      <c r="S185" s="305">
        <v>0</v>
      </c>
      <c r="T185" s="240">
        <v>2.1722146824184576E-2</v>
      </c>
      <c r="U185" s="305">
        <v>1.9656351881250597E-3</v>
      </c>
      <c r="V185" s="240">
        <v>1.4322844937675592E-3</v>
      </c>
      <c r="W185" s="305">
        <v>6.7532714679914467E-3</v>
      </c>
      <c r="X185" s="240">
        <v>0.79113185530921826</v>
      </c>
      <c r="Y185" s="310">
        <v>1</v>
      </c>
    </row>
    <row r="186" spans="2:25" ht="15" hidden="1" customHeight="1" outlineLevel="1">
      <c r="B186" s="95" t="s">
        <v>50</v>
      </c>
      <c r="C186" s="305">
        <v>0.13526571395894413</v>
      </c>
      <c r="D186" s="240">
        <v>2.9524083160616704E-2</v>
      </c>
      <c r="E186" s="305">
        <v>3.4361078644413887E-2</v>
      </c>
      <c r="F186" s="240">
        <v>0.16323046581884421</v>
      </c>
      <c r="G186" s="305">
        <v>5.9703699157849517E-2</v>
      </c>
      <c r="H186" s="240">
        <v>0.33221009408988333</v>
      </c>
      <c r="I186" s="305">
        <v>4.7226259250684128E-3</v>
      </c>
      <c r="J186" s="240">
        <v>3.8587173314513494E-2</v>
      </c>
      <c r="K186" s="305">
        <v>0.15434590375662158</v>
      </c>
      <c r="L186" s="240">
        <v>5.5884871696881618E-2</v>
      </c>
      <c r="M186" s="305">
        <v>2.8268807516032661E-2</v>
      </c>
      <c r="N186" s="240">
        <v>3.0182405498665223E-2</v>
      </c>
      <c r="O186" s="305">
        <v>4.0009819045042076E-2</v>
      </c>
      <c r="P186" s="240">
        <v>9.6572539589999083E-3</v>
      </c>
      <c r="Q186" s="305">
        <v>1.1116163208149808E-2</v>
      </c>
      <c r="R186" s="240">
        <v>0</v>
      </c>
      <c r="S186" s="305">
        <v>0</v>
      </c>
      <c r="T186" s="240">
        <v>1.764917556285165E-2</v>
      </c>
      <c r="U186" s="305">
        <v>1.8187549339306586E-3</v>
      </c>
      <c r="V186" s="240">
        <v>1.723911885228753E-3</v>
      </c>
      <c r="W186" s="305">
        <v>5.662687907790241E-3</v>
      </c>
      <c r="X186" s="240">
        <v>0.86431307132476209</v>
      </c>
      <c r="Y186" s="310">
        <v>1</v>
      </c>
    </row>
    <row r="187" spans="2:25" ht="15" hidden="1" customHeight="1" outlineLevel="1">
      <c r="B187" s="95" t="s">
        <v>51</v>
      </c>
      <c r="C187" s="305">
        <v>0.12414281374102125</v>
      </c>
      <c r="D187" s="240">
        <v>2.5159501746923895E-2</v>
      </c>
      <c r="E187" s="305">
        <v>3.8364510318786488E-2</v>
      </c>
      <c r="F187" s="240">
        <v>0.18931338295609904</v>
      </c>
      <c r="G187" s="305">
        <v>5.2006249864369261E-2</v>
      </c>
      <c r="H187" s="240">
        <v>0.30352802673553092</v>
      </c>
      <c r="I187" s="305">
        <v>1.8337275666760705E-3</v>
      </c>
      <c r="J187" s="240">
        <v>4.4644213450228946E-2</v>
      </c>
      <c r="K187" s="305">
        <v>0.15857403268158243</v>
      </c>
      <c r="L187" s="240">
        <v>5.4919598098999586E-2</v>
      </c>
      <c r="M187" s="305">
        <v>2.953494932835659E-2</v>
      </c>
      <c r="N187" s="240">
        <v>2.5425337991797053E-2</v>
      </c>
      <c r="O187" s="305">
        <v>4.8694147262429203E-2</v>
      </c>
      <c r="P187" s="240">
        <v>1.016145482953929E-2</v>
      </c>
      <c r="Q187" s="305">
        <v>1.2212191575703652E-2</v>
      </c>
      <c r="R187" s="240">
        <v>0</v>
      </c>
      <c r="S187" s="305">
        <v>0</v>
      </c>
      <c r="T187" s="240">
        <v>2.6331351316160673E-2</v>
      </c>
      <c r="U187" s="305">
        <v>3.2252989301447452E-3</v>
      </c>
      <c r="V187" s="240">
        <v>1.3780082897506564E-3</v>
      </c>
      <c r="W187" s="305">
        <v>8.7237690154293532E-3</v>
      </c>
      <c r="X187" s="240">
        <v>0.87545571927692545</v>
      </c>
      <c r="Y187" s="310">
        <v>1</v>
      </c>
    </row>
    <row r="188" spans="2:25" ht="15" customHeight="1" collapsed="1">
      <c r="B188" s="312">
        <v>1997</v>
      </c>
      <c r="C188" s="253">
        <v>0.22253915405432353</v>
      </c>
      <c r="D188" s="253">
        <v>2.8050062827227575E-2</v>
      </c>
      <c r="E188" s="253">
        <v>3.3576897327396757E-2</v>
      </c>
      <c r="F188" s="253">
        <v>0.15973340986400317</v>
      </c>
      <c r="G188" s="253">
        <v>4.6446145938974573E-2</v>
      </c>
      <c r="H188" s="253">
        <v>0.32955747261043455</v>
      </c>
      <c r="I188" s="253">
        <v>4.1516642968779738E-3</v>
      </c>
      <c r="J188" s="253">
        <v>3.137835301359361E-2</v>
      </c>
      <c r="K188" s="253">
        <v>8.4267413043077222E-2</v>
      </c>
      <c r="L188" s="253">
        <v>3.1554189855685359E-2</v>
      </c>
      <c r="M188" s="253">
        <v>1.5695948443610431E-2</v>
      </c>
      <c r="N188" s="253">
        <v>1.5331664946049848E-2</v>
      </c>
      <c r="O188" s="253">
        <v>2.1685609797731587E-2</v>
      </c>
      <c r="P188" s="253">
        <v>9.9012721667092046E-3</v>
      </c>
      <c r="Q188" s="253">
        <v>9.3209872363001975E-3</v>
      </c>
      <c r="R188" s="253">
        <v>0</v>
      </c>
      <c r="S188" s="253">
        <v>0</v>
      </c>
      <c r="T188" s="253">
        <v>2.7576027250273739E-2</v>
      </c>
      <c r="U188" s="253">
        <v>1.8886698258141093E-3</v>
      </c>
      <c r="V188" s="253">
        <v>1.4781503458708349E-3</v>
      </c>
      <c r="W188" s="253">
        <v>9.8073991115685925E-3</v>
      </c>
      <c r="X188" s="253">
        <v>0.77713392485812216</v>
      </c>
      <c r="Y188" s="253">
        <v>1</v>
      </c>
    </row>
    <row r="189" spans="2:25" ht="15" hidden="1" customHeight="1" outlineLevel="1">
      <c r="B189" s="95" t="s">
        <v>40</v>
      </c>
      <c r="C189" s="305">
        <v>0.16105029225178441</v>
      </c>
      <c r="D189" s="240">
        <v>2.7033998718740966E-2</v>
      </c>
      <c r="E189" s="305">
        <v>4.200942235626938E-2</v>
      </c>
      <c r="F189" s="240">
        <v>0.17414067770665972</v>
      </c>
      <c r="G189" s="305">
        <v>3.7159346671277689E-2</v>
      </c>
      <c r="H189" s="240">
        <v>0.29440327911604464</v>
      </c>
      <c r="I189" s="305">
        <v>2.0664553912092022E-3</v>
      </c>
      <c r="J189" s="240">
        <v>2.6107070168774695E-2</v>
      </c>
      <c r="K189" s="305">
        <v>0.17573091292540916</v>
      </c>
      <c r="L189" s="240">
        <v>6.1486260481095761E-2</v>
      </c>
      <c r="M189" s="305">
        <v>3.6136040229265996E-2</v>
      </c>
      <c r="N189" s="240">
        <v>3.1991790871312833E-2</v>
      </c>
      <c r="O189" s="305">
        <v>4.6116821343734585E-2</v>
      </c>
      <c r="P189" s="240">
        <v>1.0777316045785168E-2</v>
      </c>
      <c r="Q189" s="305">
        <v>1.4399990929139572E-2</v>
      </c>
      <c r="R189" s="240">
        <v>0</v>
      </c>
      <c r="S189" s="305">
        <v>0</v>
      </c>
      <c r="T189" s="240">
        <v>2.4196520191168382E-2</v>
      </c>
      <c r="U189" s="305">
        <v>1.5930698626331573E-3</v>
      </c>
      <c r="V189" s="240">
        <v>1.1650386361961346E-3</v>
      </c>
      <c r="W189" s="305">
        <v>7.8803099966551198E-3</v>
      </c>
      <c r="X189" s="240">
        <v>0.8386634087159629</v>
      </c>
      <c r="Y189" s="310">
        <v>1</v>
      </c>
    </row>
    <row r="190" spans="2:25" ht="15" hidden="1" customHeight="1" outlineLevel="1">
      <c r="B190" s="95" t="s">
        <v>41</v>
      </c>
      <c r="C190" s="305">
        <v>0.16750378312244438</v>
      </c>
      <c r="D190" s="240">
        <v>2.6052566620517938E-2</v>
      </c>
      <c r="E190" s="305">
        <v>3.3369286411882762E-2</v>
      </c>
      <c r="F190" s="240">
        <v>0.18337143286433347</v>
      </c>
      <c r="G190" s="305">
        <v>3.237923521899181E-2</v>
      </c>
      <c r="H190" s="240">
        <v>0.31326131985361194</v>
      </c>
      <c r="I190" s="305">
        <v>2.4067098103609259E-3</v>
      </c>
      <c r="J190" s="240">
        <v>1.7638473013726563E-2</v>
      </c>
      <c r="K190" s="305">
        <v>0.16297208538587848</v>
      </c>
      <c r="L190" s="240">
        <v>5.2617598763643386E-2</v>
      </c>
      <c r="M190" s="305">
        <v>4.2129495476351461E-2</v>
      </c>
      <c r="N190" s="240">
        <v>2.4244180430793006E-2</v>
      </c>
      <c r="O190" s="305">
        <v>4.3980810715090635E-2</v>
      </c>
      <c r="P190" s="240">
        <v>1.1617673889479164E-2</v>
      </c>
      <c r="Q190" s="305">
        <v>9.9192933878532261E-3</v>
      </c>
      <c r="R190" s="240">
        <v>0</v>
      </c>
      <c r="S190" s="305">
        <v>0</v>
      </c>
      <c r="T190" s="240">
        <v>2.455004990501948E-2</v>
      </c>
      <c r="U190" s="305">
        <v>7.2093971688292173E-3</v>
      </c>
      <c r="V190" s="240">
        <v>1.0598108975390923E-3</v>
      </c>
      <c r="W190" s="305">
        <v>6.3642315163613336E-3</v>
      </c>
      <c r="X190" s="240">
        <v>0.83217156594438546</v>
      </c>
      <c r="Y190" s="310">
        <v>1</v>
      </c>
    </row>
    <row r="191" spans="2:25" ht="15" hidden="1" customHeight="1" outlineLevel="1">
      <c r="B191" s="95" t="s">
        <v>42</v>
      </c>
      <c r="C191" s="305">
        <v>0.23988042148810751</v>
      </c>
      <c r="D191" s="240">
        <v>2.7378714676257739E-2</v>
      </c>
      <c r="E191" s="305">
        <v>3.6463311534561851E-2</v>
      </c>
      <c r="F191" s="240">
        <v>0.1675261251158453</v>
      </c>
      <c r="G191" s="305">
        <v>4.9661688102286695E-2</v>
      </c>
      <c r="H191" s="240">
        <v>0.3263743830056739</v>
      </c>
      <c r="I191" s="305">
        <v>5.9992620762385641E-3</v>
      </c>
      <c r="J191" s="240">
        <v>2.357579261437092E-2</v>
      </c>
      <c r="K191" s="305">
        <v>8.0087969809040427E-2</v>
      </c>
      <c r="L191" s="240">
        <v>3.1533167348907203E-2</v>
      </c>
      <c r="M191" s="305">
        <v>1.3695167761447261E-2</v>
      </c>
      <c r="N191" s="240">
        <v>1.3852049191043813E-2</v>
      </c>
      <c r="O191" s="305">
        <v>2.100758550764216E-2</v>
      </c>
      <c r="P191" s="240">
        <v>1.2719016643957595E-2</v>
      </c>
      <c r="Q191" s="305">
        <v>6.888256843952366E-3</v>
      </c>
      <c r="R191" s="240">
        <v>0</v>
      </c>
      <c r="S191" s="305">
        <v>0</v>
      </c>
      <c r="T191" s="240">
        <v>1.5040280759654745E-2</v>
      </c>
      <c r="U191" s="305">
        <v>1.1185064887902407E-3</v>
      </c>
      <c r="V191" s="240">
        <v>1.4322693479833473E-3</v>
      </c>
      <c r="W191" s="305">
        <v>5.188708023323039E-3</v>
      </c>
      <c r="X191" s="240">
        <v>0.75945428504193657</v>
      </c>
      <c r="Y191" s="310">
        <v>1</v>
      </c>
    </row>
    <row r="192" spans="2:25" ht="15" hidden="1" customHeight="1" outlineLevel="1">
      <c r="B192" s="95" t="s">
        <v>43</v>
      </c>
      <c r="C192" s="305">
        <v>0.3305728434194577</v>
      </c>
      <c r="D192" s="240">
        <v>2.5132569291533419E-2</v>
      </c>
      <c r="E192" s="305">
        <v>2.8615547488465766E-2</v>
      </c>
      <c r="F192" s="240">
        <v>0.1484368882471411</v>
      </c>
      <c r="G192" s="305">
        <v>5.4719090917633204E-2</v>
      </c>
      <c r="H192" s="240">
        <v>0.31751793953023644</v>
      </c>
      <c r="I192" s="305">
        <v>7.4326504148565309E-3</v>
      </c>
      <c r="J192" s="240">
        <v>3.3273091174471525E-2</v>
      </c>
      <c r="K192" s="305">
        <v>6.8312728844509459E-3</v>
      </c>
      <c r="L192" s="240">
        <v>3.5456216896829298E-3</v>
      </c>
      <c r="M192" s="305">
        <v>2.6529519179871392E-3</v>
      </c>
      <c r="N192" s="240">
        <v>4.6356184635430535E-4</v>
      </c>
      <c r="O192" s="305">
        <v>1.6913743042657085E-4</v>
      </c>
      <c r="P192" s="240">
        <v>1.0445802416159515E-2</v>
      </c>
      <c r="Q192" s="305">
        <v>7.9525914046863592E-3</v>
      </c>
      <c r="R192" s="240">
        <v>0</v>
      </c>
      <c r="S192" s="305">
        <v>0</v>
      </c>
      <c r="T192" s="240">
        <v>1.7674861479576656E-2</v>
      </c>
      <c r="U192" s="305">
        <v>1.3217776970372761E-3</v>
      </c>
      <c r="V192" s="240">
        <v>1.9450804499055649E-3</v>
      </c>
      <c r="W192" s="305">
        <v>7.9118731343984817E-3</v>
      </c>
      <c r="X192" s="240">
        <v>0.66921103653055281</v>
      </c>
      <c r="Y192" s="310">
        <v>1</v>
      </c>
    </row>
    <row r="193" spans="2:25" ht="15" hidden="1" customHeight="1" outlineLevel="1">
      <c r="B193" s="95" t="s">
        <v>44</v>
      </c>
      <c r="C193" s="305">
        <v>0.32667592590124256</v>
      </c>
      <c r="D193" s="240">
        <v>2.0326774560741733E-2</v>
      </c>
      <c r="E193" s="305">
        <v>3.0531481841859026E-2</v>
      </c>
      <c r="F193" s="240">
        <v>0.12761482295046131</v>
      </c>
      <c r="G193" s="305">
        <v>6.6413237328755259E-2</v>
      </c>
      <c r="H193" s="240">
        <v>0.30416585581718963</v>
      </c>
      <c r="I193" s="305">
        <v>1.0135396312123289E-2</v>
      </c>
      <c r="J193" s="240">
        <v>5.1012873179587387E-2</v>
      </c>
      <c r="K193" s="305">
        <v>5.6701704250095297E-3</v>
      </c>
      <c r="L193" s="240">
        <v>2.8550787612530355E-3</v>
      </c>
      <c r="M193" s="305">
        <v>2.5005264967837043E-3</v>
      </c>
      <c r="N193" s="240">
        <v>2.8257548897555723E-4</v>
      </c>
      <c r="O193" s="305">
        <v>3.1989677997232895E-5</v>
      </c>
      <c r="P193" s="240">
        <v>7.3123072288674854E-3</v>
      </c>
      <c r="Q193" s="305">
        <v>1.06658918055774E-2</v>
      </c>
      <c r="R193" s="240">
        <v>0</v>
      </c>
      <c r="S193" s="305">
        <v>0</v>
      </c>
      <c r="T193" s="240">
        <v>2.768973211310484E-2</v>
      </c>
      <c r="U193" s="305">
        <v>1.1036438909045349E-3</v>
      </c>
      <c r="V193" s="240">
        <v>1.6288077713591082E-3</v>
      </c>
      <c r="W193" s="305">
        <v>8.8718040312325882E-3</v>
      </c>
      <c r="X193" s="240">
        <v>0.67314279925677301</v>
      </c>
      <c r="Y193" s="310">
        <v>1</v>
      </c>
    </row>
    <row r="194" spans="2:25" ht="15" hidden="1" customHeight="1" outlineLevel="1">
      <c r="B194" s="95" t="s">
        <v>45</v>
      </c>
      <c r="C194" s="305">
        <v>0.29412638714769929</v>
      </c>
      <c r="D194" s="240">
        <v>3.1818111467087649E-2</v>
      </c>
      <c r="E194" s="305">
        <v>3.9367909489096284E-2</v>
      </c>
      <c r="F194" s="240">
        <v>0.14833077958861493</v>
      </c>
      <c r="G194" s="305">
        <v>5.5015399854513938E-2</v>
      </c>
      <c r="H194" s="240">
        <v>0.315407593134296</v>
      </c>
      <c r="I194" s="305">
        <v>8.3979508133289991E-3</v>
      </c>
      <c r="J194" s="240">
        <v>3.6027920942254418E-2</v>
      </c>
      <c r="K194" s="305">
        <v>9.2213400195013239E-3</v>
      </c>
      <c r="L194" s="240">
        <v>4.4295862933556203E-3</v>
      </c>
      <c r="M194" s="305">
        <v>4.1943322344492424E-3</v>
      </c>
      <c r="N194" s="240">
        <v>4.519354289517265E-4</v>
      </c>
      <c r="O194" s="305">
        <v>1.4548606274473387E-4</v>
      </c>
      <c r="P194" s="240">
        <v>1.0360464936311155E-2</v>
      </c>
      <c r="Q194" s="305">
        <v>9.3111080156629677E-3</v>
      </c>
      <c r="R194" s="240">
        <v>0</v>
      </c>
      <c r="S194" s="305">
        <v>0</v>
      </c>
      <c r="T194" s="240">
        <v>2.6311309219792297E-2</v>
      </c>
      <c r="U194" s="305">
        <v>3.733110461067001E-3</v>
      </c>
      <c r="V194" s="240">
        <v>1.8603643342464905E-3</v>
      </c>
      <c r="W194" s="305">
        <v>1.0357369488167649E-2</v>
      </c>
      <c r="X194" s="240">
        <v>0.70552073176394103</v>
      </c>
      <c r="Y194" s="310">
        <v>1</v>
      </c>
    </row>
    <row r="195" spans="2:25" ht="15" hidden="1" customHeight="1" outlineLevel="1">
      <c r="B195" s="95" t="s">
        <v>46</v>
      </c>
      <c r="C195" s="305">
        <v>0.30220558114799456</v>
      </c>
      <c r="D195" s="240">
        <v>1.9694998814203685E-2</v>
      </c>
      <c r="E195" s="305">
        <v>3.0629478177754462E-2</v>
      </c>
      <c r="F195" s="240">
        <v>0.14951454217482232</v>
      </c>
      <c r="G195" s="305">
        <v>5.7266775424551011E-2</v>
      </c>
      <c r="H195" s="240">
        <v>0.34332756006238008</v>
      </c>
      <c r="I195" s="305">
        <v>1.1944202893343012E-2</v>
      </c>
      <c r="J195" s="240">
        <v>3.3313689838803569E-2</v>
      </c>
      <c r="K195" s="305">
        <v>4.3874463696666121E-3</v>
      </c>
      <c r="L195" s="240">
        <v>2.0805335364758133E-3</v>
      </c>
      <c r="M195" s="305">
        <v>1.3187492364190388E-3</v>
      </c>
      <c r="N195" s="240">
        <v>2.5512587407561786E-4</v>
      </c>
      <c r="O195" s="305">
        <v>7.3303772269614151E-4</v>
      </c>
      <c r="P195" s="240">
        <v>9.259991232293905E-3</v>
      </c>
      <c r="Q195" s="305">
        <v>1.1042279028653151E-2</v>
      </c>
      <c r="R195" s="240">
        <v>0</v>
      </c>
      <c r="S195" s="305">
        <v>0</v>
      </c>
      <c r="T195" s="240">
        <v>1.8617002163179946E-2</v>
      </c>
      <c r="U195" s="305">
        <v>1.7751011520190877E-3</v>
      </c>
      <c r="V195" s="240">
        <v>1.5487218553041028E-3</v>
      </c>
      <c r="W195" s="305">
        <v>5.2606236569958387E-3</v>
      </c>
      <c r="X195" s="240">
        <v>0.69758241284397082</v>
      </c>
      <c r="Y195" s="310">
        <v>1</v>
      </c>
    </row>
    <row r="196" spans="2:25" ht="15" hidden="1" customHeight="1" outlineLevel="1">
      <c r="B196" s="95" t="s">
        <v>47</v>
      </c>
      <c r="C196" s="305">
        <v>0.23891801514264344</v>
      </c>
      <c r="D196" s="240">
        <v>2.3536419851281236E-2</v>
      </c>
      <c r="E196" s="305">
        <v>2.5096714581140402E-2</v>
      </c>
      <c r="F196" s="240">
        <v>0.1892999658156686</v>
      </c>
      <c r="G196" s="305">
        <v>7.7361511150522755E-2</v>
      </c>
      <c r="H196" s="240">
        <v>0.3562887323705311</v>
      </c>
      <c r="I196" s="305">
        <v>8.7288505603184217E-3</v>
      </c>
      <c r="J196" s="240">
        <v>2.6653624723733064E-2</v>
      </c>
      <c r="K196" s="305">
        <v>5.2630331994164958E-3</v>
      </c>
      <c r="L196" s="240">
        <v>3.7873531512199743E-3</v>
      </c>
      <c r="M196" s="305">
        <v>1.692293633252893E-4</v>
      </c>
      <c r="N196" s="240">
        <v>1.9630606145733557E-4</v>
      </c>
      <c r="O196" s="305">
        <v>1.1101446234138977E-3</v>
      </c>
      <c r="P196" s="240">
        <v>1.0258684004779037E-2</v>
      </c>
      <c r="Q196" s="305">
        <v>9.6765349949400423E-3</v>
      </c>
      <c r="R196" s="240">
        <v>0</v>
      </c>
      <c r="S196" s="305">
        <v>0</v>
      </c>
      <c r="T196" s="240">
        <v>2.0781365816345525E-2</v>
      </c>
      <c r="U196" s="305">
        <v>1.1439904960789556E-3</v>
      </c>
      <c r="V196" s="240">
        <v>1.3538349066023144E-3</v>
      </c>
      <c r="W196" s="305">
        <v>5.4018012773432347E-3</v>
      </c>
      <c r="X196" s="240">
        <v>0.7608450637487012</v>
      </c>
      <c r="Y196" s="310">
        <v>1</v>
      </c>
    </row>
    <row r="197" spans="2:25" ht="15" hidden="1" customHeight="1" outlineLevel="1">
      <c r="B197" s="95" t="s">
        <v>48</v>
      </c>
      <c r="C197" s="305">
        <v>0.27477611168140198</v>
      </c>
      <c r="D197" s="240">
        <v>1.8692530339624081E-2</v>
      </c>
      <c r="E197" s="305">
        <v>2.7732472179034413E-2</v>
      </c>
      <c r="F197" s="240">
        <v>0.16010227114924344</v>
      </c>
      <c r="G197" s="305">
        <v>7.8805420697654782E-2</v>
      </c>
      <c r="H197" s="240">
        <v>0.28494876912478662</v>
      </c>
      <c r="I197" s="305">
        <v>4.0761424498786955E-3</v>
      </c>
      <c r="J197" s="240">
        <v>3.583846821997555E-2</v>
      </c>
      <c r="K197" s="305">
        <v>6.8760738334526852E-2</v>
      </c>
      <c r="L197" s="240">
        <v>3.8550450771798646E-2</v>
      </c>
      <c r="M197" s="305">
        <v>8.683245339120349E-3</v>
      </c>
      <c r="N197" s="240">
        <v>9.8622498019109127E-3</v>
      </c>
      <c r="O197" s="305">
        <v>1.166479242169695E-2</v>
      </c>
      <c r="P197" s="240">
        <v>1.1008579776125295E-2</v>
      </c>
      <c r="Q197" s="305">
        <v>9.5872395230613815E-3</v>
      </c>
      <c r="R197" s="240">
        <v>0</v>
      </c>
      <c r="S197" s="305">
        <v>0</v>
      </c>
      <c r="T197" s="240">
        <v>1.8180630018597231E-2</v>
      </c>
      <c r="U197" s="305">
        <v>1.4240631271119292E-3</v>
      </c>
      <c r="V197" s="240">
        <v>9.393915465652305E-4</v>
      </c>
      <c r="W197" s="305">
        <v>4.7568609618824859E-3</v>
      </c>
      <c r="X197" s="240">
        <v>0.72485357744806811</v>
      </c>
      <c r="Y197" s="310">
        <v>1</v>
      </c>
    </row>
    <row r="198" spans="2:25" ht="15" hidden="1" customHeight="1" outlineLevel="1">
      <c r="B198" s="95" t="s">
        <v>49</v>
      </c>
      <c r="C198" s="305">
        <v>0.16764297691987612</v>
      </c>
      <c r="D198" s="240">
        <v>2.376532674209712E-2</v>
      </c>
      <c r="E198" s="305">
        <v>2.8641479440176806E-2</v>
      </c>
      <c r="F198" s="240">
        <v>0.18572984070902301</v>
      </c>
      <c r="G198" s="305">
        <v>7.3433813141443316E-2</v>
      </c>
      <c r="H198" s="240">
        <v>0.30937781088899463</v>
      </c>
      <c r="I198" s="305">
        <v>3.7947780067324297E-3</v>
      </c>
      <c r="J198" s="240">
        <v>3.0251083243426413E-2</v>
      </c>
      <c r="K198" s="305">
        <v>0.1302558173722595</v>
      </c>
      <c r="L198" s="240">
        <v>4.2888715581014647E-2</v>
      </c>
      <c r="M198" s="305">
        <v>2.274624321960627E-2</v>
      </c>
      <c r="N198" s="240">
        <v>2.6289364904158806E-2</v>
      </c>
      <c r="O198" s="305">
        <v>3.8331493667479774E-2</v>
      </c>
      <c r="P198" s="240">
        <v>9.4109497908262552E-3</v>
      </c>
      <c r="Q198" s="305">
        <v>1.1730672919038922E-2</v>
      </c>
      <c r="R198" s="240">
        <v>0</v>
      </c>
      <c r="S198" s="305">
        <v>0</v>
      </c>
      <c r="T198" s="240">
        <v>1.7581059498032844E-2</v>
      </c>
      <c r="U198" s="305">
        <v>2.9700429310735759E-3</v>
      </c>
      <c r="V198" s="240">
        <v>9.2190929907485153E-4</v>
      </c>
      <c r="W198" s="305">
        <v>3.9716849262846311E-3</v>
      </c>
      <c r="X198" s="240">
        <v>0.83183626890848439</v>
      </c>
      <c r="Y198" s="310">
        <v>1</v>
      </c>
    </row>
    <row r="199" spans="2:25" ht="15" hidden="1" customHeight="1" outlineLevel="1">
      <c r="B199" s="95" t="s">
        <v>50</v>
      </c>
      <c r="C199" s="305">
        <v>0.12659259865345054</v>
      </c>
      <c r="D199" s="240">
        <v>2.310290817280718E-2</v>
      </c>
      <c r="E199" s="305">
        <v>3.6398915279596038E-2</v>
      </c>
      <c r="F199" s="240">
        <v>0.19851961380213204</v>
      </c>
      <c r="G199" s="305">
        <v>6.2590588180288009E-2</v>
      </c>
      <c r="H199" s="240">
        <v>0.31304645128109221</v>
      </c>
      <c r="I199" s="305">
        <v>4.184589489433327E-3</v>
      </c>
      <c r="J199" s="240">
        <v>4.4820693847017021E-2</v>
      </c>
      <c r="K199" s="305">
        <v>0.1415601037965214</v>
      </c>
      <c r="L199" s="240">
        <v>4.6530180475032726E-2</v>
      </c>
      <c r="M199" s="305">
        <v>2.436237609874696E-2</v>
      </c>
      <c r="N199" s="240">
        <v>2.8003436506452217E-2</v>
      </c>
      <c r="O199" s="305">
        <v>4.2664110716289505E-2</v>
      </c>
      <c r="P199" s="240">
        <v>9.625724705442304E-3</v>
      </c>
      <c r="Q199" s="305">
        <v>1.1814452029175238E-2</v>
      </c>
      <c r="R199" s="240">
        <v>0</v>
      </c>
      <c r="S199" s="305">
        <v>0</v>
      </c>
      <c r="T199" s="240">
        <v>1.8222835234711052E-2</v>
      </c>
      <c r="U199" s="305">
        <v>2.9718767533196185E-3</v>
      </c>
      <c r="V199" s="240">
        <v>1.9724845707873575E-3</v>
      </c>
      <c r="W199" s="305">
        <v>4.1144567046942212E-3</v>
      </c>
      <c r="X199" s="240">
        <v>0.87294569384701703</v>
      </c>
      <c r="Y199" s="310">
        <v>1</v>
      </c>
    </row>
    <row r="200" spans="2:25" ht="15" hidden="1" customHeight="1" outlineLevel="1">
      <c r="B200" s="95" t="s">
        <v>51</v>
      </c>
      <c r="C200" s="305">
        <v>0.12731117022028374</v>
      </c>
      <c r="D200" s="240">
        <v>2.3636759372588481E-2</v>
      </c>
      <c r="E200" s="305">
        <v>3.6125063953800621E-2</v>
      </c>
      <c r="F200" s="240">
        <v>0.17722764160996804</v>
      </c>
      <c r="G200" s="305">
        <v>4.4438351362887291E-2</v>
      </c>
      <c r="H200" s="240">
        <v>0.32810490401983206</v>
      </c>
      <c r="I200" s="305">
        <v>3.6803468910679509E-3</v>
      </c>
      <c r="J200" s="240">
        <v>5.7028416687631263E-2</v>
      </c>
      <c r="K200" s="305">
        <v>0.1495374126200282</v>
      </c>
      <c r="L200" s="240">
        <v>5.3184121931984248E-2</v>
      </c>
      <c r="M200" s="305">
        <v>2.3984441912988912E-2</v>
      </c>
      <c r="N200" s="240">
        <v>3.0423635628697661E-2</v>
      </c>
      <c r="O200" s="305">
        <v>4.1945213146357387E-2</v>
      </c>
      <c r="P200" s="240">
        <v>9.7153243199696974E-3</v>
      </c>
      <c r="Q200" s="305">
        <v>1.0738585129928683E-2</v>
      </c>
      <c r="R200" s="240">
        <v>0</v>
      </c>
      <c r="S200" s="305">
        <v>0</v>
      </c>
      <c r="T200" s="240">
        <v>2.1222768401027783E-2</v>
      </c>
      <c r="U200" s="305">
        <v>1.9278007524641647E-3</v>
      </c>
      <c r="V200" s="240">
        <v>1.8034265103697023E-3</v>
      </c>
      <c r="W200" s="305">
        <v>7.1062919233063192E-3</v>
      </c>
      <c r="X200" s="240">
        <v>0.87229309355487017</v>
      </c>
      <c r="Y200" s="310">
        <v>1</v>
      </c>
    </row>
    <row r="201" spans="2:25" ht="15" customHeight="1" collapsed="1">
      <c r="B201" s="312">
        <v>1996</v>
      </c>
      <c r="C201" s="253">
        <v>0.2269233454240828</v>
      </c>
      <c r="D201" s="253">
        <v>2.4168167102496009E-2</v>
      </c>
      <c r="E201" s="253">
        <v>3.2958684929806754E-2</v>
      </c>
      <c r="F201" s="253">
        <v>0.16777102622054033</v>
      </c>
      <c r="G201" s="253">
        <v>5.7393488447856099E-2</v>
      </c>
      <c r="H201" s="253">
        <v>0.3158797983646946</v>
      </c>
      <c r="I201" s="253">
        <v>5.8747274248642824E-3</v>
      </c>
      <c r="J201" s="253">
        <v>3.4725514777959737E-2</v>
      </c>
      <c r="K201" s="253">
        <v>8.2230670556649565E-2</v>
      </c>
      <c r="L201" s="253">
        <v>2.9959510048314517E-2</v>
      </c>
      <c r="M201" s="253">
        <v>1.5964491786144022E-2</v>
      </c>
      <c r="N201" s="253">
        <v>1.4577255235042424E-2</v>
      </c>
      <c r="O201" s="253">
        <v>2.1729413487148609E-2</v>
      </c>
      <c r="P201" s="253">
        <v>1.0203448433002025E-2</v>
      </c>
      <c r="Q201" s="253">
        <v>1.0350098461556361E-2</v>
      </c>
      <c r="R201" s="253">
        <v>0</v>
      </c>
      <c r="S201" s="253">
        <v>0</v>
      </c>
      <c r="T201" s="253">
        <v>2.0892417539052539E-2</v>
      </c>
      <c r="U201" s="253">
        <v>2.4050604682911126E-3</v>
      </c>
      <c r="V201" s="253">
        <v>1.452198877800046E-3</v>
      </c>
      <c r="W201" s="253">
        <v>6.4140601745062619E-3</v>
      </c>
      <c r="X201" s="253">
        <v>0.77271936177907574</v>
      </c>
      <c r="Y201" s="253">
        <v>1</v>
      </c>
    </row>
    <row r="202" spans="2:25" ht="15" hidden="1" customHeight="1" outlineLevel="1">
      <c r="B202" s="95" t="s">
        <v>40</v>
      </c>
      <c r="C202" s="305">
        <v>0.16409777631779895</v>
      </c>
      <c r="D202" s="240">
        <v>2.4619853214498742E-2</v>
      </c>
      <c r="E202" s="305">
        <v>3.635923547056942E-2</v>
      </c>
      <c r="F202" s="240">
        <v>0.17404196094364577</v>
      </c>
      <c r="G202" s="305">
        <v>4.3796482795782583E-2</v>
      </c>
      <c r="H202" s="240">
        <v>0.31756844371061299</v>
      </c>
      <c r="I202" s="305">
        <v>4.9821776928684839E-3</v>
      </c>
      <c r="J202" s="240">
        <v>3.1789117586885546E-2</v>
      </c>
      <c r="K202" s="305">
        <v>0.15034996268409417</v>
      </c>
      <c r="L202" s="240">
        <v>5.1400859274371317E-2</v>
      </c>
      <c r="M202" s="305">
        <v>2.5766704991110459E-2</v>
      </c>
      <c r="N202" s="240">
        <v>2.7106619755242235E-2</v>
      </c>
      <c r="O202" s="305">
        <v>4.607577866337019E-2</v>
      </c>
      <c r="P202" s="240">
        <v>1.0318784452378276E-2</v>
      </c>
      <c r="Q202" s="305">
        <v>1.0454216697355037E-2</v>
      </c>
      <c r="R202" s="240">
        <v>0</v>
      </c>
      <c r="S202" s="305">
        <v>0</v>
      </c>
      <c r="T202" s="240">
        <v>2.0484847437016802E-2</v>
      </c>
      <c r="U202" s="305">
        <v>2.6164357114659242E-3</v>
      </c>
      <c r="V202" s="240">
        <v>8.5581652676803915E-4</v>
      </c>
      <c r="W202" s="305">
        <v>7.3104596916178967E-3</v>
      </c>
      <c r="X202" s="240">
        <v>0.83554779461555984</v>
      </c>
      <c r="Y202" s="310">
        <v>1</v>
      </c>
    </row>
    <row r="203" spans="2:25" ht="15" hidden="1" customHeight="1" outlineLevel="1">
      <c r="B203" s="95" t="s">
        <v>41</v>
      </c>
      <c r="C203" s="305">
        <v>0.19019033007762065</v>
      </c>
      <c r="D203" s="240">
        <v>2.5224431516108942E-2</v>
      </c>
      <c r="E203" s="305">
        <v>2.915862865128431E-2</v>
      </c>
      <c r="F203" s="240">
        <v>0.20793826804186349</v>
      </c>
      <c r="G203" s="305">
        <v>2.743608828399131E-2</v>
      </c>
      <c r="H203" s="240">
        <v>0.29354579010526638</v>
      </c>
      <c r="I203" s="305">
        <v>4.1893883007002568E-3</v>
      </c>
      <c r="J203" s="240">
        <v>2.6795072380113315E-2</v>
      </c>
      <c r="K203" s="305">
        <v>0.14281287500189874</v>
      </c>
      <c r="L203" s="240">
        <v>5.2013427916090711E-2</v>
      </c>
      <c r="M203" s="305">
        <v>2.2836571324411768E-2</v>
      </c>
      <c r="N203" s="240">
        <v>2.1536311576261145E-2</v>
      </c>
      <c r="O203" s="305">
        <v>4.6426564185135112E-2</v>
      </c>
      <c r="P203" s="240">
        <v>1.2993483511308917E-2</v>
      </c>
      <c r="Q203" s="305">
        <v>1.1832971306183829E-2</v>
      </c>
      <c r="R203" s="240">
        <v>0</v>
      </c>
      <c r="S203" s="305">
        <v>0</v>
      </c>
      <c r="T203" s="240">
        <v>1.8689714884632329E-2</v>
      </c>
      <c r="U203" s="305">
        <v>1.5432989534124224E-3</v>
      </c>
      <c r="V203" s="240">
        <v>9.8430878131028506E-4</v>
      </c>
      <c r="W203" s="305">
        <v>6.3524372275302662E-3</v>
      </c>
      <c r="X203" s="240">
        <v>0.80949675694560497</v>
      </c>
      <c r="Y203" s="310">
        <v>1</v>
      </c>
    </row>
    <row r="204" spans="2:25" ht="15" hidden="1" customHeight="1" outlineLevel="1">
      <c r="B204" s="95" t="s">
        <v>42</v>
      </c>
      <c r="C204" s="305">
        <v>0.24846917948020139</v>
      </c>
      <c r="D204" s="240">
        <v>2.6639111897310292E-2</v>
      </c>
      <c r="E204" s="305">
        <v>3.1585930058511361E-2</v>
      </c>
      <c r="F204" s="240">
        <v>0.15098709574998867</v>
      </c>
      <c r="G204" s="305">
        <v>6.0234952601260945E-2</v>
      </c>
      <c r="H204" s="240">
        <v>0.32421361182927383</v>
      </c>
      <c r="I204" s="305">
        <v>7.5435433392298272E-3</v>
      </c>
      <c r="J204" s="240">
        <v>3.7485258765364904E-2</v>
      </c>
      <c r="K204" s="305">
        <v>7.1100943439016656E-2</v>
      </c>
      <c r="L204" s="240">
        <v>2.599843516124643E-2</v>
      </c>
      <c r="M204" s="305">
        <v>1.0369891595228376E-2</v>
      </c>
      <c r="N204" s="240">
        <v>1.2958112214813806E-2</v>
      </c>
      <c r="O204" s="305">
        <v>2.1774504467728037E-2</v>
      </c>
      <c r="P204" s="240">
        <v>1.3085680591463691E-2</v>
      </c>
      <c r="Q204" s="305">
        <v>9.910645439288792E-3</v>
      </c>
      <c r="R204" s="240">
        <v>0</v>
      </c>
      <c r="S204" s="305">
        <v>0</v>
      </c>
      <c r="T204" s="240">
        <v>1.1733455798974918E-2</v>
      </c>
      <c r="U204" s="305">
        <v>1.5364902254274958E-3</v>
      </c>
      <c r="V204" s="240">
        <v>1.0403909829001679E-3</v>
      </c>
      <c r="W204" s="305">
        <v>4.2749580441783465E-3</v>
      </c>
      <c r="X204" s="240">
        <v>0.75137206876218976</v>
      </c>
      <c r="Y204" s="310">
        <v>1</v>
      </c>
    </row>
    <row r="205" spans="2:25" ht="15" hidden="1" customHeight="1" outlineLevel="1">
      <c r="B205" s="95" t="s">
        <v>43</v>
      </c>
      <c r="C205" s="305">
        <v>0.28006533704072406</v>
      </c>
      <c r="D205" s="240">
        <v>2.1958280411474605E-2</v>
      </c>
      <c r="E205" s="305">
        <v>2.2887988740516976E-2</v>
      </c>
      <c r="F205" s="240">
        <v>0.16118853912784778</v>
      </c>
      <c r="G205" s="305">
        <v>6.3491927271062898E-2</v>
      </c>
      <c r="H205" s="240">
        <v>0.34808279839346401</v>
      </c>
      <c r="I205" s="305">
        <v>1.345359468149623E-2</v>
      </c>
      <c r="J205" s="240">
        <v>3.923655212660053E-2</v>
      </c>
      <c r="K205" s="305">
        <v>4.9059993363312852E-3</v>
      </c>
      <c r="L205" s="240">
        <v>6.6080807387319351E-4</v>
      </c>
      <c r="M205" s="305">
        <v>2.4401267836096714E-3</v>
      </c>
      <c r="N205" s="240">
        <v>9.4973281612943823E-4</v>
      </c>
      <c r="O205" s="305">
        <v>8.553316627189821E-4</v>
      </c>
      <c r="P205" s="240">
        <v>1.0830386873090523E-2</v>
      </c>
      <c r="Q205" s="305">
        <v>1.0060874440744681E-2</v>
      </c>
      <c r="R205" s="240">
        <v>0</v>
      </c>
      <c r="S205" s="305">
        <v>0</v>
      </c>
      <c r="T205" s="240">
        <v>1.5129930314784937E-2</v>
      </c>
      <c r="U205" s="305">
        <v>1.6591717872140789E-3</v>
      </c>
      <c r="V205" s="240">
        <v>1.4160173011568433E-3</v>
      </c>
      <c r="W205" s="305">
        <v>5.4266360005950131E-3</v>
      </c>
      <c r="X205" s="240">
        <v>0.7197286968063803</v>
      </c>
      <c r="Y205" s="310">
        <v>1</v>
      </c>
    </row>
    <row r="206" spans="2:25" ht="15" hidden="1" customHeight="1" outlineLevel="1">
      <c r="B206" s="95" t="s">
        <v>44</v>
      </c>
      <c r="C206" s="305">
        <v>0.32354640315112987</v>
      </c>
      <c r="D206" s="240">
        <v>2.130329624766775E-2</v>
      </c>
      <c r="E206" s="305">
        <v>3.0740100891438048E-2</v>
      </c>
      <c r="F206" s="240">
        <v>0.12402736507497754</v>
      </c>
      <c r="G206" s="305">
        <v>6.785156519936425E-2</v>
      </c>
      <c r="H206" s="240">
        <v>0.31615506875820609</v>
      </c>
      <c r="I206" s="305">
        <v>1.1252850528643494E-2</v>
      </c>
      <c r="J206" s="240">
        <v>5.7864694907055488E-2</v>
      </c>
      <c r="K206" s="305">
        <v>3.1953562297007809E-3</v>
      </c>
      <c r="L206" s="240">
        <v>4.3120724207034757E-4</v>
      </c>
      <c r="M206" s="305">
        <v>1.9514891852670858E-3</v>
      </c>
      <c r="N206" s="240">
        <v>6.191693732292171E-4</v>
      </c>
      <c r="O206" s="305">
        <v>1.9349042913413032E-4</v>
      </c>
      <c r="P206" s="240">
        <v>7.8142491880312352E-3</v>
      </c>
      <c r="Q206" s="305">
        <v>8.123833874645844E-3</v>
      </c>
      <c r="R206" s="240">
        <v>0</v>
      </c>
      <c r="S206" s="305">
        <v>0</v>
      </c>
      <c r="T206" s="240">
        <v>2.2320503075115749E-2</v>
      </c>
      <c r="U206" s="305">
        <v>1.1664708727800429E-3</v>
      </c>
      <c r="V206" s="240">
        <v>1.1194803399903256E-3</v>
      </c>
      <c r="W206" s="305">
        <v>3.38055421187202E-3</v>
      </c>
      <c r="X206" s="240">
        <v>0.67631538939948854</v>
      </c>
      <c r="Y206" s="310">
        <v>1</v>
      </c>
    </row>
    <row r="207" spans="2:25" ht="15" hidden="1" customHeight="1" outlineLevel="1">
      <c r="B207" s="95" t="s">
        <v>45</v>
      </c>
      <c r="C207" s="305">
        <v>0.28471275728228079</v>
      </c>
      <c r="D207" s="240">
        <v>3.1981811947291529E-2</v>
      </c>
      <c r="E207" s="305">
        <v>4.3836319051639434E-2</v>
      </c>
      <c r="F207" s="240">
        <v>0.14121962534686103</v>
      </c>
      <c r="G207" s="305">
        <v>7.0991611942104821E-2</v>
      </c>
      <c r="H207" s="240">
        <v>0.31691932653490512</v>
      </c>
      <c r="I207" s="305">
        <v>1.1961122749185255E-2</v>
      </c>
      <c r="J207" s="240">
        <v>4.9803913658616708E-2</v>
      </c>
      <c r="K207" s="305">
        <v>3.8064666710849724E-3</v>
      </c>
      <c r="L207" s="240">
        <v>1.7548358839445484E-3</v>
      </c>
      <c r="M207" s="305">
        <v>1.362951351569411E-3</v>
      </c>
      <c r="N207" s="240">
        <v>6.0799732596436735E-4</v>
      </c>
      <c r="O207" s="305">
        <v>8.0682109606645901E-5</v>
      </c>
      <c r="P207" s="240">
        <v>1.0687498018966058E-2</v>
      </c>
      <c r="Q207" s="305">
        <v>9.2438645577900009E-3</v>
      </c>
      <c r="R207" s="240">
        <v>0</v>
      </c>
      <c r="S207" s="305">
        <v>0</v>
      </c>
      <c r="T207" s="240">
        <v>1.6055739811722536E-2</v>
      </c>
      <c r="U207" s="305">
        <v>1.5156710590391337E-3</v>
      </c>
      <c r="V207" s="240">
        <v>1.4724485003212878E-3</v>
      </c>
      <c r="W207" s="305">
        <v>5.6131696254909363E-3</v>
      </c>
      <c r="X207" s="240">
        <v>0.71510858947501899</v>
      </c>
      <c r="Y207" s="310">
        <v>1</v>
      </c>
    </row>
    <row r="208" spans="2:25" ht="15" hidden="1" customHeight="1" outlineLevel="1">
      <c r="B208" s="95" t="s">
        <v>46</v>
      </c>
      <c r="C208" s="305">
        <v>0.26419375332235606</v>
      </c>
      <c r="D208" s="240">
        <v>2.5321215107158138E-2</v>
      </c>
      <c r="E208" s="305">
        <v>2.7408627105239274E-2</v>
      </c>
      <c r="F208" s="240">
        <v>0.17406876790830947</v>
      </c>
      <c r="G208" s="305">
        <v>5.6901424885581302E-2</v>
      </c>
      <c r="H208" s="240">
        <v>0.35289579794889081</v>
      </c>
      <c r="I208" s="305">
        <v>1.5013808035887928E-2</v>
      </c>
      <c r="J208" s="240">
        <v>3.7447004369303372E-2</v>
      </c>
      <c r="K208" s="305">
        <v>2.2040996253030634E-3</v>
      </c>
      <c r="L208" s="240">
        <v>5.5750755228253963E-4</v>
      </c>
      <c r="M208" s="305">
        <v>1.1603936262624952E-3</v>
      </c>
      <c r="N208" s="240">
        <v>3.2089097486029898E-4</v>
      </c>
      <c r="O208" s="305">
        <v>1.6530747189772978E-4</v>
      </c>
      <c r="P208" s="240">
        <v>9.266942395208028E-3</v>
      </c>
      <c r="Q208" s="305">
        <v>1.207068677151266E-2</v>
      </c>
      <c r="R208" s="240">
        <v>0</v>
      </c>
      <c r="S208" s="305">
        <v>0</v>
      </c>
      <c r="T208" s="240">
        <v>1.3529282111786747E-2</v>
      </c>
      <c r="U208" s="305">
        <v>2.8523642209804354E-3</v>
      </c>
      <c r="V208" s="240">
        <v>1.3483903590089331E-3</v>
      </c>
      <c r="W208" s="305">
        <v>5.3028043926409002E-3</v>
      </c>
      <c r="X208" s="240">
        <v>0.73563121523681096</v>
      </c>
      <c r="Y208" s="310">
        <v>1</v>
      </c>
    </row>
    <row r="209" spans="2:25" ht="15" hidden="1" customHeight="1" outlineLevel="1">
      <c r="B209" s="95" t="s">
        <v>47</v>
      </c>
      <c r="C209" s="305">
        <v>0.27165335144074104</v>
      </c>
      <c r="D209" s="240">
        <v>2.2398170198802442E-2</v>
      </c>
      <c r="E209" s="305">
        <v>2.8714103309691902E-2</v>
      </c>
      <c r="F209" s="240">
        <v>0.16106604113803757</v>
      </c>
      <c r="G209" s="305">
        <v>8.3124047655404765E-2</v>
      </c>
      <c r="H209" s="240">
        <v>0.35662604412705939</v>
      </c>
      <c r="I209" s="305">
        <v>1.0422589207681786E-2</v>
      </c>
      <c r="J209" s="240">
        <v>2.9708277966035614E-2</v>
      </c>
      <c r="K209" s="305">
        <v>1.5887300880786763E-3</v>
      </c>
      <c r="L209" s="240">
        <v>4.1911284532136859E-4</v>
      </c>
      <c r="M209" s="305">
        <v>1.2021066106116774E-4</v>
      </c>
      <c r="N209" s="240">
        <v>3.8012560389612498E-4</v>
      </c>
      <c r="O209" s="305">
        <v>6.6928097780001496E-4</v>
      </c>
      <c r="P209" s="240">
        <v>9.4511571088361328E-3</v>
      </c>
      <c r="Q209" s="305">
        <v>1.0445331765179845E-2</v>
      </c>
      <c r="R209" s="240">
        <v>0</v>
      </c>
      <c r="S209" s="305">
        <v>0</v>
      </c>
      <c r="T209" s="240">
        <v>7.9111610725390111E-3</v>
      </c>
      <c r="U209" s="305">
        <v>1.5399960362971218E-3</v>
      </c>
      <c r="V209" s="240">
        <v>1.137127874902938E-3</v>
      </c>
      <c r="W209" s="305">
        <v>4.0189348035855263E-3</v>
      </c>
      <c r="X209" s="240">
        <v>0.72815171235213272</v>
      </c>
      <c r="Y209" s="310">
        <v>1</v>
      </c>
    </row>
    <row r="210" spans="2:25" ht="15" hidden="1" customHeight="1" outlineLevel="1">
      <c r="B210" s="95" t="s">
        <v>48</v>
      </c>
      <c r="C210" s="305">
        <v>0.27811925344493049</v>
      </c>
      <c r="D210" s="240">
        <v>2.5176083121375249E-2</v>
      </c>
      <c r="E210" s="305">
        <v>2.6345077545965767E-2</v>
      </c>
      <c r="F210" s="240">
        <v>0.15796904566818173</v>
      </c>
      <c r="G210" s="305">
        <v>0.10536963443569329</v>
      </c>
      <c r="H210" s="240">
        <v>0.27055815480368633</v>
      </c>
      <c r="I210" s="305">
        <v>5.3165225885486583E-3</v>
      </c>
      <c r="J210" s="240">
        <v>3.3441781141824646E-2</v>
      </c>
      <c r="K210" s="305">
        <v>5.0792540854753772E-2</v>
      </c>
      <c r="L210" s="240">
        <v>2.3550700462526789E-2</v>
      </c>
      <c r="M210" s="305">
        <v>1.210362948748402E-2</v>
      </c>
      <c r="N210" s="240">
        <v>7.4783615929283846E-3</v>
      </c>
      <c r="O210" s="305">
        <v>7.6598493118145835E-3</v>
      </c>
      <c r="P210" s="240">
        <v>9.5387809896952339E-3</v>
      </c>
      <c r="Q210" s="305">
        <v>1.0811863958941072E-2</v>
      </c>
      <c r="R210" s="240">
        <v>0</v>
      </c>
      <c r="S210" s="305">
        <v>0</v>
      </c>
      <c r="T210" s="240">
        <v>1.8730600163872735E-2</v>
      </c>
      <c r="U210" s="305">
        <v>2.7943770834389786E-3</v>
      </c>
      <c r="V210" s="240">
        <v>8.8074922400655496E-4</v>
      </c>
      <c r="W210" s="305">
        <v>3.8539450892892888E-3</v>
      </c>
      <c r="X210" s="240">
        <v>0.7215791566692733</v>
      </c>
      <c r="Y210" s="310">
        <v>1</v>
      </c>
    </row>
    <row r="211" spans="2:25" ht="15" hidden="1" customHeight="1" outlineLevel="1">
      <c r="B211" s="95" t="s">
        <v>49</v>
      </c>
      <c r="C211" s="305">
        <v>0.16669257686464786</v>
      </c>
      <c r="D211" s="240">
        <v>3.033675075207759E-2</v>
      </c>
      <c r="E211" s="305">
        <v>2.79448303700249E-2</v>
      </c>
      <c r="F211" s="240">
        <v>0.19193456447684584</v>
      </c>
      <c r="G211" s="305">
        <v>7.5682324608415091E-2</v>
      </c>
      <c r="H211" s="240">
        <v>0.32568027906646918</v>
      </c>
      <c r="I211" s="305">
        <v>3.9410774824015209E-3</v>
      </c>
      <c r="J211" s="240">
        <v>3.1004961121066082E-2</v>
      </c>
      <c r="K211" s="305">
        <v>0.10829371800431473</v>
      </c>
      <c r="L211" s="240">
        <v>4.0815380293521629E-2</v>
      </c>
      <c r="M211" s="305">
        <v>1.8557156533051868E-2</v>
      </c>
      <c r="N211" s="240">
        <v>2.1699108961928372E-2</v>
      </c>
      <c r="O211" s="305">
        <v>2.7222072215812857E-2</v>
      </c>
      <c r="P211" s="240">
        <v>6.6821036898849313E-3</v>
      </c>
      <c r="Q211" s="305">
        <v>9.5895006423001704E-3</v>
      </c>
      <c r="R211" s="240">
        <v>0</v>
      </c>
      <c r="S211" s="305">
        <v>0</v>
      </c>
      <c r="T211" s="240">
        <v>1.2134154822978801E-2</v>
      </c>
      <c r="U211" s="305">
        <v>3.207409771144767E-3</v>
      </c>
      <c r="V211" s="240">
        <v>6.5730081194378303E-4</v>
      </c>
      <c r="W211" s="305">
        <v>4.1019934488109944E-3</v>
      </c>
      <c r="X211" s="240">
        <v>0.83119096906867829</v>
      </c>
      <c r="Y211" s="310">
        <v>1</v>
      </c>
    </row>
    <row r="212" spans="2:25" ht="15" hidden="1" customHeight="1" outlineLevel="1">
      <c r="B212" s="95" t="s">
        <v>50</v>
      </c>
      <c r="C212" s="305">
        <v>0.1494883541435845</v>
      </c>
      <c r="D212" s="240">
        <v>3.1582616489686167E-2</v>
      </c>
      <c r="E212" s="305">
        <v>3.5986381008104175E-2</v>
      </c>
      <c r="F212" s="240">
        <v>0.18187080630905403</v>
      </c>
      <c r="G212" s="305">
        <v>8.2280371970272256E-2</v>
      </c>
      <c r="H212" s="240">
        <v>0.30730807055982273</v>
      </c>
      <c r="I212" s="305">
        <v>3.6163776469270129E-3</v>
      </c>
      <c r="J212" s="240">
        <v>4.6767045525277294E-2</v>
      </c>
      <c r="K212" s="305">
        <v>0.11922219870781411</v>
      </c>
      <c r="L212" s="240">
        <v>4.9017166901119145E-2</v>
      </c>
      <c r="M212" s="305">
        <v>2.2470091747687635E-2</v>
      </c>
      <c r="N212" s="240">
        <v>1.88350408943221E-2</v>
      </c>
      <c r="O212" s="305">
        <v>2.889989916468523E-2</v>
      </c>
      <c r="P212" s="240">
        <v>8.0076933610526702E-3</v>
      </c>
      <c r="Q212" s="305">
        <v>1.2604414346002067E-2</v>
      </c>
      <c r="R212" s="240">
        <v>0</v>
      </c>
      <c r="S212" s="305">
        <v>0</v>
      </c>
      <c r="T212" s="240">
        <v>1.1480909758617685E-2</v>
      </c>
      <c r="U212" s="305">
        <v>3.0219472419674089E-3</v>
      </c>
      <c r="V212" s="240">
        <v>1.0892703755804255E-3</v>
      </c>
      <c r="W212" s="305">
        <v>3.687958271608012E-3</v>
      </c>
      <c r="X212" s="240">
        <v>0.84852606157178612</v>
      </c>
      <c r="Y212" s="310">
        <v>1</v>
      </c>
    </row>
    <row r="213" spans="2:25" ht="15" hidden="1" customHeight="1" outlineLevel="1">
      <c r="B213" s="95" t="s">
        <v>51</v>
      </c>
      <c r="C213" s="305">
        <v>0.13661911487011855</v>
      </c>
      <c r="D213" s="240">
        <v>3.3063044478649294E-2</v>
      </c>
      <c r="E213" s="305">
        <v>3.87851282946413E-2</v>
      </c>
      <c r="F213" s="240">
        <v>0.18012028118503942</v>
      </c>
      <c r="G213" s="305">
        <v>5.278090734540377E-2</v>
      </c>
      <c r="H213" s="240">
        <v>0.28711341024135578</v>
      </c>
      <c r="I213" s="305">
        <v>2.7071200748980465E-3</v>
      </c>
      <c r="J213" s="240">
        <v>6.5342198384614164E-2</v>
      </c>
      <c r="K213" s="305">
        <v>0.15010393690791668</v>
      </c>
      <c r="L213" s="240">
        <v>6.1616337929830685E-2</v>
      </c>
      <c r="M213" s="305">
        <v>2.9946524064171122E-2</v>
      </c>
      <c r="N213" s="240">
        <v>2.320569986829369E-2</v>
      </c>
      <c r="O213" s="305">
        <v>3.5335375045621162E-2</v>
      </c>
      <c r="P213" s="240">
        <v>7.6516606102921339E-3</v>
      </c>
      <c r="Q213" s="305">
        <v>1.2688236880940668E-2</v>
      </c>
      <c r="R213" s="240">
        <v>0</v>
      </c>
      <c r="S213" s="305">
        <v>0</v>
      </c>
      <c r="T213" s="240">
        <v>1.7858106285405989E-2</v>
      </c>
      <c r="U213" s="305">
        <v>7.8293847887145138E-3</v>
      </c>
      <c r="V213" s="240">
        <v>2.1866421238039323E-3</v>
      </c>
      <c r="W213" s="305">
        <v>3.849632650470493E-3</v>
      </c>
      <c r="X213" s="240">
        <v>0.86207969025214592</v>
      </c>
      <c r="Y213" s="310">
        <v>1</v>
      </c>
    </row>
    <row r="214" spans="2:25" ht="15" customHeight="1" collapsed="1">
      <c r="B214" s="312">
        <v>1995</v>
      </c>
      <c r="C214" s="253">
        <v>0.23092281705711332</v>
      </c>
      <c r="D214" s="253">
        <v>2.6597285143262327E-2</v>
      </c>
      <c r="E214" s="253">
        <v>3.157940644789501E-2</v>
      </c>
      <c r="F214" s="253">
        <v>0.16669892688625504</v>
      </c>
      <c r="G214" s="253">
        <v>6.6226147242829284E-2</v>
      </c>
      <c r="H214" s="253">
        <v>0.31750842971788562</v>
      </c>
      <c r="I214" s="253">
        <v>7.8370282310406686E-3</v>
      </c>
      <c r="J214" s="253">
        <v>4.0481266939677962E-2</v>
      </c>
      <c r="K214" s="253">
        <v>6.7126574890833873E-2</v>
      </c>
      <c r="L214" s="253">
        <v>2.5574840360915903E-2</v>
      </c>
      <c r="M214" s="253">
        <v>1.2382779021089363E-2</v>
      </c>
      <c r="N214" s="253">
        <v>1.1312801459501337E-2</v>
      </c>
      <c r="O214" s="253">
        <v>1.7856154049327264E-2</v>
      </c>
      <c r="P214" s="253">
        <v>9.6957069079829095E-3</v>
      </c>
      <c r="Q214" s="253">
        <v>1.0593684412727612E-2</v>
      </c>
      <c r="R214" s="253">
        <v>0</v>
      </c>
      <c r="S214" s="253">
        <v>0</v>
      </c>
      <c r="T214" s="253">
        <v>1.5614272966540353E-2</v>
      </c>
      <c r="U214" s="253">
        <v>2.5728954371962128E-3</v>
      </c>
      <c r="V214" s="253">
        <v>1.1699434065909834E-3</v>
      </c>
      <c r="W214" s="253">
        <v>4.758913253657941E-3</v>
      </c>
      <c r="X214" s="253">
        <v>0.76846048188437577</v>
      </c>
      <c r="Y214" s="253">
        <v>1</v>
      </c>
    </row>
    <row r="215" spans="2:25" ht="15" hidden="1" customHeight="1" outlineLevel="1">
      <c r="B215" s="95" t="s">
        <v>40</v>
      </c>
      <c r="C215" s="305">
        <v>0.16756315263690527</v>
      </c>
      <c r="D215" s="240">
        <v>2.2963707774859995E-2</v>
      </c>
      <c r="E215" s="305">
        <v>3.5839914614185626E-2</v>
      </c>
      <c r="F215" s="240">
        <v>0.18391792028271034</v>
      </c>
      <c r="G215" s="305">
        <v>4.8413496425445235E-2</v>
      </c>
      <c r="H215" s="240">
        <v>0.33326174461701663</v>
      </c>
      <c r="I215" s="305">
        <v>7.9821418693115445E-3</v>
      </c>
      <c r="J215" s="240">
        <v>2.8840490577948723E-2</v>
      </c>
      <c r="K215" s="305">
        <v>0.12301870092512146</v>
      </c>
      <c r="L215" s="240">
        <v>4.9249782793326632E-2</v>
      </c>
      <c r="M215" s="305">
        <v>2.0640328527127244E-2</v>
      </c>
      <c r="N215" s="240">
        <v>2.2456078695523428E-2</v>
      </c>
      <c r="O215" s="305">
        <v>3.0672510909144156E-2</v>
      </c>
      <c r="P215" s="240">
        <v>8.4669927207291634E-3</v>
      </c>
      <c r="Q215" s="305">
        <v>1.0497509038075436E-2</v>
      </c>
      <c r="R215" s="240">
        <v>0</v>
      </c>
      <c r="S215" s="305">
        <v>0</v>
      </c>
      <c r="T215" s="240">
        <v>1.7493679041752492E-2</v>
      </c>
      <c r="U215" s="305">
        <v>2.3884598989297487E-3</v>
      </c>
      <c r="V215" s="240">
        <v>8.1025410740259869E-4</v>
      </c>
      <c r="W215" s="305">
        <v>8.1188112368252349E-3</v>
      </c>
      <c r="X215" s="240">
        <v>0.83201382313031425</v>
      </c>
      <c r="Y215" s="310">
        <v>1</v>
      </c>
    </row>
    <row r="216" spans="2:25" ht="15" hidden="1" customHeight="1" outlineLevel="1">
      <c r="B216" s="95" t="s">
        <v>41</v>
      </c>
      <c r="C216" s="305">
        <v>0.17817128884080313</v>
      </c>
      <c r="D216" s="240">
        <v>2.3886878945837853E-2</v>
      </c>
      <c r="E216" s="305">
        <v>3.1003849292837064E-2</v>
      </c>
      <c r="F216" s="240">
        <v>0.19412193283906454</v>
      </c>
      <c r="G216" s="305">
        <v>3.3461643094568776E-2</v>
      </c>
      <c r="H216" s="240">
        <v>0.33258077730074204</v>
      </c>
      <c r="I216" s="305">
        <v>4.0838151463888257E-3</v>
      </c>
      <c r="J216" s="240">
        <v>2.9662381683494946E-2</v>
      </c>
      <c r="K216" s="305">
        <v>0.13312424366555242</v>
      </c>
      <c r="L216" s="240">
        <v>5.3686847050803788E-2</v>
      </c>
      <c r="M216" s="305">
        <v>2.7073255388540926E-2</v>
      </c>
      <c r="N216" s="240">
        <v>2.0559789117539456E-2</v>
      </c>
      <c r="O216" s="305">
        <v>3.1804352108668256E-2</v>
      </c>
      <c r="P216" s="240">
        <v>8.0394247636796871E-3</v>
      </c>
      <c r="Q216" s="305">
        <v>1.0919358722197381E-2</v>
      </c>
      <c r="R216" s="240">
        <v>0</v>
      </c>
      <c r="S216" s="305">
        <v>0</v>
      </c>
      <c r="T216" s="240">
        <v>1.3399041272799478E-2</v>
      </c>
      <c r="U216" s="305">
        <v>1.2851822551039871E-3</v>
      </c>
      <c r="V216" s="240">
        <v>1.0193903045350361E-3</v>
      </c>
      <c r="W216" s="305">
        <v>4.8593022492252943E-3</v>
      </c>
      <c r="X216" s="240">
        <v>0.82144722153602723</v>
      </c>
      <c r="Y216" s="310">
        <v>1</v>
      </c>
    </row>
    <row r="217" spans="2:25" ht="15" hidden="1" customHeight="1" outlineLevel="1">
      <c r="B217" s="95" t="s">
        <v>42</v>
      </c>
      <c r="C217" s="305">
        <v>0.23599461976712333</v>
      </c>
      <c r="D217" s="240">
        <v>2.9215772577433186E-2</v>
      </c>
      <c r="E217" s="305">
        <v>2.9652839550251928E-2</v>
      </c>
      <c r="F217" s="240">
        <v>0.1545739674292767</v>
      </c>
      <c r="G217" s="305">
        <v>7.2106816705807764E-2</v>
      </c>
      <c r="H217" s="240">
        <v>0.33234634171865812</v>
      </c>
      <c r="I217" s="305">
        <v>5.6726368373587613E-3</v>
      </c>
      <c r="J217" s="240">
        <v>4.2096936529872911E-2</v>
      </c>
      <c r="K217" s="305">
        <v>6.4251922940783579E-2</v>
      </c>
      <c r="L217" s="240">
        <v>2.213344085591256E-2</v>
      </c>
      <c r="M217" s="305">
        <v>1.7264145426340364E-2</v>
      </c>
      <c r="N217" s="240">
        <v>8.6490013635258378E-3</v>
      </c>
      <c r="O217" s="305">
        <v>1.6205335295004817E-2</v>
      </c>
      <c r="P217" s="240">
        <v>1.2130147463934281E-2</v>
      </c>
      <c r="Q217" s="305">
        <v>8.3381297842674354E-3</v>
      </c>
      <c r="R217" s="240">
        <v>0</v>
      </c>
      <c r="S217" s="305">
        <v>0</v>
      </c>
      <c r="T217" s="240">
        <v>9.0645227813464738E-3</v>
      </c>
      <c r="U217" s="305">
        <v>8.8336775492238982E-4</v>
      </c>
      <c r="V217" s="240">
        <v>9.2338092849030299E-4</v>
      </c>
      <c r="W217" s="305">
        <v>2.6624150104803735E-3</v>
      </c>
      <c r="X217" s="240">
        <v>0.7639191980128841</v>
      </c>
      <c r="Y217" s="310">
        <v>1</v>
      </c>
    </row>
    <row r="218" spans="2:25" ht="15" hidden="1" customHeight="1" outlineLevel="1">
      <c r="B218" s="95" t="s">
        <v>43</v>
      </c>
      <c r="C218" s="305">
        <v>0.28335411752332584</v>
      </c>
      <c r="D218" s="240">
        <v>2.5049205943777512E-2</v>
      </c>
      <c r="E218" s="305">
        <v>2.5427828778340371E-2</v>
      </c>
      <c r="F218" s="240">
        <v>0.14881980858512253</v>
      </c>
      <c r="G218" s="305">
        <v>5.6405787520471172E-2</v>
      </c>
      <c r="H218" s="240">
        <v>0.37175653950748982</v>
      </c>
      <c r="I218" s="305">
        <v>8.5460582658473186E-3</v>
      </c>
      <c r="J218" s="240">
        <v>4.3108914163799451E-2</v>
      </c>
      <c r="K218" s="305">
        <v>3.4917439187463375E-3</v>
      </c>
      <c r="L218" s="240">
        <v>6.6709737518217467E-4</v>
      </c>
      <c r="M218" s="305">
        <v>2.1214898508045733E-3</v>
      </c>
      <c r="N218" s="240">
        <v>4.5374641284913681E-4</v>
      </c>
      <c r="O218" s="305">
        <v>2.4941027991045271E-4</v>
      </c>
      <c r="P218" s="240">
        <v>8.3837913367489515E-3</v>
      </c>
      <c r="Q218" s="305">
        <v>8.3597517916973417E-3</v>
      </c>
      <c r="R218" s="240">
        <v>0</v>
      </c>
      <c r="S218" s="305">
        <v>0</v>
      </c>
      <c r="T218" s="240">
        <v>1.2867166488874197E-2</v>
      </c>
      <c r="U218" s="305">
        <v>1.1088240155055066E-3</v>
      </c>
      <c r="V218" s="240">
        <v>9.5256697267004223E-4</v>
      </c>
      <c r="W218" s="305">
        <v>2.2086332016166593E-3</v>
      </c>
      <c r="X218" s="240">
        <v>0.71648662049070722</v>
      </c>
      <c r="Y218" s="310">
        <v>1</v>
      </c>
    </row>
    <row r="219" spans="2:25" ht="15" hidden="1" customHeight="1" outlineLevel="1">
      <c r="B219" s="95" t="s">
        <v>44</v>
      </c>
      <c r="C219" s="305">
        <v>0.29383762396270369</v>
      </c>
      <c r="D219" s="240">
        <v>2.7188192877396003E-2</v>
      </c>
      <c r="E219" s="305">
        <v>3.2389778925567582E-2</v>
      </c>
      <c r="F219" s="240">
        <v>0.11508403750987065</v>
      </c>
      <c r="G219" s="305">
        <v>7.0970316394691063E-2</v>
      </c>
      <c r="H219" s="240">
        <v>0.34836013747249567</v>
      </c>
      <c r="I219" s="305">
        <v>8.5484736674975338E-3</v>
      </c>
      <c r="J219" s="240">
        <v>6.77948478725766E-2</v>
      </c>
      <c r="K219" s="305">
        <v>4.6170750281717444E-3</v>
      </c>
      <c r="L219" s="240">
        <v>2.8101491346145741E-4</v>
      </c>
      <c r="M219" s="305">
        <v>1.2477062157688708E-3</v>
      </c>
      <c r="N219" s="240">
        <v>3.0743031532683438E-3</v>
      </c>
      <c r="O219" s="305">
        <v>1.405074567307287E-5</v>
      </c>
      <c r="P219" s="240">
        <v>7.5368199790362871E-3</v>
      </c>
      <c r="Q219" s="305">
        <v>6.9129668711518516E-3</v>
      </c>
      <c r="R219" s="240">
        <v>0</v>
      </c>
      <c r="S219" s="305">
        <v>0</v>
      </c>
      <c r="T219" s="240">
        <v>1.2055539787496522E-2</v>
      </c>
      <c r="U219" s="305">
        <v>1.5708733662495469E-3</v>
      </c>
      <c r="V219" s="240">
        <v>6.5757489749981033E-4</v>
      </c>
      <c r="W219" s="305">
        <v>2.3464745274031692E-3</v>
      </c>
      <c r="X219" s="240">
        <v>0.70603310917710416</v>
      </c>
      <c r="Y219" s="310">
        <v>1</v>
      </c>
    </row>
    <row r="220" spans="2:25" ht="15" hidden="1" customHeight="1" outlineLevel="1">
      <c r="B220" s="95" t="s">
        <v>45</v>
      </c>
      <c r="C220" s="305">
        <v>0.25532714100662596</v>
      </c>
      <c r="D220" s="240">
        <v>3.2900533335542909E-2</v>
      </c>
      <c r="E220" s="305">
        <v>4.5428808957606592E-2</v>
      </c>
      <c r="F220" s="240">
        <v>0.13651567001140691</v>
      </c>
      <c r="G220" s="305">
        <v>6.0636191139062205E-2</v>
      </c>
      <c r="H220" s="240">
        <v>0.36861468095155236</v>
      </c>
      <c r="I220" s="305">
        <v>1.3080668727092949E-2</v>
      </c>
      <c r="J220" s="240">
        <v>4.3857250573798336E-2</v>
      </c>
      <c r="K220" s="305">
        <v>5.3444032911581195E-3</v>
      </c>
      <c r="L220" s="240">
        <v>3.121021043415336E-4</v>
      </c>
      <c r="M220" s="305">
        <v>2.297955316921734E-3</v>
      </c>
      <c r="N220" s="240">
        <v>2.6570108351907551E-3</v>
      </c>
      <c r="O220" s="305">
        <v>7.7335034704096819E-5</v>
      </c>
      <c r="P220" s="240">
        <v>9.2525845092401564E-3</v>
      </c>
      <c r="Q220" s="305">
        <v>9.9375519594764421E-3</v>
      </c>
      <c r="R220" s="240">
        <v>0</v>
      </c>
      <c r="S220" s="305">
        <v>0</v>
      </c>
      <c r="T220" s="240">
        <v>1.3895448557011112E-2</v>
      </c>
      <c r="U220" s="305">
        <v>1.8339451086971533E-3</v>
      </c>
      <c r="V220" s="240">
        <v>8.6725717489594296E-4</v>
      </c>
      <c r="W220" s="305">
        <v>2.3808142826761236E-3</v>
      </c>
      <c r="X220" s="240">
        <v>0.74454580857921726</v>
      </c>
      <c r="Y220" s="310">
        <v>1</v>
      </c>
    </row>
    <row r="221" spans="2:25" ht="15" hidden="1" customHeight="1" outlineLevel="1">
      <c r="B221" s="95" t="s">
        <v>46</v>
      </c>
      <c r="C221" s="305">
        <v>0.30573159903208097</v>
      </c>
      <c r="D221" s="240">
        <v>2.3099916628822027E-2</v>
      </c>
      <c r="E221" s="305">
        <v>2.8437705462506693E-2</v>
      </c>
      <c r="F221" s="240">
        <v>0.1524235255841066</v>
      </c>
      <c r="G221" s="305">
        <v>5.6072200795754173E-2</v>
      </c>
      <c r="H221" s="240">
        <v>0.35477486392874813</v>
      </c>
      <c r="I221" s="305">
        <v>6.6053018646675659E-3</v>
      </c>
      <c r="J221" s="240">
        <v>3.9326794683223414E-2</v>
      </c>
      <c r="K221" s="305">
        <v>4.4701863311936985E-3</v>
      </c>
      <c r="L221" s="240">
        <v>3.8296516711515389E-4</v>
      </c>
      <c r="M221" s="305">
        <v>9.5232930937485171E-4</v>
      </c>
      <c r="N221" s="240">
        <v>3.10100113195014E-3</v>
      </c>
      <c r="O221" s="305">
        <v>3.389072275355344E-5</v>
      </c>
      <c r="P221" s="240">
        <v>7.0052123931594965E-3</v>
      </c>
      <c r="Q221" s="305">
        <v>8.8387004941267375E-3</v>
      </c>
      <c r="R221" s="240">
        <v>0</v>
      </c>
      <c r="S221" s="305">
        <v>0</v>
      </c>
      <c r="T221" s="240">
        <v>8.5946872903011531E-3</v>
      </c>
      <c r="U221" s="305">
        <v>1.1793971518236598E-3</v>
      </c>
      <c r="V221" s="240">
        <v>1.318349115113229E-3</v>
      </c>
      <c r="W221" s="305">
        <v>1.9690509919814548E-3</v>
      </c>
      <c r="X221" s="240">
        <v>0.69411589271552787</v>
      </c>
      <c r="Y221" s="310">
        <v>1</v>
      </c>
    </row>
    <row r="222" spans="2:25" ht="15" hidden="1" customHeight="1" outlineLevel="1">
      <c r="B222" s="95" t="s">
        <v>47</v>
      </c>
      <c r="C222" s="305">
        <v>0.26937848328364927</v>
      </c>
      <c r="D222" s="240">
        <v>2.6201796811580361E-2</v>
      </c>
      <c r="E222" s="305">
        <v>2.6808919934785427E-2</v>
      </c>
      <c r="F222" s="240">
        <v>0.14234308595908399</v>
      </c>
      <c r="G222" s="305">
        <v>8.0331257290593691E-2</v>
      </c>
      <c r="H222" s="240">
        <v>0.36874202724550287</v>
      </c>
      <c r="I222" s="305">
        <v>1.0157374499464503E-2</v>
      </c>
      <c r="J222" s="240">
        <v>3.6942418805809278E-2</v>
      </c>
      <c r="K222" s="305">
        <v>5.9075126370290538E-3</v>
      </c>
      <c r="L222" s="240">
        <v>5.6278267038671701E-4</v>
      </c>
      <c r="M222" s="305">
        <v>4.7103204109336739E-3</v>
      </c>
      <c r="N222" s="240">
        <v>1.7054020314748999E-4</v>
      </c>
      <c r="O222" s="305">
        <v>4.6386935256117275E-4</v>
      </c>
      <c r="P222" s="240">
        <v>9.4547488624968454E-3</v>
      </c>
      <c r="Q222" s="305">
        <v>9.0556847871317188E-3</v>
      </c>
      <c r="R222" s="240">
        <v>0</v>
      </c>
      <c r="S222" s="305">
        <v>0</v>
      </c>
      <c r="T222" s="240">
        <v>1.0191482540094002E-2</v>
      </c>
      <c r="U222" s="305">
        <v>1.1937814220324299E-3</v>
      </c>
      <c r="V222" s="240">
        <v>7.1626885321945792E-4</v>
      </c>
      <c r="W222" s="305">
        <v>2.3295791749947132E-3</v>
      </c>
      <c r="X222" s="240">
        <v>0.73037593882381824</v>
      </c>
      <c r="Y222" s="310">
        <v>1</v>
      </c>
    </row>
    <row r="223" spans="2:25" ht="15" hidden="1" customHeight="1" outlineLevel="1">
      <c r="B223" s="95" t="s">
        <v>48</v>
      </c>
      <c r="C223" s="305">
        <v>0.25377688580990942</v>
      </c>
      <c r="D223" s="240">
        <v>2.4223558873780044E-2</v>
      </c>
      <c r="E223" s="305">
        <v>3.0440353874599198E-2</v>
      </c>
      <c r="F223" s="240">
        <v>0.1632808294521029</v>
      </c>
      <c r="G223" s="305">
        <v>0.10080277108151754</v>
      </c>
      <c r="H223" s="240">
        <v>0.31422461207199193</v>
      </c>
      <c r="I223" s="305">
        <v>4.8856694829967004E-3</v>
      </c>
      <c r="J223" s="240">
        <v>3.8590937814496691E-2</v>
      </c>
      <c r="K223" s="305">
        <v>3.8895195075713249E-2</v>
      </c>
      <c r="L223" s="240">
        <v>1.8787885880122639E-2</v>
      </c>
      <c r="M223" s="305">
        <v>7.6356870363002314E-3</v>
      </c>
      <c r="N223" s="240">
        <v>6.0939218760970816E-3</v>
      </c>
      <c r="O223" s="305">
        <v>6.377700283193297E-3</v>
      </c>
      <c r="P223" s="240">
        <v>1.0464694455496524E-2</v>
      </c>
      <c r="Q223" s="305">
        <v>9.1598988929716581E-3</v>
      </c>
      <c r="R223" s="240">
        <v>0</v>
      </c>
      <c r="S223" s="305">
        <v>0</v>
      </c>
      <c r="T223" s="240">
        <v>5.8979099866594891E-3</v>
      </c>
      <c r="U223" s="305">
        <v>2.1034708732183397E-3</v>
      </c>
      <c r="V223" s="240">
        <v>5.6755681419243102E-4</v>
      </c>
      <c r="W223" s="305">
        <v>1.5242118566714256E-3</v>
      </c>
      <c r="X223" s="240">
        <v>0.74506167060640804</v>
      </c>
      <c r="Y223" s="310">
        <v>1</v>
      </c>
    </row>
    <row r="224" spans="2:25" ht="15" hidden="1" customHeight="1" outlineLevel="1">
      <c r="B224" s="95" t="s">
        <v>49</v>
      </c>
      <c r="C224" s="305">
        <v>0.21258454742094601</v>
      </c>
      <c r="D224" s="240">
        <v>2.8050860066150131E-2</v>
      </c>
      <c r="E224" s="305">
        <v>2.5166805910022089E-2</v>
      </c>
      <c r="F224" s="240">
        <v>0.1805566682307701</v>
      </c>
      <c r="G224" s="305">
        <v>6.2141639104112065E-2</v>
      </c>
      <c r="H224" s="240">
        <v>0.30919177815672316</v>
      </c>
      <c r="I224" s="305">
        <v>3.4992045961751948E-3</v>
      </c>
      <c r="J224" s="240">
        <v>3.7229476864621122E-2</v>
      </c>
      <c r="K224" s="305">
        <v>0.11278425672659852</v>
      </c>
      <c r="L224" s="240">
        <v>4.6365176190530689E-2</v>
      </c>
      <c r="M224" s="305">
        <v>2.0262769378669443E-2</v>
      </c>
      <c r="N224" s="240">
        <v>1.917552674044657E-2</v>
      </c>
      <c r="O224" s="305">
        <v>2.6980784416951828E-2</v>
      </c>
      <c r="P224" s="240">
        <v>7.178662577108392E-3</v>
      </c>
      <c r="Q224" s="305">
        <v>9.2015061171704226E-3</v>
      </c>
      <c r="R224" s="240">
        <v>0</v>
      </c>
      <c r="S224" s="305">
        <v>0</v>
      </c>
      <c r="T224" s="240">
        <v>4.9469540039140739E-3</v>
      </c>
      <c r="U224" s="305">
        <v>3.0471405518614739E-3</v>
      </c>
      <c r="V224" s="240">
        <v>8.1257081382972635E-4</v>
      </c>
      <c r="W224" s="305">
        <v>2.4634629250260367E-3</v>
      </c>
      <c r="X224" s="240">
        <v>0.78627098664408257</v>
      </c>
      <c r="Y224" s="310">
        <v>1</v>
      </c>
    </row>
    <row r="225" spans="2:25" ht="15" hidden="1" customHeight="1" outlineLevel="1">
      <c r="B225" s="95" t="s">
        <v>50</v>
      </c>
      <c r="C225" s="305">
        <v>0.14975909032506746</v>
      </c>
      <c r="D225" s="240">
        <v>3.2082744443016835E-2</v>
      </c>
      <c r="E225" s="305">
        <v>3.6859180264679429E-2</v>
      </c>
      <c r="F225" s="240">
        <v>0.18216304766799435</v>
      </c>
      <c r="G225" s="305">
        <v>7.2892843376590008E-2</v>
      </c>
      <c r="H225" s="240">
        <v>0.29906848259026081</v>
      </c>
      <c r="I225" s="305">
        <v>4.5291018887318518E-3</v>
      </c>
      <c r="J225" s="240">
        <v>5.8075292303738917E-2</v>
      </c>
      <c r="K225" s="305">
        <v>0.1286361300269819</v>
      </c>
      <c r="L225" s="240">
        <v>5.2129641526403703E-2</v>
      </c>
      <c r="M225" s="305">
        <v>2.0637928819221382E-2</v>
      </c>
      <c r="N225" s="240">
        <v>2.3130540922523448E-2</v>
      </c>
      <c r="O225" s="305">
        <v>3.2738018758833358E-2</v>
      </c>
      <c r="P225" s="240">
        <v>7.9564435307721958E-3</v>
      </c>
      <c r="Q225" s="305">
        <v>1.0792753436978029E-2</v>
      </c>
      <c r="R225" s="240">
        <v>0</v>
      </c>
      <c r="S225" s="305">
        <v>0</v>
      </c>
      <c r="T225" s="240">
        <v>4.9209816266221253E-3</v>
      </c>
      <c r="U225" s="305">
        <v>4.2914043427984064E-3</v>
      </c>
      <c r="V225" s="240">
        <v>1.6863677245278171E-3</v>
      </c>
      <c r="W225" s="305">
        <v>2.1264293974045997E-3</v>
      </c>
      <c r="X225" s="240">
        <v>0.84608120262109709</v>
      </c>
      <c r="Y225" s="310">
        <v>1</v>
      </c>
    </row>
    <row r="226" spans="2:25" ht="15" hidden="1" customHeight="1" outlineLevel="1">
      <c r="B226" s="95" t="s">
        <v>51</v>
      </c>
      <c r="C226" s="305">
        <v>0.1371079001449714</v>
      </c>
      <c r="D226" s="240">
        <v>2.8646986665817019E-2</v>
      </c>
      <c r="E226" s="305">
        <v>3.8084465756479904E-2</v>
      </c>
      <c r="F226" s="240">
        <v>0.18758025202721001</v>
      </c>
      <c r="G226" s="305">
        <v>5.1718150101161361E-2</v>
      </c>
      <c r="H226" s="240">
        <v>0.29198515237928341</v>
      </c>
      <c r="I226" s="305">
        <v>4.8366283793471508E-3</v>
      </c>
      <c r="J226" s="240">
        <v>7.7258606681429323E-2</v>
      </c>
      <c r="K226" s="305">
        <v>0.1472718293479473</v>
      </c>
      <c r="L226" s="240">
        <v>5.6070478405633173E-2</v>
      </c>
      <c r="M226" s="305">
        <v>2.316993516114129E-2</v>
      </c>
      <c r="N226" s="240">
        <v>2.8822226824489015E-2</v>
      </c>
      <c r="O226" s="305">
        <v>3.9209188956683821E-2</v>
      </c>
      <c r="P226" s="240">
        <v>9.6573258351786654E-3</v>
      </c>
      <c r="Q226" s="305">
        <v>1.2085198578961622E-2</v>
      </c>
      <c r="R226" s="240">
        <v>0</v>
      </c>
      <c r="S226" s="305">
        <v>0</v>
      </c>
      <c r="T226" s="240">
        <v>6.2066878016918637E-3</v>
      </c>
      <c r="U226" s="305">
        <v>2.705070812955027E-3</v>
      </c>
      <c r="V226" s="240">
        <v>1.4783897022510395E-3</v>
      </c>
      <c r="W226" s="305">
        <v>2.8293320163769895E-3</v>
      </c>
      <c r="X226" s="240">
        <v>0.86234407608609065</v>
      </c>
      <c r="Y226" s="310">
        <v>1</v>
      </c>
    </row>
    <row r="227" spans="2:25" ht="15" customHeight="1" collapsed="1">
      <c r="B227" s="312">
        <v>1994</v>
      </c>
      <c r="C227" s="253">
        <v>0.22939188264068691</v>
      </c>
      <c r="D227" s="253">
        <v>2.7043703404749847E-2</v>
      </c>
      <c r="E227" s="253">
        <v>3.2215102779227289E-2</v>
      </c>
      <c r="F227" s="253">
        <v>0.16121371133574736</v>
      </c>
      <c r="G227" s="253">
        <v>6.4027129692922735E-2</v>
      </c>
      <c r="H227" s="253">
        <v>0.33548784847827984</v>
      </c>
      <c r="I227" s="253">
        <v>6.9027061873808849E-3</v>
      </c>
      <c r="J227" s="253">
        <v>4.5385574695332227E-2</v>
      </c>
      <c r="K227" s="253">
        <v>6.3475363619216921E-2</v>
      </c>
      <c r="L227" s="253">
        <v>2.4737853532723234E-2</v>
      </c>
      <c r="M227" s="253">
        <v>1.219285299144993E-2</v>
      </c>
      <c r="N227" s="253">
        <v>1.1385933496832847E-2</v>
      </c>
      <c r="O227" s="253">
        <v>1.5158723598210907E-2</v>
      </c>
      <c r="P227" s="253">
        <v>8.7957551888659946E-3</v>
      </c>
      <c r="Q227" s="253">
        <v>9.4767614607264624E-3</v>
      </c>
      <c r="R227" s="253">
        <v>0</v>
      </c>
      <c r="S227" s="253">
        <v>0</v>
      </c>
      <c r="T227" s="253">
        <v>9.9701775043743324E-3</v>
      </c>
      <c r="U227" s="253">
        <v>1.9682898297177214E-3</v>
      </c>
      <c r="V227" s="253">
        <v>9.7403602807250651E-4</v>
      </c>
      <c r="W227" s="253">
        <v>2.953842311091138E-3</v>
      </c>
      <c r="X227" s="253">
        <v>0.76989000251570539</v>
      </c>
      <c r="Y227" s="253">
        <v>1</v>
      </c>
    </row>
    <row r="228" spans="2:25" ht="15" hidden="1" customHeight="1" outlineLevel="1">
      <c r="B228" s="95" t="s">
        <v>40</v>
      </c>
      <c r="C228" s="305">
        <v>0.19104414570054598</v>
      </c>
      <c r="D228" s="240">
        <v>2.5844847821796919E-2</v>
      </c>
      <c r="E228" s="305">
        <v>3.2135549562212859E-2</v>
      </c>
      <c r="F228" s="240">
        <v>0.17486558255637225</v>
      </c>
      <c r="G228" s="305">
        <v>3.0875331932322159E-2</v>
      </c>
      <c r="H228" s="240">
        <v>0.34295230214756317</v>
      </c>
      <c r="I228" s="305">
        <v>3.611008208725276E-3</v>
      </c>
      <c r="J228" s="240">
        <v>3.6130854905327879E-2</v>
      </c>
      <c r="K228" s="305">
        <v>0.13083413250980649</v>
      </c>
      <c r="L228" s="240">
        <v>4.9505087609360232E-2</v>
      </c>
      <c r="M228" s="305">
        <v>2.1451396798908735E-2</v>
      </c>
      <c r="N228" s="240">
        <v>1.9228705264870742E-2</v>
      </c>
      <c r="O228" s="305">
        <v>4.0648942836666792E-2</v>
      </c>
      <c r="P228" s="240">
        <v>1.0213302220268039E-2</v>
      </c>
      <c r="Q228" s="305">
        <v>9.6801332230065876E-3</v>
      </c>
      <c r="R228" s="240">
        <v>0</v>
      </c>
      <c r="S228" s="305">
        <v>0</v>
      </c>
      <c r="T228" s="240">
        <v>4.8054452480447585E-3</v>
      </c>
      <c r="U228" s="305">
        <v>2.8147168491789542E-3</v>
      </c>
      <c r="V228" s="240">
        <v>1.0213302220268038E-3</v>
      </c>
      <c r="W228" s="305">
        <v>2.8701110307126116E-3</v>
      </c>
      <c r="X228" s="240">
        <v>0.80865464843736468</v>
      </c>
      <c r="Y228" s="310">
        <v>1</v>
      </c>
    </row>
    <row r="229" spans="2:25" ht="15" hidden="1" customHeight="1" outlineLevel="1">
      <c r="B229" s="95" t="s">
        <v>41</v>
      </c>
      <c r="C229" s="305">
        <v>0.18548233874542927</v>
      </c>
      <c r="D229" s="240">
        <v>2.7382694403797245E-2</v>
      </c>
      <c r="E229" s="305">
        <v>3.0919278550167163E-2</v>
      </c>
      <c r="F229" s="240">
        <v>0.21146506581513097</v>
      </c>
      <c r="G229" s="305">
        <v>3.0915945294609792E-2</v>
      </c>
      <c r="H229" s="240">
        <v>0.31672594306132856</v>
      </c>
      <c r="I229" s="305">
        <v>4.2399010689750573E-3</v>
      </c>
      <c r="J229" s="240">
        <v>3.0659284616692276E-2</v>
      </c>
      <c r="K229" s="305">
        <v>0.13110694083804711</v>
      </c>
      <c r="L229" s="240">
        <v>5.3375421240171063E-2</v>
      </c>
      <c r="M229" s="305">
        <v>2.4812754369064723E-2</v>
      </c>
      <c r="N229" s="240">
        <v>2.0659517944581294E-2</v>
      </c>
      <c r="O229" s="305">
        <v>3.2259247284230033E-2</v>
      </c>
      <c r="P229" s="240">
        <v>9.9531010943078001E-3</v>
      </c>
      <c r="Q229" s="305">
        <v>1.2559706940171396E-2</v>
      </c>
      <c r="R229" s="240">
        <v>0</v>
      </c>
      <c r="S229" s="305">
        <v>0</v>
      </c>
      <c r="T229" s="240">
        <v>4.0232394577459857E-3</v>
      </c>
      <c r="U229" s="305">
        <v>1.493298489701907E-3</v>
      </c>
      <c r="V229" s="240">
        <v>6.2998530034299202E-4</v>
      </c>
      <c r="W229" s="305">
        <v>2.049952167782752E-3</v>
      </c>
      <c r="X229" s="240">
        <v>0.81412433709880094</v>
      </c>
      <c r="Y229" s="310">
        <v>1</v>
      </c>
    </row>
    <row r="230" spans="2:25" ht="15" hidden="1" customHeight="1" outlineLevel="1">
      <c r="B230" s="95" t="s">
        <v>42</v>
      </c>
      <c r="C230" s="305">
        <v>0.24751083335420684</v>
      </c>
      <c r="D230" s="240">
        <v>2.5971870851388922E-2</v>
      </c>
      <c r="E230" s="305">
        <v>2.7111564762167171E-2</v>
      </c>
      <c r="F230" s="240">
        <v>0.13690103449139593</v>
      </c>
      <c r="G230" s="305">
        <v>5.2203616962653104E-2</v>
      </c>
      <c r="H230" s="240">
        <v>0.3663489717706585</v>
      </c>
      <c r="I230" s="305">
        <v>1.2085765097813291E-2</v>
      </c>
      <c r="J230" s="240">
        <v>4.6649174661222856E-2</v>
      </c>
      <c r="K230" s="305">
        <v>5.5300202890564337E-2</v>
      </c>
      <c r="L230" s="240">
        <v>1.9938381384164518E-2</v>
      </c>
      <c r="M230" s="305">
        <v>1.0116348971770658E-2</v>
      </c>
      <c r="N230" s="240">
        <v>1.2762066978934448E-2</v>
      </c>
      <c r="O230" s="305">
        <v>1.2483405555694712E-2</v>
      </c>
      <c r="P230" s="240">
        <v>1.1522180196878992E-2</v>
      </c>
      <c r="Q230" s="305">
        <v>7.7712095784384944E-3</v>
      </c>
      <c r="R230" s="240">
        <v>0</v>
      </c>
      <c r="S230" s="305">
        <v>0</v>
      </c>
      <c r="T230" s="240">
        <v>5.9019863236730707E-3</v>
      </c>
      <c r="U230" s="305">
        <v>1.8222578463542318E-3</v>
      </c>
      <c r="V230" s="240">
        <v>6.6690879943891992E-4</v>
      </c>
      <c r="W230" s="305">
        <v>1.9099266087217895E-3</v>
      </c>
      <c r="X230" s="240">
        <v>0.75216667084136957</v>
      </c>
      <c r="Y230" s="310">
        <v>1</v>
      </c>
    </row>
    <row r="231" spans="2:25" ht="15" hidden="1" customHeight="1" outlineLevel="1">
      <c r="B231" s="95" t="s">
        <v>43</v>
      </c>
      <c r="C231" s="305">
        <v>0.31888442635945674</v>
      </c>
      <c r="D231" s="240">
        <v>2.219521217565925E-2</v>
      </c>
      <c r="E231" s="305">
        <v>3.0369788088569466E-2</v>
      </c>
      <c r="F231" s="240">
        <v>0.13036384294245099</v>
      </c>
      <c r="G231" s="305">
        <v>5.6475585266606773E-2</v>
      </c>
      <c r="H231" s="240">
        <v>0.34372192569888493</v>
      </c>
      <c r="I231" s="305">
        <v>1.0803651640860329E-2</v>
      </c>
      <c r="J231" s="240">
        <v>5.0266210431749725E-2</v>
      </c>
      <c r="K231" s="305">
        <v>4.6900597156899013E-3</v>
      </c>
      <c r="L231" s="240">
        <v>8.2241187972308832E-4</v>
      </c>
      <c r="M231" s="305">
        <v>3.1046874174285263E-4</v>
      </c>
      <c r="N231" s="240">
        <v>3.5109390688580033E-3</v>
      </c>
      <c r="O231" s="305">
        <v>4.6240025365956769E-5</v>
      </c>
      <c r="P231" s="240">
        <v>8.4321989113776887E-3</v>
      </c>
      <c r="Q231" s="305">
        <v>8.2043016435026164E-3</v>
      </c>
      <c r="R231" s="240">
        <v>0</v>
      </c>
      <c r="S231" s="305">
        <v>0</v>
      </c>
      <c r="T231" s="240">
        <v>8.9474449083126358E-3</v>
      </c>
      <c r="U231" s="305">
        <v>3.2632246472546638E-3</v>
      </c>
      <c r="V231" s="240">
        <v>8.6534904613433383E-4</v>
      </c>
      <c r="W231" s="305">
        <v>2.0973154362416107E-3</v>
      </c>
      <c r="X231" s="240">
        <v>0.68069611055329493</v>
      </c>
      <c r="Y231" s="310">
        <v>1</v>
      </c>
    </row>
    <row r="232" spans="2:25" ht="15" hidden="1" customHeight="1" outlineLevel="1">
      <c r="B232" s="95" t="s">
        <v>44</v>
      </c>
      <c r="C232" s="305">
        <v>0.37284926245493943</v>
      </c>
      <c r="D232" s="240">
        <v>2.2080059254480672E-2</v>
      </c>
      <c r="E232" s="305">
        <v>3.0078219498427546E-2</v>
      </c>
      <c r="F232" s="240">
        <v>9.5888324418281684E-2</v>
      </c>
      <c r="G232" s="305">
        <v>5.7779091889244294E-2</v>
      </c>
      <c r="H232" s="240">
        <v>0.29086364002902992</v>
      </c>
      <c r="I232" s="305">
        <v>7.5860071021751534E-3</v>
      </c>
      <c r="J232" s="240">
        <v>8.2800968858544863E-2</v>
      </c>
      <c r="K232" s="305">
        <v>4.8651990430879236E-3</v>
      </c>
      <c r="L232" s="240">
        <v>3.7034050420067674E-4</v>
      </c>
      <c r="M232" s="305">
        <v>1.8815686906969867E-4</v>
      </c>
      <c r="N232" s="240">
        <v>4.2708622661852243E-3</v>
      </c>
      <c r="O232" s="305">
        <v>3.5839403632323555E-5</v>
      </c>
      <c r="P232" s="240">
        <v>7.2335862997906378E-3</v>
      </c>
      <c r="Q232" s="305">
        <v>6.5018651422973656E-3</v>
      </c>
      <c r="R232" s="240">
        <v>0</v>
      </c>
      <c r="S232" s="305">
        <v>0</v>
      </c>
      <c r="T232" s="240">
        <v>1.6539884776317321E-2</v>
      </c>
      <c r="U232" s="305">
        <v>1.7292512252596118E-3</v>
      </c>
      <c r="V232" s="240">
        <v>7.0185498779966966E-4</v>
      </c>
      <c r="W232" s="305">
        <v>2.3773471076107958E-3</v>
      </c>
      <c r="X232" s="240">
        <v>0.62702529963234732</v>
      </c>
      <c r="Y232" s="310">
        <v>1</v>
      </c>
    </row>
    <row r="233" spans="2:25" ht="15" hidden="1" customHeight="1" outlineLevel="1">
      <c r="B233" s="95" t="s">
        <v>45</v>
      </c>
      <c r="C233" s="305">
        <v>0.31067430219153652</v>
      </c>
      <c r="D233" s="240">
        <v>2.7906124059671439E-2</v>
      </c>
      <c r="E233" s="305">
        <v>4.6546457901556419E-2</v>
      </c>
      <c r="F233" s="240">
        <v>0.13365482911732629</v>
      </c>
      <c r="G233" s="305">
        <v>5.9671440423330405E-2</v>
      </c>
      <c r="H233" s="240">
        <v>0.31577017608730101</v>
      </c>
      <c r="I233" s="305">
        <v>1.1580684152142908E-2</v>
      </c>
      <c r="J233" s="240">
        <v>5.3714860997610532E-2</v>
      </c>
      <c r="K233" s="305">
        <v>4.9560480876490315E-3</v>
      </c>
      <c r="L233" s="240">
        <v>9.2595757374257757E-4</v>
      </c>
      <c r="M233" s="305">
        <v>5.655177128226481E-4</v>
      </c>
      <c r="N233" s="240">
        <v>3.3247469929683156E-3</v>
      </c>
      <c r="O233" s="305">
        <v>1.3982580811548991E-4</v>
      </c>
      <c r="P233" s="240">
        <v>9.2005381739992363E-3</v>
      </c>
      <c r="Q233" s="305">
        <v>1.1708080999537022E-2</v>
      </c>
      <c r="R233" s="240">
        <v>0</v>
      </c>
      <c r="S233" s="305">
        <v>0</v>
      </c>
      <c r="T233" s="240">
        <v>9.9276323761997836E-3</v>
      </c>
      <c r="U233" s="305">
        <v>1.382721880253178E-3</v>
      </c>
      <c r="V233" s="240">
        <v>1.01606753897256E-3</v>
      </c>
      <c r="W233" s="305">
        <v>2.0973871217323486E-3</v>
      </c>
      <c r="X233" s="240">
        <v>0.68913304891728211</v>
      </c>
      <c r="Y233" s="310">
        <v>1</v>
      </c>
    </row>
    <row r="234" spans="2:25" ht="15" hidden="1" customHeight="1" outlineLevel="1">
      <c r="B234" s="95" t="s">
        <v>46</v>
      </c>
      <c r="C234" s="305">
        <v>0.327782538986095</v>
      </c>
      <c r="D234" s="240">
        <v>2.0178866522600248E-2</v>
      </c>
      <c r="E234" s="305">
        <v>3.1861368193579341E-2</v>
      </c>
      <c r="F234" s="240">
        <v>0.12045401424535304</v>
      </c>
      <c r="G234" s="305">
        <v>5.6349925574796303E-2</v>
      </c>
      <c r="H234" s="240">
        <v>0.34343028429197642</v>
      </c>
      <c r="I234" s="305">
        <v>9.6896284480602283E-3</v>
      </c>
      <c r="J234" s="240">
        <v>5.2470793745822551E-2</v>
      </c>
      <c r="K234" s="305">
        <v>5.8309994300218566E-3</v>
      </c>
      <c r="L234" s="240">
        <v>1.0743472930138723E-3</v>
      </c>
      <c r="M234" s="305">
        <v>5.0026858682325351E-4</v>
      </c>
      <c r="N234" s="240">
        <v>4.1538694955078346E-3</v>
      </c>
      <c r="O234" s="305">
        <v>1.025140546768962E-4</v>
      </c>
      <c r="P234" s="240">
        <v>7.7090569117025942E-3</v>
      </c>
      <c r="Q234" s="305">
        <v>9.9766678011555376E-3</v>
      </c>
      <c r="R234" s="240">
        <v>0</v>
      </c>
      <c r="S234" s="305">
        <v>0</v>
      </c>
      <c r="T234" s="240">
        <v>5.1462055447801898E-3</v>
      </c>
      <c r="U234" s="305">
        <v>2.0215771582283932E-3</v>
      </c>
      <c r="V234" s="240">
        <v>8.5291693491177636E-4</v>
      </c>
      <c r="W234" s="305">
        <v>6.0606309124981031E-3</v>
      </c>
      <c r="X234" s="240">
        <v>0.6720329357154865</v>
      </c>
      <c r="Y234" s="310">
        <v>1</v>
      </c>
    </row>
    <row r="235" spans="2:25" ht="15" hidden="1" customHeight="1" outlineLevel="1">
      <c r="B235" s="95" t="s">
        <v>47</v>
      </c>
      <c r="C235" s="305">
        <v>0.288104421467414</v>
      </c>
      <c r="D235" s="240">
        <v>1.923741504434973E-2</v>
      </c>
      <c r="E235" s="305">
        <v>2.6268227480546101E-2</v>
      </c>
      <c r="F235" s="240">
        <v>0.13768078522655502</v>
      </c>
      <c r="G235" s="305">
        <v>9.5158272724022733E-2</v>
      </c>
      <c r="H235" s="240">
        <v>0.33469447743585873</v>
      </c>
      <c r="I235" s="305">
        <v>1.5034816424295628E-2</v>
      </c>
      <c r="J235" s="240">
        <v>4.97439910386933E-2</v>
      </c>
      <c r="K235" s="305">
        <v>3.7815443159655055E-3</v>
      </c>
      <c r="L235" s="240">
        <v>4.4885977700010723E-4</v>
      </c>
      <c r="M235" s="305">
        <v>1.8272167913278701E-4</v>
      </c>
      <c r="N235" s="240">
        <v>2.9592967598679638E-3</v>
      </c>
      <c r="O235" s="305">
        <v>1.9066609996464733E-4</v>
      </c>
      <c r="P235" s="240">
        <v>1.014105319186968E-2</v>
      </c>
      <c r="Q235" s="305">
        <v>1.014105319186968E-2</v>
      </c>
      <c r="R235" s="240">
        <v>0</v>
      </c>
      <c r="S235" s="305">
        <v>0</v>
      </c>
      <c r="T235" s="240">
        <v>4.6911805012135105E-3</v>
      </c>
      <c r="U235" s="305">
        <v>2.5541312974430882E-3</v>
      </c>
      <c r="V235" s="240">
        <v>8.6594187067277331E-4</v>
      </c>
      <c r="W235" s="305">
        <v>1.7279115309296164E-3</v>
      </c>
      <c r="X235" s="240">
        <v>0.71172080127428516</v>
      </c>
      <c r="Y235" s="310">
        <v>1</v>
      </c>
    </row>
    <row r="236" spans="2:25" ht="15" hidden="1" customHeight="1" outlineLevel="1">
      <c r="B236" s="95" t="s">
        <v>48</v>
      </c>
      <c r="C236" s="305">
        <v>0.27775016970842631</v>
      </c>
      <c r="D236" s="240">
        <v>1.7493771944355124E-2</v>
      </c>
      <c r="E236" s="305">
        <v>2.8358359236198401E-2</v>
      </c>
      <c r="F236" s="240">
        <v>0.15371198612450915</v>
      </c>
      <c r="G236" s="305">
        <v>8.8530958389767475E-2</v>
      </c>
      <c r="H236" s="240">
        <v>0.31607666598458495</v>
      </c>
      <c r="I236" s="305">
        <v>1.0666458794144492E-2</v>
      </c>
      <c r="J236" s="240">
        <v>3.7475518138501564E-2</v>
      </c>
      <c r="K236" s="305">
        <v>4.1970761430552707E-2</v>
      </c>
      <c r="L236" s="240">
        <v>1.7980973168204597E-2</v>
      </c>
      <c r="M236" s="305">
        <v>7.8829158018844936E-3</v>
      </c>
      <c r="N236" s="240">
        <v>9.5523919956086931E-3</v>
      </c>
      <c r="O236" s="305">
        <v>6.5544804648549277E-3</v>
      </c>
      <c r="P236" s="240">
        <v>7.8374436876585442E-3</v>
      </c>
      <c r="Q236" s="305">
        <v>9.5556400037676899E-3</v>
      </c>
      <c r="R236" s="240">
        <v>0</v>
      </c>
      <c r="S236" s="305">
        <v>0</v>
      </c>
      <c r="T236" s="240">
        <v>4.4497711778251989E-3</v>
      </c>
      <c r="U236" s="305">
        <v>3.0596236857746988E-3</v>
      </c>
      <c r="V236" s="240">
        <v>7.2430581945621844E-4</v>
      </c>
      <c r="W236" s="305">
        <v>2.1144533115067185E-3</v>
      </c>
      <c r="X236" s="240">
        <v>0.72202571772860313</v>
      </c>
      <c r="Y236" s="310">
        <v>1</v>
      </c>
    </row>
    <row r="237" spans="2:25" ht="15" hidden="1" customHeight="1" outlineLevel="1">
      <c r="B237" s="95" t="s">
        <v>49</v>
      </c>
      <c r="C237" s="305">
        <v>0.21784817211346821</v>
      </c>
      <c r="D237" s="240">
        <v>2.5213640210773474E-2</v>
      </c>
      <c r="E237" s="305">
        <v>2.5251180822890219E-2</v>
      </c>
      <c r="F237" s="240">
        <v>0.17132170256914298</v>
      </c>
      <c r="G237" s="305">
        <v>6.063491413438174E-2</v>
      </c>
      <c r="H237" s="240">
        <v>0.31075436153657138</v>
      </c>
      <c r="I237" s="305">
        <v>5.525295547000846E-3</v>
      </c>
      <c r="J237" s="240">
        <v>3.9509787861413709E-2</v>
      </c>
      <c r="K237" s="305">
        <v>0.11727687225270976</v>
      </c>
      <c r="L237" s="240">
        <v>4.4492450924181616E-2</v>
      </c>
      <c r="M237" s="305">
        <v>2.0108116962896223E-2</v>
      </c>
      <c r="N237" s="240">
        <v>2.2043164878368417E-2</v>
      </c>
      <c r="O237" s="305">
        <v>3.0633139487263494E-2</v>
      </c>
      <c r="P237" s="240">
        <v>8.6002129576541898E-3</v>
      </c>
      <c r="Q237" s="305">
        <v>8.7094220110847196E-3</v>
      </c>
      <c r="R237" s="240">
        <v>0</v>
      </c>
      <c r="S237" s="305">
        <v>0</v>
      </c>
      <c r="T237" s="240">
        <v>3.5527070194119091E-3</v>
      </c>
      <c r="U237" s="305">
        <v>3.6414393753242142E-3</v>
      </c>
      <c r="V237" s="240">
        <v>5.153302208753106E-4</v>
      </c>
      <c r="W237" s="305">
        <v>1.1978868048161194E-3</v>
      </c>
      <c r="X237" s="240">
        <v>0.78170475332405087</v>
      </c>
      <c r="Y237" s="310">
        <v>1</v>
      </c>
    </row>
    <row r="238" spans="2:25" ht="15" hidden="1" customHeight="1" outlineLevel="1">
      <c r="B238" s="95" t="s">
        <v>50</v>
      </c>
      <c r="C238" s="305">
        <v>0.16273673737696762</v>
      </c>
      <c r="D238" s="240">
        <v>2.5604946167785952E-2</v>
      </c>
      <c r="E238" s="305">
        <v>3.391607149202288E-2</v>
      </c>
      <c r="F238" s="240">
        <v>0.16771488469601678</v>
      </c>
      <c r="G238" s="305">
        <v>6.4349927157730163E-2</v>
      </c>
      <c r="H238" s="240">
        <v>0.31076999609139039</v>
      </c>
      <c r="I238" s="305">
        <v>7.8314323277546821E-3</v>
      </c>
      <c r="J238" s="240">
        <v>5.6532707955797179E-2</v>
      </c>
      <c r="K238" s="305">
        <v>0.1380627509505028</v>
      </c>
      <c r="L238" s="240">
        <v>5.0001776640727712E-2</v>
      </c>
      <c r="M238" s="305">
        <v>2.1792275166115909E-2</v>
      </c>
      <c r="N238" s="240">
        <v>2.510748676402658E-2</v>
      </c>
      <c r="O238" s="305">
        <v>4.1161212379632592E-2</v>
      </c>
      <c r="P238" s="240">
        <v>8.8725437941939381E-3</v>
      </c>
      <c r="Q238" s="305">
        <v>1.2663895107131435E-2</v>
      </c>
      <c r="R238" s="240">
        <v>0</v>
      </c>
      <c r="S238" s="305">
        <v>0</v>
      </c>
      <c r="T238" s="240">
        <v>2.6827274988451837E-3</v>
      </c>
      <c r="U238" s="305">
        <v>5.0172334150588071E-3</v>
      </c>
      <c r="V238" s="240">
        <v>7.4263582418363362E-4</v>
      </c>
      <c r="W238" s="305">
        <v>1.6309561880396546E-3</v>
      </c>
      <c r="X238" s="240">
        <v>0.83639270866645332</v>
      </c>
      <c r="Y238" s="310">
        <v>1</v>
      </c>
    </row>
    <row r="239" spans="2:25" ht="15" hidden="1" customHeight="1" outlineLevel="1">
      <c r="B239" s="95" t="s">
        <v>51</v>
      </c>
      <c r="C239" s="305">
        <v>0.13630363735185538</v>
      </c>
      <c r="D239" s="240">
        <v>2.199140249454715E-2</v>
      </c>
      <c r="E239" s="305">
        <v>3.3775914279058933E-2</v>
      </c>
      <c r="F239" s="240">
        <v>0.17247245339488526</v>
      </c>
      <c r="G239" s="305">
        <v>4.4311034877072615E-2</v>
      </c>
      <c r="H239" s="240">
        <v>0.29581983355568259</v>
      </c>
      <c r="I239" s="305">
        <v>8.2375113821654706E-3</v>
      </c>
      <c r="J239" s="240">
        <v>6.8614164002004679E-2</v>
      </c>
      <c r="K239" s="305">
        <v>0.18828748702962539</v>
      </c>
      <c r="L239" s="240">
        <v>5.9631959003028187E-2</v>
      </c>
      <c r="M239" s="305">
        <v>2.2746684172260691E-2</v>
      </c>
      <c r="N239" s="240">
        <v>3.1379483161453808E-2</v>
      </c>
      <c r="O239" s="305">
        <v>7.4529360692882712E-2</v>
      </c>
      <c r="P239" s="240">
        <v>9.3669045451016102E-3</v>
      </c>
      <c r="Q239" s="305">
        <v>9.3598458378332597E-3</v>
      </c>
      <c r="R239" s="240">
        <v>0</v>
      </c>
      <c r="S239" s="305">
        <v>0</v>
      </c>
      <c r="T239" s="240">
        <v>3.7587616203968405E-3</v>
      </c>
      <c r="U239" s="305">
        <v>4.8916841369671558E-3</v>
      </c>
      <c r="V239" s="240">
        <v>7.9410456768947335E-4</v>
      </c>
      <c r="W239" s="305">
        <v>1.429388221841052E-3</v>
      </c>
      <c r="X239" s="240">
        <v>0.86311048994487138</v>
      </c>
      <c r="Y239" s="310">
        <v>1</v>
      </c>
    </row>
    <row r="240" spans="2:25" ht="15" customHeight="1" collapsed="1">
      <c r="B240" s="312">
        <v>1993</v>
      </c>
      <c r="C240" s="253">
        <v>0.2543207770498595</v>
      </c>
      <c r="D240" s="253">
        <v>2.3532298819729566E-2</v>
      </c>
      <c r="E240" s="253">
        <v>3.1480017920410594E-2</v>
      </c>
      <c r="F240" s="253">
        <v>0.15015626518693873</v>
      </c>
      <c r="G240" s="253">
        <v>5.7780005707101033E-2</v>
      </c>
      <c r="H240" s="253">
        <v>0.32356004088483303</v>
      </c>
      <c r="I240" s="253">
        <v>8.8700931753669734E-3</v>
      </c>
      <c r="J240" s="253">
        <v>5.0595405925353727E-2</v>
      </c>
      <c r="K240" s="253">
        <v>6.8375547650751489E-2</v>
      </c>
      <c r="L240" s="253">
        <v>2.4728976459483409E-2</v>
      </c>
      <c r="M240" s="253">
        <v>1.0846042306790968E-2</v>
      </c>
      <c r="N240" s="253">
        <v>1.3178472724222619E-2</v>
      </c>
      <c r="O240" s="253">
        <v>1.9622056160254489E-2</v>
      </c>
      <c r="P240" s="253">
        <v>9.0874390786800669E-3</v>
      </c>
      <c r="Q240" s="253">
        <v>9.6830858697675819E-3</v>
      </c>
      <c r="R240" s="253">
        <v>0</v>
      </c>
      <c r="S240" s="253">
        <v>0</v>
      </c>
      <c r="T240" s="253">
        <v>6.4010777183044071E-3</v>
      </c>
      <c r="U240" s="253">
        <v>2.7764734819578814E-3</v>
      </c>
      <c r="V240" s="253">
        <v>7.8068834892773662E-4</v>
      </c>
      <c r="W240" s="253">
        <v>2.2496859535888567E-3</v>
      </c>
      <c r="X240" s="253">
        <v>0.7453281257217117</v>
      </c>
      <c r="Y240" s="253">
        <v>1</v>
      </c>
    </row>
    <row r="241" spans="2:25" ht="15" hidden="1" customHeight="1" outlineLevel="1">
      <c r="B241" s="95" t="s">
        <v>40</v>
      </c>
      <c r="C241" s="305">
        <v>0.21913634022913739</v>
      </c>
      <c r="D241" s="240">
        <v>2.7110847823814337E-2</v>
      </c>
      <c r="E241" s="305">
        <v>3.8900698098523652E-2</v>
      </c>
      <c r="F241" s="240">
        <v>0.17042044658171779</v>
      </c>
      <c r="G241" s="305">
        <v>3.9806716149190971E-2</v>
      </c>
      <c r="H241" s="240">
        <v>0.27251783965029253</v>
      </c>
      <c r="I241" s="305">
        <v>8.3206529524960018E-3</v>
      </c>
      <c r="J241" s="240">
        <v>3.5857406697564202E-2</v>
      </c>
      <c r="K241" s="305">
        <v>0.15705474439836917</v>
      </c>
      <c r="L241" s="240">
        <v>6.5457868224707963E-2</v>
      </c>
      <c r="M241" s="305">
        <v>1.9293538232800177E-2</v>
      </c>
      <c r="N241" s="240">
        <v>2.6255164109295202E-2</v>
      </c>
      <c r="O241" s="305">
        <v>4.6048173831565821E-2</v>
      </c>
      <c r="P241" s="240">
        <v>1.0024276637511471E-2</v>
      </c>
      <c r="Q241" s="305">
        <v>9.5209332760296268E-3</v>
      </c>
      <c r="R241" s="240">
        <v>0</v>
      </c>
      <c r="S241" s="305">
        <v>0</v>
      </c>
      <c r="T241" s="240">
        <v>5.4748270241178907E-3</v>
      </c>
      <c r="U241" s="305">
        <v>2.9890851927998666E-3</v>
      </c>
      <c r="V241" s="240">
        <v>6.2337139383520539E-4</v>
      </c>
      <c r="W241" s="305">
        <v>1.9862703418475798E-3</v>
      </c>
      <c r="X241" s="240">
        <v>0.78060811621811033</v>
      </c>
      <c r="Y241" s="310">
        <v>1</v>
      </c>
    </row>
    <row r="242" spans="2:25" ht="15" hidden="1" customHeight="1" outlineLevel="1">
      <c r="B242" s="95" t="s">
        <v>41</v>
      </c>
      <c r="C242" s="305">
        <v>0.20484540409457633</v>
      </c>
      <c r="D242" s="240">
        <v>2.2109002160767305E-2</v>
      </c>
      <c r="E242" s="305">
        <v>3.2881748511557771E-2</v>
      </c>
      <c r="F242" s="240">
        <v>0.16815899516547747</v>
      </c>
      <c r="G242" s="305">
        <v>1.9143776523807304E-2</v>
      </c>
      <c r="H242" s="240">
        <v>0.3143022587013633</v>
      </c>
      <c r="I242" s="305">
        <v>7.4305523169954455E-3</v>
      </c>
      <c r="J242" s="240">
        <v>3.6223942545352793E-2</v>
      </c>
      <c r="K242" s="305">
        <v>0.16215081844891105</v>
      </c>
      <c r="L242" s="240">
        <v>6.4908517154005196E-2</v>
      </c>
      <c r="M242" s="305">
        <v>2.1456108442537581E-2</v>
      </c>
      <c r="N242" s="240">
        <v>2.8672915792255439E-2</v>
      </c>
      <c r="O242" s="305">
        <v>4.7113277060112854E-2</v>
      </c>
      <c r="P242" s="240">
        <v>1.1682134029753299E-2</v>
      </c>
      <c r="Q242" s="305">
        <v>1.0702793452408712E-2</v>
      </c>
      <c r="R242" s="240">
        <v>0</v>
      </c>
      <c r="S242" s="305">
        <v>0</v>
      </c>
      <c r="T242" s="240">
        <v>2.8758413779166473E-3</v>
      </c>
      <c r="U242" s="305">
        <v>4.1621974537144986E-3</v>
      </c>
      <c r="V242" s="240">
        <v>1.5117598594723996E-3</v>
      </c>
      <c r="W242" s="305">
        <v>1.4651245938845621E-3</v>
      </c>
      <c r="X242" s="240">
        <v>0.79480094514138244</v>
      </c>
      <c r="Y242" s="310">
        <v>1</v>
      </c>
    </row>
    <row r="243" spans="2:25" ht="15" hidden="1" customHeight="1" outlineLevel="1">
      <c r="B243" s="95" t="s">
        <v>42</v>
      </c>
      <c r="C243" s="305">
        <v>0.25382506869933857</v>
      </c>
      <c r="D243" s="240">
        <v>3.5381885468881616E-2</v>
      </c>
      <c r="E243" s="305">
        <v>4.0636176588370133E-2</v>
      </c>
      <c r="F243" s="240">
        <v>0.13285209274065482</v>
      </c>
      <c r="G243" s="305">
        <v>4.9059613074278141E-2</v>
      </c>
      <c r="H243" s="240">
        <v>0.34046908874987919</v>
      </c>
      <c r="I243" s="305">
        <v>8.7686592927075126E-3</v>
      </c>
      <c r="J243" s="240">
        <v>4.2275984920667802E-2</v>
      </c>
      <c r="K243" s="305">
        <v>6.6210282116077712E-2</v>
      </c>
      <c r="L243" s="240">
        <v>2.4673074001960865E-2</v>
      </c>
      <c r="M243" s="305">
        <v>8.2957040473921866E-3</v>
      </c>
      <c r="N243" s="240">
        <v>1.6681166024552246E-2</v>
      </c>
      <c r="O243" s="305">
        <v>1.6560338042172419E-2</v>
      </c>
      <c r="P243" s="240">
        <v>1.2210530676498613E-2</v>
      </c>
      <c r="Q243" s="305">
        <v>9.5039838711904658E-3</v>
      </c>
      <c r="R243" s="240">
        <v>0</v>
      </c>
      <c r="S243" s="305">
        <v>0</v>
      </c>
      <c r="T243" s="240">
        <v>2.9999861910877282E-3</v>
      </c>
      <c r="U243" s="305">
        <v>3.2209287874394132E-3</v>
      </c>
      <c r="V243" s="240">
        <v>1.070190701078476E-3</v>
      </c>
      <c r="W243" s="305">
        <v>1.1703053150503334E-3</v>
      </c>
      <c r="X243" s="240">
        <v>0.74582970849386199</v>
      </c>
      <c r="Y243" s="310">
        <v>1</v>
      </c>
    </row>
    <row r="244" spans="2:25" ht="15" hidden="1" customHeight="1" outlineLevel="1">
      <c r="B244" s="95" t="s">
        <v>43</v>
      </c>
      <c r="C244" s="305">
        <v>0.3315157919983211</v>
      </c>
      <c r="D244" s="240">
        <v>2.31858314221043E-2</v>
      </c>
      <c r="E244" s="305">
        <v>3.1718906926893616E-2</v>
      </c>
      <c r="F244" s="240">
        <v>0.12219124282352235</v>
      </c>
      <c r="G244" s="305">
        <v>5.2678718652096355E-2</v>
      </c>
      <c r="H244" s="240">
        <v>0.33572799088606076</v>
      </c>
      <c r="I244" s="305">
        <v>8.7616734871310571E-3</v>
      </c>
      <c r="J244" s="240">
        <v>5.845362833715579E-2</v>
      </c>
      <c r="K244" s="305">
        <v>5.8048897483173687E-3</v>
      </c>
      <c r="L244" s="240">
        <v>1.3678403861432148E-3</v>
      </c>
      <c r="M244" s="305">
        <v>2.2859798234174273E-4</v>
      </c>
      <c r="N244" s="240">
        <v>4.0435610319137774E-3</v>
      </c>
      <c r="O244" s="305">
        <v>1.6489034791863412E-4</v>
      </c>
      <c r="P244" s="240">
        <v>1.0478032108647749E-2</v>
      </c>
      <c r="Q244" s="305">
        <v>9.4362249104345611E-3</v>
      </c>
      <c r="R244" s="240">
        <v>0</v>
      </c>
      <c r="S244" s="305">
        <v>0</v>
      </c>
      <c r="T244" s="240">
        <v>5.2839861492107749E-3</v>
      </c>
      <c r="U244" s="305">
        <v>1.8737539536208422E-3</v>
      </c>
      <c r="V244" s="240">
        <v>1.4652755917314985E-3</v>
      </c>
      <c r="W244" s="305">
        <v>1.2066975461318223E-3</v>
      </c>
      <c r="X244" s="240">
        <v>0.66826685254305895</v>
      </c>
      <c r="Y244" s="310">
        <v>1</v>
      </c>
    </row>
    <row r="245" spans="2:25" ht="15" hidden="1" customHeight="1" outlineLevel="1">
      <c r="B245" s="95" t="s">
        <v>44</v>
      </c>
      <c r="C245" s="305">
        <v>0.37932288264107106</v>
      </c>
      <c r="D245" s="240">
        <v>2.7648121269809364E-2</v>
      </c>
      <c r="E245" s="305">
        <v>3.091162237981359E-2</v>
      </c>
      <c r="F245" s="240">
        <v>9.2598887926523932E-2</v>
      </c>
      <c r="G245" s="305">
        <v>5.4814403154717736E-2</v>
      </c>
      <c r="H245" s="240">
        <v>0.29487387928001962</v>
      </c>
      <c r="I245" s="305">
        <v>1.1587793796391821E-2</v>
      </c>
      <c r="J245" s="240">
        <v>7.5944390414056706E-2</v>
      </c>
      <c r="K245" s="305">
        <v>5.4421245865197299E-3</v>
      </c>
      <c r="L245" s="240">
        <v>9.5776663010993621E-4</v>
      </c>
      <c r="M245" s="305">
        <v>2.6013414644961234E-4</v>
      </c>
      <c r="N245" s="240">
        <v>4.0645960382751922E-3</v>
      </c>
      <c r="O245" s="305">
        <v>1.5962777168498937E-4</v>
      </c>
      <c r="P245" s="240">
        <v>6.8758184618386165E-3</v>
      </c>
      <c r="Q245" s="305">
        <v>8.2208302417769528E-3</v>
      </c>
      <c r="R245" s="240">
        <v>0</v>
      </c>
      <c r="S245" s="305">
        <v>0</v>
      </c>
      <c r="T245" s="240">
        <v>7.8779261396388269E-3</v>
      </c>
      <c r="U245" s="305">
        <v>1.6701794630003518E-3</v>
      </c>
      <c r="V245" s="240">
        <v>3.6950873075229022E-4</v>
      </c>
      <c r="W245" s="305">
        <v>1.5578488088516555E-3</v>
      </c>
      <c r="X245" s="240">
        <v>0.62039333465371127</v>
      </c>
      <c r="Y245" s="310">
        <v>1</v>
      </c>
    </row>
    <row r="246" spans="2:25" ht="15" hidden="1" customHeight="1" outlineLevel="1">
      <c r="B246" s="95" t="s">
        <v>45</v>
      </c>
      <c r="C246" s="305">
        <v>0.33199623921947535</v>
      </c>
      <c r="D246" s="240">
        <v>3.8765969490830658E-2</v>
      </c>
      <c r="E246" s="305">
        <v>4.6033775452773901E-2</v>
      </c>
      <c r="F246" s="240">
        <v>0.1211420280236708</v>
      </c>
      <c r="G246" s="305">
        <v>4.7582332139383114E-2</v>
      </c>
      <c r="H246" s="240">
        <v>0.30730391726282846</v>
      </c>
      <c r="I246" s="305">
        <v>9.8378895384585354E-3</v>
      </c>
      <c r="J246" s="240">
        <v>6.0328645370758958E-2</v>
      </c>
      <c r="K246" s="305">
        <v>4.9124382285292293E-3</v>
      </c>
      <c r="L246" s="240">
        <v>6.311344479037552E-4</v>
      </c>
      <c r="M246" s="305">
        <v>1.1386446225067749E-4</v>
      </c>
      <c r="N246" s="240">
        <v>4.1088804520744478E-3</v>
      </c>
      <c r="O246" s="305">
        <v>5.8558866300348423E-5</v>
      </c>
      <c r="P246" s="240">
        <v>1.1018826675515563E-2</v>
      </c>
      <c r="Q246" s="305">
        <v>1.1464524713468214E-2</v>
      </c>
      <c r="R246" s="240">
        <v>0</v>
      </c>
      <c r="S246" s="305">
        <v>0</v>
      </c>
      <c r="T246" s="240">
        <v>5.7843146823344169E-3</v>
      </c>
      <c r="U246" s="305">
        <v>1.5713295790593495E-3</v>
      </c>
      <c r="V246" s="240">
        <v>7.4499891015443269E-4</v>
      </c>
      <c r="W246" s="305">
        <v>1.2752819772075879E-3</v>
      </c>
      <c r="X246" s="240">
        <v>0.66776627204497341</v>
      </c>
      <c r="Y246" s="310">
        <v>1</v>
      </c>
    </row>
    <row r="247" spans="2:25" ht="15" hidden="1" customHeight="1" outlineLevel="1">
      <c r="B247" s="95" t="s">
        <v>46</v>
      </c>
      <c r="C247" s="305">
        <v>0.35614295192614859</v>
      </c>
      <c r="D247" s="240">
        <v>2.189903590180451E-2</v>
      </c>
      <c r="E247" s="305">
        <v>3.8780993258684664E-2</v>
      </c>
      <c r="F247" s="240">
        <v>0.12036483376063825</v>
      </c>
      <c r="G247" s="305">
        <v>4.9806279334551083E-2</v>
      </c>
      <c r="H247" s="240">
        <v>0.29517623256309233</v>
      </c>
      <c r="I247" s="305">
        <v>1.8442371173709688E-2</v>
      </c>
      <c r="J247" s="240">
        <v>6.1826789970757599E-2</v>
      </c>
      <c r="K247" s="305">
        <v>8.0682814151028393E-3</v>
      </c>
      <c r="L247" s="240">
        <v>7.7406354693118618E-4</v>
      </c>
      <c r="M247" s="305">
        <v>7.0853435777299052E-4</v>
      </c>
      <c r="N247" s="240">
        <v>6.3890959429240765E-3</v>
      </c>
      <c r="O247" s="305">
        <v>1.9658756747458695E-4</v>
      </c>
      <c r="P247" s="240">
        <v>9.640981954899536E-3</v>
      </c>
      <c r="Q247" s="305">
        <v>1.1758393879573732E-2</v>
      </c>
      <c r="R247" s="240">
        <v>0</v>
      </c>
      <c r="S247" s="305">
        <v>0</v>
      </c>
      <c r="T247" s="240">
        <v>3.8662221603335436E-3</v>
      </c>
      <c r="U247" s="305">
        <v>2.0068314179697419E-3</v>
      </c>
      <c r="V247" s="240">
        <v>7.331078037073139E-4</v>
      </c>
      <c r="W247" s="305">
        <v>1.16723868188036E-3</v>
      </c>
      <c r="X247" s="240">
        <v>0.64353759327670512</v>
      </c>
      <c r="Y247" s="310">
        <v>1</v>
      </c>
    </row>
    <row r="248" spans="2:25" ht="15" hidden="1" customHeight="1" outlineLevel="1">
      <c r="B248" s="95" t="s">
        <v>47</v>
      </c>
      <c r="C248" s="305">
        <v>0.26042331576210787</v>
      </c>
      <c r="D248" s="240">
        <v>2.0058251360114306E-2</v>
      </c>
      <c r="E248" s="305">
        <v>3.4845135081437766E-2</v>
      </c>
      <c r="F248" s="240">
        <v>0.13655251710975183</v>
      </c>
      <c r="G248" s="305">
        <v>0.10344900469646306</v>
      </c>
      <c r="H248" s="240">
        <v>0.34886984752347172</v>
      </c>
      <c r="I248" s="305">
        <v>1.1121867087136087E-2</v>
      </c>
      <c r="J248" s="240">
        <v>4.6634906007330036E-2</v>
      </c>
      <c r="K248" s="305">
        <v>8.1923901234776646E-3</v>
      </c>
      <c r="L248" s="240">
        <v>1.9064850080951635E-3</v>
      </c>
      <c r="M248" s="305">
        <v>2.7054332709110972E-4</v>
      </c>
      <c r="N248" s="240">
        <v>5.6391374740553174E-3</v>
      </c>
      <c r="O248" s="305">
        <v>3.7622431423607443E-4</v>
      </c>
      <c r="P248" s="240">
        <v>8.8729756806912377E-3</v>
      </c>
      <c r="Q248" s="305">
        <v>1.0052375497229045E-2</v>
      </c>
      <c r="R248" s="240">
        <v>0</v>
      </c>
      <c r="S248" s="305">
        <v>0</v>
      </c>
      <c r="T248" s="240">
        <v>3.8848330874489034E-3</v>
      </c>
      <c r="U248" s="305">
        <v>4.7429627030660167E-3</v>
      </c>
      <c r="V248" s="240">
        <v>1.0990822663076332E-3</v>
      </c>
      <c r="W248" s="305">
        <v>9.4267440533308535E-4</v>
      </c>
      <c r="X248" s="240">
        <v>0.73931882262925852</v>
      </c>
      <c r="Y248" s="310">
        <v>1</v>
      </c>
    </row>
    <row r="249" spans="2:25" ht="15" hidden="1" customHeight="1" outlineLevel="1">
      <c r="B249" s="95" t="s">
        <v>48</v>
      </c>
      <c r="C249" s="305">
        <v>0.29577305760466421</v>
      </c>
      <c r="D249" s="240">
        <v>1.9478697633678679E-2</v>
      </c>
      <c r="E249" s="305">
        <v>2.7905894589896944E-2</v>
      </c>
      <c r="F249" s="240">
        <v>0.16958065884735926</v>
      </c>
      <c r="G249" s="305">
        <v>8.3296837149465563E-2</v>
      </c>
      <c r="H249" s="240">
        <v>0.26350815005405998</v>
      </c>
      <c r="I249" s="305">
        <v>8.6530170939001193E-3</v>
      </c>
      <c r="J249" s="240">
        <v>3.8953973750119754E-2</v>
      </c>
      <c r="K249" s="305">
        <v>6.431083799800183E-2</v>
      </c>
      <c r="L249" s="240">
        <v>2.8829704244049983E-2</v>
      </c>
      <c r="M249" s="305">
        <v>6.0252918554203677E-3</v>
      </c>
      <c r="N249" s="240">
        <v>1.1718696538793162E-2</v>
      </c>
      <c r="O249" s="305">
        <v>1.7737145359738322E-2</v>
      </c>
      <c r="P249" s="240">
        <v>9.901870885625521E-3</v>
      </c>
      <c r="Q249" s="305">
        <v>8.1089958531211075E-3</v>
      </c>
      <c r="R249" s="240">
        <v>0</v>
      </c>
      <c r="S249" s="305">
        <v>0</v>
      </c>
      <c r="T249" s="240">
        <v>4.2871610987176151E-3</v>
      </c>
      <c r="U249" s="305">
        <v>4.0613409610357615E-3</v>
      </c>
      <c r="V249" s="240">
        <v>4.7216937878933034E-4</v>
      </c>
      <c r="W249" s="305">
        <v>1.3241271709526874E-3</v>
      </c>
      <c r="X249" s="240">
        <v>0.7038437324647242</v>
      </c>
      <c r="Y249" s="310">
        <v>1</v>
      </c>
    </row>
    <row r="250" spans="2:25" ht="15" hidden="1" customHeight="1" outlineLevel="1">
      <c r="B250" s="95" t="s">
        <v>49</v>
      </c>
      <c r="C250" s="305">
        <v>0.19496695293122482</v>
      </c>
      <c r="D250" s="240">
        <v>2.5294269451891782E-2</v>
      </c>
      <c r="E250" s="305">
        <v>2.6330126596797086E-2</v>
      </c>
      <c r="F250" s="240">
        <v>0.15420651192131787</v>
      </c>
      <c r="G250" s="305">
        <v>5.685744598488867E-2</v>
      </c>
      <c r="H250" s="240">
        <v>0.29324076330843452</v>
      </c>
      <c r="I250" s="305">
        <v>3.0538072230426243E-3</v>
      </c>
      <c r="J250" s="240">
        <v>4.1832140962594445E-2</v>
      </c>
      <c r="K250" s="305">
        <v>0.17912801617227486</v>
      </c>
      <c r="L250" s="240">
        <v>8.2811223099972756E-2</v>
      </c>
      <c r="M250" s="305">
        <v>1.2770792412794449E-2</v>
      </c>
      <c r="N250" s="240">
        <v>2.9609743508867511E-2</v>
      </c>
      <c r="O250" s="305">
        <v>5.3936257150640154E-2</v>
      </c>
      <c r="P250" s="240">
        <v>8.2653514745731124E-3</v>
      </c>
      <c r="Q250" s="305">
        <v>8.0682160317710645E-3</v>
      </c>
      <c r="R250" s="240">
        <v>0</v>
      </c>
      <c r="S250" s="305">
        <v>0</v>
      </c>
      <c r="T250" s="240">
        <v>2.3333667866205967E-3</v>
      </c>
      <c r="U250" s="305">
        <v>3.8100904672468423E-3</v>
      </c>
      <c r="V250" s="240">
        <v>5.2330499361998017E-4</v>
      </c>
      <c r="W250" s="305">
        <v>9.068230368894178E-4</v>
      </c>
      <c r="X250" s="240">
        <v>0.80385023441196279</v>
      </c>
      <c r="Y250" s="310">
        <v>1</v>
      </c>
    </row>
    <row r="251" spans="2:25" ht="15" hidden="1" customHeight="1" outlineLevel="1">
      <c r="B251" s="95" t="s">
        <v>50</v>
      </c>
      <c r="C251" s="305">
        <v>0.1529891304347826</v>
      </c>
      <c r="D251" s="240">
        <v>2.5456672705314008E-2</v>
      </c>
      <c r="E251" s="305">
        <v>3.5624245169082129E-2</v>
      </c>
      <c r="F251" s="240">
        <v>0.16169610507246376</v>
      </c>
      <c r="G251" s="305">
        <v>5.6216032608695655E-2</v>
      </c>
      <c r="H251" s="240">
        <v>0.30025286835748793</v>
      </c>
      <c r="I251" s="305">
        <v>7.1557971014492754E-3</v>
      </c>
      <c r="J251" s="240">
        <v>5.0524607487922708E-2</v>
      </c>
      <c r="K251" s="305">
        <v>0.17890247584541061</v>
      </c>
      <c r="L251" s="240">
        <v>6.6908212560386468E-2</v>
      </c>
      <c r="M251" s="305">
        <v>1.6145833333333335E-2</v>
      </c>
      <c r="N251" s="240">
        <v>3.3952294685990335E-2</v>
      </c>
      <c r="O251" s="305">
        <v>6.189613526570048E-2</v>
      </c>
      <c r="P251" s="240">
        <v>9.7108997584541071E-3</v>
      </c>
      <c r="Q251" s="305">
        <v>1.0499698067632851E-2</v>
      </c>
      <c r="R251" s="240">
        <v>0</v>
      </c>
      <c r="S251" s="305">
        <v>0</v>
      </c>
      <c r="T251" s="240">
        <v>3.2872886473429954E-3</v>
      </c>
      <c r="U251" s="305">
        <v>3.5892210144927534E-3</v>
      </c>
      <c r="V251" s="240">
        <v>7.963466183574879E-4</v>
      </c>
      <c r="W251" s="305">
        <v>1.7096920289855072E-3</v>
      </c>
      <c r="X251" s="240">
        <v>0.84542195048309188</v>
      </c>
      <c r="Y251" s="310">
        <v>1</v>
      </c>
    </row>
    <row r="252" spans="2:25" ht="15" hidden="1" customHeight="1" outlineLevel="1">
      <c r="B252" s="95" t="s">
        <v>51</v>
      </c>
      <c r="C252" s="305">
        <v>0.12124074546847077</v>
      </c>
      <c r="D252" s="240">
        <v>2.7039644042452314E-2</v>
      </c>
      <c r="E252" s="305">
        <v>3.7951785258397465E-2</v>
      </c>
      <c r="F252" s="240">
        <v>0.17996644662460337</v>
      </c>
      <c r="G252" s="305">
        <v>2.9275320033553376E-2</v>
      </c>
      <c r="H252" s="240">
        <v>0.31151026660345016</v>
      </c>
      <c r="I252" s="305">
        <v>8.8952915861264092E-3</v>
      </c>
      <c r="J252" s="240">
        <v>6.5717203399102808E-2</v>
      </c>
      <c r="K252" s="305">
        <v>0.18558663700353767</v>
      </c>
      <c r="L252" s="240">
        <v>6.563696706663262E-2</v>
      </c>
      <c r="M252" s="305">
        <v>1.490207520332616E-2</v>
      </c>
      <c r="N252" s="240">
        <v>3.2131004048287684E-2</v>
      </c>
      <c r="O252" s="305">
        <v>7.2916590685291216E-2</v>
      </c>
      <c r="P252" s="240">
        <v>7.6953937050950067E-3</v>
      </c>
      <c r="Q252" s="305">
        <v>1.4019475546154127E-2</v>
      </c>
      <c r="R252" s="240">
        <v>0</v>
      </c>
      <c r="S252" s="305">
        <v>0</v>
      </c>
      <c r="T252" s="240">
        <v>5.5727780006564788E-3</v>
      </c>
      <c r="U252" s="305">
        <v>2.582151063131405E-3</v>
      </c>
      <c r="V252" s="240">
        <v>6.8200882599657171E-4</v>
      </c>
      <c r="W252" s="305">
        <v>1.5536671651044897E-3</v>
      </c>
      <c r="X252" s="240">
        <v>0.87804806885736175</v>
      </c>
      <c r="Y252" s="310">
        <v>1</v>
      </c>
    </row>
    <row r="253" spans="2:25" ht="15" customHeight="1" collapsed="1">
      <c r="B253" s="251">
        <v>1992</v>
      </c>
      <c r="C253" s="253">
        <v>0.2613692960102898</v>
      </c>
      <c r="D253" s="253">
        <v>2.6412609341076462E-2</v>
      </c>
      <c r="E253" s="253">
        <v>3.518044601971887E-2</v>
      </c>
      <c r="F253" s="253">
        <v>0.14306877910322185</v>
      </c>
      <c r="G253" s="253">
        <v>5.3312690092695118E-2</v>
      </c>
      <c r="H253" s="253">
        <v>0.30586428409096406</v>
      </c>
      <c r="I253" s="253">
        <v>9.2879472164868696E-3</v>
      </c>
      <c r="J253" s="253">
        <v>5.1754473978153546E-2</v>
      </c>
      <c r="K253" s="253">
        <v>8.3814256770805631E-2</v>
      </c>
      <c r="L253" s="253">
        <v>3.3102421581474514E-2</v>
      </c>
      <c r="M253" s="253">
        <v>8.1646172518338358E-3</v>
      </c>
      <c r="N253" s="253">
        <v>1.6650185922139966E-2</v>
      </c>
      <c r="O253" s="253">
        <v>2.5897032015357313E-2</v>
      </c>
      <c r="P253" s="253">
        <v>9.6639016087463198E-3</v>
      </c>
      <c r="Q253" s="253">
        <v>1.0059197706073778E-2</v>
      </c>
      <c r="R253" s="253">
        <v>0</v>
      </c>
      <c r="S253" s="253">
        <v>0</v>
      </c>
      <c r="T253" s="253">
        <v>4.5459051192657885E-3</v>
      </c>
      <c r="U253" s="253">
        <v>2.9752982249150175E-3</v>
      </c>
      <c r="V253" s="253">
        <v>8.2383575024056247E-4</v>
      </c>
      <c r="W253" s="253">
        <v>1.3590569951694091E-3</v>
      </c>
      <c r="X253" s="253">
        <v>0.73812268201753328</v>
      </c>
      <c r="Y253" s="253">
        <v>1</v>
      </c>
    </row>
    <row r="254" spans="2:25" ht="15" hidden="1" customHeight="1" outlineLevel="1">
      <c r="B254" s="95" t="s">
        <v>40</v>
      </c>
      <c r="C254" s="305">
        <v>0.18403674261983899</v>
      </c>
      <c r="D254" s="240">
        <v>2.3451420758271089E-2</v>
      </c>
      <c r="E254" s="305">
        <v>2.4247801770220442E-2</v>
      </c>
      <c r="F254" s="240">
        <v>0.18625497283577097</v>
      </c>
      <c r="G254" s="305">
        <v>2.7749696357011425E-2</v>
      </c>
      <c r="H254" s="240">
        <v>0.29057724895815906</v>
      </c>
      <c r="I254" s="305">
        <v>2.1200462555546668E-3</v>
      </c>
      <c r="J254" s="240">
        <v>3.4462570092438381E-2</v>
      </c>
      <c r="K254" s="305">
        <v>0.19145144984981491</v>
      </c>
      <c r="L254" s="240">
        <v>6.8750590921983754E-2</v>
      </c>
      <c r="M254" s="305">
        <v>1.8909503480075928E-2</v>
      </c>
      <c r="N254" s="240">
        <v>2.7073317963301018E-2</v>
      </c>
      <c r="O254" s="305">
        <v>7.6718037484454202E-2</v>
      </c>
      <c r="P254" s="240">
        <v>1.2745732634166564E-2</v>
      </c>
      <c r="Q254" s="305">
        <v>1.4807595802090227E-2</v>
      </c>
      <c r="R254" s="240">
        <v>0</v>
      </c>
      <c r="S254" s="305">
        <v>0</v>
      </c>
      <c r="T254" s="240">
        <v>3.3418910958057267E-3</v>
      </c>
      <c r="U254" s="305">
        <v>2.1455013563932302E-3</v>
      </c>
      <c r="V254" s="240">
        <v>5.1637490272515038E-4</v>
      </c>
      <c r="W254" s="305">
        <v>1.6218535677142048E-3</v>
      </c>
      <c r="X254" s="240">
        <v>0.81549415623613597</v>
      </c>
      <c r="Y254" s="310">
        <v>1</v>
      </c>
    </row>
    <row r="255" spans="2:25" ht="15" hidden="1" customHeight="1" outlineLevel="1">
      <c r="B255" s="95" t="s">
        <v>41</v>
      </c>
      <c r="C255" s="305">
        <v>0.18270673784913208</v>
      </c>
      <c r="D255" s="240">
        <v>2.5231348870230243E-2</v>
      </c>
      <c r="E255" s="305">
        <v>3.3480126666362069E-2</v>
      </c>
      <c r="F255" s="240">
        <v>0.16658173038059657</v>
      </c>
      <c r="G255" s="305">
        <v>2.8187131625469639E-2</v>
      </c>
      <c r="H255" s="240">
        <v>0.31132019105392461</v>
      </c>
      <c r="I255" s="305">
        <v>2.2247449275464193E-3</v>
      </c>
      <c r="J255" s="240">
        <v>3.9230020349562605E-2</v>
      </c>
      <c r="K255" s="305">
        <v>0.18173670688546251</v>
      </c>
      <c r="L255" s="240">
        <v>7.3529049967138438E-2</v>
      </c>
      <c r="M255" s="305">
        <v>1.5833295258446473E-2</v>
      </c>
      <c r="N255" s="240">
        <v>2.7902448625262276E-2</v>
      </c>
      <c r="O255" s="305">
        <v>6.4471913034615344E-2</v>
      </c>
      <c r="P255" s="240">
        <v>9.3664221673162833E-3</v>
      </c>
      <c r="Q255" s="305">
        <v>8.4561394876408909E-3</v>
      </c>
      <c r="R255" s="240">
        <v>0</v>
      </c>
      <c r="S255" s="305">
        <v>0</v>
      </c>
      <c r="T255" s="240">
        <v>6.3052012638519367E-3</v>
      </c>
      <c r="U255" s="305">
        <v>2.1052483595581438E-3</v>
      </c>
      <c r="V255" s="240">
        <v>5.8342442017804994E-4</v>
      </c>
      <c r="W255" s="305">
        <v>2.0138686310965217E-3</v>
      </c>
      <c r="X255" s="240">
        <v>0.8168223050887965</v>
      </c>
      <c r="Y255" s="310">
        <v>1</v>
      </c>
    </row>
    <row r="256" spans="2:25" ht="15" hidden="1" customHeight="1" outlineLevel="1">
      <c r="B256" s="95" t="s">
        <v>42</v>
      </c>
      <c r="C256" s="305">
        <v>0.27464786209021752</v>
      </c>
      <c r="D256" s="240">
        <v>2.5082323769801598E-2</v>
      </c>
      <c r="E256" s="305">
        <v>2.7956041435998866E-2</v>
      </c>
      <c r="F256" s="240">
        <v>0.14999587933252354</v>
      </c>
      <c r="G256" s="305">
        <v>5.1626588696471631E-2</v>
      </c>
      <c r="H256" s="240">
        <v>0.31254008692816782</v>
      </c>
      <c r="I256" s="305">
        <v>8.9902214769188877E-3</v>
      </c>
      <c r="J256" s="240">
        <v>5.8717719945105544E-2</v>
      </c>
      <c r="K256" s="305">
        <v>6.1910341442090289E-2</v>
      </c>
      <c r="L256" s="240">
        <v>2.2606340094811182E-2</v>
      </c>
      <c r="M256" s="305">
        <v>5.2565384243284212E-3</v>
      </c>
      <c r="N256" s="240">
        <v>1.6765741845557382E-2</v>
      </c>
      <c r="O256" s="305">
        <v>1.72817210773933E-2</v>
      </c>
      <c r="P256" s="240">
        <v>1.1641781418297914E-2</v>
      </c>
      <c r="Q256" s="305">
        <v>8.6569848896915231E-3</v>
      </c>
      <c r="R256" s="240">
        <v>0</v>
      </c>
      <c r="S256" s="305">
        <v>0</v>
      </c>
      <c r="T256" s="240">
        <v>3.6226041901813453E-3</v>
      </c>
      <c r="U256" s="305">
        <v>1.985086766924298E-3</v>
      </c>
      <c r="V256" s="240">
        <v>1.1287045696410718E-3</v>
      </c>
      <c r="W256" s="305">
        <v>1.221867486500335E-3</v>
      </c>
      <c r="X256" s="240">
        <v>0.72507623234831464</v>
      </c>
      <c r="Y256" s="310">
        <v>1</v>
      </c>
    </row>
    <row r="257" spans="2:25" ht="15" hidden="1" customHeight="1" outlineLevel="1">
      <c r="B257" s="95" t="s">
        <v>43</v>
      </c>
      <c r="C257" s="305">
        <v>0.35269450761491283</v>
      </c>
      <c r="D257" s="240">
        <v>2.8478395699813933E-2</v>
      </c>
      <c r="E257" s="305">
        <v>2.5466887189029012E-2</v>
      </c>
      <c r="F257" s="240">
        <v>0.11942319619598925</v>
      </c>
      <c r="G257" s="305">
        <v>4.8173799186823789E-2</v>
      </c>
      <c r="H257" s="240">
        <v>0.31717662462959134</v>
      </c>
      <c r="I257" s="305">
        <v>1.1081248707876783E-2</v>
      </c>
      <c r="J257" s="240">
        <v>6.0660877954655086E-2</v>
      </c>
      <c r="K257" s="305">
        <v>6.8155192612500866E-3</v>
      </c>
      <c r="L257" s="240">
        <v>8.2695885879677483E-4</v>
      </c>
      <c r="M257" s="305">
        <v>4.6861001998483909E-4</v>
      </c>
      <c r="N257" s="240">
        <v>5.3683412583557305E-3</v>
      </c>
      <c r="O257" s="305">
        <v>1.5160912411274206E-4</v>
      </c>
      <c r="P257" s="240">
        <v>9.0793191372062574E-3</v>
      </c>
      <c r="Q257" s="305">
        <v>9.7684515195369023E-3</v>
      </c>
      <c r="R257" s="240">
        <v>0</v>
      </c>
      <c r="S257" s="305">
        <v>0</v>
      </c>
      <c r="T257" s="240">
        <v>5.785266349665771E-3</v>
      </c>
      <c r="U257" s="305">
        <v>2.3843980428640342E-3</v>
      </c>
      <c r="V257" s="240">
        <v>1.0888291640824203E-3</v>
      </c>
      <c r="W257" s="305">
        <v>1.4816346220108882E-3</v>
      </c>
      <c r="X257" s="240">
        <v>0.64686444766039564</v>
      </c>
      <c r="Y257" s="310">
        <v>1</v>
      </c>
    </row>
    <row r="258" spans="2:25" ht="15" hidden="1" customHeight="1" outlineLevel="1">
      <c r="B258" s="95" t="s">
        <v>44</v>
      </c>
      <c r="C258" s="305">
        <v>0.39177247302994794</v>
      </c>
      <c r="D258" s="240">
        <v>2.6136487188470229E-2</v>
      </c>
      <c r="E258" s="305">
        <v>2.7861000036241951E-2</v>
      </c>
      <c r="F258" s="240">
        <v>0.10810370030322433</v>
      </c>
      <c r="G258" s="305">
        <v>6.3658987399881614E-2</v>
      </c>
      <c r="H258" s="240">
        <v>0.27965799678654701</v>
      </c>
      <c r="I258" s="305">
        <v>7.9037655387366058E-3</v>
      </c>
      <c r="J258" s="240">
        <v>6.6712371794097391E-2</v>
      </c>
      <c r="K258" s="305">
        <v>5.7171678123150152E-3</v>
      </c>
      <c r="L258" s="240">
        <v>3.8054048829989006E-4</v>
      </c>
      <c r="M258" s="305">
        <v>2.7181463449992146E-4</v>
      </c>
      <c r="N258" s="240">
        <v>4.9621271609263445E-3</v>
      </c>
      <c r="O258" s="305">
        <v>1.0268552858885923E-4</v>
      </c>
      <c r="P258" s="240">
        <v>5.6507242349928119E-3</v>
      </c>
      <c r="Q258" s="305">
        <v>6.4269060246203652E-3</v>
      </c>
      <c r="R258" s="240">
        <v>0</v>
      </c>
      <c r="S258" s="305">
        <v>0</v>
      </c>
      <c r="T258" s="240">
        <v>5.4815951290817502E-3</v>
      </c>
      <c r="U258" s="305">
        <v>2.0748517100160672E-3</v>
      </c>
      <c r="V258" s="240">
        <v>5.5873008202761637E-4</v>
      </c>
      <c r="W258" s="305">
        <v>1.9661258562160989E-3</v>
      </c>
      <c r="X258" s="240">
        <v>0.60791040989646894</v>
      </c>
      <c r="Y258" s="310">
        <v>1</v>
      </c>
    </row>
    <row r="259" spans="2:25" ht="15" hidden="1" customHeight="1" outlineLevel="1">
      <c r="B259" s="95" t="s">
        <v>45</v>
      </c>
      <c r="C259" s="305">
        <v>0.35479882149358072</v>
      </c>
      <c r="D259" s="240">
        <v>2.839191901049672E-2</v>
      </c>
      <c r="E259" s="305">
        <v>4.0042277018088622E-2</v>
      </c>
      <c r="F259" s="240">
        <v>0.10217636839033017</v>
      </c>
      <c r="G259" s="305">
        <v>4.9727306325318889E-2</v>
      </c>
      <c r="H259" s="240">
        <v>0.31170665828494848</v>
      </c>
      <c r="I259" s="305">
        <v>1.4658796141185898E-2</v>
      </c>
      <c r="J259" s="240">
        <v>6.6385971214324449E-2</v>
      </c>
      <c r="K259" s="305">
        <v>6.4140868129552815E-3</v>
      </c>
      <c r="L259" s="240">
        <v>5.9408881627803355E-4</v>
      </c>
      <c r="M259" s="305">
        <v>4.9737668339556302E-4</v>
      </c>
      <c r="N259" s="240">
        <v>5.2120931614160039E-3</v>
      </c>
      <c r="O259" s="305">
        <v>1.1052815186568066E-4</v>
      </c>
      <c r="P259" s="240">
        <v>6.8078433539767681E-3</v>
      </c>
      <c r="Q259" s="305">
        <v>9.0287684055277897E-3</v>
      </c>
      <c r="R259" s="240">
        <v>0</v>
      </c>
      <c r="S259" s="305">
        <v>0</v>
      </c>
      <c r="T259" s="240">
        <v>5.2569952231114369E-3</v>
      </c>
      <c r="U259" s="305">
        <v>2.428165336299172E-3</v>
      </c>
      <c r="V259" s="240">
        <v>7.7715106780556716E-4</v>
      </c>
      <c r="W259" s="305">
        <v>9.8784535729952092E-4</v>
      </c>
      <c r="X259" s="240">
        <v>0.64479015194166867</v>
      </c>
      <c r="Y259" s="310">
        <v>1</v>
      </c>
    </row>
    <row r="260" spans="2:25" ht="15" hidden="1" customHeight="1" outlineLevel="1">
      <c r="B260" s="95" t="s">
        <v>46</v>
      </c>
      <c r="C260" s="305">
        <v>0.33848116070154111</v>
      </c>
      <c r="D260" s="240">
        <v>2.7300061239806796E-2</v>
      </c>
      <c r="E260" s="305">
        <v>3.8535033313534001E-2</v>
      </c>
      <c r="F260" s="240">
        <v>0.13078152123363676</v>
      </c>
      <c r="G260" s="305">
        <v>6.3496010203564796E-2</v>
      </c>
      <c r="H260" s="240">
        <v>0.29931531133304784</v>
      </c>
      <c r="I260" s="305">
        <v>8.8037977889206601E-3</v>
      </c>
      <c r="J260" s="240">
        <v>5.0792203666100315E-2</v>
      </c>
      <c r="K260" s="305">
        <v>1.0668618973289313E-2</v>
      </c>
      <c r="L260" s="240">
        <v>2.8501834891955483E-3</v>
      </c>
      <c r="M260" s="305">
        <v>1.4227894962220104E-3</v>
      </c>
      <c r="N260" s="240">
        <v>5.1432228714562642E-3</v>
      </c>
      <c r="O260" s="305">
        <v>1.2524231164154913E-3</v>
      </c>
      <c r="P260" s="240">
        <v>9.1721575290428636E-3</v>
      </c>
      <c r="Q260" s="305">
        <v>1.3095188761344329E-2</v>
      </c>
      <c r="R260" s="240">
        <v>0</v>
      </c>
      <c r="S260" s="305">
        <v>0</v>
      </c>
      <c r="T260" s="240">
        <v>4.2177190243992283E-3</v>
      </c>
      <c r="U260" s="305">
        <v>2.5462867035947307E-3</v>
      </c>
      <c r="V260" s="240">
        <v>7.597419640020444E-4</v>
      </c>
      <c r="W260" s="305">
        <v>1.6898503078106079E-3</v>
      </c>
      <c r="X260" s="240">
        <v>0.66117350204209435</v>
      </c>
      <c r="Y260" s="310">
        <v>1</v>
      </c>
    </row>
    <row r="261" spans="2:25" ht="15" hidden="1" customHeight="1" outlineLevel="1">
      <c r="B261" s="95" t="s">
        <v>47</v>
      </c>
      <c r="C261" s="305">
        <v>0.28329436289091503</v>
      </c>
      <c r="D261" s="240">
        <v>2.673049517827248E-2</v>
      </c>
      <c r="E261" s="305">
        <v>3.3256314825832099E-2</v>
      </c>
      <c r="F261" s="240">
        <v>0.15692405606209445</v>
      </c>
      <c r="G261" s="305">
        <v>0.1275371141580309</v>
      </c>
      <c r="H261" s="240">
        <v>0.29392476168075599</v>
      </c>
      <c r="I261" s="305">
        <v>2.3105552250370105E-3</v>
      </c>
      <c r="J261" s="240">
        <v>4.1811364611148774E-2</v>
      </c>
      <c r="K261" s="305">
        <v>2.1998699447957166E-3</v>
      </c>
      <c r="L261" s="240">
        <v>9.5004865540443937E-4</v>
      </c>
      <c r="M261" s="305">
        <v>1.2913282694817623E-4</v>
      </c>
      <c r="N261" s="240">
        <v>9.2237733534411592E-4</v>
      </c>
      <c r="O261" s="305">
        <v>1.9831112709898493E-4</v>
      </c>
      <c r="P261" s="240">
        <v>1.1451314618297199E-2</v>
      </c>
      <c r="Q261" s="305">
        <v>1.122072028446117E-2</v>
      </c>
      <c r="R261" s="240">
        <v>0</v>
      </c>
      <c r="S261" s="305">
        <v>0</v>
      </c>
      <c r="T261" s="240">
        <v>4.2152644225226096E-3</v>
      </c>
      <c r="U261" s="305">
        <v>3.0115619998985384E-3</v>
      </c>
      <c r="V261" s="240">
        <v>7.0561866153824864E-4</v>
      </c>
      <c r="W261" s="305">
        <v>1.0053912955250864E-3</v>
      </c>
      <c r="X261" s="240">
        <v>0.71630440296821041</v>
      </c>
      <c r="Y261" s="310">
        <v>1</v>
      </c>
    </row>
    <row r="262" spans="2:25" ht="15" hidden="1" customHeight="1" outlineLevel="1">
      <c r="B262" s="95" t="s">
        <v>48</v>
      </c>
      <c r="C262" s="305">
        <v>0.27115400725746358</v>
      </c>
      <c r="D262" s="240">
        <v>2.5696535729560276E-2</v>
      </c>
      <c r="E262" s="305">
        <v>2.4748568128006489E-2</v>
      </c>
      <c r="F262" s="240">
        <v>0.14396321003875645</v>
      </c>
      <c r="G262" s="305">
        <v>0.12839890476673382</v>
      </c>
      <c r="H262" s="240">
        <v>0.26677131053214054</v>
      </c>
      <c r="I262" s="305">
        <v>7.5793316607951468E-3</v>
      </c>
      <c r="J262" s="240">
        <v>4.7420425835864921E-2</v>
      </c>
      <c r="K262" s="305">
        <v>5.5771359032808498E-2</v>
      </c>
      <c r="L262" s="240">
        <v>2.1185973606818311E-2</v>
      </c>
      <c r="M262" s="305">
        <v>3.2274989969180031E-3</v>
      </c>
      <c r="N262" s="240">
        <v>1.3999056441550081E-2</v>
      </c>
      <c r="O262" s="305">
        <v>1.7358829987522102E-2</v>
      </c>
      <c r="P262" s="240">
        <v>9.4884943188081189E-3</v>
      </c>
      <c r="Q262" s="305">
        <v>9.029942548754194E-3</v>
      </c>
      <c r="R262" s="240">
        <v>0</v>
      </c>
      <c r="S262" s="305">
        <v>0</v>
      </c>
      <c r="T262" s="240">
        <v>4.8765217084580752E-3</v>
      </c>
      <c r="U262" s="305">
        <v>2.3368503666209585E-3</v>
      </c>
      <c r="V262" s="240">
        <v>7.2751001979709084E-4</v>
      </c>
      <c r="W262" s="305">
        <v>1.5299756173914577E-3</v>
      </c>
      <c r="X262" s="240">
        <v>0.7283389403044962</v>
      </c>
      <c r="Y262" s="310">
        <v>1</v>
      </c>
    </row>
    <row r="263" spans="2:25" ht="15" hidden="1" customHeight="1" outlineLevel="1">
      <c r="B263" s="95" t="s">
        <v>49</v>
      </c>
      <c r="C263" s="305">
        <v>0.28063373244426681</v>
      </c>
      <c r="D263" s="240">
        <v>2.3532404295136176E-2</v>
      </c>
      <c r="E263" s="305">
        <v>3.1388651683351802E-2</v>
      </c>
      <c r="F263" s="240">
        <v>0.15938152946092771</v>
      </c>
      <c r="G263" s="305">
        <v>5.6229219280873564E-2</v>
      </c>
      <c r="H263" s="240">
        <v>0.22037100964770437</v>
      </c>
      <c r="I263" s="305">
        <v>7.9797961445520448E-3</v>
      </c>
      <c r="J263" s="240">
        <v>2.0091208052471884E-2</v>
      </c>
      <c r="K263" s="305">
        <v>0.18046839513799307</v>
      </c>
      <c r="L263" s="240">
        <v>6.5975035883646144E-2</v>
      </c>
      <c r="M263" s="305">
        <v>8.8192009302494601E-3</v>
      </c>
      <c r="N263" s="240">
        <v>2.9938770689874453E-2</v>
      </c>
      <c r="O263" s="305">
        <v>7.5735387634223009E-2</v>
      </c>
      <c r="P263" s="240">
        <v>7.9034866185795534E-3</v>
      </c>
      <c r="Q263" s="305">
        <v>5.5596940351387196E-3</v>
      </c>
      <c r="R263" s="240">
        <v>0</v>
      </c>
      <c r="S263" s="305">
        <v>0</v>
      </c>
      <c r="T263" s="240">
        <v>3.288577190719308E-3</v>
      </c>
      <c r="U263" s="305">
        <v>1.6315703410309053E-3</v>
      </c>
      <c r="V263" s="240">
        <v>3.8881520376460326E-4</v>
      </c>
      <c r="W263" s="305">
        <v>8.9391158996348047E-4</v>
      </c>
      <c r="X263" s="240">
        <v>0.71910826868220723</v>
      </c>
      <c r="Y263" s="310">
        <v>1</v>
      </c>
    </row>
    <row r="264" spans="2:25" ht="15" hidden="1" customHeight="1" outlineLevel="1">
      <c r="B264" s="95" t="s">
        <v>50</v>
      </c>
      <c r="C264" s="305">
        <v>0.15339664957688412</v>
      </c>
      <c r="D264" s="240">
        <v>2.5687756844391559E-2</v>
      </c>
      <c r="E264" s="305">
        <v>3.4384524530989426E-2</v>
      </c>
      <c r="F264" s="240">
        <v>0.16116888804349269</v>
      </c>
      <c r="G264" s="305">
        <v>7.3210328185755166E-2</v>
      </c>
      <c r="H264" s="240">
        <v>0.27227164349445504</v>
      </c>
      <c r="I264" s="305">
        <v>5.688730033044178E-3</v>
      </c>
      <c r="J264" s="240">
        <v>3.4627821694144502E-2</v>
      </c>
      <c r="K264" s="305">
        <v>0.21348220170661902</v>
      </c>
      <c r="L264" s="240">
        <v>7.3104162150923871E-2</v>
      </c>
      <c r="M264" s="305">
        <v>1.0700651594038777E-2</v>
      </c>
      <c r="N264" s="240">
        <v>3.7498728219374416E-2</v>
      </c>
      <c r="O264" s="305">
        <v>9.2178659742281954E-2</v>
      </c>
      <c r="P264" s="240">
        <v>8.3251865646882927E-3</v>
      </c>
      <c r="Q264" s="305">
        <v>8.5817544821972826E-3</v>
      </c>
      <c r="R264" s="240">
        <v>0</v>
      </c>
      <c r="S264" s="305">
        <v>0</v>
      </c>
      <c r="T264" s="240">
        <v>3.415007453740362E-3</v>
      </c>
      <c r="U264" s="305">
        <v>1.5615254289771344E-3</v>
      </c>
      <c r="V264" s="240">
        <v>1.7517395747165588E-3</v>
      </c>
      <c r="W264" s="305">
        <v>1.866752779117141E-3</v>
      </c>
      <c r="X264" s="240">
        <v>0.84602386081632819</v>
      </c>
      <c r="Y264" s="310">
        <v>1</v>
      </c>
    </row>
    <row r="265" spans="2:25" ht="15" hidden="1" customHeight="1" outlineLevel="1">
      <c r="B265" s="95" t="s">
        <v>51</v>
      </c>
      <c r="C265" s="305">
        <v>0.12028663324188818</v>
      </c>
      <c r="D265" s="240">
        <v>2.6416611484249362E-2</v>
      </c>
      <c r="E265" s="305">
        <v>3.0933686500804088E-2</v>
      </c>
      <c r="F265" s="240">
        <v>0.17403746097814776</v>
      </c>
      <c r="G265" s="305">
        <v>4.9200643269321727E-2</v>
      </c>
      <c r="H265" s="240">
        <v>0.28492574023271211</v>
      </c>
      <c r="I265" s="305">
        <v>1.9392678081543847E-3</v>
      </c>
      <c r="J265" s="240">
        <v>5.0439882697947212E-2</v>
      </c>
      <c r="K265" s="305">
        <v>0.22924510453126479</v>
      </c>
      <c r="L265" s="240">
        <v>7.2826601078422093E-2</v>
      </c>
      <c r="M265" s="305">
        <v>1.689054961687636E-2</v>
      </c>
      <c r="N265" s="240">
        <v>3.9542143600416232E-2</v>
      </c>
      <c r="O265" s="305">
        <v>9.9985810235550088E-2</v>
      </c>
      <c r="P265" s="240">
        <v>8.6604862359284836E-3</v>
      </c>
      <c r="Q265" s="305">
        <v>1.0164601267618957E-2</v>
      </c>
      <c r="R265" s="240">
        <v>0</v>
      </c>
      <c r="S265" s="305">
        <v>0</v>
      </c>
      <c r="T265" s="240">
        <v>5.183993945700501E-3</v>
      </c>
      <c r="U265" s="305">
        <v>4.5265348595213322E-3</v>
      </c>
      <c r="V265" s="240">
        <v>5.8178034244631539E-4</v>
      </c>
      <c r="W265" s="305">
        <v>2.8616024973985433E-3</v>
      </c>
      <c r="X265" s="240">
        <v>0.87911739665121547</v>
      </c>
      <c r="Y265" s="310">
        <v>1</v>
      </c>
    </row>
    <row r="266" spans="2:25" ht="15" customHeight="1" collapsed="1">
      <c r="B266" s="251">
        <v>1991</v>
      </c>
      <c r="C266" s="253">
        <v>0.27148010718119103</v>
      </c>
      <c r="D266" s="253">
        <v>2.5997330716991958E-2</v>
      </c>
      <c r="E266" s="253">
        <v>3.0852057166717472E-2</v>
      </c>
      <c r="F266" s="253">
        <v>0.14495397920418479</v>
      </c>
      <c r="G266" s="253">
        <v>6.1642633726723829E-2</v>
      </c>
      <c r="H266" s="253">
        <v>0.28891978574008559</v>
      </c>
      <c r="I266" s="253">
        <v>6.9889360524839446E-3</v>
      </c>
      <c r="J266" s="253">
        <v>4.8292055937105338E-2</v>
      </c>
      <c r="K266" s="253">
        <v>9.2604203224145476E-2</v>
      </c>
      <c r="L266" s="253">
        <v>3.2784213317211749E-2</v>
      </c>
      <c r="M266" s="253">
        <v>6.73340728084085E-3</v>
      </c>
      <c r="N266" s="253">
        <v>1.7400612756713556E-2</v>
      </c>
      <c r="O266" s="253">
        <v>3.568596986937933E-2</v>
      </c>
      <c r="P266" s="253">
        <v>9.0975287357794084E-3</v>
      </c>
      <c r="Q266" s="253">
        <v>9.4190210750396425E-3</v>
      </c>
      <c r="R266" s="253">
        <v>0</v>
      </c>
      <c r="S266" s="253">
        <v>0</v>
      </c>
      <c r="T266" s="253">
        <v>4.6267358665051097E-3</v>
      </c>
      <c r="U266" s="253">
        <v>2.3439481308614712E-3</v>
      </c>
      <c r="V266" s="253">
        <v>7.87079850499658E-4</v>
      </c>
      <c r="W266" s="253">
        <v>1.5792830848919094E-3</v>
      </c>
      <c r="X266" s="253">
        <v>0.72810457851201549</v>
      </c>
      <c r="Y266" s="253">
        <v>1</v>
      </c>
    </row>
    <row r="267" spans="2:25" ht="15" hidden="1" customHeight="1" outlineLevel="1">
      <c r="B267" s="95" t="s">
        <v>40</v>
      </c>
      <c r="C267" s="305">
        <v>0.19985488380033717</v>
      </c>
      <c r="D267" s="240">
        <v>2.6056894086514865E-2</v>
      </c>
      <c r="E267" s="305">
        <v>3.2988326682174184E-2</v>
      </c>
      <c r="F267" s="240">
        <v>0.16309780405044921</v>
      </c>
      <c r="G267" s="305">
        <v>4.6966431208519177E-2</v>
      </c>
      <c r="H267" s="240">
        <v>0.24532747177703323</v>
      </c>
      <c r="I267" s="305">
        <v>3.8071661793892316E-3</v>
      </c>
      <c r="J267" s="240">
        <v>3.1724962120403766E-2</v>
      </c>
      <c r="K267" s="305">
        <v>0.22563861798160439</v>
      </c>
      <c r="L267" s="240">
        <v>8.6250240081947968E-2</v>
      </c>
      <c r="M267" s="305">
        <v>1.3965300155786509E-2</v>
      </c>
      <c r="N267" s="240">
        <v>3.0815851810751402E-2</v>
      </c>
      <c r="O267" s="305">
        <v>9.4607225933118502E-2</v>
      </c>
      <c r="P267" s="240">
        <v>8.2716233807806402E-3</v>
      </c>
      <c r="Q267" s="305">
        <v>7.5844554941420003E-3</v>
      </c>
      <c r="R267" s="240">
        <v>0</v>
      </c>
      <c r="S267" s="305">
        <v>0</v>
      </c>
      <c r="T267" s="240">
        <v>2.5181928765018458E-3</v>
      </c>
      <c r="U267" s="305">
        <v>3.6108324974924774E-3</v>
      </c>
      <c r="V267" s="240">
        <v>5.3778356345632642E-4</v>
      </c>
      <c r="W267" s="305">
        <v>1.4682344907061609E-3</v>
      </c>
      <c r="X267" s="240">
        <v>0.79959879638916764</v>
      </c>
      <c r="Y267" s="310">
        <v>1</v>
      </c>
    </row>
    <row r="268" spans="2:25" ht="15" hidden="1" customHeight="1" outlineLevel="1">
      <c r="B268" s="95" t="s">
        <v>41</v>
      </c>
      <c r="C268" s="305">
        <v>0.20052599377208763</v>
      </c>
      <c r="D268" s="240">
        <v>2.5454993744692119E-2</v>
      </c>
      <c r="E268" s="305">
        <v>2.6144447386925038E-2</v>
      </c>
      <c r="F268" s="240">
        <v>0.17093884409215848</v>
      </c>
      <c r="G268" s="305">
        <v>2.8815509510807528E-2</v>
      </c>
      <c r="H268" s="240">
        <v>0.2930862867213968</v>
      </c>
      <c r="I268" s="305">
        <v>4.9311916133215226E-3</v>
      </c>
      <c r="J268" s="240">
        <v>2.3395764654314335E-2</v>
      </c>
      <c r="K268" s="305">
        <v>0.19606509172929584</v>
      </c>
      <c r="L268" s="240">
        <v>7.1392696357310492E-2</v>
      </c>
      <c r="M268" s="305">
        <v>1.3574474691115637E-2</v>
      </c>
      <c r="N268" s="240">
        <v>3.094779329175304E-2</v>
      </c>
      <c r="O268" s="305">
        <v>8.0150127389116671E-2</v>
      </c>
      <c r="P268" s="240">
        <v>8.7665628681271521E-3</v>
      </c>
      <c r="Q268" s="305">
        <v>1.0323540960851817E-2</v>
      </c>
      <c r="R268" s="240">
        <v>0</v>
      </c>
      <c r="S268" s="305">
        <v>0</v>
      </c>
      <c r="T268" s="240">
        <v>2.9495831316719481E-3</v>
      </c>
      <c r="U268" s="305">
        <v>5.438008529135124E-3</v>
      </c>
      <c r="V268" s="240">
        <v>9.2688138657802703E-4</v>
      </c>
      <c r="W268" s="305">
        <v>1.0729907677134796E-3</v>
      </c>
      <c r="X268" s="240">
        <v>0.79830969709698929</v>
      </c>
      <c r="Y268" s="310">
        <v>1</v>
      </c>
    </row>
    <row r="269" spans="2:25" ht="15" hidden="1" customHeight="1" outlineLevel="1">
      <c r="B269" s="95" t="s">
        <v>42</v>
      </c>
      <c r="C269" s="305">
        <v>0.314832556816939</v>
      </c>
      <c r="D269" s="240">
        <v>2.2092438261478223E-2</v>
      </c>
      <c r="E269" s="305">
        <v>2.47654045541046E-2</v>
      </c>
      <c r="F269" s="240">
        <v>0.12521381542970886</v>
      </c>
      <c r="G269" s="305">
        <v>4.711157775007109E-2</v>
      </c>
      <c r="H269" s="240">
        <v>0.31065030513813241</v>
      </c>
      <c r="I269" s="305">
        <v>5.1840671960102372E-3</v>
      </c>
      <c r="J269" s="240">
        <v>5.3104971892293892E-2</v>
      </c>
      <c r="K269" s="305">
        <v>7.1701992694183786E-2</v>
      </c>
      <c r="L269" s="240">
        <v>2.9048275258656518E-2</v>
      </c>
      <c r="M269" s="305">
        <v>6.3871207647045953E-3</v>
      </c>
      <c r="N269" s="240">
        <v>1.523284554979548E-2</v>
      </c>
      <c r="O269" s="305">
        <v>2.1033751121027188E-2</v>
      </c>
      <c r="P269" s="240">
        <v>6.8158453091847673E-3</v>
      </c>
      <c r="Q269" s="305">
        <v>7.2751930354135221E-3</v>
      </c>
      <c r="R269" s="240">
        <v>0</v>
      </c>
      <c r="S269" s="305">
        <v>0</v>
      </c>
      <c r="T269" s="240">
        <v>7.1002034254216157E-3</v>
      </c>
      <c r="U269" s="305">
        <v>1.3386705164380864E-3</v>
      </c>
      <c r="V269" s="240">
        <v>1.0236892184526543E-3</v>
      </c>
      <c r="W269" s="305">
        <v>1.5442833081785769E-3</v>
      </c>
      <c r="X269" s="240">
        <v>0.68492245772907234</v>
      </c>
      <c r="Y269" s="310">
        <v>1</v>
      </c>
    </row>
    <row r="270" spans="2:25" ht="15" hidden="1" customHeight="1" outlineLevel="1">
      <c r="B270" s="95" t="s">
        <v>43</v>
      </c>
      <c r="C270" s="305">
        <v>0.35179055830091471</v>
      </c>
      <c r="D270" s="240">
        <v>2.1499316580801179E-2</v>
      </c>
      <c r="E270" s="305">
        <v>3.0083061718010725E-2</v>
      </c>
      <c r="F270" s="240">
        <v>0.10960361686468299</v>
      </c>
      <c r="G270" s="305">
        <v>4.3011250131426766E-2</v>
      </c>
      <c r="H270" s="240">
        <v>0.35126905688150561</v>
      </c>
      <c r="I270" s="305">
        <v>3.6631269056881504E-3</v>
      </c>
      <c r="J270" s="240">
        <v>5.3849227210598254E-2</v>
      </c>
      <c r="K270" s="305">
        <v>5.8038061192303642E-3</v>
      </c>
      <c r="L270" s="240">
        <v>8.0748606876248556E-4</v>
      </c>
      <c r="M270" s="305">
        <v>4.1215434759751866E-4</v>
      </c>
      <c r="N270" s="240">
        <v>4.3486489328146355E-3</v>
      </c>
      <c r="O270" s="305">
        <v>2.3551677005572496E-4</v>
      </c>
      <c r="P270" s="240">
        <v>9.2692671643360321E-3</v>
      </c>
      <c r="Q270" s="305">
        <v>9.6561875722847232E-3</v>
      </c>
      <c r="R270" s="240">
        <v>0</v>
      </c>
      <c r="S270" s="305">
        <v>0</v>
      </c>
      <c r="T270" s="240">
        <v>4.3907054988960147E-3</v>
      </c>
      <c r="U270" s="305">
        <v>3.9911681211229101E-3</v>
      </c>
      <c r="V270" s="240">
        <v>8.116917253706235E-4</v>
      </c>
      <c r="W270" s="305">
        <v>1.0345915256019347E-3</v>
      </c>
      <c r="X270" s="240">
        <v>0.64793607401955622</v>
      </c>
      <c r="Y270" s="310">
        <v>1</v>
      </c>
    </row>
    <row r="271" spans="2:25" ht="15" hidden="1" customHeight="1" outlineLevel="1">
      <c r="B271" s="95" t="s">
        <v>44</v>
      </c>
      <c r="C271" s="305">
        <v>0.39313536797727067</v>
      </c>
      <c r="D271" s="240">
        <v>2.7622089211311096E-2</v>
      </c>
      <c r="E271" s="305">
        <v>2.8912248048899136E-2</v>
      </c>
      <c r="F271" s="240">
        <v>0.10033981232771444</v>
      </c>
      <c r="G271" s="305">
        <v>3.8842241069351323E-2</v>
      </c>
      <c r="H271" s="240">
        <v>0.3177210013888595</v>
      </c>
      <c r="I271" s="305">
        <v>3.2394971905557552E-3</v>
      </c>
      <c r="J271" s="240">
        <v>6.4733543424772458E-2</v>
      </c>
      <c r="K271" s="305">
        <v>5.0548846259596877E-3</v>
      </c>
      <c r="L271" s="240">
        <v>4.4767806659475615E-4</v>
      </c>
      <c r="M271" s="305">
        <v>2.6790183512757064E-4</v>
      </c>
      <c r="N271" s="240">
        <v>4.1947787342343293E-3</v>
      </c>
      <c r="O271" s="305">
        <v>1.4452599000303151E-4</v>
      </c>
      <c r="P271" s="240">
        <v>3.9268768991067588E-3</v>
      </c>
      <c r="Q271" s="305">
        <v>7.6493023977214246E-3</v>
      </c>
      <c r="R271" s="240">
        <v>0</v>
      </c>
      <c r="S271" s="305">
        <v>0</v>
      </c>
      <c r="T271" s="240">
        <v>5.4532123545046286E-3</v>
      </c>
      <c r="U271" s="305">
        <v>9.5880656782498959E-4</v>
      </c>
      <c r="V271" s="240">
        <v>7.5435516733289619E-4</v>
      </c>
      <c r="W271" s="305">
        <v>1.233758451245391E-3</v>
      </c>
      <c r="X271" s="240">
        <v>0.60644162912515942</v>
      </c>
      <c r="Y271" s="310">
        <v>1</v>
      </c>
    </row>
    <row r="272" spans="2:25" ht="15" hidden="1" customHeight="1" outlineLevel="1">
      <c r="B272" s="95" t="s">
        <v>45</v>
      </c>
      <c r="C272" s="305">
        <v>0.34346965856449291</v>
      </c>
      <c r="D272" s="240">
        <v>3.0309651889933335E-2</v>
      </c>
      <c r="E272" s="305">
        <v>4.3035017600177985E-2</v>
      </c>
      <c r="F272" s="240">
        <v>0.10548187936528117</v>
      </c>
      <c r="G272" s="305">
        <v>3.6535267896162925E-2</v>
      </c>
      <c r="H272" s="240">
        <v>0.35456611389659198</v>
      </c>
      <c r="I272" s="305">
        <v>2.8764173506765937E-3</v>
      </c>
      <c r="J272" s="240">
        <v>4.8271368523094771E-2</v>
      </c>
      <c r="K272" s="305">
        <v>9.2967080118552901E-3</v>
      </c>
      <c r="L272" s="240">
        <v>7.1115843338551143E-4</v>
      </c>
      <c r="M272" s="305">
        <v>1.2832635418073754E-3</v>
      </c>
      <c r="N272" s="240">
        <v>7.036098243160563E-3</v>
      </c>
      <c r="O272" s="305">
        <v>2.6618779350183946E-4</v>
      </c>
      <c r="P272" s="240">
        <v>9.7257868431716871E-3</v>
      </c>
      <c r="Q272" s="305">
        <v>9.4357613368189364E-3</v>
      </c>
      <c r="R272" s="240">
        <v>0</v>
      </c>
      <c r="S272" s="305">
        <v>0</v>
      </c>
      <c r="T272" s="240">
        <v>3.1704158091711626E-3</v>
      </c>
      <c r="U272" s="305">
        <v>1.4064250582037489E-3</v>
      </c>
      <c r="V272" s="240">
        <v>6.8732072053460046E-4</v>
      </c>
      <c r="W272" s="305">
        <v>1.4620463881892078E-3</v>
      </c>
      <c r="X272" s="240">
        <v>0.65626018068986347</v>
      </c>
      <c r="Y272" s="310">
        <v>1</v>
      </c>
    </row>
    <row r="273" spans="2:25" ht="15" hidden="1" customHeight="1" outlineLevel="1">
      <c r="B273" s="95" t="s">
        <v>46</v>
      </c>
      <c r="C273" s="305">
        <v>0.30671798868582761</v>
      </c>
      <c r="D273" s="240">
        <v>2.3338794250661408E-2</v>
      </c>
      <c r="E273" s="305">
        <v>3.5612603585118738E-2</v>
      </c>
      <c r="F273" s="240">
        <v>0.12565411716053507</v>
      </c>
      <c r="G273" s="305">
        <v>4.1863498274244085E-2</v>
      </c>
      <c r="H273" s="240">
        <v>0.37459772125993435</v>
      </c>
      <c r="I273" s="305">
        <v>3.4090969339335042E-3</v>
      </c>
      <c r="J273" s="240">
        <v>4.5532386420872366E-2</v>
      </c>
      <c r="K273" s="305">
        <v>7.8944717490310838E-3</v>
      </c>
      <c r="L273" s="240">
        <v>6.2031779357732495E-4</v>
      </c>
      <c r="M273" s="305">
        <v>3.5522471939898099E-4</v>
      </c>
      <c r="N273" s="240">
        <v>6.1713667668718483E-3</v>
      </c>
      <c r="O273" s="305">
        <v>7.4756246918293015E-4</v>
      </c>
      <c r="P273" s="240">
        <v>1.2581317300504206E-2</v>
      </c>
      <c r="Q273" s="305">
        <v>1.2644939638307009E-2</v>
      </c>
      <c r="R273" s="240">
        <v>0</v>
      </c>
      <c r="S273" s="305">
        <v>0</v>
      </c>
      <c r="T273" s="240">
        <v>5.4662191895574535E-3</v>
      </c>
      <c r="U273" s="305">
        <v>2.7516661099712108E-3</v>
      </c>
      <c r="V273" s="240">
        <v>8.1118480698573264E-4</v>
      </c>
      <c r="W273" s="305">
        <v>9.119201751735034E-4</v>
      </c>
      <c r="X273" s="240">
        <v>0.69306993685482965</v>
      </c>
      <c r="Y273" s="310">
        <v>1</v>
      </c>
    </row>
    <row r="274" spans="2:25" ht="15" hidden="1" customHeight="1" outlineLevel="1">
      <c r="B274" s="95" t="s">
        <v>47</v>
      </c>
      <c r="C274" s="305">
        <v>0.25152448084443757</v>
      </c>
      <c r="D274" s="240">
        <v>1.5910468696137981E-2</v>
      </c>
      <c r="E274" s="305">
        <v>2.960405101810358E-2</v>
      </c>
      <c r="F274" s="240">
        <v>0.15277497117453373</v>
      </c>
      <c r="G274" s="305">
        <v>8.2387342945784356E-2</v>
      </c>
      <c r="H274" s="240">
        <v>0.38441879539268009</v>
      </c>
      <c r="I274" s="305">
        <v>2.5556598951585103E-3</v>
      </c>
      <c r="J274" s="240">
        <v>4.0106030168673555E-2</v>
      </c>
      <c r="K274" s="305">
        <v>1.0204809395318981E-2</v>
      </c>
      <c r="L274" s="240">
        <v>1.396697849679651E-3</v>
      </c>
      <c r="M274" s="305">
        <v>3.387735209861281E-4</v>
      </c>
      <c r="N274" s="240">
        <v>7.3638665351195218E-3</v>
      </c>
      <c r="O274" s="305">
        <v>1.1054714895336812E-3</v>
      </c>
      <c r="P274" s="240">
        <v>9.1052813008903211E-3</v>
      </c>
      <c r="Q274" s="305">
        <v>1.02701867414742E-2</v>
      </c>
      <c r="R274" s="240">
        <v>0</v>
      </c>
      <c r="S274" s="305">
        <v>0</v>
      </c>
      <c r="T274" s="240">
        <v>2.763678723834203E-3</v>
      </c>
      <c r="U274" s="305">
        <v>4.6001878112853188E-3</v>
      </c>
      <c r="V274" s="240">
        <v>1.1411318601637999E-3</v>
      </c>
      <c r="W274" s="305">
        <v>1.456131800729849E-3</v>
      </c>
      <c r="X274" s="240">
        <v>0.74729872692476851</v>
      </c>
      <c r="Y274" s="310">
        <v>1</v>
      </c>
    </row>
    <row r="275" spans="2:25" ht="15" hidden="1" customHeight="1" outlineLevel="1">
      <c r="B275" s="95" t="s">
        <v>48</v>
      </c>
      <c r="C275" s="305">
        <v>0.33971826404078365</v>
      </c>
      <c r="D275" s="240">
        <v>1.8345796432714244E-2</v>
      </c>
      <c r="E275" s="305">
        <v>2.6153246897779755E-2</v>
      </c>
      <c r="F275" s="240">
        <v>0.13207175663355064</v>
      </c>
      <c r="G275" s="305">
        <v>8.0809680553712612E-2</v>
      </c>
      <c r="H275" s="240">
        <v>0.25326701566198534</v>
      </c>
      <c r="I275" s="305">
        <v>2.3799026636932151E-3</v>
      </c>
      <c r="J275" s="240">
        <v>3.9978940429666598E-2</v>
      </c>
      <c r="K275" s="305">
        <v>8.2243614712592505E-2</v>
      </c>
      <c r="L275" s="240">
        <v>3.6909893289616177E-2</v>
      </c>
      <c r="M275" s="305">
        <v>1.0705281586145201E-2</v>
      </c>
      <c r="N275" s="240">
        <v>1.2708509008102798E-2</v>
      </c>
      <c r="O275" s="305">
        <v>2.1919930828728337E-2</v>
      </c>
      <c r="P275" s="240">
        <v>7.4478968252269682E-3</v>
      </c>
      <c r="Q275" s="305">
        <v>7.3494476143187958E-3</v>
      </c>
      <c r="R275" s="240">
        <v>0</v>
      </c>
      <c r="S275" s="305">
        <v>0</v>
      </c>
      <c r="T275" s="240">
        <v>3.689705208819337E-3</v>
      </c>
      <c r="U275" s="305">
        <v>2.7565779054288318E-3</v>
      </c>
      <c r="V275" s="240">
        <v>6.5062087208879265E-4</v>
      </c>
      <c r="W275" s="305">
        <v>1.1129041233097769E-3</v>
      </c>
      <c r="X275" s="240">
        <v>0.65825710653488734</v>
      </c>
      <c r="Y275" s="310">
        <v>1</v>
      </c>
    </row>
    <row r="276" spans="2:25" ht="15" hidden="1" customHeight="1" outlineLevel="1">
      <c r="B276" s="95" t="s">
        <v>49</v>
      </c>
      <c r="C276" s="305">
        <v>0.16907239658967499</v>
      </c>
      <c r="D276" s="240">
        <v>2.8569169763116395E-2</v>
      </c>
      <c r="E276" s="305">
        <v>2.5743876103175231E-2</v>
      </c>
      <c r="F276" s="240">
        <v>0.182907597501758</v>
      </c>
      <c r="G276" s="305">
        <v>5.247390036158766E-2</v>
      </c>
      <c r="H276" s="240">
        <v>0.27500218450540714</v>
      </c>
      <c r="I276" s="305">
        <v>2.7795230704575811E-3</v>
      </c>
      <c r="J276" s="240">
        <v>2.5648173961527739E-2</v>
      </c>
      <c r="K276" s="305">
        <v>0.20993305011047353</v>
      </c>
      <c r="L276" s="240">
        <v>7.3291196651257232E-2</v>
      </c>
      <c r="M276" s="305">
        <v>1.0194358566798014E-2</v>
      </c>
      <c r="N276" s="240">
        <v>3.8472260942291607E-2</v>
      </c>
      <c r="O276" s="305">
        <v>8.7975233950126699E-2</v>
      </c>
      <c r="P276" s="240">
        <v>8.7754702928069441E-3</v>
      </c>
      <c r="Q276" s="305">
        <v>6.5784819975949638E-3</v>
      </c>
      <c r="R276" s="240">
        <v>0</v>
      </c>
      <c r="S276" s="305">
        <v>0</v>
      </c>
      <c r="T276" s="240">
        <v>3.778154113735754E-3</v>
      </c>
      <c r="U276" s="305">
        <v>5.3759637829808304E-3</v>
      </c>
      <c r="V276" s="240">
        <v>9.4037756575361274E-4</v>
      </c>
      <c r="W276" s="305">
        <v>1.2274839906960874E-3</v>
      </c>
      <c r="X276" s="240">
        <v>0.82973340712107146</v>
      </c>
      <c r="Y276" s="310">
        <v>1</v>
      </c>
    </row>
    <row r="277" spans="2:25" ht="15" hidden="1" customHeight="1" outlineLevel="1">
      <c r="B277" s="95" t="s">
        <v>50</v>
      </c>
      <c r="C277" s="305">
        <v>0.15719894499218942</v>
      </c>
      <c r="D277" s="240">
        <v>2.5480570890869733E-2</v>
      </c>
      <c r="E277" s="305">
        <v>3.0750974584324142E-2</v>
      </c>
      <c r="F277" s="240">
        <v>0.1558778675492391</v>
      </c>
      <c r="G277" s="305">
        <v>5.7946628471304808E-2</v>
      </c>
      <c r="H277" s="240">
        <v>0.25978872031631695</v>
      </c>
      <c r="I277" s="305">
        <v>2.6838731209411636E-3</v>
      </c>
      <c r="J277" s="240">
        <v>3.1742941506399114E-2</v>
      </c>
      <c r="K277" s="305">
        <v>0.25087955945543794</v>
      </c>
      <c r="L277" s="240">
        <v>8.5499205035854509E-2</v>
      </c>
      <c r="M277" s="305">
        <v>1.4374249651189202E-2</v>
      </c>
      <c r="N277" s="240">
        <v>4.7878627748188733E-2</v>
      </c>
      <c r="O277" s="305">
        <v>0.10312747702020553</v>
      </c>
      <c r="P277" s="240">
        <v>8.3529177270051398E-3</v>
      </c>
      <c r="Q277" s="305">
        <v>7.3702215238280648E-3</v>
      </c>
      <c r="R277" s="240">
        <v>0</v>
      </c>
      <c r="S277" s="305">
        <v>0</v>
      </c>
      <c r="T277" s="240">
        <v>3.2354808953660311E-3</v>
      </c>
      <c r="U277" s="305">
        <v>4.4545804304394788E-3</v>
      </c>
      <c r="V277" s="240">
        <v>1.5018564614593039E-3</v>
      </c>
      <c r="W277" s="305">
        <v>1.2886299268076743E-3</v>
      </c>
      <c r="X277" s="240">
        <v>0.84135482285973873</v>
      </c>
      <c r="Y277" s="310">
        <v>1</v>
      </c>
    </row>
    <row r="278" spans="2:25" ht="15" hidden="1" customHeight="1" outlineLevel="1">
      <c r="B278" s="95" t="s">
        <v>51</v>
      </c>
      <c r="C278" s="305">
        <v>0.13753360056590427</v>
      </c>
      <c r="D278" s="240">
        <v>2.0226361707144543E-2</v>
      </c>
      <c r="E278" s="305">
        <v>3.5199245460976185E-2</v>
      </c>
      <c r="F278" s="240">
        <v>0.15638292855458619</v>
      </c>
      <c r="G278" s="305">
        <v>4.2626738976656448E-2</v>
      </c>
      <c r="H278" s="240">
        <v>0.27247347323744397</v>
      </c>
      <c r="I278" s="305">
        <v>1.7967460504597973E-3</v>
      </c>
      <c r="J278" s="240">
        <v>4.2056118839896253E-2</v>
      </c>
      <c r="K278" s="305">
        <v>0.26145248762084411</v>
      </c>
      <c r="L278" s="240">
        <v>8.3173779768922429E-2</v>
      </c>
      <c r="M278" s="305">
        <v>1.4473001650554115E-2</v>
      </c>
      <c r="N278" s="240">
        <v>5.7175194529592077E-2</v>
      </c>
      <c r="O278" s="305">
        <v>0.10663051167177552</v>
      </c>
      <c r="P278" s="240">
        <v>1.0323037019570856E-2</v>
      </c>
      <c r="Q278" s="305">
        <v>7.0643716104692288E-3</v>
      </c>
      <c r="R278" s="240">
        <v>0</v>
      </c>
      <c r="S278" s="305">
        <v>0</v>
      </c>
      <c r="T278" s="240">
        <v>5.7486441876915826E-3</v>
      </c>
      <c r="U278" s="305">
        <v>4.5932563074746521E-3</v>
      </c>
      <c r="V278" s="240">
        <v>8.0169771280358404E-4</v>
      </c>
      <c r="W278" s="305">
        <v>1.3345908983730251E-3</v>
      </c>
      <c r="X278" s="240">
        <v>0.86207969818439045</v>
      </c>
      <c r="Y278" s="310">
        <v>1</v>
      </c>
    </row>
    <row r="279" spans="2:25" ht="15" customHeight="1" collapsed="1">
      <c r="B279" s="251">
        <v>1990</v>
      </c>
      <c r="C279" s="253">
        <v>0.26811843345092362</v>
      </c>
      <c r="D279" s="253">
        <v>2.4072295008326396E-2</v>
      </c>
      <c r="E279" s="253">
        <v>3.0731937947988307E-2</v>
      </c>
      <c r="F279" s="253">
        <v>0.1386894963589751</v>
      </c>
      <c r="G279" s="253">
        <v>4.9127027382585654E-2</v>
      </c>
      <c r="H279" s="253">
        <v>0.30585898965197911</v>
      </c>
      <c r="I279" s="253">
        <v>3.2900228068449278E-3</v>
      </c>
      <c r="J279" s="253">
        <v>4.2238173624615329E-2</v>
      </c>
      <c r="K279" s="253">
        <v>0.11047371832643675</v>
      </c>
      <c r="L279" s="253">
        <v>3.8933779078358779E-2</v>
      </c>
      <c r="M279" s="253">
        <v>7.1663388804562404E-3</v>
      </c>
      <c r="N279" s="253">
        <v>2.1574560399814421E-2</v>
      </c>
      <c r="O279" s="253">
        <v>4.2799039967807304E-2</v>
      </c>
      <c r="P279" s="253">
        <v>8.4487402433393432E-3</v>
      </c>
      <c r="Q279" s="253">
        <v>8.4907499431579273E-3</v>
      </c>
      <c r="R279" s="253">
        <v>0</v>
      </c>
      <c r="S279" s="253">
        <v>0</v>
      </c>
      <c r="T279" s="253">
        <v>4.2123936721599874E-3</v>
      </c>
      <c r="U279" s="253">
        <v>3.3467727522138928E-3</v>
      </c>
      <c r="V279" s="253">
        <v>8.6967448747244953E-4</v>
      </c>
      <c r="W279" s="253">
        <v>1.2636075498063685E-3</v>
      </c>
      <c r="X279" s="253">
        <v>0.7311135997559014</v>
      </c>
      <c r="Y279" s="253">
        <v>1</v>
      </c>
    </row>
    <row r="280" spans="2:25" ht="15" hidden="1" customHeight="1" outlineLevel="1">
      <c r="B280" s="95" t="s">
        <v>40</v>
      </c>
      <c r="C280" s="305">
        <v>0.18378430446170146</v>
      </c>
      <c r="D280" s="240">
        <v>1.8989867483750821E-2</v>
      </c>
      <c r="E280" s="305">
        <v>3.1911233836824746E-2</v>
      </c>
      <c r="F280" s="240">
        <v>0.1596203861273055</v>
      </c>
      <c r="G280" s="305">
        <v>3.0434244143644127E-2</v>
      </c>
      <c r="H280" s="240">
        <v>0.28744879845512383</v>
      </c>
      <c r="I280" s="305">
        <v>2.2108976152579456E-3</v>
      </c>
      <c r="J280" s="240">
        <v>2.6237208214264417E-2</v>
      </c>
      <c r="K280" s="305">
        <v>0.23030947979689098</v>
      </c>
      <c r="L280" s="240">
        <v>7.3046772869258897E-2</v>
      </c>
      <c r="M280" s="305">
        <v>1.3325015710216458E-2</v>
      </c>
      <c r="N280" s="240">
        <v>4.9382829306778099E-2</v>
      </c>
      <c r="O280" s="305">
        <v>9.4554861910637542E-2</v>
      </c>
      <c r="P280" s="240">
        <v>1.0669186417199132E-2</v>
      </c>
      <c r="Q280" s="305">
        <v>8.4582888019411866E-3</v>
      </c>
      <c r="R280" s="240">
        <v>0</v>
      </c>
      <c r="S280" s="305">
        <v>0</v>
      </c>
      <c r="T280" s="240">
        <v>3.8530165909059634E-3</v>
      </c>
      <c r="U280" s="305">
        <v>3.4723018563283504E-3</v>
      </c>
      <c r="V280" s="240">
        <v>8.8986335551875827E-4</v>
      </c>
      <c r="W280" s="305">
        <v>1.4632289196416695E-3</v>
      </c>
      <c r="X280" s="240">
        <v>0.81596800161459748</v>
      </c>
      <c r="Y280" s="310">
        <v>1</v>
      </c>
    </row>
    <row r="281" spans="2:25" ht="15" hidden="1" customHeight="1" outlineLevel="1">
      <c r="B281" s="95" t="s">
        <v>41</v>
      </c>
      <c r="C281" s="305">
        <v>0.18904501691386938</v>
      </c>
      <c r="D281" s="240">
        <v>1.5971896955503512E-2</v>
      </c>
      <c r="E281" s="305">
        <v>2.7967733541504034E-2</v>
      </c>
      <c r="F281" s="240">
        <v>0.17893832943013271</v>
      </c>
      <c r="G281" s="305">
        <v>2.2034868592245641E-2</v>
      </c>
      <c r="H281" s="240">
        <v>0.2836950299245381</v>
      </c>
      <c r="I281" s="305">
        <v>2.4460057246942493E-3</v>
      </c>
      <c r="J281" s="240">
        <v>2.3866770752016653E-2</v>
      </c>
      <c r="K281" s="305">
        <v>0.22817069997397865</v>
      </c>
      <c r="L281" s="240">
        <v>7.4535519125683056E-2</v>
      </c>
      <c r="M281" s="305">
        <v>1.4847775175644028E-2</v>
      </c>
      <c r="N281" s="240">
        <v>5.1522248243559721E-2</v>
      </c>
      <c r="O281" s="305">
        <v>8.7265157429091855E-2</v>
      </c>
      <c r="P281" s="240">
        <v>1.0096278948737965E-2</v>
      </c>
      <c r="Q281" s="305">
        <v>8.6703096539162122E-3</v>
      </c>
      <c r="R281" s="240">
        <v>0</v>
      </c>
      <c r="S281" s="305">
        <v>0</v>
      </c>
      <c r="T281" s="240">
        <v>4.8607858443924018E-3</v>
      </c>
      <c r="U281" s="305">
        <v>1.8579234972677596E-3</v>
      </c>
      <c r="V281" s="240">
        <v>1.0668748373666406E-3</v>
      </c>
      <c r="W281" s="305">
        <v>9.3156388238355451E-4</v>
      </c>
      <c r="X281" s="240">
        <v>0.81057507155867825</v>
      </c>
      <c r="Y281" s="310">
        <v>1</v>
      </c>
    </row>
    <row r="282" spans="2:25" ht="15" hidden="1" customHeight="1" outlineLevel="1">
      <c r="B282" s="95" t="s">
        <v>42</v>
      </c>
      <c r="C282" s="305">
        <v>0.27851031270151394</v>
      </c>
      <c r="D282" s="240">
        <v>1.5688010702495644E-2</v>
      </c>
      <c r="E282" s="305">
        <v>2.5769723101798828E-2</v>
      </c>
      <c r="F282" s="240">
        <v>0.12568695200238689</v>
      </c>
      <c r="G282" s="305">
        <v>3.2940010202019226E-2</v>
      </c>
      <c r="H282" s="240">
        <v>0.3551794496684344</v>
      </c>
      <c r="I282" s="305">
        <v>3.094291681504509E-3</v>
      </c>
      <c r="J282" s="240">
        <v>4.4552025485798979E-2</v>
      </c>
      <c r="K282" s="305">
        <v>9.3492844149719451E-2</v>
      </c>
      <c r="L282" s="240">
        <v>3.4282634430852443E-2</v>
      </c>
      <c r="M282" s="305">
        <v>6.583189767182222E-3</v>
      </c>
      <c r="N282" s="240">
        <v>2.9595480312990249E-2</v>
      </c>
      <c r="O282" s="305">
        <v>2.3031539638694528E-2</v>
      </c>
      <c r="P282" s="240">
        <v>8.4262904110643782E-3</v>
      </c>
      <c r="Q282" s="305">
        <v>7.61301623660985E-3</v>
      </c>
      <c r="R282" s="240">
        <v>0</v>
      </c>
      <c r="S282" s="305">
        <v>0</v>
      </c>
      <c r="T282" s="240">
        <v>4.0374972329428977E-3</v>
      </c>
      <c r="U282" s="305">
        <v>1.385934687827836E-3</v>
      </c>
      <c r="V282" s="240">
        <v>1.1164473874168679E-3</v>
      </c>
      <c r="W282" s="305">
        <v>2.1270247639579984E-3</v>
      </c>
      <c r="X282" s="240">
        <v>0.72110951771397769</v>
      </c>
      <c r="Y282" s="310">
        <v>1</v>
      </c>
    </row>
    <row r="283" spans="2:25" ht="15" hidden="1" customHeight="1" outlineLevel="1">
      <c r="B283" s="95" t="s">
        <v>43</v>
      </c>
      <c r="C283" s="305">
        <v>0.32425522896162556</v>
      </c>
      <c r="D283" s="240">
        <v>1.8606581625669489E-2</v>
      </c>
      <c r="E283" s="305">
        <v>2.0787799310311331E-2</v>
      </c>
      <c r="F283" s="240">
        <v>0.10608047545247021</v>
      </c>
      <c r="G283" s="305">
        <v>3.8277279571174369E-2</v>
      </c>
      <c r="H283" s="240">
        <v>0.40690306827564587</v>
      </c>
      <c r="I283" s="305">
        <v>2.9009312121653663E-3</v>
      </c>
      <c r="J283" s="240">
        <v>4.54744148464096E-2</v>
      </c>
      <c r="K283" s="305">
        <v>1.2274868751628186E-2</v>
      </c>
      <c r="L283" s="240">
        <v>8.1243735622287276E-4</v>
      </c>
      <c r="M283" s="305">
        <v>2.6050980444102987E-4</v>
      </c>
      <c r="N283" s="240">
        <v>1.0959073468180272E-2</v>
      </c>
      <c r="O283" s="305">
        <v>2.4284812278401087E-4</v>
      </c>
      <c r="P283" s="240">
        <v>7.9300950640015192E-3</v>
      </c>
      <c r="Q283" s="305">
        <v>8.5040997178546362E-3</v>
      </c>
      <c r="R283" s="240">
        <v>0</v>
      </c>
      <c r="S283" s="305">
        <v>0</v>
      </c>
      <c r="T283" s="240">
        <v>3.9297241686867216E-3</v>
      </c>
      <c r="U283" s="305">
        <v>1.2186560343343091E-3</v>
      </c>
      <c r="V283" s="240">
        <v>1.1303476260492143E-3</v>
      </c>
      <c r="W283" s="305">
        <v>1.2186560343343091E-3</v>
      </c>
      <c r="X283" s="240">
        <v>0.6752369976907352</v>
      </c>
      <c r="Y283" s="310">
        <v>1</v>
      </c>
    </row>
    <row r="284" spans="2:25" ht="15" hidden="1" customHeight="1" outlineLevel="1">
      <c r="B284" s="95" t="s">
        <v>44</v>
      </c>
      <c r="C284" s="305">
        <v>0.34370331412543065</v>
      </c>
      <c r="D284" s="240">
        <v>1.527866703253148E-2</v>
      </c>
      <c r="E284" s="305">
        <v>2.2306320314643739E-2</v>
      </c>
      <c r="F284" s="240">
        <v>9.6142412878441413E-2</v>
      </c>
      <c r="G284" s="305">
        <v>3.4818134699228634E-2</v>
      </c>
      <c r="H284" s="240">
        <v>0.3586046830696058</v>
      </c>
      <c r="I284" s="305">
        <v>2.8888075855971218E-3</v>
      </c>
      <c r="J284" s="240">
        <v>9.2521875666941061E-2</v>
      </c>
      <c r="K284" s="305">
        <v>1.2629958230433853E-2</v>
      </c>
      <c r="L284" s="240">
        <v>1.371993048568554E-4</v>
      </c>
      <c r="M284" s="305">
        <v>3.2394280313424191E-4</v>
      </c>
      <c r="N284" s="240">
        <v>1.2050672276593798E-2</v>
      </c>
      <c r="O284" s="305">
        <v>1.1814384584895881E-4</v>
      </c>
      <c r="P284" s="240">
        <v>7.4468733802859847E-3</v>
      </c>
      <c r="Q284" s="305">
        <v>8.1862251897923712E-3</v>
      </c>
      <c r="R284" s="240">
        <v>0</v>
      </c>
      <c r="S284" s="305">
        <v>0</v>
      </c>
      <c r="T284" s="240">
        <v>2.8773743101923837E-3</v>
      </c>
      <c r="U284" s="305">
        <v>8.7274002256166347E-4</v>
      </c>
      <c r="V284" s="240">
        <v>4.2303118997530413E-4</v>
      </c>
      <c r="W284" s="305">
        <v>1.1585719076801122E-3</v>
      </c>
      <c r="X284" s="240">
        <v>0.65615567547791098</v>
      </c>
      <c r="Y284" s="310">
        <v>1</v>
      </c>
    </row>
    <row r="285" spans="2:25" ht="15" hidden="1" customHeight="1" outlineLevel="1">
      <c r="B285" s="95" t="s">
        <v>45</v>
      </c>
      <c r="C285" s="305">
        <v>0.2971362062395414</v>
      </c>
      <c r="D285" s="240">
        <v>1.9057441556074688E-2</v>
      </c>
      <c r="E285" s="305">
        <v>3.9096542240336665E-2</v>
      </c>
      <c r="F285" s="240">
        <v>0.12276123730470367</v>
      </c>
      <c r="G285" s="305">
        <v>3.6002452076809646E-2</v>
      </c>
      <c r="H285" s="240">
        <v>0.38868316848087214</v>
      </c>
      <c r="I285" s="305">
        <v>2.7254502377520419E-3</v>
      </c>
      <c r="J285" s="240">
        <v>5.4504862733402916E-2</v>
      </c>
      <c r="K285" s="305">
        <v>1.6274003015391753E-2</v>
      </c>
      <c r="L285" s="240">
        <v>5.9645111586062926E-4</v>
      </c>
      <c r="M285" s="305">
        <v>9.3609689017015425E-4</v>
      </c>
      <c r="N285" s="240">
        <v>1.4555064035654522E-2</v>
      </c>
      <c r="O285" s="305">
        <v>1.8639097370644664E-4</v>
      </c>
      <c r="P285" s="240">
        <v>9.0171811057540973E-3</v>
      </c>
      <c r="Q285" s="305">
        <v>8.6775353314445716E-3</v>
      </c>
      <c r="R285" s="240">
        <v>0</v>
      </c>
      <c r="S285" s="305">
        <v>0</v>
      </c>
      <c r="T285" s="240">
        <v>2.2863959441324121E-3</v>
      </c>
      <c r="U285" s="305">
        <v>9.2367082525639113E-4</v>
      </c>
      <c r="V285" s="240">
        <v>6.7514952698112898E-4</v>
      </c>
      <c r="W285" s="305">
        <v>1.9508921914608082E-3</v>
      </c>
      <c r="X285" s="240">
        <v>0.70263598257037285</v>
      </c>
      <c r="Y285" s="310">
        <v>1</v>
      </c>
    </row>
    <row r="286" spans="2:25" ht="15" hidden="1" customHeight="1" outlineLevel="1">
      <c r="B286" s="95" t="s">
        <v>46</v>
      </c>
      <c r="C286" s="305">
        <v>0.24193001300243089</v>
      </c>
      <c r="D286" s="240">
        <v>2.1137430041268584E-2</v>
      </c>
      <c r="E286" s="305">
        <v>2.9860365198711065E-2</v>
      </c>
      <c r="F286" s="240">
        <v>0.1248233365368308</v>
      </c>
      <c r="G286" s="305">
        <v>3.0714003052744642E-2</v>
      </c>
      <c r="H286" s="240">
        <v>0.45847701961671095</v>
      </c>
      <c r="I286" s="305">
        <v>5.8510939001639433E-3</v>
      </c>
      <c r="J286" s="240">
        <v>4.3360280400248745E-2</v>
      </c>
      <c r="K286" s="305">
        <v>1.802249985866923E-2</v>
      </c>
      <c r="L286" s="240">
        <v>7.5753293006953473E-4</v>
      </c>
      <c r="M286" s="305">
        <v>8.5363785403358016E-4</v>
      </c>
      <c r="N286" s="240">
        <v>1.6049522301995592E-2</v>
      </c>
      <c r="O286" s="305">
        <v>3.6180677257052405E-4</v>
      </c>
      <c r="P286" s="240">
        <v>7.7053536095878792E-3</v>
      </c>
      <c r="Q286" s="305">
        <v>1.0481089942902368E-2</v>
      </c>
      <c r="R286" s="240">
        <v>0</v>
      </c>
      <c r="S286" s="305">
        <v>0</v>
      </c>
      <c r="T286" s="240">
        <v>3.7028661880264572E-3</v>
      </c>
      <c r="U286" s="305">
        <v>1.2606704731754198E-3</v>
      </c>
      <c r="V286" s="240">
        <v>1.0232347786760132E-3</v>
      </c>
      <c r="W286" s="305">
        <v>1.4133077053536097E-3</v>
      </c>
      <c r="X286" s="240">
        <v>0.75783255130306992</v>
      </c>
      <c r="Y286" s="310">
        <v>1</v>
      </c>
    </row>
    <row r="287" spans="2:25" ht="15" hidden="1" customHeight="1" outlineLevel="1">
      <c r="B287" s="95" t="s">
        <v>47</v>
      </c>
      <c r="C287" s="305">
        <v>0.2382548820408624</v>
      </c>
      <c r="D287" s="240">
        <v>1.4804153967716447E-2</v>
      </c>
      <c r="E287" s="305">
        <v>2.4376340444745456E-2</v>
      </c>
      <c r="F287" s="240">
        <v>0.1563776949994356</v>
      </c>
      <c r="G287" s="305">
        <v>6.3714866237724349E-2</v>
      </c>
      <c r="H287" s="240">
        <v>0.41398577717575347</v>
      </c>
      <c r="I287" s="305">
        <v>2.5849418670278812E-3</v>
      </c>
      <c r="J287" s="240">
        <v>4.384806411558867E-2</v>
      </c>
      <c r="K287" s="305">
        <v>2.2649283214809798E-2</v>
      </c>
      <c r="L287" s="240">
        <v>8.1837679196297556E-4</v>
      </c>
      <c r="M287" s="305">
        <v>1.1062196636189186E-3</v>
      </c>
      <c r="N287" s="240">
        <v>2.0617451179591375E-2</v>
      </c>
      <c r="O287" s="305">
        <v>1.0723557963652782E-4</v>
      </c>
      <c r="P287" s="240">
        <v>5.2037476013094032E-3</v>
      </c>
      <c r="Q287" s="305">
        <v>6.8687210746133879E-3</v>
      </c>
      <c r="R287" s="240">
        <v>0</v>
      </c>
      <c r="S287" s="305">
        <v>0</v>
      </c>
      <c r="T287" s="240">
        <v>3.4597584377469241E-3</v>
      </c>
      <c r="U287" s="305">
        <v>9.7640817247996391E-4</v>
      </c>
      <c r="V287" s="240">
        <v>1.2473191105090869E-3</v>
      </c>
      <c r="W287" s="305">
        <v>1.3771306016480416E-3</v>
      </c>
      <c r="X287" s="240">
        <v>0.76147420702110835</v>
      </c>
      <c r="Y287" s="310">
        <v>1</v>
      </c>
    </row>
    <row r="288" spans="2:25" ht="15" hidden="1" customHeight="1" outlineLevel="1">
      <c r="B288" s="95" t="s">
        <v>48</v>
      </c>
      <c r="C288" s="305">
        <v>0.21561117861482382</v>
      </c>
      <c r="D288" s="240">
        <v>1.6495747266099637E-2</v>
      </c>
      <c r="E288" s="305">
        <v>2.7781287970838398E-2</v>
      </c>
      <c r="F288" s="240">
        <v>0.14873390036452006</v>
      </c>
      <c r="G288" s="305">
        <v>9.3341433778857841E-2</v>
      </c>
      <c r="H288" s="240">
        <v>0.31438639125151885</v>
      </c>
      <c r="I288" s="305">
        <v>3.3438639125151883E-3</v>
      </c>
      <c r="J288" s="240">
        <v>4.3037667071688941E-2</v>
      </c>
      <c r="K288" s="305">
        <v>0.11234507897934387</v>
      </c>
      <c r="L288" s="240">
        <v>3.8707168894289185E-2</v>
      </c>
      <c r="M288" s="305">
        <v>8.7825030376670714E-3</v>
      </c>
      <c r="N288" s="240">
        <v>3.6835965978128798E-2</v>
      </c>
      <c r="O288" s="305">
        <v>2.801944106925881E-2</v>
      </c>
      <c r="P288" s="240">
        <v>1.0337788578371811E-2</v>
      </c>
      <c r="Q288" s="305">
        <v>7.5965978128797081E-3</v>
      </c>
      <c r="R288" s="240">
        <v>0</v>
      </c>
      <c r="S288" s="305">
        <v>0</v>
      </c>
      <c r="T288" s="240">
        <v>2.2940461725394897E-3</v>
      </c>
      <c r="U288" s="305">
        <v>1.5018226002430134E-3</v>
      </c>
      <c r="V288" s="240">
        <v>6.8529769137302553E-4</v>
      </c>
      <c r="W288" s="305">
        <v>9.6719319562575939E-4</v>
      </c>
      <c r="X288" s="240">
        <v>0.78284811664641563</v>
      </c>
      <c r="Y288" s="310">
        <v>1</v>
      </c>
    </row>
    <row r="289" spans="2:25" ht="15" hidden="1" customHeight="1" outlineLevel="1">
      <c r="B289" s="95" t="s">
        <v>49</v>
      </c>
      <c r="C289" s="305">
        <v>0.20938066657170246</v>
      </c>
      <c r="D289" s="240">
        <v>2.0647014209981249E-2</v>
      </c>
      <c r="E289" s="305">
        <v>2.4600861607641283E-2</v>
      </c>
      <c r="F289" s="240">
        <v>0.15528187043546221</v>
      </c>
      <c r="G289" s="305">
        <v>4.8158400289512487E-2</v>
      </c>
      <c r="H289" s="240">
        <v>0.27836317647557046</v>
      </c>
      <c r="I289" s="305">
        <v>4.1925412035557679E-3</v>
      </c>
      <c r="J289" s="240">
        <v>2.5651884333601542E-2</v>
      </c>
      <c r="K289" s="305">
        <v>0.21343076147173978</v>
      </c>
      <c r="L289" s="240">
        <v>6.7927637277812647E-2</v>
      </c>
      <c r="M289" s="305">
        <v>1.1711396089271483E-2</v>
      </c>
      <c r="N289" s="240">
        <v>4.6999580360889637E-2</v>
      </c>
      <c r="O289" s="305">
        <v>8.6792147743766049E-2</v>
      </c>
      <c r="P289" s="240">
        <v>7.307110380485626E-3</v>
      </c>
      <c r="Q289" s="305">
        <v>5.6054545384547272E-3</v>
      </c>
      <c r="R289" s="240">
        <v>0</v>
      </c>
      <c r="S289" s="305">
        <v>0</v>
      </c>
      <c r="T289" s="240">
        <v>2.6949300665647727E-3</v>
      </c>
      <c r="U289" s="305">
        <v>1.8441021455493231E-3</v>
      </c>
      <c r="V289" s="240">
        <v>1.0433229257700762E-3</v>
      </c>
      <c r="W289" s="305">
        <v>1.0394730256749838E-3</v>
      </c>
      <c r="X289" s="240">
        <v>0.78986090310956425</v>
      </c>
      <c r="Y289" s="310">
        <v>1</v>
      </c>
    </row>
    <row r="290" spans="2:25" ht="15" hidden="1" customHeight="1" outlineLevel="1">
      <c r="B290" s="95" t="s">
        <v>50</v>
      </c>
      <c r="C290" s="305">
        <v>0.12694341970754255</v>
      </c>
      <c r="D290" s="240">
        <v>2.197430996933197E-2</v>
      </c>
      <c r="E290" s="305">
        <v>3.376150051113383E-2</v>
      </c>
      <c r="F290" s="240">
        <v>0.15390461798302146</v>
      </c>
      <c r="G290" s="305">
        <v>6.1856082492555226E-2</v>
      </c>
      <c r="H290" s="240">
        <v>0.28384372638783945</v>
      </c>
      <c r="I290" s="305">
        <v>9.4670874261078275E-4</v>
      </c>
      <c r="J290" s="240">
        <v>4.3961953864616203E-2</v>
      </c>
      <c r="K290" s="305">
        <v>0.2440419574203298</v>
      </c>
      <c r="L290" s="240">
        <v>7.5016667407440327E-2</v>
      </c>
      <c r="M290" s="305">
        <v>1.5507355882483666E-2</v>
      </c>
      <c r="N290" s="240">
        <v>4.964665096226499E-2</v>
      </c>
      <c r="O290" s="305">
        <v>0.1038712831681408</v>
      </c>
      <c r="P290" s="240">
        <v>9.1604071292057422E-3</v>
      </c>
      <c r="Q290" s="305">
        <v>8.1914751766745189E-3</v>
      </c>
      <c r="R290" s="240">
        <v>0</v>
      </c>
      <c r="S290" s="305">
        <v>0</v>
      </c>
      <c r="T290" s="240">
        <v>4.8624383305924711E-3</v>
      </c>
      <c r="U290" s="305">
        <v>3.2712565002889016E-3</v>
      </c>
      <c r="V290" s="240">
        <v>1.0356015822925464E-3</v>
      </c>
      <c r="W290" s="305">
        <v>1.3378372372105428E-3</v>
      </c>
      <c r="X290" s="240">
        <v>0.87214987332770344</v>
      </c>
      <c r="Y290" s="310">
        <v>1</v>
      </c>
    </row>
    <row r="291" spans="2:25" ht="15" hidden="1" customHeight="1" outlineLevel="1">
      <c r="B291" s="95" t="s">
        <v>51</v>
      </c>
      <c r="C291" s="305">
        <v>0.1257874612585905</v>
      </c>
      <c r="D291" s="240">
        <v>2.2217356151462066E-2</v>
      </c>
      <c r="E291" s="305">
        <v>2.8942359520280285E-2</v>
      </c>
      <c r="F291" s="240">
        <v>0.1531127880339577</v>
      </c>
      <c r="G291" s="305">
        <v>3.7208597224093788E-2</v>
      </c>
      <c r="H291" s="240">
        <v>0.28033620805821319</v>
      </c>
      <c r="I291" s="305">
        <v>2.1223554776984236E-3</v>
      </c>
      <c r="J291" s="240">
        <v>6.1131417598706377E-2</v>
      </c>
      <c r="K291" s="305">
        <v>0.2638921641288236</v>
      </c>
      <c r="L291" s="240">
        <v>8.7151327314378121E-2</v>
      </c>
      <c r="M291" s="305">
        <v>1.4064816062525265E-2</v>
      </c>
      <c r="N291" s="240">
        <v>5.8335298477294163E-2</v>
      </c>
      <c r="O291" s="305">
        <v>0.10434072227462605</v>
      </c>
      <c r="P291" s="240">
        <v>9.0663320307236214E-3</v>
      </c>
      <c r="Q291" s="305">
        <v>6.7376364371378519E-3</v>
      </c>
      <c r="R291" s="240">
        <v>0</v>
      </c>
      <c r="S291" s="305">
        <v>0</v>
      </c>
      <c r="T291" s="240">
        <v>3.7520212909311415E-3</v>
      </c>
      <c r="U291" s="305">
        <v>2.5939900282980731E-3</v>
      </c>
      <c r="V291" s="240">
        <v>7.832502358172753E-4</v>
      </c>
      <c r="W291" s="305">
        <v>1.7770516102951085E-3</v>
      </c>
      <c r="X291" s="240">
        <v>0.87367352782643848</v>
      </c>
      <c r="Y291" s="310">
        <v>1</v>
      </c>
    </row>
    <row r="292" spans="2:25" ht="15" customHeight="1" collapsed="1">
      <c r="B292" s="251">
        <v>1989</v>
      </c>
      <c r="C292" s="253">
        <v>0.23260354082495055</v>
      </c>
      <c r="D292" s="253">
        <v>1.8489208988663231E-2</v>
      </c>
      <c r="E292" s="253">
        <v>2.8081303551584218E-2</v>
      </c>
      <c r="F292" s="253">
        <v>0.13911008325694763</v>
      </c>
      <c r="G292" s="253">
        <v>4.3873472554937835E-2</v>
      </c>
      <c r="H292" s="253">
        <v>0.3394863914296935</v>
      </c>
      <c r="I292" s="253">
        <v>2.9103243709536321E-3</v>
      </c>
      <c r="J292" s="253">
        <v>4.6635144172260785E-2</v>
      </c>
      <c r="K292" s="253">
        <v>0.12425697384814074</v>
      </c>
      <c r="L292" s="253">
        <v>3.847330960718795E-2</v>
      </c>
      <c r="M292" s="253">
        <v>7.4216122854847619E-3</v>
      </c>
      <c r="N292" s="253">
        <v>3.3181119503507404E-2</v>
      </c>
      <c r="O292" s="253">
        <v>4.5180932451960636E-2</v>
      </c>
      <c r="P292" s="253">
        <v>8.5420206357395435E-3</v>
      </c>
      <c r="Q292" s="253">
        <v>7.9055891534434777E-3</v>
      </c>
      <c r="R292" s="253">
        <v>0</v>
      </c>
      <c r="S292" s="253">
        <v>0</v>
      </c>
      <c r="T292" s="253">
        <v>3.5110183626070272E-3</v>
      </c>
      <c r="U292" s="253">
        <v>1.7739482057308488E-3</v>
      </c>
      <c r="V292" s="253">
        <v>9.1016545317609344E-4</v>
      </c>
      <c r="W292" s="253">
        <v>1.3979441818414769E-3</v>
      </c>
      <c r="X292" s="253">
        <v>0.76688358816572011</v>
      </c>
      <c r="Y292" s="253">
        <v>1</v>
      </c>
    </row>
    <row r="293" spans="2:25" ht="15" hidden="1" customHeight="1" outlineLevel="1">
      <c r="B293" s="95" t="s">
        <v>40</v>
      </c>
      <c r="C293" s="305">
        <v>0.14449883891549861</v>
      </c>
      <c r="D293" s="240">
        <v>2.0458881745636568E-2</v>
      </c>
      <c r="E293" s="305">
        <v>2.638107366166835E-2</v>
      </c>
      <c r="F293" s="240">
        <v>0.16847402211127904</v>
      </c>
      <c r="G293" s="305">
        <v>3.237817425520946E-2</v>
      </c>
      <c r="H293" s="240">
        <v>0.30149420779667141</v>
      </c>
      <c r="I293" s="305">
        <v>1.6612100835892713E-3</v>
      </c>
      <c r="J293" s="240">
        <v>3.2047694795609469E-2</v>
      </c>
      <c r="K293" s="305">
        <v>0.2511291381536333</v>
      </c>
      <c r="L293" s="240">
        <v>7.5419819073511848E-2</v>
      </c>
      <c r="M293" s="305">
        <v>1.1249520804783581E-2</v>
      </c>
      <c r="N293" s="240">
        <v>6.3465275421581632E-2</v>
      </c>
      <c r="O293" s="305">
        <v>0.10099452285375624</v>
      </c>
      <c r="P293" s="240">
        <v>7.0678540426450691E-3</v>
      </c>
      <c r="Q293" s="305">
        <v>6.6095891919997528E-3</v>
      </c>
      <c r="R293" s="240">
        <v>0</v>
      </c>
      <c r="S293" s="305">
        <v>0</v>
      </c>
      <c r="T293" s="240">
        <v>2.77162106784523E-3</v>
      </c>
      <c r="U293" s="305">
        <v>2.1723516477705858E-3</v>
      </c>
      <c r="V293" s="240">
        <v>3.7454338754665267E-4</v>
      </c>
      <c r="W293" s="305">
        <v>2.0798173990825889E-3</v>
      </c>
      <c r="X293" s="240">
        <v>0.85510017934018667</v>
      </c>
      <c r="Y293" s="310">
        <v>1</v>
      </c>
    </row>
    <row r="294" spans="2:25" ht="15" hidden="1" customHeight="1" outlineLevel="1">
      <c r="B294" s="95" t="s">
        <v>41</v>
      </c>
      <c r="C294" s="305">
        <v>0.14498563993410407</v>
      </c>
      <c r="D294" s="240">
        <v>2.2538743020424825E-2</v>
      </c>
      <c r="E294" s="305">
        <v>2.1882699400813495E-2</v>
      </c>
      <c r="F294" s="240">
        <v>0.16845256318671972</v>
      </c>
      <c r="G294" s="305">
        <v>2.0283896801908844E-2</v>
      </c>
      <c r="H294" s="240">
        <v>0.32522754994435776</v>
      </c>
      <c r="I294" s="305">
        <v>1.5988025989046501E-3</v>
      </c>
      <c r="J294" s="240">
        <v>3.0003061536891518E-2</v>
      </c>
      <c r="K294" s="305">
        <v>0.24270212217961989</v>
      </c>
      <c r="L294" s="240">
        <v>7.3199889201522025E-2</v>
      </c>
      <c r="M294" s="305">
        <v>1.1337405663357291E-2</v>
      </c>
      <c r="N294" s="240">
        <v>6.331063908367715E-2</v>
      </c>
      <c r="O294" s="305">
        <v>9.4854188231063424E-2</v>
      </c>
      <c r="P294" s="240">
        <v>8.4994095607423496E-3</v>
      </c>
      <c r="Q294" s="305">
        <v>7.8822426000709506E-3</v>
      </c>
      <c r="R294" s="240">
        <v>0</v>
      </c>
      <c r="S294" s="305">
        <v>0</v>
      </c>
      <c r="T294" s="240">
        <v>2.6144553137103397E-3</v>
      </c>
      <c r="U294" s="305">
        <v>1.0253718795406722E-3</v>
      </c>
      <c r="V294" s="240">
        <v>6.0744779593641725E-4</v>
      </c>
      <c r="W294" s="305">
        <v>1.2197551742403258E-3</v>
      </c>
      <c r="X294" s="240">
        <v>0.85453812099388171</v>
      </c>
      <c r="Y294" s="310">
        <v>1</v>
      </c>
    </row>
    <row r="295" spans="2:25" ht="15" hidden="1" customHeight="1" outlineLevel="1">
      <c r="B295" s="95" t="s">
        <v>42</v>
      </c>
      <c r="C295" s="305">
        <v>0.21909588447517403</v>
      </c>
      <c r="D295" s="240">
        <v>1.8891474109590332E-2</v>
      </c>
      <c r="E295" s="305">
        <v>2.86127412654603E-2</v>
      </c>
      <c r="F295" s="240">
        <v>0.12861839316496954</v>
      </c>
      <c r="G295" s="305">
        <v>3.9949509697717572E-2</v>
      </c>
      <c r="H295" s="240">
        <v>0.36858391657796324</v>
      </c>
      <c r="I295" s="305">
        <v>2.0393937395793101E-3</v>
      </c>
      <c r="J295" s="240">
        <v>6.3616838892604485E-2</v>
      </c>
      <c r="K295" s="305">
        <v>0.10852589040966852</v>
      </c>
      <c r="L295" s="240">
        <v>3.6539530327150786E-2</v>
      </c>
      <c r="M295" s="305">
        <v>5.3363351199615669E-3</v>
      </c>
      <c r="N295" s="240">
        <v>3.9177083431456587E-2</v>
      </c>
      <c r="O295" s="305">
        <v>2.7472941531099578E-2</v>
      </c>
      <c r="P295" s="240">
        <v>8.3459716086247988E-3</v>
      </c>
      <c r="Q295" s="305">
        <v>6.2312192089224658E-3</v>
      </c>
      <c r="R295" s="240">
        <v>0</v>
      </c>
      <c r="S295" s="305">
        <v>0</v>
      </c>
      <c r="T295" s="240">
        <v>1.4742037886566377E-3</v>
      </c>
      <c r="U295" s="305">
        <v>1.4789137049143267E-3</v>
      </c>
      <c r="V295" s="240">
        <v>3.1509339763938996E-3</v>
      </c>
      <c r="W295" s="305">
        <v>1.1633493156491678E-3</v>
      </c>
      <c r="X295" s="240">
        <v>0.78068274946071448</v>
      </c>
      <c r="Y295" s="310">
        <v>1</v>
      </c>
    </row>
    <row r="296" spans="2:25" ht="15" hidden="1" customHeight="1" outlineLevel="1">
      <c r="B296" s="95" t="s">
        <v>43</v>
      </c>
      <c r="C296" s="305">
        <v>0.25411279708910739</v>
      </c>
      <c r="D296" s="240">
        <v>2.0588178369590461E-2</v>
      </c>
      <c r="E296" s="305">
        <v>2.987826120616242E-2</v>
      </c>
      <c r="F296" s="240">
        <v>0.12885635209413951</v>
      </c>
      <c r="G296" s="305">
        <v>3.4929743748548424E-2</v>
      </c>
      <c r="H296" s="240">
        <v>0.43714194472400714</v>
      </c>
      <c r="I296" s="305">
        <v>4.36924208407525E-3</v>
      </c>
      <c r="J296" s="240">
        <v>4.461175195478826E-2</v>
      </c>
      <c r="K296" s="305">
        <v>2.2315553147015561E-2</v>
      </c>
      <c r="L296" s="240">
        <v>5.5159866842146004E-4</v>
      </c>
      <c r="M296" s="305">
        <v>1.6935046837500967E-4</v>
      </c>
      <c r="N296" s="240">
        <v>2.144460788108694E-2</v>
      </c>
      <c r="O296" s="305">
        <v>1.4999612913215143E-4</v>
      </c>
      <c r="P296" s="240">
        <v>6.9385306185646822E-3</v>
      </c>
      <c r="Q296" s="305">
        <v>8.1965626693504684E-3</v>
      </c>
      <c r="R296" s="240">
        <v>0</v>
      </c>
      <c r="S296" s="305">
        <v>0</v>
      </c>
      <c r="T296" s="240">
        <v>4.0886041650538048E-3</v>
      </c>
      <c r="U296" s="305">
        <v>1.2870635596500736E-3</v>
      </c>
      <c r="V296" s="240">
        <v>9.3868545327862511E-4</v>
      </c>
      <c r="W296" s="305">
        <v>1.5773786482929473E-3</v>
      </c>
      <c r="X296" s="240">
        <v>0.74571785244251754</v>
      </c>
      <c r="Y296" s="310">
        <v>1</v>
      </c>
    </row>
    <row r="297" spans="2:25" ht="15" hidden="1" customHeight="1" outlineLevel="1">
      <c r="B297" s="95" t="s">
        <v>44</v>
      </c>
      <c r="C297" s="305">
        <v>0.31487727471499766</v>
      </c>
      <c r="D297" s="240">
        <v>1.5751440706953061E-2</v>
      </c>
      <c r="E297" s="305">
        <v>2.9212471261630651E-2</v>
      </c>
      <c r="F297" s="240">
        <v>0.10093391582201477</v>
      </c>
      <c r="G297" s="305">
        <v>4.0478345016301313E-2</v>
      </c>
      <c r="H297" s="240">
        <v>0.36449128215341853</v>
      </c>
      <c r="I297" s="305">
        <v>3.3814940055333538E-3</v>
      </c>
      <c r="J297" s="240">
        <v>8.8468715768326531E-2</v>
      </c>
      <c r="K297" s="305">
        <v>2.1367058792966843E-2</v>
      </c>
      <c r="L297" s="240">
        <v>1.2686014643038062E-3</v>
      </c>
      <c r="M297" s="305">
        <v>1.775176110459251E-4</v>
      </c>
      <c r="N297" s="240">
        <v>1.9894961530634778E-2</v>
      </c>
      <c r="O297" s="305">
        <v>2.5978186982330502E-5</v>
      </c>
      <c r="P297" s="240">
        <v>5.676233855639215E-3</v>
      </c>
      <c r="Q297" s="305">
        <v>6.6504158674766086E-3</v>
      </c>
      <c r="R297" s="240">
        <v>0</v>
      </c>
      <c r="S297" s="305">
        <v>0</v>
      </c>
      <c r="T297" s="240">
        <v>4.4898966501127884E-3</v>
      </c>
      <c r="U297" s="305">
        <v>1.2512826729822527E-3</v>
      </c>
      <c r="V297" s="240">
        <v>9.7418201183739389E-4</v>
      </c>
      <c r="W297" s="305">
        <v>1.8228027865935237E-3</v>
      </c>
      <c r="X297" s="240">
        <v>0.68494953737178677</v>
      </c>
      <c r="Y297" s="310">
        <v>1</v>
      </c>
    </row>
    <row r="298" spans="2:25" ht="15" hidden="1" customHeight="1" outlineLevel="1">
      <c r="B298" s="95" t="s">
        <v>45</v>
      </c>
      <c r="C298" s="305">
        <v>0.26675645769844725</v>
      </c>
      <c r="D298" s="240">
        <v>2.0397982876215352E-2</v>
      </c>
      <c r="E298" s="305">
        <v>3.643339138006095E-2</v>
      </c>
      <c r="F298" s="240">
        <v>0.12364406472210129</v>
      </c>
      <c r="G298" s="305">
        <v>4.997460455666812E-2</v>
      </c>
      <c r="H298" s="240">
        <v>0.39706229139457261</v>
      </c>
      <c r="I298" s="305">
        <v>7.5506094906399651E-3</v>
      </c>
      <c r="J298" s="240">
        <v>5.0373675809026269E-2</v>
      </c>
      <c r="K298" s="305">
        <v>2.3241365549267159E-2</v>
      </c>
      <c r="L298" s="240">
        <v>2.1722173849949211E-3</v>
      </c>
      <c r="M298" s="305">
        <v>1.1337251487447395E-3</v>
      </c>
      <c r="N298" s="240">
        <v>1.9717747786968508E-2</v>
      </c>
      <c r="O298" s="305">
        <v>2.1767522855898998E-4</v>
      </c>
      <c r="P298" s="240">
        <v>5.9633942823973298E-3</v>
      </c>
      <c r="Q298" s="305">
        <v>8.874800464373821E-3</v>
      </c>
      <c r="R298" s="240">
        <v>0</v>
      </c>
      <c r="S298" s="305">
        <v>0</v>
      </c>
      <c r="T298" s="240">
        <v>5.5779277318241186E-3</v>
      </c>
      <c r="U298" s="305">
        <v>1.4420983892033086E-3</v>
      </c>
      <c r="V298" s="240">
        <v>8.7977071542591782E-4</v>
      </c>
      <c r="W298" s="305">
        <v>1.6915179219271514E-3</v>
      </c>
      <c r="X298" s="240">
        <v>0.73310749528370345</v>
      </c>
      <c r="Y298" s="310">
        <v>1</v>
      </c>
    </row>
    <row r="299" spans="2:25" ht="15" hidden="1" customHeight="1" outlineLevel="1">
      <c r="B299" s="95" t="s">
        <v>46</v>
      </c>
      <c r="C299" s="305">
        <v>0.23307210407565648</v>
      </c>
      <c r="D299" s="240">
        <v>1.3615524938793144E-2</v>
      </c>
      <c r="E299" s="305">
        <v>2.5364840862176562E-2</v>
      </c>
      <c r="F299" s="240">
        <v>0.13290288512313378</v>
      </c>
      <c r="G299" s="305">
        <v>3.3645768326052518E-2</v>
      </c>
      <c r="H299" s="240">
        <v>0.44501584177427872</v>
      </c>
      <c r="I299" s="305">
        <v>5.0105611828524799E-3</v>
      </c>
      <c r="J299" s="240">
        <v>5.5206183092506363E-2</v>
      </c>
      <c r="K299" s="305">
        <v>2.6594978637607413E-2</v>
      </c>
      <c r="L299" s="240">
        <v>1.3081465124093899E-3</v>
      </c>
      <c r="M299" s="305">
        <v>5.3405981469924636E-4</v>
      </c>
      <c r="N299" s="240">
        <v>2.4374729969756613E-2</v>
      </c>
      <c r="O299" s="305">
        <v>3.7804234074216315E-4</v>
      </c>
      <c r="P299" s="240">
        <v>7.3988286688109065E-3</v>
      </c>
      <c r="Q299" s="305">
        <v>8.5089530027363056E-3</v>
      </c>
      <c r="R299" s="240">
        <v>0</v>
      </c>
      <c r="S299" s="305">
        <v>0</v>
      </c>
      <c r="T299" s="240">
        <v>6.6127406269502181E-3</v>
      </c>
      <c r="U299" s="305">
        <v>1.8602083433344534E-3</v>
      </c>
      <c r="V299" s="240">
        <v>3.3843790504536507E-3</v>
      </c>
      <c r="W299" s="305">
        <v>1.4521626422159281E-3</v>
      </c>
      <c r="X299" s="240">
        <v>0.76657385627190244</v>
      </c>
      <c r="Y299" s="310">
        <v>1</v>
      </c>
    </row>
    <row r="300" spans="2:25" ht="15" hidden="1" customHeight="1" outlineLevel="1">
      <c r="B300" s="95" t="s">
        <v>47</v>
      </c>
      <c r="C300" s="305">
        <v>0.23675039200023668</v>
      </c>
      <c r="D300" s="240">
        <v>1.4484778556847431E-2</v>
      </c>
      <c r="E300" s="305">
        <v>2.3880950267743558E-2</v>
      </c>
      <c r="F300" s="240">
        <v>0.1434395432087808</v>
      </c>
      <c r="G300" s="305">
        <v>6.8956539747344753E-2</v>
      </c>
      <c r="H300" s="240">
        <v>0.40489926333540427</v>
      </c>
      <c r="I300" s="305">
        <v>3.7277003638945595E-3</v>
      </c>
      <c r="J300" s="240">
        <v>5.2838673412029233E-2</v>
      </c>
      <c r="K300" s="305">
        <v>2.5088015147480845E-2</v>
      </c>
      <c r="L300" s="240">
        <v>1.5975858702405254E-3</v>
      </c>
      <c r="M300" s="305">
        <v>1.1833969409189077E-4</v>
      </c>
      <c r="N300" s="240">
        <v>2.3212330996124374E-2</v>
      </c>
      <c r="O300" s="305">
        <v>1.5975858702405255E-4</v>
      </c>
      <c r="P300" s="240">
        <v>8.5973787757758647E-3</v>
      </c>
      <c r="Q300" s="305">
        <v>8.7926392710274848E-3</v>
      </c>
      <c r="R300" s="240">
        <v>0</v>
      </c>
      <c r="S300" s="305">
        <v>0</v>
      </c>
      <c r="T300" s="240">
        <v>3.5442738380521287E-3</v>
      </c>
      <c r="U300" s="305">
        <v>1.9466879678116031E-3</v>
      </c>
      <c r="V300" s="240">
        <v>1.1183101091683679E-3</v>
      </c>
      <c r="W300" s="305">
        <v>1.6271707937634981E-3</v>
      </c>
      <c r="X300" s="240">
        <v>0.76294192479512446</v>
      </c>
      <c r="Y300" s="310">
        <v>1</v>
      </c>
    </row>
    <row r="301" spans="2:25" ht="15" hidden="1" customHeight="1" outlineLevel="1">
      <c r="B301" s="95" t="s">
        <v>48</v>
      </c>
      <c r="C301" s="305">
        <v>0.19136975667210965</v>
      </c>
      <c r="D301" s="240">
        <v>1.9541183713895655E-2</v>
      </c>
      <c r="E301" s="305">
        <v>2.7346949701528494E-2</v>
      </c>
      <c r="F301" s="240">
        <v>0.15827823433359209</v>
      </c>
      <c r="G301" s="305">
        <v>8.5472602189683319E-2</v>
      </c>
      <c r="H301" s="240">
        <v>0.30875605642851406</v>
      </c>
      <c r="I301" s="305">
        <v>1.1028722863184945E-3</v>
      </c>
      <c r="J301" s="240">
        <v>5.1112241347003241E-2</v>
      </c>
      <c r="K301" s="305">
        <v>0.13065824343496532</v>
      </c>
      <c r="L301" s="240">
        <v>3.9703402307465802E-2</v>
      </c>
      <c r="M301" s="305">
        <v>7.9556709585887515E-3</v>
      </c>
      <c r="N301" s="240">
        <v>4.2481998019112885E-2</v>
      </c>
      <c r="O301" s="305">
        <v>4.0517172149797893E-2</v>
      </c>
      <c r="P301" s="240">
        <v>8.2661883984259978E-3</v>
      </c>
      <c r="Q301" s="305">
        <v>6.2960087801482989E-3</v>
      </c>
      <c r="R301" s="240">
        <v>0</v>
      </c>
      <c r="S301" s="305">
        <v>0</v>
      </c>
      <c r="T301" s="240">
        <v>6.3656075166635432E-3</v>
      </c>
      <c r="U301" s="305">
        <v>1.7131996680675643E-3</v>
      </c>
      <c r="V301" s="240">
        <v>1.472280964745563E-3</v>
      </c>
      <c r="W301" s="305">
        <v>1.4133897261557405E-3</v>
      </c>
      <c r="X301" s="240">
        <v>0.80779505848970756</v>
      </c>
      <c r="Y301" s="310">
        <v>1</v>
      </c>
    </row>
    <row r="302" spans="2:25" ht="15" hidden="1" customHeight="1" outlineLevel="1">
      <c r="B302" s="95" t="s">
        <v>49</v>
      </c>
      <c r="C302" s="305">
        <v>0.14958034091892361</v>
      </c>
      <c r="D302" s="240">
        <v>1.5761010642900405E-2</v>
      </c>
      <c r="E302" s="305">
        <v>2.3137492428831011E-2</v>
      </c>
      <c r="F302" s="240">
        <v>0.16815782642554297</v>
      </c>
      <c r="G302" s="305">
        <v>5.2820801245998097E-2</v>
      </c>
      <c r="H302" s="240">
        <v>0.27238470191226094</v>
      </c>
      <c r="I302" s="305">
        <v>9.8208877736436786E-4</v>
      </c>
      <c r="J302" s="240">
        <v>4.0313230077009606E-2</v>
      </c>
      <c r="K302" s="305">
        <v>0.25598338669204812</v>
      </c>
      <c r="L302" s="240">
        <v>7.4997836808860435E-2</v>
      </c>
      <c r="M302" s="305">
        <v>1.7314181881111015E-2</v>
      </c>
      <c r="N302" s="240">
        <v>5.3370251795448645E-2</v>
      </c>
      <c r="O302" s="305">
        <v>0.11030111620662801</v>
      </c>
      <c r="P302" s="240">
        <v>6.8529895301548847E-3</v>
      </c>
      <c r="Q302" s="305">
        <v>5.8233105477199969E-3</v>
      </c>
      <c r="R302" s="240">
        <v>0</v>
      </c>
      <c r="S302" s="305">
        <v>0</v>
      </c>
      <c r="T302" s="240">
        <v>2.5655446915289434E-3</v>
      </c>
      <c r="U302" s="305">
        <v>3.136627152375184E-3</v>
      </c>
      <c r="V302" s="240">
        <v>5.4945054945054945E-4</v>
      </c>
      <c r="W302" s="305">
        <v>1.0426581292723024E-3</v>
      </c>
      <c r="X302" s="240">
        <v>0.84951111880245722</v>
      </c>
      <c r="Y302" s="310">
        <v>1</v>
      </c>
    </row>
    <row r="303" spans="2:25" ht="15" hidden="1" customHeight="1" outlineLevel="1">
      <c r="B303" s="95" t="s">
        <v>50</v>
      </c>
      <c r="C303" s="305">
        <v>0.10749010057444554</v>
      </c>
      <c r="D303" s="240">
        <v>1.8771727612425869E-2</v>
      </c>
      <c r="E303" s="305">
        <v>3.5331189232399474E-2</v>
      </c>
      <c r="F303" s="240">
        <v>0.1579306947258835</v>
      </c>
      <c r="G303" s="305">
        <v>5.9782305590154489E-2</v>
      </c>
      <c r="H303" s="240">
        <v>0.27651465858600882</v>
      </c>
      <c r="I303" s="305">
        <v>1.0457139670205053E-3</v>
      </c>
      <c r="J303" s="240">
        <v>5.2968898142811992E-2</v>
      </c>
      <c r="K303" s="305">
        <v>0.26629919503262628</v>
      </c>
      <c r="L303" s="240">
        <v>7.4301463070030299E-2</v>
      </c>
      <c r="M303" s="305">
        <v>2.4413935416705397E-2</v>
      </c>
      <c r="N303" s="240">
        <v>5.7779182391106319E-2</v>
      </c>
      <c r="O303" s="305">
        <v>0.10980461415478426</v>
      </c>
      <c r="P303" s="240">
        <v>7.0086073878529867E-3</v>
      </c>
      <c r="Q303" s="305">
        <v>6.5624360952575705E-3</v>
      </c>
      <c r="R303" s="240">
        <v>0</v>
      </c>
      <c r="S303" s="305">
        <v>0</v>
      </c>
      <c r="T303" s="240">
        <v>4.1410273094012011E-3</v>
      </c>
      <c r="U303" s="305">
        <v>3.7785131341674257E-3</v>
      </c>
      <c r="V303" s="240">
        <v>6.134855273186964E-4</v>
      </c>
      <c r="W303" s="305">
        <v>8.0403785019798847E-4</v>
      </c>
      <c r="X303" s="240">
        <v>0.89155249019352689</v>
      </c>
      <c r="Y303" s="310">
        <v>1</v>
      </c>
    </row>
    <row r="304" spans="2:25" ht="15" hidden="1" customHeight="1" outlineLevel="1">
      <c r="B304" s="95" t="s">
        <v>51</v>
      </c>
      <c r="C304" s="305">
        <v>9.9735437176040012E-2</v>
      </c>
      <c r="D304" s="240">
        <v>2.1488716158185261E-2</v>
      </c>
      <c r="E304" s="305">
        <v>3.3495466178685644E-2</v>
      </c>
      <c r="F304" s="240">
        <v>0.16980790063141177</v>
      </c>
      <c r="G304" s="305">
        <v>4.6758134335766047E-2</v>
      </c>
      <c r="H304" s="240">
        <v>0.28032006491068306</v>
      </c>
      <c r="I304" s="305">
        <v>5.8264243449588477E-4</v>
      </c>
      <c r="J304" s="240">
        <v>4.6240229949547483E-2</v>
      </c>
      <c r="K304" s="305">
        <v>0.27583156023012217</v>
      </c>
      <c r="L304" s="240">
        <v>8.6144762907687855E-2</v>
      </c>
      <c r="M304" s="305">
        <v>1.790654415350686E-2</v>
      </c>
      <c r="N304" s="240">
        <v>6.0875344730107077E-2</v>
      </c>
      <c r="O304" s="305">
        <v>0.11090490843882039</v>
      </c>
      <c r="P304" s="240">
        <v>7.3715057638442313E-3</v>
      </c>
      <c r="Q304" s="305">
        <v>8.7439523873234278E-3</v>
      </c>
      <c r="R304" s="240">
        <v>0</v>
      </c>
      <c r="S304" s="305">
        <v>0</v>
      </c>
      <c r="T304" s="240">
        <v>4.7345092640147081E-3</v>
      </c>
      <c r="U304" s="305">
        <v>2.7060504179919984E-3</v>
      </c>
      <c r="V304" s="240">
        <v>5.8264243449588477E-4</v>
      </c>
      <c r="W304" s="305">
        <v>1.2516022666948638E-3</v>
      </c>
      <c r="X304" s="240">
        <v>0.89991497736326242</v>
      </c>
      <c r="Y304" s="310">
        <v>1</v>
      </c>
    </row>
    <row r="305" spans="2:25" ht="15" customHeight="1" collapsed="1">
      <c r="B305" s="251">
        <v>1988</v>
      </c>
      <c r="C305" s="253">
        <v>0.19516486448487638</v>
      </c>
      <c r="D305" s="253">
        <v>1.8657294682285577E-2</v>
      </c>
      <c r="E305" s="253">
        <v>2.8599650427858406E-2</v>
      </c>
      <c r="F305" s="253">
        <v>0.14601267278897218</v>
      </c>
      <c r="G305" s="253">
        <v>4.662186775053203E-2</v>
      </c>
      <c r="H305" s="253">
        <v>0.34484221323261566</v>
      </c>
      <c r="I305" s="253">
        <v>2.6944854515360086E-3</v>
      </c>
      <c r="J305" s="253">
        <v>5.0654808693929458E-2</v>
      </c>
      <c r="K305" s="253">
        <v>0.14303340107491835</v>
      </c>
      <c r="L305" s="253">
        <v>4.0744406526198741E-2</v>
      </c>
      <c r="M305" s="253">
        <v>8.5252145682752096E-3</v>
      </c>
      <c r="N305" s="253">
        <v>4.1506499357733088E-2</v>
      </c>
      <c r="O305" s="253">
        <v>5.2257280622711323E-2</v>
      </c>
      <c r="P305" s="253">
        <v>7.2754302549256442E-3</v>
      </c>
      <c r="Q305" s="253">
        <v>7.3876671970960588E-3</v>
      </c>
      <c r="R305" s="253">
        <v>0</v>
      </c>
      <c r="S305" s="253">
        <v>0</v>
      </c>
      <c r="T305" s="253">
        <v>4.0193606728145355E-3</v>
      </c>
      <c r="U305" s="253">
        <v>2.0030899109773322E-3</v>
      </c>
      <c r="V305" s="253">
        <v>1.1639090728988925E-3</v>
      </c>
      <c r="W305" s="253">
        <v>1.4279255098193346E-3</v>
      </c>
      <c r="X305" s="253">
        <v>0.8043937767211794</v>
      </c>
      <c r="Y305" s="253">
        <v>1</v>
      </c>
    </row>
    <row r="306" spans="2:25" ht="15" hidden="1" customHeight="1" outlineLevel="1">
      <c r="B306" s="95" t="s">
        <v>40</v>
      </c>
      <c r="C306" s="305">
        <v>0.13714189600328483</v>
      </c>
      <c r="D306" s="240">
        <v>1.8853176742966542E-2</v>
      </c>
      <c r="E306" s="305">
        <v>3.13395105396728E-2</v>
      </c>
      <c r="F306" s="240">
        <v>0.17761364592042189</v>
      </c>
      <c r="G306" s="305">
        <v>3.781518840809138E-2</v>
      </c>
      <c r="H306" s="240">
        <v>0.29027263148000654</v>
      </c>
      <c r="I306" s="305">
        <v>6.8269178444748963E-4</v>
      </c>
      <c r="J306" s="240">
        <v>4.2475301893232939E-2</v>
      </c>
      <c r="K306" s="305">
        <v>0.23508837890383444</v>
      </c>
      <c r="L306" s="240">
        <v>8.2140683978015341E-2</v>
      </c>
      <c r="M306" s="305">
        <v>1.5865163425529703E-2</v>
      </c>
      <c r="N306" s="240">
        <v>4.7466867186765675E-2</v>
      </c>
      <c r="O306" s="305">
        <v>8.9615664313523732E-2</v>
      </c>
      <c r="P306" s="240">
        <v>1.0636140120015236E-2</v>
      </c>
      <c r="Q306" s="305">
        <v>8.6820585630822053E-3</v>
      </c>
      <c r="R306" s="240">
        <v>0</v>
      </c>
      <c r="S306" s="305">
        <v>0</v>
      </c>
      <c r="T306" s="240">
        <v>5.1894469701841781E-3</v>
      </c>
      <c r="U306" s="305">
        <v>1.6721001677047209E-3</v>
      </c>
      <c r="V306" s="240">
        <v>8.7562641918264975E-4</v>
      </c>
      <c r="W306" s="305">
        <v>1.3060190658995454E-3</v>
      </c>
      <c r="X306" s="240">
        <v>0.86250191697874246</v>
      </c>
      <c r="Y306" s="310">
        <v>1</v>
      </c>
    </row>
    <row r="307" spans="2:25" ht="15" hidden="1" customHeight="1" outlineLevel="1">
      <c r="B307" s="95" t="s">
        <v>41</v>
      </c>
      <c r="C307" s="305">
        <v>0.13895619342083748</v>
      </c>
      <c r="D307" s="240">
        <v>1.5627864571720204E-2</v>
      </c>
      <c r="E307" s="305">
        <v>2.480935888097751E-2</v>
      </c>
      <c r="F307" s="240">
        <v>0.18190061391643006</v>
      </c>
      <c r="G307" s="305">
        <v>2.5413860934798013E-2</v>
      </c>
      <c r="H307" s="240">
        <v>0.27284844340721143</v>
      </c>
      <c r="I307" s="305">
        <v>1.0702659313543323E-3</v>
      </c>
      <c r="J307" s="240">
        <v>3.4436797328299122E-2</v>
      </c>
      <c r="K307" s="305">
        <v>0.27760022594502998</v>
      </c>
      <c r="L307" s="240">
        <v>0.10710091715844396</v>
      </c>
      <c r="M307" s="305">
        <v>2.289675402216838E-2</v>
      </c>
      <c r="N307" s="240">
        <v>4.9484934520535727E-2</v>
      </c>
      <c r="O307" s="305">
        <v>9.811762024388189E-2</v>
      </c>
      <c r="P307" s="240">
        <v>8.0071747456879686E-3</v>
      </c>
      <c r="Q307" s="305">
        <v>1.1059414623994767E-2</v>
      </c>
      <c r="R307" s="240">
        <v>0</v>
      </c>
      <c r="S307" s="305">
        <v>0</v>
      </c>
      <c r="T307" s="240">
        <v>3.9986324379766031E-3</v>
      </c>
      <c r="U307" s="305">
        <v>1.6896327897769783E-3</v>
      </c>
      <c r="V307" s="240">
        <v>7.1351062090288823E-4</v>
      </c>
      <c r="W307" s="305">
        <v>1.4270212418057765E-3</v>
      </c>
      <c r="X307" s="240">
        <v>0.86060281737596556</v>
      </c>
      <c r="Y307" s="310">
        <v>1</v>
      </c>
    </row>
    <row r="308" spans="2:25" ht="15" hidden="1" customHeight="1" outlineLevel="1">
      <c r="B308" s="95" t="s">
        <v>42</v>
      </c>
      <c r="C308" s="305">
        <v>0.2181584654580675</v>
      </c>
      <c r="D308" s="240">
        <v>2.2971806371465269E-2</v>
      </c>
      <c r="E308" s="305">
        <v>2.0845177184006063E-2</v>
      </c>
      <c r="F308" s="240">
        <v>0.141484008169625</v>
      </c>
      <c r="G308" s="305">
        <v>3.5515760217295182E-2</v>
      </c>
      <c r="H308" s="240">
        <v>0.3678015707577959</v>
      </c>
      <c r="I308" s="305">
        <v>3.2373191838797298E-3</v>
      </c>
      <c r="J308" s="240">
        <v>5.3492093571684246E-2</v>
      </c>
      <c r="K308" s="305">
        <v>0.11053207841155538</v>
      </c>
      <c r="L308" s="240">
        <v>4.3801191754574358E-2</v>
      </c>
      <c r="M308" s="305">
        <v>1.134904091129219E-2</v>
      </c>
      <c r="N308" s="240">
        <v>3.3789189985892656E-2</v>
      </c>
      <c r="O308" s="305">
        <v>2.159265575979618E-2</v>
      </c>
      <c r="P308" s="240">
        <v>7.6432316341355569E-3</v>
      </c>
      <c r="Q308" s="305">
        <v>5.4797549112500787E-3</v>
      </c>
      <c r="R308" s="240">
        <v>0</v>
      </c>
      <c r="S308" s="305">
        <v>0</v>
      </c>
      <c r="T308" s="240">
        <v>4.253258374918409E-3</v>
      </c>
      <c r="U308" s="305">
        <v>1.805529235887394E-3</v>
      </c>
      <c r="V308" s="240">
        <v>1.1475375318467985E-3</v>
      </c>
      <c r="W308" s="305">
        <v>2.758301223338176E-3</v>
      </c>
      <c r="X308" s="240">
        <v>0.77896742677868325</v>
      </c>
      <c r="Y308" s="310">
        <v>1</v>
      </c>
    </row>
    <row r="309" spans="2:25" ht="15" hidden="1" customHeight="1" outlineLevel="1">
      <c r="B309" s="95" t="s">
        <v>43</v>
      </c>
      <c r="C309" s="305">
        <v>0.25850393789505705</v>
      </c>
      <c r="D309" s="240">
        <v>1.7407862269444414E-2</v>
      </c>
      <c r="E309" s="305">
        <v>2.4923101190945658E-2</v>
      </c>
      <c r="F309" s="240">
        <v>0.12266627606954131</v>
      </c>
      <c r="G309" s="305">
        <v>2.9520128897051367E-2</v>
      </c>
      <c r="H309" s="240">
        <v>0.43364731333025364</v>
      </c>
      <c r="I309" s="305">
        <v>3.2900296328011447E-3</v>
      </c>
      <c r="J309" s="240">
        <v>6.7783624215519478E-2</v>
      </c>
      <c r="K309" s="305">
        <v>1.9683841672957537E-2</v>
      </c>
      <c r="L309" s="240">
        <v>6.7039987380708259E-4</v>
      </c>
      <c r="M309" s="305">
        <v>6.2533097472761482E-4</v>
      </c>
      <c r="N309" s="240">
        <v>1.8354309150113237E-2</v>
      </c>
      <c r="O309" s="305">
        <v>3.3801674309600802E-5</v>
      </c>
      <c r="P309" s="240">
        <v>1.0315144276813178E-2</v>
      </c>
      <c r="Q309" s="305">
        <v>4.1125370410014309E-3</v>
      </c>
      <c r="R309" s="240">
        <v>0</v>
      </c>
      <c r="S309" s="305">
        <v>0</v>
      </c>
      <c r="T309" s="240">
        <v>3.1942582222572757E-3</v>
      </c>
      <c r="U309" s="305">
        <v>1.5605106306265705E-3</v>
      </c>
      <c r="V309" s="240">
        <v>1.4309375457731007E-3</v>
      </c>
      <c r="W309" s="305">
        <v>1.6337475916307054E-3</v>
      </c>
      <c r="X309" s="240">
        <v>0.74116931258661667</v>
      </c>
      <c r="Y309" s="310">
        <v>1</v>
      </c>
    </row>
    <row r="310" spans="2:25" ht="15" hidden="1" customHeight="1" outlineLevel="1">
      <c r="B310" s="95" t="s">
        <v>44</v>
      </c>
      <c r="C310" s="305">
        <v>0.31426468107295674</v>
      </c>
      <c r="D310" s="240">
        <v>1.8030867700361435E-2</v>
      </c>
      <c r="E310" s="305">
        <v>2.4313809691783098E-2</v>
      </c>
      <c r="F310" s="240">
        <v>0.1076535333241313</v>
      </c>
      <c r="G310" s="305">
        <v>4.8131732180012168E-2</v>
      </c>
      <c r="H310" s="240">
        <v>0.36150688363009881</v>
      </c>
      <c r="I310" s="305">
        <v>2.0091100102756008E-3</v>
      </c>
      <c r="J310" s="240">
        <v>8.9254584400513273E-2</v>
      </c>
      <c r="K310" s="305">
        <v>1.495329969479932E-2</v>
      </c>
      <c r="L310" s="240">
        <v>5.9301974858007561E-4</v>
      </c>
      <c r="M310" s="305">
        <v>5.6234631330869233E-5</v>
      </c>
      <c r="N310" s="240">
        <v>1.4120004703260075E-2</v>
      </c>
      <c r="O310" s="305">
        <v>1.8404061162829931E-4</v>
      </c>
      <c r="P310" s="240">
        <v>6.7277068028567194E-3</v>
      </c>
      <c r="Q310" s="305">
        <v>3.3996390759116401E-3</v>
      </c>
      <c r="R310" s="240">
        <v>0</v>
      </c>
      <c r="S310" s="305">
        <v>0</v>
      </c>
      <c r="T310" s="240">
        <v>4.1051280871534541E-3</v>
      </c>
      <c r="U310" s="305">
        <v>1.6512532654427965E-3</v>
      </c>
      <c r="V310" s="240">
        <v>1.359855630364656E-3</v>
      </c>
      <c r="W310" s="305">
        <v>2.3669667551084049E-3</v>
      </c>
      <c r="X310" s="240">
        <v>0.68546437024881257</v>
      </c>
      <c r="Y310" s="310">
        <v>1</v>
      </c>
    </row>
    <row r="311" spans="2:25" ht="15" hidden="1" customHeight="1" outlineLevel="1">
      <c r="B311" s="95" t="s">
        <v>45</v>
      </c>
      <c r="C311" s="305">
        <v>0.23264630765102806</v>
      </c>
      <c r="D311" s="240">
        <v>2.1952358710882764E-2</v>
      </c>
      <c r="E311" s="305">
        <v>2.8794458743677143E-2</v>
      </c>
      <c r="F311" s="240">
        <v>0.11430331819491786</v>
      </c>
      <c r="G311" s="305">
        <v>2.8416826497858427E-2</v>
      </c>
      <c r="H311" s="240">
        <v>0.47588122472099931</v>
      </c>
      <c r="I311" s="305">
        <v>2.0123823625865823E-3</v>
      </c>
      <c r="J311" s="240">
        <v>5.2769137507825935E-2</v>
      </c>
      <c r="K311" s="305">
        <v>2.2091486380394924E-2</v>
      </c>
      <c r="L311" s="240">
        <v>4.1738300853647628E-4</v>
      </c>
      <c r="M311" s="305">
        <v>1.0931459747383903E-4</v>
      </c>
      <c r="N311" s="240">
        <v>2.1445536486231331E-2</v>
      </c>
      <c r="O311" s="305">
        <v>1.1925228815327894E-4</v>
      </c>
      <c r="P311" s="240">
        <v>7.6868037405467713E-3</v>
      </c>
      <c r="Q311" s="305">
        <v>3.7912289942063264E-3</v>
      </c>
      <c r="R311" s="240">
        <v>0</v>
      </c>
      <c r="S311" s="305">
        <v>0</v>
      </c>
      <c r="T311" s="240">
        <v>2.8024287716020553E-3</v>
      </c>
      <c r="U311" s="305">
        <v>2.8471483796595346E-3</v>
      </c>
      <c r="V311" s="240">
        <v>1.4161209218201873E-3</v>
      </c>
      <c r="W311" s="305">
        <v>2.047164279964622E-3</v>
      </c>
      <c r="X311" s="240">
        <v>0.76681208820694258</v>
      </c>
      <c r="Y311" s="310">
        <v>1</v>
      </c>
    </row>
    <row r="312" spans="2:25" ht="15" hidden="1" customHeight="1" outlineLevel="1">
      <c r="B312" s="95" t="s">
        <v>46</v>
      </c>
      <c r="C312" s="305">
        <v>0.22526319916874155</v>
      </c>
      <c r="D312" s="240">
        <v>1.9330680102730997E-2</v>
      </c>
      <c r="E312" s="305">
        <v>1.7945249344861164E-2</v>
      </c>
      <c r="F312" s="240">
        <v>0.13599440599656257</v>
      </c>
      <c r="G312" s="305">
        <v>3.5550676050999534E-2</v>
      </c>
      <c r="H312" s="240">
        <v>0.45176805797897018</v>
      </c>
      <c r="I312" s="305">
        <v>3.7576541781846936E-3</v>
      </c>
      <c r="J312" s="240">
        <v>6.5396252801903004E-2</v>
      </c>
      <c r="K312" s="305">
        <v>2.3532717731553188E-2</v>
      </c>
      <c r="L312" s="240">
        <v>5.5547931329686772E-4</v>
      </c>
      <c r="M312" s="305">
        <v>2.6140202978676132E-4</v>
      </c>
      <c r="N312" s="240">
        <v>2.270276628698022E-2</v>
      </c>
      <c r="O312" s="305">
        <v>1.3070101489338065E-5</v>
      </c>
      <c r="P312" s="240">
        <v>7.3846073414760068E-3</v>
      </c>
      <c r="Q312" s="305">
        <v>3.9994510557374479E-3</v>
      </c>
      <c r="R312" s="240">
        <v>0</v>
      </c>
      <c r="S312" s="305">
        <v>0</v>
      </c>
      <c r="T312" s="240">
        <v>2.8884924291437122E-3</v>
      </c>
      <c r="U312" s="305">
        <v>2.9211676828670573E-3</v>
      </c>
      <c r="V312" s="240">
        <v>1.4573163160611943E-3</v>
      </c>
      <c r="W312" s="305">
        <v>1.9082348174433576E-3</v>
      </c>
      <c r="X312" s="240">
        <v>0.77383496382849415</v>
      </c>
      <c r="Y312" s="310">
        <v>1</v>
      </c>
    </row>
    <row r="313" spans="2:25" ht="15" hidden="1" customHeight="1" outlineLevel="1">
      <c r="B313" s="95" t="s">
        <v>47</v>
      </c>
      <c r="C313" s="305">
        <v>0.21289510336396644</v>
      </c>
      <c r="D313" s="240">
        <v>1.848326531605228E-2</v>
      </c>
      <c r="E313" s="305">
        <v>1.9280010217797214E-2</v>
      </c>
      <c r="F313" s="240">
        <v>0.13262457501870223</v>
      </c>
      <c r="G313" s="305">
        <v>7.0010156976991714E-2</v>
      </c>
      <c r="H313" s="240">
        <v>0.45214969072917366</v>
      </c>
      <c r="I313" s="305">
        <v>4.6466649231536499E-3</v>
      </c>
      <c r="J313" s="240">
        <v>4.830950194320608E-2</v>
      </c>
      <c r="K313" s="305">
        <v>1.8404199028092861E-2</v>
      </c>
      <c r="L313" s="240">
        <v>8.6364714540290352E-4</v>
      </c>
      <c r="M313" s="305">
        <v>2.007067309739142E-4</v>
      </c>
      <c r="N313" s="240">
        <v>1.7297270996660969E-2</v>
      </c>
      <c r="O313" s="305">
        <v>4.2574155055072713E-5</v>
      </c>
      <c r="P313" s="240">
        <v>8.0647613718609155E-3</v>
      </c>
      <c r="Q313" s="305">
        <v>5.4738199356522054E-3</v>
      </c>
      <c r="R313" s="240">
        <v>0</v>
      </c>
      <c r="S313" s="305">
        <v>0</v>
      </c>
      <c r="T313" s="240">
        <v>3.424178470857991E-3</v>
      </c>
      <c r="U313" s="305">
        <v>1.7151302465043578E-3</v>
      </c>
      <c r="V313" s="240">
        <v>1.581325759188415E-3</v>
      </c>
      <c r="W313" s="305">
        <v>2.0009852875884173E-3</v>
      </c>
      <c r="X313" s="240">
        <v>0.78616826522482208</v>
      </c>
      <c r="Y313" s="310">
        <v>1</v>
      </c>
    </row>
    <row r="314" spans="2:25" ht="15" hidden="1" customHeight="1" outlineLevel="1">
      <c r="B314" s="95" t="s">
        <v>48</v>
      </c>
      <c r="C314" s="305">
        <v>0.20641762708238628</v>
      </c>
      <c r="D314" s="240">
        <v>1.7295504987031047E-2</v>
      </c>
      <c r="E314" s="305">
        <v>2.5157098162954247E-2</v>
      </c>
      <c r="F314" s="240">
        <v>0.16312538438912214</v>
      </c>
      <c r="G314" s="305">
        <v>0.10039307965879617</v>
      </c>
      <c r="H314" s="240">
        <v>0.28387303794422014</v>
      </c>
      <c r="I314" s="305">
        <v>2.3210417947963739E-3</v>
      </c>
      <c r="J314" s="240">
        <v>5.4849319464128139E-2</v>
      </c>
      <c r="K314" s="305">
        <v>0.12335748856860176</v>
      </c>
      <c r="L314" s="240">
        <v>5.2432013263095968E-2</v>
      </c>
      <c r="M314" s="305">
        <v>1.5536005561943471E-2</v>
      </c>
      <c r="N314" s="240">
        <v>3.3029387384014758E-2</v>
      </c>
      <c r="O314" s="305">
        <v>2.2360082359547558E-2</v>
      </c>
      <c r="P314" s="240">
        <v>7.5621039120785088E-3</v>
      </c>
      <c r="Q314" s="305">
        <v>4.4014225740032619E-3</v>
      </c>
      <c r="R314" s="240">
        <v>0</v>
      </c>
      <c r="S314" s="305">
        <v>0</v>
      </c>
      <c r="T314" s="240">
        <v>2.7970158034066905E-3</v>
      </c>
      <c r="U314" s="305">
        <v>2.0643367115009224E-3</v>
      </c>
      <c r="V314" s="240">
        <v>9.6264406235794316E-4</v>
      </c>
      <c r="W314" s="305">
        <v>5.1715378238896166E-3</v>
      </c>
      <c r="X314" s="240">
        <v>0.79333101585688692</v>
      </c>
      <c r="Y314" s="310">
        <v>1</v>
      </c>
    </row>
    <row r="315" spans="2:25" ht="15" hidden="1" customHeight="1" outlineLevel="1">
      <c r="B315" s="95" t="s">
        <v>49</v>
      </c>
      <c r="C315" s="305">
        <v>0.12825968732345286</v>
      </c>
      <c r="D315" s="240">
        <v>2.0818703569750314E-2</v>
      </c>
      <c r="E315" s="305">
        <v>2.2466036948842905E-2</v>
      </c>
      <c r="F315" s="240">
        <v>0.16361399599782467</v>
      </c>
      <c r="G315" s="305">
        <v>5.5016710929951369E-2</v>
      </c>
      <c r="H315" s="240">
        <v>0.27426516787488714</v>
      </c>
      <c r="I315" s="305">
        <v>1.6948526111818032E-3</v>
      </c>
      <c r="J315" s="240">
        <v>4.5729341013849213E-2</v>
      </c>
      <c r="K315" s="305">
        <v>0.26083834485234719</v>
      </c>
      <c r="L315" s="240">
        <v>0.10476934692735365</v>
      </c>
      <c r="M315" s="305">
        <v>2.7297158877912533E-2</v>
      </c>
      <c r="N315" s="240">
        <v>5.4383121168761914E-2</v>
      </c>
      <c r="O315" s="305">
        <v>7.4388717878319091E-2</v>
      </c>
      <c r="P315" s="240">
        <v>8.7963378511803254E-3</v>
      </c>
      <c r="Q315" s="305">
        <v>4.9683997106606754E-3</v>
      </c>
      <c r="R315" s="240">
        <v>0</v>
      </c>
      <c r="S315" s="305">
        <v>0</v>
      </c>
      <c r="T315" s="240">
        <v>3.4213847104230797E-3</v>
      </c>
      <c r="U315" s="305">
        <v>4.9842394546904126E-3</v>
      </c>
      <c r="V315" s="240">
        <v>9.609444711373464E-4</v>
      </c>
      <c r="W315" s="305">
        <v>1.8321303927728528E-3</v>
      </c>
      <c r="X315" s="240">
        <v>0.86940659038949919</v>
      </c>
      <c r="Y315" s="310">
        <v>1</v>
      </c>
    </row>
    <row r="316" spans="2:25" ht="15" hidden="1" customHeight="1" outlineLevel="1">
      <c r="B316" s="95" t="s">
        <v>50</v>
      </c>
      <c r="C316" s="305">
        <v>0.10520967937885867</v>
      </c>
      <c r="D316" s="240">
        <v>2.3734579150238008E-2</v>
      </c>
      <c r="E316" s="305">
        <v>2.6026307942082768E-2</v>
      </c>
      <c r="F316" s="240">
        <v>0.14886849342301448</v>
      </c>
      <c r="G316" s="305">
        <v>5.5586848237853835E-2</v>
      </c>
      <c r="H316" s="240">
        <v>0.31067559060335975</v>
      </c>
      <c r="I316" s="305">
        <v>1.6732381299493059E-3</v>
      </c>
      <c r="J316" s="240">
        <v>5.2753940116850556E-2</v>
      </c>
      <c r="K316" s="305">
        <v>0.24896458036513039</v>
      </c>
      <c r="L316" s="240">
        <v>9.6202909115006133E-2</v>
      </c>
      <c r="M316" s="305">
        <v>2.5838551848293076E-2</v>
      </c>
      <c r="N316" s="240">
        <v>5.5951315949327944E-2</v>
      </c>
      <c r="O316" s="305">
        <v>7.0971803452503229E-2</v>
      </c>
      <c r="P316" s="240">
        <v>7.5157659896402818E-3</v>
      </c>
      <c r="Q316" s="305">
        <v>6.4499740454811525E-3</v>
      </c>
      <c r="R316" s="240">
        <v>0</v>
      </c>
      <c r="S316" s="305">
        <v>0</v>
      </c>
      <c r="T316" s="240">
        <v>3.5618435439514927E-3</v>
      </c>
      <c r="U316" s="305">
        <v>5.025236627900556E-3</v>
      </c>
      <c r="V316" s="240">
        <v>9.3878046894845543E-4</v>
      </c>
      <c r="W316" s="305">
        <v>1.5517488927912705E-3</v>
      </c>
      <c r="X316" s="240">
        <v>0.89332692753719245</v>
      </c>
      <c r="Y316" s="310">
        <v>1</v>
      </c>
    </row>
    <row r="317" spans="2:25" ht="15" hidden="1" customHeight="1" outlineLevel="1">
      <c r="B317" s="95" t="s">
        <v>51</v>
      </c>
      <c r="C317" s="305">
        <v>0.11067035861697053</v>
      </c>
      <c r="D317" s="240">
        <v>2.6481446912658413E-2</v>
      </c>
      <c r="E317" s="305">
        <v>2.6891087466036131E-2</v>
      </c>
      <c r="F317" s="240">
        <v>0.17972331114014892</v>
      </c>
      <c r="G317" s="305">
        <v>2.9893389749652582E-2</v>
      </c>
      <c r="H317" s="240">
        <v>0.29223964490904941</v>
      </c>
      <c r="I317" s="305">
        <v>2.7897040217368758E-3</v>
      </c>
      <c r="J317" s="240">
        <v>5.4757015742642023E-2</v>
      </c>
      <c r="K317" s="305">
        <v>0.24853773878414537</v>
      </c>
      <c r="L317" s="240">
        <v>9.3729906871590649E-2</v>
      </c>
      <c r="M317" s="305">
        <v>2.2571713023458402E-2</v>
      </c>
      <c r="N317" s="240">
        <v>5.9667517059714188E-2</v>
      </c>
      <c r="O317" s="305">
        <v>7.2568601829382115E-2</v>
      </c>
      <c r="P317" s="240">
        <v>8.9809802335469695E-3</v>
      </c>
      <c r="Q317" s="305">
        <v>8.7061580901416635E-3</v>
      </c>
      <c r="R317" s="240">
        <v>0</v>
      </c>
      <c r="S317" s="305">
        <v>0</v>
      </c>
      <c r="T317" s="240">
        <v>3.3289776616265321E-3</v>
      </c>
      <c r="U317" s="305">
        <v>3.2460124862588929E-3</v>
      </c>
      <c r="V317" s="240">
        <v>1.0526206624769253E-3</v>
      </c>
      <c r="W317" s="305">
        <v>1.9496816211395267E-3</v>
      </c>
      <c r="X317" s="240">
        <v>0.8885777694812601</v>
      </c>
      <c r="Y317" s="310">
        <v>1</v>
      </c>
    </row>
    <row r="318" spans="2:25" ht="15" customHeight="1" collapsed="1">
      <c r="B318" s="251">
        <v>1987</v>
      </c>
      <c r="C318" s="253">
        <v>0.18968534400447931</v>
      </c>
      <c r="D318" s="253">
        <v>2.0099183340704926E-2</v>
      </c>
      <c r="E318" s="253">
        <v>2.4619632469776092E-2</v>
      </c>
      <c r="F318" s="253">
        <v>0.14805141720194576</v>
      </c>
      <c r="G318" s="253">
        <v>4.555689670362302E-2</v>
      </c>
      <c r="H318" s="253">
        <v>0.35249083097464695</v>
      </c>
      <c r="I318" s="253">
        <v>2.3639784424485735E-3</v>
      </c>
      <c r="J318" s="253">
        <v>5.4913081530423367E-2</v>
      </c>
      <c r="K318" s="253">
        <v>0.13752710681864225</v>
      </c>
      <c r="L318" s="253">
        <v>5.0190938440409276E-2</v>
      </c>
      <c r="M318" s="253">
        <v>1.2212546974344618E-2</v>
      </c>
      <c r="N318" s="253">
        <v>3.6121554823414927E-2</v>
      </c>
      <c r="O318" s="253">
        <v>3.9002066580473428E-2</v>
      </c>
      <c r="P318" s="253">
        <v>8.2918131482101788E-3</v>
      </c>
      <c r="Q318" s="253">
        <v>5.9519843152758354E-3</v>
      </c>
      <c r="R318" s="253">
        <v>0</v>
      </c>
      <c r="S318" s="253">
        <v>0</v>
      </c>
      <c r="T318" s="253">
        <v>3.6050000424854242E-3</v>
      </c>
      <c r="U318" s="253">
        <v>2.5893747979147258E-3</v>
      </c>
      <c r="V318" s="253">
        <v>1.145764806952941E-3</v>
      </c>
      <c r="W318" s="253">
        <v>2.1613900515236391E-3</v>
      </c>
      <c r="X318" s="253">
        <v>0.80936745464457371</v>
      </c>
      <c r="Y318" s="253">
        <v>1</v>
      </c>
    </row>
    <row r="319" spans="2:25" ht="15" hidden="1" customHeight="1" outlineLevel="1">
      <c r="B319" s="95" t="s">
        <v>40</v>
      </c>
      <c r="C319" s="305">
        <v>0.16286906859325301</v>
      </c>
      <c r="D319" s="240">
        <v>2.1147911222523089E-2</v>
      </c>
      <c r="E319" s="305">
        <v>2.0509394473282802E-2</v>
      </c>
      <c r="F319" s="240">
        <v>0.16861571933641556</v>
      </c>
      <c r="G319" s="305">
        <v>4.2532310129949985E-2</v>
      </c>
      <c r="H319" s="240">
        <v>0.28154450107010676</v>
      </c>
      <c r="I319" s="305">
        <v>2.1934232774828252E-3</v>
      </c>
      <c r="J319" s="240">
        <v>4.0865071951378132E-2</v>
      </c>
      <c r="K319" s="305">
        <v>0.23081789265823982</v>
      </c>
      <c r="L319" s="240">
        <v>8.9877144647692475E-2</v>
      </c>
      <c r="M319" s="305">
        <v>2.4819382530654716E-2</v>
      </c>
      <c r="N319" s="240">
        <v>5.1246881318655332E-2</v>
      </c>
      <c r="O319" s="305">
        <v>6.4874484161237297E-2</v>
      </c>
      <c r="P319" s="240">
        <v>1.1126745574724196E-2</v>
      </c>
      <c r="Q319" s="305">
        <v>7.8218301781934705E-3</v>
      </c>
      <c r="R319" s="240">
        <v>0</v>
      </c>
      <c r="S319" s="305">
        <v>0</v>
      </c>
      <c r="T319" s="240">
        <v>4.1858320227974128E-3</v>
      </c>
      <c r="U319" s="305">
        <v>2.6663986472904425E-3</v>
      </c>
      <c r="V319" s="240">
        <v>8.158825129181398E-4</v>
      </c>
      <c r="W319" s="305">
        <v>1.9155502477208499E-3</v>
      </c>
      <c r="X319" s="240">
        <v>0.83675846330302339</v>
      </c>
      <c r="Y319" s="310">
        <v>1</v>
      </c>
    </row>
    <row r="320" spans="2:25" ht="15" hidden="1" customHeight="1" outlineLevel="1">
      <c r="B320" s="95" t="s">
        <v>41</v>
      </c>
      <c r="C320" s="305">
        <v>0.14775033927597925</v>
      </c>
      <c r="D320" s="240">
        <v>1.7259578021876051E-2</v>
      </c>
      <c r="E320" s="305">
        <v>2.4375674202266478E-2</v>
      </c>
      <c r="F320" s="240">
        <v>0.18188672242005266</v>
      </c>
      <c r="G320" s="305">
        <v>2.2774987530882813E-2</v>
      </c>
      <c r="H320" s="240">
        <v>0.29835987612077064</v>
      </c>
      <c r="I320" s="305">
        <v>2.2560402723487178E-3</v>
      </c>
      <c r="J320" s="240">
        <v>3.3144653358542213E-2</v>
      </c>
      <c r="K320" s="305">
        <v>0.24215605535128115</v>
      </c>
      <c r="L320" s="240">
        <v>9.3767761242504036E-2</v>
      </c>
      <c r="M320" s="305">
        <v>2.8574576919954069E-2</v>
      </c>
      <c r="N320" s="240">
        <v>5.2753065082992122E-2</v>
      </c>
      <c r="O320" s="305">
        <v>6.7060652105830912E-2</v>
      </c>
      <c r="P320" s="240">
        <v>1.1112013269460522E-2</v>
      </c>
      <c r="Q320" s="305">
        <v>9.3257397376265757E-3</v>
      </c>
      <c r="R320" s="240">
        <v>0</v>
      </c>
      <c r="S320" s="305">
        <v>0</v>
      </c>
      <c r="T320" s="240">
        <v>2.5402201524132089E-3</v>
      </c>
      <c r="U320" s="305">
        <v>2.0124575180077249E-3</v>
      </c>
      <c r="V320" s="240">
        <v>2.0704534118984375E-3</v>
      </c>
      <c r="W320" s="305">
        <v>2.2212427360142903E-3</v>
      </c>
      <c r="X320" s="240">
        <v>0.8514957141034416</v>
      </c>
      <c r="Y320" s="310">
        <v>1</v>
      </c>
    </row>
    <row r="321" spans="2:25" ht="15" hidden="1" customHeight="1" outlineLevel="1">
      <c r="B321" s="95" t="s">
        <v>42</v>
      </c>
      <c r="C321" s="305">
        <v>0.21943608060170908</v>
      </c>
      <c r="D321" s="240">
        <v>2.0156522375141712E-2</v>
      </c>
      <c r="E321" s="305">
        <v>2.4100057294015823E-2</v>
      </c>
      <c r="F321" s="240">
        <v>0.13343410578669559</v>
      </c>
      <c r="G321" s="305">
        <v>3.9045262272500089E-2</v>
      </c>
      <c r="H321" s="240">
        <v>0.39357331805492912</v>
      </c>
      <c r="I321" s="305">
        <v>2.7062279814221105E-3</v>
      </c>
      <c r="J321" s="240">
        <v>4.9461801957748713E-2</v>
      </c>
      <c r="K321" s="305">
        <v>8.9933319517755059E-2</v>
      </c>
      <c r="L321" s="240">
        <v>4.2885180354247682E-2</v>
      </c>
      <c r="M321" s="305">
        <v>7.7834530006217007E-3</v>
      </c>
      <c r="N321" s="240">
        <v>2.3088269355015664E-2</v>
      </c>
      <c r="O321" s="305">
        <v>1.6176416807870003E-2</v>
      </c>
      <c r="P321" s="240">
        <v>1.0605488035302866E-2</v>
      </c>
      <c r="Q321" s="305">
        <v>5.8634939597479062E-3</v>
      </c>
      <c r="R321" s="240">
        <v>0</v>
      </c>
      <c r="S321" s="305">
        <v>0</v>
      </c>
      <c r="T321" s="240">
        <v>2.7427986298197067E-3</v>
      </c>
      <c r="U321" s="305">
        <v>4.668852778759767E-3</v>
      </c>
      <c r="V321" s="240">
        <v>1.8711981763436666E-3</v>
      </c>
      <c r="W321" s="305">
        <v>1.9382443650725928E-3</v>
      </c>
      <c r="X321" s="240">
        <v>0.7801006911852546</v>
      </c>
      <c r="Y321" s="310">
        <v>1</v>
      </c>
    </row>
    <row r="322" spans="2:25" ht="15" hidden="1" customHeight="1" outlineLevel="1">
      <c r="B322" s="95" t="s">
        <v>43</v>
      </c>
      <c r="C322" s="305">
        <v>0.26742231581052117</v>
      </c>
      <c r="D322" s="240">
        <v>1.5521216703428539E-2</v>
      </c>
      <c r="E322" s="305">
        <v>1.9963883803322941E-2</v>
      </c>
      <c r="F322" s="240">
        <v>0.1141221827179625</v>
      </c>
      <c r="G322" s="305">
        <v>3.1192396853267017E-2</v>
      </c>
      <c r="H322" s="240">
        <v>0.45630127656383757</v>
      </c>
      <c r="I322" s="305">
        <v>2.9680265435300147E-3</v>
      </c>
      <c r="J322" s="240">
        <v>5.2618424259086846E-2</v>
      </c>
      <c r="K322" s="305">
        <v>1.3840376408250487E-2</v>
      </c>
      <c r="L322" s="240">
        <v>2.0120095726666623E-3</v>
      </c>
      <c r="M322" s="305">
        <v>8.7478677072463584E-5</v>
      </c>
      <c r="N322" s="240">
        <v>1.1615918619836414E-2</v>
      </c>
      <c r="O322" s="305">
        <v>1.2496953867494799E-4</v>
      </c>
      <c r="P322" s="240">
        <v>8.266734983347809E-3</v>
      </c>
      <c r="Q322" s="305">
        <v>5.0612663163353937E-3</v>
      </c>
      <c r="R322" s="240">
        <v>0</v>
      </c>
      <c r="S322" s="305">
        <v>0</v>
      </c>
      <c r="T322" s="240">
        <v>4.817575715919245E-3</v>
      </c>
      <c r="U322" s="305">
        <v>3.5866257599710071E-3</v>
      </c>
      <c r="V322" s="240">
        <v>1.4933859871656284E-3</v>
      </c>
      <c r="W322" s="305">
        <v>2.1807184498778423E-3</v>
      </c>
      <c r="X322" s="240">
        <v>0.73193409106530294</v>
      </c>
      <c r="Y322" s="310">
        <v>1</v>
      </c>
    </row>
    <row r="323" spans="2:25" ht="15" hidden="1" customHeight="1" outlineLevel="1">
      <c r="B323" s="95" t="s">
        <v>44</v>
      </c>
      <c r="C323" s="305">
        <v>0.30857287473220801</v>
      </c>
      <c r="D323" s="240">
        <v>1.3401370153259411E-2</v>
      </c>
      <c r="E323" s="305">
        <v>2.4513266002777975E-2</v>
      </c>
      <c r="F323" s="240">
        <v>0.1046742943239871</v>
      </c>
      <c r="G323" s="305">
        <v>3.5389740330060974E-2</v>
      </c>
      <c r="H323" s="240">
        <v>0.41451844527626713</v>
      </c>
      <c r="I323" s="305">
        <v>3.4901240671422183E-3</v>
      </c>
      <c r="J323" s="240">
        <v>6.1421475151258328E-2</v>
      </c>
      <c r="K323" s="305">
        <v>1.0223179603079315E-2</v>
      </c>
      <c r="L323" s="240">
        <v>1.4360712856369329E-3</v>
      </c>
      <c r="M323" s="305">
        <v>1.7656614167667209E-5</v>
      </c>
      <c r="N323" s="240">
        <v>8.6752830943804884E-3</v>
      </c>
      <c r="O323" s="305">
        <v>9.4168608894225103E-5</v>
      </c>
      <c r="P323" s="240">
        <v>7.315723803470113E-3</v>
      </c>
      <c r="Q323" s="305">
        <v>4.8673399722202601E-3</v>
      </c>
      <c r="R323" s="240">
        <v>0</v>
      </c>
      <c r="S323" s="305">
        <v>0</v>
      </c>
      <c r="T323" s="240">
        <v>4.8379122819408151E-3</v>
      </c>
      <c r="U323" s="305">
        <v>2.5719801304235233E-3</v>
      </c>
      <c r="V323" s="240">
        <v>1.3654448289662641E-3</v>
      </c>
      <c r="W323" s="305">
        <v>2.1894201567907337E-3</v>
      </c>
      <c r="X323" s="240">
        <v>0.69077971608164401</v>
      </c>
      <c r="Y323" s="310">
        <v>1</v>
      </c>
    </row>
    <row r="324" spans="2:25" ht="15" hidden="1" customHeight="1" outlineLevel="1">
      <c r="B324" s="95" t="s">
        <v>45</v>
      </c>
      <c r="C324" s="305">
        <v>0.27012196674560129</v>
      </c>
      <c r="D324" s="240">
        <v>1.8524176915438086E-2</v>
      </c>
      <c r="E324" s="305">
        <v>2.8664731494920173E-2</v>
      </c>
      <c r="F324" s="240">
        <v>0.10295877574924248</v>
      </c>
      <c r="G324" s="305">
        <v>2.6290326687546151E-2</v>
      </c>
      <c r="H324" s="240">
        <v>0.46062180123749141</v>
      </c>
      <c r="I324" s="305">
        <v>4.0422172994169026E-3</v>
      </c>
      <c r="J324" s="240">
        <v>4.862119013062409E-2</v>
      </c>
      <c r="K324" s="305">
        <v>1.4469228222952154E-2</v>
      </c>
      <c r="L324" s="240">
        <v>1.5214014717490388E-3</v>
      </c>
      <c r="M324" s="305">
        <v>2.6099355791510707E-4</v>
      </c>
      <c r="N324" s="240">
        <v>1.2438571028441932E-2</v>
      </c>
      <c r="O324" s="305">
        <v>2.4826216484607745E-4</v>
      </c>
      <c r="P324" s="240">
        <v>7.3269167112265422E-3</v>
      </c>
      <c r="Q324" s="305">
        <v>5.2198711583021414E-3</v>
      </c>
      <c r="R324" s="240">
        <v>0</v>
      </c>
      <c r="S324" s="305">
        <v>0</v>
      </c>
      <c r="T324" s="240">
        <v>4.6978840424719273E-3</v>
      </c>
      <c r="U324" s="305">
        <v>2.3234792350979045E-3</v>
      </c>
      <c r="V324" s="240">
        <v>2.7881750821174855E-3</v>
      </c>
      <c r="W324" s="305">
        <v>2.3807705039085377E-3</v>
      </c>
      <c r="X324" s="240">
        <v>0.72892954447075586</v>
      </c>
      <c r="Y324" s="310">
        <v>1</v>
      </c>
    </row>
    <row r="325" spans="2:25" ht="15" hidden="1" customHeight="1" outlineLevel="1">
      <c r="B325" s="95" t="s">
        <v>46</v>
      </c>
      <c r="C325" s="305">
        <v>0.22918848559202848</v>
      </c>
      <c r="D325" s="240">
        <v>1.9292917202788834E-2</v>
      </c>
      <c r="E325" s="305">
        <v>1.8769262994105151E-2</v>
      </c>
      <c r="F325" s="240">
        <v>0.1117552889075077</v>
      </c>
      <c r="G325" s="305">
        <v>4.1428528681289087E-2</v>
      </c>
      <c r="H325" s="240">
        <v>0.47933810108022384</v>
      </c>
      <c r="I325" s="305">
        <v>5.5432538376372726E-3</v>
      </c>
      <c r="J325" s="240">
        <v>5.8200424907986471E-2</v>
      </c>
      <c r="K325" s="305">
        <v>1.300158592417487E-2</v>
      </c>
      <c r="L325" s="240">
        <v>2.1694245788324009E-3</v>
      </c>
      <c r="M325" s="305">
        <v>2.5434632993207457E-4</v>
      </c>
      <c r="N325" s="240">
        <v>1.051796882013226E-2</v>
      </c>
      <c r="O325" s="305">
        <v>5.984619527813519E-5</v>
      </c>
      <c r="P325" s="240">
        <v>6.987043298722284E-3</v>
      </c>
      <c r="Q325" s="305">
        <v>5.2963882821149642E-3</v>
      </c>
      <c r="R325" s="240">
        <v>0</v>
      </c>
      <c r="S325" s="305">
        <v>0</v>
      </c>
      <c r="T325" s="240">
        <v>3.5384062958197433E-3</v>
      </c>
      <c r="U325" s="305">
        <v>2.5659056225500465E-3</v>
      </c>
      <c r="V325" s="240">
        <v>2.1320207067835662E-3</v>
      </c>
      <c r="W325" s="305">
        <v>2.3115592926179719E-3</v>
      </c>
      <c r="X325" s="240">
        <v>0.77016068703432172</v>
      </c>
      <c r="Y325" s="310">
        <v>1</v>
      </c>
    </row>
    <row r="326" spans="2:25" ht="15" hidden="1" customHeight="1" outlineLevel="1">
      <c r="B326" s="95" t="s">
        <v>47</v>
      </c>
      <c r="C326" s="305">
        <v>0.2515285084601166</v>
      </c>
      <c r="D326" s="240">
        <v>1.8064837196075642E-2</v>
      </c>
      <c r="E326" s="305">
        <v>1.5796957201763117E-2</v>
      </c>
      <c r="F326" s="240">
        <v>0.13817716479454004</v>
      </c>
      <c r="G326" s="305">
        <v>6.195080335560927E-2</v>
      </c>
      <c r="H326" s="240">
        <v>0.42705104507322622</v>
      </c>
      <c r="I326" s="305">
        <v>4.3722451301009529E-3</v>
      </c>
      <c r="J326" s="240">
        <v>4.30186264751884E-2</v>
      </c>
      <c r="K326" s="305">
        <v>1.1325181288212713E-2</v>
      </c>
      <c r="L326" s="240">
        <v>9.3132375941987775E-4</v>
      </c>
      <c r="M326" s="305">
        <v>2.7726432532347502E-4</v>
      </c>
      <c r="N326" s="240">
        <v>1.0024171761694867E-2</v>
      </c>
      <c r="O326" s="305">
        <v>9.2421441774491678E-5</v>
      </c>
      <c r="P326" s="240">
        <v>1.0280108061993459E-2</v>
      </c>
      <c r="Q326" s="305">
        <v>6.3557514574150431E-3</v>
      </c>
      <c r="R326" s="240">
        <v>0</v>
      </c>
      <c r="S326" s="305">
        <v>0</v>
      </c>
      <c r="T326" s="240">
        <v>3.2845158538319353E-3</v>
      </c>
      <c r="U326" s="305">
        <v>1.9977250106640123E-3</v>
      </c>
      <c r="V326" s="240">
        <v>1.9621783022892082E-3</v>
      </c>
      <c r="W326" s="305">
        <v>1.891084885539599E-3</v>
      </c>
      <c r="X326" s="240">
        <v>0.74552822408644948</v>
      </c>
      <c r="Y326" s="310">
        <v>1</v>
      </c>
    </row>
    <row r="327" spans="2:25" ht="15" hidden="1" customHeight="1" outlineLevel="1">
      <c r="B327" s="95" t="s">
        <v>48</v>
      </c>
      <c r="C327" s="305">
        <v>0.17162593743762297</v>
      </c>
      <c r="D327" s="240">
        <v>1.8306766660013116E-2</v>
      </c>
      <c r="E327" s="305">
        <v>2.4580113490547208E-2</v>
      </c>
      <c r="F327" s="240">
        <v>0.1659799252901423</v>
      </c>
      <c r="G327" s="305">
        <v>6.1778208674327754E-2</v>
      </c>
      <c r="H327" s="240">
        <v>0.32175853317745018</v>
      </c>
      <c r="I327" s="305">
        <v>2.9513245316376288E-3</v>
      </c>
      <c r="J327" s="240">
        <v>7.1965268470729135E-2</v>
      </c>
      <c r="K327" s="305">
        <v>0.12538851977530013</v>
      </c>
      <c r="L327" s="240">
        <v>6.0352448031024554E-2</v>
      </c>
      <c r="M327" s="305">
        <v>1.5006130770766204E-2</v>
      </c>
      <c r="N327" s="240">
        <v>2.7289058712823291E-2</v>
      </c>
      <c r="O327" s="305">
        <v>2.2740882260686077E-2</v>
      </c>
      <c r="P327" s="240">
        <v>9.8733924548746761E-3</v>
      </c>
      <c r="Q327" s="305">
        <v>6.9220679232370472E-3</v>
      </c>
      <c r="R327" s="240">
        <v>0</v>
      </c>
      <c r="S327" s="305">
        <v>0</v>
      </c>
      <c r="T327" s="240">
        <v>4.8048133679317916E-3</v>
      </c>
      <c r="U327" s="305">
        <v>4.284410733126123E-3</v>
      </c>
      <c r="V327" s="240">
        <v>1.3116997918389461E-3</v>
      </c>
      <c r="W327" s="305">
        <v>1.8820040491602269E-3</v>
      </c>
      <c r="X327" s="240">
        <v>0.82178704839031635</v>
      </c>
      <c r="Y327" s="310">
        <v>1</v>
      </c>
    </row>
    <row r="328" spans="2:25" ht="15" hidden="1" customHeight="1" outlineLevel="1">
      <c r="B328" s="95" t="s">
        <v>49</v>
      </c>
      <c r="C328" s="305">
        <v>0.1838081179148543</v>
      </c>
      <c r="D328" s="240">
        <v>2.5309323657343761E-2</v>
      </c>
      <c r="E328" s="305">
        <v>2.5134660025692458E-2</v>
      </c>
      <c r="F328" s="240">
        <v>0.16251605778549053</v>
      </c>
      <c r="G328" s="305">
        <v>4.6404182912262511E-2</v>
      </c>
      <c r="H328" s="240">
        <v>0.25121137680016226</v>
      </c>
      <c r="I328" s="305">
        <v>2.4678280859119694E-3</v>
      </c>
      <c r="J328" s="240">
        <v>4.6342205494579791E-2</v>
      </c>
      <c r="K328" s="305">
        <v>0.22386243266998718</v>
      </c>
      <c r="L328" s="240">
        <v>7.8485948029118124E-2</v>
      </c>
      <c r="M328" s="305">
        <v>2.7715174325573008E-2</v>
      </c>
      <c r="N328" s="240">
        <v>5.0258051429988057E-2</v>
      </c>
      <c r="O328" s="305">
        <v>6.7403258885307973E-2</v>
      </c>
      <c r="P328" s="240">
        <v>7.2907980437673251E-3</v>
      </c>
      <c r="Q328" s="305">
        <v>8.4289288048500152E-3</v>
      </c>
      <c r="R328" s="240">
        <v>0</v>
      </c>
      <c r="S328" s="305">
        <v>0</v>
      </c>
      <c r="T328" s="240">
        <v>2.1523066867999369E-3</v>
      </c>
      <c r="U328" s="305">
        <v>4.4511054517590316E-3</v>
      </c>
      <c r="V328" s="240">
        <v>8.3951229406594395E-4</v>
      </c>
      <c r="W328" s="305">
        <v>1.9156656374659125E-3</v>
      </c>
      <c r="X328" s="240">
        <v>0.80832638435013859</v>
      </c>
      <c r="Y328" s="310">
        <v>1</v>
      </c>
    </row>
    <row r="329" spans="2:25" ht="15" hidden="1" customHeight="1" outlineLevel="1">
      <c r="B329" s="95" t="s">
        <v>50</v>
      </c>
      <c r="C329" s="305">
        <v>0.12338446794581935</v>
      </c>
      <c r="D329" s="240">
        <v>2.6037483718136478E-2</v>
      </c>
      <c r="E329" s="305">
        <v>3.1105951906918356E-2</v>
      </c>
      <c r="F329" s="240">
        <v>0.16801533363478682</v>
      </c>
      <c r="G329" s="305">
        <v>4.6804030478298723E-2</v>
      </c>
      <c r="H329" s="240">
        <v>0.27598517928609512</v>
      </c>
      <c r="I329" s="305">
        <v>5.9188370193897595E-3</v>
      </c>
      <c r="J329" s="240">
        <v>4.6871520068029505E-2</v>
      </c>
      <c r="K329" s="305">
        <v>0.2404316634159181</v>
      </c>
      <c r="L329" s="240">
        <v>8.8904036552361801E-2</v>
      </c>
      <c r="M329" s="305">
        <v>3.2995660419380311E-2</v>
      </c>
      <c r="N329" s="240">
        <v>5.2392168508007639E-2</v>
      </c>
      <c r="O329" s="305">
        <v>6.6139797936168351E-2</v>
      </c>
      <c r="P329" s="240">
        <v>6.6949673012937751E-3</v>
      </c>
      <c r="Q329" s="305">
        <v>9.6577602904751939E-3</v>
      </c>
      <c r="R329" s="240">
        <v>0</v>
      </c>
      <c r="S329" s="305">
        <v>0</v>
      </c>
      <c r="T329" s="240">
        <v>2.1664158303581673E-3</v>
      </c>
      <c r="U329" s="305">
        <v>7.2281350601669696E-3</v>
      </c>
      <c r="V329" s="240">
        <v>1.0325907228809956E-3</v>
      </c>
      <c r="W329" s="305">
        <v>1.8222189227311686E-3</v>
      </c>
      <c r="X329" s="240">
        <v>0.86977208765547898</v>
      </c>
      <c r="Y329" s="310">
        <v>1</v>
      </c>
    </row>
    <row r="330" spans="2:25" ht="15" hidden="1" customHeight="1" outlineLevel="1">
      <c r="B330" s="95" t="s">
        <v>51</v>
      </c>
      <c r="C330" s="305">
        <v>0.12191164219191028</v>
      </c>
      <c r="D330" s="240">
        <v>2.5415614936025763E-2</v>
      </c>
      <c r="E330" s="305">
        <v>2.9680564017756116E-2</v>
      </c>
      <c r="F330" s="240">
        <v>0.19228951916740236</v>
      </c>
      <c r="G330" s="305">
        <v>2.7604043619362618E-2</v>
      </c>
      <c r="H330" s="240">
        <v>0.27087400370540765</v>
      </c>
      <c r="I330" s="305">
        <v>3.1956032478271143E-3</v>
      </c>
      <c r="J330" s="240">
        <v>5.3050744190094874E-2</v>
      </c>
      <c r="K330" s="305">
        <v>0.24233117391790904</v>
      </c>
      <c r="L330" s="240">
        <v>8.821481417007572E-2</v>
      </c>
      <c r="M330" s="305">
        <v>2.9400793305397709E-2</v>
      </c>
      <c r="N330" s="240">
        <v>4.894122328189697E-2</v>
      </c>
      <c r="O330" s="305">
        <v>7.5774343160538646E-2</v>
      </c>
      <c r="P330" s="240">
        <v>7.1123932208447833E-3</v>
      </c>
      <c r="Q330" s="305">
        <v>9.2137821270034687E-3</v>
      </c>
      <c r="R330" s="240">
        <v>0</v>
      </c>
      <c r="S330" s="305">
        <v>0</v>
      </c>
      <c r="T330" s="240">
        <v>4.0660010196088186E-3</v>
      </c>
      <c r="U330" s="305">
        <v>8.0698307698046576E-3</v>
      </c>
      <c r="V330" s="240">
        <v>9.3256904119468314E-4</v>
      </c>
      <c r="W330" s="305">
        <v>2.1822115563955584E-3</v>
      </c>
      <c r="X330" s="240">
        <v>0.8760180545366375</v>
      </c>
      <c r="Y330" s="310">
        <v>1</v>
      </c>
    </row>
    <row r="331" spans="2:25" ht="15" customHeight="1" collapsed="1">
      <c r="B331" s="251">
        <v>1986</v>
      </c>
      <c r="C331" s="253">
        <v>0.20450726745260553</v>
      </c>
      <c r="D331" s="253">
        <v>1.9884506485949308E-2</v>
      </c>
      <c r="E331" s="253">
        <v>2.4032282422617974E-2</v>
      </c>
      <c r="F331" s="253">
        <v>0.14591036157200443</v>
      </c>
      <c r="G331" s="253">
        <v>3.9704063711528126E-2</v>
      </c>
      <c r="H331" s="253">
        <v>0.35789788286532903</v>
      </c>
      <c r="I331" s="253">
        <v>3.4354462436621668E-3</v>
      </c>
      <c r="J331" s="253">
        <v>5.0093305156971274E-2</v>
      </c>
      <c r="K331" s="253">
        <v>0.1251619771188508</v>
      </c>
      <c r="L331" s="253">
        <v>4.7201742963566107E-2</v>
      </c>
      <c r="M331" s="253">
        <v>1.4349562199741681E-2</v>
      </c>
      <c r="N331" s="253">
        <v>3.0646546125063762E-2</v>
      </c>
      <c r="O331" s="253">
        <v>3.2964125830479266E-2</v>
      </c>
      <c r="P331" s="253">
        <v>8.6863035210947813E-3</v>
      </c>
      <c r="Q331" s="253">
        <v>7.039866172841071E-3</v>
      </c>
      <c r="R331" s="253">
        <v>0</v>
      </c>
      <c r="S331" s="253">
        <v>0</v>
      </c>
      <c r="T331" s="253">
        <v>3.6397987945839707E-3</v>
      </c>
      <c r="U331" s="253">
        <v>3.8673852272643268E-3</v>
      </c>
      <c r="V331" s="253">
        <v>1.5355483671333509E-3</v>
      </c>
      <c r="W331" s="253">
        <v>2.0699276475800326E-3</v>
      </c>
      <c r="X331" s="253">
        <v>0.79295865530741083</v>
      </c>
      <c r="Y331" s="253">
        <v>1</v>
      </c>
    </row>
    <row r="332" spans="2:25" ht="15" hidden="1" customHeight="1" outlineLevel="1">
      <c r="B332" s="95" t="s">
        <v>40</v>
      </c>
      <c r="C332" s="305">
        <v>0.14700123375706647</v>
      </c>
      <c r="D332" s="240">
        <v>2.2084865299508337E-2</v>
      </c>
      <c r="E332" s="305">
        <v>2.3852636618646304E-2</v>
      </c>
      <c r="F332" s="240">
        <v>0.16656334206988835</v>
      </c>
      <c r="G332" s="305">
        <v>2.9861831484743764E-2</v>
      </c>
      <c r="H332" s="240">
        <v>0.26894062620843745</v>
      </c>
      <c r="I332" s="305">
        <v>2.5657236506932976E-3</v>
      </c>
      <c r="J332" s="240">
        <v>5.1363577772730901E-2</v>
      </c>
      <c r="K332" s="305">
        <v>0.25826034115531221</v>
      </c>
      <c r="L332" s="240">
        <v>0.11573991664467183</v>
      </c>
      <c r="M332" s="305">
        <v>3.7448516729377539E-2</v>
      </c>
      <c r="N332" s="240">
        <v>4.6674073301128799E-2</v>
      </c>
      <c r="O332" s="305">
        <v>5.8397834480134053E-2</v>
      </c>
      <c r="P332" s="240">
        <v>6.1565091426922913E-3</v>
      </c>
      <c r="Q332" s="305">
        <v>1.0011232713590355E-2</v>
      </c>
      <c r="R332" s="240">
        <v>0</v>
      </c>
      <c r="S332" s="305">
        <v>0</v>
      </c>
      <c r="T332" s="240">
        <v>3.9467949937698338E-3</v>
      </c>
      <c r="U332" s="305">
        <v>3.7196854840194698E-3</v>
      </c>
      <c r="V332" s="240">
        <v>1.0680285053125212E-3</v>
      </c>
      <c r="W332" s="305">
        <v>2.4552379432471751E-3</v>
      </c>
      <c r="X332" s="240">
        <v>0.85085043304259234</v>
      </c>
      <c r="Y332" s="310">
        <v>1</v>
      </c>
    </row>
    <row r="333" spans="2:25" ht="15" hidden="1" customHeight="1" outlineLevel="1">
      <c r="B333" s="95" t="s">
        <v>41</v>
      </c>
      <c r="C333" s="305">
        <v>0.16355700740760823</v>
      </c>
      <c r="D333" s="240">
        <v>1.9328910003998619E-2</v>
      </c>
      <c r="E333" s="305">
        <v>1.9986309818300112E-2</v>
      </c>
      <c r="F333" s="240">
        <v>0.19684041450074891</v>
      </c>
      <c r="G333" s="305">
        <v>2.0440390102405271E-2</v>
      </c>
      <c r="H333" s="240">
        <v>0.28680252929495564</v>
      </c>
      <c r="I333" s="305">
        <v>4.8661140893657105E-3</v>
      </c>
      <c r="J333" s="240">
        <v>3.0755467601032864E-2</v>
      </c>
      <c r="K333" s="305">
        <v>0.2264369607796626</v>
      </c>
      <c r="L333" s="240">
        <v>9.3987841492094257E-2</v>
      </c>
      <c r="M333" s="305">
        <v>3.2714112408590929E-2</v>
      </c>
      <c r="N333" s="240">
        <v>4.5103049115221179E-2</v>
      </c>
      <c r="O333" s="305">
        <v>5.4631957763756261E-2</v>
      </c>
      <c r="P333" s="240">
        <v>7.6719236060751872E-3</v>
      </c>
      <c r="Q333" s="305">
        <v>1.0816599006445229E-2</v>
      </c>
      <c r="R333" s="240">
        <v>0</v>
      </c>
      <c r="S333" s="305">
        <v>0</v>
      </c>
      <c r="T333" s="240">
        <v>3.0159063645790267E-3</v>
      </c>
      <c r="U333" s="305">
        <v>5.2659758320851777E-3</v>
      </c>
      <c r="V333" s="240">
        <v>1.0301522863281171E-3</v>
      </c>
      <c r="W333" s="305">
        <v>1.9925313959241213E-3</v>
      </c>
      <c r="X333" s="240">
        <v>0.8352501846819067</v>
      </c>
      <c r="Y333" s="310">
        <v>1</v>
      </c>
    </row>
    <row r="334" spans="2:25" ht="15" hidden="1" customHeight="1" outlineLevel="1">
      <c r="B334" s="95" t="s">
        <v>42</v>
      </c>
      <c r="C334" s="305">
        <v>0.22616790444573737</v>
      </c>
      <c r="D334" s="240">
        <v>1.7673431671172867E-2</v>
      </c>
      <c r="E334" s="305">
        <v>2.3293062733153087E-2</v>
      </c>
      <c r="F334" s="240">
        <v>0.15346178856223691</v>
      </c>
      <c r="G334" s="305">
        <v>3.0452787569732024E-2</v>
      </c>
      <c r="H334" s="240">
        <v>0.34821862486738081</v>
      </c>
      <c r="I334" s="305">
        <v>3.7988979773435094E-3</v>
      </c>
      <c r="J334" s="240">
        <v>5.4991615045004966E-2</v>
      </c>
      <c r="K334" s="305">
        <v>0.11428180293644546</v>
      </c>
      <c r="L334" s="240">
        <v>5.2910777233991582E-2</v>
      </c>
      <c r="M334" s="305">
        <v>1.4401588007803142E-2</v>
      </c>
      <c r="N334" s="240">
        <v>2.7865430028406173E-2</v>
      </c>
      <c r="O334" s="305">
        <v>1.9104007666244566E-2</v>
      </c>
      <c r="P334" s="240">
        <v>6.6942742735891028E-3</v>
      </c>
      <c r="Q334" s="305">
        <v>6.1740648208357578E-3</v>
      </c>
      <c r="R334" s="240">
        <v>0</v>
      </c>
      <c r="S334" s="305">
        <v>0</v>
      </c>
      <c r="T334" s="240">
        <v>3.6209315856121018E-3</v>
      </c>
      <c r="U334" s="305">
        <v>3.8810363119887743E-3</v>
      </c>
      <c r="V334" s="240">
        <v>1.765974194873199E-3</v>
      </c>
      <c r="W334" s="305">
        <v>2.7174099045141858E-3</v>
      </c>
      <c r="X334" s="240">
        <v>0.77102570245388269</v>
      </c>
      <c r="Y334" s="310">
        <v>1</v>
      </c>
    </row>
    <row r="335" spans="2:25" ht="15" hidden="1" customHeight="1" outlineLevel="1">
      <c r="B335" s="95" t="s">
        <v>43</v>
      </c>
      <c r="C335" s="305">
        <v>0.29154454753914139</v>
      </c>
      <c r="D335" s="240">
        <v>1.4882082276654872E-2</v>
      </c>
      <c r="E335" s="305">
        <v>2.6074015580628995E-2</v>
      </c>
      <c r="F335" s="240">
        <v>0.14901823814368803</v>
      </c>
      <c r="G335" s="305">
        <v>3.4312311126634375E-2</v>
      </c>
      <c r="H335" s="240">
        <v>0.36415544183079984</v>
      </c>
      <c r="I335" s="305">
        <v>4.6316684636527918E-3</v>
      </c>
      <c r="J335" s="240">
        <v>7.2291992528587271E-2</v>
      </c>
      <c r="K335" s="305">
        <v>1.1844922628357958E-2</v>
      </c>
      <c r="L335" s="240">
        <v>2.3386129291886226E-3</v>
      </c>
      <c r="M335" s="305">
        <v>3.0371596482969127E-4</v>
      </c>
      <c r="N335" s="240">
        <v>9.1722221378566764E-3</v>
      </c>
      <c r="O335" s="305">
        <v>3.0371596482969128E-5</v>
      </c>
      <c r="P335" s="240">
        <v>6.0287619018693714E-3</v>
      </c>
      <c r="Q335" s="305">
        <v>6.985467191082899E-3</v>
      </c>
      <c r="R335" s="240">
        <v>0</v>
      </c>
      <c r="S335" s="305">
        <v>0</v>
      </c>
      <c r="T335" s="240">
        <v>5.4517015686929579E-3</v>
      </c>
      <c r="U335" s="305">
        <v>5.8844968185752687E-3</v>
      </c>
      <c r="V335" s="240">
        <v>3.2421679245569542E-3</v>
      </c>
      <c r="W335" s="305">
        <v>3.0675312447798818E-3</v>
      </c>
      <c r="X335" s="240">
        <v>0.70787079922856166</v>
      </c>
      <c r="Y335" s="310">
        <v>1</v>
      </c>
    </row>
    <row r="336" spans="2:25" ht="15" hidden="1" customHeight="1" outlineLevel="1">
      <c r="B336" s="95" t="s">
        <v>44</v>
      </c>
      <c r="C336" s="305">
        <v>0.34828333241923987</v>
      </c>
      <c r="D336" s="240">
        <v>1.6673065321121044E-2</v>
      </c>
      <c r="E336" s="305">
        <v>2.367273624746339E-2</v>
      </c>
      <c r="F336" s="240">
        <v>0.13151977184226402</v>
      </c>
      <c r="G336" s="305">
        <v>3.947512751604234E-2</v>
      </c>
      <c r="H336" s="240">
        <v>0.32124444688202708</v>
      </c>
      <c r="I336" s="305">
        <v>3.4552734053639005E-3</v>
      </c>
      <c r="J336" s="240">
        <v>7.5179619371469317E-2</v>
      </c>
      <c r="K336" s="305">
        <v>1.0969121921790162E-2</v>
      </c>
      <c r="L336" s="240">
        <v>4.0928536170679536E-3</v>
      </c>
      <c r="M336" s="305">
        <v>1.4396972522349587E-4</v>
      </c>
      <c r="N336" s="240">
        <v>6.6568858662864041E-3</v>
      </c>
      <c r="O336" s="305">
        <v>7.5412713212307357E-5</v>
      </c>
      <c r="P336" s="240">
        <v>4.8949706575988593E-3</v>
      </c>
      <c r="Q336" s="305">
        <v>6.4854933362584327E-3</v>
      </c>
      <c r="R336" s="240">
        <v>0</v>
      </c>
      <c r="S336" s="305">
        <v>0</v>
      </c>
      <c r="T336" s="240">
        <v>6.3346679098338181E-3</v>
      </c>
      <c r="U336" s="305">
        <v>3.3867163933527121E-3</v>
      </c>
      <c r="V336" s="240">
        <v>2.522898042011737E-3</v>
      </c>
      <c r="W336" s="305">
        <v>5.3200241320682283E-3</v>
      </c>
      <c r="X336" s="240">
        <v>0.65113393297866506</v>
      </c>
      <c r="Y336" s="310">
        <v>1</v>
      </c>
    </row>
    <row r="337" spans="2:25" ht="15" hidden="1" customHeight="1" outlineLevel="1">
      <c r="B337" s="95" t="s">
        <v>45</v>
      </c>
      <c r="C337" s="305">
        <v>0.30776590024984979</v>
      </c>
      <c r="D337" s="240">
        <v>2.2937158037888612E-2</v>
      </c>
      <c r="E337" s="305">
        <v>3.6346816787374676E-2</v>
      </c>
      <c r="F337" s="240">
        <v>0.12416584964736392</v>
      </c>
      <c r="G337" s="305">
        <v>3.5469179923463739E-2</v>
      </c>
      <c r="H337" s="240">
        <v>0.35540339669186249</v>
      </c>
      <c r="I337" s="305">
        <v>3.5500806477118188E-3</v>
      </c>
      <c r="J337" s="240">
        <v>7.6575793035832881E-2</v>
      </c>
      <c r="K337" s="305">
        <v>7.013188272873905E-3</v>
      </c>
      <c r="L337" s="240">
        <v>4.9021158164394823E-4</v>
      </c>
      <c r="M337" s="305">
        <v>1.6603940668585344E-4</v>
      </c>
      <c r="N337" s="240">
        <v>6.3094974540624307E-3</v>
      </c>
      <c r="O337" s="305">
        <v>4.7439830481672409E-5</v>
      </c>
      <c r="P337" s="240">
        <v>5.5741800815965088E-3</v>
      </c>
      <c r="Q337" s="305">
        <v>6.7285492899838706E-3</v>
      </c>
      <c r="R337" s="240">
        <v>0</v>
      </c>
      <c r="S337" s="305">
        <v>0</v>
      </c>
      <c r="T337" s="240">
        <v>4.095638698251052E-3</v>
      </c>
      <c r="U337" s="305">
        <v>4.9890888389892149E-3</v>
      </c>
      <c r="V337" s="240">
        <v>3.2021885575128878E-3</v>
      </c>
      <c r="W337" s="305">
        <v>4.9969954774028271E-3</v>
      </c>
      <c r="X337" s="240">
        <v>0.69104810398810823</v>
      </c>
      <c r="Y337" s="310">
        <v>1</v>
      </c>
    </row>
    <row r="338" spans="2:25" ht="15" hidden="1" customHeight="1" outlineLevel="1">
      <c r="B338" s="95" t="s">
        <v>46</v>
      </c>
      <c r="C338" s="305">
        <v>0.30955427913851769</v>
      </c>
      <c r="D338" s="240">
        <v>2.2112437129847326E-2</v>
      </c>
      <c r="E338" s="305">
        <v>2.737021715623543E-2</v>
      </c>
      <c r="F338" s="240">
        <v>0.13908316220747399</v>
      </c>
      <c r="G338" s="305">
        <v>4.3163397914744599E-2</v>
      </c>
      <c r="H338" s="240">
        <v>0.33946410325089532</v>
      </c>
      <c r="I338" s="305">
        <v>4.5931172683352679E-3</v>
      </c>
      <c r="J338" s="240">
        <v>6.8837236986994441E-2</v>
      </c>
      <c r="K338" s="305">
        <v>1.5197960378163348E-2</v>
      </c>
      <c r="L338" s="240">
        <v>6.4482207870797501E-4</v>
      </c>
      <c r="M338" s="305">
        <v>1.2896441574159498E-4</v>
      </c>
      <c r="N338" s="240">
        <v>1.4265448448954892E-2</v>
      </c>
      <c r="O338" s="305">
        <v>1.5872543475888614E-4</v>
      </c>
      <c r="P338" s="240">
        <v>6.7557513169250911E-3</v>
      </c>
      <c r="Q338" s="305">
        <v>8.7001378927214473E-3</v>
      </c>
      <c r="R338" s="240">
        <v>0</v>
      </c>
      <c r="S338" s="305">
        <v>0</v>
      </c>
      <c r="T338" s="240">
        <v>2.2618374453141276E-3</v>
      </c>
      <c r="U338" s="305">
        <v>5.2180986676983818E-3</v>
      </c>
      <c r="V338" s="240">
        <v>2.9463408827118242E-3</v>
      </c>
      <c r="W338" s="305">
        <v>3.3233137902641788E-3</v>
      </c>
      <c r="X338" s="240">
        <v>0.68902711228832481</v>
      </c>
      <c r="Y338" s="310">
        <v>1</v>
      </c>
    </row>
    <row r="339" spans="2:25" ht="15" hidden="1" customHeight="1" outlineLevel="1">
      <c r="B339" s="95" t="s">
        <v>47</v>
      </c>
      <c r="C339" s="305">
        <v>0.2175367970813939</v>
      </c>
      <c r="D339" s="240">
        <v>1.9038034134272654E-2</v>
      </c>
      <c r="E339" s="305">
        <v>2.0178638822493395E-2</v>
      </c>
      <c r="F339" s="240">
        <v>0.18184257977942719</v>
      </c>
      <c r="G339" s="305">
        <v>6.0636558057617307E-2</v>
      </c>
      <c r="H339" s="240">
        <v>0.33974084790539688</v>
      </c>
      <c r="I339" s="305">
        <v>2.4741057575376358E-3</v>
      </c>
      <c r="J339" s="240">
        <v>8.3599614207237813E-2</v>
      </c>
      <c r="K339" s="305">
        <v>4.3745544512936635E-2</v>
      </c>
      <c r="L339" s="240">
        <v>1.0642848157000881E-2</v>
      </c>
      <c r="M339" s="305">
        <v>5.6443158468570467E-3</v>
      </c>
      <c r="N339" s="240">
        <v>1.8006457835367133E-2</v>
      </c>
      <c r="O339" s="305">
        <v>9.4519226737115776E-3</v>
      </c>
      <c r="P339" s="240">
        <v>5.4598062649389859E-3</v>
      </c>
      <c r="Q339" s="305">
        <v>7.5732796578185935E-3</v>
      </c>
      <c r="R339" s="240">
        <v>0</v>
      </c>
      <c r="S339" s="305">
        <v>0</v>
      </c>
      <c r="T339" s="240">
        <v>2.1386337904138884E-3</v>
      </c>
      <c r="U339" s="305">
        <v>8.1268084035727769E-3</v>
      </c>
      <c r="V339" s="240">
        <v>1.9541242084958276E-3</v>
      </c>
      <c r="W339" s="305">
        <v>2.7005493353461653E-3</v>
      </c>
      <c r="X339" s="240">
        <v>0.77920912483750593</v>
      </c>
      <c r="Y339" s="310">
        <v>1</v>
      </c>
    </row>
    <row r="340" spans="2:25" ht="15" hidden="1" customHeight="1" outlineLevel="1">
      <c r="B340" s="95" t="s">
        <v>48</v>
      </c>
      <c r="C340" s="305">
        <v>0.21053156936968756</v>
      </c>
      <c r="D340" s="240">
        <v>1.9971283122307792E-2</v>
      </c>
      <c r="E340" s="305">
        <v>1.9579689335595875E-2</v>
      </c>
      <c r="F340" s="240">
        <v>0.16965224936078074</v>
      </c>
      <c r="G340" s="305">
        <v>6.7876256363399029E-2</v>
      </c>
      <c r="H340" s="240">
        <v>0.27742500211153515</v>
      </c>
      <c r="I340" s="305">
        <v>2.9561491741978085E-3</v>
      </c>
      <c r="J340" s="240">
        <v>8.8239133272418738E-2</v>
      </c>
      <c r="K340" s="305">
        <v>0.11139691485522547</v>
      </c>
      <c r="L340" s="240">
        <v>5.0523276795380732E-2</v>
      </c>
      <c r="M340" s="305">
        <v>1.2538679484324732E-2</v>
      </c>
      <c r="N340" s="240">
        <v>2.7879941951979851E-2</v>
      </c>
      <c r="O340" s="305">
        <v>2.045501662354016E-2</v>
      </c>
      <c r="P340" s="240">
        <v>6.6033462072990013E-3</v>
      </c>
      <c r="Q340" s="305">
        <v>7.6092047574805935E-3</v>
      </c>
      <c r="R340" s="240">
        <v>0</v>
      </c>
      <c r="S340" s="305">
        <v>0</v>
      </c>
      <c r="T340" s="240">
        <v>2.5645553874858911E-3</v>
      </c>
      <c r="U340" s="305">
        <v>8.0775816396262204E-3</v>
      </c>
      <c r="V340" s="240">
        <v>1.6047666945645247E-3</v>
      </c>
      <c r="W340" s="305">
        <v>2.7181215783533097E-3</v>
      </c>
      <c r="X340" s="240">
        <v>0.78627425386027017</v>
      </c>
      <c r="Y340" s="310">
        <v>1</v>
      </c>
    </row>
    <row r="341" spans="2:25" ht="15" hidden="1" customHeight="1" outlineLevel="1">
      <c r="B341" s="95" t="s">
        <v>49</v>
      </c>
      <c r="C341" s="305">
        <v>0.14263940287273411</v>
      </c>
      <c r="D341" s="240">
        <v>1.7926362667001192E-2</v>
      </c>
      <c r="E341" s="305">
        <v>2.858307721256978E-2</v>
      </c>
      <c r="F341" s="240">
        <v>0.17496707018754312</v>
      </c>
      <c r="G341" s="305">
        <v>6.0797842313240924E-2</v>
      </c>
      <c r="H341" s="240">
        <v>0.24650943987957097</v>
      </c>
      <c r="I341" s="305">
        <v>8.2167722511447029E-4</v>
      </c>
      <c r="J341" s="240">
        <v>6.8613184469673211E-2</v>
      </c>
      <c r="K341" s="305">
        <v>0.22891551150975348</v>
      </c>
      <c r="L341" s="240">
        <v>9.0083422191557419E-2</v>
      </c>
      <c r="M341" s="305">
        <v>2.958038010412093E-2</v>
      </c>
      <c r="N341" s="240">
        <v>4.9099918459512011E-2</v>
      </c>
      <c r="O341" s="305">
        <v>6.0151790754563131E-2</v>
      </c>
      <c r="P341" s="240">
        <v>7.4515461330991661E-3</v>
      </c>
      <c r="Q341" s="305">
        <v>8.8879131907420184E-3</v>
      </c>
      <c r="R341" s="240">
        <v>0</v>
      </c>
      <c r="S341" s="305">
        <v>0</v>
      </c>
      <c r="T341" s="240">
        <v>1.6809885216082293E-3</v>
      </c>
      <c r="U341" s="305">
        <v>5.0931443266637394E-3</v>
      </c>
      <c r="V341" s="240">
        <v>1.1102051056890172E-3</v>
      </c>
      <c r="W341" s="305">
        <v>4.2714671015492691E-3</v>
      </c>
      <c r="X341" s="240">
        <v>0.85562942984381862</v>
      </c>
      <c r="Y341" s="310">
        <v>1</v>
      </c>
    </row>
    <row r="342" spans="2:25" ht="15" hidden="1" customHeight="1" outlineLevel="1">
      <c r="B342" s="95" t="s">
        <v>50</v>
      </c>
      <c r="C342" s="305">
        <v>0.13407776985824027</v>
      </c>
      <c r="D342" s="240">
        <v>2.0338812213366739E-2</v>
      </c>
      <c r="E342" s="305">
        <v>3.727942288170371E-2</v>
      </c>
      <c r="F342" s="240">
        <v>0.17797360634138967</v>
      </c>
      <c r="G342" s="305">
        <v>5.6214317083882304E-2</v>
      </c>
      <c r="H342" s="240">
        <v>0.26399418273972802</v>
      </c>
      <c r="I342" s="305">
        <v>5.6876678401981322E-4</v>
      </c>
      <c r="J342" s="240">
        <v>5.6970272936060537E-2</v>
      </c>
      <c r="K342" s="305">
        <v>0.2208974995860242</v>
      </c>
      <c r="L342" s="240">
        <v>8.0152919069526346E-2</v>
      </c>
      <c r="M342" s="305">
        <v>3.1634952518772901E-2</v>
      </c>
      <c r="N342" s="240">
        <v>4.7639617846317775E-2</v>
      </c>
      <c r="O342" s="305">
        <v>6.1470010151407156E-2</v>
      </c>
      <c r="P342" s="240">
        <v>6.6524114991684483E-3</v>
      </c>
      <c r="Q342" s="305">
        <v>8.4307076466734344E-3</v>
      </c>
      <c r="R342" s="240">
        <v>0</v>
      </c>
      <c r="S342" s="305">
        <v>0</v>
      </c>
      <c r="T342" s="240">
        <v>2.9374284541782759E-3</v>
      </c>
      <c r="U342" s="305">
        <v>7.6747517944952019E-3</v>
      </c>
      <c r="V342" s="240">
        <v>1.1735314657623996E-3</v>
      </c>
      <c r="W342" s="305">
        <v>3.167814999604023E-3</v>
      </c>
      <c r="X342" s="240">
        <v>0.86427352642605682</v>
      </c>
      <c r="Y342" s="310">
        <v>1</v>
      </c>
    </row>
    <row r="343" spans="2:25" ht="15" hidden="1" customHeight="1" outlineLevel="1">
      <c r="B343" s="95" t="s">
        <v>51</v>
      </c>
      <c r="C343" s="305">
        <v>0.1206896551724138</v>
      </c>
      <c r="D343" s="240">
        <v>2.0069662138627656E-2</v>
      </c>
      <c r="E343" s="305">
        <v>3.0929989550679205E-2</v>
      </c>
      <c r="F343" s="240">
        <v>0.19202368512713341</v>
      </c>
      <c r="G343" s="305">
        <v>3.2852664576802505E-2</v>
      </c>
      <c r="H343" s="240">
        <v>0.28309996516893071</v>
      </c>
      <c r="I343" s="305">
        <v>8.6381051898293281E-4</v>
      </c>
      <c r="J343" s="240">
        <v>7.1933124346917454E-2</v>
      </c>
      <c r="K343" s="305">
        <v>0.21501915708812258</v>
      </c>
      <c r="L343" s="240">
        <v>8.3378613723441311E-2</v>
      </c>
      <c r="M343" s="305">
        <v>2.9536746778126087E-2</v>
      </c>
      <c r="N343" s="240">
        <v>4.5426680599094389E-2</v>
      </c>
      <c r="O343" s="305">
        <v>5.6677115987460815E-2</v>
      </c>
      <c r="P343" s="240">
        <v>6.562173458725183E-3</v>
      </c>
      <c r="Q343" s="305">
        <v>8.881922675026124E-3</v>
      </c>
      <c r="R343" s="240">
        <v>0</v>
      </c>
      <c r="S343" s="305">
        <v>0</v>
      </c>
      <c r="T343" s="240">
        <v>3.4552420759317313E-3</v>
      </c>
      <c r="U343" s="305">
        <v>7.7185649599442706E-3</v>
      </c>
      <c r="V343" s="240">
        <v>1.9644723092998957E-3</v>
      </c>
      <c r="W343" s="305">
        <v>2.7168234064785788E-3</v>
      </c>
      <c r="X343" s="240">
        <v>0.87809125740160243</v>
      </c>
      <c r="Y343" s="310">
        <v>1</v>
      </c>
    </row>
    <row r="344" spans="2:25" ht="15" customHeight="1" collapsed="1">
      <c r="B344" s="251">
        <v>1985</v>
      </c>
      <c r="C344" s="253">
        <v>0.21327878205931058</v>
      </c>
      <c r="D344" s="253">
        <v>1.9354932394780359E-2</v>
      </c>
      <c r="E344" s="253">
        <v>2.638742416459286E-2</v>
      </c>
      <c r="F344" s="253">
        <v>0.16402350738795843</v>
      </c>
      <c r="G344" s="253">
        <v>4.2190715271512996E-2</v>
      </c>
      <c r="H344" s="253">
        <v>0.30509082702417839</v>
      </c>
      <c r="I344" s="253">
        <v>2.8624897670982484E-3</v>
      </c>
      <c r="J344" s="253">
        <v>6.5762238489989758E-2</v>
      </c>
      <c r="K344" s="253">
        <v>0.13040574022678469</v>
      </c>
      <c r="L344" s="253">
        <v>5.2517702239349158E-2</v>
      </c>
      <c r="M344" s="253">
        <v>1.7415143302977994E-2</v>
      </c>
      <c r="N344" s="253">
        <v>2.9943300799815095E-2</v>
      </c>
      <c r="O344" s="253">
        <v>3.052959388464245E-2</v>
      </c>
      <c r="P344" s="253">
        <v>6.396584615887272E-3</v>
      </c>
      <c r="Q344" s="253">
        <v>8.1560689199924735E-3</v>
      </c>
      <c r="R344" s="253">
        <v>0</v>
      </c>
      <c r="S344" s="253">
        <v>0</v>
      </c>
      <c r="T344" s="253">
        <v>3.4887161270531603E-3</v>
      </c>
      <c r="U344" s="253">
        <v>5.6771806139680548E-3</v>
      </c>
      <c r="V344" s="253">
        <v>1.9028810647905288E-3</v>
      </c>
      <c r="W344" s="253">
        <v>3.282394205560769E-3</v>
      </c>
      <c r="X344" s="253">
        <v>0.78498170027414804</v>
      </c>
      <c r="Y344" s="253">
        <v>1</v>
      </c>
    </row>
    <row r="345" spans="2:25" ht="15" hidden="1" customHeight="1" outlineLevel="1">
      <c r="B345" s="95" t="s">
        <v>40</v>
      </c>
      <c r="C345" s="305">
        <v>0.15238838292876777</v>
      </c>
      <c r="D345" s="240">
        <v>1.9301021561435875E-2</v>
      </c>
      <c r="E345" s="305">
        <v>2.8255178900855313E-2</v>
      </c>
      <c r="F345" s="240">
        <v>0.19201125832160593</v>
      </c>
      <c r="G345" s="305">
        <v>2.8597886877201169E-2</v>
      </c>
      <c r="H345" s="240">
        <v>0.25968514616130606</v>
      </c>
      <c r="I345" s="305">
        <v>0</v>
      </c>
      <c r="J345" s="240">
        <v>5.5183275850754325E-2</v>
      </c>
      <c r="K345" s="305">
        <v>0.23331850695988857</v>
      </c>
      <c r="L345" s="240">
        <v>9.8007189575844186E-2</v>
      </c>
      <c r="M345" s="305">
        <v>2.7999970833363714E-2</v>
      </c>
      <c r="N345" s="240">
        <v>4.7680158666501389E-2</v>
      </c>
      <c r="O345" s="305">
        <v>5.9631187884179288E-2</v>
      </c>
      <c r="P345" s="240">
        <v>9.1291571571279605E-3</v>
      </c>
      <c r="Q345" s="305">
        <v>8.7864491807821028E-3</v>
      </c>
      <c r="R345" s="240">
        <v>0</v>
      </c>
      <c r="S345" s="305">
        <v>0</v>
      </c>
      <c r="T345" s="240">
        <v>3.1281217415398527E-3</v>
      </c>
      <c r="U345" s="305">
        <v>5.4249943489642202E-3</v>
      </c>
      <c r="V345" s="240">
        <v>1.2104154058172857E-3</v>
      </c>
      <c r="W345" s="305">
        <v>2.668747220054979E-3</v>
      </c>
      <c r="X345" s="240">
        <v>0.84670015968733359</v>
      </c>
      <c r="Y345" s="310">
        <v>1</v>
      </c>
    </row>
    <row r="346" spans="2:25" ht="15" hidden="1" customHeight="1" outlineLevel="1">
      <c r="B346" s="95" t="s">
        <v>41</v>
      </c>
      <c r="C346" s="305">
        <v>0.16214026304747298</v>
      </c>
      <c r="D346" s="240">
        <v>2.0010707102860532E-2</v>
      </c>
      <c r="E346" s="305">
        <v>1.7464152909004094E-2</v>
      </c>
      <c r="F346" s="240">
        <v>0.21530681637318594</v>
      </c>
      <c r="G346" s="305">
        <v>2.3902883683243385E-2</v>
      </c>
      <c r="H346" s="240">
        <v>0.30251182845484931</v>
      </c>
      <c r="I346" s="305">
        <v>0</v>
      </c>
      <c r="J346" s="240">
        <v>3.603518874886056E-2</v>
      </c>
      <c r="K346" s="305">
        <v>0.19565060118935657</v>
      </c>
      <c r="L346" s="240">
        <v>8.1844226122437164E-2</v>
      </c>
      <c r="M346" s="305">
        <v>2.0907788693878143E-2</v>
      </c>
      <c r="N346" s="240">
        <v>3.8972407506547249E-2</v>
      </c>
      <c r="O346" s="305">
        <v>5.3926178866494E-2</v>
      </c>
      <c r="P346" s="240">
        <v>6.3519164267214559E-3</v>
      </c>
      <c r="Q346" s="305">
        <v>1.0005353551430266E-2</v>
      </c>
      <c r="R346" s="240">
        <v>0</v>
      </c>
      <c r="S346" s="305">
        <v>0</v>
      </c>
      <c r="T346" s="240">
        <v>3.1397855685616309E-3</v>
      </c>
      <c r="U346" s="305">
        <v>2.9444532866465065E-3</v>
      </c>
      <c r="V346" s="240">
        <v>1.6277690159593708E-3</v>
      </c>
      <c r="W346" s="305">
        <v>1.8954465874726897E-3</v>
      </c>
      <c r="X346" s="240">
        <v>0.83684690289815233</v>
      </c>
      <c r="Y346" s="310">
        <v>1</v>
      </c>
    </row>
    <row r="347" spans="2:25" ht="15" hidden="1" customHeight="1" outlineLevel="1">
      <c r="B347" s="95" t="s">
        <v>42</v>
      </c>
      <c r="C347" s="305">
        <v>0.24570489448679703</v>
      </c>
      <c r="D347" s="240">
        <v>1.590293890177881E-2</v>
      </c>
      <c r="E347" s="305">
        <v>2.526654513313446E-2</v>
      </c>
      <c r="F347" s="240">
        <v>0.13765053585239201</v>
      </c>
      <c r="G347" s="305">
        <v>4.6210363495746323E-2</v>
      </c>
      <c r="H347" s="240">
        <v>0.37049773505689981</v>
      </c>
      <c r="I347" s="305">
        <v>0</v>
      </c>
      <c r="J347" s="240">
        <v>5.1306485471218653E-2</v>
      </c>
      <c r="K347" s="305">
        <v>8.280162412993039E-2</v>
      </c>
      <c r="L347" s="240">
        <v>4.5581979891724668E-2</v>
      </c>
      <c r="M347" s="305">
        <v>6.9467462158877471E-3</v>
      </c>
      <c r="N347" s="240">
        <v>1.9783725555187273E-2</v>
      </c>
      <c r="O347" s="305">
        <v>1.0489172467130704E-2</v>
      </c>
      <c r="P347" s="240">
        <v>6.4495635841343496E-3</v>
      </c>
      <c r="Q347" s="305">
        <v>5.6002099215556296E-3</v>
      </c>
      <c r="R347" s="240">
        <v>0</v>
      </c>
      <c r="S347" s="305">
        <v>0</v>
      </c>
      <c r="T347" s="240">
        <v>3.1557286487680918E-3</v>
      </c>
      <c r="U347" s="305">
        <v>4.4539277427908521E-3</v>
      </c>
      <c r="V347" s="240">
        <v>1.4708319522704673E-3</v>
      </c>
      <c r="W347" s="305">
        <v>3.1419180201082753E-3</v>
      </c>
      <c r="X347" s="240">
        <v>0.75390840791072822</v>
      </c>
      <c r="Y347" s="310">
        <v>1</v>
      </c>
    </row>
    <row r="348" spans="2:25" ht="15" hidden="1" customHeight="1" outlineLevel="1">
      <c r="B348" s="95" t="s">
        <v>43</v>
      </c>
      <c r="C348" s="305">
        <v>0.30117090659445439</v>
      </c>
      <c r="D348" s="240">
        <v>1.713261375338495E-2</v>
      </c>
      <c r="E348" s="305">
        <v>3.1709828750143026E-2</v>
      </c>
      <c r="F348" s="240">
        <v>0.13495556657385865</v>
      </c>
      <c r="G348" s="305">
        <v>4.5432701476028833E-2</v>
      </c>
      <c r="H348" s="240">
        <v>0.38735268316869448</v>
      </c>
      <c r="I348" s="305">
        <v>0</v>
      </c>
      <c r="J348" s="240">
        <v>4.4387657805408293E-2</v>
      </c>
      <c r="K348" s="305">
        <v>1.0931004233571073E-2</v>
      </c>
      <c r="L348" s="240">
        <v>5.4159197528509857E-4</v>
      </c>
      <c r="M348" s="305">
        <v>1.2967695182882643E-4</v>
      </c>
      <c r="N348" s="240">
        <v>1.0130058354628322E-2</v>
      </c>
      <c r="O348" s="305">
        <v>1.2967695182882643E-4</v>
      </c>
      <c r="P348" s="240">
        <v>5.8354628322971891E-3</v>
      </c>
      <c r="Q348" s="305">
        <v>6.430451199511804E-3</v>
      </c>
      <c r="R348" s="240">
        <v>0</v>
      </c>
      <c r="S348" s="305">
        <v>0</v>
      </c>
      <c r="T348" s="240">
        <v>4.1267782905526525E-3</v>
      </c>
      <c r="U348" s="305">
        <v>5.4082916968610549E-3</v>
      </c>
      <c r="V348" s="240">
        <v>2.1663679011403943E-3</v>
      </c>
      <c r="W348" s="305">
        <v>2.6469354285060453E-3</v>
      </c>
      <c r="X348" s="240">
        <v>0.69851634310995858</v>
      </c>
      <c r="Y348" s="310">
        <v>1</v>
      </c>
    </row>
    <row r="349" spans="2:25" ht="15" hidden="1" customHeight="1" outlineLevel="1">
      <c r="B349" s="95" t="s">
        <v>44</v>
      </c>
      <c r="C349" s="305">
        <v>0.33321830830388693</v>
      </c>
      <c r="D349" s="240">
        <v>1.410666961130742E-2</v>
      </c>
      <c r="E349" s="305">
        <v>2.8606724823321553E-2</v>
      </c>
      <c r="F349" s="240">
        <v>0.12558662765017667</v>
      </c>
      <c r="G349" s="305">
        <v>4.1636760159010598E-2</v>
      </c>
      <c r="H349" s="240">
        <v>0.37283982994699649</v>
      </c>
      <c r="I349" s="305">
        <v>0</v>
      </c>
      <c r="J349" s="240">
        <v>4.9987577296819789E-2</v>
      </c>
      <c r="K349" s="305">
        <v>7.2258723498233217E-3</v>
      </c>
      <c r="L349" s="240">
        <v>4.6240061837455828E-4</v>
      </c>
      <c r="M349" s="305">
        <v>1.6563604240282687E-4</v>
      </c>
      <c r="N349" s="240">
        <v>6.4943131625441698E-3</v>
      </c>
      <c r="O349" s="305">
        <v>1.0352252650176679E-4</v>
      </c>
      <c r="P349" s="240">
        <v>3.2989178445229682E-3</v>
      </c>
      <c r="Q349" s="305">
        <v>4.9138692579505303E-3</v>
      </c>
      <c r="R349" s="240">
        <v>0</v>
      </c>
      <c r="S349" s="305">
        <v>0</v>
      </c>
      <c r="T349" s="240">
        <v>5.6385269434628977E-3</v>
      </c>
      <c r="U349" s="305">
        <v>3.6370914310954062E-3</v>
      </c>
      <c r="V349" s="240">
        <v>3.6163869257950531E-3</v>
      </c>
      <c r="W349" s="305">
        <v>5.4038758833922264E-3</v>
      </c>
      <c r="X349" s="240">
        <v>0.66649873012367489</v>
      </c>
      <c r="Y349" s="310">
        <v>1</v>
      </c>
    </row>
    <row r="350" spans="2:25" ht="15" hidden="1" customHeight="1" outlineLevel="1">
      <c r="B350" s="95" t="s">
        <v>45</v>
      </c>
      <c r="C350" s="305">
        <v>0.30292067551341828</v>
      </c>
      <c r="D350" s="240">
        <v>1.8712283054468336E-2</v>
      </c>
      <c r="E350" s="305">
        <v>4.2991470317641008E-2</v>
      </c>
      <c r="F350" s="240">
        <v>0.10621559668792591</v>
      </c>
      <c r="G350" s="305">
        <v>4.1619236226979994E-2</v>
      </c>
      <c r="H350" s="240">
        <v>0.40245442779397778</v>
      </c>
      <c r="I350" s="305">
        <v>0</v>
      </c>
      <c r="J350" s="240">
        <v>4.4582014377270815E-2</v>
      </c>
      <c r="K350" s="305">
        <v>1.1515850863104055E-2</v>
      </c>
      <c r="L350" s="240">
        <v>5.1458778399787926E-4</v>
      </c>
      <c r="M350" s="305">
        <v>3.1966816884716742E-4</v>
      </c>
      <c r="N350" s="240">
        <v>1.0603627064198724E-2</v>
      </c>
      <c r="O350" s="305">
        <v>7.7967846060284732E-5</v>
      </c>
      <c r="P350" s="240">
        <v>6.2218341156107223E-3</v>
      </c>
      <c r="Q350" s="305">
        <v>6.4635344383976046E-3</v>
      </c>
      <c r="R350" s="240">
        <v>0</v>
      </c>
      <c r="S350" s="305">
        <v>0</v>
      </c>
      <c r="T350" s="240">
        <v>4.0387344259227497E-3</v>
      </c>
      <c r="U350" s="305">
        <v>4.1322958411950913E-3</v>
      </c>
      <c r="V350" s="240">
        <v>3.0875267039872758E-3</v>
      </c>
      <c r="W350" s="305">
        <v>4.7482418250713405E-3</v>
      </c>
      <c r="X350" s="240">
        <v>0.69678304667155289</v>
      </c>
      <c r="Y350" s="310">
        <v>1</v>
      </c>
    </row>
    <row r="351" spans="2:25" ht="15" hidden="1" customHeight="1" outlineLevel="1">
      <c r="B351" s="95" t="s">
        <v>46</v>
      </c>
      <c r="C351" s="305">
        <v>0.26858295888721778</v>
      </c>
      <c r="D351" s="240">
        <v>2.0448961671041693E-2</v>
      </c>
      <c r="E351" s="305">
        <v>2.0047268956626528E-2</v>
      </c>
      <c r="F351" s="240">
        <v>0.12841088493839153</v>
      </c>
      <c r="G351" s="305">
        <v>5.5919362523003911E-2</v>
      </c>
      <c r="H351" s="240">
        <v>0.42570086036974414</v>
      </c>
      <c r="I351" s="305">
        <v>0</v>
      </c>
      <c r="J351" s="240">
        <v>4.8109708819490504E-2</v>
      </c>
      <c r="K351" s="305">
        <v>6.0534157893261846E-3</v>
      </c>
      <c r="L351" s="240">
        <v>3.9235102338225266E-4</v>
      </c>
      <c r="M351" s="305">
        <v>1.8683382065821556E-4</v>
      </c>
      <c r="N351" s="240">
        <v>4.9884630115743555E-3</v>
      </c>
      <c r="O351" s="305">
        <v>4.8576793371136041E-4</v>
      </c>
      <c r="P351" s="240">
        <v>5.9226321148654329E-3</v>
      </c>
      <c r="Q351" s="305">
        <v>5.6890898390426631E-3</v>
      </c>
      <c r="R351" s="240">
        <v>0</v>
      </c>
      <c r="S351" s="305">
        <v>0</v>
      </c>
      <c r="T351" s="240">
        <v>3.3443253897820582E-3</v>
      </c>
      <c r="U351" s="305">
        <v>5.1846385232654814E-3</v>
      </c>
      <c r="V351" s="240">
        <v>2.849215765037787E-3</v>
      </c>
      <c r="W351" s="305">
        <v>3.2228834063542182E-3</v>
      </c>
      <c r="X351" s="240">
        <v>0.73090324810597218</v>
      </c>
      <c r="Y351" s="310">
        <v>1</v>
      </c>
    </row>
    <row r="352" spans="2:25" ht="15" hidden="1" customHeight="1" outlineLevel="1">
      <c r="B352" s="95" t="s">
        <v>47</v>
      </c>
      <c r="C352" s="305">
        <v>0.2116394217610908</v>
      </c>
      <c r="D352" s="240">
        <v>1.5700032345549998E-2</v>
      </c>
      <c r="E352" s="305">
        <v>1.9540029691556153E-2</v>
      </c>
      <c r="F352" s="240">
        <v>0.15315203237872493</v>
      </c>
      <c r="G352" s="305">
        <v>7.2495500651057865E-2</v>
      </c>
      <c r="H352" s="240">
        <v>0.43175503636800944</v>
      </c>
      <c r="I352" s="305">
        <v>0</v>
      </c>
      <c r="J352" s="240">
        <v>5.1860698498005356E-2</v>
      </c>
      <c r="K352" s="305">
        <v>7.2072520381843367E-3</v>
      </c>
      <c r="L352" s="240">
        <v>3.9809907690776543E-4</v>
      </c>
      <c r="M352" s="305">
        <v>6.303235384372952E-4</v>
      </c>
      <c r="N352" s="240">
        <v>6.0212485382299518E-3</v>
      </c>
      <c r="O352" s="305">
        <v>1.575808846093238E-4</v>
      </c>
      <c r="P352" s="240">
        <v>6.4774037305200998E-3</v>
      </c>
      <c r="Q352" s="305">
        <v>4.8933011536579502E-3</v>
      </c>
      <c r="R352" s="240">
        <v>0</v>
      </c>
      <c r="S352" s="305">
        <v>0</v>
      </c>
      <c r="T352" s="240">
        <v>3.6741227306279186E-3</v>
      </c>
      <c r="U352" s="305">
        <v>1.6371824537831852E-2</v>
      </c>
      <c r="V352" s="240">
        <v>1.6753336153201796E-3</v>
      </c>
      <c r="W352" s="305">
        <v>2.8862183075812993E-3</v>
      </c>
      <c r="X352" s="240">
        <v>0.78768878604662729</v>
      </c>
      <c r="Y352" s="310">
        <v>1</v>
      </c>
    </row>
    <row r="353" spans="2:25" ht="15" hidden="1" customHeight="1" outlineLevel="1">
      <c r="B353" s="95" t="s">
        <v>48</v>
      </c>
      <c r="C353" s="305">
        <v>0.23604563387503383</v>
      </c>
      <c r="D353" s="240">
        <v>2.1663272136844654E-2</v>
      </c>
      <c r="E353" s="305">
        <v>3.0579253963054224E-2</v>
      </c>
      <c r="F353" s="240">
        <v>0.18151714118870263</v>
      </c>
      <c r="G353" s="305">
        <v>6.8628847331614701E-2</v>
      </c>
      <c r="H353" s="240">
        <v>0.26036518494253036</v>
      </c>
      <c r="I353" s="305">
        <v>0</v>
      </c>
      <c r="J353" s="240">
        <v>5.7996610217772145E-2</v>
      </c>
      <c r="K353" s="305">
        <v>0.11119340274315991</v>
      </c>
      <c r="L353" s="240">
        <v>5.6508239449658888E-2</v>
      </c>
      <c r="M353" s="305">
        <v>1.9213513552007521E-2</v>
      </c>
      <c r="N353" s="240">
        <v>1.9099571292247652E-2</v>
      </c>
      <c r="O353" s="305">
        <v>1.6372078449245844E-2</v>
      </c>
      <c r="P353" s="240">
        <v>7.4347324493313017E-3</v>
      </c>
      <c r="Q353" s="305">
        <v>6.0603039409779097E-3</v>
      </c>
      <c r="R353" s="240">
        <v>0</v>
      </c>
      <c r="S353" s="305">
        <v>0</v>
      </c>
      <c r="T353" s="240">
        <v>5.405135947358676E-3</v>
      </c>
      <c r="U353" s="305">
        <v>7.4489752318012848E-3</v>
      </c>
      <c r="V353" s="240">
        <v>1.758983635042942E-3</v>
      </c>
      <c r="W353" s="305">
        <v>3.4111464015610092E-3</v>
      </c>
      <c r="X353" s="240">
        <v>0.76346299012975172</v>
      </c>
      <c r="Y353" s="310">
        <v>1</v>
      </c>
    </row>
    <row r="354" spans="2:25" ht="15" hidden="1" customHeight="1" outlineLevel="1">
      <c r="B354" s="95" t="s">
        <v>49</v>
      </c>
      <c r="C354" s="305">
        <v>0.15651245405449804</v>
      </c>
      <c r="D354" s="240">
        <v>2.4736989808141166E-2</v>
      </c>
      <c r="E354" s="305">
        <v>2.9740514863412663E-2</v>
      </c>
      <c r="F354" s="240">
        <v>0.19057886198895255</v>
      </c>
      <c r="G354" s="305">
        <v>6.7222461789085336E-2</v>
      </c>
      <c r="H354" s="240">
        <v>0.25700048597849373</v>
      </c>
      <c r="I354" s="305">
        <v>0</v>
      </c>
      <c r="J354" s="240">
        <v>4.7420549361040953E-2</v>
      </c>
      <c r="K354" s="305">
        <v>0.19378905795464657</v>
      </c>
      <c r="L354" s="240">
        <v>7.9180270642107642E-2</v>
      </c>
      <c r="M354" s="305">
        <v>3.193084046900347E-2</v>
      </c>
      <c r="N354" s="240">
        <v>2.9870565446244619E-2</v>
      </c>
      <c r="O354" s="305">
        <v>5.280738139729084E-2</v>
      </c>
      <c r="P354" s="240">
        <v>7.501865199148511E-3</v>
      </c>
      <c r="Q354" s="305">
        <v>7.1664715907924191E-3</v>
      </c>
      <c r="R354" s="240">
        <v>0</v>
      </c>
      <c r="S354" s="305">
        <v>0</v>
      </c>
      <c r="T354" s="240">
        <v>3.1965064306590826E-3</v>
      </c>
      <c r="U354" s="305">
        <v>1.0602544884562996E-2</v>
      </c>
      <c r="V354" s="240">
        <v>9.5142268492850643E-4</v>
      </c>
      <c r="W354" s="305">
        <v>2.7173727044360937E-3</v>
      </c>
      <c r="X354" s="240">
        <v>0.84262510523830059</v>
      </c>
      <c r="Y354" s="310">
        <v>1</v>
      </c>
    </row>
    <row r="355" spans="2:25" ht="15" hidden="1" customHeight="1" outlineLevel="1">
      <c r="B355" s="95" t="s">
        <v>50</v>
      </c>
      <c r="C355" s="305">
        <v>0.13569759716945218</v>
      </c>
      <c r="D355" s="240">
        <v>2.0908134092724327E-2</v>
      </c>
      <c r="E355" s="305">
        <v>3.5232557271566878E-2</v>
      </c>
      <c r="F355" s="240">
        <v>0.17374428030783701</v>
      </c>
      <c r="G355" s="305">
        <v>6.3478319287585752E-2</v>
      </c>
      <c r="H355" s="240">
        <v>0.27691147819985518</v>
      </c>
      <c r="I355" s="305">
        <v>0</v>
      </c>
      <c r="J355" s="240">
        <v>4.1793874610911642E-2</v>
      </c>
      <c r="K355" s="305">
        <v>0.21121619503310515</v>
      </c>
      <c r="L355" s="240">
        <v>7.789231676457635E-2</v>
      </c>
      <c r="M355" s="305">
        <v>3.4292027141012336E-2</v>
      </c>
      <c r="N355" s="240">
        <v>3.6217874551195441E-2</v>
      </c>
      <c r="O355" s="305">
        <v>6.281397657632104E-2</v>
      </c>
      <c r="P355" s="240">
        <v>7.6362089171213808E-3</v>
      </c>
      <c r="Q355" s="305">
        <v>7.9273253861025482E-3</v>
      </c>
      <c r="R355" s="240">
        <v>0</v>
      </c>
      <c r="S355" s="305">
        <v>0</v>
      </c>
      <c r="T355" s="240">
        <v>3.8815529197488933E-3</v>
      </c>
      <c r="U355" s="305">
        <v>1.7511775287944047E-2</v>
      </c>
      <c r="V355" s="240">
        <v>1.1868594504616809E-3</v>
      </c>
      <c r="W355" s="305">
        <v>2.0676733822508528E-3</v>
      </c>
      <c r="X355" s="240">
        <v>0.86349623414721521</v>
      </c>
      <c r="Y355" s="310">
        <v>1</v>
      </c>
    </row>
    <row r="356" spans="2:25" ht="15" hidden="1" customHeight="1" outlineLevel="1">
      <c r="B356" s="95" t="s">
        <v>51</v>
      </c>
      <c r="C356" s="305">
        <v>0.12876428551566887</v>
      </c>
      <c r="D356" s="240">
        <v>1.9554820231905013E-2</v>
      </c>
      <c r="E356" s="305">
        <v>3.9568445346606237E-2</v>
      </c>
      <c r="F356" s="240">
        <v>0.18094291355003753</v>
      </c>
      <c r="G356" s="305">
        <v>4.3343158245975032E-2</v>
      </c>
      <c r="H356" s="240">
        <v>0.2669132163612602</v>
      </c>
      <c r="I356" s="305">
        <v>0</v>
      </c>
      <c r="J356" s="240">
        <v>5.0114006061785725E-2</v>
      </c>
      <c r="K356" s="305">
        <v>0.23168256263381809</v>
      </c>
      <c r="L356" s="240">
        <v>8.6748880794149538E-2</v>
      </c>
      <c r="M356" s="305">
        <v>3.9846508911937271E-2</v>
      </c>
      <c r="N356" s="240">
        <v>4.3405722548174513E-2</v>
      </c>
      <c r="O356" s="305">
        <v>6.1681450379556767E-2</v>
      </c>
      <c r="P356" s="240">
        <v>7.6258932792036263E-3</v>
      </c>
      <c r="Q356" s="305">
        <v>8.2237299446653502E-3</v>
      </c>
      <c r="R356" s="240">
        <v>0</v>
      </c>
      <c r="S356" s="305">
        <v>0</v>
      </c>
      <c r="T356" s="240">
        <v>5.5404165392208661E-3</v>
      </c>
      <c r="U356" s="305">
        <v>1.2290409587631732E-2</v>
      </c>
      <c r="V356" s="240">
        <v>1.8491227094513806E-3</v>
      </c>
      <c r="W356" s="305">
        <v>2.8153935989767261E-3</v>
      </c>
      <c r="X356" s="240">
        <v>0.87046408809053755</v>
      </c>
      <c r="Y356" s="310">
        <v>1</v>
      </c>
    </row>
    <row r="357" spans="2:25" ht="15" customHeight="1" collapsed="1">
      <c r="B357" s="251">
        <v>1984</v>
      </c>
      <c r="C357" s="253">
        <v>0.21807333864557607</v>
      </c>
      <c r="D357" s="253">
        <v>1.9028799944567902E-2</v>
      </c>
      <c r="E357" s="253">
        <v>2.9273220852367495E-2</v>
      </c>
      <c r="F357" s="253">
        <v>0.16109272998134117</v>
      </c>
      <c r="G357" s="253">
        <v>4.9597498626570785E-2</v>
      </c>
      <c r="H357" s="253">
        <v>0.33081888551786942</v>
      </c>
      <c r="I357" s="253">
        <v>0</v>
      </c>
      <c r="J357" s="253">
        <v>4.8281604957213349E-2</v>
      </c>
      <c r="K357" s="253">
        <v>0.1126317130992977</v>
      </c>
      <c r="L357" s="253">
        <v>4.582180560161149E-2</v>
      </c>
      <c r="M357" s="253">
        <v>1.5839598315260158E-2</v>
      </c>
      <c r="N357" s="253">
        <v>2.3399026968705612E-2</v>
      </c>
      <c r="O357" s="253">
        <v>2.7571282213720433E-2</v>
      </c>
      <c r="P357" s="253">
        <v>6.6691743092022237E-3</v>
      </c>
      <c r="Q357" s="253">
        <v>6.882612633569085E-3</v>
      </c>
      <c r="R357" s="253">
        <v>0</v>
      </c>
      <c r="S357" s="253">
        <v>0</v>
      </c>
      <c r="T357" s="253">
        <v>4.0460482358239836E-3</v>
      </c>
      <c r="U357" s="253">
        <v>7.9188711649154416E-3</v>
      </c>
      <c r="V357" s="253">
        <v>1.9339368173066928E-3</v>
      </c>
      <c r="W357" s="253">
        <v>3.1384713609075026E-3</v>
      </c>
      <c r="X357" s="253">
        <v>0.78131356750095271</v>
      </c>
      <c r="Y357" s="253">
        <v>1</v>
      </c>
    </row>
    <row r="358" spans="2:25" ht="15" hidden="1" customHeight="1" outlineLevel="1">
      <c r="B358" s="95" t="s">
        <v>40</v>
      </c>
      <c r="C358" s="305">
        <v>0.15379627361413317</v>
      </c>
      <c r="D358" s="240">
        <v>2.0180987650763E-2</v>
      </c>
      <c r="E358" s="305">
        <v>4.0434024525555862E-2</v>
      </c>
      <c r="F358" s="240">
        <v>0.21219216969033244</v>
      </c>
      <c r="G358" s="305">
        <v>2.720578699367408E-2</v>
      </c>
      <c r="H358" s="240">
        <v>0.26642362061760594</v>
      </c>
      <c r="I358" s="305">
        <v>0</v>
      </c>
      <c r="J358" s="240">
        <v>3.8985835122555733E-2</v>
      </c>
      <c r="K358" s="305">
        <v>0.21217055492312348</v>
      </c>
      <c r="L358" s="240">
        <v>8.7229995532948107E-2</v>
      </c>
      <c r="M358" s="305">
        <v>3.5930948023689784E-2</v>
      </c>
      <c r="N358" s="240">
        <v>3.9259622173869191E-2</v>
      </c>
      <c r="O358" s="305">
        <v>4.9749989192616396E-2</v>
      </c>
      <c r="P358" s="240">
        <v>6.0449298961050193E-3</v>
      </c>
      <c r="Q358" s="305">
        <v>8.5306281251350917E-3</v>
      </c>
      <c r="R358" s="240">
        <v>0</v>
      </c>
      <c r="S358" s="305">
        <v>0</v>
      </c>
      <c r="T358" s="240">
        <v>3.9915270112540887E-3</v>
      </c>
      <c r="U358" s="305">
        <v>5.0002161476720899E-3</v>
      </c>
      <c r="V358" s="240">
        <v>1.2536564981195152E-3</v>
      </c>
      <c r="W358" s="305">
        <v>3.1053215556868454E-3</v>
      </c>
      <c r="X358" s="240">
        <v>0.84551925875758305</v>
      </c>
      <c r="Y358" s="310">
        <v>1</v>
      </c>
    </row>
    <row r="359" spans="2:25" ht="15" hidden="1" customHeight="1" outlineLevel="1">
      <c r="B359" s="95" t="s">
        <v>41</v>
      </c>
      <c r="C359" s="305">
        <v>0.16825306695754821</v>
      </c>
      <c r="D359" s="240">
        <v>1.6870134333487739E-2</v>
      </c>
      <c r="E359" s="305">
        <v>2.485692512290244E-2</v>
      </c>
      <c r="F359" s="240">
        <v>0.19159332367048698</v>
      </c>
      <c r="G359" s="305">
        <v>2.2555773052612704E-2</v>
      </c>
      <c r="H359" s="240">
        <v>0.32245266948582701</v>
      </c>
      <c r="I359" s="305">
        <v>0</v>
      </c>
      <c r="J359" s="240">
        <v>2.2989106884030903E-2</v>
      </c>
      <c r="K359" s="305">
        <v>0.1997967813756108</v>
      </c>
      <c r="L359" s="240">
        <v>8.4275958937883838E-2</v>
      </c>
      <c r="M359" s="305">
        <v>2.6986237915215993E-2</v>
      </c>
      <c r="N359" s="240">
        <v>4.1719588183434693E-2</v>
      </c>
      <c r="O359" s="305">
        <v>4.6814996339076251E-2</v>
      </c>
      <c r="P359" s="240">
        <v>6.8586285731362913E-3</v>
      </c>
      <c r="Q359" s="305">
        <v>9.9442643037520734E-3</v>
      </c>
      <c r="R359" s="240">
        <v>0</v>
      </c>
      <c r="S359" s="305">
        <v>0</v>
      </c>
      <c r="T359" s="240">
        <v>4.9310401506208624E-3</v>
      </c>
      <c r="U359" s="305">
        <v>4.841384875155029E-3</v>
      </c>
      <c r="V359" s="240">
        <v>1.5839098665630651E-3</v>
      </c>
      <c r="W359" s="305">
        <v>2.1293127923135546E-3</v>
      </c>
      <c r="X359" s="240">
        <v>0.83140325448649954</v>
      </c>
      <c r="Y359" s="310">
        <v>1</v>
      </c>
    </row>
    <row r="360" spans="2:25" ht="15" hidden="1" customHeight="1" outlineLevel="1">
      <c r="B360" s="95" t="s">
        <v>42</v>
      </c>
      <c r="C360" s="305">
        <v>0.27877457147665258</v>
      </c>
      <c r="D360" s="240">
        <v>1.8631449887409949E-2</v>
      </c>
      <c r="E360" s="305">
        <v>3.7479264999318848E-2</v>
      </c>
      <c r="F360" s="240">
        <v>0.14735273141062113</v>
      </c>
      <c r="G360" s="305">
        <v>4.9251135917428621E-2</v>
      </c>
      <c r="H360" s="240">
        <v>0.31369752141615048</v>
      </c>
      <c r="I360" s="305">
        <v>0</v>
      </c>
      <c r="J360" s="240">
        <v>2.8960885975526689E-2</v>
      </c>
      <c r="K360" s="305">
        <v>9.7732973258860961E-2</v>
      </c>
      <c r="L360" s="240">
        <v>4.3633653607289102E-2</v>
      </c>
      <c r="M360" s="305">
        <v>1.604308072025579E-2</v>
      </c>
      <c r="N360" s="240">
        <v>2.1516319547396006E-2</v>
      </c>
      <c r="O360" s="305">
        <v>1.6539919383920056E-2</v>
      </c>
      <c r="P360" s="240">
        <v>5.8338475346384694E-3</v>
      </c>
      <c r="Q360" s="305">
        <v>4.8241431536433501E-3</v>
      </c>
      <c r="R360" s="240">
        <v>0</v>
      </c>
      <c r="S360" s="305">
        <v>0</v>
      </c>
      <c r="T360" s="240">
        <v>5.0885895391420714E-3</v>
      </c>
      <c r="U360" s="305">
        <v>5.1607112806417235E-3</v>
      </c>
      <c r="V360" s="240">
        <v>1.9392734936572935E-3</v>
      </c>
      <c r="W360" s="305">
        <v>4.6478455633108687E-3</v>
      </c>
      <c r="X360" s="240">
        <v>0.72060037343035055</v>
      </c>
      <c r="Y360" s="310">
        <v>1</v>
      </c>
    </row>
    <row r="361" spans="2:25" ht="15" hidden="1" customHeight="1" outlineLevel="1">
      <c r="B361" s="95" t="s">
        <v>43</v>
      </c>
      <c r="C361" s="305">
        <v>0.35565240566259582</v>
      </c>
      <c r="D361" s="240">
        <v>1.5692852775643942E-2</v>
      </c>
      <c r="E361" s="305">
        <v>3.1816827880289091E-2</v>
      </c>
      <c r="F361" s="240">
        <v>0.14204304952419772</v>
      </c>
      <c r="G361" s="305">
        <v>4.779970840453384E-2</v>
      </c>
      <c r="H361" s="240">
        <v>0.33808613040274665</v>
      </c>
      <c r="I361" s="305">
        <v>0</v>
      </c>
      <c r="J361" s="240">
        <v>2.5052126608870146E-2</v>
      </c>
      <c r="K361" s="305">
        <v>1.3451016664837664E-2</v>
      </c>
      <c r="L361" s="240">
        <v>2.9629861884082963E-3</v>
      </c>
      <c r="M361" s="305">
        <v>4.1936444730117425E-3</v>
      </c>
      <c r="N361" s="240">
        <v>3.5116873344098326E-3</v>
      </c>
      <c r="O361" s="305">
        <v>2.7826986690077916E-3</v>
      </c>
      <c r="P361" s="240">
        <v>3.9506482512110617E-3</v>
      </c>
      <c r="Q361" s="305">
        <v>5.2832081772147934E-3</v>
      </c>
      <c r="R361" s="240">
        <v>0</v>
      </c>
      <c r="S361" s="305">
        <v>0</v>
      </c>
      <c r="T361" s="240">
        <v>6.8822800884192703E-3</v>
      </c>
      <c r="U361" s="305">
        <v>4.4679950460125104E-3</v>
      </c>
      <c r="V361" s="240">
        <v>2.3437377522065625E-3</v>
      </c>
      <c r="W361" s="305">
        <v>7.2428551272202797E-3</v>
      </c>
      <c r="X361" s="240">
        <v>0.64411243670340357</v>
      </c>
      <c r="Y361" s="310">
        <v>1</v>
      </c>
    </row>
    <row r="362" spans="2:25" ht="15" hidden="1" customHeight="1" outlineLevel="1">
      <c r="B362" s="95" t="s">
        <v>44</v>
      </c>
      <c r="C362" s="305">
        <v>0.42828254058672743</v>
      </c>
      <c r="D362" s="240">
        <v>1.3208487610367416E-2</v>
      </c>
      <c r="E362" s="305">
        <v>2.7050697806892624E-2</v>
      </c>
      <c r="F362" s="240">
        <v>0.10284819139846198</v>
      </c>
      <c r="G362" s="305">
        <v>4.671033893477642E-2</v>
      </c>
      <c r="H362" s="240">
        <v>0.31418399316434065</v>
      </c>
      <c r="I362" s="305">
        <v>0</v>
      </c>
      <c r="J362" s="240">
        <v>3.2818285388778123E-2</v>
      </c>
      <c r="K362" s="305">
        <v>8.1885502705781818E-4</v>
      </c>
      <c r="L362" s="240">
        <v>3.8450583879236683E-4</v>
      </c>
      <c r="M362" s="305">
        <v>2.3497579037311307E-4</v>
      </c>
      <c r="N362" s="240">
        <v>1.2816861293078895E-4</v>
      </c>
      <c r="O362" s="305">
        <v>7.1204784961549419E-5</v>
      </c>
      <c r="P362" s="240">
        <v>3.1045286243235547E-3</v>
      </c>
      <c r="Q362" s="305">
        <v>4.5499857590430076E-3</v>
      </c>
      <c r="R362" s="240">
        <v>0</v>
      </c>
      <c r="S362" s="305">
        <v>0</v>
      </c>
      <c r="T362" s="240">
        <v>8.2241526630589569E-3</v>
      </c>
      <c r="U362" s="305">
        <v>2.3782398177157505E-3</v>
      </c>
      <c r="V362" s="240">
        <v>2.9621190544004555E-3</v>
      </c>
      <c r="W362" s="305">
        <v>1.2681572201651951E-2</v>
      </c>
      <c r="X362" s="240">
        <v>0.57153944745086871</v>
      </c>
      <c r="Y362" s="310">
        <v>1</v>
      </c>
    </row>
    <row r="363" spans="2:25" ht="15" hidden="1" customHeight="1" outlineLevel="1">
      <c r="B363" s="95" t="s">
        <v>45</v>
      </c>
      <c r="C363" s="305">
        <v>0.38140921965112701</v>
      </c>
      <c r="D363" s="240">
        <v>1.5991984284147661E-2</v>
      </c>
      <c r="E363" s="305">
        <v>5.1613005025601379E-2</v>
      </c>
      <c r="F363" s="240">
        <v>0.11292218601825627</v>
      </c>
      <c r="G363" s="305">
        <v>4.8149521502788929E-2</v>
      </c>
      <c r="H363" s="240">
        <v>0.33550031163462224</v>
      </c>
      <c r="I363" s="305">
        <v>0</v>
      </c>
      <c r="J363" s="240">
        <v>2.2911061845665912E-2</v>
      </c>
      <c r="K363" s="305">
        <v>9.2306964047620928E-4</v>
      </c>
      <c r="L363" s="240">
        <v>4.7336904639805604E-4</v>
      </c>
      <c r="M363" s="305">
        <v>2.2879503909239374E-4</v>
      </c>
      <c r="N363" s="240">
        <v>1.4201071391941681E-4</v>
      </c>
      <c r="O363" s="305">
        <v>7.8894841066342678E-5</v>
      </c>
      <c r="P363" s="240">
        <v>2.5483033664428683E-3</v>
      </c>
      <c r="Q363" s="305">
        <v>5.9802289528287748E-3</v>
      </c>
      <c r="R363" s="240">
        <v>0</v>
      </c>
      <c r="S363" s="305">
        <v>0</v>
      </c>
      <c r="T363" s="240">
        <v>6.0117868892553116E-3</v>
      </c>
      <c r="U363" s="305">
        <v>3.9999684420635737E-3</v>
      </c>
      <c r="V363" s="240">
        <v>2.4220716207367199E-3</v>
      </c>
      <c r="W363" s="305">
        <v>9.1833595001222876E-3</v>
      </c>
      <c r="X363" s="240">
        <v>0.61815685872300818</v>
      </c>
      <c r="Y363" s="310">
        <v>1</v>
      </c>
    </row>
    <row r="364" spans="2:25" ht="15" hidden="1" customHeight="1" outlineLevel="1">
      <c r="B364" s="95" t="s">
        <v>46</v>
      </c>
      <c r="C364" s="305">
        <v>0.33344285860971351</v>
      </c>
      <c r="D364" s="240">
        <v>1.3040353219016327E-2</v>
      </c>
      <c r="E364" s="305">
        <v>3.3442858609713522E-2</v>
      </c>
      <c r="F364" s="240">
        <v>0.14236574596981211</v>
      </c>
      <c r="G364" s="305">
        <v>5.8219529725844543E-2</v>
      </c>
      <c r="H364" s="240">
        <v>0.36303521922168602</v>
      </c>
      <c r="I364" s="305">
        <v>0</v>
      </c>
      <c r="J364" s="240">
        <v>2.4355683335044665E-2</v>
      </c>
      <c r="K364" s="305">
        <v>1.9406509908614848E-3</v>
      </c>
      <c r="L364" s="240">
        <v>3.7991580244378274E-4</v>
      </c>
      <c r="M364" s="305">
        <v>6.7768764760242324E-4</v>
      </c>
      <c r="N364" s="240">
        <v>2.9777184515864051E-4</v>
      </c>
      <c r="O364" s="305">
        <v>5.8527569565663821E-4</v>
      </c>
      <c r="P364" s="240">
        <v>4.3536297361125376E-3</v>
      </c>
      <c r="Q364" s="305">
        <v>4.2714857788273951E-3</v>
      </c>
      <c r="R364" s="240">
        <v>0</v>
      </c>
      <c r="S364" s="305">
        <v>0</v>
      </c>
      <c r="T364" s="240">
        <v>7.7420679741246534E-3</v>
      </c>
      <c r="U364" s="305">
        <v>4.7848855118595339E-3</v>
      </c>
      <c r="V364" s="240">
        <v>2.074134921449841E-3</v>
      </c>
      <c r="W364" s="305">
        <v>5.9040969298695964E-3</v>
      </c>
      <c r="X364" s="240">
        <v>0.66553034192422222</v>
      </c>
      <c r="Y364" s="310">
        <v>1</v>
      </c>
    </row>
    <row r="365" spans="2:25" ht="15" hidden="1" customHeight="1" outlineLevel="1">
      <c r="B365" s="95" t="s">
        <v>47</v>
      </c>
      <c r="C365" s="305">
        <v>0.27719459321601631</v>
      </c>
      <c r="D365" s="240">
        <v>2.1259882682989034E-2</v>
      </c>
      <c r="E365" s="305">
        <v>3.7612853863810254E-2</v>
      </c>
      <c r="F365" s="240">
        <v>0.17078296352971181</v>
      </c>
      <c r="G365" s="305">
        <v>7.5123692935475647E-2</v>
      </c>
      <c r="H365" s="240">
        <v>0.35665391481764858</v>
      </c>
      <c r="I365" s="305">
        <v>0</v>
      </c>
      <c r="J365" s="240">
        <v>2.8645753634276971E-2</v>
      </c>
      <c r="K365" s="305">
        <v>1.4486100484570265E-3</v>
      </c>
      <c r="L365" s="240">
        <v>7.4470798265748538E-4</v>
      </c>
      <c r="M365" s="305">
        <v>2.1423106350420811E-4</v>
      </c>
      <c r="N365" s="240">
        <v>2.0402958428972201E-4</v>
      </c>
      <c r="O365" s="305">
        <v>2.8564141800561081E-4</v>
      </c>
      <c r="P365" s="240">
        <v>5.263963274674828E-3</v>
      </c>
      <c r="Q365" s="305">
        <v>6.5187452180566182E-3</v>
      </c>
      <c r="R365" s="240">
        <v>0</v>
      </c>
      <c r="S365" s="305">
        <v>0</v>
      </c>
      <c r="T365" s="240">
        <v>8.8446824789594498E-3</v>
      </c>
      <c r="U365" s="305">
        <v>4.0397857689364958E-3</v>
      </c>
      <c r="V365" s="240">
        <v>1.7240499872481509E-3</v>
      </c>
      <c r="W365" s="305">
        <v>4.7232848763070646E-3</v>
      </c>
      <c r="X365" s="240">
        <v>0.72264218311655171</v>
      </c>
      <c r="Y365" s="310">
        <v>1</v>
      </c>
    </row>
    <row r="366" spans="2:25" ht="15" hidden="1" customHeight="1" outlineLevel="1">
      <c r="B366" s="95" t="s">
        <v>48</v>
      </c>
      <c r="C366" s="305">
        <v>0.22445107997515928</v>
      </c>
      <c r="D366" s="240">
        <v>2.4993832359271453E-2</v>
      </c>
      <c r="E366" s="305">
        <v>3.4921607159567498E-2</v>
      </c>
      <c r="F366" s="240">
        <v>0.19938068379994725</v>
      </c>
      <c r="G366" s="305">
        <v>8.8473742864677712E-2</v>
      </c>
      <c r="H366" s="240">
        <v>0.25709278683782932</v>
      </c>
      <c r="I366" s="305">
        <v>0</v>
      </c>
      <c r="J366" s="240">
        <v>2.2160971169469752E-2</v>
      </c>
      <c r="K366" s="305">
        <v>0.1140715786608138</v>
      </c>
      <c r="L366" s="240">
        <v>5.7720610128542141E-2</v>
      </c>
      <c r="M366" s="305">
        <v>1.4768309385873125E-2</v>
      </c>
      <c r="N366" s="240">
        <v>1.8392330007060885E-2</v>
      </c>
      <c r="O366" s="305">
        <v>2.3190329139337638E-2</v>
      </c>
      <c r="P366" s="240">
        <v>6.2271903631677004E-3</v>
      </c>
      <c r="Q366" s="305">
        <v>7.0864065198342815E-3</v>
      </c>
      <c r="R366" s="240">
        <v>0</v>
      </c>
      <c r="S366" s="305">
        <v>0</v>
      </c>
      <c r="T366" s="240">
        <v>4.5257722311546674E-3</v>
      </c>
      <c r="U366" s="305">
        <v>1.1544122025708427E-2</v>
      </c>
      <c r="V366" s="240">
        <v>1.4036699589107522E-3</v>
      </c>
      <c r="W366" s="305">
        <v>3.2412015414848274E-3</v>
      </c>
      <c r="X366" s="240">
        <v>0.77512356549183736</v>
      </c>
      <c r="Y366" s="310">
        <v>1</v>
      </c>
    </row>
    <row r="367" spans="2:25" ht="15" hidden="1" customHeight="1" outlineLevel="1">
      <c r="B367" s="95" t="s">
        <v>49</v>
      </c>
      <c r="C367" s="305">
        <v>0.22172501535491795</v>
      </c>
      <c r="D367" s="240">
        <v>2.3973920262417237E-2</v>
      </c>
      <c r="E367" s="305">
        <v>2.5836758661186142E-2</v>
      </c>
      <c r="F367" s="240">
        <v>0.18248391951998164</v>
      </c>
      <c r="G367" s="305">
        <v>5.957033227367526E-2</v>
      </c>
      <c r="H367" s="240">
        <v>0.23639149303797896</v>
      </c>
      <c r="I367" s="305">
        <v>0</v>
      </c>
      <c r="J367" s="240">
        <v>1.5024196650940531E-2</v>
      </c>
      <c r="K367" s="305">
        <v>0.20701129177043892</v>
      </c>
      <c r="L367" s="240">
        <v>8.9753713865322188E-2</v>
      </c>
      <c r="M367" s="305">
        <v>3.2673915537827093E-2</v>
      </c>
      <c r="N367" s="240">
        <v>3.7627985772234258E-2</v>
      </c>
      <c r="O367" s="305">
        <v>4.6955676595055382E-2</v>
      </c>
      <c r="P367" s="240">
        <v>6.9451475084536416E-3</v>
      </c>
      <c r="Q367" s="305">
        <v>5.838243532373567E-3</v>
      </c>
      <c r="R367" s="240">
        <v>0</v>
      </c>
      <c r="S367" s="305">
        <v>0</v>
      </c>
      <c r="T367" s="240">
        <v>3.4557002180060879E-3</v>
      </c>
      <c r="U367" s="305">
        <v>5.5210210514237889E-3</v>
      </c>
      <c r="V367" s="240">
        <v>1.1406510485215409E-3</v>
      </c>
      <c r="W367" s="305">
        <v>4.2723793710895581E-3</v>
      </c>
      <c r="X367" s="240">
        <v>0.77746505490648699</v>
      </c>
      <c r="Y367" s="310">
        <v>1</v>
      </c>
    </row>
    <row r="368" spans="2:25" ht="15" hidden="1" customHeight="1" outlineLevel="1">
      <c r="B368" s="95" t="s">
        <v>50</v>
      </c>
      <c r="C368" s="305">
        <v>0.15551672684258136</v>
      </c>
      <c r="D368" s="240">
        <v>2.6557293398173847E-2</v>
      </c>
      <c r="E368" s="305">
        <v>4.1896353107628556E-2</v>
      </c>
      <c r="F368" s="240">
        <v>0.17982418839828981</v>
      </c>
      <c r="G368" s="305">
        <v>6.528378033600582E-2</v>
      </c>
      <c r="H368" s="240">
        <v>0.24613624239425405</v>
      </c>
      <c r="I368" s="305">
        <v>0</v>
      </c>
      <c r="J368" s="240">
        <v>1.8949614590662037E-2</v>
      </c>
      <c r="K368" s="305">
        <v>0.23352636014318517</v>
      </c>
      <c r="L368" s="240">
        <v>9.0627246932574623E-2</v>
      </c>
      <c r="M368" s="305">
        <v>3.800746851395128E-2</v>
      </c>
      <c r="N368" s="240">
        <v>4.5352280370797027E-2</v>
      </c>
      <c r="O368" s="305">
        <v>5.9539364325862244E-2</v>
      </c>
      <c r="P368" s="240">
        <v>6.2082988642601453E-3</v>
      </c>
      <c r="Q368" s="305">
        <v>8.6591466101760429E-3</v>
      </c>
      <c r="R368" s="240">
        <v>0</v>
      </c>
      <c r="S368" s="305">
        <v>0</v>
      </c>
      <c r="T368" s="240">
        <v>3.8424963082656191E-3</v>
      </c>
      <c r="U368" s="305">
        <v>7.3680059995515799E-3</v>
      </c>
      <c r="V368" s="240">
        <v>2.59001260215087E-3</v>
      </c>
      <c r="W368" s="305">
        <v>2.1957121761517827E-3</v>
      </c>
      <c r="X368" s="240">
        <v>0.8430375049287554</v>
      </c>
      <c r="Y368" s="310">
        <v>1</v>
      </c>
    </row>
    <row r="369" spans="2:25" ht="15" hidden="1" customHeight="1" outlineLevel="1">
      <c r="B369" s="95" t="s">
        <v>51</v>
      </c>
      <c r="C369" s="305">
        <v>0.13797735966456667</v>
      </c>
      <c r="D369" s="240">
        <v>2.5822143973301091E-2</v>
      </c>
      <c r="E369" s="305">
        <v>4.2402901809388459E-2</v>
      </c>
      <c r="F369" s="240">
        <v>0.19303678877740774</v>
      </c>
      <c r="G369" s="305">
        <v>4.5139257153766203E-2</v>
      </c>
      <c r="H369" s="240">
        <v>0.25564771015845406</v>
      </c>
      <c r="I369" s="305">
        <v>0</v>
      </c>
      <c r="J369" s="240">
        <v>2.2661547490260132E-2</v>
      </c>
      <c r="K369" s="305">
        <v>0.24159118709741284</v>
      </c>
      <c r="L369" s="240">
        <v>0.10066535151913682</v>
      </c>
      <c r="M369" s="305">
        <v>3.5869588273974927E-2</v>
      </c>
      <c r="N369" s="240">
        <v>4.4007947450664289E-2</v>
      </c>
      <c r="O369" s="305">
        <v>6.1048299853636807E-2</v>
      </c>
      <c r="P369" s="240">
        <v>6.7242220478119759E-3</v>
      </c>
      <c r="Q369" s="305">
        <v>1.1178754003775746E-2</v>
      </c>
      <c r="R369" s="240">
        <v>0</v>
      </c>
      <c r="S369" s="305">
        <v>0</v>
      </c>
      <c r="T369" s="240">
        <v>5.9818000551513477E-3</v>
      </c>
      <c r="U369" s="305">
        <v>6.9222012458548107E-3</v>
      </c>
      <c r="V369" s="240">
        <v>2.0929229507385331E-3</v>
      </c>
      <c r="W369" s="305">
        <v>2.0080747230058899E-3</v>
      </c>
      <c r="X369" s="240">
        <v>0.86120951148632885</v>
      </c>
      <c r="Y369" s="310">
        <v>1</v>
      </c>
    </row>
    <row r="370" spans="2:25" ht="15" customHeight="1" collapsed="1">
      <c r="B370" s="251">
        <v>1983</v>
      </c>
      <c r="C370" s="253">
        <v>0.25656473268328467</v>
      </c>
      <c r="D370" s="253">
        <v>1.9814433652583736E-2</v>
      </c>
      <c r="E370" s="253">
        <v>3.563369903765589E-2</v>
      </c>
      <c r="F370" s="253">
        <v>0.16534511390724044</v>
      </c>
      <c r="G370" s="253">
        <v>5.1696388207790739E-2</v>
      </c>
      <c r="H370" s="253">
        <v>0.29697504939009545</v>
      </c>
      <c r="I370" s="253">
        <v>0</v>
      </c>
      <c r="J370" s="253">
        <v>2.5246523993646047E-2</v>
      </c>
      <c r="K370" s="253">
        <v>0.11752447852523241</v>
      </c>
      <c r="L370" s="253">
        <v>4.9521977362244118E-2</v>
      </c>
      <c r="M370" s="253">
        <v>1.8273843228521131E-2</v>
      </c>
      <c r="N370" s="253">
        <v>2.2359557270530434E-2</v>
      </c>
      <c r="O370" s="253">
        <v>2.7369100663936732E-2</v>
      </c>
      <c r="P370" s="253">
        <v>5.3822245522084965E-3</v>
      </c>
      <c r="Q370" s="253">
        <v>6.9825226971355382E-3</v>
      </c>
      <c r="R370" s="253">
        <v>0</v>
      </c>
      <c r="S370" s="253">
        <v>0</v>
      </c>
      <c r="T370" s="253">
        <v>5.6768263837264311E-3</v>
      </c>
      <c r="U370" s="253">
        <v>5.4891735467239161E-3</v>
      </c>
      <c r="V370" s="253">
        <v>1.9592005989143694E-3</v>
      </c>
      <c r="W370" s="253">
        <v>5.1079627135125136E-3</v>
      </c>
      <c r="X370" s="253">
        <v>0.74283359720646602</v>
      </c>
      <c r="Y370" s="253">
        <v>1</v>
      </c>
    </row>
    <row r="371" spans="2:25" ht="15" hidden="1" customHeight="1" outlineLevel="1">
      <c r="B371" s="95" t="s">
        <v>40</v>
      </c>
      <c r="C371" s="305">
        <v>0.18229222664229652</v>
      </c>
      <c r="D371" s="240">
        <v>2.1257314881656351E-2</v>
      </c>
      <c r="E371" s="305">
        <v>2.5281459750871642E-2</v>
      </c>
      <c r="F371" s="240">
        <v>0.20549249696653202</v>
      </c>
      <c r="G371" s="305">
        <v>3.6370897138556527E-2</v>
      </c>
      <c r="H371" s="240">
        <v>0.2620148371142888</v>
      </c>
      <c r="I371" s="305">
        <v>0</v>
      </c>
      <c r="J371" s="240">
        <v>1.6949022378546084E-2</v>
      </c>
      <c r="K371" s="305">
        <v>0.22270262798163024</v>
      </c>
      <c r="L371" s="240">
        <v>9.0673813875620138E-2</v>
      </c>
      <c r="M371" s="305">
        <v>3.6117468167785341E-2</v>
      </c>
      <c r="N371" s="240">
        <v>4.2652863747369714E-2</v>
      </c>
      <c r="O371" s="305">
        <v>5.3258482190855057E-2</v>
      </c>
      <c r="P371" s="240">
        <v>6.9347382001935277E-3</v>
      </c>
      <c r="Q371" s="305">
        <v>5.9440613144515955E-3</v>
      </c>
      <c r="R371" s="240">
        <v>0</v>
      </c>
      <c r="S371" s="305">
        <v>0</v>
      </c>
      <c r="T371" s="240">
        <v>4.6999554579384706E-3</v>
      </c>
      <c r="U371" s="305">
        <v>4.2468551768627032E-3</v>
      </c>
      <c r="V371" s="240">
        <v>2.2885404027216736E-3</v>
      </c>
      <c r="W371" s="305">
        <v>3.0411476492543045E-3</v>
      </c>
      <c r="X371" s="240">
        <v>0.81722395441350404</v>
      </c>
      <c r="Y371" s="310">
        <v>1</v>
      </c>
    </row>
    <row r="372" spans="2:25" ht="15" hidden="1" customHeight="1" outlineLevel="1">
      <c r="B372" s="95" t="s">
        <v>41</v>
      </c>
      <c r="C372" s="305">
        <v>0.18088953390476037</v>
      </c>
      <c r="D372" s="240">
        <v>1.5715580073285919E-2</v>
      </c>
      <c r="E372" s="305">
        <v>3.0244473487976778E-2</v>
      </c>
      <c r="F372" s="240">
        <v>0.21948892292149427</v>
      </c>
      <c r="G372" s="305">
        <v>3.4606348773623487E-2</v>
      </c>
      <c r="H372" s="240">
        <v>0.2799137246726589</v>
      </c>
      <c r="I372" s="305">
        <v>0</v>
      </c>
      <c r="J372" s="240">
        <v>1.5563235164412229E-2</v>
      </c>
      <c r="K372" s="305">
        <v>0.19783189140213442</v>
      </c>
      <c r="L372" s="240">
        <v>9.7492723526063002E-2</v>
      </c>
      <c r="M372" s="305">
        <v>2.3076244617814733E-2</v>
      </c>
      <c r="N372" s="240">
        <v>3.383660607615642E-2</v>
      </c>
      <c r="O372" s="305">
        <v>4.3426317182100278E-2</v>
      </c>
      <c r="P372" s="240">
        <v>5.6768523938196076E-3</v>
      </c>
      <c r="Q372" s="305">
        <v>7.2163377887537383E-3</v>
      </c>
      <c r="R372" s="240">
        <v>0</v>
      </c>
      <c r="S372" s="305">
        <v>0</v>
      </c>
      <c r="T372" s="240">
        <v>4.53827465381624E-3</v>
      </c>
      <c r="U372" s="305">
        <v>3.4317695262073332E-3</v>
      </c>
      <c r="V372" s="240">
        <v>2.1969739490205827E-3</v>
      </c>
      <c r="W372" s="305">
        <v>2.4375185419790407E-3</v>
      </c>
      <c r="X372" s="240">
        <v>0.81886190334918285</v>
      </c>
      <c r="Y372" s="310">
        <v>1</v>
      </c>
    </row>
    <row r="373" spans="2:25" ht="15" hidden="1" customHeight="1" outlineLevel="1">
      <c r="B373" s="95" t="s">
        <v>42</v>
      </c>
      <c r="C373" s="305">
        <v>0.29547129362899444</v>
      </c>
      <c r="D373" s="240">
        <v>2.2199705232129698E-2</v>
      </c>
      <c r="E373" s="305">
        <v>3.216486902927581E-2</v>
      </c>
      <c r="F373" s="240">
        <v>0.14869029275808937</v>
      </c>
      <c r="G373" s="305">
        <v>6.0795873249815773E-2</v>
      </c>
      <c r="H373" s="240">
        <v>0.29176157298854427</v>
      </c>
      <c r="I373" s="305">
        <v>0</v>
      </c>
      <c r="J373" s="240">
        <v>1.8540229115026462E-2</v>
      </c>
      <c r="K373" s="305">
        <v>0.10147718898640047</v>
      </c>
      <c r="L373" s="240">
        <v>5.6031017619079519E-2</v>
      </c>
      <c r="M373" s="305">
        <v>1.1866081597105916E-2</v>
      </c>
      <c r="N373" s="240">
        <v>2.2442553761639981E-2</v>
      </c>
      <c r="O373" s="305">
        <v>1.1137536008575066E-2</v>
      </c>
      <c r="P373" s="240">
        <v>2.8471896563274602E-3</v>
      </c>
      <c r="Q373" s="305">
        <v>4.3377771822871308E-3</v>
      </c>
      <c r="R373" s="240">
        <v>0</v>
      </c>
      <c r="S373" s="305">
        <v>0</v>
      </c>
      <c r="T373" s="240">
        <v>5.2170563408588467E-3</v>
      </c>
      <c r="U373" s="305">
        <v>2.9393046157968781E-3</v>
      </c>
      <c r="V373" s="240">
        <v>7.6957861593086353E-3</v>
      </c>
      <c r="W373" s="305">
        <v>5.367789910899712E-3</v>
      </c>
      <c r="X373" s="240">
        <v>0.70403463522476051</v>
      </c>
      <c r="Y373" s="310">
        <v>1</v>
      </c>
    </row>
    <row r="374" spans="2:25" ht="15" hidden="1" customHeight="1" outlineLevel="1">
      <c r="B374" s="95" t="s">
        <v>43</v>
      </c>
      <c r="C374" s="305">
        <v>0.3440123815051267</v>
      </c>
      <c r="D374" s="240">
        <v>1.4772683304314181E-2</v>
      </c>
      <c r="E374" s="305">
        <v>2.966918165989553E-2</v>
      </c>
      <c r="F374" s="240">
        <v>0.12920874443799574</v>
      </c>
      <c r="G374" s="305">
        <v>4.4480557167730701E-2</v>
      </c>
      <c r="H374" s="240">
        <v>0.38757980266976205</v>
      </c>
      <c r="I374" s="305">
        <v>0</v>
      </c>
      <c r="J374" s="240">
        <v>1.5461404526987813E-2</v>
      </c>
      <c r="K374" s="305">
        <v>5.5020313406848511E-3</v>
      </c>
      <c r="L374" s="240">
        <v>4.3335267943509382E-4</v>
      </c>
      <c r="M374" s="305">
        <v>4.0239891661830143E-4</v>
      </c>
      <c r="N374" s="240">
        <v>4.5811568968852773E-3</v>
      </c>
      <c r="O374" s="305">
        <v>8.5122847746179139E-5</v>
      </c>
      <c r="P374" s="240">
        <v>2.3524859740762238E-3</v>
      </c>
      <c r="Q374" s="305">
        <v>3.3120526213967884E-3</v>
      </c>
      <c r="R374" s="240">
        <v>0</v>
      </c>
      <c r="S374" s="305">
        <v>0</v>
      </c>
      <c r="T374" s="240">
        <v>5.3859547301218806E-3</v>
      </c>
      <c r="U374" s="305">
        <v>2.824530857032308E-3</v>
      </c>
      <c r="V374" s="240">
        <v>4.1787579802669761E-3</v>
      </c>
      <c r="W374" s="305">
        <v>1.1073708647707486E-2</v>
      </c>
      <c r="X374" s="240">
        <v>0.65580189591797278</v>
      </c>
      <c r="Y374" s="310">
        <v>1</v>
      </c>
    </row>
    <row r="375" spans="2:25" ht="15" hidden="1" customHeight="1" outlineLevel="1">
      <c r="B375" s="95" t="s">
        <v>44</v>
      </c>
      <c r="C375" s="305">
        <v>0.45324778780114972</v>
      </c>
      <c r="D375" s="240">
        <v>1.3901148979840822E-2</v>
      </c>
      <c r="E375" s="305">
        <v>4.1000136356133511E-2</v>
      </c>
      <c r="F375" s="240">
        <v>0.10149919980479542</v>
      </c>
      <c r="G375" s="305">
        <v>5.5575889364939249E-2</v>
      </c>
      <c r="H375" s="240">
        <v>0.27804450951263449</v>
      </c>
      <c r="I375" s="305">
        <v>0</v>
      </c>
      <c r="J375" s="240">
        <v>2.4680460166067418E-2</v>
      </c>
      <c r="K375" s="305">
        <v>7.3919377641900089E-4</v>
      </c>
      <c r="L375" s="240">
        <v>2.7988890563437896E-4</v>
      </c>
      <c r="M375" s="305">
        <v>2.1529915818029152E-4</v>
      </c>
      <c r="N375" s="240">
        <v>1.5788604933221378E-4</v>
      </c>
      <c r="O375" s="305">
        <v>8.6119663272116612E-5</v>
      </c>
      <c r="P375" s="240">
        <v>1.621920324958196E-3</v>
      </c>
      <c r="Q375" s="305">
        <v>2.8563021651918674E-3</v>
      </c>
      <c r="R375" s="240">
        <v>0</v>
      </c>
      <c r="S375" s="305">
        <v>0</v>
      </c>
      <c r="T375" s="240">
        <v>7.664650031218378E-3</v>
      </c>
      <c r="U375" s="305">
        <v>2.0238120868947404E-3</v>
      </c>
      <c r="V375" s="240">
        <v>5.3609490386892587E-3</v>
      </c>
      <c r="W375" s="305">
        <v>1.1647684457553771E-2</v>
      </c>
      <c r="X375" s="240">
        <v>0.54661585606533614</v>
      </c>
      <c r="Y375" s="310">
        <v>1</v>
      </c>
    </row>
    <row r="376" spans="2:25" ht="15" hidden="1" customHeight="1" outlineLevel="1">
      <c r="B376" s="95" t="s">
        <v>45</v>
      </c>
      <c r="C376" s="305">
        <v>0.37397856579181832</v>
      </c>
      <c r="D376" s="240">
        <v>2.0441412315759997E-2</v>
      </c>
      <c r="E376" s="305">
        <v>5.4739539580310394E-2</v>
      </c>
      <c r="F376" s="240">
        <v>0.1386180620964115</v>
      </c>
      <c r="G376" s="305">
        <v>4.9088240035978246E-2</v>
      </c>
      <c r="H376" s="240">
        <v>0.32265865641626151</v>
      </c>
      <c r="I376" s="305">
        <v>0</v>
      </c>
      <c r="J376" s="240">
        <v>1.5630170811801541E-2</v>
      </c>
      <c r="K376" s="305">
        <v>9.5036869213994176E-4</v>
      </c>
      <c r="L376" s="240">
        <v>2.7153391203998338E-4</v>
      </c>
      <c r="M376" s="305">
        <v>3.3093195529872974E-4</v>
      </c>
      <c r="N376" s="240">
        <v>3.3941739004997919E-4</v>
      </c>
      <c r="O376" s="305">
        <v>8.4854347512494805E-6</v>
      </c>
      <c r="P376" s="240">
        <v>2.6813973813948357E-3</v>
      </c>
      <c r="Q376" s="305">
        <v>3.4790282480122868E-3</v>
      </c>
      <c r="R376" s="240">
        <v>0</v>
      </c>
      <c r="S376" s="305">
        <v>0</v>
      </c>
      <c r="T376" s="240">
        <v>6.1349693251533744E-3</v>
      </c>
      <c r="U376" s="305">
        <v>2.316523687091108E-3</v>
      </c>
      <c r="V376" s="240">
        <v>4.0899795501022499E-3</v>
      </c>
      <c r="W376" s="305">
        <v>4.717901721694711E-3</v>
      </c>
      <c r="X376" s="240">
        <v>0.6255462498621116</v>
      </c>
      <c r="Y376" s="310">
        <v>1</v>
      </c>
    </row>
    <row r="377" spans="2:25" ht="15" hidden="1" customHeight="1" outlineLevel="1">
      <c r="B377" s="95" t="s">
        <v>46</v>
      </c>
      <c r="C377" s="305">
        <v>0.33909186810195213</v>
      </c>
      <c r="D377" s="240">
        <v>1.7014712054356333E-2</v>
      </c>
      <c r="E377" s="305">
        <v>3.8543994373801883E-2</v>
      </c>
      <c r="F377" s="240">
        <v>0.14968409351285744</v>
      </c>
      <c r="G377" s="305">
        <v>5.2609489672069784E-2</v>
      </c>
      <c r="H377" s="240">
        <v>0.35874953209541849</v>
      </c>
      <c r="I377" s="305">
        <v>0</v>
      </c>
      <c r="J377" s="240">
        <v>2.0031987658662188E-2</v>
      </c>
      <c r="K377" s="305">
        <v>1.3952063884572195E-3</v>
      </c>
      <c r="L377" s="240">
        <v>4.6506879615240644E-4</v>
      </c>
      <c r="M377" s="305">
        <v>4.0835308930455201E-4</v>
      </c>
      <c r="N377" s="240">
        <v>4.3103937204369379E-4</v>
      </c>
      <c r="O377" s="305">
        <v>9.0745130956567109E-5</v>
      </c>
      <c r="P377" s="240">
        <v>1.5766966503703535E-3</v>
      </c>
      <c r="Q377" s="305">
        <v>6.1706689050465635E-3</v>
      </c>
      <c r="R377" s="240">
        <v>0</v>
      </c>
      <c r="S377" s="305">
        <v>0</v>
      </c>
      <c r="T377" s="240">
        <v>5.0817273335677579E-3</v>
      </c>
      <c r="U377" s="305">
        <v>2.9265304733492896E-3</v>
      </c>
      <c r="V377" s="240">
        <v>3.4483149763495503E-3</v>
      </c>
      <c r="W377" s="305">
        <v>2.7790696355448679E-3</v>
      </c>
      <c r="X377" s="240">
        <v>0.66001202372985157</v>
      </c>
      <c r="Y377" s="310">
        <v>1</v>
      </c>
    </row>
    <row r="378" spans="2:25" ht="15" hidden="1" customHeight="1" outlineLevel="1">
      <c r="B378" s="95" t="s">
        <v>47</v>
      </c>
      <c r="C378" s="305">
        <v>0.30417312917026657</v>
      </c>
      <c r="D378" s="240">
        <v>1.5437142827401709E-2</v>
      </c>
      <c r="E378" s="305">
        <v>2.9302465987279713E-2</v>
      </c>
      <c r="F378" s="240">
        <v>0.1909292472961579</v>
      </c>
      <c r="G378" s="305">
        <v>0.10468735361778758</v>
      </c>
      <c r="H378" s="240">
        <v>0.30838893688779706</v>
      </c>
      <c r="I378" s="305">
        <v>0</v>
      </c>
      <c r="J378" s="240">
        <v>2.1870153122300062E-2</v>
      </c>
      <c r="K378" s="305">
        <v>1.4052692391768244E-3</v>
      </c>
      <c r="L378" s="240">
        <v>6.3497350807249103E-4</v>
      </c>
      <c r="M378" s="305">
        <v>3.1228205315040545E-4</v>
      </c>
      <c r="N378" s="240">
        <v>4.0596666909552709E-4</v>
      </c>
      <c r="O378" s="305">
        <v>5.2047008858400909E-5</v>
      </c>
      <c r="P378" s="240">
        <v>3.3830555757960591E-3</v>
      </c>
      <c r="Q378" s="305">
        <v>5.2463384929268119E-3</v>
      </c>
      <c r="R378" s="240">
        <v>0</v>
      </c>
      <c r="S378" s="305">
        <v>0</v>
      </c>
      <c r="T378" s="240">
        <v>4.9236470380047258E-3</v>
      </c>
      <c r="U378" s="305">
        <v>4.4552239582791179E-3</v>
      </c>
      <c r="V378" s="240">
        <v>2.4982564252032436E-3</v>
      </c>
      <c r="W378" s="305">
        <v>2.7689008712669283E-3</v>
      </c>
      <c r="X378" s="240">
        <v>0.69529599133937781</v>
      </c>
      <c r="Y378" s="310">
        <v>1</v>
      </c>
    </row>
    <row r="379" spans="2:25" ht="15" hidden="1" customHeight="1" outlineLevel="1">
      <c r="B379" s="95" t="s">
        <v>48</v>
      </c>
      <c r="C379" s="305">
        <v>0.30898087362706728</v>
      </c>
      <c r="D379" s="240">
        <v>2.150138871354627E-2</v>
      </c>
      <c r="E379" s="305">
        <v>3.2066658250220932E-2</v>
      </c>
      <c r="F379" s="240">
        <v>0.18580356015654589</v>
      </c>
      <c r="G379" s="305">
        <v>7.672642343138493E-2</v>
      </c>
      <c r="H379" s="240">
        <v>0.22347241509910365</v>
      </c>
      <c r="I379" s="305">
        <v>0</v>
      </c>
      <c r="J379" s="240">
        <v>1.8337331145057444E-2</v>
      </c>
      <c r="K379" s="305">
        <v>0.10212567857593738</v>
      </c>
      <c r="L379" s="240">
        <v>5.4743719227370279E-2</v>
      </c>
      <c r="M379" s="305">
        <v>8.7504734250725916E-3</v>
      </c>
      <c r="N379" s="240">
        <v>2.0049551824264614E-2</v>
      </c>
      <c r="O379" s="305">
        <v>1.8581934099229896E-2</v>
      </c>
      <c r="P379" s="240">
        <v>4.0004418634010854E-3</v>
      </c>
      <c r="Q379" s="305">
        <v>5.0656482767327355E-3</v>
      </c>
      <c r="R379" s="240">
        <v>0</v>
      </c>
      <c r="S379" s="305">
        <v>0</v>
      </c>
      <c r="T379" s="240">
        <v>4.4186340108572147E-3</v>
      </c>
      <c r="U379" s="305">
        <v>1.2072339351092034E-2</v>
      </c>
      <c r="V379" s="240">
        <v>2.0357278121449314E-3</v>
      </c>
      <c r="W379" s="305">
        <v>2.5564953919959602E-3</v>
      </c>
      <c r="X379" s="240">
        <v>0.69018274207802055</v>
      </c>
      <c r="Y379" s="310">
        <v>1</v>
      </c>
    </row>
    <row r="380" spans="2:25" ht="15" hidden="1" customHeight="1" outlineLevel="1">
      <c r="B380" s="95" t="s">
        <v>49</v>
      </c>
      <c r="C380" s="305">
        <v>0.19029073193164997</v>
      </c>
      <c r="D380" s="240">
        <v>2.6234856214880073E-2</v>
      </c>
      <c r="E380" s="305">
        <v>3.4232499317361997E-2</v>
      </c>
      <c r="F380" s="240">
        <v>0.16999841915410374</v>
      </c>
      <c r="G380" s="305">
        <v>8.6436342210022568E-2</v>
      </c>
      <c r="H380" s="240">
        <v>0.23507178477501689</v>
      </c>
      <c r="I380" s="305">
        <v>0</v>
      </c>
      <c r="J380" s="240">
        <v>2.3439633243752065E-2</v>
      </c>
      <c r="K380" s="305">
        <v>0.20345486684966155</v>
      </c>
      <c r="L380" s="240">
        <v>9.5806446976991505E-2</v>
      </c>
      <c r="M380" s="305">
        <v>1.9925843956138712E-2</v>
      </c>
      <c r="N380" s="240">
        <v>4.3387034189385339E-2</v>
      </c>
      <c r="O380" s="305">
        <v>4.4335541727145995E-2</v>
      </c>
      <c r="P380" s="240">
        <v>7.0922495437103893E-3</v>
      </c>
      <c r="Q380" s="305">
        <v>5.9784717531580992E-3</v>
      </c>
      <c r="R380" s="240">
        <v>0</v>
      </c>
      <c r="S380" s="305">
        <v>0</v>
      </c>
      <c r="T380" s="240">
        <v>5.5832602790911569E-3</v>
      </c>
      <c r="U380" s="305">
        <v>6.6898524064785943E-3</v>
      </c>
      <c r="V380" s="240">
        <v>1.7389304858945432E-3</v>
      </c>
      <c r="W380" s="305">
        <v>2.6371383815012289E-3</v>
      </c>
      <c r="X380" s="240">
        <v>0.80858830461463305</v>
      </c>
      <c r="Y380" s="310">
        <v>1</v>
      </c>
    </row>
    <row r="381" spans="2:25" ht="15" hidden="1" customHeight="1" outlineLevel="1">
      <c r="B381" s="95" t="s">
        <v>50</v>
      </c>
      <c r="C381" s="305">
        <v>0.17818673745469396</v>
      </c>
      <c r="D381" s="240">
        <v>3.4117787193492947E-2</v>
      </c>
      <c r="E381" s="305">
        <v>3.8431432606735073E-2</v>
      </c>
      <c r="F381" s="240">
        <v>0.17744652611159323</v>
      </c>
      <c r="G381" s="305">
        <v>8.1959262851600392E-2</v>
      </c>
      <c r="H381" s="240">
        <v>0.22811271632038388</v>
      </c>
      <c r="I381" s="305">
        <v>0</v>
      </c>
      <c r="J381" s="240">
        <v>1.5731618084979665E-2</v>
      </c>
      <c r="K381" s="305">
        <v>0.21626933483077238</v>
      </c>
      <c r="L381" s="240">
        <v>9.54277060254905E-2</v>
      </c>
      <c r="M381" s="305">
        <v>2.4095155444382052E-2</v>
      </c>
      <c r="N381" s="240">
        <v>4.7024690727789406E-2</v>
      </c>
      <c r="O381" s="305">
        <v>4.9721782633110417E-2</v>
      </c>
      <c r="P381" s="240">
        <v>7.2489662565725661E-3</v>
      </c>
      <c r="Q381" s="305">
        <v>7.7254241325914203E-3</v>
      </c>
      <c r="R381" s="240">
        <v>0</v>
      </c>
      <c r="S381" s="305">
        <v>0</v>
      </c>
      <c r="T381" s="240">
        <v>6.1769360355301449E-3</v>
      </c>
      <c r="U381" s="305">
        <v>3.5904504228563652E-3</v>
      </c>
      <c r="V381" s="240">
        <v>1.9058315040754166E-3</v>
      </c>
      <c r="W381" s="305">
        <v>2.007929620365171E-3</v>
      </c>
      <c r="X381" s="240">
        <v>0.82072421597154877</v>
      </c>
      <c r="Y381" s="310">
        <v>1</v>
      </c>
    </row>
    <row r="382" spans="2:25" ht="15" hidden="1" customHeight="1" outlineLevel="1">
      <c r="B382" s="95" t="s">
        <v>51</v>
      </c>
      <c r="C382" s="305">
        <v>0.14292364990689013</v>
      </c>
      <c r="D382" s="240">
        <v>3.3244802637604175E-2</v>
      </c>
      <c r="E382" s="305">
        <v>4.0518057209146134E-2</v>
      </c>
      <c r="F382" s="240">
        <v>0.19241688799340598</v>
      </c>
      <c r="G382" s="305">
        <v>4.9241383521079464E-2</v>
      </c>
      <c r="H382" s="240">
        <v>0.24842018499862625</v>
      </c>
      <c r="I382" s="305">
        <v>0</v>
      </c>
      <c r="J382" s="240">
        <v>1.6874255884238482E-2</v>
      </c>
      <c r="K382" s="305">
        <v>0.24158958390573007</v>
      </c>
      <c r="L382" s="240">
        <v>0.10936593705162255</v>
      </c>
      <c r="M382" s="305">
        <v>2.7925328937326372E-2</v>
      </c>
      <c r="N382" s="240">
        <v>4.3067130689623589E-2</v>
      </c>
      <c r="O382" s="305">
        <v>6.1231187227157556E-2</v>
      </c>
      <c r="P382" s="240">
        <v>7.6395884849039903E-3</v>
      </c>
      <c r="Q382" s="305">
        <v>9.7383765302072843E-3</v>
      </c>
      <c r="R382" s="240">
        <v>0</v>
      </c>
      <c r="S382" s="305">
        <v>0</v>
      </c>
      <c r="T382" s="240">
        <v>8.57831913789419E-3</v>
      </c>
      <c r="U382" s="305">
        <v>2.3506426107396893E-3</v>
      </c>
      <c r="V382" s="240">
        <v>2.3277467411545625E-3</v>
      </c>
      <c r="W382" s="305">
        <v>3.0451506548218703E-3</v>
      </c>
      <c r="X382" s="240">
        <v>0.85598498030955228</v>
      </c>
      <c r="Y382" s="310">
        <v>1</v>
      </c>
    </row>
    <row r="383" spans="2:25" ht="15" customHeight="1" collapsed="1">
      <c r="B383" s="251">
        <v>1982</v>
      </c>
      <c r="C383" s="253">
        <v>0.27249337422539421</v>
      </c>
      <c r="D383" s="253">
        <v>2.1486832043808225E-2</v>
      </c>
      <c r="E383" s="253">
        <v>3.5472218339486328E-2</v>
      </c>
      <c r="F383" s="253">
        <v>0.16710107629438994</v>
      </c>
      <c r="G383" s="253">
        <v>6.0380197498787216E-2</v>
      </c>
      <c r="H383" s="253">
        <v>0.28255262934306852</v>
      </c>
      <c r="I383" s="253">
        <v>0</v>
      </c>
      <c r="J383" s="253">
        <v>1.8605613613876991E-2</v>
      </c>
      <c r="K383" s="253">
        <v>0.11326511594762967</v>
      </c>
      <c r="L383" s="253">
        <v>5.2556027878957308E-2</v>
      </c>
      <c r="M383" s="253">
        <v>1.3400920345444729E-2</v>
      </c>
      <c r="N383" s="253">
        <v>2.2566004226243823E-2</v>
      </c>
      <c r="O383" s="253">
        <v>2.4742163496983799E-2</v>
      </c>
      <c r="P383" s="253">
        <v>4.5277268454186918E-3</v>
      </c>
      <c r="Q383" s="253">
        <v>5.5733247821785166E-3</v>
      </c>
      <c r="R383" s="253">
        <v>0</v>
      </c>
      <c r="S383" s="253">
        <v>0</v>
      </c>
      <c r="T383" s="253">
        <v>5.7528442182408195E-3</v>
      </c>
      <c r="U383" s="253">
        <v>4.1995214642208175E-3</v>
      </c>
      <c r="V383" s="253">
        <v>3.3115169255309527E-3</v>
      </c>
      <c r="W383" s="253">
        <v>4.6510608091256166E-3</v>
      </c>
      <c r="X383" s="253">
        <v>0.72687967812576226</v>
      </c>
      <c r="Y383" s="253">
        <v>1</v>
      </c>
    </row>
    <row r="384" spans="2:25" ht="15" hidden="1" customHeight="1" outlineLevel="1">
      <c r="B384" s="95" t="s">
        <v>40</v>
      </c>
      <c r="C384" s="305">
        <v>0.19372601368262973</v>
      </c>
      <c r="D384" s="240">
        <v>2.1585789481668005E-2</v>
      </c>
      <c r="E384" s="305">
        <v>4.0843104834428046E-2</v>
      </c>
      <c r="F384" s="240">
        <v>0.20590689137326881</v>
      </c>
      <c r="G384" s="305">
        <v>4.134368884911184E-2</v>
      </c>
      <c r="H384" s="240">
        <v>0.24150144865980008</v>
      </c>
      <c r="I384" s="305">
        <v>0</v>
      </c>
      <c r="J384" s="240">
        <v>1.959862263549899E-2</v>
      </c>
      <c r="K384" s="305">
        <v>0.19831470048389788</v>
      </c>
      <c r="L384" s="240">
        <v>9.4708978656917922E-2</v>
      </c>
      <c r="M384" s="305">
        <v>2.2275988653429002E-2</v>
      </c>
      <c r="N384" s="240">
        <v>3.7172155393413529E-2</v>
      </c>
      <c r="O384" s="305">
        <v>4.415757778013743E-2</v>
      </c>
      <c r="P384" s="240">
        <v>1.196850871471262E-2</v>
      </c>
      <c r="Q384" s="305">
        <v>7.5011756139738784E-3</v>
      </c>
      <c r="R384" s="240">
        <v>0</v>
      </c>
      <c r="S384" s="305">
        <v>0</v>
      </c>
      <c r="T384" s="240">
        <v>8.6161127375877916E-3</v>
      </c>
      <c r="U384" s="305">
        <v>2.5711815299667793E-3</v>
      </c>
      <c r="V384" s="240">
        <v>2.4270740105881102E-3</v>
      </c>
      <c r="W384" s="305">
        <v>3.1400270011983679E-3</v>
      </c>
      <c r="X384" s="240">
        <v>0.80531832592570141</v>
      </c>
      <c r="Y384" s="310">
        <v>1</v>
      </c>
    </row>
    <row r="385" spans="2:25" ht="15" hidden="1" customHeight="1" outlineLevel="1">
      <c r="B385" s="95" t="s">
        <v>41</v>
      </c>
      <c r="C385" s="305">
        <v>0.21092125210448931</v>
      </c>
      <c r="D385" s="240">
        <v>2.1467695612758728E-2</v>
      </c>
      <c r="E385" s="305">
        <v>4.7163415024339704E-2</v>
      </c>
      <c r="F385" s="240">
        <v>0.19407010139639055</v>
      </c>
      <c r="G385" s="305">
        <v>3.4951663403597247E-2</v>
      </c>
      <c r="H385" s="240">
        <v>0.25764281959669988</v>
      </c>
      <c r="I385" s="305">
        <v>0</v>
      </c>
      <c r="J385" s="240">
        <v>1.3773454104992115E-2</v>
      </c>
      <c r="K385" s="305">
        <v>0.17945104253163402</v>
      </c>
      <c r="L385" s="240">
        <v>8.9298909855485387E-2</v>
      </c>
      <c r="M385" s="305">
        <v>1.4824746509023594E-2</v>
      </c>
      <c r="N385" s="240">
        <v>3.8920673131861018E-2</v>
      </c>
      <c r="O385" s="305">
        <v>3.6406713035264007E-2</v>
      </c>
      <c r="P385" s="240">
        <v>1.634074062788058E-2</v>
      </c>
      <c r="Q385" s="305">
        <v>8.4789017803408324E-3</v>
      </c>
      <c r="R385" s="240">
        <v>0</v>
      </c>
      <c r="S385" s="305">
        <v>0</v>
      </c>
      <c r="T385" s="240">
        <v>6.5058240075571167E-3</v>
      </c>
      <c r="U385" s="305">
        <v>2.5977587664835792E-3</v>
      </c>
      <c r="V385" s="240">
        <v>2.5139600965970121E-3</v>
      </c>
      <c r="W385" s="305">
        <v>3.481453830741923E-3</v>
      </c>
      <c r="X385" s="240">
        <v>0.7884388307800132</v>
      </c>
      <c r="Y385" s="310">
        <v>1</v>
      </c>
    </row>
    <row r="386" spans="2:25" ht="15" hidden="1" customHeight="1" outlineLevel="1">
      <c r="B386" s="95" t="s">
        <v>42</v>
      </c>
      <c r="C386" s="305">
        <v>0.32182636157306821</v>
      </c>
      <c r="D386" s="240">
        <v>4.5513654096228866E-2</v>
      </c>
      <c r="E386" s="305">
        <v>3.1742441987254559E-2</v>
      </c>
      <c r="F386" s="240">
        <v>0.14133867489439378</v>
      </c>
      <c r="G386" s="305">
        <v>5.5020232777907907E-2</v>
      </c>
      <c r="H386" s="240">
        <v>0.28463197344296459</v>
      </c>
      <c r="I386" s="305">
        <v>0</v>
      </c>
      <c r="J386" s="240">
        <v>1.8181230766745552E-2</v>
      </c>
      <c r="K386" s="305">
        <v>7.2926846998198833E-2</v>
      </c>
      <c r="L386" s="240">
        <v>4.328441389559725E-2</v>
      </c>
      <c r="M386" s="305">
        <v>8.9250377597751372E-3</v>
      </c>
      <c r="N386" s="240">
        <v>1.085543054220614E-2</v>
      </c>
      <c r="O386" s="305">
        <v>9.8619648006203105E-3</v>
      </c>
      <c r="P386" s="240">
        <v>3.9496320945973237E-3</v>
      </c>
      <c r="Q386" s="305">
        <v>4.2646334272952689E-3</v>
      </c>
      <c r="R386" s="240">
        <v>0</v>
      </c>
      <c r="S386" s="305">
        <v>0</v>
      </c>
      <c r="T386" s="240">
        <v>1.0233504834058913E-2</v>
      </c>
      <c r="U386" s="305">
        <v>2.3180867303669362E-3</v>
      </c>
      <c r="V386" s="240">
        <v>4.2242486410519432E-3</v>
      </c>
      <c r="W386" s="305">
        <v>3.0853976689901382E-3</v>
      </c>
      <c r="X386" s="240">
        <v>0.67743055836005472</v>
      </c>
      <c r="Y386" s="310">
        <v>1</v>
      </c>
    </row>
    <row r="387" spans="2:25" ht="15" hidden="1" customHeight="1" outlineLevel="1">
      <c r="B387" s="95" t="s">
        <v>43</v>
      </c>
      <c r="C387" s="305">
        <v>0.44018495239937061</v>
      </c>
      <c r="D387" s="240">
        <v>2.6310006241264429E-2</v>
      </c>
      <c r="E387" s="305">
        <v>3.0942606738807478E-2</v>
      </c>
      <c r="F387" s="240">
        <v>0.1157534788456298</v>
      </c>
      <c r="G387" s="305">
        <v>5.5758225722799953E-2</v>
      </c>
      <c r="H387" s="240">
        <v>0.28845190270659904</v>
      </c>
      <c r="I387" s="305">
        <v>0</v>
      </c>
      <c r="J387" s="240">
        <v>1.4671366661099342E-2</v>
      </c>
      <c r="K387" s="305">
        <v>1.5119682838280928E-3</v>
      </c>
      <c r="L387" s="240">
        <v>5.7138336307456994E-4</v>
      </c>
      <c r="M387" s="305">
        <v>1.3185769917105461E-4</v>
      </c>
      <c r="N387" s="240">
        <v>6.680790091333433E-4</v>
      </c>
      <c r="O387" s="305">
        <v>1.4064821244912491E-4</v>
      </c>
      <c r="P387" s="240">
        <v>2.2152093460737171E-3</v>
      </c>
      <c r="Q387" s="305">
        <v>4.3337230460886609E-3</v>
      </c>
      <c r="R387" s="240">
        <v>0</v>
      </c>
      <c r="S387" s="305">
        <v>0</v>
      </c>
      <c r="T387" s="240">
        <v>8.8872089241290794E-3</v>
      </c>
      <c r="U387" s="305">
        <v>1.889960354785116E-3</v>
      </c>
      <c r="V387" s="240">
        <v>4.9842210286658636E-3</v>
      </c>
      <c r="W387" s="305">
        <v>3.6304819838430366E-3</v>
      </c>
      <c r="X387" s="240">
        <v>0.55934035988361375</v>
      </c>
      <c r="Y387" s="310">
        <v>1</v>
      </c>
    </row>
    <row r="388" spans="2:25" ht="15" hidden="1" customHeight="1" outlineLevel="1">
      <c r="B388" s="95" t="s">
        <v>44</v>
      </c>
      <c r="C388" s="305">
        <v>0.5114871361557064</v>
      </c>
      <c r="D388" s="240">
        <v>1.9587133242038403E-2</v>
      </c>
      <c r="E388" s="305">
        <v>3.5910958305410683E-2</v>
      </c>
      <c r="F388" s="240">
        <v>8.010401794819498E-2</v>
      </c>
      <c r="G388" s="305">
        <v>6.031292794498995E-2</v>
      </c>
      <c r="H388" s="240">
        <v>0.24702077445295884</v>
      </c>
      <c r="I388" s="305">
        <v>0</v>
      </c>
      <c r="J388" s="240">
        <v>2.0599632877829899E-2</v>
      </c>
      <c r="K388" s="305">
        <v>1.0197838058331635E-3</v>
      </c>
      <c r="L388" s="240">
        <v>3.9334518224993446E-4</v>
      </c>
      <c r="M388" s="305">
        <v>2.4037761137495994E-4</v>
      </c>
      <c r="N388" s="240">
        <v>2.5494595145829086E-4</v>
      </c>
      <c r="O388" s="305">
        <v>1.3111506074997814E-4</v>
      </c>
      <c r="P388" s="240">
        <v>1.8428950205413596E-3</v>
      </c>
      <c r="Q388" s="305">
        <v>3.2196031584161302E-3</v>
      </c>
      <c r="R388" s="240">
        <v>0</v>
      </c>
      <c r="S388" s="305">
        <v>0</v>
      </c>
      <c r="T388" s="240">
        <v>7.5099793129570821E-3</v>
      </c>
      <c r="U388" s="305">
        <v>4.6691529967075552E-3</v>
      </c>
      <c r="V388" s="240">
        <v>2.9209521867078463E-3</v>
      </c>
      <c r="W388" s="305">
        <v>3.5910958305410681E-3</v>
      </c>
      <c r="X388" s="240">
        <v>0.48830890708312696</v>
      </c>
      <c r="Y388" s="310">
        <v>1</v>
      </c>
    </row>
    <row r="389" spans="2:25" ht="15" hidden="1" customHeight="1" outlineLevel="1">
      <c r="B389" s="95" t="s">
        <v>45</v>
      </c>
      <c r="C389" s="305">
        <v>0.43010685994789916</v>
      </c>
      <c r="D389" s="240">
        <v>2.7725105885271759E-2</v>
      </c>
      <c r="E389" s="305">
        <v>6.0297010402452639E-2</v>
      </c>
      <c r="F389" s="240">
        <v>0.10640805259706888</v>
      </c>
      <c r="G389" s="305">
        <v>5.4466674936646052E-2</v>
      </c>
      <c r="H389" s="240">
        <v>0.28553580605716916</v>
      </c>
      <c r="I389" s="305">
        <v>0</v>
      </c>
      <c r="J389" s="240">
        <v>1.0420174023994755E-2</v>
      </c>
      <c r="K389" s="305">
        <v>2.1531482039376915E-3</v>
      </c>
      <c r="L389" s="240">
        <v>1.2050541388293253E-3</v>
      </c>
      <c r="M389" s="305">
        <v>4.4303460986372254E-4</v>
      </c>
      <c r="N389" s="240">
        <v>3.7214907228552696E-4</v>
      </c>
      <c r="O389" s="305">
        <v>1.3291038295911676E-4</v>
      </c>
      <c r="P389" s="240">
        <v>1.8430239770330858E-3</v>
      </c>
      <c r="Q389" s="305">
        <v>4.4657888674263235E-3</v>
      </c>
      <c r="R389" s="240">
        <v>0</v>
      </c>
      <c r="S389" s="305">
        <v>0</v>
      </c>
      <c r="T389" s="240">
        <v>4.8379379397118505E-3</v>
      </c>
      <c r="U389" s="305">
        <v>4.306296407875383E-3</v>
      </c>
      <c r="V389" s="240">
        <v>4.1999681015080902E-3</v>
      </c>
      <c r="W389" s="305">
        <v>2.4987151996313951E-3</v>
      </c>
      <c r="X389" s="240">
        <v>0.5691577025997272</v>
      </c>
      <c r="Y389" s="310">
        <v>1</v>
      </c>
    </row>
    <row r="390" spans="2:25" ht="15" hidden="1" customHeight="1" outlineLevel="1">
      <c r="B390" s="95" t="s">
        <v>46</v>
      </c>
      <c r="C390" s="305">
        <v>0.42504496828552496</v>
      </c>
      <c r="D390" s="240">
        <v>2.3892360124964498E-2</v>
      </c>
      <c r="E390" s="305">
        <v>3.3122692416927009E-2</v>
      </c>
      <c r="F390" s="240">
        <v>0.11810091829972545</v>
      </c>
      <c r="G390" s="305">
        <v>4.6009656347628512E-2</v>
      </c>
      <c r="H390" s="240">
        <v>0.31438748461611282</v>
      </c>
      <c r="I390" s="305">
        <v>0</v>
      </c>
      <c r="J390" s="240">
        <v>1.6117580232888385E-2</v>
      </c>
      <c r="K390" s="305">
        <v>2.0945754047145696E-3</v>
      </c>
      <c r="L390" s="240">
        <v>1.0058695446369403E-3</v>
      </c>
      <c r="M390" s="305">
        <v>4.9701789264413514E-4</v>
      </c>
      <c r="N390" s="240">
        <v>4.6151661459812552E-4</v>
      </c>
      <c r="O390" s="305">
        <v>1.3017135283536875E-4</v>
      </c>
      <c r="P390" s="240">
        <v>2.2010792388525986E-3</v>
      </c>
      <c r="Q390" s="305">
        <v>3.9406418631070719E-3</v>
      </c>
      <c r="R390" s="240">
        <v>0</v>
      </c>
      <c r="S390" s="305">
        <v>0</v>
      </c>
      <c r="T390" s="240">
        <v>5.6092019312695253E-3</v>
      </c>
      <c r="U390" s="305">
        <v>2.1182429234119097E-3</v>
      </c>
      <c r="V390" s="240">
        <v>3.9643093818044119E-3</v>
      </c>
      <c r="W390" s="305">
        <v>3.0649436713055004E-3</v>
      </c>
      <c r="X390" s="240">
        <v>0.57462368645271222</v>
      </c>
      <c r="Y390" s="310">
        <v>1</v>
      </c>
    </row>
    <row r="391" spans="2:25" ht="15" hidden="1" customHeight="1" outlineLevel="1">
      <c r="B391" s="95" t="s">
        <v>47</v>
      </c>
      <c r="C391" s="305">
        <v>0.34223909106695444</v>
      </c>
      <c r="D391" s="240">
        <v>2.4596264047034307E-2</v>
      </c>
      <c r="E391" s="305">
        <v>2.9346828409119098E-2</v>
      </c>
      <c r="F391" s="240">
        <v>0.17409640048621963</v>
      </c>
      <c r="G391" s="305">
        <v>8.5001612463099396E-2</v>
      </c>
      <c r="H391" s="240">
        <v>0.29808240926794177</v>
      </c>
      <c r="I391" s="305">
        <v>0</v>
      </c>
      <c r="J391" s="240">
        <v>1.5963384684081268E-2</v>
      </c>
      <c r="K391" s="305">
        <v>4.2172111830517719E-3</v>
      </c>
      <c r="L391" s="240">
        <v>1.2403562303093449E-3</v>
      </c>
      <c r="M391" s="305">
        <v>1.5628488501897744E-3</v>
      </c>
      <c r="N391" s="240">
        <v>7.5661730048870034E-4</v>
      </c>
      <c r="O391" s="305">
        <v>6.5738880206395276E-4</v>
      </c>
      <c r="P391" s="240">
        <v>4.6389323013569499E-3</v>
      </c>
      <c r="Q391" s="305">
        <v>5.2963211034209026E-3</v>
      </c>
      <c r="R391" s="240">
        <v>0</v>
      </c>
      <c r="S391" s="305">
        <v>0</v>
      </c>
      <c r="T391" s="240">
        <v>5.2839175411178094E-3</v>
      </c>
      <c r="U391" s="305">
        <v>3.0884870134702687E-3</v>
      </c>
      <c r="V391" s="240">
        <v>3.2125226365012031E-3</v>
      </c>
      <c r="W391" s="305">
        <v>3.7954900647465951E-3</v>
      </c>
      <c r="X391" s="240">
        <v>0.65661978120116105</v>
      </c>
      <c r="Y391" s="310">
        <v>1</v>
      </c>
    </row>
    <row r="392" spans="2:25" ht="15" hidden="1" customHeight="1" outlineLevel="1">
      <c r="B392" s="95" t="s">
        <v>48</v>
      </c>
      <c r="C392" s="305">
        <v>0.37911131710815138</v>
      </c>
      <c r="D392" s="240">
        <v>2.3244628287086025E-2</v>
      </c>
      <c r="E392" s="305">
        <v>3.3161636743653203E-2</v>
      </c>
      <c r="F392" s="240">
        <v>0.16415534897550482</v>
      </c>
      <c r="G392" s="305">
        <v>6.1058688751104075E-2</v>
      </c>
      <c r="H392" s="240">
        <v>0.18903532169061382</v>
      </c>
      <c r="I392" s="305">
        <v>0</v>
      </c>
      <c r="J392" s="240">
        <v>1.2593026611513874E-2</v>
      </c>
      <c r="K392" s="305">
        <v>0.11421175524053556</v>
      </c>
      <c r="L392" s="240">
        <v>6.2003165746967619E-2</v>
      </c>
      <c r="M392" s="305">
        <v>8.9550411459654224E-3</v>
      </c>
      <c r="N392" s="240">
        <v>2.6121785061522181E-2</v>
      </c>
      <c r="O392" s="305">
        <v>1.7131763286080334E-2</v>
      </c>
      <c r="P392" s="240">
        <v>3.3931210592134603E-3</v>
      </c>
      <c r="Q392" s="305">
        <v>7.0398516821310198E-3</v>
      </c>
      <c r="R392" s="240">
        <v>0</v>
      </c>
      <c r="S392" s="305">
        <v>0</v>
      </c>
      <c r="T392" s="240">
        <v>5.0809364314510844E-3</v>
      </c>
      <c r="U392" s="305">
        <v>2.0026410375254705E-3</v>
      </c>
      <c r="V392" s="240">
        <v>2.4049182765043856E-3</v>
      </c>
      <c r="W392" s="305">
        <v>3.0695502365565069E-3</v>
      </c>
      <c r="X392" s="240">
        <v>0.62045142502339334</v>
      </c>
      <c r="Y392" s="310">
        <v>1</v>
      </c>
    </row>
    <row r="393" spans="2:25" ht="15" hidden="1" customHeight="1" outlineLevel="1">
      <c r="B393" s="95" t="s">
        <v>49</v>
      </c>
      <c r="C393" s="305">
        <v>0.23623626300168454</v>
      </c>
      <c r="D393" s="240">
        <v>3.2291415991514923E-2</v>
      </c>
      <c r="E393" s="305">
        <v>3.6328957102239809E-2</v>
      </c>
      <c r="F393" s="240">
        <v>0.16418442560852786</v>
      </c>
      <c r="G393" s="305">
        <v>7.5928946406766673E-2</v>
      </c>
      <c r="H393" s="240">
        <v>0.22130716507571505</v>
      </c>
      <c r="I393" s="305">
        <v>0</v>
      </c>
      <c r="J393" s="240">
        <v>1.0873731026676292E-2</v>
      </c>
      <c r="K393" s="305">
        <v>0.19406044724903521</v>
      </c>
      <c r="L393" s="240">
        <v>9.3781473657940942E-2</v>
      </c>
      <c r="M393" s="305">
        <v>1.712166991987308E-2</v>
      </c>
      <c r="N393" s="240">
        <v>3.7211333636371739E-2</v>
      </c>
      <c r="O393" s="305">
        <v>4.5945970034849418E-2</v>
      </c>
      <c r="P393" s="240">
        <v>4.919917644856814E-3</v>
      </c>
      <c r="Q393" s="305">
        <v>8.288991684269633E-3</v>
      </c>
      <c r="R393" s="240">
        <v>0</v>
      </c>
      <c r="S393" s="305">
        <v>0</v>
      </c>
      <c r="T393" s="240">
        <v>6.0607681132294087E-3</v>
      </c>
      <c r="U393" s="305">
        <v>2.7808230166581995E-3</v>
      </c>
      <c r="V393" s="240">
        <v>2.2014848881877413E-3</v>
      </c>
      <c r="W393" s="305">
        <v>2.7540843338057165E-3</v>
      </c>
      <c r="X393" s="240">
        <v>0.76198115814148337</v>
      </c>
      <c r="Y393" s="310">
        <v>1</v>
      </c>
    </row>
    <row r="394" spans="2:25" ht="15" hidden="1" customHeight="1" outlineLevel="1">
      <c r="B394" s="95" t="s">
        <v>50</v>
      </c>
      <c r="C394" s="305">
        <v>0.21256600988018851</v>
      </c>
      <c r="D394" s="240">
        <v>3.7760490602464371E-2</v>
      </c>
      <c r="E394" s="305">
        <v>4.2975034542804685E-2</v>
      </c>
      <c r="F394" s="240">
        <v>0.16443321408967879</v>
      </c>
      <c r="G394" s="305">
        <v>6.3975167035754163E-2</v>
      </c>
      <c r="H394" s="240">
        <v>0.23587530520697292</v>
      </c>
      <c r="I394" s="305">
        <v>0</v>
      </c>
      <c r="J394" s="240">
        <v>1.3116801998750781E-2</v>
      </c>
      <c r="K394" s="305">
        <v>0.1951810421516855</v>
      </c>
      <c r="L394" s="240">
        <v>9.265042681657297E-2</v>
      </c>
      <c r="M394" s="305">
        <v>1.3287150076656635E-2</v>
      </c>
      <c r="N394" s="240">
        <v>3.8091722976170195E-2</v>
      </c>
      <c r="O394" s="305">
        <v>5.1151742282285695E-2</v>
      </c>
      <c r="P394" s="240">
        <v>5.1766888119167947E-3</v>
      </c>
      <c r="Q394" s="305">
        <v>1.1015842371245244E-2</v>
      </c>
      <c r="R394" s="240">
        <v>0</v>
      </c>
      <c r="S394" s="305">
        <v>0</v>
      </c>
      <c r="T394" s="240">
        <v>7.9306494047281049E-3</v>
      </c>
      <c r="U394" s="305">
        <v>2.2807714875172714E-3</v>
      </c>
      <c r="V394" s="240">
        <v>4.1167452160581451E-3</v>
      </c>
      <c r="W394" s="305">
        <v>2.8202070675524766E-3</v>
      </c>
      <c r="X394" s="240">
        <v>0.78665795998712906</v>
      </c>
      <c r="Y394" s="310">
        <v>1</v>
      </c>
    </row>
    <row r="395" spans="2:25" ht="15" hidden="1" customHeight="1" outlineLevel="1">
      <c r="B395" s="95" t="s">
        <v>51</v>
      </c>
      <c r="C395" s="305">
        <v>0.1844697199386689</v>
      </c>
      <c r="D395" s="240">
        <v>4.142447526399224E-2</v>
      </c>
      <c r="E395" s="305">
        <v>4.12858739247568E-2</v>
      </c>
      <c r="F395" s="240">
        <v>0.22104314832942074</v>
      </c>
      <c r="G395" s="305">
        <v>3.5932397196787917E-2</v>
      </c>
      <c r="H395" s="240">
        <v>0.21044014587790955</v>
      </c>
      <c r="I395" s="305">
        <v>0</v>
      </c>
      <c r="J395" s="240">
        <v>1.4111348850908272E-2</v>
      </c>
      <c r="K395" s="305">
        <v>0.21535183083706547</v>
      </c>
      <c r="L395" s="240">
        <v>9.8311662436438296E-2</v>
      </c>
      <c r="M395" s="305">
        <v>1.910965964708634E-2</v>
      </c>
      <c r="N395" s="240">
        <v>4.5582515441055446E-2</v>
      </c>
      <c r="O395" s="305">
        <v>5.234799331248538E-2</v>
      </c>
      <c r="P395" s="240">
        <v>4.8943597917514882E-3</v>
      </c>
      <c r="Q395" s="305">
        <v>1.2777310960767159E-2</v>
      </c>
      <c r="R395" s="240">
        <v>0</v>
      </c>
      <c r="S395" s="305">
        <v>0</v>
      </c>
      <c r="T395" s="240">
        <v>8.8185102088548933E-3</v>
      </c>
      <c r="U395" s="305">
        <v>2.7547016173043773E-3</v>
      </c>
      <c r="V395" s="240">
        <v>3.5516593179081594E-3</v>
      </c>
      <c r="W395" s="305">
        <v>2.5467996084512167E-3</v>
      </c>
      <c r="X395" s="240">
        <v>0.81493256178587814</v>
      </c>
      <c r="Y395" s="310">
        <v>1</v>
      </c>
    </row>
    <row r="396" spans="2:25" ht="15" customHeight="1" collapsed="1">
      <c r="B396" s="251">
        <v>1981</v>
      </c>
      <c r="C396" s="253">
        <v>0.32196465239073041</v>
      </c>
      <c r="D396" s="253">
        <v>2.8721765913757701E-2</v>
      </c>
      <c r="E396" s="253">
        <v>3.8941771780580815E-2</v>
      </c>
      <c r="F396" s="253">
        <v>0.1542945145203872</v>
      </c>
      <c r="G396" s="253">
        <v>5.4833528894103846E-2</v>
      </c>
      <c r="H396" s="253">
        <v>0.25382370196538573</v>
      </c>
      <c r="I396" s="253">
        <v>0</v>
      </c>
      <c r="J396" s="253">
        <v>1.5136403637430332E-2</v>
      </c>
      <c r="K396" s="253">
        <v>0.10275814021707246</v>
      </c>
      <c r="L396" s="253">
        <v>5.0424611322968611E-2</v>
      </c>
      <c r="M396" s="253">
        <v>9.393517160457613E-3</v>
      </c>
      <c r="N396" s="253">
        <v>2.057494866529774E-2</v>
      </c>
      <c r="O396" s="253">
        <v>2.2365063068348488E-2</v>
      </c>
      <c r="P396" s="253">
        <v>5.527280727486066E-3</v>
      </c>
      <c r="Q396" s="253">
        <v>6.7490466412437663E-3</v>
      </c>
      <c r="R396" s="253">
        <v>0</v>
      </c>
      <c r="S396" s="253">
        <v>0</v>
      </c>
      <c r="T396" s="253">
        <v>7.23232619536521E-3</v>
      </c>
      <c r="U396" s="253">
        <v>2.8138750366676446E-3</v>
      </c>
      <c r="V396" s="253">
        <v>3.3558228219419187E-3</v>
      </c>
      <c r="W396" s="253">
        <v>3.1226166031094161E-3</v>
      </c>
      <c r="X396" s="253">
        <v>0.67731079495453206</v>
      </c>
      <c r="Y396" s="253">
        <v>1</v>
      </c>
    </row>
    <row r="397" spans="2:25" ht="15" hidden="1" customHeight="1" outlineLevel="1">
      <c r="B397" s="95" t="s">
        <v>40</v>
      </c>
      <c r="C397" s="305">
        <v>0.25659281419676938</v>
      </c>
      <c r="D397" s="240">
        <v>3.0023408739910443E-2</v>
      </c>
      <c r="E397" s="305">
        <v>3.6948899012170605E-2</v>
      </c>
      <c r="F397" s="240">
        <v>0.19207793847678067</v>
      </c>
      <c r="G397" s="305">
        <v>3.4491466980078288E-2</v>
      </c>
      <c r="H397" s="240">
        <v>0.21686594853962488</v>
      </c>
      <c r="I397" s="305">
        <v>0</v>
      </c>
      <c r="J397" s="240">
        <v>2.026167280215244E-2</v>
      </c>
      <c r="K397" s="305">
        <v>0.17597350247200177</v>
      </c>
      <c r="L397" s="240">
        <v>7.9006925490272259E-2</v>
      </c>
      <c r="M397" s="305">
        <v>1.3530445931638709E-2</v>
      </c>
      <c r="N397" s="240">
        <v>3.8765261818499701E-2</v>
      </c>
      <c r="O397" s="305">
        <v>4.4670869231591116E-2</v>
      </c>
      <c r="P397" s="240">
        <v>5.1965459967169489E-3</v>
      </c>
      <c r="Q397" s="305">
        <v>9.3052169436538996E-3</v>
      </c>
      <c r="R397" s="240">
        <v>0</v>
      </c>
      <c r="S397" s="305">
        <v>0</v>
      </c>
      <c r="T397" s="240">
        <v>1.0295960292560684E-2</v>
      </c>
      <c r="U397" s="305">
        <v>2.9042378561090982E-3</v>
      </c>
      <c r="V397" s="240">
        <v>3.2830514895146328E-3</v>
      </c>
      <c r="W397" s="305">
        <v>4.672034812001593E-3</v>
      </c>
      <c r="X397" s="240">
        <v>0.74229988441327588</v>
      </c>
      <c r="Y397" s="310">
        <v>1</v>
      </c>
    </row>
    <row r="398" spans="2:25" ht="15" hidden="1" customHeight="1" outlineLevel="1">
      <c r="B398" s="95" t="s">
        <v>41</v>
      </c>
      <c r="C398" s="305">
        <v>0.23683965340538526</v>
      </c>
      <c r="D398" s="240">
        <v>2.4690207770427654E-2</v>
      </c>
      <c r="E398" s="305">
        <v>3.1646945557315447E-2</v>
      </c>
      <c r="F398" s="240">
        <v>0.19909520999616964</v>
      </c>
      <c r="G398" s="305">
        <v>2.7019472654430263E-2</v>
      </c>
      <c r="H398" s="240">
        <v>0.23564914024245059</v>
      </c>
      <c r="I398" s="305">
        <v>0</v>
      </c>
      <c r="J398" s="240">
        <v>8.4681718893961505E-3</v>
      </c>
      <c r="K398" s="305">
        <v>0.2005341780800646</v>
      </c>
      <c r="L398" s="240">
        <v>9.9837469072538487E-2</v>
      </c>
      <c r="M398" s="305">
        <v>2.1170429723490376E-2</v>
      </c>
      <c r="N398" s="240">
        <v>3.0870523929314574E-2</v>
      </c>
      <c r="O398" s="305">
        <v>4.8655755354721164E-2</v>
      </c>
      <c r="P398" s="240">
        <v>4.1926767912046957E-3</v>
      </c>
      <c r="Q398" s="305">
        <v>9.6069236104640923E-3</v>
      </c>
      <c r="R398" s="240">
        <v>0</v>
      </c>
      <c r="S398" s="305">
        <v>0</v>
      </c>
      <c r="T398" s="240">
        <v>1.4969408987856765E-2</v>
      </c>
      <c r="U398" s="305">
        <v>1.7391844467219478E-3</v>
      </c>
      <c r="V398" s="240">
        <v>2.2878557305092292E-3</v>
      </c>
      <c r="W398" s="305">
        <v>2.5156060747228174E-3</v>
      </c>
      <c r="X398" s="240">
        <v>0.76241498183173406</v>
      </c>
      <c r="Y398" s="310">
        <v>1</v>
      </c>
    </row>
    <row r="399" spans="2:25" ht="15" hidden="1" customHeight="1" outlineLevel="1">
      <c r="B399" s="95" t="s">
        <v>42</v>
      </c>
      <c r="C399" s="305">
        <v>0.34105334233625928</v>
      </c>
      <c r="D399" s="240">
        <v>2.1753319828944406E-2</v>
      </c>
      <c r="E399" s="305">
        <v>3.6191762322754895E-2</v>
      </c>
      <c r="F399" s="240">
        <v>0.11699302273238803</v>
      </c>
      <c r="G399" s="305">
        <v>4.005176682421787E-2</v>
      </c>
      <c r="H399" s="240">
        <v>0.32264235876659914</v>
      </c>
      <c r="I399" s="305">
        <v>0</v>
      </c>
      <c r="J399" s="240">
        <v>1.2525320729237002E-2</v>
      </c>
      <c r="K399" s="305">
        <v>8.3029484582489307E-2</v>
      </c>
      <c r="L399" s="240">
        <v>4.5476029709655641E-2</v>
      </c>
      <c r="M399" s="305">
        <v>5.2216970515417509E-3</v>
      </c>
      <c r="N399" s="240">
        <v>2.1516993022732387E-2</v>
      </c>
      <c r="O399" s="305">
        <v>1.0814764798559532E-2</v>
      </c>
      <c r="P399" s="240">
        <v>3.3873508890389379E-3</v>
      </c>
      <c r="Q399" s="305">
        <v>2.4195363493135268E-3</v>
      </c>
      <c r="R399" s="240">
        <v>0</v>
      </c>
      <c r="S399" s="305">
        <v>0</v>
      </c>
      <c r="T399" s="240">
        <v>7.6412334008552777E-3</v>
      </c>
      <c r="U399" s="305">
        <v>1.7105559306774701E-3</v>
      </c>
      <c r="V399" s="240">
        <v>4.1188386225523297E-3</v>
      </c>
      <c r="W399" s="305">
        <v>5.2442043664190866E-3</v>
      </c>
      <c r="X399" s="240">
        <v>0.65770875534548734</v>
      </c>
      <c r="Y399" s="310">
        <v>1</v>
      </c>
    </row>
    <row r="400" spans="2:25" ht="15" hidden="1" customHeight="1" outlineLevel="1">
      <c r="B400" s="95" t="s">
        <v>43</v>
      </c>
      <c r="C400" s="305">
        <v>0.45442445107183604</v>
      </c>
      <c r="D400" s="240">
        <v>1.6272692700306238E-2</v>
      </c>
      <c r="E400" s="305">
        <v>2.827205220071656E-2</v>
      </c>
      <c r="F400" s="240">
        <v>8.2744540741778588E-2</v>
      </c>
      <c r="G400" s="305">
        <v>3.3476111366866158E-2</v>
      </c>
      <c r="H400" s="240">
        <v>0.33742319008826888</v>
      </c>
      <c r="I400" s="305">
        <v>0</v>
      </c>
      <c r="J400" s="240">
        <v>1.3710694341586437E-2</v>
      </c>
      <c r="K400" s="305">
        <v>8.3865415023718515E-3</v>
      </c>
      <c r="L400" s="240">
        <v>4.9038249834871194E-4</v>
      </c>
      <c r="M400" s="305">
        <v>5.1039811052621049E-4</v>
      </c>
      <c r="N400" s="240">
        <v>7.2756750265206864E-3</v>
      </c>
      <c r="O400" s="305">
        <v>1.1008586697624146E-4</v>
      </c>
      <c r="P400" s="240">
        <v>2.1316626969035846E-3</v>
      </c>
      <c r="Q400" s="305">
        <v>3.1524589179560058E-3</v>
      </c>
      <c r="R400" s="240">
        <v>0</v>
      </c>
      <c r="S400" s="305">
        <v>0</v>
      </c>
      <c r="T400" s="240">
        <v>5.2841216148595905E-3</v>
      </c>
      <c r="U400" s="305">
        <v>2.091631472548588E-3</v>
      </c>
      <c r="V400" s="240">
        <v>5.6243870218770642E-3</v>
      </c>
      <c r="W400" s="305">
        <v>5.744480694942055E-3</v>
      </c>
      <c r="X400" s="240">
        <v>0.54431456536098166</v>
      </c>
      <c r="Y400" s="310">
        <v>1</v>
      </c>
    </row>
    <row r="401" spans="2:25" ht="15" hidden="1" customHeight="1" outlineLevel="1">
      <c r="B401" s="95" t="s">
        <v>44</v>
      </c>
      <c r="C401" s="305">
        <v>0.49922287031539242</v>
      </c>
      <c r="D401" s="240">
        <v>1.712304844399427E-2</v>
      </c>
      <c r="E401" s="305">
        <v>2.736544305123817E-2</v>
      </c>
      <c r="F401" s="240">
        <v>6.5968705249554685E-2</v>
      </c>
      <c r="G401" s="305">
        <v>5.5813628584401524E-2</v>
      </c>
      <c r="H401" s="240">
        <v>0.29434878278788723</v>
      </c>
      <c r="I401" s="305">
        <v>0</v>
      </c>
      <c r="J401" s="240">
        <v>1.352554922985575E-2</v>
      </c>
      <c r="K401" s="305">
        <v>5.7717159721979681E-3</v>
      </c>
      <c r="L401" s="240">
        <v>4.5405329887185218E-4</v>
      </c>
      <c r="M401" s="305">
        <v>2.794174146903706E-4</v>
      </c>
      <c r="N401" s="240">
        <v>4.8548775802451892E-3</v>
      </c>
      <c r="O401" s="305">
        <v>1.8336767839055568E-4</v>
      </c>
      <c r="P401" s="240">
        <v>2.3575844364500018E-3</v>
      </c>
      <c r="Q401" s="305">
        <v>1.5106003981698159E-3</v>
      </c>
      <c r="R401" s="240">
        <v>0</v>
      </c>
      <c r="S401" s="305">
        <v>0</v>
      </c>
      <c r="T401" s="240">
        <v>5.6407390590618557E-3</v>
      </c>
      <c r="U401" s="305">
        <v>9.6049736299814884E-4</v>
      </c>
      <c r="V401" s="240">
        <v>5.3700534385805595E-3</v>
      </c>
      <c r="W401" s="305">
        <v>4.6977052844818555E-3</v>
      </c>
      <c r="X401" s="240">
        <v>0.50045405329887183</v>
      </c>
      <c r="Y401" s="310">
        <v>1</v>
      </c>
    </row>
    <row r="402" spans="2:25" ht="15" hidden="1" customHeight="1" outlineLevel="1">
      <c r="B402" s="95" t="s">
        <v>45</v>
      </c>
      <c r="C402" s="305">
        <v>0.43021290648432342</v>
      </c>
      <c r="D402" s="240">
        <v>2.5399199658106376E-2</v>
      </c>
      <c r="E402" s="305">
        <v>6.6319592835774502E-2</v>
      </c>
      <c r="F402" s="240">
        <v>8.3793076654104667E-2</v>
      </c>
      <c r="G402" s="305">
        <v>3.1518318504992426E-2</v>
      </c>
      <c r="H402" s="240">
        <v>0.32282722716500251</v>
      </c>
      <c r="I402" s="305">
        <v>0</v>
      </c>
      <c r="J402" s="240">
        <v>1.1412642293795407E-2</v>
      </c>
      <c r="K402" s="305">
        <v>9.4506391079684521E-3</v>
      </c>
      <c r="L402" s="240">
        <v>3.0109949881502779E-4</v>
      </c>
      <c r="M402" s="305">
        <v>3.3023815999067561E-4</v>
      </c>
      <c r="N402" s="240">
        <v>8.6444694821088616E-3</v>
      </c>
      <c r="O402" s="305">
        <v>1.748319670538871E-4</v>
      </c>
      <c r="P402" s="240">
        <v>2.0397062822953495E-3</v>
      </c>
      <c r="Q402" s="305">
        <v>2.0785578305295466E-3</v>
      </c>
      <c r="R402" s="240">
        <v>0</v>
      </c>
      <c r="S402" s="305">
        <v>0</v>
      </c>
      <c r="T402" s="240">
        <v>4.584482691635262E-3</v>
      </c>
      <c r="U402" s="305">
        <v>1.3889428493725476E-3</v>
      </c>
      <c r="V402" s="240">
        <v>4.4193636116399235E-3</v>
      </c>
      <c r="W402" s="305">
        <v>4.3513734022300786E-3</v>
      </c>
      <c r="X402" s="240">
        <v>0.56958312288744717</v>
      </c>
      <c r="Y402" s="310">
        <v>1</v>
      </c>
    </row>
    <row r="403" spans="2:25" ht="15" hidden="1" customHeight="1" outlineLevel="1">
      <c r="B403" s="95" t="s">
        <v>46</v>
      </c>
      <c r="C403" s="305">
        <v>0.43673486383699306</v>
      </c>
      <c r="D403" s="240">
        <v>1.4268661688365766E-2</v>
      </c>
      <c r="E403" s="305">
        <v>3.5532854009938095E-2</v>
      </c>
      <c r="F403" s="240">
        <v>7.6215195847097683E-2</v>
      </c>
      <c r="G403" s="305">
        <v>5.2508119812342116E-2</v>
      </c>
      <c r="H403" s="240">
        <v>0.34010215695527857</v>
      </c>
      <c r="I403" s="305">
        <v>0</v>
      </c>
      <c r="J403" s="240">
        <v>1.5642783777031342E-2</v>
      </c>
      <c r="K403" s="305">
        <v>8.1753324265052881E-3</v>
      </c>
      <c r="L403" s="240">
        <v>1.0410015823224051E-3</v>
      </c>
      <c r="M403" s="305">
        <v>1.9432029536684895E-4</v>
      </c>
      <c r="N403" s="240">
        <v>6.8706104433278736E-3</v>
      </c>
      <c r="O403" s="305">
        <v>6.9400105488160341E-5</v>
      </c>
      <c r="P403" s="240">
        <v>2.0681231435471783E-3</v>
      </c>
      <c r="Q403" s="305">
        <v>1.9709629958637536E-3</v>
      </c>
      <c r="R403" s="240">
        <v>0</v>
      </c>
      <c r="S403" s="305">
        <v>0</v>
      </c>
      <c r="T403" s="240">
        <v>6.9538905699136665E-3</v>
      </c>
      <c r="U403" s="305">
        <v>2.609443966354829E-3</v>
      </c>
      <c r="V403" s="240">
        <v>3.1368847680648473E-3</v>
      </c>
      <c r="W403" s="305">
        <v>3.8447658440440829E-3</v>
      </c>
      <c r="X403" s="240">
        <v>0.56302917580434719</v>
      </c>
      <c r="Y403" s="310">
        <v>1</v>
      </c>
    </row>
    <row r="404" spans="2:25" ht="15" hidden="1" customHeight="1" outlineLevel="1">
      <c r="B404" s="95" t="s">
        <v>47</v>
      </c>
      <c r="C404" s="305">
        <v>0.36941482089144106</v>
      </c>
      <c r="D404" s="240">
        <v>2.1123872026251024E-2</v>
      </c>
      <c r="E404" s="305">
        <v>3.5534591194968553E-2</v>
      </c>
      <c r="F404" s="240">
        <v>0.12480175006836204</v>
      </c>
      <c r="G404" s="305">
        <v>6.6078753076292046E-2</v>
      </c>
      <c r="H404" s="240">
        <v>0.34025157232704401</v>
      </c>
      <c r="I404" s="305">
        <v>0</v>
      </c>
      <c r="J404" s="240">
        <v>1.2578616352201259E-2</v>
      </c>
      <c r="K404" s="305">
        <v>9.8441345365053324E-3</v>
      </c>
      <c r="L404" s="240">
        <v>5.3322395406070553E-4</v>
      </c>
      <c r="M404" s="305">
        <v>1.3672409078479628E-4</v>
      </c>
      <c r="N404" s="240">
        <v>8.8323762646978395E-3</v>
      </c>
      <c r="O404" s="305">
        <v>3.4181022696199071E-4</v>
      </c>
      <c r="P404" s="240">
        <v>3.2403609515996717E-3</v>
      </c>
      <c r="Q404" s="305">
        <v>2.9258955427946404E-3</v>
      </c>
      <c r="R404" s="240">
        <v>0</v>
      </c>
      <c r="S404" s="305">
        <v>0</v>
      </c>
      <c r="T404" s="240">
        <v>5.8928083128247195E-3</v>
      </c>
      <c r="U404" s="305">
        <v>2.3789991796554551E-3</v>
      </c>
      <c r="V404" s="240">
        <v>2.9805851791085587E-3</v>
      </c>
      <c r="W404" s="305">
        <v>2.5840853158326498E-3</v>
      </c>
      <c r="X404" s="240">
        <v>0.63021602406343991</v>
      </c>
      <c r="Y404" s="310">
        <v>1</v>
      </c>
    </row>
    <row r="405" spans="2:25" ht="15" hidden="1" customHeight="1" outlineLevel="1">
      <c r="B405" s="95" t="s">
        <v>48</v>
      </c>
      <c r="C405" s="305">
        <v>0.33320223556199546</v>
      </c>
      <c r="D405" s="240">
        <v>3.118401987166218E-2</v>
      </c>
      <c r="E405" s="305">
        <v>3.3678327468433036E-2</v>
      </c>
      <c r="F405" s="240">
        <v>0.1454771268888429</v>
      </c>
      <c r="G405" s="305">
        <v>6.4500103498240535E-2</v>
      </c>
      <c r="H405" s="240">
        <v>0.2437176567998344</v>
      </c>
      <c r="I405" s="305">
        <v>0</v>
      </c>
      <c r="J405" s="240">
        <v>1.4500103498240531E-2</v>
      </c>
      <c r="K405" s="305">
        <v>0.1111674601531774</v>
      </c>
      <c r="L405" s="240">
        <v>5.5795901469675016E-2</v>
      </c>
      <c r="M405" s="305">
        <v>5.6924032291451043E-3</v>
      </c>
      <c r="N405" s="240">
        <v>2.5388118401987167E-2</v>
      </c>
      <c r="O405" s="305">
        <v>2.429103705237011E-2</v>
      </c>
      <c r="P405" s="240">
        <v>2.4218588283999171E-3</v>
      </c>
      <c r="Q405" s="305">
        <v>5.6096046367211756E-3</v>
      </c>
      <c r="R405" s="240">
        <v>0</v>
      </c>
      <c r="S405" s="305">
        <v>0</v>
      </c>
      <c r="T405" s="240">
        <v>5.6820534050921138E-3</v>
      </c>
      <c r="U405" s="305">
        <v>2.3804595321879527E-3</v>
      </c>
      <c r="V405" s="240">
        <v>2.0699648105982197E-3</v>
      </c>
      <c r="W405" s="305">
        <v>3.7880356033947421E-3</v>
      </c>
      <c r="X405" s="240">
        <v>0.66617677499482508</v>
      </c>
      <c r="Y405" s="310">
        <v>1</v>
      </c>
    </row>
    <row r="406" spans="2:25" ht="15" hidden="1" customHeight="1" outlineLevel="1">
      <c r="B406" s="95" t="s">
        <v>49</v>
      </c>
      <c r="C406" s="305">
        <v>0.21317962835512733</v>
      </c>
      <c r="D406" s="240">
        <v>2.4210992036181298E-2</v>
      </c>
      <c r="E406" s="305">
        <v>4.0400812768328256E-2</v>
      </c>
      <c r="F406" s="240">
        <v>0.15131255530429652</v>
      </c>
      <c r="G406" s="305">
        <v>7.087962507783567E-2</v>
      </c>
      <c r="H406" s="240">
        <v>0.20584668829679154</v>
      </c>
      <c r="I406" s="305">
        <v>0</v>
      </c>
      <c r="J406" s="240">
        <v>1.0159604103169141E-2</v>
      </c>
      <c r="K406" s="305">
        <v>0.25340019008291548</v>
      </c>
      <c r="L406" s="240">
        <v>0.10484055976141317</v>
      </c>
      <c r="M406" s="305">
        <v>1.9958706125258088E-2</v>
      </c>
      <c r="N406" s="240">
        <v>4.2236096090191064E-2</v>
      </c>
      <c r="O406" s="305">
        <v>8.6364828106053157E-2</v>
      </c>
      <c r="P406" s="240">
        <v>3.9655228918821488E-3</v>
      </c>
      <c r="Q406" s="305">
        <v>4.8749713236980958E-3</v>
      </c>
      <c r="R406" s="240">
        <v>0</v>
      </c>
      <c r="S406" s="305">
        <v>0</v>
      </c>
      <c r="T406" s="240">
        <v>7.7016353685314459E-3</v>
      </c>
      <c r="U406" s="305">
        <v>2.7611182119096776E-3</v>
      </c>
      <c r="V406" s="240">
        <v>4.0474551830367387E-3</v>
      </c>
      <c r="W406" s="305">
        <v>4.9650968439681449E-3</v>
      </c>
      <c r="X406" s="240">
        <v>0.78452626749254417</v>
      </c>
      <c r="Y406" s="310">
        <v>1</v>
      </c>
    </row>
    <row r="407" spans="2:25" ht="15" hidden="1" customHeight="1" outlineLevel="1">
      <c r="B407" s="95" t="s">
        <v>50</v>
      </c>
      <c r="C407" s="305">
        <v>0.19907726208511226</v>
      </c>
      <c r="D407" s="240">
        <v>3.9130285084699075E-2</v>
      </c>
      <c r="E407" s="305">
        <v>4.082598815590139E-2</v>
      </c>
      <c r="F407" s="240">
        <v>0.16093685442776476</v>
      </c>
      <c r="G407" s="305">
        <v>5.291110039939402E-2</v>
      </c>
      <c r="H407" s="240">
        <v>0.22610521966671257</v>
      </c>
      <c r="I407" s="305">
        <v>0</v>
      </c>
      <c r="J407" s="240">
        <v>9.0035807739980711E-3</v>
      </c>
      <c r="K407" s="305">
        <v>0.23489360969563422</v>
      </c>
      <c r="L407" s="240">
        <v>0.10299029059358215</v>
      </c>
      <c r="M407" s="305">
        <v>1.3875499242528577E-2</v>
      </c>
      <c r="N407" s="240">
        <v>4.331359316898499E-2</v>
      </c>
      <c r="O407" s="305">
        <v>7.4714226690538496E-2</v>
      </c>
      <c r="P407" s="240">
        <v>4.7255887618785292E-3</v>
      </c>
      <c r="Q407" s="305">
        <v>7.1959785153560118E-3</v>
      </c>
      <c r="R407" s="240">
        <v>0</v>
      </c>
      <c r="S407" s="305">
        <v>0</v>
      </c>
      <c r="T407" s="240">
        <v>1.229169535876601E-2</v>
      </c>
      <c r="U407" s="305">
        <v>3.2536840655557086E-3</v>
      </c>
      <c r="V407" s="240">
        <v>4.6911582426662993E-3</v>
      </c>
      <c r="W407" s="305">
        <v>3.3483679933893405E-3</v>
      </c>
      <c r="X407" s="240">
        <v>0.7993131111417161</v>
      </c>
      <c r="Y407" s="310">
        <v>1</v>
      </c>
    </row>
    <row r="408" spans="2:25" ht="15" hidden="1" customHeight="1" outlineLevel="1">
      <c r="B408" s="95" t="s">
        <v>51</v>
      </c>
      <c r="C408" s="305">
        <v>0.17713547242233987</v>
      </c>
      <c r="D408" s="240">
        <v>4.1238704201988642E-2</v>
      </c>
      <c r="E408" s="305">
        <v>4.1016887037197775E-2</v>
      </c>
      <c r="F408" s="240">
        <v>0.18042415299597836</v>
      </c>
      <c r="G408" s="305">
        <v>3.2433527182246909E-2</v>
      </c>
      <c r="H408" s="240">
        <v>0.21482510198767468</v>
      </c>
      <c r="I408" s="305">
        <v>0</v>
      </c>
      <c r="J408" s="240">
        <v>1.0502560541619651E-2</v>
      </c>
      <c r="K408" s="305">
        <v>0.26226504257925143</v>
      </c>
      <c r="L408" s="240">
        <v>0.10962590052946793</v>
      </c>
      <c r="M408" s="305">
        <v>1.9674218094494111E-2</v>
      </c>
      <c r="N408" s="240">
        <v>5.0612890470541717E-2</v>
      </c>
      <c r="O408" s="305">
        <v>8.2352033484747664E-2</v>
      </c>
      <c r="P408" s="240">
        <v>4.947487197291902E-3</v>
      </c>
      <c r="Q408" s="305">
        <v>9.5960034333439428E-3</v>
      </c>
      <c r="R408" s="240">
        <v>0</v>
      </c>
      <c r="S408" s="305">
        <v>0</v>
      </c>
      <c r="T408" s="240">
        <v>1.4611000202528715E-2</v>
      </c>
      <c r="U408" s="305">
        <v>4.3881221730366774E-3</v>
      </c>
      <c r="V408" s="240">
        <v>2.3146138934698954E-3</v>
      </c>
      <c r="W408" s="305">
        <v>3.3658343700874731E-3</v>
      </c>
      <c r="X408" s="240">
        <v>0.82192903779571613</v>
      </c>
      <c r="Y408" s="310">
        <v>1</v>
      </c>
    </row>
    <row r="409" spans="2:25" ht="15" customHeight="1" collapsed="1">
      <c r="B409" s="251">
        <v>1980</v>
      </c>
      <c r="C409" s="253">
        <v>0.32337510035434014</v>
      </c>
      <c r="D409" s="253">
        <v>2.603874623277163E-2</v>
      </c>
      <c r="E409" s="253">
        <v>3.8001403909931189E-2</v>
      </c>
      <c r="F409" s="253">
        <v>0.13316211797046745</v>
      </c>
      <c r="G409" s="253">
        <v>4.6834267171625886E-2</v>
      </c>
      <c r="H409" s="253">
        <v>0.26987604400038673</v>
      </c>
      <c r="I409" s="253">
        <v>0</v>
      </c>
      <c r="J409" s="253">
        <v>1.255448557629662E-2</v>
      </c>
      <c r="K409" s="253">
        <v>0.12172739768060628</v>
      </c>
      <c r="L409" s="253">
        <v>5.3452819799333355E-2</v>
      </c>
      <c r="M409" s="253">
        <v>8.9791389072200484E-3</v>
      </c>
      <c r="N409" s="253">
        <v>2.5293076706444116E-2</v>
      </c>
      <c r="O409" s="253">
        <v>3.400236226760877E-2</v>
      </c>
      <c r="P409" s="253">
        <v>3.4467249807697965E-3</v>
      </c>
      <c r="Q409" s="253">
        <v>5.1507521846772056E-3</v>
      </c>
      <c r="R409" s="253">
        <v>0</v>
      </c>
      <c r="S409" s="253">
        <v>0</v>
      </c>
      <c r="T409" s="253">
        <v>8.5705758973044083E-3</v>
      </c>
      <c r="U409" s="253">
        <v>2.3900095415435442E-3</v>
      </c>
      <c r="V409" s="253">
        <v>3.766177539963095E-3</v>
      </c>
      <c r="W409" s="253">
        <v>4.1411139647004923E-3</v>
      </c>
      <c r="X409" s="253">
        <v>0.67565981665104424</v>
      </c>
      <c r="Y409" s="253">
        <v>1</v>
      </c>
    </row>
    <row r="410" spans="2:25" ht="15" hidden="1" customHeight="1" outlineLevel="1">
      <c r="B410" s="95" t="s">
        <v>40</v>
      </c>
      <c r="C410" s="305">
        <v>0.2225038582051162</v>
      </c>
      <c r="D410" s="240">
        <v>4.3932095589954638E-2</v>
      </c>
      <c r="E410" s="305">
        <v>3.1146237665435159E-2</v>
      </c>
      <c r="F410" s="240">
        <v>0.16473834354393677</v>
      </c>
      <c r="G410" s="305">
        <v>3.011738296777814E-2</v>
      </c>
      <c r="H410" s="240">
        <v>0.20001870644904832</v>
      </c>
      <c r="I410" s="305">
        <v>0</v>
      </c>
      <c r="J410" s="240">
        <v>1.5124164055558154E-2</v>
      </c>
      <c r="K410" s="305">
        <v>0.25664312771828091</v>
      </c>
      <c r="L410" s="240">
        <v>0.11610157601833232</v>
      </c>
      <c r="M410" s="305">
        <v>2.1867838937473693E-2</v>
      </c>
      <c r="N410" s="240">
        <v>5.0778655941635879E-2</v>
      </c>
      <c r="O410" s="305">
        <v>6.7895056820838989E-2</v>
      </c>
      <c r="P410" s="240">
        <v>5.4529298975821913E-3</v>
      </c>
      <c r="Q410" s="305">
        <v>1.0372725997287564E-2</v>
      </c>
      <c r="R410" s="240">
        <v>0</v>
      </c>
      <c r="S410" s="305">
        <v>0</v>
      </c>
      <c r="T410" s="240">
        <v>1.068138240658467E-2</v>
      </c>
      <c r="U410" s="305">
        <v>2.9743253986811951E-3</v>
      </c>
      <c r="V410" s="240">
        <v>2.1980077631763551E-3</v>
      </c>
      <c r="W410" s="305">
        <v>3.1520366646401346E-3</v>
      </c>
      <c r="X410" s="240">
        <v>0.77655146611794401</v>
      </c>
      <c r="Y410" s="310">
        <v>1</v>
      </c>
    </row>
    <row r="411" spans="2:25" ht="15" hidden="1" customHeight="1" outlineLevel="1">
      <c r="B411" s="95" t="s">
        <v>41</v>
      </c>
      <c r="C411" s="305">
        <v>0.22970752546828788</v>
      </c>
      <c r="D411" s="240">
        <v>2.1959753339390306E-2</v>
      </c>
      <c r="E411" s="305">
        <v>2.6744118613597264E-2</v>
      </c>
      <c r="F411" s="240">
        <v>0.17535906903017534</v>
      </c>
      <c r="G411" s="305">
        <v>3.8477895265894728E-2</v>
      </c>
      <c r="H411" s="240">
        <v>0.2290406139452166</v>
      </c>
      <c r="I411" s="305">
        <v>0</v>
      </c>
      <c r="J411" s="240">
        <v>9.4624113200982001E-3</v>
      </c>
      <c r="K411" s="305">
        <v>0.23586437532620672</v>
      </c>
      <c r="L411" s="240">
        <v>0.10304266300670778</v>
      </c>
      <c r="M411" s="305">
        <v>2.2133730258452378E-2</v>
      </c>
      <c r="N411" s="240">
        <v>5.6291198700972336E-2</v>
      </c>
      <c r="O411" s="305">
        <v>5.4396783360074231E-2</v>
      </c>
      <c r="P411" s="240">
        <v>4.9776729620537013E-3</v>
      </c>
      <c r="Q411" s="305">
        <v>1.134716127660397E-2</v>
      </c>
      <c r="R411" s="240">
        <v>0</v>
      </c>
      <c r="S411" s="305">
        <v>0</v>
      </c>
      <c r="T411" s="240">
        <v>8.6311882623571947E-3</v>
      </c>
      <c r="U411" s="305">
        <v>2.599988401538729E-3</v>
      </c>
      <c r="V411" s="240">
        <v>2.6386499391080785E-3</v>
      </c>
      <c r="W411" s="305">
        <v>2.3776845605149718E-3</v>
      </c>
      <c r="X411" s="240">
        <v>0.76948058224275584</v>
      </c>
      <c r="Y411" s="310">
        <v>1</v>
      </c>
    </row>
    <row r="412" spans="2:25" ht="15" hidden="1" customHeight="1" outlineLevel="1">
      <c r="B412" s="95" t="s">
        <v>42</v>
      </c>
      <c r="C412" s="305">
        <v>0.32788192693770912</v>
      </c>
      <c r="D412" s="240">
        <v>1.7490947426318924E-2</v>
      </c>
      <c r="E412" s="305">
        <v>2.5888068937067424E-2</v>
      </c>
      <c r="F412" s="240">
        <v>0.11172021817848467</v>
      </c>
      <c r="G412" s="305">
        <v>5.7633955172571846E-2</v>
      </c>
      <c r="H412" s="240">
        <v>0.29642938992528761</v>
      </c>
      <c r="I412" s="305">
        <v>0</v>
      </c>
      <c r="J412" s="240">
        <v>1.1083100334601458E-2</v>
      </c>
      <c r="K412" s="305">
        <v>0.12412339001695925</v>
      </c>
      <c r="L412" s="240">
        <v>6.4674336526561849E-2</v>
      </c>
      <c r="M412" s="305">
        <v>1.1138103313929504E-2</v>
      </c>
      <c r="N412" s="240">
        <v>3.0315808772975204E-2</v>
      </c>
      <c r="O412" s="305">
        <v>1.799514140349269E-2</v>
      </c>
      <c r="P412" s="240">
        <v>4.7944263647614243E-3</v>
      </c>
      <c r="Q412" s="305">
        <v>5.8486501352156576E-3</v>
      </c>
      <c r="R412" s="240">
        <v>0</v>
      </c>
      <c r="S412" s="305">
        <v>0</v>
      </c>
      <c r="T412" s="240">
        <v>9.1029930787917684E-3</v>
      </c>
      <c r="U412" s="305">
        <v>2.2367878260072423E-3</v>
      </c>
      <c r="V412" s="240">
        <v>2.7501489664023466E-3</v>
      </c>
      <c r="W412" s="305">
        <v>2.5484713755328414E-3</v>
      </c>
      <c r="X412" s="240">
        <v>0.67165054773800259</v>
      </c>
      <c r="Y412" s="310">
        <v>1</v>
      </c>
    </row>
    <row r="413" spans="2:25" ht="15" hidden="1" customHeight="1" outlineLevel="1">
      <c r="B413" s="95" t="s">
        <v>43</v>
      </c>
      <c r="C413" s="305">
        <v>0.40895367487498818</v>
      </c>
      <c r="D413" s="240">
        <v>3.5031606755354279E-2</v>
      </c>
      <c r="E413" s="305">
        <v>4.0588734786300595E-2</v>
      </c>
      <c r="F413" s="240">
        <v>9.7914897631852058E-2</v>
      </c>
      <c r="G413" s="305">
        <v>5.9165959052740823E-2</v>
      </c>
      <c r="H413" s="240">
        <v>0.31325596754410795</v>
      </c>
      <c r="I413" s="305">
        <v>0</v>
      </c>
      <c r="J413" s="240">
        <v>7.3120105670346257E-3</v>
      </c>
      <c r="K413" s="305">
        <v>9.2933295593923947E-3</v>
      </c>
      <c r="L413" s="240">
        <v>7.3591848287574298E-4</v>
      </c>
      <c r="M413" s="305">
        <v>1.3303141805830739E-3</v>
      </c>
      <c r="N413" s="240">
        <v>7.1799226342107742E-3</v>
      </c>
      <c r="O413" s="305">
        <v>4.7174261722804039E-5</v>
      </c>
      <c r="P413" s="240">
        <v>4.4060760449098971E-3</v>
      </c>
      <c r="Q413" s="305">
        <v>4.4721200113218224E-3</v>
      </c>
      <c r="R413" s="240">
        <v>0</v>
      </c>
      <c r="S413" s="305">
        <v>0</v>
      </c>
      <c r="T413" s="240">
        <v>9.8122464383432403E-3</v>
      </c>
      <c r="U413" s="305">
        <v>1.415227851684121E-3</v>
      </c>
      <c r="V413" s="240">
        <v>4.2645532597414852E-3</v>
      </c>
      <c r="W413" s="305">
        <v>3.8494197565808095E-3</v>
      </c>
      <c r="X413" s="240">
        <v>0.59078214925936423</v>
      </c>
      <c r="Y413" s="310">
        <v>1</v>
      </c>
    </row>
    <row r="414" spans="2:25" ht="15" hidden="1" customHeight="1" outlineLevel="1">
      <c r="B414" s="95" t="s">
        <v>44</v>
      </c>
      <c r="C414" s="305">
        <v>0.46615028055623325</v>
      </c>
      <c r="D414" s="240">
        <v>2.0553793608197122E-2</v>
      </c>
      <c r="E414" s="305">
        <v>3.6542013731572162E-2</v>
      </c>
      <c r="F414" s="240">
        <v>9.3515840100372907E-2</v>
      </c>
      <c r="G414" s="305">
        <v>6.6270518941902209E-2</v>
      </c>
      <c r="H414" s="240">
        <v>0.27382114104485417</v>
      </c>
      <c r="I414" s="305">
        <v>0</v>
      </c>
      <c r="J414" s="240">
        <v>9.7497647509845603E-3</v>
      </c>
      <c r="K414" s="305">
        <v>6.2907329313769914E-3</v>
      </c>
      <c r="L414" s="240">
        <v>2.7010072143031404E-4</v>
      </c>
      <c r="M414" s="305">
        <v>6.9703411982016515E-5</v>
      </c>
      <c r="N414" s="240">
        <v>5.6111246645523302E-3</v>
      </c>
      <c r="O414" s="305">
        <v>3.3980413341233053E-4</v>
      </c>
      <c r="P414" s="240">
        <v>2.9623950092357021E-3</v>
      </c>
      <c r="Q414" s="305">
        <v>3.4241801136165617E-3</v>
      </c>
      <c r="R414" s="240">
        <v>0</v>
      </c>
      <c r="S414" s="305">
        <v>0</v>
      </c>
      <c r="T414" s="240">
        <v>1.2180671243857386E-2</v>
      </c>
      <c r="U414" s="305">
        <v>1.4899104311156032E-3</v>
      </c>
      <c r="V414" s="240">
        <v>3.6245774230648591E-3</v>
      </c>
      <c r="W414" s="305">
        <v>3.1802181716795038E-3</v>
      </c>
      <c r="X414" s="240">
        <v>0.53360575750182959</v>
      </c>
      <c r="Y414" s="310">
        <v>1</v>
      </c>
    </row>
    <row r="415" spans="2:25" ht="15" hidden="1" customHeight="1" outlineLevel="1">
      <c r="B415" s="95" t="s">
        <v>45</v>
      </c>
      <c r="C415" s="305">
        <v>0.43884656114406739</v>
      </c>
      <c r="D415" s="240">
        <v>2.2875725116440346E-2</v>
      </c>
      <c r="E415" s="305">
        <v>6.13549251689205E-2</v>
      </c>
      <c r="F415" s="240">
        <v>9.4126908262813128E-2</v>
      </c>
      <c r="G415" s="305">
        <v>5.5282221410029329E-2</v>
      </c>
      <c r="H415" s="240">
        <v>0.28156540808006975</v>
      </c>
      <c r="I415" s="305">
        <v>0</v>
      </c>
      <c r="J415" s="240">
        <v>8.4436822326557776E-3</v>
      </c>
      <c r="K415" s="305">
        <v>6.6818484260638949E-3</v>
      </c>
      <c r="L415" s="240">
        <v>4.4982990806601253E-4</v>
      </c>
      <c r="M415" s="305">
        <v>3.8422971313971903E-4</v>
      </c>
      <c r="N415" s="240">
        <v>5.4729305481364858E-3</v>
      </c>
      <c r="O415" s="305">
        <v>3.7485825672167711E-4</v>
      </c>
      <c r="P415" s="240">
        <v>3.2518953770605489E-3</v>
      </c>
      <c r="Q415" s="305">
        <v>5.4167018096282346E-3</v>
      </c>
      <c r="R415" s="240">
        <v>0</v>
      </c>
      <c r="S415" s="305">
        <v>0</v>
      </c>
      <c r="T415" s="240">
        <v>1.3232496462275202E-2</v>
      </c>
      <c r="U415" s="305">
        <v>2.0617204119692243E-3</v>
      </c>
      <c r="V415" s="240">
        <v>3.0644662486997106E-3</v>
      </c>
      <c r="W415" s="305">
        <v>3.5798963516920166E-3</v>
      </c>
      <c r="X415" s="240">
        <v>0.56093789535831751</v>
      </c>
      <c r="Y415" s="310">
        <v>1</v>
      </c>
    </row>
    <row r="416" spans="2:25" ht="15" hidden="1" customHeight="1" outlineLevel="1">
      <c r="B416" s="95" t="s">
        <v>46</v>
      </c>
      <c r="C416" s="305">
        <v>0.40483296680280656</v>
      </c>
      <c r="D416" s="240">
        <v>2.8733375222536391E-2</v>
      </c>
      <c r="E416" s="305">
        <v>3.3498272070373862E-2</v>
      </c>
      <c r="F416" s="240">
        <v>0.11804901036757776</v>
      </c>
      <c r="G416" s="305">
        <v>6.251963556393339E-2</v>
      </c>
      <c r="H416" s="240">
        <v>0.29442873599329772</v>
      </c>
      <c r="I416" s="305">
        <v>0</v>
      </c>
      <c r="J416" s="240">
        <v>1.223950151848361E-2</v>
      </c>
      <c r="K416" s="305">
        <v>1.6114252801340458E-2</v>
      </c>
      <c r="L416" s="240">
        <v>4.71253534401508E-4</v>
      </c>
      <c r="M416" s="305">
        <v>4.3198240653471569E-4</v>
      </c>
      <c r="N416" s="240">
        <v>1.4870667085558698E-2</v>
      </c>
      <c r="O416" s="305">
        <v>3.4034977484553354E-4</v>
      </c>
      <c r="P416" s="240">
        <v>4.5292700806367162E-3</v>
      </c>
      <c r="Q416" s="305">
        <v>4.8827102314378465E-3</v>
      </c>
      <c r="R416" s="240">
        <v>0</v>
      </c>
      <c r="S416" s="305">
        <v>0</v>
      </c>
      <c r="T416" s="240">
        <v>1.0524662268300346E-2</v>
      </c>
      <c r="U416" s="305">
        <v>2.3955387998743326E-3</v>
      </c>
      <c r="V416" s="240">
        <v>3.4951303801445178E-3</v>
      </c>
      <c r="W416" s="305">
        <v>3.4427688763221278E-3</v>
      </c>
      <c r="X416" s="240">
        <v>0.59485286417425909</v>
      </c>
      <c r="Y416" s="310">
        <v>1</v>
      </c>
    </row>
    <row r="417" spans="2:25" ht="15" hidden="1" customHeight="1" outlineLevel="1">
      <c r="B417" s="95" t="s">
        <v>47</v>
      </c>
      <c r="C417" s="305">
        <v>0.32864398728395511</v>
      </c>
      <c r="D417" s="240">
        <v>2.8672001559055312E-2</v>
      </c>
      <c r="E417" s="305">
        <v>3.9329606216733051E-2</v>
      </c>
      <c r="F417" s="240">
        <v>0.14320166624036249</v>
      </c>
      <c r="G417" s="305">
        <v>0.1068561893277792</v>
      </c>
      <c r="H417" s="240">
        <v>0.29780392443453796</v>
      </c>
      <c r="I417" s="305">
        <v>0</v>
      </c>
      <c r="J417" s="240">
        <v>9.4639529360178321E-3</v>
      </c>
      <c r="K417" s="305">
        <v>1.3860976114785447E-2</v>
      </c>
      <c r="L417" s="240">
        <v>1.0109499275282883E-3</v>
      </c>
      <c r="M417" s="305">
        <v>1.6199559079670162E-3</v>
      </c>
      <c r="N417" s="240">
        <v>1.0694145016504062E-2</v>
      </c>
      <c r="O417" s="305">
        <v>5.3592526278608058E-4</v>
      </c>
      <c r="P417" s="240">
        <v>4.8964080827273724E-3</v>
      </c>
      <c r="Q417" s="305">
        <v>4.1412406669833497E-3</v>
      </c>
      <c r="R417" s="240">
        <v>0</v>
      </c>
      <c r="S417" s="305">
        <v>0</v>
      </c>
      <c r="T417" s="240">
        <v>1.2155759369557009E-2</v>
      </c>
      <c r="U417" s="305">
        <v>2.7161666727567265E-3</v>
      </c>
      <c r="V417" s="240">
        <v>3.8976382748078585E-3</v>
      </c>
      <c r="W417" s="305">
        <v>3.7271166002850148E-3</v>
      </c>
      <c r="X417" s="240">
        <v>0.6707226464963888</v>
      </c>
      <c r="Y417" s="310">
        <v>1</v>
      </c>
    </row>
    <row r="418" spans="2:25" ht="15" hidden="1" customHeight="1" outlineLevel="1">
      <c r="B418" s="95" t="s">
        <v>48</v>
      </c>
      <c r="C418" s="305">
        <v>0.25760721638692119</v>
      </c>
      <c r="D418" s="240">
        <v>2.9163904107198938E-2</v>
      </c>
      <c r="E418" s="305">
        <v>4.1987995952123387E-2</v>
      </c>
      <c r="F418" s="240">
        <v>0.14863733119307673</v>
      </c>
      <c r="G418" s="305">
        <v>0.11744948878110061</v>
      </c>
      <c r="H418" s="240">
        <v>0.22523292738248946</v>
      </c>
      <c r="I418" s="305">
        <v>0</v>
      </c>
      <c r="J418" s="240">
        <v>8.9419688034337152E-3</v>
      </c>
      <c r="K418" s="305">
        <v>0.13535959800397809</v>
      </c>
      <c r="L418" s="240">
        <v>4.6323760337788324E-2</v>
      </c>
      <c r="M418" s="305">
        <v>2.6258854730083402E-2</v>
      </c>
      <c r="N418" s="240">
        <v>4.2223540496213838E-2</v>
      </c>
      <c r="O418" s="305">
        <v>2.0553442439892523E-2</v>
      </c>
      <c r="P418" s="240">
        <v>6.9005827546498241E-3</v>
      </c>
      <c r="Q418" s="305">
        <v>6.4556652824789753E-3</v>
      </c>
      <c r="R418" s="240">
        <v>0</v>
      </c>
      <c r="S418" s="305">
        <v>0</v>
      </c>
      <c r="T418" s="240">
        <v>1.2667062148864152E-2</v>
      </c>
      <c r="U418" s="305">
        <v>3.9170185295041354E-3</v>
      </c>
      <c r="V418" s="240">
        <v>2.2420351048609414E-3</v>
      </c>
      <c r="W418" s="305">
        <v>2.4077886729245907E-3</v>
      </c>
      <c r="X418" s="240">
        <v>0.74136336671668346</v>
      </c>
      <c r="Y418" s="310">
        <v>1</v>
      </c>
    </row>
    <row r="419" spans="2:25" ht="15" hidden="1" customHeight="1" outlineLevel="1">
      <c r="B419" s="95" t="s">
        <v>49</v>
      </c>
      <c r="C419" s="305">
        <v>0.16670849317032949</v>
      </c>
      <c r="D419" s="240">
        <v>3.211558455526476E-2</v>
      </c>
      <c r="E419" s="305">
        <v>3.7966514896210515E-2</v>
      </c>
      <c r="F419" s="240">
        <v>0.18163696984906608</v>
      </c>
      <c r="G419" s="305">
        <v>6.94511167676478E-2</v>
      </c>
      <c r="H419" s="240">
        <v>0.21086294052271179</v>
      </c>
      <c r="I419" s="305">
        <v>0</v>
      </c>
      <c r="J419" s="240">
        <v>6.2668052916502346E-3</v>
      </c>
      <c r="K419" s="305">
        <v>0.25743376474384255</v>
      </c>
      <c r="L419" s="240">
        <v>0.12885670239845123</v>
      </c>
      <c r="M419" s="305">
        <v>2.7906643243824615E-2</v>
      </c>
      <c r="N419" s="240">
        <v>5.9305202022012692E-2</v>
      </c>
      <c r="O419" s="305">
        <v>4.1365217079554012E-2</v>
      </c>
      <c r="P419" s="240">
        <v>7.7008568458036067E-3</v>
      </c>
      <c r="Q419" s="305">
        <v>8.575628293837163E-3</v>
      </c>
      <c r="R419" s="240">
        <v>0</v>
      </c>
      <c r="S419" s="305">
        <v>0</v>
      </c>
      <c r="T419" s="240">
        <v>1.0834259491628724E-2</v>
      </c>
      <c r="U419" s="305">
        <v>6.9479797798730862E-3</v>
      </c>
      <c r="V419" s="240">
        <v>1.3623489764457031E-3</v>
      </c>
      <c r="W419" s="305">
        <v>1.4555623274656723E-3</v>
      </c>
      <c r="X419" s="240">
        <v>0.83261033234144777</v>
      </c>
      <c r="Y419" s="310">
        <v>1</v>
      </c>
    </row>
    <row r="420" spans="2:25" ht="15" hidden="1" customHeight="1" outlineLevel="1">
      <c r="B420" s="95" t="s">
        <v>50</v>
      </c>
      <c r="C420" s="305">
        <v>0.1331880638663103</v>
      </c>
      <c r="D420" s="240">
        <v>4.3604354948698451E-2</v>
      </c>
      <c r="E420" s="305">
        <v>3.8799488944105218E-2</v>
      </c>
      <c r="F420" s="240">
        <v>0.17941824281425625</v>
      </c>
      <c r="G420" s="305">
        <v>7.6634869375053885E-2</v>
      </c>
      <c r="H420" s="240">
        <v>0.21878992624177959</v>
      </c>
      <c r="I420" s="305">
        <v>0</v>
      </c>
      <c r="J420" s="240">
        <v>6.3725221235469785E-3</v>
      </c>
      <c r="K420" s="305">
        <v>0.2580440354603814</v>
      </c>
      <c r="L420" s="240">
        <v>0.1190478056733475</v>
      </c>
      <c r="M420" s="305">
        <v>2.3671607396201569E-2</v>
      </c>
      <c r="N420" s="240">
        <v>7.1869194773434494E-2</v>
      </c>
      <c r="O420" s="305">
        <v>4.3455427617397846E-2</v>
      </c>
      <c r="P420" s="240">
        <v>8.7475211437619046E-3</v>
      </c>
      <c r="Q420" s="305">
        <v>1.2509895829250895E-2</v>
      </c>
      <c r="R420" s="240">
        <v>0</v>
      </c>
      <c r="S420" s="305">
        <v>0</v>
      </c>
      <c r="T420" s="240">
        <v>1.2964516103747482E-2</v>
      </c>
      <c r="U420" s="305">
        <v>6.1530502668934546E-3</v>
      </c>
      <c r="V420" s="240">
        <v>1.8811873427444956E-3</v>
      </c>
      <c r="W420" s="305">
        <v>1.983084990476489E-3</v>
      </c>
      <c r="X420" s="240">
        <v>0.86590269558469646</v>
      </c>
      <c r="Y420" s="310">
        <v>1</v>
      </c>
    </row>
    <row r="421" spans="2:25" ht="15" hidden="1" customHeight="1" outlineLevel="1">
      <c r="B421" s="95" t="s">
        <v>51</v>
      </c>
      <c r="C421" s="305">
        <v>0.14648105181747872</v>
      </c>
      <c r="D421" s="240">
        <v>4.6816189739623613E-2</v>
      </c>
      <c r="E421" s="305">
        <v>3.7056678820019888E-2</v>
      </c>
      <c r="F421" s="240">
        <v>0.18126910470297941</v>
      </c>
      <c r="G421" s="305">
        <v>4.9924501896659666E-2</v>
      </c>
      <c r="H421" s="240">
        <v>0.22803373476227304</v>
      </c>
      <c r="I421" s="305">
        <v>0</v>
      </c>
      <c r="J421" s="240">
        <v>9.3249364711081653E-3</v>
      </c>
      <c r="K421" s="305">
        <v>0.25653150664751589</v>
      </c>
      <c r="L421" s="240">
        <v>0.10698633668471255</v>
      </c>
      <c r="M421" s="305">
        <v>2.0358708061724302E-2</v>
      </c>
      <c r="N421" s="240">
        <v>7.5520200346186422E-2</v>
      </c>
      <c r="O421" s="305">
        <v>5.3666261554892646E-2</v>
      </c>
      <c r="P421" s="240">
        <v>8.2569145214156821E-3</v>
      </c>
      <c r="Q421" s="305">
        <v>1.2565830663278458E-2</v>
      </c>
      <c r="R421" s="240">
        <v>0</v>
      </c>
      <c r="S421" s="305">
        <v>0</v>
      </c>
      <c r="T421" s="240">
        <v>1.3663315287445217E-2</v>
      </c>
      <c r="U421" s="305">
        <v>3.9332670423157662E-3</v>
      </c>
      <c r="V421" s="240">
        <v>3.0714838139432109E-3</v>
      </c>
      <c r="W421" s="305">
        <v>2.0623872131992783E-3</v>
      </c>
      <c r="X421" s="240">
        <v>0.85250985158177739</v>
      </c>
      <c r="Y421" s="310">
        <v>1</v>
      </c>
    </row>
    <row r="422" spans="2:25" ht="15" customHeight="1" collapsed="1">
      <c r="B422" s="251">
        <v>1979</v>
      </c>
      <c r="C422" s="253">
        <v>0.28314539471645167</v>
      </c>
      <c r="D422" s="253">
        <v>3.1507467526822548E-2</v>
      </c>
      <c r="E422" s="253">
        <v>3.7676672001064358E-2</v>
      </c>
      <c r="F422" s="253">
        <v>0.14343381504179201</v>
      </c>
      <c r="G422" s="253">
        <v>6.5401429175098516E-2</v>
      </c>
      <c r="H422" s="253">
        <v>0.25182691151980441</v>
      </c>
      <c r="I422" s="253">
        <v>0</v>
      </c>
      <c r="J422" s="253">
        <v>9.2904696714167252E-3</v>
      </c>
      <c r="K422" s="253">
        <v>0.14312841636422874</v>
      </c>
      <c r="L422" s="253">
        <v>6.3044416609152429E-2</v>
      </c>
      <c r="M422" s="253">
        <v>1.4275876301440589E-2</v>
      </c>
      <c r="N422" s="253">
        <v>3.862537333854426E-2</v>
      </c>
      <c r="O422" s="253">
        <v>2.7182750115091456E-2</v>
      </c>
      <c r="P422" s="253">
        <v>5.7640220703460152E-3</v>
      </c>
      <c r="Q422" s="253">
        <v>7.7990053376734217E-3</v>
      </c>
      <c r="R422" s="253">
        <v>0</v>
      </c>
      <c r="S422" s="253">
        <v>0</v>
      </c>
      <c r="T422" s="253">
        <v>1.1453962283263321E-2</v>
      </c>
      <c r="U422" s="253">
        <v>3.413057002965542E-3</v>
      </c>
      <c r="V422" s="253">
        <v>2.7924324626699254E-3</v>
      </c>
      <c r="W422" s="253">
        <v>2.719106542561917E-3</v>
      </c>
      <c r="X422" s="253">
        <v>0.71620676699970731</v>
      </c>
      <c r="Y422" s="253">
        <v>1</v>
      </c>
    </row>
    <row r="423" spans="2:25" ht="15" hidden="1" customHeight="1" outlineLevel="1">
      <c r="B423" s="95" t="s">
        <v>40</v>
      </c>
      <c r="C423" s="305">
        <v>0.1881366411623773</v>
      </c>
      <c r="D423" s="240">
        <v>3.6934848133549733E-2</v>
      </c>
      <c r="E423" s="305">
        <v>2.8765746966535281E-2</v>
      </c>
      <c r="F423" s="240">
        <v>0.20095061442151635</v>
      </c>
      <c r="G423" s="305">
        <v>3.1200247314321045E-2</v>
      </c>
      <c r="H423" s="240">
        <v>0.2187186026740861</v>
      </c>
      <c r="I423" s="305">
        <v>0</v>
      </c>
      <c r="J423" s="240">
        <v>1.169333024190432E-2</v>
      </c>
      <c r="K423" s="305">
        <v>0.24780894968699282</v>
      </c>
      <c r="L423" s="240">
        <v>0.10965298709328387</v>
      </c>
      <c r="M423" s="305">
        <v>2.530334647190664E-2</v>
      </c>
      <c r="N423" s="240">
        <v>6.2678723239817602E-2</v>
      </c>
      <c r="O423" s="305">
        <v>5.0173892881984698E-2</v>
      </c>
      <c r="P423" s="240">
        <v>6.7856866836695263E-3</v>
      </c>
      <c r="Q423" s="305">
        <v>1.013215859030837E-2</v>
      </c>
      <c r="R423" s="240">
        <v>0</v>
      </c>
      <c r="S423" s="305">
        <v>0</v>
      </c>
      <c r="T423" s="240">
        <v>1.173970167710024E-2</v>
      </c>
      <c r="U423" s="305">
        <v>2.4654146379163768E-3</v>
      </c>
      <c r="V423" s="240">
        <v>1.762114537444934E-3</v>
      </c>
      <c r="W423" s="305">
        <v>2.2181003168714737E-3</v>
      </c>
      <c r="X423" s="240">
        <v>0.81117551588221648</v>
      </c>
      <c r="Y423" s="310">
        <v>1</v>
      </c>
    </row>
    <row r="424" spans="2:25" ht="15" hidden="1" customHeight="1" outlineLevel="1">
      <c r="B424" s="95" t="s">
        <v>41</v>
      </c>
      <c r="C424" s="305">
        <v>0.18135387677047218</v>
      </c>
      <c r="D424" s="240">
        <v>3.7096347890980895E-2</v>
      </c>
      <c r="E424" s="305">
        <v>2.7316966992646029E-2</v>
      </c>
      <c r="F424" s="240">
        <v>0.19208942925107667</v>
      </c>
      <c r="G424" s="305">
        <v>3.6451126416766427E-2</v>
      </c>
      <c r="H424" s="240">
        <v>0.24820815000233212</v>
      </c>
      <c r="I424" s="305">
        <v>0</v>
      </c>
      <c r="J424" s="240">
        <v>8.2013090999549128E-3</v>
      </c>
      <c r="K424" s="305">
        <v>0.2268614250843452</v>
      </c>
      <c r="L424" s="240">
        <v>9.3347222438159794E-2</v>
      </c>
      <c r="M424" s="305">
        <v>2.3453411900060634E-2</v>
      </c>
      <c r="N424" s="240">
        <v>6.8066978653275087E-2</v>
      </c>
      <c r="O424" s="305">
        <v>4.1993812092849706E-2</v>
      </c>
      <c r="P424" s="240">
        <v>6.8331286245121971E-3</v>
      </c>
      <c r="Q424" s="305">
        <v>1.9037920365677329E-2</v>
      </c>
      <c r="R424" s="240">
        <v>0</v>
      </c>
      <c r="S424" s="305">
        <v>0</v>
      </c>
      <c r="T424" s="240">
        <v>8.2557253688645658E-3</v>
      </c>
      <c r="U424" s="305">
        <v>2.8218722306006003E-3</v>
      </c>
      <c r="V424" s="240">
        <v>1.5392030348730546E-3</v>
      </c>
      <c r="W424" s="305">
        <v>2.6042071549619863E-3</v>
      </c>
      <c r="X424" s="240">
        <v>0.81731681151759195</v>
      </c>
      <c r="Y424" s="310">
        <v>1</v>
      </c>
    </row>
    <row r="425" spans="2:25" ht="15" hidden="1" customHeight="1" outlineLevel="1">
      <c r="B425" s="95" t="s">
        <v>42</v>
      </c>
      <c r="C425" s="305">
        <v>0.26803808453311734</v>
      </c>
      <c r="D425" s="240">
        <v>6.1176587268790189E-2</v>
      </c>
      <c r="E425" s="305">
        <v>2.5464072598641255E-2</v>
      </c>
      <c r="F425" s="240">
        <v>0.13018827379870077</v>
      </c>
      <c r="G425" s="305">
        <v>5.865580111410483E-2</v>
      </c>
      <c r="H425" s="240">
        <v>0.26431889184587665</v>
      </c>
      <c r="I425" s="305">
        <v>0</v>
      </c>
      <c r="J425" s="240">
        <v>1.2488222556490404E-2</v>
      </c>
      <c r="K425" s="305">
        <v>0.13797378382399128</v>
      </c>
      <c r="L425" s="240">
        <v>6.4168471163859361E-2</v>
      </c>
      <c r="M425" s="305">
        <v>2.7794766682645421E-2</v>
      </c>
      <c r="N425" s="240">
        <v>3.6720829132023076E-2</v>
      </c>
      <c r="O425" s="305">
        <v>9.289716845463411E-3</v>
      </c>
      <c r="P425" s="240">
        <v>5.9837677901383541E-3</v>
      </c>
      <c r="Q425" s="305">
        <v>1.6207415243731094E-2</v>
      </c>
      <c r="R425" s="240">
        <v>0</v>
      </c>
      <c r="S425" s="305">
        <v>0</v>
      </c>
      <c r="T425" s="240">
        <v>9.5955171330809799E-3</v>
      </c>
      <c r="U425" s="305">
        <v>2.8927054234094253E-3</v>
      </c>
      <c r="V425" s="240">
        <v>2.8844405507711126E-3</v>
      </c>
      <c r="W425" s="305">
        <v>2.7356728432814852E-3</v>
      </c>
      <c r="X425" s="240">
        <v>0.73056515199100791</v>
      </c>
      <c r="Y425" s="310">
        <v>1</v>
      </c>
    </row>
    <row r="426" spans="2:25" ht="15" hidden="1" customHeight="1" outlineLevel="1">
      <c r="B426" s="95" t="s">
        <v>43</v>
      </c>
      <c r="C426" s="305">
        <v>0.40583523093253016</v>
      </c>
      <c r="D426" s="240">
        <v>5.3734565941194079E-2</v>
      </c>
      <c r="E426" s="305">
        <v>2.7016974062616238E-2</v>
      </c>
      <c r="F426" s="240">
        <v>0.11747575457918659</v>
      </c>
      <c r="G426" s="305">
        <v>5.935932212615784E-2</v>
      </c>
      <c r="H426" s="240">
        <v>0.25072804303845703</v>
      </c>
      <c r="I426" s="305">
        <v>0</v>
      </c>
      <c r="J426" s="240">
        <v>1.2855289538860715E-2</v>
      </c>
      <c r="K426" s="305">
        <v>3.4737405535848753E-2</v>
      </c>
      <c r="L426" s="240">
        <v>1.0306004880836819E-2</v>
      </c>
      <c r="M426" s="305">
        <v>1.0324149255627024E-2</v>
      </c>
      <c r="N426" s="240">
        <v>1.3889518901902438E-2</v>
      </c>
      <c r="O426" s="305">
        <v>2.17732497482468E-4</v>
      </c>
      <c r="P426" s="240">
        <v>4.6449599462926507E-3</v>
      </c>
      <c r="Q426" s="305">
        <v>1.1539822366570803E-2</v>
      </c>
      <c r="R426" s="240">
        <v>0</v>
      </c>
      <c r="S426" s="305">
        <v>0</v>
      </c>
      <c r="T426" s="240">
        <v>1.0605387064875212E-2</v>
      </c>
      <c r="U426" s="305">
        <v>2.8577390294573925E-3</v>
      </c>
      <c r="V426" s="240">
        <v>4.2911446378836402E-3</v>
      </c>
      <c r="W426" s="305">
        <v>3.1934099630761973E-3</v>
      </c>
      <c r="X426" s="240">
        <v>0.5930398178304771</v>
      </c>
      <c r="Y426" s="310">
        <v>1</v>
      </c>
    </row>
    <row r="427" spans="2:25" ht="15" hidden="1" customHeight="1" outlineLevel="1">
      <c r="B427" s="95" t="s">
        <v>44</v>
      </c>
      <c r="C427" s="305">
        <v>0.43422439324589407</v>
      </c>
      <c r="D427" s="240">
        <v>4.6501788530328089E-2</v>
      </c>
      <c r="E427" s="305">
        <v>4.081695449824993E-2</v>
      </c>
      <c r="F427" s="240">
        <v>0.10328089541905458</v>
      </c>
      <c r="G427" s="305">
        <v>5.8917650678872266E-2</v>
      </c>
      <c r="H427" s="240">
        <v>0.25766375629831917</v>
      </c>
      <c r="I427" s="305">
        <v>0</v>
      </c>
      <c r="J427" s="240">
        <v>1.4415939074579791E-2</v>
      </c>
      <c r="K427" s="305">
        <v>8.3387822608561868E-3</v>
      </c>
      <c r="L427" s="240">
        <v>4.6155621370052696E-4</v>
      </c>
      <c r="M427" s="305">
        <v>2.3385514827493365E-3</v>
      </c>
      <c r="N427" s="240">
        <v>5.4155929074195157E-3</v>
      </c>
      <c r="O427" s="305">
        <v>1.230816569868072E-4</v>
      </c>
      <c r="P427" s="240">
        <v>4.4694026693334358E-3</v>
      </c>
      <c r="Q427" s="305">
        <v>9.8157621446978722E-3</v>
      </c>
      <c r="R427" s="240">
        <v>0</v>
      </c>
      <c r="S427" s="305">
        <v>0</v>
      </c>
      <c r="T427" s="240">
        <v>1.2177391438132236E-2</v>
      </c>
      <c r="U427" s="305">
        <v>1.7539136120620024E-3</v>
      </c>
      <c r="V427" s="240">
        <v>4.2078541482364704E-3</v>
      </c>
      <c r="W427" s="305">
        <v>2.8847263356282936E-3</v>
      </c>
      <c r="X427" s="240">
        <v>0.56524481710835039</v>
      </c>
      <c r="Y427" s="310">
        <v>1</v>
      </c>
    </row>
    <row r="428" spans="2:25" ht="15" hidden="1" customHeight="1" outlineLevel="1">
      <c r="B428" s="95" t="s">
        <v>45</v>
      </c>
      <c r="C428" s="305">
        <v>0.39647666810926402</v>
      </c>
      <c r="D428" s="240">
        <v>4.6290403333248471E-2</v>
      </c>
      <c r="E428" s="305">
        <v>5.1899561280687019E-2</v>
      </c>
      <c r="F428" s="240">
        <v>0.11133457226988451</v>
      </c>
      <c r="G428" s="305">
        <v>6.835365698429266E-2</v>
      </c>
      <c r="H428" s="240">
        <v>0.25254788150335616</v>
      </c>
      <c r="I428" s="305">
        <v>0</v>
      </c>
      <c r="J428" s="240">
        <v>9.3344534677494637E-3</v>
      </c>
      <c r="K428" s="305">
        <v>2.5449114499800581E-2</v>
      </c>
      <c r="L428" s="240">
        <v>5.8552480843155729E-4</v>
      </c>
      <c r="M428" s="305">
        <v>1.9118657875308673E-2</v>
      </c>
      <c r="N428" s="240">
        <v>5.3885254109280996E-3</v>
      </c>
      <c r="O428" s="305">
        <v>3.5640640513225221E-4</v>
      </c>
      <c r="P428" s="240">
        <v>5.3970112777169624E-3</v>
      </c>
      <c r="Q428" s="305">
        <v>9.6484305389373994E-3</v>
      </c>
      <c r="R428" s="240">
        <v>0</v>
      </c>
      <c r="S428" s="305">
        <v>0</v>
      </c>
      <c r="T428" s="240">
        <v>1.2915489252649712E-2</v>
      </c>
      <c r="U428" s="305">
        <v>3.66589445278888E-3</v>
      </c>
      <c r="V428" s="240">
        <v>3.1312848450905017E-3</v>
      </c>
      <c r="W428" s="305">
        <v>3.2670587137123121E-3</v>
      </c>
      <c r="X428" s="240">
        <v>0.6032348124199145</v>
      </c>
      <c r="Y428" s="310">
        <v>1</v>
      </c>
    </row>
    <row r="429" spans="2:25" ht="15" hidden="1" customHeight="1" outlineLevel="1">
      <c r="B429" s="95" t="s">
        <v>46</v>
      </c>
      <c r="C429" s="305">
        <v>0.35094984212433356</v>
      </c>
      <c r="D429" s="240">
        <v>2.5298928515968735E-2</v>
      </c>
      <c r="E429" s="305">
        <v>3.6169056369377298E-2</v>
      </c>
      <c r="F429" s="240">
        <v>0.10563434960401677</v>
      </c>
      <c r="G429" s="305">
        <v>6.9711165174180856E-2</v>
      </c>
      <c r="H429" s="240">
        <v>0.33182359335369327</v>
      </c>
      <c r="I429" s="305">
        <v>0</v>
      </c>
      <c r="J429" s="240">
        <v>1.1581862415238883E-2</v>
      </c>
      <c r="K429" s="305">
        <v>3.0061079766033439E-2</v>
      </c>
      <c r="L429" s="240">
        <v>9.9254619804337706E-3</v>
      </c>
      <c r="M429" s="305">
        <v>3.2351570992287387E-3</v>
      </c>
      <c r="N429" s="240">
        <v>1.5955794813396137E-2</v>
      </c>
      <c r="O429" s="305">
        <v>9.4466587297479165E-4</v>
      </c>
      <c r="P429" s="240">
        <v>5.8232827786117297E-3</v>
      </c>
      <c r="Q429" s="305">
        <v>5.8621046638024739E-3</v>
      </c>
      <c r="R429" s="240">
        <v>0</v>
      </c>
      <c r="S429" s="305">
        <v>0</v>
      </c>
      <c r="T429" s="240">
        <v>1.5011128940421347E-2</v>
      </c>
      <c r="U429" s="305">
        <v>3.7916041202960818E-3</v>
      </c>
      <c r="V429" s="240">
        <v>3.9598322894559756E-3</v>
      </c>
      <c r="W429" s="305">
        <v>3.701019721517677E-3</v>
      </c>
      <c r="X429" s="240">
        <v>0.64842900771261447</v>
      </c>
      <c r="Y429" s="310">
        <v>1</v>
      </c>
    </row>
    <row r="430" spans="2:25" ht="15" hidden="1" customHeight="1" outlineLevel="1">
      <c r="B430" s="95" t="s">
        <v>47</v>
      </c>
      <c r="C430" s="305">
        <v>0.30336543880963412</v>
      </c>
      <c r="D430" s="240">
        <v>2.4210618604476396E-2</v>
      </c>
      <c r="E430" s="305">
        <v>4.1444871682468909E-2</v>
      </c>
      <c r="F430" s="240">
        <v>0.12300697636552649</v>
      </c>
      <c r="G430" s="305">
        <v>0.11355068198043612</v>
      </c>
      <c r="H430" s="240">
        <v>0.30893901629488607</v>
      </c>
      <c r="I430" s="305">
        <v>0</v>
      </c>
      <c r="J430" s="240">
        <v>1.2787915983016245E-2</v>
      </c>
      <c r="K430" s="305">
        <v>3.5608271439485979E-2</v>
      </c>
      <c r="L430" s="240">
        <v>9.39366991896394E-3</v>
      </c>
      <c r="M430" s="305">
        <v>2.5676031111834773E-3</v>
      </c>
      <c r="N430" s="240">
        <v>1.6595483523502961E-2</v>
      </c>
      <c r="O430" s="305">
        <v>7.0515148858355985E-3</v>
      </c>
      <c r="P430" s="240">
        <v>5.8491251362082141E-3</v>
      </c>
      <c r="Q430" s="305">
        <v>5.6236770581530792E-3</v>
      </c>
      <c r="R430" s="240">
        <v>0</v>
      </c>
      <c r="S430" s="305">
        <v>0</v>
      </c>
      <c r="T430" s="240">
        <v>9.5189188512167927E-3</v>
      </c>
      <c r="U430" s="305">
        <v>6.6006187297253287E-3</v>
      </c>
      <c r="V430" s="240">
        <v>4.3586628423992685E-3</v>
      </c>
      <c r="W430" s="305">
        <v>4.1206898711188484E-3</v>
      </c>
      <c r="X430" s="240">
        <v>0.69562004483911744</v>
      </c>
      <c r="Y430" s="310">
        <v>1</v>
      </c>
    </row>
    <row r="431" spans="2:25" ht="15" hidden="1" customHeight="1" outlineLevel="1">
      <c r="B431" s="95" t="s">
        <v>48</v>
      </c>
      <c r="C431" s="305">
        <v>0.25938095905021491</v>
      </c>
      <c r="D431" s="240">
        <v>2.8937417179302097E-2</v>
      </c>
      <c r="E431" s="305">
        <v>3.3903965697417611E-2</v>
      </c>
      <c r="F431" s="240">
        <v>0.16003921526378728</v>
      </c>
      <c r="G431" s="305">
        <v>0.13125262602212862</v>
      </c>
      <c r="H431" s="240">
        <v>0.23741394727486237</v>
      </c>
      <c r="I431" s="305">
        <v>0</v>
      </c>
      <c r="J431" s="240">
        <v>1.1549110653839109E-2</v>
      </c>
      <c r="K431" s="305">
        <v>9.7262472931771898E-2</v>
      </c>
      <c r="L431" s="240">
        <v>4.1617737365466867E-2</v>
      </c>
      <c r="M431" s="305">
        <v>9.286691589187792E-3</v>
      </c>
      <c r="N431" s="240">
        <v>3.0585751069262344E-2</v>
      </c>
      <c r="O431" s="305">
        <v>1.5772292907854903E-2</v>
      </c>
      <c r="P431" s="240">
        <v>7.6275842751101584E-3</v>
      </c>
      <c r="Q431" s="305">
        <v>9.0281294103704973E-3</v>
      </c>
      <c r="R431" s="240">
        <v>0</v>
      </c>
      <c r="S431" s="305">
        <v>0</v>
      </c>
      <c r="T431" s="240">
        <v>6.7441634974844053E-3</v>
      </c>
      <c r="U431" s="305">
        <v>5.3759386345762277E-3</v>
      </c>
      <c r="V431" s="240">
        <v>3.059652449337973E-3</v>
      </c>
      <c r="W431" s="305">
        <v>3.7599250169681429E-3</v>
      </c>
      <c r="X431" s="240">
        <v>0.73595414830695616</v>
      </c>
      <c r="Y431" s="310">
        <v>1</v>
      </c>
    </row>
    <row r="432" spans="2:25" ht="15" hidden="1" customHeight="1" outlineLevel="1">
      <c r="B432" s="95" t="s">
        <v>49</v>
      </c>
      <c r="C432" s="305">
        <v>0.22867159491100605</v>
      </c>
      <c r="D432" s="240">
        <v>3.8151591103778672E-2</v>
      </c>
      <c r="E432" s="305">
        <v>2.6380913100034899E-2</v>
      </c>
      <c r="F432" s="240">
        <v>0.20250483835147054</v>
      </c>
      <c r="G432" s="305">
        <v>5.484786953900822E-2</v>
      </c>
      <c r="H432" s="240">
        <v>0.16716107744535041</v>
      </c>
      <c r="I432" s="305">
        <v>0</v>
      </c>
      <c r="J432" s="240">
        <v>8.6138519623084487E-3</v>
      </c>
      <c r="K432" s="305">
        <v>0.23339097052571464</v>
      </c>
      <c r="L432" s="240">
        <v>0.11318569751578413</v>
      </c>
      <c r="M432" s="305">
        <v>3.2551794155905964E-2</v>
      </c>
      <c r="N432" s="240">
        <v>5.0921666296519556E-2</v>
      </c>
      <c r="O432" s="305">
        <v>3.6731812557504996E-2</v>
      </c>
      <c r="P432" s="240">
        <v>6.4802182810368347E-3</v>
      </c>
      <c r="Q432" s="305">
        <v>9.4149560582505783E-3</v>
      </c>
      <c r="R432" s="240">
        <v>0</v>
      </c>
      <c r="S432" s="305">
        <v>0</v>
      </c>
      <c r="T432" s="240">
        <v>5.298391446429138E-3</v>
      </c>
      <c r="U432" s="305">
        <v>5.1238935245407529E-3</v>
      </c>
      <c r="V432" s="240">
        <v>2.3715853929375933E-3</v>
      </c>
      <c r="W432" s="305">
        <v>3.3392556870459086E-3</v>
      </c>
      <c r="X432" s="240">
        <v>0.76307941241790678</v>
      </c>
      <c r="Y432" s="310">
        <v>1</v>
      </c>
    </row>
    <row r="433" spans="2:25" ht="15" hidden="1" customHeight="1" outlineLevel="1">
      <c r="B433" s="95" t="s">
        <v>50</v>
      </c>
      <c r="C433" s="305">
        <v>0.16649256024228593</v>
      </c>
      <c r="D433" s="240">
        <v>3.7457753588201727E-2</v>
      </c>
      <c r="E433" s="305">
        <v>3.8353158056445597E-2</v>
      </c>
      <c r="F433" s="240">
        <v>0.18557696528113066</v>
      </c>
      <c r="G433" s="305">
        <v>8.706491682394768E-2</v>
      </c>
      <c r="H433" s="240">
        <v>0.17655269279726113</v>
      </c>
      <c r="I433" s="305">
        <v>0</v>
      </c>
      <c r="J433" s="240">
        <v>9.6563226967475747E-3</v>
      </c>
      <c r="K433" s="305">
        <v>0.2522319273142255</v>
      </c>
      <c r="L433" s="240">
        <v>0.112004564807093</v>
      </c>
      <c r="M433" s="305">
        <v>3.8353158056445597E-2</v>
      </c>
      <c r="N433" s="240">
        <v>5.7437563095290349E-2</v>
      </c>
      <c r="O433" s="305">
        <v>4.4436641355396565E-2</v>
      </c>
      <c r="P433" s="240">
        <v>9.1910635122679184E-3</v>
      </c>
      <c r="Q433" s="305">
        <v>1.275512443488566E-2</v>
      </c>
      <c r="R433" s="240">
        <v>0</v>
      </c>
      <c r="S433" s="305">
        <v>0</v>
      </c>
      <c r="T433" s="240">
        <v>6.2853882280647852E-3</v>
      </c>
      <c r="U433" s="305">
        <v>7.2597989729184043E-3</v>
      </c>
      <c r="V433" s="240">
        <v>2.1331694684633279E-3</v>
      </c>
      <c r="W433" s="305">
        <v>2.4930869507966465E-3</v>
      </c>
      <c r="X433" s="240">
        <v>0.82701136812535658</v>
      </c>
      <c r="Y433" s="310">
        <v>1</v>
      </c>
    </row>
    <row r="434" spans="2:25" ht="15" hidden="1" customHeight="1" outlineLevel="1">
      <c r="B434" s="95" t="s">
        <v>51</v>
      </c>
      <c r="C434" s="305">
        <v>0.16468480736651833</v>
      </c>
      <c r="D434" s="240">
        <v>4.1598780893093081E-2</v>
      </c>
      <c r="E434" s="305">
        <v>4.1525829017014002E-2</v>
      </c>
      <c r="F434" s="240">
        <v>0.1948139321871783</v>
      </c>
      <c r="G434" s="305">
        <v>5.3133283077596481E-2</v>
      </c>
      <c r="H434" s="240">
        <v>0.1609318386304501</v>
      </c>
      <c r="I434" s="305">
        <v>0</v>
      </c>
      <c r="J434" s="240">
        <v>8.9730807577268201E-3</v>
      </c>
      <c r="K434" s="305">
        <v>0.28472306657263979</v>
      </c>
      <c r="L434" s="240">
        <v>0.1298543394207621</v>
      </c>
      <c r="M434" s="305">
        <v>4.1696050061198517E-2</v>
      </c>
      <c r="N434" s="240">
        <v>6.3857208861221218E-2</v>
      </c>
      <c r="O434" s="305">
        <v>4.9315468229457968E-2</v>
      </c>
      <c r="P434" s="240">
        <v>1.0845512243756536E-2</v>
      </c>
      <c r="Q434" s="305">
        <v>1.0967098703888335E-2</v>
      </c>
      <c r="R434" s="240">
        <v>0</v>
      </c>
      <c r="S434" s="305">
        <v>0</v>
      </c>
      <c r="T434" s="240">
        <v>8.5596867932787001E-3</v>
      </c>
      <c r="U434" s="305">
        <v>1.1356175376310094E-2</v>
      </c>
      <c r="V434" s="240">
        <v>2.2209793384075417E-3</v>
      </c>
      <c r="W434" s="305">
        <v>2.3912003825920613E-3</v>
      </c>
      <c r="X434" s="240">
        <v>0.83204046397393194</v>
      </c>
      <c r="Y434" s="310">
        <v>1</v>
      </c>
    </row>
    <row r="435" spans="2:25" ht="15" customHeight="1" collapsed="1">
      <c r="B435" s="251">
        <v>1978</v>
      </c>
      <c r="C435" s="253">
        <v>0.27513338788567704</v>
      </c>
      <c r="D435" s="253">
        <v>4.0846869596448419E-2</v>
      </c>
      <c r="E435" s="253">
        <v>3.4646415651832622E-2</v>
      </c>
      <c r="F435" s="253">
        <v>0.15514242234621978</v>
      </c>
      <c r="G435" s="253">
        <v>6.524361570959393E-2</v>
      </c>
      <c r="H435" s="253">
        <v>0.23436945759912914</v>
      </c>
      <c r="I435" s="253">
        <v>0</v>
      </c>
      <c r="J435" s="253">
        <v>1.0923551431628757E-2</v>
      </c>
      <c r="K435" s="253">
        <v>0.14316731894978099</v>
      </c>
      <c r="L435" s="253">
        <v>6.1948259200154031E-2</v>
      </c>
      <c r="M435" s="253">
        <v>2.0944397338536789E-2</v>
      </c>
      <c r="N435" s="253">
        <v>3.7335278457625048E-2</v>
      </c>
      <c r="O435" s="253">
        <v>2.2939383953465124E-2</v>
      </c>
      <c r="P435" s="253">
        <v>6.6921655675973891E-3</v>
      </c>
      <c r="Q435" s="253">
        <v>1.1210876898069809E-2</v>
      </c>
      <c r="R435" s="253">
        <v>0</v>
      </c>
      <c r="S435" s="253">
        <v>0</v>
      </c>
      <c r="T435" s="253">
        <v>9.6283652439859736E-3</v>
      </c>
      <c r="U435" s="253">
        <v>4.5912832266353665E-3</v>
      </c>
      <c r="V435" s="253">
        <v>2.9013947874124788E-3</v>
      </c>
      <c r="W435" s="253">
        <v>2.9835935677603054E-3</v>
      </c>
      <c r="X435" s="253">
        <v>0.72234733057609513</v>
      </c>
      <c r="Y435" s="253">
        <v>1</v>
      </c>
    </row>
    <row r="436" spans="2:25">
      <c r="B436" s="257" t="s">
        <v>302</v>
      </c>
    </row>
  </sheetData>
  <mergeCells count="1">
    <mergeCell ref="B5:Y5"/>
  </mergeCells>
  <conditionalFormatting sqref="B8:B40 C7:X7">
    <cfRule type="cellIs" dxfId="2" priority="3" operator="equal">
      <formula>#REF!</formula>
    </cfRule>
  </conditionalFormatting>
  <conditionalFormatting sqref="C7:X7">
    <cfRule type="cellIs" dxfId="1" priority="2" operator="equal">
      <formula>$B$42</formula>
    </cfRule>
  </conditionalFormatting>
  <conditionalFormatting sqref="C6:Y6">
    <cfRule type="cellIs" dxfId="0" priority="1" operator="equal">
      <formula>$B$436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scale="43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63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36"/>
  <sheetViews>
    <sheetView showGridLines="0" showRowColHeaders="0" zoomScaleNormal="100" workbookViewId="0">
      <selection activeCell="F3" sqref="F3"/>
    </sheetView>
  </sheetViews>
  <sheetFormatPr baseColWidth="10" defaultRowHeight="12" outlineLevelRow="1"/>
  <cols>
    <col min="1" max="1" width="15.7109375" style="304" customWidth="1"/>
    <col min="2" max="2" width="13" style="304" customWidth="1"/>
    <col min="3" max="6" width="9.7109375" style="304" customWidth="1"/>
    <col min="7" max="20" width="9.140625" style="304" customWidth="1"/>
    <col min="21" max="21" width="11.140625" style="304" customWidth="1"/>
    <col min="22" max="240" width="11.42578125" style="304"/>
    <col min="241" max="241" width="12" style="304" customWidth="1"/>
    <col min="242" max="242" width="11.42578125" style="304"/>
    <col min="243" max="243" width="9.7109375" style="304" customWidth="1"/>
    <col min="244" max="244" width="15.85546875" style="304" customWidth="1"/>
    <col min="245" max="256" width="11.42578125" style="304" customWidth="1"/>
    <col min="257" max="262" width="10.140625" style="304" customWidth="1"/>
    <col min="263" max="276" width="9.140625" style="304" customWidth="1"/>
    <col min="277" max="277" width="11.140625" style="304" customWidth="1"/>
    <col min="278" max="496" width="11.42578125" style="304"/>
    <col min="497" max="497" width="12" style="304" customWidth="1"/>
    <col min="498" max="498" width="11.42578125" style="304"/>
    <col min="499" max="499" width="9.7109375" style="304" customWidth="1"/>
    <col min="500" max="500" width="15.85546875" style="304" customWidth="1"/>
    <col min="501" max="512" width="11.42578125" style="304" customWidth="1"/>
    <col min="513" max="518" width="10.140625" style="304" customWidth="1"/>
    <col min="519" max="532" width="9.140625" style="304" customWidth="1"/>
    <col min="533" max="533" width="11.140625" style="304" customWidth="1"/>
    <col min="534" max="752" width="11.42578125" style="304"/>
    <col min="753" max="753" width="12" style="304" customWidth="1"/>
    <col min="754" max="754" width="11.42578125" style="304"/>
    <col min="755" max="755" width="9.7109375" style="304" customWidth="1"/>
    <col min="756" max="756" width="15.85546875" style="304" customWidth="1"/>
    <col min="757" max="768" width="11.42578125" style="304" customWidth="1"/>
    <col min="769" max="774" width="10.140625" style="304" customWidth="1"/>
    <col min="775" max="788" width="9.140625" style="304" customWidth="1"/>
    <col min="789" max="789" width="11.140625" style="304" customWidth="1"/>
    <col min="790" max="1008" width="11.42578125" style="304"/>
    <col min="1009" max="1009" width="12" style="304" customWidth="1"/>
    <col min="1010" max="1010" width="11.42578125" style="304"/>
    <col min="1011" max="1011" width="9.7109375" style="304" customWidth="1"/>
    <col min="1012" max="1012" width="15.85546875" style="304" customWidth="1"/>
    <col min="1013" max="1024" width="11.42578125" style="304" customWidth="1"/>
    <col min="1025" max="1030" width="10.140625" style="304" customWidth="1"/>
    <col min="1031" max="1044" width="9.140625" style="304" customWidth="1"/>
    <col min="1045" max="1045" width="11.140625" style="304" customWidth="1"/>
    <col min="1046" max="1264" width="11.42578125" style="304"/>
    <col min="1265" max="1265" width="12" style="304" customWidth="1"/>
    <col min="1266" max="1266" width="11.42578125" style="304"/>
    <col min="1267" max="1267" width="9.7109375" style="304" customWidth="1"/>
    <col min="1268" max="1268" width="15.85546875" style="304" customWidth="1"/>
    <col min="1269" max="1280" width="11.42578125" style="304" customWidth="1"/>
    <col min="1281" max="1286" width="10.140625" style="304" customWidth="1"/>
    <col min="1287" max="1300" width="9.140625" style="304" customWidth="1"/>
    <col min="1301" max="1301" width="11.140625" style="304" customWidth="1"/>
    <col min="1302" max="1520" width="11.42578125" style="304"/>
    <col min="1521" max="1521" width="12" style="304" customWidth="1"/>
    <col min="1522" max="1522" width="11.42578125" style="304"/>
    <col min="1523" max="1523" width="9.7109375" style="304" customWidth="1"/>
    <col min="1524" max="1524" width="15.85546875" style="304" customWidth="1"/>
    <col min="1525" max="1536" width="11.42578125" style="304" customWidth="1"/>
    <col min="1537" max="1542" width="10.140625" style="304" customWidth="1"/>
    <col min="1543" max="1556" width="9.140625" style="304" customWidth="1"/>
    <col min="1557" max="1557" width="11.140625" style="304" customWidth="1"/>
    <col min="1558" max="1776" width="11.42578125" style="304"/>
    <col min="1777" max="1777" width="12" style="304" customWidth="1"/>
    <col min="1778" max="1778" width="11.42578125" style="304"/>
    <col min="1779" max="1779" width="9.7109375" style="304" customWidth="1"/>
    <col min="1780" max="1780" width="15.85546875" style="304" customWidth="1"/>
    <col min="1781" max="1792" width="11.42578125" style="304" customWidth="1"/>
    <col min="1793" max="1798" width="10.140625" style="304" customWidth="1"/>
    <col min="1799" max="1812" width="9.140625" style="304" customWidth="1"/>
    <col min="1813" max="1813" width="11.140625" style="304" customWidth="1"/>
    <col min="1814" max="2032" width="11.42578125" style="304"/>
    <col min="2033" max="2033" width="12" style="304" customWidth="1"/>
    <col min="2034" max="2034" width="11.42578125" style="304"/>
    <col min="2035" max="2035" width="9.7109375" style="304" customWidth="1"/>
    <col min="2036" max="2036" width="15.85546875" style="304" customWidth="1"/>
    <col min="2037" max="2048" width="11.42578125" style="304" customWidth="1"/>
    <col min="2049" max="2054" width="10.140625" style="304" customWidth="1"/>
    <col min="2055" max="2068" width="9.140625" style="304" customWidth="1"/>
    <col min="2069" max="2069" width="11.140625" style="304" customWidth="1"/>
    <col min="2070" max="2288" width="11.42578125" style="304"/>
    <col min="2289" max="2289" width="12" style="304" customWidth="1"/>
    <col min="2290" max="2290" width="11.42578125" style="304"/>
    <col min="2291" max="2291" width="9.7109375" style="304" customWidth="1"/>
    <col min="2292" max="2292" width="15.85546875" style="304" customWidth="1"/>
    <col min="2293" max="2304" width="11.42578125" style="304" customWidth="1"/>
    <col min="2305" max="2310" width="10.140625" style="304" customWidth="1"/>
    <col min="2311" max="2324" width="9.140625" style="304" customWidth="1"/>
    <col min="2325" max="2325" width="11.140625" style="304" customWidth="1"/>
    <col min="2326" max="2544" width="11.42578125" style="304"/>
    <col min="2545" max="2545" width="12" style="304" customWidth="1"/>
    <col min="2546" max="2546" width="11.42578125" style="304"/>
    <col min="2547" max="2547" width="9.7109375" style="304" customWidth="1"/>
    <col min="2548" max="2548" width="15.85546875" style="304" customWidth="1"/>
    <col min="2549" max="2560" width="11.42578125" style="304" customWidth="1"/>
    <col min="2561" max="2566" width="10.140625" style="304" customWidth="1"/>
    <col min="2567" max="2580" width="9.140625" style="304" customWidth="1"/>
    <col min="2581" max="2581" width="11.140625" style="304" customWidth="1"/>
    <col min="2582" max="2800" width="11.42578125" style="304"/>
    <col min="2801" max="2801" width="12" style="304" customWidth="1"/>
    <col min="2802" max="2802" width="11.42578125" style="304"/>
    <col min="2803" max="2803" width="9.7109375" style="304" customWidth="1"/>
    <col min="2804" max="2804" width="15.85546875" style="304" customWidth="1"/>
    <col min="2805" max="2816" width="11.42578125" style="304" customWidth="1"/>
    <col min="2817" max="2822" width="10.140625" style="304" customWidth="1"/>
    <col min="2823" max="2836" width="9.140625" style="304" customWidth="1"/>
    <col min="2837" max="2837" width="11.140625" style="304" customWidth="1"/>
    <col min="2838" max="3056" width="11.42578125" style="304"/>
    <col min="3057" max="3057" width="12" style="304" customWidth="1"/>
    <col min="3058" max="3058" width="11.42578125" style="304"/>
    <col min="3059" max="3059" width="9.7109375" style="304" customWidth="1"/>
    <col min="3060" max="3060" width="15.85546875" style="304" customWidth="1"/>
    <col min="3061" max="3072" width="11.42578125" style="304" customWidth="1"/>
    <col min="3073" max="3078" width="10.140625" style="304" customWidth="1"/>
    <col min="3079" max="3092" width="9.140625" style="304" customWidth="1"/>
    <col min="3093" max="3093" width="11.140625" style="304" customWidth="1"/>
    <col min="3094" max="3312" width="11.42578125" style="304"/>
    <col min="3313" max="3313" width="12" style="304" customWidth="1"/>
    <col min="3314" max="3314" width="11.42578125" style="304"/>
    <col min="3315" max="3315" width="9.7109375" style="304" customWidth="1"/>
    <col min="3316" max="3316" width="15.85546875" style="304" customWidth="1"/>
    <col min="3317" max="3328" width="11.42578125" style="304" customWidth="1"/>
    <col min="3329" max="3334" width="10.140625" style="304" customWidth="1"/>
    <col min="3335" max="3348" width="9.140625" style="304" customWidth="1"/>
    <col min="3349" max="3349" width="11.140625" style="304" customWidth="1"/>
    <col min="3350" max="3568" width="11.42578125" style="304"/>
    <col min="3569" max="3569" width="12" style="304" customWidth="1"/>
    <col min="3570" max="3570" width="11.42578125" style="304"/>
    <col min="3571" max="3571" width="9.7109375" style="304" customWidth="1"/>
    <col min="3572" max="3572" width="15.85546875" style="304" customWidth="1"/>
    <col min="3573" max="3584" width="11.42578125" style="304" customWidth="1"/>
    <col min="3585" max="3590" width="10.140625" style="304" customWidth="1"/>
    <col min="3591" max="3604" width="9.140625" style="304" customWidth="1"/>
    <col min="3605" max="3605" width="11.140625" style="304" customWidth="1"/>
    <col min="3606" max="3824" width="11.42578125" style="304"/>
    <col min="3825" max="3825" width="12" style="304" customWidth="1"/>
    <col min="3826" max="3826" width="11.42578125" style="304"/>
    <col min="3827" max="3827" width="9.7109375" style="304" customWidth="1"/>
    <col min="3828" max="3828" width="15.85546875" style="304" customWidth="1"/>
    <col min="3829" max="3840" width="11.42578125" style="304" customWidth="1"/>
    <col min="3841" max="3846" width="10.140625" style="304" customWidth="1"/>
    <col min="3847" max="3860" width="9.140625" style="304" customWidth="1"/>
    <col min="3861" max="3861" width="11.140625" style="304" customWidth="1"/>
    <col min="3862" max="4080" width="11.42578125" style="304"/>
    <col min="4081" max="4081" width="12" style="304" customWidth="1"/>
    <col min="4082" max="4082" width="11.42578125" style="304"/>
    <col min="4083" max="4083" width="9.7109375" style="304" customWidth="1"/>
    <col min="4084" max="4084" width="15.85546875" style="304" customWidth="1"/>
    <col min="4085" max="4096" width="11.42578125" style="304" customWidth="1"/>
    <col min="4097" max="4102" width="10.140625" style="304" customWidth="1"/>
    <col min="4103" max="4116" width="9.140625" style="304" customWidth="1"/>
    <col min="4117" max="4117" width="11.140625" style="304" customWidth="1"/>
    <col min="4118" max="4336" width="11.42578125" style="304"/>
    <col min="4337" max="4337" width="12" style="304" customWidth="1"/>
    <col min="4338" max="4338" width="11.42578125" style="304"/>
    <col min="4339" max="4339" width="9.7109375" style="304" customWidth="1"/>
    <col min="4340" max="4340" width="15.85546875" style="304" customWidth="1"/>
    <col min="4341" max="4352" width="11.42578125" style="304" customWidth="1"/>
    <col min="4353" max="4358" width="10.140625" style="304" customWidth="1"/>
    <col min="4359" max="4372" width="9.140625" style="304" customWidth="1"/>
    <col min="4373" max="4373" width="11.140625" style="304" customWidth="1"/>
    <col min="4374" max="4592" width="11.42578125" style="304"/>
    <col min="4593" max="4593" width="12" style="304" customWidth="1"/>
    <col min="4594" max="4594" width="11.42578125" style="304"/>
    <col min="4595" max="4595" width="9.7109375" style="304" customWidth="1"/>
    <col min="4596" max="4596" width="15.85546875" style="304" customWidth="1"/>
    <col min="4597" max="4608" width="11.42578125" style="304" customWidth="1"/>
    <col min="4609" max="4614" width="10.140625" style="304" customWidth="1"/>
    <col min="4615" max="4628" width="9.140625" style="304" customWidth="1"/>
    <col min="4629" max="4629" width="11.140625" style="304" customWidth="1"/>
    <col min="4630" max="4848" width="11.42578125" style="304"/>
    <col min="4849" max="4849" width="12" style="304" customWidth="1"/>
    <col min="4850" max="4850" width="11.42578125" style="304"/>
    <col min="4851" max="4851" width="9.7109375" style="304" customWidth="1"/>
    <col min="4852" max="4852" width="15.85546875" style="304" customWidth="1"/>
    <col min="4853" max="4864" width="11.42578125" style="304" customWidth="1"/>
    <col min="4865" max="4870" width="10.140625" style="304" customWidth="1"/>
    <col min="4871" max="4884" width="9.140625" style="304" customWidth="1"/>
    <col min="4885" max="4885" width="11.140625" style="304" customWidth="1"/>
    <col min="4886" max="5104" width="11.42578125" style="304"/>
    <col min="5105" max="5105" width="12" style="304" customWidth="1"/>
    <col min="5106" max="5106" width="11.42578125" style="304"/>
    <col min="5107" max="5107" width="9.7109375" style="304" customWidth="1"/>
    <col min="5108" max="5108" width="15.85546875" style="304" customWidth="1"/>
    <col min="5109" max="5120" width="11.42578125" style="304" customWidth="1"/>
    <col min="5121" max="5126" width="10.140625" style="304" customWidth="1"/>
    <col min="5127" max="5140" width="9.140625" style="304" customWidth="1"/>
    <col min="5141" max="5141" width="11.140625" style="304" customWidth="1"/>
    <col min="5142" max="5360" width="11.42578125" style="304"/>
    <col min="5361" max="5361" width="12" style="304" customWidth="1"/>
    <col min="5362" max="5362" width="11.42578125" style="304"/>
    <col min="5363" max="5363" width="9.7109375" style="304" customWidth="1"/>
    <col min="5364" max="5364" width="15.85546875" style="304" customWidth="1"/>
    <col min="5365" max="5376" width="11.42578125" style="304" customWidth="1"/>
    <col min="5377" max="5382" width="10.140625" style="304" customWidth="1"/>
    <col min="5383" max="5396" width="9.140625" style="304" customWidth="1"/>
    <col min="5397" max="5397" width="11.140625" style="304" customWidth="1"/>
    <col min="5398" max="5616" width="11.42578125" style="304"/>
    <col min="5617" max="5617" width="12" style="304" customWidth="1"/>
    <col min="5618" max="5618" width="11.42578125" style="304"/>
    <col min="5619" max="5619" width="9.7109375" style="304" customWidth="1"/>
    <col min="5620" max="5620" width="15.85546875" style="304" customWidth="1"/>
    <col min="5621" max="5632" width="11.42578125" style="304" customWidth="1"/>
    <col min="5633" max="5638" width="10.140625" style="304" customWidth="1"/>
    <col min="5639" max="5652" width="9.140625" style="304" customWidth="1"/>
    <col min="5653" max="5653" width="11.140625" style="304" customWidth="1"/>
    <col min="5654" max="5872" width="11.42578125" style="304"/>
    <col min="5873" max="5873" width="12" style="304" customWidth="1"/>
    <col min="5874" max="5874" width="11.42578125" style="304"/>
    <col min="5875" max="5875" width="9.7109375" style="304" customWidth="1"/>
    <col min="5876" max="5876" width="15.85546875" style="304" customWidth="1"/>
    <col min="5877" max="5888" width="11.42578125" style="304" customWidth="1"/>
    <col min="5889" max="5894" width="10.140625" style="304" customWidth="1"/>
    <col min="5895" max="5908" width="9.140625" style="304" customWidth="1"/>
    <col min="5909" max="5909" width="11.140625" style="304" customWidth="1"/>
    <col min="5910" max="6128" width="11.42578125" style="304"/>
    <col min="6129" max="6129" width="12" style="304" customWidth="1"/>
    <col min="6130" max="6130" width="11.42578125" style="304"/>
    <col min="6131" max="6131" width="9.7109375" style="304" customWidth="1"/>
    <col min="6132" max="6132" width="15.85546875" style="304" customWidth="1"/>
    <col min="6133" max="6144" width="11.42578125" style="304" customWidth="1"/>
    <col min="6145" max="6150" width="10.140625" style="304" customWidth="1"/>
    <col min="6151" max="6164" width="9.140625" style="304" customWidth="1"/>
    <col min="6165" max="6165" width="11.140625" style="304" customWidth="1"/>
    <col min="6166" max="6384" width="11.42578125" style="304"/>
    <col min="6385" max="6385" width="12" style="304" customWidth="1"/>
    <col min="6386" max="6386" width="11.42578125" style="304"/>
    <col min="6387" max="6387" width="9.7109375" style="304" customWidth="1"/>
    <col min="6388" max="6388" width="15.85546875" style="304" customWidth="1"/>
    <col min="6389" max="6400" width="11.42578125" style="304" customWidth="1"/>
    <col min="6401" max="6406" width="10.140625" style="304" customWidth="1"/>
    <col min="6407" max="6420" width="9.140625" style="304" customWidth="1"/>
    <col min="6421" max="6421" width="11.140625" style="304" customWidth="1"/>
    <col min="6422" max="6640" width="11.42578125" style="304"/>
    <col min="6641" max="6641" width="12" style="304" customWidth="1"/>
    <col min="6642" max="6642" width="11.42578125" style="304"/>
    <col min="6643" max="6643" width="9.7109375" style="304" customWidth="1"/>
    <col min="6644" max="6644" width="15.85546875" style="304" customWidth="1"/>
    <col min="6645" max="6656" width="11.42578125" style="304" customWidth="1"/>
    <col min="6657" max="6662" width="10.140625" style="304" customWidth="1"/>
    <col min="6663" max="6676" width="9.140625" style="304" customWidth="1"/>
    <col min="6677" max="6677" width="11.140625" style="304" customWidth="1"/>
    <col min="6678" max="6896" width="11.42578125" style="304"/>
    <col min="6897" max="6897" width="12" style="304" customWidth="1"/>
    <col min="6898" max="6898" width="11.42578125" style="304"/>
    <col min="6899" max="6899" width="9.7109375" style="304" customWidth="1"/>
    <col min="6900" max="6900" width="15.85546875" style="304" customWidth="1"/>
    <col min="6901" max="6912" width="11.42578125" style="304" customWidth="1"/>
    <col min="6913" max="6918" width="10.140625" style="304" customWidth="1"/>
    <col min="6919" max="6932" width="9.140625" style="304" customWidth="1"/>
    <col min="6933" max="6933" width="11.140625" style="304" customWidth="1"/>
    <col min="6934" max="7152" width="11.42578125" style="304"/>
    <col min="7153" max="7153" width="12" style="304" customWidth="1"/>
    <col min="7154" max="7154" width="11.42578125" style="304"/>
    <col min="7155" max="7155" width="9.7109375" style="304" customWidth="1"/>
    <col min="7156" max="7156" width="15.85546875" style="304" customWidth="1"/>
    <col min="7157" max="7168" width="11.42578125" style="304" customWidth="1"/>
    <col min="7169" max="7174" width="10.140625" style="304" customWidth="1"/>
    <col min="7175" max="7188" width="9.140625" style="304" customWidth="1"/>
    <col min="7189" max="7189" width="11.140625" style="304" customWidth="1"/>
    <col min="7190" max="7408" width="11.42578125" style="304"/>
    <col min="7409" max="7409" width="12" style="304" customWidth="1"/>
    <col min="7410" max="7410" width="11.42578125" style="304"/>
    <col min="7411" max="7411" width="9.7109375" style="304" customWidth="1"/>
    <col min="7412" max="7412" width="15.85546875" style="304" customWidth="1"/>
    <col min="7413" max="7424" width="11.42578125" style="304" customWidth="1"/>
    <col min="7425" max="7430" width="10.140625" style="304" customWidth="1"/>
    <col min="7431" max="7444" width="9.140625" style="304" customWidth="1"/>
    <col min="7445" max="7445" width="11.140625" style="304" customWidth="1"/>
    <col min="7446" max="7664" width="11.42578125" style="304"/>
    <col min="7665" max="7665" width="12" style="304" customWidth="1"/>
    <col min="7666" max="7666" width="11.42578125" style="304"/>
    <col min="7667" max="7667" width="9.7109375" style="304" customWidth="1"/>
    <col min="7668" max="7668" width="15.85546875" style="304" customWidth="1"/>
    <col min="7669" max="7680" width="11.42578125" style="304" customWidth="1"/>
    <col min="7681" max="7686" width="10.140625" style="304" customWidth="1"/>
    <col min="7687" max="7700" width="9.140625" style="304" customWidth="1"/>
    <col min="7701" max="7701" width="11.140625" style="304" customWidth="1"/>
    <col min="7702" max="7920" width="11.42578125" style="304"/>
    <col min="7921" max="7921" width="12" style="304" customWidth="1"/>
    <col min="7922" max="7922" width="11.42578125" style="304"/>
    <col min="7923" max="7923" width="9.7109375" style="304" customWidth="1"/>
    <col min="7924" max="7924" width="15.85546875" style="304" customWidth="1"/>
    <col min="7925" max="7936" width="11.42578125" style="304" customWidth="1"/>
    <col min="7937" max="7942" width="10.140625" style="304" customWidth="1"/>
    <col min="7943" max="7956" width="9.140625" style="304" customWidth="1"/>
    <col min="7957" max="7957" width="11.140625" style="304" customWidth="1"/>
    <col min="7958" max="8176" width="11.42578125" style="304"/>
    <col min="8177" max="8177" width="12" style="304" customWidth="1"/>
    <col min="8178" max="8178" width="11.42578125" style="304"/>
    <col min="8179" max="8179" width="9.7109375" style="304" customWidth="1"/>
    <col min="8180" max="8180" width="15.85546875" style="304" customWidth="1"/>
    <col min="8181" max="8192" width="11.42578125" style="304" customWidth="1"/>
    <col min="8193" max="8198" width="10.140625" style="304" customWidth="1"/>
    <col min="8199" max="8212" width="9.140625" style="304" customWidth="1"/>
    <col min="8213" max="8213" width="11.140625" style="304" customWidth="1"/>
    <col min="8214" max="8432" width="11.42578125" style="304"/>
    <col min="8433" max="8433" width="12" style="304" customWidth="1"/>
    <col min="8434" max="8434" width="11.42578125" style="304"/>
    <col min="8435" max="8435" width="9.7109375" style="304" customWidth="1"/>
    <col min="8436" max="8436" width="15.85546875" style="304" customWidth="1"/>
    <col min="8437" max="8448" width="11.42578125" style="304" customWidth="1"/>
    <col min="8449" max="8454" width="10.140625" style="304" customWidth="1"/>
    <col min="8455" max="8468" width="9.140625" style="304" customWidth="1"/>
    <col min="8469" max="8469" width="11.140625" style="304" customWidth="1"/>
    <col min="8470" max="8688" width="11.42578125" style="304"/>
    <col min="8689" max="8689" width="12" style="304" customWidth="1"/>
    <col min="8690" max="8690" width="11.42578125" style="304"/>
    <col min="8691" max="8691" width="9.7109375" style="304" customWidth="1"/>
    <col min="8692" max="8692" width="15.85546875" style="304" customWidth="1"/>
    <col min="8693" max="8704" width="11.42578125" style="304" customWidth="1"/>
    <col min="8705" max="8710" width="10.140625" style="304" customWidth="1"/>
    <col min="8711" max="8724" width="9.140625" style="304" customWidth="1"/>
    <col min="8725" max="8725" width="11.140625" style="304" customWidth="1"/>
    <col min="8726" max="8944" width="11.42578125" style="304"/>
    <col min="8945" max="8945" width="12" style="304" customWidth="1"/>
    <col min="8946" max="8946" width="11.42578125" style="304"/>
    <col min="8947" max="8947" width="9.7109375" style="304" customWidth="1"/>
    <col min="8948" max="8948" width="15.85546875" style="304" customWidth="1"/>
    <col min="8949" max="8960" width="11.42578125" style="304" customWidth="1"/>
    <col min="8961" max="8966" width="10.140625" style="304" customWidth="1"/>
    <col min="8967" max="8980" width="9.140625" style="304" customWidth="1"/>
    <col min="8981" max="8981" width="11.140625" style="304" customWidth="1"/>
    <col min="8982" max="9200" width="11.42578125" style="304"/>
    <col min="9201" max="9201" width="12" style="304" customWidth="1"/>
    <col min="9202" max="9202" width="11.42578125" style="304"/>
    <col min="9203" max="9203" width="9.7109375" style="304" customWidth="1"/>
    <col min="9204" max="9204" width="15.85546875" style="304" customWidth="1"/>
    <col min="9205" max="9216" width="11.42578125" style="304" customWidth="1"/>
    <col min="9217" max="9222" width="10.140625" style="304" customWidth="1"/>
    <col min="9223" max="9236" width="9.140625" style="304" customWidth="1"/>
    <col min="9237" max="9237" width="11.140625" style="304" customWidth="1"/>
    <col min="9238" max="9456" width="11.42578125" style="304"/>
    <col min="9457" max="9457" width="12" style="304" customWidth="1"/>
    <col min="9458" max="9458" width="11.42578125" style="304"/>
    <col min="9459" max="9459" width="9.7109375" style="304" customWidth="1"/>
    <col min="9460" max="9460" width="15.85546875" style="304" customWidth="1"/>
    <col min="9461" max="9472" width="11.42578125" style="304" customWidth="1"/>
    <col min="9473" max="9478" width="10.140625" style="304" customWidth="1"/>
    <col min="9479" max="9492" width="9.140625" style="304" customWidth="1"/>
    <col min="9493" max="9493" width="11.140625" style="304" customWidth="1"/>
    <col min="9494" max="9712" width="11.42578125" style="304"/>
    <col min="9713" max="9713" width="12" style="304" customWidth="1"/>
    <col min="9714" max="9714" width="11.42578125" style="304"/>
    <col min="9715" max="9715" width="9.7109375" style="304" customWidth="1"/>
    <col min="9716" max="9716" width="15.85546875" style="304" customWidth="1"/>
    <col min="9717" max="9728" width="11.42578125" style="304" customWidth="1"/>
    <col min="9729" max="9734" width="10.140625" style="304" customWidth="1"/>
    <col min="9735" max="9748" width="9.140625" style="304" customWidth="1"/>
    <col min="9749" max="9749" width="11.140625" style="304" customWidth="1"/>
    <col min="9750" max="9968" width="11.42578125" style="304"/>
    <col min="9969" max="9969" width="12" style="304" customWidth="1"/>
    <col min="9970" max="9970" width="11.42578125" style="304"/>
    <col min="9971" max="9971" width="9.7109375" style="304" customWidth="1"/>
    <col min="9972" max="9972" width="15.85546875" style="304" customWidth="1"/>
    <col min="9973" max="9984" width="11.42578125" style="304" customWidth="1"/>
    <col min="9985" max="9990" width="10.140625" style="304" customWidth="1"/>
    <col min="9991" max="10004" width="9.140625" style="304" customWidth="1"/>
    <col min="10005" max="10005" width="11.140625" style="304" customWidth="1"/>
    <col min="10006" max="10224" width="11.42578125" style="304"/>
    <col min="10225" max="10225" width="12" style="304" customWidth="1"/>
    <col min="10226" max="10226" width="11.42578125" style="304"/>
    <col min="10227" max="10227" width="9.7109375" style="304" customWidth="1"/>
    <col min="10228" max="10228" width="15.85546875" style="304" customWidth="1"/>
    <col min="10229" max="10240" width="11.42578125" style="304" customWidth="1"/>
    <col min="10241" max="10246" width="10.140625" style="304" customWidth="1"/>
    <col min="10247" max="10260" width="9.140625" style="304" customWidth="1"/>
    <col min="10261" max="10261" width="11.140625" style="304" customWidth="1"/>
    <col min="10262" max="10480" width="11.42578125" style="304"/>
    <col min="10481" max="10481" width="12" style="304" customWidth="1"/>
    <col min="10482" max="10482" width="11.42578125" style="304"/>
    <col min="10483" max="10483" width="9.7109375" style="304" customWidth="1"/>
    <col min="10484" max="10484" width="15.85546875" style="304" customWidth="1"/>
    <col min="10485" max="10496" width="11.42578125" style="304" customWidth="1"/>
    <col min="10497" max="10502" width="10.140625" style="304" customWidth="1"/>
    <col min="10503" max="10516" width="9.140625" style="304" customWidth="1"/>
    <col min="10517" max="10517" width="11.140625" style="304" customWidth="1"/>
    <col min="10518" max="10736" width="11.42578125" style="304"/>
    <col min="10737" max="10737" width="12" style="304" customWidth="1"/>
    <col min="10738" max="10738" width="11.42578125" style="304"/>
    <col min="10739" max="10739" width="9.7109375" style="304" customWidth="1"/>
    <col min="10740" max="10740" width="15.85546875" style="304" customWidth="1"/>
    <col min="10741" max="10752" width="11.42578125" style="304" customWidth="1"/>
    <col min="10753" max="10758" width="10.140625" style="304" customWidth="1"/>
    <col min="10759" max="10772" width="9.140625" style="304" customWidth="1"/>
    <col min="10773" max="10773" width="11.140625" style="304" customWidth="1"/>
    <col min="10774" max="10992" width="11.42578125" style="304"/>
    <col min="10993" max="10993" width="12" style="304" customWidth="1"/>
    <col min="10994" max="10994" width="11.42578125" style="304"/>
    <col min="10995" max="10995" width="9.7109375" style="304" customWidth="1"/>
    <col min="10996" max="10996" width="15.85546875" style="304" customWidth="1"/>
    <col min="10997" max="11008" width="11.42578125" style="304" customWidth="1"/>
    <col min="11009" max="11014" width="10.140625" style="304" customWidth="1"/>
    <col min="11015" max="11028" width="9.140625" style="304" customWidth="1"/>
    <col min="11029" max="11029" width="11.140625" style="304" customWidth="1"/>
    <col min="11030" max="11248" width="11.42578125" style="304"/>
    <col min="11249" max="11249" width="12" style="304" customWidth="1"/>
    <col min="11250" max="11250" width="11.42578125" style="304"/>
    <col min="11251" max="11251" width="9.7109375" style="304" customWidth="1"/>
    <col min="11252" max="11252" width="15.85546875" style="304" customWidth="1"/>
    <col min="11253" max="11264" width="11.42578125" style="304" customWidth="1"/>
    <col min="11265" max="11270" width="10.140625" style="304" customWidth="1"/>
    <col min="11271" max="11284" width="9.140625" style="304" customWidth="1"/>
    <col min="11285" max="11285" width="11.140625" style="304" customWidth="1"/>
    <col min="11286" max="11504" width="11.42578125" style="304"/>
    <col min="11505" max="11505" width="12" style="304" customWidth="1"/>
    <col min="11506" max="11506" width="11.42578125" style="304"/>
    <col min="11507" max="11507" width="9.7109375" style="304" customWidth="1"/>
    <col min="11508" max="11508" width="15.85546875" style="304" customWidth="1"/>
    <col min="11509" max="11520" width="11.42578125" style="304" customWidth="1"/>
    <col min="11521" max="11526" width="10.140625" style="304" customWidth="1"/>
    <col min="11527" max="11540" width="9.140625" style="304" customWidth="1"/>
    <col min="11541" max="11541" width="11.140625" style="304" customWidth="1"/>
    <col min="11542" max="11760" width="11.42578125" style="304"/>
    <col min="11761" max="11761" width="12" style="304" customWidth="1"/>
    <col min="11762" max="11762" width="11.42578125" style="304"/>
    <col min="11763" max="11763" width="9.7109375" style="304" customWidth="1"/>
    <col min="11764" max="11764" width="15.85546875" style="304" customWidth="1"/>
    <col min="11765" max="11776" width="11.42578125" style="304" customWidth="1"/>
    <col min="11777" max="11782" width="10.140625" style="304" customWidth="1"/>
    <col min="11783" max="11796" width="9.140625" style="304" customWidth="1"/>
    <col min="11797" max="11797" width="11.140625" style="304" customWidth="1"/>
    <col min="11798" max="12016" width="11.42578125" style="304"/>
    <col min="12017" max="12017" width="12" style="304" customWidth="1"/>
    <col min="12018" max="12018" width="11.42578125" style="304"/>
    <col min="12019" max="12019" width="9.7109375" style="304" customWidth="1"/>
    <col min="12020" max="12020" width="15.85546875" style="304" customWidth="1"/>
    <col min="12021" max="12032" width="11.42578125" style="304" customWidth="1"/>
    <col min="12033" max="12038" width="10.140625" style="304" customWidth="1"/>
    <col min="12039" max="12052" width="9.140625" style="304" customWidth="1"/>
    <col min="12053" max="12053" width="11.140625" style="304" customWidth="1"/>
    <col min="12054" max="12272" width="11.42578125" style="304"/>
    <col min="12273" max="12273" width="12" style="304" customWidth="1"/>
    <col min="12274" max="12274" width="11.42578125" style="304"/>
    <col min="12275" max="12275" width="9.7109375" style="304" customWidth="1"/>
    <col min="12276" max="12276" width="15.85546875" style="304" customWidth="1"/>
    <col min="12277" max="12288" width="11.42578125" style="304" customWidth="1"/>
    <col min="12289" max="12294" width="10.140625" style="304" customWidth="1"/>
    <col min="12295" max="12308" width="9.140625" style="304" customWidth="1"/>
    <col min="12309" max="12309" width="11.140625" style="304" customWidth="1"/>
    <col min="12310" max="12528" width="11.42578125" style="304"/>
    <col min="12529" max="12529" width="12" style="304" customWidth="1"/>
    <col min="12530" max="12530" width="11.42578125" style="304"/>
    <col min="12531" max="12531" width="9.7109375" style="304" customWidth="1"/>
    <col min="12532" max="12532" width="15.85546875" style="304" customWidth="1"/>
    <col min="12533" max="12544" width="11.42578125" style="304" customWidth="1"/>
    <col min="12545" max="12550" width="10.140625" style="304" customWidth="1"/>
    <col min="12551" max="12564" width="9.140625" style="304" customWidth="1"/>
    <col min="12565" max="12565" width="11.140625" style="304" customWidth="1"/>
    <col min="12566" max="12784" width="11.42578125" style="304"/>
    <col min="12785" max="12785" width="12" style="304" customWidth="1"/>
    <col min="12786" max="12786" width="11.42578125" style="304"/>
    <col min="12787" max="12787" width="9.7109375" style="304" customWidth="1"/>
    <col min="12788" max="12788" width="15.85546875" style="304" customWidth="1"/>
    <col min="12789" max="12800" width="11.42578125" style="304" customWidth="1"/>
    <col min="12801" max="12806" width="10.140625" style="304" customWidth="1"/>
    <col min="12807" max="12820" width="9.140625" style="304" customWidth="1"/>
    <col min="12821" max="12821" width="11.140625" style="304" customWidth="1"/>
    <col min="12822" max="13040" width="11.42578125" style="304"/>
    <col min="13041" max="13041" width="12" style="304" customWidth="1"/>
    <col min="13042" max="13042" width="11.42578125" style="304"/>
    <col min="13043" max="13043" width="9.7109375" style="304" customWidth="1"/>
    <col min="13044" max="13044" width="15.85546875" style="304" customWidth="1"/>
    <col min="13045" max="13056" width="11.42578125" style="304" customWidth="1"/>
    <col min="13057" max="13062" width="10.140625" style="304" customWidth="1"/>
    <col min="13063" max="13076" width="9.140625" style="304" customWidth="1"/>
    <col min="13077" max="13077" width="11.140625" style="304" customWidth="1"/>
    <col min="13078" max="13296" width="11.42578125" style="304"/>
    <col min="13297" max="13297" width="12" style="304" customWidth="1"/>
    <col min="13298" max="13298" width="11.42578125" style="304"/>
    <col min="13299" max="13299" width="9.7109375" style="304" customWidth="1"/>
    <col min="13300" max="13300" width="15.85546875" style="304" customWidth="1"/>
    <col min="13301" max="13312" width="11.42578125" style="304" customWidth="1"/>
    <col min="13313" max="13318" width="10.140625" style="304" customWidth="1"/>
    <col min="13319" max="13332" width="9.140625" style="304" customWidth="1"/>
    <col min="13333" max="13333" width="11.140625" style="304" customWidth="1"/>
    <col min="13334" max="13552" width="11.42578125" style="304"/>
    <col min="13553" max="13553" width="12" style="304" customWidth="1"/>
    <col min="13554" max="13554" width="11.42578125" style="304"/>
    <col min="13555" max="13555" width="9.7109375" style="304" customWidth="1"/>
    <col min="13556" max="13556" width="15.85546875" style="304" customWidth="1"/>
    <col min="13557" max="13568" width="11.42578125" style="304" customWidth="1"/>
    <col min="13569" max="13574" width="10.140625" style="304" customWidth="1"/>
    <col min="13575" max="13588" width="9.140625" style="304" customWidth="1"/>
    <col min="13589" max="13589" width="11.140625" style="304" customWidth="1"/>
    <col min="13590" max="13808" width="11.42578125" style="304"/>
    <col min="13809" max="13809" width="12" style="304" customWidth="1"/>
    <col min="13810" max="13810" width="11.42578125" style="304"/>
    <col min="13811" max="13811" width="9.7109375" style="304" customWidth="1"/>
    <col min="13812" max="13812" width="15.85546875" style="304" customWidth="1"/>
    <col min="13813" max="13824" width="11.42578125" style="304" customWidth="1"/>
    <col min="13825" max="13830" width="10.140625" style="304" customWidth="1"/>
    <col min="13831" max="13844" width="9.140625" style="304" customWidth="1"/>
    <col min="13845" max="13845" width="11.140625" style="304" customWidth="1"/>
    <col min="13846" max="14064" width="11.42578125" style="304"/>
    <col min="14065" max="14065" width="12" style="304" customWidth="1"/>
    <col min="14066" max="14066" width="11.42578125" style="304"/>
    <col min="14067" max="14067" width="9.7109375" style="304" customWidth="1"/>
    <col min="14068" max="14068" width="15.85546875" style="304" customWidth="1"/>
    <col min="14069" max="14080" width="11.42578125" style="304" customWidth="1"/>
    <col min="14081" max="14086" width="10.140625" style="304" customWidth="1"/>
    <col min="14087" max="14100" width="9.140625" style="304" customWidth="1"/>
    <col min="14101" max="14101" width="11.140625" style="304" customWidth="1"/>
    <col min="14102" max="14320" width="11.42578125" style="304"/>
    <col min="14321" max="14321" width="12" style="304" customWidth="1"/>
    <col min="14322" max="14322" width="11.42578125" style="304"/>
    <col min="14323" max="14323" width="9.7109375" style="304" customWidth="1"/>
    <col min="14324" max="14324" width="15.85546875" style="304" customWidth="1"/>
    <col min="14325" max="14336" width="11.42578125" style="304" customWidth="1"/>
    <col min="14337" max="14342" width="10.140625" style="304" customWidth="1"/>
    <col min="14343" max="14356" width="9.140625" style="304" customWidth="1"/>
    <col min="14357" max="14357" width="11.140625" style="304" customWidth="1"/>
    <col min="14358" max="14576" width="11.42578125" style="304"/>
    <col min="14577" max="14577" width="12" style="304" customWidth="1"/>
    <col min="14578" max="14578" width="11.42578125" style="304"/>
    <col min="14579" max="14579" width="9.7109375" style="304" customWidth="1"/>
    <col min="14580" max="14580" width="15.85546875" style="304" customWidth="1"/>
    <col min="14581" max="14592" width="11.42578125" style="304" customWidth="1"/>
    <col min="14593" max="14598" width="10.140625" style="304" customWidth="1"/>
    <col min="14599" max="14612" width="9.140625" style="304" customWidth="1"/>
    <col min="14613" max="14613" width="11.140625" style="304" customWidth="1"/>
    <col min="14614" max="14832" width="11.42578125" style="304"/>
    <col min="14833" max="14833" width="12" style="304" customWidth="1"/>
    <col min="14834" max="14834" width="11.42578125" style="304"/>
    <col min="14835" max="14835" width="9.7109375" style="304" customWidth="1"/>
    <col min="14836" max="14836" width="15.85546875" style="304" customWidth="1"/>
    <col min="14837" max="14848" width="11.42578125" style="304" customWidth="1"/>
    <col min="14849" max="14854" width="10.140625" style="304" customWidth="1"/>
    <col min="14855" max="14868" width="9.140625" style="304" customWidth="1"/>
    <col min="14869" max="14869" width="11.140625" style="304" customWidth="1"/>
    <col min="14870" max="15088" width="11.42578125" style="304"/>
    <col min="15089" max="15089" width="12" style="304" customWidth="1"/>
    <col min="15090" max="15090" width="11.42578125" style="304"/>
    <col min="15091" max="15091" width="9.7109375" style="304" customWidth="1"/>
    <col min="15092" max="15092" width="15.85546875" style="304" customWidth="1"/>
    <col min="15093" max="15104" width="11.42578125" style="304" customWidth="1"/>
    <col min="15105" max="15110" width="10.140625" style="304" customWidth="1"/>
    <col min="15111" max="15124" width="9.140625" style="304" customWidth="1"/>
    <col min="15125" max="15125" width="11.140625" style="304" customWidth="1"/>
    <col min="15126" max="15344" width="11.42578125" style="304"/>
    <col min="15345" max="15345" width="12" style="304" customWidth="1"/>
    <col min="15346" max="15346" width="11.42578125" style="304"/>
    <col min="15347" max="15347" width="9.7109375" style="304" customWidth="1"/>
    <col min="15348" max="15348" width="15.85546875" style="304" customWidth="1"/>
    <col min="15349" max="15360" width="11.42578125" style="304" customWidth="1"/>
    <col min="15361" max="15366" width="10.140625" style="304" customWidth="1"/>
    <col min="15367" max="15380" width="9.140625" style="304" customWidth="1"/>
    <col min="15381" max="15381" width="11.140625" style="304" customWidth="1"/>
    <col min="15382" max="15600" width="11.42578125" style="304"/>
    <col min="15601" max="15601" width="12" style="304" customWidth="1"/>
    <col min="15602" max="15602" width="11.42578125" style="304"/>
    <col min="15603" max="15603" width="9.7109375" style="304" customWidth="1"/>
    <col min="15604" max="15604" width="15.85546875" style="304" customWidth="1"/>
    <col min="15605" max="15616" width="11.42578125" style="304" customWidth="1"/>
    <col min="15617" max="15622" width="10.140625" style="304" customWidth="1"/>
    <col min="15623" max="15636" width="9.140625" style="304" customWidth="1"/>
    <col min="15637" max="15637" width="11.140625" style="304" customWidth="1"/>
    <col min="15638" max="15856" width="11.42578125" style="304"/>
    <col min="15857" max="15857" width="12" style="304" customWidth="1"/>
    <col min="15858" max="15858" width="11.42578125" style="304"/>
    <col min="15859" max="15859" width="9.7109375" style="304" customWidth="1"/>
    <col min="15860" max="15860" width="15.85546875" style="304" customWidth="1"/>
    <col min="15861" max="15872" width="11.42578125" style="304" customWidth="1"/>
    <col min="15873" max="15878" width="10.140625" style="304" customWidth="1"/>
    <col min="15879" max="15892" width="9.140625" style="304" customWidth="1"/>
    <col min="15893" max="15893" width="11.140625" style="304" customWidth="1"/>
    <col min="15894" max="16112" width="11.42578125" style="304"/>
    <col min="16113" max="16113" width="12" style="304" customWidth="1"/>
    <col min="16114" max="16114" width="11.42578125" style="304"/>
    <col min="16115" max="16115" width="9.7109375" style="304" customWidth="1"/>
    <col min="16116" max="16116" width="15.85546875" style="304" customWidth="1"/>
    <col min="16117" max="16128" width="11.42578125" style="304" customWidth="1"/>
    <col min="16129" max="16134" width="10.140625" style="304" customWidth="1"/>
    <col min="16135" max="16148" width="9.140625" style="304" customWidth="1"/>
    <col min="16149" max="16149" width="11.140625" style="304" customWidth="1"/>
    <col min="16150" max="16384" width="11.42578125" style="304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443" t="s">
        <v>339</v>
      </c>
      <c r="C5" s="443"/>
      <c r="D5" s="443"/>
      <c r="E5" s="443"/>
      <c r="F5" s="443"/>
    </row>
    <row r="6" spans="2:8" ht="45" customHeight="1" thickBot="1">
      <c r="B6" s="174"/>
      <c r="C6" s="313" t="s">
        <v>145</v>
      </c>
      <c r="D6" s="313" t="s">
        <v>256</v>
      </c>
      <c r="E6" s="313" t="s">
        <v>257</v>
      </c>
      <c r="F6" s="314" t="s">
        <v>258</v>
      </c>
      <c r="H6" s="21" t="s">
        <v>130</v>
      </c>
    </row>
    <row r="7" spans="2:8" ht="15" customHeight="1">
      <c r="B7" s="315" t="s">
        <v>259</v>
      </c>
      <c r="C7" s="261">
        <v>12706</v>
      </c>
      <c r="D7" s="116">
        <f t="shared" ref="D7:D17" si="0">IFERROR((C7-C8)/C8,"-")</f>
        <v>0.11583384561341881</v>
      </c>
      <c r="E7" s="116">
        <f>C7/C20-1</f>
        <v>0.19462203836028591</v>
      </c>
      <c r="F7" s="316">
        <f>((SUM(C7:C18)/SUM(C20:C31))-1)</f>
        <v>-1.1951064281168211E-3</v>
      </c>
    </row>
    <row r="8" spans="2:8" ht="15" customHeight="1">
      <c r="B8" s="315" t="s">
        <v>260</v>
      </c>
      <c r="C8" s="261">
        <v>11387</v>
      </c>
      <c r="D8" s="116">
        <f t="shared" si="0"/>
        <v>-0.18173325668295487</v>
      </c>
      <c r="E8" s="116">
        <f t="shared" ref="E8:E71" si="1">C8/C21-1</f>
        <v>0.19548556430446196</v>
      </c>
      <c r="F8" s="316">
        <f>((SUM(C8:C18,C20)/SUM(C21:C31,C33))-1)</f>
        <v>-2.6619666100141992E-2</v>
      </c>
    </row>
    <row r="9" spans="2:8" ht="15" customHeight="1">
      <c r="B9" s="315" t="s">
        <v>261</v>
      </c>
      <c r="C9" s="261">
        <v>13916</v>
      </c>
      <c r="D9" s="116">
        <f t="shared" si="0"/>
        <v>0.50801907238838317</v>
      </c>
      <c r="E9" s="116">
        <f t="shared" si="1"/>
        <v>4.1460859152821383E-2</v>
      </c>
      <c r="F9" s="316">
        <f>((SUM(C9:C18,C20:C21)/SUM(C22:C31,C33:C34))-1)</f>
        <v>-4.7536798879038833E-2</v>
      </c>
    </row>
    <row r="10" spans="2:8" ht="15" customHeight="1">
      <c r="B10" s="315" t="s">
        <v>262</v>
      </c>
      <c r="C10" s="261">
        <v>9228</v>
      </c>
      <c r="D10" s="116">
        <f t="shared" si="0"/>
        <v>-0.31836312601565964</v>
      </c>
      <c r="E10" s="116">
        <f t="shared" si="1"/>
        <v>3.2615786040444128E-3</v>
      </c>
      <c r="F10" s="316">
        <f>((SUM(C10:C18,C20:C22)/SUM(C23:C31,C33:C35))-1)</f>
        <v>-7.34316668134668E-2</v>
      </c>
    </row>
    <row r="11" spans="2:8" ht="15" customHeight="1">
      <c r="B11" s="315" t="s">
        <v>263</v>
      </c>
      <c r="C11" s="261">
        <v>13538</v>
      </c>
      <c r="D11" s="116">
        <f t="shared" si="0"/>
        <v>-5.9403876884596682E-2</v>
      </c>
      <c r="E11" s="116">
        <f t="shared" si="1"/>
        <v>-7.1149228130360176E-2</v>
      </c>
      <c r="F11" s="316">
        <f>((SUM(C11:C18,C20:C23)/SUM(C24:C31,C33:C36))-1)</f>
        <v>-8.6325454581904881E-2</v>
      </c>
    </row>
    <row r="12" spans="2:8" ht="15" customHeight="1">
      <c r="B12" s="315" t="s">
        <v>264</v>
      </c>
      <c r="C12" s="261">
        <v>14393</v>
      </c>
      <c r="D12" s="116">
        <f t="shared" si="0"/>
        <v>1.0745171519169789</v>
      </c>
      <c r="E12" s="116">
        <f t="shared" si="1"/>
        <v>-8.9741968125474303E-2</v>
      </c>
      <c r="F12" s="316">
        <f>((SUM(C12:C18,C20:C24)/SUM(C25:C31,C33:C37))-1)</f>
        <v>-7.640839640920094E-2</v>
      </c>
    </row>
    <row r="13" spans="2:8" ht="15" customHeight="1">
      <c r="B13" s="315" t="s">
        <v>265</v>
      </c>
      <c r="C13" s="261">
        <v>6938</v>
      </c>
      <c r="D13" s="116">
        <f t="shared" si="0"/>
        <v>-0.48029962546816479</v>
      </c>
      <c r="E13" s="116">
        <f t="shared" si="1"/>
        <v>-0.24595152700793388</v>
      </c>
      <c r="F13" s="316">
        <f>((SUM(C13:C18,C20:C25)/SUM(C26:C31,C33:C38))-1)</f>
        <v>-6.9732779018006341E-2</v>
      </c>
    </row>
    <row r="14" spans="2:8" ht="15" customHeight="1">
      <c r="B14" s="315" t="s">
        <v>266</v>
      </c>
      <c r="C14" s="261">
        <v>13350</v>
      </c>
      <c r="D14" s="116">
        <f t="shared" si="0"/>
        <v>0.13346917982679571</v>
      </c>
      <c r="E14" s="116">
        <f t="shared" si="1"/>
        <v>0.29435718440954051</v>
      </c>
      <c r="F14" s="316">
        <f>((SUM(C8:C18,C20:C26)/SUM(C27:C31,C33:C39))-1)</f>
        <v>0.39584643597195646</v>
      </c>
    </row>
    <row r="15" spans="2:8" ht="15" customHeight="1">
      <c r="B15" s="315" t="s">
        <v>267</v>
      </c>
      <c r="C15" s="261">
        <v>11778</v>
      </c>
      <c r="D15" s="116">
        <f t="shared" si="0"/>
        <v>7.4242977015687703E-2</v>
      </c>
      <c r="E15" s="116">
        <f t="shared" si="1"/>
        <v>-0.12248547161376844</v>
      </c>
      <c r="F15" s="316">
        <f>((SUM(C15:C18,C20:C27)/SUM(C28:C31,C33:C40))-1)</f>
        <v>-9.1697783844442604E-2</v>
      </c>
    </row>
    <row r="16" spans="2:8" ht="15" customHeight="1">
      <c r="B16" s="315" t="s">
        <v>268</v>
      </c>
      <c r="C16" s="261">
        <v>10964</v>
      </c>
      <c r="D16" s="116">
        <f t="shared" si="0"/>
        <v>-0.12288</v>
      </c>
      <c r="E16" s="116">
        <f t="shared" si="1"/>
        <v>-6.2425175303574498E-2</v>
      </c>
      <c r="F16" s="316">
        <f>((SUM(C16:C18,C20:C28)/SUM(C29:C31,C33:C41))-1)</f>
        <v>-9.6053803555062101E-2</v>
      </c>
    </row>
    <row r="17" spans="2:6" ht="15" customHeight="1">
      <c r="B17" s="315" t="s">
        <v>269</v>
      </c>
      <c r="C17" s="261">
        <v>12500</v>
      </c>
      <c r="D17" s="116">
        <f t="shared" si="0"/>
        <v>0.18562079104619178</v>
      </c>
      <c r="E17" s="116">
        <f t="shared" si="1"/>
        <v>-6.6746304315365101E-2</v>
      </c>
      <c r="F17" s="316">
        <f>((SUM(C17:C18,C20:C29)/SUM(C30:C31,C33:C42))-1)</f>
        <v>-0.10049198134304516</v>
      </c>
    </row>
    <row r="18" spans="2:6" ht="15" customHeight="1">
      <c r="B18" s="315" t="s">
        <v>270</v>
      </c>
      <c r="C18" s="261">
        <v>10543</v>
      </c>
      <c r="D18" s="116">
        <f>C18/C20-1</f>
        <v>-8.7438886799549032E-3</v>
      </c>
      <c r="E18" s="116">
        <f t="shared" si="1"/>
        <v>2.58830397976062E-2</v>
      </c>
      <c r="F18" s="316">
        <f>((SUM(C18,C20:C30)/SUM(C31,C33:C43))-1)</f>
        <v>-0.10480089977379281</v>
      </c>
    </row>
    <row r="19" spans="2:6" ht="15" customHeight="1">
      <c r="B19" s="243" t="str">
        <f>actualizaciones!$A$2</f>
        <v>año 2010</v>
      </c>
      <c r="C19" s="267">
        <v>141241</v>
      </c>
      <c r="D19" s="113"/>
      <c r="E19" s="113">
        <v>-1.1951064281168211E-3</v>
      </c>
      <c r="F19" s="317" t="s">
        <v>162</v>
      </c>
    </row>
    <row r="20" spans="2:6" ht="15" hidden="1" customHeight="1" outlineLevel="1">
      <c r="B20" s="315" t="s">
        <v>259</v>
      </c>
      <c r="C20" s="261">
        <v>10636</v>
      </c>
      <c r="D20" s="116">
        <f t="shared" ref="D20:D30" si="2">IFERROR((C20-C21)/C21,"-")</f>
        <v>0.11664041994750657</v>
      </c>
      <c r="E20" s="116">
        <f t="shared" si="1"/>
        <v>-0.12841104646398427</v>
      </c>
      <c r="F20" s="316">
        <f>((SUM(C20:C31)/SUM(C33:C44))-1)</f>
        <v>-0.10823968620328683</v>
      </c>
    </row>
    <row r="21" spans="2:6" ht="15" hidden="1" customHeight="1" outlineLevel="1">
      <c r="B21" s="315" t="s">
        <v>260</v>
      </c>
      <c r="C21" s="261">
        <v>9525</v>
      </c>
      <c r="D21" s="116">
        <f t="shared" si="2"/>
        <v>-0.28715761113605748</v>
      </c>
      <c r="E21" s="116">
        <f t="shared" si="1"/>
        <v>-0.11064425770308128</v>
      </c>
      <c r="F21" s="316">
        <f>((SUM(C21:C31,C33)/SUM(C34:C44,C46))-1)</f>
        <v>-8.920244617148676E-2</v>
      </c>
    </row>
    <row r="22" spans="2:6" ht="15" hidden="1" customHeight="1" outlineLevel="1">
      <c r="B22" s="315" t="s">
        <v>261</v>
      </c>
      <c r="C22" s="261">
        <v>13362</v>
      </c>
      <c r="D22" s="116">
        <f t="shared" si="2"/>
        <v>0.45270711024135679</v>
      </c>
      <c r="E22" s="116">
        <f t="shared" si="1"/>
        <v>-0.20431132019293752</v>
      </c>
      <c r="F22" s="316">
        <f>((SUM(C22:C31,C33:C34)/SUM(C35:C44,C46:C47))-1)</f>
        <v>-8.3399563832425194E-2</v>
      </c>
    </row>
    <row r="23" spans="2:6" ht="15" hidden="1" customHeight="1" outlineLevel="1">
      <c r="B23" s="315" t="s">
        <v>262</v>
      </c>
      <c r="C23" s="261">
        <v>9198</v>
      </c>
      <c r="D23" s="116">
        <f t="shared" si="2"/>
        <v>-0.36891938250428818</v>
      </c>
      <c r="E23" s="116">
        <f t="shared" si="1"/>
        <v>-0.18225462304409668</v>
      </c>
      <c r="F23" s="316">
        <f>((SUM(C23:C31,C33:C35)/SUM(C36:C44,C46:C48))-1)</f>
        <v>-5.8730118238287776E-2</v>
      </c>
    </row>
    <row r="24" spans="2:6" ht="15" hidden="1" customHeight="1" outlineLevel="1">
      <c r="B24" s="315" t="s">
        <v>263</v>
      </c>
      <c r="C24" s="261">
        <v>14575</v>
      </c>
      <c r="D24" s="116">
        <f t="shared" si="2"/>
        <v>-7.8231722742221094E-2</v>
      </c>
      <c r="E24" s="116">
        <f t="shared" si="1"/>
        <v>3.4348165495706517E-2</v>
      </c>
      <c r="F24" s="316">
        <f>((SUM(C24:C31,C33:C36)/SUM(C37:C44,C46:C49))-1)</f>
        <v>-4.0872965004486561E-2</v>
      </c>
    </row>
    <row r="25" spans="2:6" ht="15" hidden="1" customHeight="1" outlineLevel="1">
      <c r="B25" s="315" t="s">
        <v>264</v>
      </c>
      <c r="C25" s="261">
        <v>15812</v>
      </c>
      <c r="D25" s="116">
        <f t="shared" si="2"/>
        <v>0.71850885773285511</v>
      </c>
      <c r="E25" s="116">
        <f t="shared" si="1"/>
        <v>-2.7970738304542886E-2</v>
      </c>
      <c r="F25" s="316">
        <f>((SUM(C25:C31,C33:C37)/SUM(C38:C44,C46:C50))-1)</f>
        <v>-4.1542435614044138E-2</v>
      </c>
    </row>
    <row r="26" spans="2:6" ht="15" hidden="1" customHeight="1" outlineLevel="1">
      <c r="B26" s="315" t="s">
        <v>265</v>
      </c>
      <c r="C26" s="261">
        <v>9201</v>
      </c>
      <c r="D26" s="116">
        <f t="shared" si="2"/>
        <v>-0.10791157649796393</v>
      </c>
      <c r="E26" s="116">
        <f t="shared" si="1"/>
        <v>-0.13508178228990408</v>
      </c>
      <c r="F26" s="316">
        <f>((SUM(C26:C31,C33:C38)/SUM(C39:C44,C46:C51))-1)</f>
        <v>-4.651014581421431E-2</v>
      </c>
    </row>
    <row r="27" spans="2:6" ht="15" hidden="1" customHeight="1" outlineLevel="1">
      <c r="B27" s="315" t="s">
        <v>266</v>
      </c>
      <c r="C27" s="261">
        <v>10314</v>
      </c>
      <c r="D27" s="116">
        <f t="shared" si="2"/>
        <v>-0.23156012516763522</v>
      </c>
      <c r="E27" s="116">
        <f t="shared" si="1"/>
        <v>-0.11422191686705596</v>
      </c>
      <c r="F27" s="316">
        <f>((SUM(C27:C31,C33:C39)/SUM(C40:C44,C46:C52))-1)</f>
        <v>-2.8567202382100754E-2</v>
      </c>
    </row>
    <row r="28" spans="2:6" ht="15" hidden="1" customHeight="1" outlineLevel="1">
      <c r="B28" s="315" t="s">
        <v>267</v>
      </c>
      <c r="C28" s="261">
        <v>13422</v>
      </c>
      <c r="D28" s="116">
        <f t="shared" si="2"/>
        <v>0.14776808619805029</v>
      </c>
      <c r="E28" s="116">
        <f t="shared" si="1"/>
        <v>-0.15981220657276995</v>
      </c>
      <c r="F28" s="316">
        <f>((SUM(C28:C31,C33:C40)/SUM(C41:C44,C46:C53))-1)</f>
        <v>-1.0378038563700231E-2</v>
      </c>
    </row>
    <row r="29" spans="2:6" ht="15" hidden="1" customHeight="1" outlineLevel="1">
      <c r="B29" s="315" t="s">
        <v>268</v>
      </c>
      <c r="C29" s="261">
        <v>11694</v>
      </c>
      <c r="D29" s="116">
        <f t="shared" si="2"/>
        <v>-0.12692250261311036</v>
      </c>
      <c r="E29" s="116">
        <f t="shared" si="1"/>
        <v>-0.11876412961567451</v>
      </c>
      <c r="F29" s="316">
        <f>((SUM(C29:C31,C33:C41)/SUM(C42:C44,C46:C54))-1)</f>
        <v>2.7284360723781376E-2</v>
      </c>
    </row>
    <row r="30" spans="2:6" ht="15" hidden="1" customHeight="1" outlineLevel="1">
      <c r="B30" s="315" t="s">
        <v>269</v>
      </c>
      <c r="C30" s="261">
        <v>13394</v>
      </c>
      <c r="D30" s="116">
        <f t="shared" si="2"/>
        <v>0.30329862800428142</v>
      </c>
      <c r="E30" s="116">
        <f t="shared" si="1"/>
        <v>-0.1156741053743563</v>
      </c>
      <c r="F30" s="316">
        <f>((SUM(C30:C31,C33:C42)/SUM(C43:C44,C46:C55))-1)</f>
        <v>3.7575741504355609E-2</v>
      </c>
    </row>
    <row r="31" spans="2:6" ht="15" hidden="1" customHeight="1" outlineLevel="1">
      <c r="B31" s="315" t="s">
        <v>270</v>
      </c>
      <c r="C31" s="261">
        <v>10277</v>
      </c>
      <c r="D31" s="116">
        <f>C31/C33-1</f>
        <v>-0.15783004179300175</v>
      </c>
      <c r="E31" s="116">
        <f t="shared" si="1"/>
        <v>-2.9464538672206997E-2</v>
      </c>
      <c r="F31" s="316">
        <f>((SUM(C31,C33:C43)/SUM(C44,C46:C56))-1)</f>
        <v>7.1393755585041463E-2</v>
      </c>
    </row>
    <row r="32" spans="2:6" ht="15" customHeight="1" collapsed="1">
      <c r="B32" s="318">
        <v>2009</v>
      </c>
      <c r="C32" s="319">
        <v>141410</v>
      </c>
      <c r="D32" s="320"/>
      <c r="E32" s="320">
        <f t="shared" si="1"/>
        <v>-0.10823968620328683</v>
      </c>
      <c r="F32" s="321">
        <f>C32/C45-1</f>
        <v>-0.10823968620328683</v>
      </c>
    </row>
    <row r="33" spans="2:6" ht="15" hidden="1" customHeight="1" outlineLevel="1">
      <c r="B33" s="315" t="s">
        <v>259</v>
      </c>
      <c r="C33" s="261">
        <v>12203</v>
      </c>
      <c r="D33" s="116">
        <f t="shared" ref="D33:D43" si="3">IFERROR((C33-C34)/C34,"-")</f>
        <v>0.13940242763772176</v>
      </c>
      <c r="E33" s="116">
        <f t="shared" si="1"/>
        <v>0.15024978791592036</v>
      </c>
      <c r="F33" s="316">
        <f>((SUM(C33:C44)/SUM(C46:C57))-1)</f>
        <v>7.1974690218824078E-2</v>
      </c>
    </row>
    <row r="34" spans="2:6" ht="15" hidden="1" customHeight="1" outlineLevel="1">
      <c r="B34" s="315" t="s">
        <v>260</v>
      </c>
      <c r="C34" s="261">
        <v>10710</v>
      </c>
      <c r="D34" s="116">
        <f t="shared" si="3"/>
        <v>-0.36223426427678201</v>
      </c>
      <c r="E34" s="116">
        <f t="shared" si="1"/>
        <v>-2.7159596693614341E-2</v>
      </c>
      <c r="F34" s="316">
        <f>((SUM(C34:C44,C46)/SUM(C47:C57,C59))-1)</f>
        <v>5.99308593961001E-2</v>
      </c>
    </row>
    <row r="35" spans="2:6" ht="15" hidden="1" customHeight="1" outlineLevel="1">
      <c r="B35" s="315" t="s">
        <v>261</v>
      </c>
      <c r="C35" s="261">
        <v>16793</v>
      </c>
      <c r="D35" s="116">
        <f t="shared" si="3"/>
        <v>0.4929765291607397</v>
      </c>
      <c r="E35" s="116">
        <f t="shared" si="1"/>
        <v>2.9235106643785258E-2</v>
      </c>
      <c r="F35" s="316">
        <f>((SUM(C35:C44,C46:C47)/SUM(C48:C57,C59:C60))-1)</f>
        <v>7.0821163286287181E-2</v>
      </c>
    </row>
    <row r="36" spans="2:6" ht="15" hidden="1" customHeight="1" outlineLevel="1">
      <c r="B36" s="315" t="s">
        <v>262</v>
      </c>
      <c r="C36" s="261">
        <v>11248</v>
      </c>
      <c r="D36" s="116">
        <f t="shared" si="3"/>
        <v>-0.20175998864523453</v>
      </c>
      <c r="E36" s="116">
        <f t="shared" si="1"/>
        <v>7.4718134913051681E-2</v>
      </c>
      <c r="F36" s="316">
        <f>((SUM(C36:C44,C46:C48)/SUM(C49:C57,C59:C61))-1)</f>
        <v>6.601310744296085E-2</v>
      </c>
    </row>
    <row r="37" spans="2:6" ht="15" hidden="1" customHeight="1" outlineLevel="1">
      <c r="B37" s="315" t="s">
        <v>263</v>
      </c>
      <c r="C37" s="261">
        <v>14091</v>
      </c>
      <c r="D37" s="116">
        <f t="shared" si="3"/>
        <v>-0.13376775066084712</v>
      </c>
      <c r="E37" s="116">
        <f t="shared" si="1"/>
        <v>2.8915662650602414E-2</v>
      </c>
      <c r="F37" s="316">
        <f>((SUM(C37:C44,C46:C49)/SUM(C50:C57,C59:C62))-1)</f>
        <v>4.963603826643892E-2</v>
      </c>
    </row>
    <row r="38" spans="2:6" ht="15" hidden="1" customHeight="1" outlineLevel="1">
      <c r="B38" s="315" t="s">
        <v>264</v>
      </c>
      <c r="C38" s="261">
        <v>16267</v>
      </c>
      <c r="D38" s="116">
        <f t="shared" si="3"/>
        <v>0.52914081594284645</v>
      </c>
      <c r="E38" s="116">
        <f t="shared" si="1"/>
        <v>-7.3369410424380499E-2</v>
      </c>
      <c r="F38" s="316">
        <f>((SUM(C38:C44,C46:C50)/SUM(C51:C57,C59:C63))-1)</f>
        <v>5.2295625126783429E-2</v>
      </c>
    </row>
    <row r="39" spans="2:6" ht="15" hidden="1" customHeight="1" outlineLevel="1">
      <c r="B39" s="315" t="s">
        <v>265</v>
      </c>
      <c r="C39" s="261">
        <v>10638</v>
      </c>
      <c r="D39" s="116">
        <f t="shared" si="3"/>
        <v>-8.6396427344555132E-2</v>
      </c>
      <c r="E39" s="116">
        <f t="shared" si="1"/>
        <v>0.15392124959323139</v>
      </c>
      <c r="F39" s="316">
        <f>((SUM(C39:C44,C46:C51)/SUM(C52:C57,C59:C64))-1)</f>
        <v>6.3507340282766833E-2</v>
      </c>
    </row>
    <row r="40" spans="2:6" ht="15" hidden="1" customHeight="1" outlineLevel="1">
      <c r="B40" s="315" t="s">
        <v>266</v>
      </c>
      <c r="C40" s="261">
        <v>11644</v>
      </c>
      <c r="D40" s="116">
        <f t="shared" si="3"/>
        <v>-0.27111111111111114</v>
      </c>
      <c r="E40" s="116">
        <f t="shared" si="1"/>
        <v>0.14945705824284294</v>
      </c>
      <c r="F40" s="316">
        <f>((SUM(C40:C44,C46:C52)/SUM(C53:C57,C59:C65))-1)</f>
        <v>5.0018232648596062E-2</v>
      </c>
    </row>
    <row r="41" spans="2:6" ht="15" hidden="1" customHeight="1" outlineLevel="1">
      <c r="B41" s="315" t="s">
        <v>267</v>
      </c>
      <c r="C41" s="261">
        <v>15975</v>
      </c>
      <c r="D41" s="116">
        <f t="shared" si="3"/>
        <v>0.20384325546345139</v>
      </c>
      <c r="E41" s="116">
        <f t="shared" si="1"/>
        <v>0.24658603199375739</v>
      </c>
      <c r="F41" s="316">
        <f>((SUM(C41:C44,C46:C53)/SUM(C54:C57,C59:C66))-1)</f>
        <v>2.2783279862370387E-2</v>
      </c>
    </row>
    <row r="42" spans="2:6" ht="15" hidden="1" customHeight="1" outlineLevel="1">
      <c r="B42" s="315" t="s">
        <v>268</v>
      </c>
      <c r="C42" s="261">
        <v>13270</v>
      </c>
      <c r="D42" s="116">
        <f t="shared" si="3"/>
        <v>-0.12386108543509837</v>
      </c>
      <c r="E42" s="116">
        <f t="shared" si="1"/>
        <v>-1.7302339577220938E-3</v>
      </c>
      <c r="F42" s="316">
        <f>((SUM(C42:C44,C46:C54)/SUM(C55:C57,C59:C67))-1)</f>
        <v>7.744220232527077E-3</v>
      </c>
    </row>
    <row r="43" spans="2:6" ht="15" hidden="1" customHeight="1" outlineLevel="1">
      <c r="B43" s="315" t="s">
        <v>269</v>
      </c>
      <c r="C43" s="261">
        <v>15146</v>
      </c>
      <c r="D43" s="116">
        <f t="shared" si="3"/>
        <v>0.43035225233733121</v>
      </c>
      <c r="E43" s="116">
        <f t="shared" si="1"/>
        <v>0.26006655574043269</v>
      </c>
      <c r="F43" s="316">
        <f>((SUM(C43:C44,C46:C55)/SUM(C56:C57,C59:C68))-1)</f>
        <v>1.3348560679856236E-2</v>
      </c>
    </row>
    <row r="44" spans="2:6" ht="15" hidden="1" customHeight="1" outlineLevel="1">
      <c r="B44" s="315" t="s">
        <v>270</v>
      </c>
      <c r="C44" s="261">
        <v>10589</v>
      </c>
      <c r="D44" s="116">
        <f>C44/C46-1</f>
        <v>-1.8851918182675176E-3</v>
      </c>
      <c r="E44" s="116">
        <f t="shared" si="1"/>
        <v>-1.9537037037037019E-2</v>
      </c>
      <c r="F44" s="316">
        <f>((SUM(C44,C46:C56)/SUM(C57,C59:C69))-1)</f>
        <v>-1.2375724591654591E-2</v>
      </c>
    </row>
    <row r="45" spans="2:6" ht="15" customHeight="1" collapsed="1">
      <c r="B45" s="322">
        <v>2008</v>
      </c>
      <c r="C45" s="264">
        <v>158574</v>
      </c>
      <c r="D45" s="265"/>
      <c r="E45" s="265">
        <f t="shared" si="1"/>
        <v>7.1974690218824078E-2</v>
      </c>
      <c r="F45" s="323">
        <f>C45/C58-1</f>
        <v>7.1974690218824078E-2</v>
      </c>
    </row>
    <row r="46" spans="2:6" ht="15" hidden="1" customHeight="1" outlineLevel="1">
      <c r="B46" s="315" t="s">
        <v>259</v>
      </c>
      <c r="C46" s="261">
        <v>10609</v>
      </c>
      <c r="D46" s="116">
        <f t="shared" ref="D46:D56" si="4">IFERROR((C46-C47)/C47,"-")</f>
        <v>-3.6333908620219818E-2</v>
      </c>
      <c r="E46" s="116">
        <f t="shared" si="1"/>
        <v>-1.6410161320229877E-2</v>
      </c>
      <c r="F46" s="316">
        <f>((SUM(C46:C57)/SUM(C59:C70))-1)</f>
        <v>-1.6671652208595122E-2</v>
      </c>
    </row>
    <row r="47" spans="2:6" ht="15" hidden="1" customHeight="1" outlineLevel="1">
      <c r="B47" s="315" t="s">
        <v>260</v>
      </c>
      <c r="C47" s="261">
        <v>11009</v>
      </c>
      <c r="D47" s="116">
        <f t="shared" si="4"/>
        <v>-0.32526354498651633</v>
      </c>
      <c r="E47" s="116">
        <f t="shared" si="1"/>
        <v>0.1254344714782254</v>
      </c>
      <c r="F47" s="316">
        <f>((SUM(C47:C57,C59)/SUM(C60:C70,C72))-1)</f>
        <v>-1.882792521829002E-2</v>
      </c>
    </row>
    <row r="48" spans="2:6" ht="15" hidden="1" customHeight="1" outlineLevel="1">
      <c r="B48" s="315" t="s">
        <v>261</v>
      </c>
      <c r="C48" s="261">
        <v>16316</v>
      </c>
      <c r="D48" s="116">
        <f t="shared" si="4"/>
        <v>0.55895279954137211</v>
      </c>
      <c r="E48" s="116">
        <f t="shared" si="1"/>
        <v>-1.3005867763595691E-2</v>
      </c>
      <c r="F48" s="316">
        <f>((SUM(C48:C57,C59:C60)/SUM(C61:C70,C72:C73))-1)</f>
        <v>-2.734328437280642E-2</v>
      </c>
    </row>
    <row r="49" spans="2:6" ht="15" hidden="1" customHeight="1" outlineLevel="1">
      <c r="B49" s="315" t="s">
        <v>262</v>
      </c>
      <c r="C49" s="261">
        <v>10466</v>
      </c>
      <c r="D49" s="116">
        <f t="shared" si="4"/>
        <v>-0.23577948156261408</v>
      </c>
      <c r="E49" s="116">
        <f t="shared" si="1"/>
        <v>-0.12899467376830898</v>
      </c>
      <c r="F49" s="316">
        <f>((SUM(C49:C57,C59:C61)/SUM(C62:C70,C72:C74))-1)</f>
        <v>-1.7762700998985026E-2</v>
      </c>
    </row>
    <row r="50" spans="2:6" ht="15" hidden="1" customHeight="1" outlineLevel="1">
      <c r="B50" s="315" t="s">
        <v>263</v>
      </c>
      <c r="C50" s="261">
        <v>13695</v>
      </c>
      <c r="D50" s="116">
        <f t="shared" si="4"/>
        <v>-0.21988037596126458</v>
      </c>
      <c r="E50" s="116">
        <f t="shared" si="1"/>
        <v>5.8100903963532513E-2</v>
      </c>
      <c r="F50" s="316">
        <f>((SUM(C50:C57,C59:C62)/SUM(C63:C70,C72:C75))-1)</f>
        <v>-5.7258291080817258E-3</v>
      </c>
    </row>
    <row r="51" spans="2:6" ht="15" hidden="1" customHeight="1" outlineLevel="1">
      <c r="B51" s="315" t="s">
        <v>264</v>
      </c>
      <c r="C51" s="261">
        <v>17555</v>
      </c>
      <c r="D51" s="116">
        <f t="shared" si="4"/>
        <v>0.90421954658856707</v>
      </c>
      <c r="E51" s="116">
        <f t="shared" si="1"/>
        <v>2.0224327308653534E-2</v>
      </c>
      <c r="F51" s="316">
        <f>((SUM(C51:C57,C59:C63)/SUM(C64:C70,C72:C76))-1)</f>
        <v>-6.469469879680001E-3</v>
      </c>
    </row>
    <row r="52" spans="2:6" ht="15" hidden="1" customHeight="1" outlineLevel="1">
      <c r="B52" s="315" t="s">
        <v>265</v>
      </c>
      <c r="C52" s="261">
        <v>9219</v>
      </c>
      <c r="D52" s="116">
        <f t="shared" si="4"/>
        <v>-8.9930898321816388E-2</v>
      </c>
      <c r="E52" s="116">
        <f t="shared" si="1"/>
        <v>-5.5720577691283468E-2</v>
      </c>
      <c r="F52" s="316">
        <f>((SUM(C52:C57,C59:C64)/SUM(C65:C70,C72:C77))-1)</f>
        <v>1.810679142687599E-2</v>
      </c>
    </row>
    <row r="53" spans="2:6" ht="15" hidden="1" customHeight="1" outlineLevel="1">
      <c r="B53" s="315" t="s">
        <v>266</v>
      </c>
      <c r="C53" s="261">
        <v>10130</v>
      </c>
      <c r="D53" s="116">
        <f t="shared" si="4"/>
        <v>-0.2095200936402653</v>
      </c>
      <c r="E53" s="116">
        <f t="shared" si="1"/>
        <v>-0.19558484872548243</v>
      </c>
      <c r="F53" s="316">
        <f>((SUM(C53:C57,C59:C65)/SUM(C66:C70,C72:C78))-1)</f>
        <v>3.7496321829416868E-2</v>
      </c>
    </row>
    <row r="54" spans="2:6" ht="15" hidden="1" customHeight="1" outlineLevel="1">
      <c r="B54" s="315" t="s">
        <v>267</v>
      </c>
      <c r="C54" s="261">
        <v>12815</v>
      </c>
      <c r="D54" s="116">
        <f t="shared" si="4"/>
        <v>-3.5958775295268183E-2</v>
      </c>
      <c r="E54" s="116">
        <f t="shared" si="1"/>
        <v>7.454301526077467E-2</v>
      </c>
      <c r="F54" s="316">
        <f>((SUM(C54:C57,C59:C66)/SUM(C67:C70,C72:C79))-1)</f>
        <v>6.695156695156701E-2</v>
      </c>
    </row>
    <row r="55" spans="2:6" ht="15" hidden="1" customHeight="1" outlineLevel="1">
      <c r="B55" s="315" t="s">
        <v>268</v>
      </c>
      <c r="C55" s="261">
        <v>13293</v>
      </c>
      <c r="D55" s="116">
        <f t="shared" si="4"/>
        <v>0.10590682196339435</v>
      </c>
      <c r="E55" s="116">
        <f t="shared" si="1"/>
        <v>6.4461883408071685E-2</v>
      </c>
      <c r="F55" s="316">
        <f>((SUM(C55:C57,C59:C67)/SUM(C68:C70,C72:C80))-1)</f>
        <v>6.4536550321153463E-2</v>
      </c>
    </row>
    <row r="56" spans="2:6" ht="15" hidden="1" customHeight="1" outlineLevel="1">
      <c r="B56" s="315" t="s">
        <v>269</v>
      </c>
      <c r="C56" s="261">
        <v>12020</v>
      </c>
      <c r="D56" s="116">
        <f t="shared" si="4"/>
        <v>0.11296296296296296</v>
      </c>
      <c r="E56" s="116">
        <f t="shared" si="1"/>
        <v>-5.5922086082312306E-2</v>
      </c>
      <c r="F56" s="316">
        <f>((SUM(C56:C57,C59:C68)/SUM(C69:C70,C72:C81))-1)</f>
        <v>6.9806384844259828E-2</v>
      </c>
    </row>
    <row r="57" spans="2:6" ht="15" hidden="1" customHeight="1" outlineLevel="1">
      <c r="B57" s="315" t="s">
        <v>270</v>
      </c>
      <c r="C57" s="261">
        <v>10800</v>
      </c>
      <c r="D57" s="116">
        <f>C57/C59-1</f>
        <v>1.2979788614870813E-3</v>
      </c>
      <c r="E57" s="116">
        <f t="shared" si="1"/>
        <v>-7.4391498114501187E-2</v>
      </c>
      <c r="F57" s="316">
        <f>((SUM(C57,C59:C69)/SUM(C70,C72:C82))-1)</f>
        <v>7.93684013018785E-2</v>
      </c>
    </row>
    <row r="58" spans="2:6" ht="15" customHeight="1" collapsed="1">
      <c r="B58" s="322">
        <v>2007</v>
      </c>
      <c r="C58" s="264">
        <v>147927</v>
      </c>
      <c r="D58" s="265"/>
      <c r="E58" s="265">
        <f t="shared" si="1"/>
        <v>-1.6671652208595122E-2</v>
      </c>
      <c r="F58" s="323">
        <f>C58/C71-1</f>
        <v>-1.6671652208595122E-2</v>
      </c>
    </row>
    <row r="59" spans="2:6" ht="15" hidden="1" customHeight="1" outlineLevel="1">
      <c r="B59" s="315" t="s">
        <v>259</v>
      </c>
      <c r="C59" s="261">
        <v>10786</v>
      </c>
      <c r="D59" s="116">
        <f t="shared" ref="D59:D69" si="5">IFERROR((C59-C60)/C60,"-")</f>
        <v>0.10263749744428542</v>
      </c>
      <c r="E59" s="116">
        <f t="shared" si="1"/>
        <v>-4.5233247764893347E-2</v>
      </c>
      <c r="F59" s="316">
        <f>((SUM(C59:C70)/SUM(C72:C83))-1)</f>
        <v>7.2123436553469089E-2</v>
      </c>
    </row>
    <row r="60" spans="2:6" ht="15" hidden="1" customHeight="1" outlineLevel="1">
      <c r="B60" s="315" t="s">
        <v>260</v>
      </c>
      <c r="C60" s="261">
        <v>9782</v>
      </c>
      <c r="D60" s="116">
        <f t="shared" si="5"/>
        <v>-0.40826326296049847</v>
      </c>
      <c r="E60" s="116">
        <f t="shared" si="1"/>
        <v>-6.0963218857955637E-3</v>
      </c>
      <c r="F60" s="316">
        <f>((SUM(C60:C70,C72)/SUM(C73:C83,C85))-1)</f>
        <v>7.6432666799783222E-2</v>
      </c>
    </row>
    <row r="61" spans="2:6" ht="15" hidden="1" customHeight="1" outlineLevel="1">
      <c r="B61" s="315" t="s">
        <v>261</v>
      </c>
      <c r="C61" s="261">
        <v>16531</v>
      </c>
      <c r="D61" s="116">
        <f t="shared" si="5"/>
        <v>0.37574900133155792</v>
      </c>
      <c r="E61" s="116">
        <f t="shared" si="1"/>
        <v>8.2084178830922339E-2</v>
      </c>
      <c r="F61" s="316">
        <f>((SUM(C61:C70,C72:C73)/SUM(C74:C83,C85:C86))-1)</f>
        <v>6.8955509149470906E-2</v>
      </c>
    </row>
    <row r="62" spans="2:6" ht="15" hidden="1" customHeight="1" outlineLevel="1">
      <c r="B62" s="315" t="s">
        <v>262</v>
      </c>
      <c r="C62" s="261">
        <v>12016</v>
      </c>
      <c r="D62" s="116">
        <f t="shared" si="5"/>
        <v>-7.1621726029514027E-2</v>
      </c>
      <c r="E62" s="116">
        <f t="shared" si="1"/>
        <v>2.1594966842373831E-2</v>
      </c>
      <c r="F62" s="316">
        <f>((SUM(C62:C70,C72:C74)/SUM(C75:C83,C85:C87))-1)</f>
        <v>6.1988071852550508E-2</v>
      </c>
    </row>
    <row r="63" spans="2:6" ht="15" hidden="1" customHeight="1" outlineLevel="1">
      <c r="B63" s="315" t="s">
        <v>263</v>
      </c>
      <c r="C63" s="261">
        <v>12943</v>
      </c>
      <c r="D63" s="116">
        <f t="shared" si="5"/>
        <v>-0.24780612541407568</v>
      </c>
      <c r="E63" s="116">
        <f t="shared" si="1"/>
        <v>5.2447552447552503E-2</v>
      </c>
      <c r="F63" s="316">
        <f>((SUM(C63:C70,C72:C75)/SUM(C76:C83,C85:C88))-1)</f>
        <v>7.3625095155336551E-2</v>
      </c>
    </row>
    <row r="64" spans="2:6" ht="15" hidden="1" customHeight="1" outlineLevel="1">
      <c r="B64" s="315" t="s">
        <v>264</v>
      </c>
      <c r="C64" s="261">
        <v>17207</v>
      </c>
      <c r="D64" s="116">
        <f t="shared" si="5"/>
        <v>0.76247055208440029</v>
      </c>
      <c r="E64" s="116">
        <f t="shared" si="1"/>
        <v>0.29648884870403869</v>
      </c>
      <c r="F64" s="316">
        <f>((SUM(C64:C70,C72:C76)/SUM(C77:C83,C85:C89))-1)</f>
        <v>6.9430773983576222E-2</v>
      </c>
    </row>
    <row r="65" spans="2:6" ht="15" hidden="1" customHeight="1" outlineLevel="1">
      <c r="B65" s="315" t="s">
        <v>265</v>
      </c>
      <c r="C65" s="261">
        <v>9763</v>
      </c>
      <c r="D65" s="116">
        <f t="shared" si="5"/>
        <v>-0.22472802350512189</v>
      </c>
      <c r="E65" s="116">
        <f t="shared" si="1"/>
        <v>0.28816466552315601</v>
      </c>
      <c r="F65" s="316">
        <f>((SUM(C65:C70,C72:C77)/SUM(C78:C83,C85:C90))-1)</f>
        <v>3.1856113468713421E-2</v>
      </c>
    </row>
    <row r="66" spans="2:6" ht="15" hidden="1" customHeight="1" outlineLevel="1">
      <c r="B66" s="315" t="s">
        <v>266</v>
      </c>
      <c r="C66" s="261">
        <v>12593</v>
      </c>
      <c r="D66" s="116">
        <f t="shared" si="5"/>
        <v>5.5928224048297837E-2</v>
      </c>
      <c r="E66" s="116">
        <f t="shared" si="1"/>
        <v>0.14889152449594012</v>
      </c>
      <c r="F66" s="316">
        <f>((SUM(C66:C70,C72:C78)/SUM(C79:C83,C85:C91))-1)</f>
        <v>9.8198746338771237E-3</v>
      </c>
    </row>
    <row r="67" spans="2:6" ht="15" hidden="1" customHeight="1" outlineLevel="1">
      <c r="B67" s="315" t="s">
        <v>267</v>
      </c>
      <c r="C67" s="261">
        <v>11926</v>
      </c>
      <c r="D67" s="116">
        <f t="shared" si="5"/>
        <v>-4.5003203074951953E-2</v>
      </c>
      <c r="E67" s="116">
        <f t="shared" si="1"/>
        <v>4.5131890281307596E-2</v>
      </c>
      <c r="F67" s="316">
        <f>((SUM(C67:C70,C72:C79)/SUM(C80:C83,C85:C92))-1)</f>
        <v>-2.6506075192433975E-3</v>
      </c>
    </row>
    <row r="68" spans="2:6" ht="15" hidden="1" customHeight="1" outlineLevel="1">
      <c r="B68" s="315" t="s">
        <v>268</v>
      </c>
      <c r="C68" s="261">
        <v>12488</v>
      </c>
      <c r="D68" s="116">
        <f t="shared" si="5"/>
        <v>-1.9164310398994661E-2</v>
      </c>
      <c r="E68" s="116">
        <f t="shared" si="1"/>
        <v>0.13085212351716025</v>
      </c>
      <c r="F68" s="316">
        <f>((SUM(C68:C70,C72:C80)/SUM(C81:C83,C85:C93))-1)</f>
        <v>-2.9684998067472823E-2</v>
      </c>
    </row>
    <row r="69" spans="2:6" ht="15" hidden="1" customHeight="1" outlineLevel="1">
      <c r="B69" s="315" t="s">
        <v>269</v>
      </c>
      <c r="C69" s="261">
        <v>12732</v>
      </c>
      <c r="D69" s="116">
        <f t="shared" si="5"/>
        <v>9.1189578333904703E-2</v>
      </c>
      <c r="E69" s="116">
        <f t="shared" si="1"/>
        <v>4.7125585985689611E-2</v>
      </c>
      <c r="F69" s="316">
        <f>((SUM(C69:C70,C72:C81)/SUM(C82:C83,C85:C94))-1)</f>
        <v>-5.7616373967991685E-2</v>
      </c>
    </row>
    <row r="70" spans="2:6" ht="15" hidden="1" customHeight="1" outlineLevel="1">
      <c r="B70" s="315" t="s">
        <v>270</v>
      </c>
      <c r="C70" s="261">
        <v>11668</v>
      </c>
      <c r="D70" s="116">
        <f>C70/C72-1</f>
        <v>3.2840577144374716E-2</v>
      </c>
      <c r="E70" s="116">
        <f t="shared" si="1"/>
        <v>-0.1301625167735202</v>
      </c>
      <c r="F70" s="316">
        <f>((SUM(C70,C72:C82)/SUM(C83,C85:C95))-1)</f>
        <v>-7.6736004690644011E-2</v>
      </c>
    </row>
    <row r="71" spans="2:6" ht="15" customHeight="1" collapsed="1">
      <c r="B71" s="322">
        <v>2006</v>
      </c>
      <c r="C71" s="264">
        <v>150435</v>
      </c>
      <c r="D71" s="265"/>
      <c r="E71" s="265">
        <f t="shared" si="1"/>
        <v>7.2123436553469089E-2</v>
      </c>
      <c r="F71" s="323">
        <f>C71/C84-1</f>
        <v>7.2123436553469089E-2</v>
      </c>
    </row>
    <row r="72" spans="2:6" ht="15" hidden="1" customHeight="1" outlineLevel="1">
      <c r="B72" s="315" t="s">
        <v>259</v>
      </c>
      <c r="C72" s="261">
        <v>11297</v>
      </c>
      <c r="D72" s="116">
        <f t="shared" ref="D72:D82" si="6">IFERROR((C72-C73)/C73,"-")</f>
        <v>0.14783580573054259</v>
      </c>
      <c r="E72" s="116">
        <f t="shared" ref="E72:E135" si="7">C72/C85-1</f>
        <v>7.7609277430865653E-3</v>
      </c>
      <c r="F72" s="316">
        <f>((SUM(C72:C83)/SUM(C85:C96))-1)</f>
        <v>-6.323646244333625E-2</v>
      </c>
    </row>
    <row r="73" spans="2:6" ht="15" hidden="1" customHeight="1" outlineLevel="1">
      <c r="B73" s="315" t="s">
        <v>260</v>
      </c>
      <c r="C73" s="261">
        <v>9842</v>
      </c>
      <c r="D73" s="116">
        <f t="shared" si="6"/>
        <v>-0.35576356614518556</v>
      </c>
      <c r="E73" s="116">
        <f t="shared" si="7"/>
        <v>-9.5321261145325908E-2</v>
      </c>
      <c r="F73" s="316">
        <f>((SUM(C73:C83,C85)/SUM(C86:C96,C98))-1)</f>
        <v>-6.6764275256222527E-2</v>
      </c>
    </row>
    <row r="74" spans="2:6" ht="15" hidden="1" customHeight="1" outlineLevel="1">
      <c r="B74" s="315" t="s">
        <v>261</v>
      </c>
      <c r="C74" s="261">
        <v>15277</v>
      </c>
      <c r="D74" s="116">
        <f t="shared" si="6"/>
        <v>0.29884373405883352</v>
      </c>
      <c r="E74" s="116">
        <f t="shared" si="7"/>
        <v>1.6907408640085109E-2</v>
      </c>
      <c r="F74" s="316">
        <f>((SUM(C74:C83,C85:C86)/SUM(C87:C96,C98:C99))-1)</f>
        <v>-4.9635704338582998E-2</v>
      </c>
    </row>
    <row r="75" spans="2:6" ht="15" hidden="1" customHeight="1" outlineLevel="1">
      <c r="B75" s="315" t="s">
        <v>262</v>
      </c>
      <c r="C75" s="261">
        <v>11762</v>
      </c>
      <c r="D75" s="116">
        <f t="shared" si="6"/>
        <v>-4.3584322654090096E-2</v>
      </c>
      <c r="E75" s="116">
        <f t="shared" si="7"/>
        <v>0.17655296588976688</v>
      </c>
      <c r="F75" s="316">
        <f>((SUM(C75:C83,C85:C87)/SUM(C88:C96,C98:C100))-1)</f>
        <v>-5.3725413878953354E-2</v>
      </c>
    </row>
    <row r="76" spans="2:6" ht="15" hidden="1" customHeight="1" outlineLevel="1">
      <c r="B76" s="315" t="s">
        <v>263</v>
      </c>
      <c r="C76" s="261">
        <v>12298</v>
      </c>
      <c r="D76" s="116">
        <f t="shared" si="6"/>
        <v>-7.3387582881253771E-2</v>
      </c>
      <c r="E76" s="116">
        <f t="shared" si="7"/>
        <v>4.6564823135364364E-3</v>
      </c>
      <c r="F76" s="316">
        <f>((SUM(C76:C83,C85:C88)/SUM(C89:C96,C98:C101))-1)</f>
        <v>-7.3120727413117148E-2</v>
      </c>
    </row>
    <row r="77" spans="2:6" ht="15" hidden="1" customHeight="1" outlineLevel="1">
      <c r="B77" s="315" t="s">
        <v>264</v>
      </c>
      <c r="C77" s="261">
        <v>13272</v>
      </c>
      <c r="D77" s="116">
        <f t="shared" si="6"/>
        <v>0.75115450587148702</v>
      </c>
      <c r="E77" s="116">
        <f t="shared" si="7"/>
        <v>-8.6390858401596993E-2</v>
      </c>
      <c r="F77" s="316">
        <f>((SUM(C77:C83,C85:C89)/SUM(C90:C96,C98:C102))-1)</f>
        <v>-7.6591877081481297E-2</v>
      </c>
    </row>
    <row r="78" spans="2:6" ht="15" hidden="1" customHeight="1" outlineLevel="1">
      <c r="B78" s="315" t="s">
        <v>265</v>
      </c>
      <c r="C78" s="261">
        <v>7579</v>
      </c>
      <c r="D78" s="116">
        <f t="shared" si="6"/>
        <v>-0.30854849010126811</v>
      </c>
      <c r="E78" s="116">
        <f t="shared" si="7"/>
        <v>-0.10635538261997401</v>
      </c>
      <c r="F78" s="316">
        <f>((SUM(C78:C83,C85:C90)/SUM(C91:C96,C98:C103))-1)</f>
        <v>-7.4247897276346619E-2</v>
      </c>
    </row>
    <row r="79" spans="2:6" ht="15" hidden="1" customHeight="1" outlineLevel="1">
      <c r="B79" s="315" t="s">
        <v>266</v>
      </c>
      <c r="C79" s="261">
        <v>10961</v>
      </c>
      <c r="D79" s="116">
        <f t="shared" si="6"/>
        <v>-3.9435632284637631E-2</v>
      </c>
      <c r="E79" s="116">
        <f t="shared" si="7"/>
        <v>-1.181031373963215E-2</v>
      </c>
      <c r="F79" s="316">
        <f>((SUM(C79:C83,C85:C91)/SUM(C92:C96,C98:C104))-1)</f>
        <v>-8.1548578260643545E-2</v>
      </c>
    </row>
    <row r="80" spans="2:6" ht="15" hidden="1" customHeight="1" outlineLevel="1">
      <c r="B80" s="315" t="s">
        <v>267</v>
      </c>
      <c r="C80" s="261">
        <v>11411</v>
      </c>
      <c r="D80" s="116">
        <f t="shared" si="6"/>
        <v>3.3324277823055332E-2</v>
      </c>
      <c r="E80" s="116">
        <f t="shared" si="7"/>
        <v>-0.23013088652003777</v>
      </c>
      <c r="F80" s="316">
        <f>((SUM(C80:C83,C85:C92)/SUM(C93:C96,C98:C105))-1)</f>
        <v>-9.8964436745299866E-2</v>
      </c>
    </row>
    <row r="81" spans="2:6" ht="15" hidden="1" customHeight="1" outlineLevel="1">
      <c r="B81" s="315" t="s">
        <v>268</v>
      </c>
      <c r="C81" s="261">
        <v>11043</v>
      </c>
      <c r="D81" s="116">
        <f t="shared" si="6"/>
        <v>-9.1783863804589194E-2</v>
      </c>
      <c r="E81" s="116">
        <f t="shared" si="7"/>
        <v>-0.20001448855404236</v>
      </c>
      <c r="F81" s="316">
        <f>((SUM(C81:C83,C85:C93)/SUM(C94:C96,C98:C106))-1)</f>
        <v>-7.1260536521265294E-2</v>
      </c>
    </row>
    <row r="82" spans="2:6" ht="15" hidden="1" customHeight="1" outlineLevel="1">
      <c r="B82" s="315" t="s">
        <v>269</v>
      </c>
      <c r="C82" s="261">
        <v>12159</v>
      </c>
      <c r="D82" s="116">
        <f t="shared" si="6"/>
        <v>-9.3558968242135082E-2</v>
      </c>
      <c r="E82" s="116">
        <f t="shared" si="7"/>
        <v>-0.16696355165798848</v>
      </c>
      <c r="F82" s="316">
        <f>((SUM(C82:C83,C85:C94)/SUM(C95:C96,C98:C107))-1)</f>
        <v>-5.0165008009160683E-2</v>
      </c>
    </row>
    <row r="83" spans="2:6" ht="15" hidden="1" customHeight="1" outlineLevel="1">
      <c r="B83" s="315" t="s">
        <v>270</v>
      </c>
      <c r="C83" s="261">
        <v>13414</v>
      </c>
      <c r="D83" s="116">
        <f>C83/C85-1</f>
        <v>0.19661016949152543</v>
      </c>
      <c r="E83" s="116">
        <f t="shared" si="7"/>
        <v>2.2798322531452531E-2</v>
      </c>
      <c r="F83" s="316">
        <f>((SUM(C83,C85:C95)/SUM(C96,C98:C108))-1)</f>
        <v>-3.7212852899856985E-2</v>
      </c>
    </row>
    <row r="84" spans="2:6" ht="15" customHeight="1" collapsed="1">
      <c r="B84" s="322">
        <v>2005</v>
      </c>
      <c r="C84" s="264">
        <v>140315</v>
      </c>
      <c r="D84" s="265"/>
      <c r="E84" s="265">
        <f t="shared" si="7"/>
        <v>-6.323646244333625E-2</v>
      </c>
      <c r="F84" s="323">
        <f>C84/C97-1</f>
        <v>-6.323646244333625E-2</v>
      </c>
    </row>
    <row r="85" spans="2:6" ht="15" hidden="1" customHeight="1" outlineLevel="1">
      <c r="B85" s="315" t="s">
        <v>259</v>
      </c>
      <c r="C85" s="261">
        <v>11210</v>
      </c>
      <c r="D85" s="116">
        <f t="shared" ref="D85:D95" si="8">IFERROR((C85-C86)/C86,"-")</f>
        <v>3.0425590587370162E-2</v>
      </c>
      <c r="E85" s="116">
        <f t="shared" si="7"/>
        <v>-4.0486176495763027E-2</v>
      </c>
      <c r="F85" s="316">
        <f>((SUM(C85:C96)/SUM(C98:C109))-1)</f>
        <v>-4.4555150154364287E-2</v>
      </c>
    </row>
    <row r="86" spans="2:6" ht="15" hidden="1" customHeight="1" outlineLevel="1">
      <c r="B86" s="315" t="s">
        <v>260</v>
      </c>
      <c r="C86" s="261">
        <v>10879</v>
      </c>
      <c r="D86" s="116">
        <f t="shared" si="8"/>
        <v>-0.27584370631698063</v>
      </c>
      <c r="E86" s="116">
        <f t="shared" si="7"/>
        <v>0.17458432304038007</v>
      </c>
      <c r="F86" s="316">
        <f>((SUM(C86:C96,C98)/SUM(C99:C109,C111))-1)</f>
        <v>-4.855979585763226E-2</v>
      </c>
    </row>
    <row r="87" spans="2:6" ht="15" hidden="1" customHeight="1" outlineLevel="1">
      <c r="B87" s="315" t="s">
        <v>261</v>
      </c>
      <c r="C87" s="261">
        <v>15023</v>
      </c>
      <c r="D87" s="116">
        <f t="shared" si="8"/>
        <v>0.50275082524757431</v>
      </c>
      <c r="E87" s="116">
        <f t="shared" si="7"/>
        <v>-2.4290446190816439E-2</v>
      </c>
      <c r="F87" s="316">
        <f>((SUM(C87:C96,C98:C99)/SUM(C100:C109,C111:C112))-1)</f>
        <v>-7.8628632351482652E-2</v>
      </c>
    </row>
    <row r="88" spans="2:6" ht="15" hidden="1" customHeight="1" outlineLevel="1">
      <c r="B88" s="315" t="s">
        <v>262</v>
      </c>
      <c r="C88" s="261">
        <v>9997</v>
      </c>
      <c r="D88" s="116">
        <f t="shared" si="8"/>
        <v>-0.18331835634343599</v>
      </c>
      <c r="E88" s="116">
        <f t="shared" si="7"/>
        <v>-0.10828650432610831</v>
      </c>
      <c r="F88" s="316">
        <f>((SUM(C88:C96,C98:C100)/SUM(C101:C109,C111:C113))-1)</f>
        <v>-6.9132455460883091E-2</v>
      </c>
    </row>
    <row r="89" spans="2:6" ht="15" hidden="1" customHeight="1" outlineLevel="1">
      <c r="B89" s="315" t="s">
        <v>263</v>
      </c>
      <c r="C89" s="261">
        <v>12241</v>
      </c>
      <c r="D89" s="116">
        <f t="shared" si="8"/>
        <v>-0.15736215323191299</v>
      </c>
      <c r="E89" s="116">
        <f t="shared" si="7"/>
        <v>-3.9469554300062826E-2</v>
      </c>
      <c r="F89" s="316">
        <f>((SUM(C89:C96,C98:C101)/SUM(C102:C109,C111:C114))-1)</f>
        <v>-6.1935685295035903E-2</v>
      </c>
    </row>
    <row r="90" spans="2:6" ht="15" hidden="1" customHeight="1" outlineLevel="1">
      <c r="B90" s="315" t="s">
        <v>264</v>
      </c>
      <c r="C90" s="261">
        <v>14527</v>
      </c>
      <c r="D90" s="116">
        <f t="shared" si="8"/>
        <v>0.71288763117556897</v>
      </c>
      <c r="E90" s="116">
        <f t="shared" si="7"/>
        <v>-6.2834655828656216E-2</v>
      </c>
      <c r="F90" s="316">
        <f>((SUM(C90:C96,C98:C102)/SUM(C103:C109,C111:C115))-1)</f>
        <v>-6.6552721372793111E-2</v>
      </c>
    </row>
    <row r="91" spans="2:6" ht="15" hidden="1" customHeight="1" outlineLevel="1">
      <c r="B91" s="315" t="s">
        <v>265</v>
      </c>
      <c r="C91" s="261">
        <v>8481</v>
      </c>
      <c r="D91" s="116">
        <f t="shared" si="8"/>
        <v>-0.23539487919221061</v>
      </c>
      <c r="E91" s="116">
        <f t="shared" si="7"/>
        <v>-0.20508013871965503</v>
      </c>
      <c r="F91" s="316">
        <f>((SUM(C91:C96,C98:C103)/SUM(C104:C109,C111:C116))-1)</f>
        <v>-7.7084055749213731E-2</v>
      </c>
    </row>
    <row r="92" spans="2:6" ht="15" hidden="1" customHeight="1" outlineLevel="1">
      <c r="B92" s="315" t="s">
        <v>266</v>
      </c>
      <c r="C92" s="261">
        <v>11092</v>
      </c>
      <c r="D92" s="116">
        <f t="shared" si="8"/>
        <v>-0.2516529483200648</v>
      </c>
      <c r="E92" s="116">
        <f t="shared" si="7"/>
        <v>-0.21953278919223196</v>
      </c>
      <c r="F92" s="316">
        <f>((SUM(C92:C96,C98:C104)/SUM(C105:C109,C111:C117))-1)</f>
        <v>-5.6217535553742981E-2</v>
      </c>
    </row>
    <row r="93" spans="2:6" ht="15" hidden="1" customHeight="1" outlineLevel="1">
      <c r="B93" s="315" t="s">
        <v>267</v>
      </c>
      <c r="C93" s="261">
        <v>14822</v>
      </c>
      <c r="D93" s="116">
        <f t="shared" si="8"/>
        <v>7.3746740075340475E-2</v>
      </c>
      <c r="E93" s="116">
        <f t="shared" si="7"/>
        <v>7.3202519730649396E-2</v>
      </c>
      <c r="F93" s="316">
        <f>((SUM(C93:C96,C98:C105)/SUM(C106:C109,C111:C118))-1)</f>
        <v>-3.2067957933151647E-2</v>
      </c>
    </row>
    <row r="94" spans="2:6" ht="15" hidden="1" customHeight="1" outlineLevel="1">
      <c r="B94" s="315" t="s">
        <v>268</v>
      </c>
      <c r="C94" s="261">
        <v>13804</v>
      </c>
      <c r="D94" s="116">
        <f t="shared" si="8"/>
        <v>-5.42614414908194E-2</v>
      </c>
      <c r="E94" s="116">
        <f t="shared" si="7"/>
        <v>4.2125924807489001E-2</v>
      </c>
      <c r="F94" s="316">
        <f>((SUM(C94:C96,C98:C106)/SUM(C107:C109,C111:C119))-1)</f>
        <v>-4.2009014651879673E-2</v>
      </c>
    </row>
    <row r="95" spans="2:6" ht="15" hidden="1" customHeight="1" outlineLevel="1">
      <c r="B95" s="315" t="s">
        <v>269</v>
      </c>
      <c r="C95" s="261">
        <v>14596</v>
      </c>
      <c r="D95" s="116">
        <f t="shared" si="8"/>
        <v>0.11292413267251239</v>
      </c>
      <c r="E95" s="116">
        <f t="shared" si="7"/>
        <v>-2.9263101888800214E-2</v>
      </c>
      <c r="F95" s="316">
        <f>((SUM(C95:C96,C98:C107)/SUM(C108:C109,C111:C120))-1)</f>
        <v>-5.1481535720387606E-2</v>
      </c>
    </row>
    <row r="96" spans="2:6" ht="15" hidden="1" customHeight="1" outlineLevel="1">
      <c r="B96" s="315" t="s">
        <v>270</v>
      </c>
      <c r="C96" s="261">
        <v>13115</v>
      </c>
      <c r="D96" s="116">
        <f>C96/C98-1</f>
        <v>0.1225712573825215</v>
      </c>
      <c r="E96" s="116">
        <f t="shared" si="7"/>
        <v>-6.3214285714285667E-2</v>
      </c>
      <c r="F96" s="316">
        <f>((SUM(C96,C98:C108)/SUM(C109,C111:C121))-1)</f>
        <v>-3.9092887214986272E-2</v>
      </c>
    </row>
    <row r="97" spans="2:6" ht="15" customHeight="1" collapsed="1">
      <c r="B97" s="322">
        <v>2004</v>
      </c>
      <c r="C97" s="264">
        <v>149787</v>
      </c>
      <c r="D97" s="265"/>
      <c r="E97" s="265">
        <f t="shared" si="7"/>
        <v>-4.4555150154364287E-2</v>
      </c>
      <c r="F97" s="323">
        <f>C97/C110-1</f>
        <v>-4.4555150154364287E-2</v>
      </c>
    </row>
    <row r="98" spans="2:6" ht="15" hidden="1" customHeight="1" outlineLevel="1">
      <c r="B98" s="315" t="s">
        <v>259</v>
      </c>
      <c r="C98" s="261">
        <v>11683</v>
      </c>
      <c r="D98" s="116">
        <f t="shared" ref="D98:D108" si="9">IFERROR((C98-C99)/C99,"-")</f>
        <v>0.26139062837400129</v>
      </c>
      <c r="E98" s="116">
        <f t="shared" si="7"/>
        <v>-9.0109034267912724E-2</v>
      </c>
      <c r="F98" s="316">
        <f>((SUM(C98:C109)/SUM(C111:C122))-1)</f>
        <v>-1.6079430629997393E-2</v>
      </c>
    </row>
    <row r="99" spans="2:6" ht="15" hidden="1" customHeight="1" outlineLevel="1">
      <c r="B99" s="315" t="s">
        <v>260</v>
      </c>
      <c r="C99" s="261">
        <v>9262</v>
      </c>
      <c r="D99" s="116">
        <f t="shared" si="9"/>
        <v>-0.39845424433331167</v>
      </c>
      <c r="E99" s="116">
        <f t="shared" si="7"/>
        <v>-0.26846220677671595</v>
      </c>
      <c r="F99" s="316">
        <f>((SUM(C99:C109,C111)/SUM(C112:C122,C124))-1)</f>
        <v>-3.9544388102625838E-3</v>
      </c>
    </row>
    <row r="100" spans="2:6" ht="15" hidden="1" customHeight="1" outlineLevel="1">
      <c r="B100" s="315" t="s">
        <v>261</v>
      </c>
      <c r="C100" s="261">
        <v>15397</v>
      </c>
      <c r="D100" s="116">
        <f t="shared" si="9"/>
        <v>0.37338328427437339</v>
      </c>
      <c r="E100" s="116">
        <f t="shared" si="7"/>
        <v>8.7896559033420418E-2</v>
      </c>
      <c r="F100" s="316">
        <f>((SUM(C100:C109,C111:C112)/SUM(C113:C122,C124:C125))-1)</f>
        <v>1.7251815980629637E-2</v>
      </c>
    </row>
    <row r="101" spans="2:6" ht="15" hidden="1" customHeight="1" outlineLevel="1">
      <c r="B101" s="315" t="s">
        <v>262</v>
      </c>
      <c r="C101" s="261">
        <v>11211</v>
      </c>
      <c r="D101" s="116">
        <f t="shared" si="9"/>
        <v>-0.12029190207156309</v>
      </c>
      <c r="E101" s="116">
        <f t="shared" si="7"/>
        <v>-5.8526203777600205E-3</v>
      </c>
      <c r="F101" s="316">
        <f>((SUM(C101:C109,C111:C113)/SUM(C114:C122,C124:C126))-1)</f>
        <v>-1.8736650136774724E-4</v>
      </c>
    </row>
    <row r="102" spans="2:6" ht="15" hidden="1" customHeight="1" outlineLevel="1">
      <c r="B102" s="315" t="s">
        <v>263</v>
      </c>
      <c r="C102" s="261">
        <v>12744</v>
      </c>
      <c r="D102" s="116">
        <f t="shared" si="9"/>
        <v>-0.17785949293593961</v>
      </c>
      <c r="E102" s="116">
        <f t="shared" si="7"/>
        <v>-9.4564831261101268E-2</v>
      </c>
      <c r="F102" s="316">
        <f>((SUM(C102:C109,C111:C114)/SUM(C115:C122,C124:C127))-1)</f>
        <v>-3.2736687495332761E-3</v>
      </c>
    </row>
    <row r="103" spans="2:6" ht="15" hidden="1" customHeight="1" outlineLevel="1">
      <c r="B103" s="315" t="s">
        <v>264</v>
      </c>
      <c r="C103" s="261">
        <v>15501</v>
      </c>
      <c r="D103" s="116">
        <f t="shared" si="9"/>
        <v>0.45290092792201708</v>
      </c>
      <c r="E103" s="116">
        <f t="shared" si="7"/>
        <v>-0.15750856024783955</v>
      </c>
      <c r="F103" s="316">
        <f>((SUM(C103:C109,C111:C115)/SUM(C116:C122,C124:C128))-1)</f>
        <v>7.3747226732434612E-4</v>
      </c>
    </row>
    <row r="104" spans="2:6" ht="15" hidden="1" customHeight="1" outlineLevel="1">
      <c r="B104" s="315" t="s">
        <v>265</v>
      </c>
      <c r="C104" s="261">
        <v>10669</v>
      </c>
      <c r="D104" s="116">
        <f t="shared" si="9"/>
        <v>-0.24929636926540952</v>
      </c>
      <c r="E104" s="116">
        <f t="shared" si="7"/>
        <v>0.14070351758793964</v>
      </c>
      <c r="F104" s="316">
        <f>((SUM(C104:C109,C111:C116)/SUM(C117:C122,C124:C129))-1)</f>
        <v>4.1804250141016519E-2</v>
      </c>
    </row>
    <row r="105" spans="2:6" ht="15" hidden="1" customHeight="1" outlineLevel="1">
      <c r="B105" s="315" t="s">
        <v>266</v>
      </c>
      <c r="C105" s="261">
        <v>14212</v>
      </c>
      <c r="D105" s="116">
        <f t="shared" si="9"/>
        <v>2.9034827311563247E-2</v>
      </c>
      <c r="E105" s="116">
        <f t="shared" si="7"/>
        <v>6.3215381162564421E-2</v>
      </c>
      <c r="F105" s="316">
        <f>((SUM(C105:C109,C111:C117)/SUM(C118:C122,C124:C130))-1)</f>
        <v>2.2646313624162806E-2</v>
      </c>
    </row>
    <row r="106" spans="2:6" ht="15" hidden="1" customHeight="1" outlineLevel="1">
      <c r="B106" s="315" t="s">
        <v>267</v>
      </c>
      <c r="C106" s="261">
        <v>13811</v>
      </c>
      <c r="D106" s="116">
        <f t="shared" si="9"/>
        <v>4.2654386229805226E-2</v>
      </c>
      <c r="E106" s="116">
        <f t="shared" si="7"/>
        <v>-4.3493316711683661E-2</v>
      </c>
      <c r="F106" s="316">
        <f>((SUM(C106:C109,C111:C118)/SUM(C119:C122,C124:C131))-1)</f>
        <v>2.6585747103159862E-2</v>
      </c>
    </row>
    <row r="107" spans="2:6" ht="15" hidden="1" customHeight="1" outlineLevel="1">
      <c r="B107" s="315" t="s">
        <v>268</v>
      </c>
      <c r="C107" s="261">
        <v>13246</v>
      </c>
      <c r="D107" s="116">
        <f t="shared" si="9"/>
        <v>-0.11904761904761904</v>
      </c>
      <c r="E107" s="116">
        <f t="shared" si="7"/>
        <v>-7.2668720246429563E-2</v>
      </c>
      <c r="F107" s="316">
        <f>((SUM(C107:C109,C111:C119)/SUM(C120:C122,C124:C132))-1)</f>
        <v>4.1821008387233016E-2</v>
      </c>
    </row>
    <row r="108" spans="2:6" ht="15" hidden="1" customHeight="1" outlineLevel="1">
      <c r="B108" s="315" t="s">
        <v>269</v>
      </c>
      <c r="C108" s="261">
        <v>15036</v>
      </c>
      <c r="D108" s="116">
        <f t="shared" si="9"/>
        <v>7.3999999999999996E-2</v>
      </c>
      <c r="E108" s="116">
        <f t="shared" si="7"/>
        <v>0.12368283386891865</v>
      </c>
      <c r="F108" s="316">
        <f>((SUM(C108:C109,C111:C120)/SUM(C121:C122,C124:C133))-1)</f>
        <v>3.1625330479667646E-2</v>
      </c>
    </row>
    <row r="109" spans="2:6" ht="15" hidden="1" customHeight="1" outlineLevel="1">
      <c r="B109" s="315" t="s">
        <v>270</v>
      </c>
      <c r="C109" s="261">
        <v>14000</v>
      </c>
      <c r="D109" s="116">
        <f>C109/C111-1</f>
        <v>9.0342679127725756E-2</v>
      </c>
      <c r="E109" s="116">
        <f t="shared" si="7"/>
        <v>0.26069338135974784</v>
      </c>
      <c r="F109" s="316">
        <f>((SUM(C109,C111:C121)/SUM(C122,C124:C134))-1)</f>
        <v>2.4315245804341412E-2</v>
      </c>
    </row>
    <row r="110" spans="2:6" ht="15" customHeight="1" collapsed="1">
      <c r="B110" s="322">
        <v>2003</v>
      </c>
      <c r="C110" s="264">
        <v>156772</v>
      </c>
      <c r="D110" s="265"/>
      <c r="E110" s="265">
        <f t="shared" si="7"/>
        <v>-1.6079430629997393E-2</v>
      </c>
      <c r="F110" s="323">
        <f>C110/C123-1</f>
        <v>-1.6079430629997393E-2</v>
      </c>
    </row>
    <row r="111" spans="2:6" ht="15" hidden="1" customHeight="1" outlineLevel="1">
      <c r="B111" s="315" t="s">
        <v>259</v>
      </c>
      <c r="C111" s="261">
        <v>12840</v>
      </c>
      <c r="D111" s="116">
        <f t="shared" ref="D111:D121" si="10">IFERROR((C111-C112)/C112,"-")</f>
        <v>1.4137903799068005E-2</v>
      </c>
      <c r="E111" s="116">
        <f t="shared" si="7"/>
        <v>6.4500082904990874E-2</v>
      </c>
      <c r="F111" s="316">
        <f>((SUM(C111:C122)/SUM(C124:C135))-1)</f>
        <v>-2.5603625823980014E-3</v>
      </c>
    </row>
    <row r="112" spans="2:6" ht="15" hidden="1" customHeight="1" outlineLevel="1">
      <c r="B112" s="315" t="s">
        <v>260</v>
      </c>
      <c r="C112" s="261">
        <v>12661</v>
      </c>
      <c r="D112" s="116">
        <f t="shared" si="10"/>
        <v>-0.10541934572175511</v>
      </c>
      <c r="E112" s="116">
        <f t="shared" si="7"/>
        <v>-2.8353154288414117E-3</v>
      </c>
      <c r="F112" s="316">
        <f>((SUM(C112:C122,C124)/SUM(C125:C135,C137))-1)</f>
        <v>-1.275800877930322E-2</v>
      </c>
    </row>
    <row r="113" spans="2:6" ht="15" hidden="1" customHeight="1" outlineLevel="1">
      <c r="B113" s="315" t="s">
        <v>261</v>
      </c>
      <c r="C113" s="261">
        <v>14153</v>
      </c>
      <c r="D113" s="116">
        <f t="shared" si="10"/>
        <v>0.25503236676421032</v>
      </c>
      <c r="E113" s="116">
        <f t="shared" si="7"/>
        <v>-9.7097288676236015E-2</v>
      </c>
      <c r="F113" s="316">
        <f>((SUM(C113:C122,C124:C125)/SUM(C126:C135,C137:C138))-1)</f>
        <v>-1.2994772218073214E-2</v>
      </c>
    </row>
    <row r="114" spans="2:6" ht="15" hidden="1" customHeight="1" outlineLevel="1">
      <c r="B114" s="315" t="s">
        <v>262</v>
      </c>
      <c r="C114" s="261">
        <v>11277</v>
      </c>
      <c r="D114" s="116">
        <f t="shared" si="10"/>
        <v>-0.19879218472468915</v>
      </c>
      <c r="E114" s="116">
        <f t="shared" si="7"/>
        <v>-4.7470225525804599E-2</v>
      </c>
      <c r="F114" s="316">
        <f>((SUM(C114:C122,C124:C126)/SUM(C127:C135,C137:C139))-1)</f>
        <v>-1.7144751299821404E-2</v>
      </c>
    </row>
    <row r="115" spans="2:6" ht="15" hidden="1" customHeight="1" outlineLevel="1">
      <c r="B115" s="315" t="s">
        <v>263</v>
      </c>
      <c r="C115" s="261">
        <v>14075</v>
      </c>
      <c r="D115" s="116">
        <f t="shared" si="10"/>
        <v>-0.23501277243328442</v>
      </c>
      <c r="E115" s="116">
        <f t="shared" si="7"/>
        <v>-4.6473816137118096E-2</v>
      </c>
      <c r="F115" s="316">
        <f>((SUM(C115:C122,C124:C127)/SUM(C128:C135,C137:C140))-1)</f>
        <v>-2.0268292682926847E-2</v>
      </c>
    </row>
    <row r="116" spans="2:6" ht="15" hidden="1" customHeight="1" outlineLevel="1">
      <c r="B116" s="315" t="s">
        <v>264</v>
      </c>
      <c r="C116" s="261">
        <v>18399</v>
      </c>
      <c r="D116" s="116">
        <f t="shared" si="10"/>
        <v>0.96717630706725111</v>
      </c>
      <c r="E116" s="116">
        <f t="shared" si="7"/>
        <v>0.24149797570850207</v>
      </c>
      <c r="F116" s="316">
        <f>((SUM(C116:C122,C124:C128)/SUM(C129:C135,C137:C141))-1)</f>
        <v>-3.2799441606493618E-3</v>
      </c>
    </row>
    <row r="117" spans="2:6" ht="15" hidden="1" customHeight="1" outlineLevel="1">
      <c r="B117" s="315" t="s">
        <v>265</v>
      </c>
      <c r="C117" s="261">
        <v>9353</v>
      </c>
      <c r="D117" s="116">
        <f t="shared" si="10"/>
        <v>-0.30029176329767338</v>
      </c>
      <c r="E117" s="116">
        <f t="shared" si="7"/>
        <v>-0.15142442387951371</v>
      </c>
      <c r="F117" s="316">
        <f>((SUM(C117:C122,C124:C129)/SUM(C130:C135,C137:C142))-1)</f>
        <v>-3.8863812186668123E-2</v>
      </c>
    </row>
    <row r="118" spans="2:6" ht="15" hidden="1" customHeight="1" outlineLevel="1">
      <c r="B118" s="315" t="s">
        <v>266</v>
      </c>
      <c r="C118" s="261">
        <v>13367</v>
      </c>
      <c r="D118" s="116">
        <f t="shared" si="10"/>
        <v>-7.4243368654338948E-2</v>
      </c>
      <c r="E118" s="116">
        <f t="shared" si="7"/>
        <v>0.12026483405967148</v>
      </c>
      <c r="F118" s="316">
        <f>((SUM(C118:C122,C124:C130)/SUM(C131:C135,C137:C143))-1)</f>
        <v>-2.6538623556920382E-2</v>
      </c>
    </row>
    <row r="119" spans="2:6" ht="15" hidden="1" customHeight="1" outlineLevel="1">
      <c r="B119" s="315" t="s">
        <v>267</v>
      </c>
      <c r="C119" s="261">
        <v>14439</v>
      </c>
      <c r="D119" s="116">
        <f t="shared" si="10"/>
        <v>1.0851302156258751E-2</v>
      </c>
      <c r="E119" s="116">
        <f t="shared" si="7"/>
        <v>0.13416071007776287</v>
      </c>
      <c r="F119" s="316">
        <f>((SUM(C119:C122,C124:C131)/SUM(C132:C135,C137:C144))-1)</f>
        <v>-3.8287849648221628E-2</v>
      </c>
    </row>
    <row r="120" spans="2:6" ht="15" hidden="1" customHeight="1" outlineLevel="1">
      <c r="B120" s="315" t="s">
        <v>268</v>
      </c>
      <c r="C120" s="261">
        <v>14284</v>
      </c>
      <c r="D120" s="116">
        <f t="shared" si="10"/>
        <v>6.7483745609446227E-2</v>
      </c>
      <c r="E120" s="116">
        <f t="shared" si="7"/>
        <v>-0.1515295515295515</v>
      </c>
      <c r="F120" s="316">
        <f>((SUM(C120:C122,C124:C132)/SUM(C133:C135,C137:C145))-1)</f>
        <v>-5.4214644004622725E-2</v>
      </c>
    </row>
    <row r="121" spans="2:6" ht="15" hidden="1" customHeight="1" outlineLevel="1">
      <c r="B121" s="315" t="s">
        <v>269</v>
      </c>
      <c r="C121" s="261">
        <v>13381</v>
      </c>
      <c r="D121" s="116">
        <f t="shared" si="10"/>
        <v>0.204952723998199</v>
      </c>
      <c r="E121" s="116">
        <f t="shared" si="7"/>
        <v>3.7367237770369766E-2</v>
      </c>
      <c r="F121" s="316">
        <f>((SUM(C121:C122,C124:C133)/SUM(C134:C135,C137:C146))-1)</f>
        <v>-2.7242834136514182E-2</v>
      </c>
    </row>
    <row r="122" spans="2:6" ht="15" hidden="1" customHeight="1" outlineLevel="1">
      <c r="B122" s="315" t="s">
        <v>270</v>
      </c>
      <c r="C122" s="261">
        <v>11105</v>
      </c>
      <c r="D122" s="116">
        <f>C122/C124-1</f>
        <v>-7.9340076272591653E-2</v>
      </c>
      <c r="E122" s="116">
        <f t="shared" si="7"/>
        <v>-0.1094627105052125</v>
      </c>
      <c r="F122" s="316">
        <f>((SUM(C122,C124:C134)/SUM(C135,C137:C147))-1)</f>
        <v>-3.0710666111777529E-2</v>
      </c>
    </row>
    <row r="123" spans="2:6" ht="15" customHeight="1" collapsed="1">
      <c r="B123" s="322">
        <v>2002</v>
      </c>
      <c r="C123" s="264">
        <v>159334</v>
      </c>
      <c r="D123" s="265"/>
      <c r="E123" s="265">
        <f t="shared" si="7"/>
        <v>-2.5603625823980014E-3</v>
      </c>
      <c r="F123" s="323">
        <f>C123/C136-1</f>
        <v>-2.5603625823980014E-3</v>
      </c>
    </row>
    <row r="124" spans="2:6" ht="15" hidden="1" customHeight="1" outlineLevel="1">
      <c r="B124" s="315" t="s">
        <v>259</v>
      </c>
      <c r="C124" s="261">
        <v>12062</v>
      </c>
      <c r="D124" s="116">
        <f t="shared" ref="D124:D134" si="11">IFERROR((C124-C125)/C125,"-")</f>
        <v>-5.0011813814286842E-2</v>
      </c>
      <c r="E124" s="116">
        <f t="shared" si="7"/>
        <v>-6.669761683689257E-2</v>
      </c>
      <c r="F124" s="316">
        <f>((SUM(C124:C135)/SUM(C137:C148))-1)</f>
        <v>-1.5487871018637245E-2</v>
      </c>
    </row>
    <row r="125" spans="2:6" ht="15" hidden="1" customHeight="1" outlineLevel="1">
      <c r="B125" s="315" t="s">
        <v>260</v>
      </c>
      <c r="C125" s="261">
        <v>12697</v>
      </c>
      <c r="D125" s="116">
        <f t="shared" si="11"/>
        <v>-0.18998405103668262</v>
      </c>
      <c r="E125" s="116">
        <f t="shared" si="7"/>
        <v>-5.8722204823050683E-3</v>
      </c>
      <c r="F125" s="316">
        <f>((SUM(C125:C135,C137)/SUM(C138:C148,C150))-1)</f>
        <v>9.9418955629337891E-3</v>
      </c>
    </row>
    <row r="126" spans="2:6" ht="15" hidden="1" customHeight="1" outlineLevel="1">
      <c r="B126" s="315" t="s">
        <v>261</v>
      </c>
      <c r="C126" s="261">
        <v>15675</v>
      </c>
      <c r="D126" s="116">
        <f t="shared" si="11"/>
        <v>0.32401385252132781</v>
      </c>
      <c r="E126" s="116">
        <f t="shared" si="7"/>
        <v>-0.12439950843481173</v>
      </c>
      <c r="F126" s="316">
        <f>((SUM(C126:C135,C137:C138)/SUM(C139:C148,C150:C151))-1)</f>
        <v>7.562361262650974E-3</v>
      </c>
    </row>
    <row r="127" spans="2:6" ht="15" hidden="1" customHeight="1" outlineLevel="1">
      <c r="B127" s="315" t="s">
        <v>262</v>
      </c>
      <c r="C127" s="261">
        <v>11839</v>
      </c>
      <c r="D127" s="116">
        <f t="shared" si="11"/>
        <v>-0.19795406815256419</v>
      </c>
      <c r="E127" s="116">
        <f t="shared" si="7"/>
        <v>-8.4519022579647385E-2</v>
      </c>
      <c r="F127" s="316">
        <f>((SUM(C127:C135,C137:C139)/SUM(C140:C148,C150:C152))-1)</f>
        <v>2.6826178215075824E-2</v>
      </c>
    </row>
    <row r="128" spans="2:6" ht="15" hidden="1" customHeight="1" outlineLevel="1">
      <c r="B128" s="315" t="s">
        <v>263</v>
      </c>
      <c r="C128" s="261">
        <v>14761</v>
      </c>
      <c r="D128" s="116">
        <f t="shared" si="11"/>
        <v>-3.9811066126855602E-3</v>
      </c>
      <c r="E128" s="116">
        <f t="shared" si="7"/>
        <v>0.16650861387703486</v>
      </c>
      <c r="F128" s="316">
        <f>((SUM(C128:C135,C137:C140)/SUM(C141:C148,C150:C153))-1)</f>
        <v>4.0496900715024431E-2</v>
      </c>
    </row>
    <row r="129" spans="2:6" ht="15" hidden="1" customHeight="1" outlineLevel="1">
      <c r="B129" s="315" t="s">
        <v>264</v>
      </c>
      <c r="C129" s="261">
        <v>14820</v>
      </c>
      <c r="D129" s="116">
        <f t="shared" si="11"/>
        <v>0.34458356015242242</v>
      </c>
      <c r="E129" s="116">
        <f t="shared" si="7"/>
        <v>-0.13282621416032769</v>
      </c>
      <c r="F129" s="316">
        <f>((SUM(C129:C135,C137:C141)/SUM(C142:C148,C150:C154))-1)</f>
        <v>1.14709134870703E-2</v>
      </c>
    </row>
    <row r="130" spans="2:6" ht="15" hidden="1" customHeight="1" outlineLevel="1">
      <c r="B130" s="315" t="s">
        <v>265</v>
      </c>
      <c r="C130" s="261">
        <v>11022</v>
      </c>
      <c r="D130" s="116">
        <f t="shared" si="11"/>
        <v>-7.6265504525645317E-2</v>
      </c>
      <c r="E130" s="116">
        <f t="shared" si="7"/>
        <v>3.4152749108650848E-2</v>
      </c>
      <c r="F130" s="316">
        <f>((SUM(C130:C135,C137:C142)/SUM(C143:C148,C150:C155))-1)</f>
        <v>2.3415436982176629E-2</v>
      </c>
    </row>
    <row r="131" spans="2:6" ht="15" hidden="1" customHeight="1" outlineLevel="1">
      <c r="B131" s="315" t="s">
        <v>266</v>
      </c>
      <c r="C131" s="261">
        <v>11932</v>
      </c>
      <c r="D131" s="116">
        <f t="shared" si="11"/>
        <v>-6.2760191658157258E-2</v>
      </c>
      <c r="E131" s="116">
        <f t="shared" si="7"/>
        <v>-4.0913109878627174E-2</v>
      </c>
      <c r="F131" s="316">
        <f>((SUM(C131:C135,C137:C143)/SUM(C144:C148,C150:C156))-1)</f>
        <v>2.4954477476519132E-2</v>
      </c>
    </row>
    <row r="132" spans="2:6" ht="15" hidden="1" customHeight="1" outlineLevel="1">
      <c r="B132" s="315" t="s">
        <v>267</v>
      </c>
      <c r="C132" s="261">
        <v>12731</v>
      </c>
      <c r="D132" s="116">
        <f t="shared" si="11"/>
        <v>-0.24377784377784378</v>
      </c>
      <c r="E132" s="116">
        <f t="shared" si="7"/>
        <v>-7.0186970493718914E-2</v>
      </c>
      <c r="F132" s="316">
        <f>((SUM(C132:C135,C137:C144)/SUM(C145:C148,C150:C157))-1)</f>
        <v>2.8139489772293524E-2</v>
      </c>
    </row>
    <row r="133" spans="2:6" ht="15" hidden="1" customHeight="1" outlineLevel="1">
      <c r="B133" s="315" t="s">
        <v>268</v>
      </c>
      <c r="C133" s="261">
        <v>16835</v>
      </c>
      <c r="D133" s="116">
        <f t="shared" si="11"/>
        <v>0.30513993332816497</v>
      </c>
      <c r="E133" s="116">
        <f t="shared" si="7"/>
        <v>0.13176470588235301</v>
      </c>
      <c r="F133" s="316">
        <f>((SUM(C133:C135,C137:C145)/SUM(C146:C148,C150:C158))-1)</f>
        <v>2.9129901426605542E-2</v>
      </c>
    </row>
    <row r="134" spans="2:6" ht="15" hidden="1" customHeight="1" outlineLevel="1">
      <c r="B134" s="315" t="s">
        <v>269</v>
      </c>
      <c r="C134" s="261">
        <v>12899</v>
      </c>
      <c r="D134" s="116">
        <f t="shared" si="11"/>
        <v>3.4402566158781074E-2</v>
      </c>
      <c r="E134" s="116">
        <f t="shared" si="7"/>
        <v>-6.699522562759852E-3</v>
      </c>
      <c r="F134" s="316">
        <f>((SUM(C134:C135,C137:C146)/SUM(C147:C148,C150:C159))-1)</f>
        <v>3.2274988464188414E-2</v>
      </c>
    </row>
    <row r="135" spans="2:6" ht="15" hidden="1" customHeight="1" outlineLevel="1">
      <c r="B135" s="315" t="s">
        <v>270</v>
      </c>
      <c r="C135" s="261">
        <v>12470</v>
      </c>
      <c r="D135" s="116">
        <f>C135/C137-1</f>
        <v>-3.5128443206437598E-2</v>
      </c>
      <c r="E135" s="116">
        <f t="shared" si="7"/>
        <v>0.10061782877316849</v>
      </c>
      <c r="F135" s="316">
        <f>((SUM(C135,C137:C147)/SUM(C148,C150:C160))-1)</f>
        <v>2.7641335589084326E-2</v>
      </c>
    </row>
    <row r="136" spans="2:6" ht="15" customHeight="1" collapsed="1">
      <c r="B136" s="322">
        <v>2001</v>
      </c>
      <c r="C136" s="264">
        <v>159743</v>
      </c>
      <c r="D136" s="265"/>
      <c r="E136" s="265">
        <f t="shared" ref="E136:E199" si="12">C136/C149-1</f>
        <v>-1.5487871018637245E-2</v>
      </c>
      <c r="F136" s="323">
        <f>C136/C149-1</f>
        <v>-1.5487871018637245E-2</v>
      </c>
    </row>
    <row r="137" spans="2:6" ht="15" hidden="1" customHeight="1" outlineLevel="1">
      <c r="B137" s="315" t="s">
        <v>259</v>
      </c>
      <c r="C137" s="261">
        <v>12924</v>
      </c>
      <c r="D137" s="116">
        <f t="shared" ref="D137:D147" si="13">IFERROR((C137-C138)/C138,"-")</f>
        <v>1.1901033510804886E-2</v>
      </c>
      <c r="E137" s="116">
        <f t="shared" si="12"/>
        <v>0.33347090383821709</v>
      </c>
      <c r="F137" s="316">
        <f>((SUM(C137:C148)/SUM(C150:C161))-1)</f>
        <v>9.9403083549629567E-3</v>
      </c>
    </row>
    <row r="138" spans="2:6" ht="15" hidden="1" customHeight="1" outlineLevel="1">
      <c r="B138" s="315" t="s">
        <v>260</v>
      </c>
      <c r="C138" s="261">
        <v>12772</v>
      </c>
      <c r="D138" s="116">
        <f t="shared" si="13"/>
        <v>-0.28656016087587977</v>
      </c>
      <c r="E138" s="116">
        <f t="shared" si="12"/>
        <v>-3.4034185448494902E-2</v>
      </c>
      <c r="F138" s="316">
        <f>((SUM(C138:C148,C150)/SUM(C151:C161,C163))-1)</f>
        <v>-2.6989322972435503E-2</v>
      </c>
    </row>
    <row r="139" spans="2:6" ht="15" hidden="1" customHeight="1" outlineLevel="1">
      <c r="B139" s="315" t="s">
        <v>261</v>
      </c>
      <c r="C139" s="261">
        <v>17902</v>
      </c>
      <c r="D139" s="116">
        <f t="shared" si="13"/>
        <v>0.3843179709248376</v>
      </c>
      <c r="E139" s="116">
        <f t="shared" si="12"/>
        <v>4.8187833011300363E-2</v>
      </c>
      <c r="F139" s="316">
        <f>((SUM(C139:C148,C150:C151)/SUM(C152:C161,C163:C164))-1)</f>
        <v>-2.2387602221595526E-2</v>
      </c>
    </row>
    <row r="140" spans="2:6" ht="15" hidden="1" customHeight="1" outlineLevel="1">
      <c r="B140" s="315" t="s">
        <v>262</v>
      </c>
      <c r="C140" s="261">
        <v>12932</v>
      </c>
      <c r="D140" s="116">
        <f t="shared" si="13"/>
        <v>2.1969337758811443E-2</v>
      </c>
      <c r="E140" s="116">
        <f t="shared" si="12"/>
        <v>8.6905362245755624E-2</v>
      </c>
      <c r="F140" s="316">
        <f>((SUM(C140:C148,C150:C152)/SUM(C153:C161,C163:C165))-1)</f>
        <v>-1.7178362573099459E-2</v>
      </c>
    </row>
    <row r="141" spans="2:6" ht="15" hidden="1" customHeight="1" outlineLevel="1">
      <c r="B141" s="315" t="s">
        <v>263</v>
      </c>
      <c r="C141" s="261">
        <v>12654</v>
      </c>
      <c r="D141" s="116">
        <f t="shared" si="13"/>
        <v>-0.25956699824458745</v>
      </c>
      <c r="E141" s="116">
        <f t="shared" si="12"/>
        <v>-0.16165363720683712</v>
      </c>
      <c r="F141" s="316">
        <f>((SUM(C141:C148,C150:C153)/SUM(C154:C161,C163:C166))-1)</f>
        <v>-1.3315054086538436E-2</v>
      </c>
    </row>
    <row r="142" spans="2:6" ht="15" hidden="1" customHeight="1" outlineLevel="1">
      <c r="B142" s="315" t="s">
        <v>264</v>
      </c>
      <c r="C142" s="261">
        <v>17090</v>
      </c>
      <c r="D142" s="116">
        <f t="shared" si="13"/>
        <v>0.60349033589791701</v>
      </c>
      <c r="E142" s="116">
        <f t="shared" si="12"/>
        <v>-2.006880733944949E-2</v>
      </c>
      <c r="F142" s="316">
        <f>((SUM(C142:C148,C150:C154)/SUM(C155:C161,C163:C167))-1)</f>
        <v>2.5053708888429504E-3</v>
      </c>
    </row>
    <row r="143" spans="2:6" ht="15" hidden="1" customHeight="1" outlineLevel="1">
      <c r="B143" s="315" t="s">
        <v>265</v>
      </c>
      <c r="C143" s="261">
        <v>10658</v>
      </c>
      <c r="D143" s="116">
        <f t="shared" si="13"/>
        <v>-0.14331645366128123</v>
      </c>
      <c r="E143" s="116">
        <f t="shared" si="12"/>
        <v>5.9232756907175554E-2</v>
      </c>
      <c r="F143" s="316">
        <f>((SUM(C143:C148,C150:C155)/SUM(C156:C161,C163:C168))-1)</f>
        <v>2.7676872513406003E-2</v>
      </c>
    </row>
    <row r="144" spans="2:6" ht="15" hidden="1" customHeight="1" outlineLevel="1">
      <c r="B144" s="315" t="s">
        <v>266</v>
      </c>
      <c r="C144" s="261">
        <v>12441</v>
      </c>
      <c r="D144" s="116">
        <f t="shared" si="13"/>
        <v>-9.1367221735319901E-2</v>
      </c>
      <c r="E144" s="116">
        <f t="shared" si="12"/>
        <v>0</v>
      </c>
      <c r="F144" s="316">
        <f>((SUM(C144:C148,C150:C156)/SUM(C157:C161,C163:C169))-1)</f>
        <v>3.8468786348779371E-2</v>
      </c>
    </row>
    <row r="145" spans="2:6" ht="15" hidden="1" customHeight="1" outlineLevel="1">
      <c r="B145" s="315" t="s">
        <v>267</v>
      </c>
      <c r="C145" s="261">
        <v>13692</v>
      </c>
      <c r="D145" s="116">
        <f t="shared" si="13"/>
        <v>-7.9529411764705876E-2</v>
      </c>
      <c r="E145" s="116">
        <f t="shared" si="12"/>
        <v>-5.3897180762852437E-2</v>
      </c>
      <c r="F145" s="316">
        <f>((SUM(C145:C148,C150:C157)/SUM(C158:C161,C163:C170))-1)</f>
        <v>5.3689637893293174E-2</v>
      </c>
    </row>
    <row r="146" spans="2:6" ht="15" hidden="1" customHeight="1" outlineLevel="1">
      <c r="B146" s="315" t="s">
        <v>268</v>
      </c>
      <c r="C146" s="261">
        <v>14875</v>
      </c>
      <c r="D146" s="116">
        <f t="shared" si="13"/>
        <v>0.14546434621900509</v>
      </c>
      <c r="E146" s="116">
        <f t="shared" si="12"/>
        <v>0.19123888844398174</v>
      </c>
      <c r="F146" s="316">
        <f>((SUM(C146:C148,C150:C158)/SUM(C159:C161,C163:C171))-1)</f>
        <v>8.3595363085518404E-2</v>
      </c>
    </row>
    <row r="147" spans="2:6" ht="15" hidden="1" customHeight="1" outlineLevel="1">
      <c r="B147" s="315" t="s">
        <v>269</v>
      </c>
      <c r="C147" s="261">
        <v>12986</v>
      </c>
      <c r="D147" s="116">
        <f t="shared" si="13"/>
        <v>0.14616063548102384</v>
      </c>
      <c r="E147" s="116">
        <f t="shared" si="12"/>
        <v>-5.7893209518282029E-2</v>
      </c>
      <c r="F147" s="316">
        <f>((SUM(C147:C148,C150:C159)/SUM(C160:C161,C163:C172))-1)</f>
        <v>7.7831297392678689E-2</v>
      </c>
    </row>
    <row r="148" spans="2:6" ht="15" hidden="1" customHeight="1" outlineLevel="1">
      <c r="B148" s="315" t="s">
        <v>270</v>
      </c>
      <c r="C148" s="261">
        <v>11330</v>
      </c>
      <c r="D148" s="116">
        <f>C148/C150-1</f>
        <v>0.16900536524969056</v>
      </c>
      <c r="E148" s="116">
        <f t="shared" si="12"/>
        <v>-0.12765629812134283</v>
      </c>
      <c r="F148" s="316">
        <f>((SUM(C148,C150:C160)/SUM(C161,C163:C173))-1)</f>
        <v>0.10394362285634928</v>
      </c>
    </row>
    <row r="149" spans="2:6" ht="15" customHeight="1" collapsed="1">
      <c r="B149" s="322">
        <v>2000</v>
      </c>
      <c r="C149" s="264">
        <v>162256</v>
      </c>
      <c r="D149" s="265"/>
      <c r="E149" s="265">
        <f t="shared" si="12"/>
        <v>9.9403083549629567E-3</v>
      </c>
      <c r="F149" s="323">
        <f>C149/C162-1</f>
        <v>9.9403083549629567E-3</v>
      </c>
    </row>
    <row r="150" spans="2:6" ht="15" hidden="1" customHeight="1" outlineLevel="1">
      <c r="B150" s="315" t="s">
        <v>259</v>
      </c>
      <c r="C150" s="261">
        <v>9692</v>
      </c>
      <c r="D150" s="116">
        <f t="shared" ref="D150:D160" si="14">IFERROR((C150-C151)/C151,"-")</f>
        <v>-0.26697927696263801</v>
      </c>
      <c r="E150" s="116">
        <f t="shared" si="12"/>
        <v>-0.22264998395893487</v>
      </c>
      <c r="F150" s="316">
        <f>((SUM(C150:C161)/SUM(C163:C174))-1)</f>
        <v>0.13380475515000101</v>
      </c>
    </row>
    <row r="151" spans="2:6" ht="15" hidden="1" customHeight="1" outlineLevel="1">
      <c r="B151" s="315" t="s">
        <v>260</v>
      </c>
      <c r="C151" s="261">
        <v>13222</v>
      </c>
      <c r="D151" s="116">
        <f t="shared" si="14"/>
        <v>-0.22583289419755254</v>
      </c>
      <c r="E151" s="116">
        <f t="shared" si="12"/>
        <v>2.3929373499574025E-2</v>
      </c>
      <c r="F151" s="316">
        <f>((SUM(C151:C161,C163)/SUM(C164:C174,C176))-1)</f>
        <v>0.16962349623925621</v>
      </c>
    </row>
    <row r="152" spans="2:6" ht="15" hidden="1" customHeight="1" outlineLevel="1">
      <c r="B152" s="315" t="s">
        <v>261</v>
      </c>
      <c r="C152" s="261">
        <v>17079</v>
      </c>
      <c r="D152" s="116">
        <f t="shared" si="14"/>
        <v>0.43545133635905192</v>
      </c>
      <c r="E152" s="116">
        <f t="shared" si="12"/>
        <v>0.11068478897054046</v>
      </c>
      <c r="F152" s="316">
        <f>((SUM(C152:C161,C163:C164)/SUM(C165:C174,C176:C177))-1)</f>
        <v>0.19599979471087225</v>
      </c>
    </row>
    <row r="153" spans="2:6" ht="15" hidden="1" customHeight="1" outlineLevel="1">
      <c r="B153" s="315" t="s">
        <v>262</v>
      </c>
      <c r="C153" s="261">
        <v>11898</v>
      </c>
      <c r="D153" s="116">
        <f t="shared" si="14"/>
        <v>-0.21173976414469325</v>
      </c>
      <c r="E153" s="116">
        <f t="shared" si="12"/>
        <v>0.16441573693482092</v>
      </c>
      <c r="F153" s="316">
        <f>((SUM(C153:C161,C163:C165)/SUM(C166:C174,C176:C178))-1)</f>
        <v>0.21182820722634688</v>
      </c>
    </row>
    <row r="154" spans="2:6" ht="15" hidden="1" customHeight="1" outlineLevel="1">
      <c r="B154" s="315" t="s">
        <v>263</v>
      </c>
      <c r="C154" s="261">
        <v>15094</v>
      </c>
      <c r="D154" s="116">
        <f t="shared" si="14"/>
        <v>-0.1345183486238532</v>
      </c>
      <c r="E154" s="116">
        <f t="shared" si="12"/>
        <v>5.7972945958553179E-3</v>
      </c>
      <c r="F154" s="316">
        <f>((SUM(C154:C161,C163:C166)/SUM(C167:C174,C176:C179))-1)</f>
        <v>0.20540585407816003</v>
      </c>
    </row>
    <row r="155" spans="2:6" ht="15" hidden="1" customHeight="1" outlineLevel="1">
      <c r="B155" s="315" t="s">
        <v>264</v>
      </c>
      <c r="C155" s="261">
        <v>17440</v>
      </c>
      <c r="D155" s="116">
        <f t="shared" si="14"/>
        <v>0.73325382627708213</v>
      </c>
      <c r="E155" s="116">
        <f t="shared" si="12"/>
        <v>0.25739005046863728</v>
      </c>
      <c r="F155" s="316">
        <f>((SUM(C155:C161,C163:C167)/SUM(C168:C174,C176:C180))-1)</f>
        <v>0.26000899685110213</v>
      </c>
    </row>
    <row r="156" spans="2:6" ht="15" hidden="1" customHeight="1" outlineLevel="1">
      <c r="B156" s="315" t="s">
        <v>265</v>
      </c>
      <c r="C156" s="261">
        <v>10062</v>
      </c>
      <c r="D156" s="116">
        <f t="shared" si="14"/>
        <v>-0.19122257053291536</v>
      </c>
      <c r="E156" s="116">
        <f t="shared" si="12"/>
        <v>0.2791762013729977</v>
      </c>
      <c r="F156" s="316">
        <f>((SUM(C156:C161,C163:C168)/SUM(C169:C174,C176:C181))-1)</f>
        <v>0.25552606177606174</v>
      </c>
    </row>
    <row r="157" spans="2:6" ht="15" hidden="1" customHeight="1" outlineLevel="1">
      <c r="B157" s="315" t="s">
        <v>266</v>
      </c>
      <c r="C157" s="261">
        <v>12441</v>
      </c>
      <c r="D157" s="116">
        <f t="shared" si="14"/>
        <v>-0.14033996683250416</v>
      </c>
      <c r="E157" s="116">
        <f t="shared" si="12"/>
        <v>0.21755725190839703</v>
      </c>
      <c r="F157" s="316">
        <f>((SUM(C157:C161,C163:C169)/SUM(C170:C174,C176:C182))-1)</f>
        <v>0.23238009817975058</v>
      </c>
    </row>
    <row r="158" spans="2:6" ht="15" hidden="1" customHeight="1" outlineLevel="1">
      <c r="B158" s="315" t="s">
        <v>267</v>
      </c>
      <c r="C158" s="261">
        <v>14472</v>
      </c>
      <c r="D158" s="116">
        <f t="shared" si="14"/>
        <v>0.15896532393689436</v>
      </c>
      <c r="E158" s="116">
        <f t="shared" si="12"/>
        <v>0.31491913501726332</v>
      </c>
      <c r="F158" s="316">
        <f>((SUM(C158:C161,C163:C170)/SUM(C171:C174,C176:C183))-1)</f>
        <v>0.22751442653997755</v>
      </c>
    </row>
    <row r="159" spans="2:6" ht="15" hidden="1" customHeight="1" outlineLevel="1">
      <c r="B159" s="315" t="s">
        <v>268</v>
      </c>
      <c r="C159" s="261">
        <v>12487</v>
      </c>
      <c r="D159" s="116">
        <f t="shared" si="14"/>
        <v>-9.4094602437608824E-2</v>
      </c>
      <c r="E159" s="116">
        <f t="shared" si="12"/>
        <v>0.12861532899493855</v>
      </c>
      <c r="F159" s="316">
        <f>((SUM(C159:C161,C163:C171)/SUM(C172:C174,C176:C184))-1)</f>
        <v>0.21368613288127825</v>
      </c>
    </row>
    <row r="160" spans="2:6" ht="15" hidden="1" customHeight="1" outlineLevel="1">
      <c r="B160" s="315" t="s">
        <v>269</v>
      </c>
      <c r="C160" s="261">
        <v>13784</v>
      </c>
      <c r="D160" s="116">
        <f t="shared" si="14"/>
        <v>6.1287342161995689E-2</v>
      </c>
      <c r="E160" s="116">
        <f t="shared" si="12"/>
        <v>0.24911644766651553</v>
      </c>
      <c r="F160" s="316">
        <f>((SUM(C160:C161,C163:C172)/SUM(C173:C174,C176:C185))-1)</f>
        <v>0.20356035882381884</v>
      </c>
    </row>
    <row r="161" spans="2:6" ht="15" hidden="1" customHeight="1" outlineLevel="1">
      <c r="B161" s="315" t="s">
        <v>270</v>
      </c>
      <c r="C161" s="261">
        <v>12988</v>
      </c>
      <c r="D161" s="116">
        <f>C161/C163-1</f>
        <v>4.1706769329483473E-2</v>
      </c>
      <c r="E161" s="116">
        <f t="shared" si="12"/>
        <v>0.21872947358543682</v>
      </c>
      <c r="F161" s="316">
        <f>((SUM(C161,C163:C173)/SUM(C174,C176:C186))-1)</f>
        <v>0.18540282955976406</v>
      </c>
    </row>
    <row r="162" spans="2:6" ht="15" customHeight="1" collapsed="1">
      <c r="B162" s="322">
        <v>1999</v>
      </c>
      <c r="C162" s="264">
        <v>160659</v>
      </c>
      <c r="D162" s="265"/>
      <c r="E162" s="265">
        <f t="shared" si="12"/>
        <v>0.13380475515000101</v>
      </c>
      <c r="F162" s="323">
        <f>C162/C175-1</f>
        <v>0.13380475515000101</v>
      </c>
    </row>
    <row r="163" spans="2:6" ht="15" hidden="1" customHeight="1" outlineLevel="1">
      <c r="B163" s="315" t="s">
        <v>259</v>
      </c>
      <c r="C163" s="261">
        <v>12468</v>
      </c>
      <c r="D163" s="116">
        <f t="shared" ref="D163:D173" si="15">IFERROR((C163-C164)/C164,"-")</f>
        <v>-3.4461395492914118E-2</v>
      </c>
      <c r="E163" s="116">
        <f t="shared" si="12"/>
        <v>0.18720243763092737</v>
      </c>
      <c r="F163" s="316">
        <f>((SUM(C163:C174)/SUM(C176:C187))-1)</f>
        <v>0.17963553416971223</v>
      </c>
    </row>
    <row r="164" spans="2:6" ht="15" hidden="1" customHeight="1" outlineLevel="1">
      <c r="B164" s="315" t="s">
        <v>260</v>
      </c>
      <c r="C164" s="261">
        <v>12913</v>
      </c>
      <c r="D164" s="116">
        <f t="shared" si="15"/>
        <v>-0.160239318462639</v>
      </c>
      <c r="E164" s="116">
        <f t="shared" si="12"/>
        <v>0.34889794212890424</v>
      </c>
      <c r="F164" s="316">
        <f>((SUM(C164:C174,C176)/SUM(C177:C187,C189))-1)</f>
        <v>0.17268958340326956</v>
      </c>
    </row>
    <row r="165" spans="2:6" ht="15" hidden="1" customHeight="1" outlineLevel="1">
      <c r="B165" s="315" t="s">
        <v>261</v>
      </c>
      <c r="C165" s="261">
        <v>15377</v>
      </c>
      <c r="D165" s="116">
        <f t="shared" si="15"/>
        <v>0.50489332550401256</v>
      </c>
      <c r="E165" s="116">
        <f t="shared" si="12"/>
        <v>0.26134033303256499</v>
      </c>
      <c r="F165" s="316">
        <f>((SUM(C165:C174,C176:C177)/SUM(C178:C187,C189:C190))-1)</f>
        <v>0.14334453823778426</v>
      </c>
    </row>
    <row r="166" spans="2:6" ht="15" hidden="1" customHeight="1" outlineLevel="1">
      <c r="B166" s="315" t="s">
        <v>262</v>
      </c>
      <c r="C166" s="261">
        <v>10218</v>
      </c>
      <c r="D166" s="116">
        <f t="shared" si="15"/>
        <v>-0.31911774505230894</v>
      </c>
      <c r="E166" s="116">
        <f t="shared" si="12"/>
        <v>7.1743234738829376E-2</v>
      </c>
      <c r="F166" s="316">
        <f>((SUM(C166:C174,C176:C178)/SUM(C179:C187,C189:C191))-1)</f>
        <v>0.14315260113622719</v>
      </c>
    </row>
    <row r="167" spans="2:6" ht="15" hidden="1" customHeight="1" outlineLevel="1">
      <c r="B167" s="315" t="s">
        <v>263</v>
      </c>
      <c r="C167" s="261">
        <v>15007</v>
      </c>
      <c r="D167" s="116">
        <f t="shared" si="15"/>
        <v>8.1975486661860136E-2</v>
      </c>
      <c r="E167" s="116">
        <f t="shared" si="12"/>
        <v>0.63208265361609572</v>
      </c>
      <c r="F167" s="316">
        <f>((SUM(C167:C174,C176:C179)/SUM(C180:C187,C189:C192))-1)</f>
        <v>0.15221360506364334</v>
      </c>
    </row>
    <row r="168" spans="2:6" ht="15" hidden="1" customHeight="1" outlineLevel="1">
      <c r="B168" s="315" t="s">
        <v>264</v>
      </c>
      <c r="C168" s="261">
        <v>13870</v>
      </c>
      <c r="D168" s="116">
        <f t="shared" si="15"/>
        <v>0.76328502415458932</v>
      </c>
      <c r="E168" s="116">
        <f t="shared" si="12"/>
        <v>0.20829340534889806</v>
      </c>
      <c r="F168" s="316">
        <f>((SUM(C168:C174,C176:C180)/SUM(C181:C187,C189:C193))-1)</f>
        <v>0.11692787758052292</v>
      </c>
    </row>
    <row r="169" spans="2:6" ht="15" hidden="1" customHeight="1" outlineLevel="1">
      <c r="B169" s="315" t="s">
        <v>265</v>
      </c>
      <c r="C169" s="261">
        <v>7866</v>
      </c>
      <c r="D169" s="116">
        <f t="shared" si="15"/>
        <v>-0.23018203170874926</v>
      </c>
      <c r="E169" s="116">
        <f t="shared" si="12"/>
        <v>-6.5684760660410957E-2</v>
      </c>
      <c r="F169" s="316">
        <f>((SUM(C169:C174,C176:C181)/SUM(C182:C187,C189:C194))-1)</f>
        <v>0.10756730752098065</v>
      </c>
    </row>
    <row r="170" spans="2:6" ht="15" hidden="1" customHeight="1" outlineLevel="1">
      <c r="B170" s="315" t="s">
        <v>266</v>
      </c>
      <c r="C170" s="261">
        <v>10218</v>
      </c>
      <c r="D170" s="116">
        <f t="shared" si="15"/>
        <v>-7.1597310557877519E-2</v>
      </c>
      <c r="E170" s="116">
        <f t="shared" si="12"/>
        <v>0.1478319478768817</v>
      </c>
      <c r="F170" s="316">
        <f>((SUM(C170:C174,C176:C182)/SUM(C183:C187,C189:C195))-1)</f>
        <v>0.14239579902660382</v>
      </c>
    </row>
    <row r="171" spans="2:6" ht="15" hidden="1" customHeight="1" outlineLevel="1">
      <c r="B171" s="315" t="s">
        <v>267</v>
      </c>
      <c r="C171" s="261">
        <v>11006</v>
      </c>
      <c r="D171" s="116">
        <f t="shared" si="15"/>
        <v>-5.2422270426608821E-3</v>
      </c>
      <c r="E171" s="116">
        <f t="shared" si="12"/>
        <v>0.15149612889725894</v>
      </c>
      <c r="F171" s="316">
        <f>((SUM(C171:C174,C176:C183)/SUM(C184:C187,C189:C196))-1)</f>
        <v>0.15086624441132646</v>
      </c>
    </row>
    <row r="172" spans="2:6" ht="15" hidden="1" customHeight="1" outlineLevel="1">
      <c r="B172" s="315" t="s">
        <v>268</v>
      </c>
      <c r="C172" s="261">
        <v>11064</v>
      </c>
      <c r="D172" s="116">
        <f t="shared" si="15"/>
        <v>2.6280018124150433E-3</v>
      </c>
      <c r="E172" s="116">
        <f t="shared" si="12"/>
        <v>1.4208451737097727E-2</v>
      </c>
      <c r="F172" s="316">
        <f>((SUM(C172:C174,C176:C184)/SUM(C185:C187,C189:C197))-1)</f>
        <v>0.16664278139241584</v>
      </c>
    </row>
    <row r="173" spans="2:6" ht="15" hidden="1" customHeight="1" outlineLevel="1">
      <c r="B173" s="315" t="s">
        <v>269</v>
      </c>
      <c r="C173" s="261">
        <v>11035</v>
      </c>
      <c r="D173" s="116">
        <f t="shared" si="15"/>
        <v>3.5469644365205971E-2</v>
      </c>
      <c r="E173" s="116">
        <f t="shared" si="12"/>
        <v>4.2611489040060402E-2</v>
      </c>
      <c r="F173" s="316">
        <f>((SUM(C173:C174,C176:C185)/SUM(C186:C187,C189:C198))-1)</f>
        <v>0.18062654894671626</v>
      </c>
    </row>
    <row r="174" spans="2:6" ht="15" hidden="1" customHeight="1" outlineLevel="1">
      <c r="B174" s="315" t="s">
        <v>270</v>
      </c>
      <c r="C174" s="261">
        <v>10657</v>
      </c>
      <c r="D174" s="116">
        <f>C174/C176-1</f>
        <v>1.475909350599891E-2</v>
      </c>
      <c r="E174" s="116">
        <f t="shared" si="12"/>
        <v>0.14900269541778965</v>
      </c>
      <c r="F174" s="316">
        <f>((SUM(C174,C176:C186)/SUM(C187,C189:C199))-1)</f>
        <v>0.20756723449084657</v>
      </c>
    </row>
    <row r="175" spans="2:6" ht="15" customHeight="1" collapsed="1">
      <c r="B175" s="322">
        <v>1998</v>
      </c>
      <c r="C175" s="264">
        <v>141699</v>
      </c>
      <c r="D175" s="265"/>
      <c r="E175" s="265">
        <f t="shared" si="12"/>
        <v>0.17963553416971223</v>
      </c>
      <c r="F175" s="323">
        <f>C175/C188-1</f>
        <v>0.17963553416971223</v>
      </c>
    </row>
    <row r="176" spans="2:6" ht="15" hidden="1" customHeight="1" outlineLevel="1">
      <c r="B176" s="315" t="s">
        <v>259</v>
      </c>
      <c r="C176" s="261">
        <v>10502</v>
      </c>
      <c r="D176" s="116">
        <f t="shared" ref="D176:D186" si="16">IFERROR((C176-C177)/C177,"-")</f>
        <v>9.7043768933458688E-2</v>
      </c>
      <c r="E176" s="116">
        <f t="shared" si="12"/>
        <v>0.10118485897032614</v>
      </c>
      <c r="F176" s="316">
        <f>((SUM(C176:C187)/SUM(C189:C200))-1)</f>
        <v>0.20476405395917952</v>
      </c>
    </row>
    <row r="177" spans="2:6" ht="15" hidden="1" customHeight="1" outlineLevel="1">
      <c r="B177" s="315" t="s">
        <v>260</v>
      </c>
      <c r="C177" s="261">
        <v>9573</v>
      </c>
      <c r="D177" s="116">
        <f t="shared" si="16"/>
        <v>-0.21474858502173735</v>
      </c>
      <c r="E177" s="116">
        <f t="shared" si="12"/>
        <v>-1.4109165808444901E-2</v>
      </c>
      <c r="F177" s="316">
        <f>((SUM(C177:C187,C189)/SUM(C190:C200,C202))-1)</f>
        <v>0.20710754518194352</v>
      </c>
    </row>
    <row r="178" spans="2:6" ht="15" hidden="1" customHeight="1" outlineLevel="1">
      <c r="B178" s="315" t="s">
        <v>261</v>
      </c>
      <c r="C178" s="261">
        <v>12191</v>
      </c>
      <c r="D178" s="116">
        <f t="shared" si="16"/>
        <v>0.27868680511852317</v>
      </c>
      <c r="E178" s="116">
        <f t="shared" si="12"/>
        <v>0.29361205432937187</v>
      </c>
      <c r="F178" s="316">
        <f>((SUM(C178:C187,C189:C190)/SUM(C191:C200,C202:C203))-1)</f>
        <v>0.2259698884949386</v>
      </c>
    </row>
    <row r="179" spans="2:6" ht="15" hidden="1" customHeight="1" outlineLevel="1">
      <c r="B179" s="315" t="s">
        <v>262</v>
      </c>
      <c r="C179" s="261">
        <v>9534</v>
      </c>
      <c r="D179" s="116">
        <f t="shared" si="16"/>
        <v>3.6867862969004891E-2</v>
      </c>
      <c r="E179" s="116">
        <f t="shared" si="12"/>
        <v>0.18818544366899292</v>
      </c>
      <c r="F179" s="316">
        <f>((SUM(C179:C187,C189:C191)/SUM(C192:C200,C202:C204))-1)</f>
        <v>0.19786591007216425</v>
      </c>
    </row>
    <row r="180" spans="2:6" ht="15" hidden="1" customHeight="1" outlineLevel="1">
      <c r="B180" s="315" t="s">
        <v>263</v>
      </c>
      <c r="C180" s="261">
        <v>9195</v>
      </c>
      <c r="D180" s="116">
        <f t="shared" si="16"/>
        <v>-0.19897203589162818</v>
      </c>
      <c r="E180" s="116">
        <f t="shared" si="12"/>
        <v>0.20590163934426231</v>
      </c>
      <c r="F180" s="316">
        <f>((SUM(C180:C187,C189:C192)/SUM(C193:C200,C202:C205))-1)</f>
        <v>0.18658825956876091</v>
      </c>
    </row>
    <row r="181" spans="2:6" ht="15" hidden="1" customHeight="1" outlineLevel="1">
      <c r="B181" s="315" t="s">
        <v>264</v>
      </c>
      <c r="C181" s="261">
        <v>11479</v>
      </c>
      <c r="D181" s="116">
        <f t="shared" si="16"/>
        <v>0.3634635942510987</v>
      </c>
      <c r="E181" s="116">
        <f t="shared" si="12"/>
        <v>0.1167428738204106</v>
      </c>
      <c r="F181" s="316">
        <f>((SUM(C181:C187,C189:C193)/SUM(C194:C200,C202:C206))-1)</f>
        <v>0.16940172349812399</v>
      </c>
    </row>
    <row r="182" spans="2:6" ht="15" hidden="1" customHeight="1" outlineLevel="1">
      <c r="B182" s="315" t="s">
        <v>265</v>
      </c>
      <c r="C182" s="261">
        <v>8419</v>
      </c>
      <c r="D182" s="116">
        <f t="shared" si="16"/>
        <v>-5.4257470231408672E-2</v>
      </c>
      <c r="E182" s="116">
        <f t="shared" si="12"/>
        <v>0.53603357051632905</v>
      </c>
      <c r="F182" s="316">
        <f>((SUM(C182:C187,C189:C194)/SUM(C195:C200,C202:C207))-1)</f>
        <v>0.14733420557690735</v>
      </c>
    </row>
    <row r="183" spans="2:6" ht="15" hidden="1" customHeight="1" outlineLevel="1">
      <c r="B183" s="315" t="s">
        <v>266</v>
      </c>
      <c r="C183" s="261">
        <v>8902</v>
      </c>
      <c r="D183" s="116">
        <f t="shared" si="16"/>
        <v>-6.8633605356769198E-2</v>
      </c>
      <c r="E183" s="116">
        <f t="shared" si="12"/>
        <v>0.280126545872879</v>
      </c>
      <c r="F183" s="316">
        <f>((SUM(C183:C187,C189:C195)/SUM(C196:C200,C202:C208))-1)</f>
        <v>9.1301179078102646E-2</v>
      </c>
    </row>
    <row r="184" spans="2:6" ht="15" hidden="1" customHeight="1" outlineLevel="1">
      <c r="B184" s="315" t="s">
        <v>267</v>
      </c>
      <c r="C184" s="261">
        <v>9558</v>
      </c>
      <c r="D184" s="116">
        <f t="shared" si="16"/>
        <v>-0.12384269868915575</v>
      </c>
      <c r="E184" s="116">
        <f t="shared" si="12"/>
        <v>0.39227967953386744</v>
      </c>
      <c r="F184" s="316">
        <f>((SUM(C184:C187,C189:C196)/SUM(C197:C200,C202:C209))-1)</f>
        <v>7.2495329810295495E-2</v>
      </c>
    </row>
    <row r="185" spans="2:6" ht="15" hidden="1" customHeight="1" outlineLevel="1">
      <c r="B185" s="315" t="s">
        <v>268</v>
      </c>
      <c r="C185" s="261">
        <v>10909</v>
      </c>
      <c r="D185" s="116">
        <f t="shared" si="16"/>
        <v>3.0706727135298564E-2</v>
      </c>
      <c r="E185" s="116">
        <f t="shared" si="12"/>
        <v>0.14374082616900807</v>
      </c>
      <c r="F185" s="316">
        <f>((SUM(C185:C187,C189:C197)/SUM(C198:C200,C202:C210))-1)</f>
        <v>1.9440737890933146E-2</v>
      </c>
    </row>
    <row r="186" spans="2:6" ht="15" hidden="1" customHeight="1" outlineLevel="1">
      <c r="B186" s="315" t="s">
        <v>269</v>
      </c>
      <c r="C186" s="261">
        <v>10584</v>
      </c>
      <c r="D186" s="116">
        <f t="shared" si="16"/>
        <v>0.14113207547169812</v>
      </c>
      <c r="E186" s="116">
        <f t="shared" si="12"/>
        <v>0.33873007842145197</v>
      </c>
      <c r="F186" s="316">
        <f>((SUM(C186:C187,C189:C198)/SUM(C199:C200,C202:C211))-1)</f>
        <v>-9.2081031307550409E-3</v>
      </c>
    </row>
    <row r="187" spans="2:6" ht="15" hidden="1" customHeight="1" outlineLevel="1">
      <c r="B187" s="315" t="s">
        <v>270</v>
      </c>
      <c r="C187" s="261">
        <v>9275</v>
      </c>
      <c r="D187" s="116">
        <f>C187/C189-1</f>
        <v>-2.7471951347383894E-2</v>
      </c>
      <c r="E187" s="116">
        <f t="shared" si="12"/>
        <v>0.10918440564458254</v>
      </c>
      <c r="F187" s="316">
        <f>((SUM(C187,C189:C199)/SUM(C200,C202:C212))-1)</f>
        <v>-5.5212304456421668E-2</v>
      </c>
    </row>
    <row r="188" spans="2:6" ht="15" customHeight="1" collapsed="1">
      <c r="B188" s="322">
        <v>1997</v>
      </c>
      <c r="C188" s="264">
        <v>120121</v>
      </c>
      <c r="D188" s="265"/>
      <c r="E188" s="265">
        <f t="shared" si="12"/>
        <v>0.20476405395917952</v>
      </c>
      <c r="F188" s="323">
        <f>C188/C201-1</f>
        <v>0.20476405395917952</v>
      </c>
    </row>
    <row r="189" spans="2:6" ht="15" hidden="1" customHeight="1" outlineLevel="1">
      <c r="B189" s="315" t="s">
        <v>259</v>
      </c>
      <c r="C189" s="261">
        <v>9537</v>
      </c>
      <c r="D189" s="116">
        <f t="shared" ref="D189:D199" si="17">IFERROR((C189-C190)/C190,"-")</f>
        <v>-1.7816683831101958E-2</v>
      </c>
      <c r="E189" s="116">
        <f t="shared" si="12"/>
        <v>0.11622191011235961</v>
      </c>
      <c r="F189" s="316">
        <f>((SUM(C189:C200)/SUM(C202:C213))-1)</f>
        <v>-8.1517032997402206E-2</v>
      </c>
    </row>
    <row r="190" spans="2:6" ht="15" hidden="1" customHeight="1" outlineLevel="1">
      <c r="B190" s="315" t="s">
        <v>260</v>
      </c>
      <c r="C190" s="261">
        <v>9710</v>
      </c>
      <c r="D190" s="116">
        <f t="shared" si="17"/>
        <v>3.0348047538200338E-2</v>
      </c>
      <c r="E190" s="116">
        <f t="shared" si="12"/>
        <v>0.16945682283511987</v>
      </c>
      <c r="F190" s="316">
        <f>((SUM(C190:C200,C202)/SUM(C203:C213,C215))-1)</f>
        <v>-7.8035248956261016E-2</v>
      </c>
    </row>
    <row r="191" spans="2:6" ht="15" hidden="1" customHeight="1" outlineLevel="1">
      <c r="B191" s="315" t="s">
        <v>261</v>
      </c>
      <c r="C191" s="261">
        <v>9424</v>
      </c>
      <c r="D191" s="116">
        <f t="shared" si="17"/>
        <v>0.1744765702891326</v>
      </c>
      <c r="E191" s="116">
        <f t="shared" si="12"/>
        <v>2.8732574225815988E-3</v>
      </c>
      <c r="F191" s="316">
        <f>((SUM(C191:C200,C202:C203)/SUM(C204:C213,C215:C216))-1)</f>
        <v>-8.5505107938685931E-2</v>
      </c>
    </row>
    <row r="192" spans="2:6" ht="15" hidden="1" customHeight="1" outlineLevel="1">
      <c r="B192" s="315" t="s">
        <v>262</v>
      </c>
      <c r="C192" s="261">
        <v>8024</v>
      </c>
      <c r="D192" s="116">
        <f t="shared" si="17"/>
        <v>5.232786885245902E-2</v>
      </c>
      <c r="E192" s="116">
        <f t="shared" si="12"/>
        <v>4.5336112558624242E-2</v>
      </c>
      <c r="F192" s="316">
        <f>((SUM(C192:C200,C202:C204)/SUM(C205:C213,C215:C217))-1)</f>
        <v>-8.6574395763300727E-2</v>
      </c>
    </row>
    <row r="193" spans="2:6" ht="15" hidden="1" customHeight="1" outlineLevel="1">
      <c r="B193" s="315" t="s">
        <v>263</v>
      </c>
      <c r="C193" s="261">
        <v>7625</v>
      </c>
      <c r="D193" s="116">
        <f t="shared" si="17"/>
        <v>-0.25819632259947467</v>
      </c>
      <c r="E193" s="116">
        <f t="shared" si="12"/>
        <v>-1.0639678214610093E-2</v>
      </c>
      <c r="F193" s="316">
        <f>((SUM(C193:C200,C202:C205)/SUM(C206:C213,C215:C218))-1)</f>
        <v>-9.5447843371470165E-2</v>
      </c>
    </row>
    <row r="194" spans="2:6" ht="15" hidden="1" customHeight="1" outlineLevel="1">
      <c r="B194" s="315" t="s">
        <v>264</v>
      </c>
      <c r="C194" s="261">
        <v>10279</v>
      </c>
      <c r="D194" s="116">
        <f t="shared" si="17"/>
        <v>0.87538770297390989</v>
      </c>
      <c r="E194" s="116">
        <f t="shared" si="12"/>
        <v>-7.3880529777457404E-2</v>
      </c>
      <c r="F194" s="316">
        <f>((SUM(C194:C200,C202:C206)/SUM(C207:C213,C215:C219))-1)</f>
        <v>-0.11100929201106979</v>
      </c>
    </row>
    <row r="195" spans="2:6" ht="15" hidden="1" customHeight="1" outlineLevel="1">
      <c r="B195" s="315" t="s">
        <v>265</v>
      </c>
      <c r="C195" s="261">
        <v>5481</v>
      </c>
      <c r="D195" s="116">
        <f t="shared" si="17"/>
        <v>-0.21182053494391717</v>
      </c>
      <c r="E195" s="116">
        <f t="shared" si="12"/>
        <v>-0.29838709677419351</v>
      </c>
      <c r="F195" s="316">
        <f>((SUM(C195:C200,C202:C207)/SUM(C208:C213,C215:C220))-1)</f>
        <v>-0.11012470551851483</v>
      </c>
    </row>
    <row r="196" spans="2:6" ht="15" hidden="1" customHeight="1" outlineLevel="1">
      <c r="B196" s="315" t="s">
        <v>266</v>
      </c>
      <c r="C196" s="261">
        <v>6954</v>
      </c>
      <c r="D196" s="116">
        <f t="shared" si="17"/>
        <v>1.2964311726147123E-2</v>
      </c>
      <c r="E196" s="116">
        <f t="shared" si="12"/>
        <v>8.7032201914707397E-3</v>
      </c>
      <c r="F196" s="316">
        <f>((SUM(C196:C200,C202:C208)/SUM(C209:C213,C215:C221))-1)</f>
        <v>-8.0592603471540181E-2</v>
      </c>
    </row>
    <row r="197" spans="2:6" ht="15" hidden="1" customHeight="1" outlineLevel="1">
      <c r="B197" s="315" t="s">
        <v>267</v>
      </c>
      <c r="C197" s="261">
        <v>6865</v>
      </c>
      <c r="D197" s="116">
        <f t="shared" si="17"/>
        <v>-0.28024743132732227</v>
      </c>
      <c r="E197" s="116">
        <f t="shared" si="12"/>
        <v>-0.27223576804834093</v>
      </c>
      <c r="F197" s="316">
        <f>((SUM(C197:C200,C202:C209)/SUM(C210:C213,C215:C222))-1)</f>
        <v>-8.7741841412180666E-2</v>
      </c>
    </row>
    <row r="198" spans="2:6" ht="15" hidden="1" customHeight="1" outlineLevel="1">
      <c r="B198" s="315" t="s">
        <v>268</v>
      </c>
      <c r="C198" s="261">
        <v>9538</v>
      </c>
      <c r="D198" s="116">
        <f t="shared" si="17"/>
        <v>0.20642549962054135</v>
      </c>
      <c r="E198" s="116">
        <f t="shared" si="12"/>
        <v>-0.14249752764541945</v>
      </c>
      <c r="F198" s="316">
        <f>((SUM(C198:C200,C202:C210)/SUM(C211:C213,C215:C223))-1)</f>
        <v>-5.4403286116892935E-2</v>
      </c>
    </row>
    <row r="199" spans="2:6" ht="15" hidden="1" customHeight="1" outlineLevel="1">
      <c r="B199" s="315" t="s">
        <v>269</v>
      </c>
      <c r="C199" s="261">
        <v>7906</v>
      </c>
      <c r="D199" s="116">
        <f t="shared" si="17"/>
        <v>-5.4532408514709398E-2</v>
      </c>
      <c r="E199" s="116">
        <f t="shared" si="12"/>
        <v>-0.22093023255813948</v>
      </c>
      <c r="F199" s="316">
        <f>((SUM(C199:C200,C202:C211)/SUM(C212:C213,C215:C224))-1)</f>
        <v>-2.7997650546807251E-2</v>
      </c>
    </row>
    <row r="200" spans="2:6" ht="15" hidden="1" customHeight="1" outlineLevel="1">
      <c r="B200" s="315" t="s">
        <v>270</v>
      </c>
      <c r="C200" s="261">
        <v>8362</v>
      </c>
      <c r="D200" s="116">
        <f>C200/C202-1</f>
        <v>-2.1301498127340834E-2</v>
      </c>
      <c r="E200" s="116">
        <f t="shared" ref="E200:E263" si="18">C200/C213-1</f>
        <v>-0.19735073910539447</v>
      </c>
      <c r="F200" s="316">
        <f>((SUM(C200,C202:C212)/SUM(C213,C215:C225))-1)</f>
        <v>-5.6116303606943418E-3</v>
      </c>
    </row>
    <row r="201" spans="2:6" ht="15" customHeight="1" collapsed="1">
      <c r="B201" s="322">
        <v>1996</v>
      </c>
      <c r="C201" s="264">
        <v>99705</v>
      </c>
      <c r="D201" s="265"/>
      <c r="E201" s="265">
        <f t="shared" si="18"/>
        <v>-8.1517032997402206E-2</v>
      </c>
      <c r="F201" s="323">
        <f>C201/C214-1</f>
        <v>-8.1517032997402206E-2</v>
      </c>
    </row>
    <row r="202" spans="2:6" ht="15" hidden="1" customHeight="1" outlineLevel="1">
      <c r="B202" s="315" t="s">
        <v>259</v>
      </c>
      <c r="C202" s="261">
        <v>8544</v>
      </c>
      <c r="D202" s="116">
        <f t="shared" ref="D202:D212" si="19">IFERROR((C202-C203)/C203,"-")</f>
        <v>2.9025653378297E-2</v>
      </c>
      <c r="E202" s="116">
        <f t="shared" si="18"/>
        <v>0.21071276746492851</v>
      </c>
      <c r="F202" s="316">
        <f>((SUM(C202:C213)/SUM(C215:C226))-1)</f>
        <v>2.7273071390718551E-2</v>
      </c>
    </row>
    <row r="203" spans="2:6" ht="15" hidden="1" customHeight="1" outlineLevel="1">
      <c r="B203" s="315" t="s">
        <v>260</v>
      </c>
      <c r="C203" s="261">
        <v>8303</v>
      </c>
      <c r="D203" s="116">
        <f t="shared" si="19"/>
        <v>-0.11642013408534639</v>
      </c>
      <c r="E203" s="116">
        <f t="shared" si="18"/>
        <v>8.6922372038224838E-2</v>
      </c>
      <c r="F203" s="316">
        <f>((SUM(C203:C213,C215)/SUM(C216:C226,C228))-1)</f>
        <v>9.3042986425340146E-3</v>
      </c>
    </row>
    <row r="204" spans="2:6" ht="15" hidden="1" customHeight="1" outlineLevel="1">
      <c r="B204" s="315" t="s">
        <v>261</v>
      </c>
      <c r="C204" s="261">
        <v>9397</v>
      </c>
      <c r="D204" s="116">
        <f t="shared" si="19"/>
        <v>0.22420531526836895</v>
      </c>
      <c r="E204" s="116">
        <f t="shared" si="18"/>
        <v>-1.000842815002112E-2</v>
      </c>
      <c r="F204" s="316">
        <f>((SUM(C204:C213,C215:C216)/SUM(C217:C226,C228:C229))-1)</f>
        <v>-2.3721122112211335E-3</v>
      </c>
    </row>
    <row r="205" spans="2:6" ht="15" hidden="1" customHeight="1" outlineLevel="1">
      <c r="B205" s="315" t="s">
        <v>262</v>
      </c>
      <c r="C205" s="261">
        <v>7676</v>
      </c>
      <c r="D205" s="116">
        <f t="shared" si="19"/>
        <v>-4.0223173738160112E-3</v>
      </c>
      <c r="E205" s="116">
        <f t="shared" si="18"/>
        <v>-7.9174664107485637E-2</v>
      </c>
      <c r="F205" s="316">
        <f>((SUM(C205:C213,C215:C217)/SUM(C218:C226,C228:C230))-1)</f>
        <v>9.8521700376450472E-3</v>
      </c>
    </row>
    <row r="206" spans="2:6" ht="15" hidden="1" customHeight="1" outlineLevel="1">
      <c r="B206" s="315" t="s">
        <v>263</v>
      </c>
      <c r="C206" s="261">
        <v>7707</v>
      </c>
      <c r="D206" s="116">
        <f t="shared" si="19"/>
        <v>-0.30561311829894583</v>
      </c>
      <c r="E206" s="116">
        <f t="shared" si="18"/>
        <v>-0.20341085271317827</v>
      </c>
      <c r="F206" s="316">
        <f>((SUM(C206:C213,C215:C218)/SUM(C219:C226,C228:C231))-1)</f>
        <v>3.192319174137892E-2</v>
      </c>
    </row>
    <row r="207" spans="2:6" ht="15" hidden="1" customHeight="1" outlineLevel="1">
      <c r="B207" s="315" t="s">
        <v>264</v>
      </c>
      <c r="C207" s="261">
        <v>11099</v>
      </c>
      <c r="D207" s="116">
        <f t="shared" si="19"/>
        <v>0.42076292882744498</v>
      </c>
      <c r="E207" s="116">
        <f t="shared" si="18"/>
        <v>-6.8250503693754183E-2</v>
      </c>
      <c r="F207" s="316">
        <f>((SUM(C207:C213,C215:C219)/SUM(C220:C226,C228:C232))-1)</f>
        <v>7.4487253965596967E-2</v>
      </c>
    </row>
    <row r="208" spans="2:6" ht="15" hidden="1" customHeight="1" outlineLevel="1">
      <c r="B208" s="315" t="s">
        <v>265</v>
      </c>
      <c r="C208" s="261">
        <v>7812</v>
      </c>
      <c r="D208" s="116">
        <f t="shared" si="19"/>
        <v>0.13315926892950392</v>
      </c>
      <c r="E208" s="116">
        <f t="shared" si="18"/>
        <v>0.14612676056338025</v>
      </c>
      <c r="F208" s="316">
        <f>((SUM(C208:C213,C215:C220)/SUM(C221:C226,C228:C233))-1)</f>
        <v>0.11466085369563017</v>
      </c>
    </row>
    <row r="209" spans="2:6" ht="15" hidden="1" customHeight="1" outlineLevel="1">
      <c r="B209" s="315" t="s">
        <v>266</v>
      </c>
      <c r="C209" s="261">
        <v>6894</v>
      </c>
      <c r="D209" s="116">
        <f t="shared" si="19"/>
        <v>-0.26916145446835577</v>
      </c>
      <c r="E209" s="116">
        <f t="shared" si="18"/>
        <v>-0.10257745378807603</v>
      </c>
      <c r="F209" s="316">
        <f>((SUM(C209:C213,C215:C221)/SUM(C222:C226,C228:C234))-1)</f>
        <v>0.12620044451336132</v>
      </c>
    </row>
    <row r="210" spans="2:6" ht="15" hidden="1" customHeight="1" outlineLevel="1">
      <c r="B210" s="315" t="s">
        <v>267</v>
      </c>
      <c r="C210" s="261">
        <v>9433</v>
      </c>
      <c r="D210" s="116">
        <f t="shared" si="19"/>
        <v>-0.15193742695316012</v>
      </c>
      <c r="E210" s="116">
        <f t="shared" si="18"/>
        <v>0.13925120772946853</v>
      </c>
      <c r="F210" s="316">
        <f>((SUM(C210:C213,C215:C222)/SUM(C223:C226,C228:C235))-1)</f>
        <v>0.16864403169464093</v>
      </c>
    </row>
    <row r="211" spans="2:6" ht="15" hidden="1" customHeight="1" outlineLevel="1">
      <c r="B211" s="315" t="s">
        <v>268</v>
      </c>
      <c r="C211" s="261">
        <v>11123</v>
      </c>
      <c r="D211" s="116">
        <f t="shared" si="19"/>
        <v>9.6078044934962553E-2</v>
      </c>
      <c r="E211" s="116">
        <f t="shared" si="18"/>
        <v>0.13453692370461034</v>
      </c>
      <c r="F211" s="316">
        <f>((SUM(C211:C213,C215:C223)/SUM(C224:C226,C228:C236))-1)</f>
        <v>0.19313861233819041</v>
      </c>
    </row>
    <row r="212" spans="2:6" ht="15" hidden="1" customHeight="1" outlineLevel="1">
      <c r="B212" s="315" t="s">
        <v>269</v>
      </c>
      <c r="C212" s="261">
        <v>10148</v>
      </c>
      <c r="D212" s="116">
        <f t="shared" si="19"/>
        <v>-2.5916682664618929E-2</v>
      </c>
      <c r="E212" s="116">
        <f t="shared" si="18"/>
        <v>1.6019223067681221E-2</v>
      </c>
      <c r="F212" s="316">
        <f>((SUM(C212:C213,C215:C224)/SUM(C225:C226,C228:C237))-1)</f>
        <v>0.2107895152732937</v>
      </c>
    </row>
    <row r="213" spans="2:6" ht="15" hidden="1" customHeight="1" outlineLevel="1">
      <c r="B213" s="315" t="s">
        <v>270</v>
      </c>
      <c r="C213" s="261">
        <v>10418</v>
      </c>
      <c r="D213" s="116">
        <f>C213/C215-1</f>
        <v>0.47626470171460955</v>
      </c>
      <c r="E213" s="116">
        <f t="shared" si="18"/>
        <v>0.15871426982538095</v>
      </c>
      <c r="F213" s="316">
        <f>((SUM(C213,C215:C225)/SUM(C226,C228:C238))-1)</f>
        <v>0.24818190294158771</v>
      </c>
    </row>
    <row r="214" spans="2:6" ht="15" customHeight="1" collapsed="1">
      <c r="B214" s="322">
        <v>1995</v>
      </c>
      <c r="C214" s="264">
        <v>108554</v>
      </c>
      <c r="D214" s="265"/>
      <c r="E214" s="265">
        <f t="shared" si="18"/>
        <v>2.7273071390718551E-2</v>
      </c>
      <c r="F214" s="323">
        <f>C214/C227-1</f>
        <v>2.7273071390718551E-2</v>
      </c>
    </row>
    <row r="215" spans="2:6" ht="15" hidden="1" customHeight="1" outlineLevel="1">
      <c r="B215" s="315" t="s">
        <v>259</v>
      </c>
      <c r="C215" s="261">
        <v>7057</v>
      </c>
      <c r="D215" s="116">
        <f t="shared" ref="D215:D225" si="20">IFERROR((C215-C216)/C216,"-")</f>
        <v>-7.6187982720251346E-2</v>
      </c>
      <c r="E215" s="116">
        <f t="shared" si="18"/>
        <v>-5.4655056932350954E-2</v>
      </c>
      <c r="F215" s="316">
        <f>((SUM(C215:C226)/SUM(C228:C239))-1)</f>
        <v>0.27248205770434941</v>
      </c>
    </row>
    <row r="216" spans="2:6" ht="15" hidden="1" customHeight="1" outlineLevel="1">
      <c r="B216" s="315" t="s">
        <v>260</v>
      </c>
      <c r="C216" s="261">
        <v>7639</v>
      </c>
      <c r="D216" s="116">
        <f t="shared" si="20"/>
        <v>-0.19521702486304257</v>
      </c>
      <c r="E216" s="116">
        <f t="shared" si="18"/>
        <v>-7.0115642118076638E-2</v>
      </c>
      <c r="F216" s="316">
        <f>((SUM(C216:C226,C228)/SUM(C229:C239,C241))-1)</f>
        <v>0.28455698041922473</v>
      </c>
    </row>
    <row r="217" spans="2:6" ht="15" hidden="1" customHeight="1" outlineLevel="1">
      <c r="B217" s="315" t="s">
        <v>261</v>
      </c>
      <c r="C217" s="261">
        <v>9492</v>
      </c>
      <c r="D217" s="116">
        <f t="shared" si="20"/>
        <v>0.13867562380038387</v>
      </c>
      <c r="E217" s="116">
        <f t="shared" si="18"/>
        <v>0.14430379746835453</v>
      </c>
      <c r="F217" s="316">
        <f>((SUM(C217:C226,C228:C229)/SUM(C230:C239,C241:C242))-1)</f>
        <v>0.33228405471238531</v>
      </c>
    </row>
    <row r="218" spans="2:6" ht="15" hidden="1" customHeight="1" outlineLevel="1">
      <c r="B218" s="315" t="s">
        <v>262</v>
      </c>
      <c r="C218" s="261">
        <v>8336</v>
      </c>
      <c r="D218" s="116">
        <f t="shared" si="20"/>
        <v>-0.13839793281653748</v>
      </c>
      <c r="E218" s="116">
        <f t="shared" si="18"/>
        <v>0.24047619047619051</v>
      </c>
      <c r="F218" s="316">
        <f>((SUM(C218:C226,C228:C230)/SUM(C231:C239,C241:C243))-1)</f>
        <v>0.28594422563377186</v>
      </c>
    </row>
    <row r="219" spans="2:6" ht="15" hidden="1" customHeight="1" outlineLevel="1">
      <c r="B219" s="315" t="s">
        <v>263</v>
      </c>
      <c r="C219" s="261">
        <v>9675</v>
      </c>
      <c r="D219" s="116">
        <f t="shared" si="20"/>
        <v>-0.18779382135661518</v>
      </c>
      <c r="E219" s="116">
        <f t="shared" si="18"/>
        <v>0.3086703638577033</v>
      </c>
      <c r="F219" s="316">
        <f>((SUM(C219:C226,C228:C231)/SUM(C232:C239,C241:C244))-1)</f>
        <v>0.27452255879031862</v>
      </c>
    </row>
    <row r="220" spans="2:6" ht="15" hidden="1" customHeight="1" outlineLevel="1">
      <c r="B220" s="315" t="s">
        <v>264</v>
      </c>
      <c r="C220" s="261">
        <v>11912</v>
      </c>
      <c r="D220" s="116">
        <f t="shared" si="20"/>
        <v>0.74765258215962438</v>
      </c>
      <c r="E220" s="116">
        <f t="shared" si="18"/>
        <v>0.32635563968377679</v>
      </c>
      <c r="F220" s="316">
        <f>((SUM(C220:C226,C228:C232)/SUM(C233:C239,C241:C245))-1)</f>
        <v>0.2172323697205043</v>
      </c>
    </row>
    <row r="221" spans="2:6" ht="15" hidden="1" customHeight="1" outlineLevel="1">
      <c r="B221" s="315" t="s">
        <v>265</v>
      </c>
      <c r="C221" s="261">
        <v>6816</v>
      </c>
      <c r="D221" s="116">
        <f t="shared" si="20"/>
        <v>-0.11273105961989065</v>
      </c>
      <c r="E221" s="116">
        <f t="shared" si="18"/>
        <v>0.38508433245275353</v>
      </c>
      <c r="F221" s="316">
        <f>((SUM(C221:C226,C228:C233)/SUM(C234:C239,C241:C246))-1)</f>
        <v>0.14193421403017226</v>
      </c>
    </row>
    <row r="222" spans="2:6" ht="15" hidden="1" customHeight="1" outlineLevel="1">
      <c r="B222" s="315" t="s">
        <v>266</v>
      </c>
      <c r="C222" s="261">
        <v>7682</v>
      </c>
      <c r="D222" s="116">
        <f t="shared" si="20"/>
        <v>-7.2222222222222215E-2</v>
      </c>
      <c r="E222" s="116">
        <f t="shared" si="18"/>
        <v>0.5862068965517242</v>
      </c>
      <c r="F222" s="316">
        <f>((SUM(C222:C226,C228:C234)/SUM(C235:C239,C241:C247))-1)</f>
        <v>0.11449704482873835</v>
      </c>
    </row>
    <row r="223" spans="2:6" ht="15" hidden="1" customHeight="1" outlineLevel="1">
      <c r="B223" s="315" t="s">
        <v>267</v>
      </c>
      <c r="C223" s="261">
        <v>8280</v>
      </c>
      <c r="D223" s="116">
        <f t="shared" si="20"/>
        <v>-0.1554467564259486</v>
      </c>
      <c r="E223" s="116">
        <f t="shared" si="18"/>
        <v>0.53731897512068327</v>
      </c>
      <c r="F223" s="316">
        <f>((SUM(C223:C226,C228:C235)/SUM(C236:C239,C241:C248))-1)</f>
        <v>8.3011338077717101E-2</v>
      </c>
    </row>
    <row r="224" spans="2:6" ht="15" hidden="1" customHeight="1" outlineLevel="1">
      <c r="B224" s="315" t="s">
        <v>268</v>
      </c>
      <c r="C224" s="261">
        <v>9804</v>
      </c>
      <c r="D224" s="116">
        <f t="shared" si="20"/>
        <v>-1.8422106527833399E-2</v>
      </c>
      <c r="E224" s="116">
        <f t="shared" si="18"/>
        <v>0.3270167839740119</v>
      </c>
      <c r="F224" s="316">
        <f>((SUM(C224:C226,C228:C236)/SUM(C237:C239,C241:C249))-1)</f>
        <v>4.592786704365226E-2</v>
      </c>
    </row>
    <row r="225" spans="2:6" ht="15" hidden="1" customHeight="1" outlineLevel="1">
      <c r="B225" s="315" t="s">
        <v>269</v>
      </c>
      <c r="C225" s="261">
        <v>9988</v>
      </c>
      <c r="D225" s="116">
        <f t="shared" si="20"/>
        <v>0.110888666444222</v>
      </c>
      <c r="E225" s="116">
        <f t="shared" si="18"/>
        <v>0.38606716625034698</v>
      </c>
      <c r="F225" s="316">
        <f>((SUM(C225:C226,C228:C237)/SUM(C238:C239,C241:C250))-1)</f>
        <v>2.2047880011537346E-2</v>
      </c>
    </row>
    <row r="226" spans="2:6" ht="15" hidden="1" customHeight="1" outlineLevel="1">
      <c r="B226" s="315" t="s">
        <v>270</v>
      </c>
      <c r="C226" s="261">
        <v>8991</v>
      </c>
      <c r="D226" s="116">
        <f>C226/C228-1</f>
        <v>0.20442062960482255</v>
      </c>
      <c r="E226" s="116">
        <f t="shared" si="18"/>
        <v>0.44294655753490608</v>
      </c>
      <c r="F226" s="316">
        <f>((SUM(C226,C228:C238)/SUM(C239,C241:C251))-1)</f>
        <v>-4.7556081378894444E-3</v>
      </c>
    </row>
    <row r="227" spans="2:6" ht="15" customHeight="1" collapsed="1">
      <c r="B227" s="322">
        <v>1994</v>
      </c>
      <c r="C227" s="264">
        <v>105672</v>
      </c>
      <c r="D227" s="265"/>
      <c r="E227" s="265">
        <f t="shared" si="18"/>
        <v>0.27248205770434941</v>
      </c>
      <c r="F227" s="323">
        <f>C227/C240-1</f>
        <v>0.27248205770434941</v>
      </c>
    </row>
    <row r="228" spans="2:6" ht="15" hidden="1" customHeight="1" outlineLevel="1">
      <c r="B228" s="315" t="s">
        <v>259</v>
      </c>
      <c r="C228" s="261">
        <v>7465</v>
      </c>
      <c r="D228" s="116">
        <f t="shared" ref="D228:D238" si="21">IFERROR((C228-C229)/C229,"-")</f>
        <v>-9.129640900791236E-2</v>
      </c>
      <c r="E228" s="116">
        <f t="shared" si="18"/>
        <v>6.6123964581548123E-2</v>
      </c>
      <c r="F228" s="316">
        <f>((SUM(C228:C239)/SUM(C241:C252))-1)</f>
        <v>-4.980720162019292E-2</v>
      </c>
    </row>
    <row r="229" spans="2:6" ht="15" hidden="1" customHeight="1" outlineLevel="1">
      <c r="B229" s="315" t="s">
        <v>260</v>
      </c>
      <c r="C229" s="261">
        <v>8215</v>
      </c>
      <c r="D229" s="116">
        <f t="shared" si="21"/>
        <v>-9.6443640747438213E-3</v>
      </c>
      <c r="E229" s="116">
        <f t="shared" si="18"/>
        <v>0.44401476533661444</v>
      </c>
      <c r="F229" s="316">
        <f>((SUM(C229:C239,C241)/SUM(C242:C252,C254))-1)</f>
        <v>-4.9088019897747692E-2</v>
      </c>
    </row>
    <row r="230" spans="2:6" ht="15" hidden="1" customHeight="1" outlineLevel="1">
      <c r="B230" s="315" t="s">
        <v>261</v>
      </c>
      <c r="C230" s="261">
        <v>8295</v>
      </c>
      <c r="D230" s="116">
        <f t="shared" si="21"/>
        <v>0.234375</v>
      </c>
      <c r="E230" s="116">
        <f t="shared" si="18"/>
        <v>-0.19065274660942533</v>
      </c>
      <c r="F230" s="316">
        <f>((SUM(C230:C239,C241:C242)/SUM(C243:C252,C254:C255))-1)</f>
        <v>-9.3723820952294701E-2</v>
      </c>
    </row>
    <row r="231" spans="2:6" ht="15" hidden="1" customHeight="1" outlineLevel="1">
      <c r="B231" s="315" t="s">
        <v>262</v>
      </c>
      <c r="C231" s="261">
        <v>6720</v>
      </c>
      <c r="D231" s="116">
        <f t="shared" si="21"/>
        <v>-9.1032057351548762E-2</v>
      </c>
      <c r="E231" s="116">
        <f t="shared" si="18"/>
        <v>8.6148375626313278E-2</v>
      </c>
      <c r="F231" s="316">
        <f>((SUM(C231:C239,C241:C243)/SUM(C244:C252,C254:C256))-1)</f>
        <v>-3.6152083210906794E-2</v>
      </c>
    </row>
    <row r="232" spans="2:6" ht="15" hidden="1" customHeight="1" outlineLevel="1">
      <c r="B232" s="315" t="s">
        <v>263</v>
      </c>
      <c r="C232" s="261">
        <v>7393</v>
      </c>
      <c r="D232" s="116">
        <f t="shared" si="21"/>
        <v>-0.17681772631110121</v>
      </c>
      <c r="E232" s="116">
        <f t="shared" si="18"/>
        <v>-0.2095584304501229</v>
      </c>
      <c r="F232" s="316">
        <f>((SUM(C232:C239,C241:C244)/SUM(C245:C252,C254:C257))-1)</f>
        <v>-6.5245574383626104E-2</v>
      </c>
    </row>
    <row r="233" spans="2:6" ht="15" hidden="1" customHeight="1" outlineLevel="1">
      <c r="B233" s="315" t="s">
        <v>264</v>
      </c>
      <c r="C233" s="261">
        <v>8981</v>
      </c>
      <c r="D233" s="116">
        <f t="shared" si="21"/>
        <v>0.82503556187766713</v>
      </c>
      <c r="E233" s="116">
        <f t="shared" si="18"/>
        <v>-0.24630748573346761</v>
      </c>
      <c r="F233" s="316">
        <f>((SUM(C233:C239,C241:C245)/SUM(C246:C252,C254:C258))-1)</f>
        <v>-3.5020355292376015E-2</v>
      </c>
    </row>
    <row r="234" spans="2:6" ht="15" hidden="1" customHeight="1" outlineLevel="1">
      <c r="B234" s="315" t="s">
        <v>265</v>
      </c>
      <c r="C234" s="261">
        <v>4921</v>
      </c>
      <c r="D234" s="116">
        <f t="shared" si="21"/>
        <v>1.6105719595292174E-2</v>
      </c>
      <c r="E234" s="116">
        <f t="shared" si="18"/>
        <v>-7.9670843463624408E-2</v>
      </c>
      <c r="F234" s="316">
        <f>((SUM(C234:C239,C241:C246)/SUM(C247:C252,C254:C259))-1)</f>
        <v>4.3531316450802215E-2</v>
      </c>
    </row>
    <row r="235" spans="2:6" ht="15" hidden="1" customHeight="1" outlineLevel="1">
      <c r="B235" s="315" t="s">
        <v>266</v>
      </c>
      <c r="C235" s="261">
        <v>4843</v>
      </c>
      <c r="D235" s="116">
        <f t="shared" si="21"/>
        <v>-0.10081693278871147</v>
      </c>
      <c r="E235" s="116">
        <f t="shared" si="18"/>
        <v>2.0653319283456373E-2</v>
      </c>
      <c r="F235" s="316">
        <f>((SUM(C235:C239,C241:C247)/SUM(C248:C252,C254:C260))-1)</f>
        <v>4.1355728854229223E-2</v>
      </c>
    </row>
    <row r="236" spans="2:6" ht="15" hidden="1" customHeight="1" outlineLevel="1">
      <c r="B236" s="315" t="s">
        <v>267</v>
      </c>
      <c r="C236" s="261">
        <v>5386</v>
      </c>
      <c r="D236" s="116">
        <f t="shared" si="21"/>
        <v>-0.27097996751488901</v>
      </c>
      <c r="E236" s="116">
        <f t="shared" si="18"/>
        <v>-5.3925873880203756E-2</v>
      </c>
      <c r="F236" s="316">
        <f>((SUM(C236:C239,C241:C248)/SUM(C249:C252,C254:C261))-1)</f>
        <v>2.722716555491056E-2</v>
      </c>
    </row>
    <row r="237" spans="2:6" ht="15" hidden="1" customHeight="1" outlineLevel="1">
      <c r="B237" s="315" t="s">
        <v>268</v>
      </c>
      <c r="C237" s="261">
        <v>7388</v>
      </c>
      <c r="D237" s="116">
        <f t="shared" si="21"/>
        <v>2.5256730502359145E-2</v>
      </c>
      <c r="E237" s="116">
        <f t="shared" si="18"/>
        <v>4.6903783477398431E-2</v>
      </c>
      <c r="F237" s="316">
        <f>((SUM(C237:C239,C241:C249)/SUM(C250:C252,C254:C262))-1)</f>
        <v>2.9218321188606122E-2</v>
      </c>
    </row>
    <row r="238" spans="2:6" ht="15" hidden="1" customHeight="1" outlineLevel="1">
      <c r="B238" s="315" t="s">
        <v>269</v>
      </c>
      <c r="C238" s="261">
        <v>7206</v>
      </c>
      <c r="D238" s="116">
        <f t="shared" si="21"/>
        <v>0.15647568608570053</v>
      </c>
      <c r="E238" s="116">
        <f t="shared" si="18"/>
        <v>6.8346923647146118E-2</v>
      </c>
      <c r="F238" s="316">
        <f>((SUM(C238:C239,C241:C250)/SUM(C251:C252,C254:C263))-1)</f>
        <v>3.2398308617711979E-2</v>
      </c>
    </row>
    <row r="239" spans="2:6" ht="15" hidden="1" customHeight="1" outlineLevel="1">
      <c r="B239" s="315" t="s">
        <v>270</v>
      </c>
      <c r="C239" s="261">
        <v>6231</v>
      </c>
      <c r="D239" s="116">
        <f>C239/C241-1</f>
        <v>-0.11011139674378745</v>
      </c>
      <c r="E239" s="116">
        <f t="shared" si="18"/>
        <v>-0.15956298893984355</v>
      </c>
      <c r="F239" s="316">
        <f>((SUM(C239,C241:C251)/SUM(C252,C254:C264))-1)</f>
        <v>3.8510184660973001E-2</v>
      </c>
    </row>
    <row r="240" spans="2:6" ht="15" customHeight="1" collapsed="1">
      <c r="B240" s="322">
        <v>1993</v>
      </c>
      <c r="C240" s="264">
        <v>83044</v>
      </c>
      <c r="D240" s="265"/>
      <c r="E240" s="265">
        <f t="shared" si="18"/>
        <v>-4.980720162019292E-2</v>
      </c>
      <c r="F240" s="323">
        <f>C240/C253-1</f>
        <v>-4.980720162019292E-2</v>
      </c>
    </row>
    <row r="241" spans="2:6" ht="15" hidden="1" customHeight="1" outlineLevel="1">
      <c r="B241" s="315" t="s">
        <v>259</v>
      </c>
      <c r="C241" s="261">
        <v>7002</v>
      </c>
      <c r="D241" s="116">
        <f t="shared" ref="D241:D251" si="22">IFERROR((C241-C242)/C242,"-")</f>
        <v>0.23079627351028301</v>
      </c>
      <c r="E241" s="116">
        <f t="shared" si="18"/>
        <v>8.5749728640099221E-2</v>
      </c>
      <c r="F241" s="316">
        <f>((SUM(C241:C252)/SUM(C254:C265))-1)</f>
        <v>7.6476819234369664E-2</v>
      </c>
    </row>
    <row r="242" spans="2:6" ht="15" hidden="1" customHeight="1" outlineLevel="1">
      <c r="B242" s="315" t="s">
        <v>260</v>
      </c>
      <c r="C242" s="261">
        <v>5689</v>
      </c>
      <c r="D242" s="116">
        <f t="shared" si="22"/>
        <v>-0.44492145575178066</v>
      </c>
      <c r="E242" s="116">
        <f t="shared" si="18"/>
        <v>-0.20754979802200868</v>
      </c>
      <c r="F242" s="316">
        <f>((SUM(C242:C252,C254)/SUM(C255:C265,C267))-1)</f>
        <v>7.4217010538815575E-2</v>
      </c>
    </row>
    <row r="243" spans="2:6" ht="15" hidden="1" customHeight="1" outlineLevel="1">
      <c r="B243" s="315" t="s">
        <v>261</v>
      </c>
      <c r="C243" s="261">
        <v>10249</v>
      </c>
      <c r="D243" s="116">
        <f t="shared" si="22"/>
        <v>0.65653790205269114</v>
      </c>
      <c r="E243" s="116">
        <f t="shared" si="18"/>
        <v>0.46414285714285719</v>
      </c>
      <c r="F243" s="316">
        <f>((SUM(C243:C252,C254:C255)/SUM(C256:C265,C267:C268))-1)</f>
        <v>0.11476527006562343</v>
      </c>
    </row>
    <row r="244" spans="2:6" ht="15" hidden="1" customHeight="1" outlineLevel="1">
      <c r="B244" s="315" t="s">
        <v>262</v>
      </c>
      <c r="C244" s="261">
        <v>6187</v>
      </c>
      <c r="D244" s="116">
        <f t="shared" si="22"/>
        <v>-0.33850101571688229</v>
      </c>
      <c r="E244" s="116">
        <f t="shared" si="18"/>
        <v>-0.25142165759225654</v>
      </c>
      <c r="F244" s="316">
        <f>((SUM(C244:C252,C254:C256)/SUM(C257:C265,C267:C269))-1)</f>
        <v>0.10085392676931049</v>
      </c>
    </row>
    <row r="245" spans="2:6" ht="15" hidden="1" customHeight="1" outlineLevel="1">
      <c r="B245" s="315" t="s">
        <v>263</v>
      </c>
      <c r="C245" s="261">
        <v>9353</v>
      </c>
      <c r="D245" s="116">
        <f t="shared" si="22"/>
        <v>-0.21508895602551192</v>
      </c>
      <c r="E245" s="116">
        <f t="shared" si="18"/>
        <v>8.0771897388490776E-2</v>
      </c>
      <c r="F245" s="316">
        <f>((SUM(C245:C252,C254:C257)/SUM(C258:C265,C267:C270))-1)</f>
        <v>0.1757017413707056</v>
      </c>
    </row>
    <row r="246" spans="2:6" ht="15" hidden="1" customHeight="1" outlineLevel="1">
      <c r="B246" s="315" t="s">
        <v>264</v>
      </c>
      <c r="C246" s="261">
        <v>11916</v>
      </c>
      <c r="D246" s="116">
        <f t="shared" si="22"/>
        <v>1.2285393678698335</v>
      </c>
      <c r="E246" s="116">
        <f t="shared" si="18"/>
        <v>0.44963503649635039</v>
      </c>
      <c r="F246" s="316">
        <f>((SUM(C246:C252,C254:C258)/SUM(C259:C265,C267:C271))-1)</f>
        <v>0.17928504207640583</v>
      </c>
    </row>
    <row r="247" spans="2:6" ht="15" hidden="1" customHeight="1" outlineLevel="1">
      <c r="B247" s="315" t="s">
        <v>265</v>
      </c>
      <c r="C247" s="261">
        <v>5347</v>
      </c>
      <c r="D247" s="116">
        <f t="shared" si="22"/>
        <v>0.12687038988408852</v>
      </c>
      <c r="E247" s="116">
        <f t="shared" si="18"/>
        <v>-9.8161578681059236E-2</v>
      </c>
      <c r="F247" s="316">
        <f>((SUM(C247:C252,C254:C259)/SUM(C260:C265,C267:C272))-1)</f>
        <v>0.13804861951380487</v>
      </c>
    </row>
    <row r="248" spans="2:6" ht="15" hidden="1" customHeight="1" outlineLevel="1">
      <c r="B248" s="315" t="s">
        <v>266</v>
      </c>
      <c r="C248" s="261">
        <v>4745</v>
      </c>
      <c r="D248" s="116">
        <f t="shared" si="22"/>
        <v>-0.1665202880730722</v>
      </c>
      <c r="E248" s="116">
        <f t="shared" si="18"/>
        <v>-0.18133195307108352</v>
      </c>
      <c r="F248" s="316">
        <f>((SUM(C248:C252,C254:C260)/SUM(C261:C265,C267:C273))-1)</f>
        <v>0.17062962598839904</v>
      </c>
    </row>
    <row r="249" spans="2:6" ht="15" hidden="1" customHeight="1" outlineLevel="1">
      <c r="B249" s="315" t="s">
        <v>267</v>
      </c>
      <c r="C249" s="261">
        <v>5693</v>
      </c>
      <c r="D249" s="116">
        <f t="shared" si="22"/>
        <v>-0.19328326484341787</v>
      </c>
      <c r="E249" s="116">
        <f t="shared" si="18"/>
        <v>-2.3164035689773543E-2</v>
      </c>
      <c r="F249" s="316">
        <f>((SUM(C249:C252,C254:C261)/SUM(C262:C265,C267:C274))-1)</f>
        <v>0.23969624864134431</v>
      </c>
    </row>
    <row r="250" spans="2:6" ht="15" hidden="1" customHeight="1" outlineLevel="1">
      <c r="B250" s="315" t="s">
        <v>268</v>
      </c>
      <c r="C250" s="261">
        <v>7057</v>
      </c>
      <c r="D250" s="116">
        <f t="shared" si="22"/>
        <v>4.6256486286137877E-2</v>
      </c>
      <c r="E250" s="116">
        <f t="shared" si="18"/>
        <v>8.9715873996293993E-2</v>
      </c>
      <c r="F250" s="316">
        <f>((SUM(C250:C252,C254:C262)/SUM(C263:C265,C267:C275))-1)</f>
        <v>0.27045386233844315</v>
      </c>
    </row>
    <row r="251" spans="2:6" ht="15" hidden="1" customHeight="1" outlineLevel="1">
      <c r="B251" s="315" t="s">
        <v>269</v>
      </c>
      <c r="C251" s="261">
        <v>6745</v>
      </c>
      <c r="D251" s="116">
        <f t="shared" si="22"/>
        <v>-9.0234691124898833E-2</v>
      </c>
      <c r="E251" s="116">
        <f t="shared" si="18"/>
        <v>0.16152918890993639</v>
      </c>
      <c r="F251" s="316">
        <f>((SUM(C251:C252,C254:C263)/SUM(C264:C265,C267:C276))-1)</f>
        <v>0.25437023756163146</v>
      </c>
    </row>
    <row r="252" spans="2:6" ht="15" hidden="1" customHeight="1" outlineLevel="1">
      <c r="B252" s="315" t="s">
        <v>270</v>
      </c>
      <c r="C252" s="261">
        <v>7414</v>
      </c>
      <c r="D252" s="116">
        <f>C252/C254-1</f>
        <v>0.14963560241897977</v>
      </c>
      <c r="E252" s="116">
        <f t="shared" si="18"/>
        <v>0.32748433303491487</v>
      </c>
      <c r="F252" s="316">
        <f>((SUM(C252,C254:C264)/SUM(C265,C267:C277))-1)</f>
        <v>0.24612728910237158</v>
      </c>
    </row>
    <row r="253" spans="2:6" ht="15" customHeight="1" collapsed="1">
      <c r="B253" s="322">
        <v>1992</v>
      </c>
      <c r="C253" s="264">
        <v>87397</v>
      </c>
      <c r="D253" s="265"/>
      <c r="E253" s="265">
        <f t="shared" si="18"/>
        <v>7.6476819234369664E-2</v>
      </c>
      <c r="F253" s="323">
        <f>C253/C266-1</f>
        <v>7.6476819234369664E-2</v>
      </c>
    </row>
    <row r="254" spans="2:6" ht="15" hidden="1" customHeight="1" outlineLevel="1">
      <c r="B254" s="315" t="s">
        <v>259</v>
      </c>
      <c r="C254" s="261">
        <v>6449</v>
      </c>
      <c r="D254" s="116">
        <f t="shared" ref="D254:D264" si="23">IFERROR((C254-C255)/C255,"-")</f>
        <v>-0.10168547151413845</v>
      </c>
      <c r="E254" s="116">
        <f t="shared" si="18"/>
        <v>5.6347256347256458E-2</v>
      </c>
      <c r="F254" s="316">
        <f>((SUM(C254:C265)/SUM(C267:C278))-1)</f>
        <v>0.24285101953340282</v>
      </c>
    </row>
    <row r="255" spans="2:6" ht="15" hidden="1" customHeight="1" outlineLevel="1">
      <c r="B255" s="315" t="s">
        <v>260</v>
      </c>
      <c r="C255" s="261">
        <v>7179</v>
      </c>
      <c r="D255" s="116">
        <f t="shared" si="23"/>
        <v>2.5571428571428571E-2</v>
      </c>
      <c r="E255" s="116">
        <f t="shared" si="18"/>
        <v>0.28771300448430503</v>
      </c>
      <c r="F255" s="316">
        <f>((SUM(C255:C265,C267)/SUM(C268:C278,C280))-1)</f>
        <v>0.27596710806673075</v>
      </c>
    </row>
    <row r="256" spans="2:6" ht="15" hidden="1" customHeight="1" outlineLevel="1">
      <c r="B256" s="315" t="s">
        <v>261</v>
      </c>
      <c r="C256" s="261">
        <v>7000</v>
      </c>
      <c r="D256" s="116">
        <f t="shared" si="23"/>
        <v>-0.1530550514216576</v>
      </c>
      <c r="E256" s="116">
        <f t="shared" si="18"/>
        <v>0.38613861386138604</v>
      </c>
      <c r="F256" s="316">
        <f>((SUM(C256:C265,C267:C268)/SUM(C269:C278,C280:C281))-1)</f>
        <v>0.30215437201124029</v>
      </c>
    </row>
    <row r="257" spans="2:6" ht="15" hidden="1" customHeight="1" outlineLevel="1">
      <c r="B257" s="315" t="s">
        <v>262</v>
      </c>
      <c r="C257" s="261">
        <v>8265</v>
      </c>
      <c r="D257" s="116">
        <f t="shared" si="23"/>
        <v>-4.4950311994453429E-2</v>
      </c>
      <c r="E257" s="116">
        <f t="shared" si="18"/>
        <v>0.61678403755868549</v>
      </c>
      <c r="F257" s="316">
        <f>((SUM(C257:C265,C267:C269)/SUM(C270:C278,C280:C282))-1)</f>
        <v>0.30860267849584333</v>
      </c>
    </row>
    <row r="258" spans="2:6" ht="15" hidden="1" customHeight="1" outlineLevel="1">
      <c r="B258" s="315" t="s">
        <v>263</v>
      </c>
      <c r="C258" s="261">
        <v>8654</v>
      </c>
      <c r="D258" s="116">
        <f t="shared" si="23"/>
        <v>5.2798053527980532E-2</v>
      </c>
      <c r="E258" s="116">
        <f t="shared" si="18"/>
        <v>0.10438999489535483</v>
      </c>
      <c r="F258" s="316">
        <f>((SUM(C258:C265,C267:C270)/SUM(C271:C278,C280:C283))-1)</f>
        <v>0.2745981260208028</v>
      </c>
    </row>
    <row r="259" spans="2:6" ht="15" hidden="1" customHeight="1" outlineLevel="1">
      <c r="B259" s="315" t="s">
        <v>264</v>
      </c>
      <c r="C259" s="261">
        <v>8220</v>
      </c>
      <c r="D259" s="116">
        <f t="shared" si="23"/>
        <v>0.38640580199021757</v>
      </c>
      <c r="E259" s="116">
        <f t="shared" si="18"/>
        <v>7.7467558002359382E-2</v>
      </c>
      <c r="F259" s="316">
        <f>((SUM(C259:C265,C267:C271)/SUM(C272:C278,C280:C284))-1)</f>
        <v>0.34931355589090507</v>
      </c>
    </row>
    <row r="260" spans="2:6" ht="15" hidden="1" customHeight="1" outlineLevel="1">
      <c r="B260" s="315" t="s">
        <v>265</v>
      </c>
      <c r="C260" s="261">
        <v>5929</v>
      </c>
      <c r="D260" s="116">
        <f t="shared" si="23"/>
        <v>2.2946859903381644E-2</v>
      </c>
      <c r="E260" s="116">
        <f t="shared" si="18"/>
        <v>0.34688777828259876</v>
      </c>
      <c r="F260" s="316">
        <f>((SUM(C260:C265,C267:C272)/SUM(C273:C278,C280:C285))-1)</f>
        <v>0.41742350419021634</v>
      </c>
    </row>
    <row r="261" spans="2:6" ht="15" hidden="1" customHeight="1" outlineLevel="1">
      <c r="B261" s="315" t="s">
        <v>266</v>
      </c>
      <c r="C261" s="261">
        <v>5796</v>
      </c>
      <c r="D261" s="116">
        <f t="shared" si="23"/>
        <v>-5.4907343857240904E-3</v>
      </c>
      <c r="E261" s="116">
        <f t="shared" si="18"/>
        <v>1.1651101979828167</v>
      </c>
      <c r="F261" s="316">
        <f>((SUM(C261:C265,C267:C273)/SUM(C274:C278,C280:C286))-1)</f>
        <v>0.40582857819811635</v>
      </c>
    </row>
    <row r="262" spans="2:6" ht="15" hidden="1" customHeight="1" outlineLevel="1">
      <c r="B262" s="315" t="s">
        <v>267</v>
      </c>
      <c r="C262" s="261">
        <v>5828</v>
      </c>
      <c r="D262" s="116">
        <f t="shared" si="23"/>
        <v>-0.10006176652254478</v>
      </c>
      <c r="E262" s="116">
        <f t="shared" si="18"/>
        <v>0.35977601493233791</v>
      </c>
      <c r="F262" s="316">
        <f>((SUM(C262:C265,C267:C274)/SUM(C275:C278,C280:C287))-1)</f>
        <v>0.34568023244322332</v>
      </c>
    </row>
    <row r="263" spans="2:6" ht="15" hidden="1" customHeight="1" outlineLevel="1">
      <c r="B263" s="315" t="s">
        <v>268</v>
      </c>
      <c r="C263" s="261">
        <v>6476</v>
      </c>
      <c r="D263" s="116">
        <f t="shared" si="23"/>
        <v>0.11520578612019976</v>
      </c>
      <c r="E263" s="116">
        <f t="shared" si="18"/>
        <v>-5.6801631226332638E-2</v>
      </c>
      <c r="F263" s="316">
        <f>((SUM(C263:C265,C267:C275)/SUM(C276:C278,C280:C288))-1)</f>
        <v>0.33880606024023652</v>
      </c>
    </row>
    <row r="264" spans="2:6" ht="15" hidden="1" customHeight="1" outlineLevel="1">
      <c r="B264" s="315" t="s">
        <v>269</v>
      </c>
      <c r="C264" s="261">
        <v>5807</v>
      </c>
      <c r="D264" s="116">
        <f t="shared" si="23"/>
        <v>3.9749328558639212E-2</v>
      </c>
      <c r="E264" s="116">
        <f t="shared" ref="E264:E327" si="24">C264/C277-1</f>
        <v>5.639439694378745E-2</v>
      </c>
      <c r="F264" s="316">
        <f>((SUM(C264:C265,C267:C276)/SUM(C277:C278,C280:C289))-1)</f>
        <v>0.38864683181874771</v>
      </c>
    </row>
    <row r="265" spans="2:6" ht="15" hidden="1" customHeight="1" outlineLevel="1">
      <c r="B265" s="315" t="s">
        <v>270</v>
      </c>
      <c r="C265" s="261">
        <v>5585</v>
      </c>
      <c r="D265" s="116">
        <f>C265/C267-1</f>
        <v>-8.5176085176085214E-2</v>
      </c>
      <c r="E265" s="116">
        <f t="shared" si="24"/>
        <v>0.3021683376078339</v>
      </c>
      <c r="F265" s="316">
        <f>((SUM(C265,C267:C277)/SUM(C278,C280:C290))-1)</f>
        <v>0.39825794941756754</v>
      </c>
    </row>
    <row r="266" spans="2:6" ht="15" customHeight="1" collapsed="1">
      <c r="B266" s="322">
        <v>1991</v>
      </c>
      <c r="C266" s="264">
        <v>81188</v>
      </c>
      <c r="D266" s="265"/>
      <c r="E266" s="265">
        <f t="shared" si="24"/>
        <v>0.24285101953340282</v>
      </c>
      <c r="F266" s="323">
        <f>C266/C279-1</f>
        <v>0.24285101953340282</v>
      </c>
    </row>
    <row r="267" spans="2:6" ht="15" hidden="1" customHeight="1" outlineLevel="1">
      <c r="B267" s="315" t="s">
        <v>259</v>
      </c>
      <c r="C267" s="261">
        <v>6105</v>
      </c>
      <c r="D267" s="116">
        <f t="shared" ref="D267:D277" si="25">IFERROR((C267-C268)/C268,"-")</f>
        <v>9.5067264573991034E-2</v>
      </c>
      <c r="E267" s="116">
        <f t="shared" si="24"/>
        <v>0.4746376811594204</v>
      </c>
      <c r="F267" s="316">
        <f>((SUM(C267:C278)/SUM(C280:C291))-1)</f>
        <v>0.34323079453857552</v>
      </c>
    </row>
    <row r="268" spans="2:6" ht="15" hidden="1" customHeight="1" outlineLevel="1">
      <c r="B268" s="315" t="s">
        <v>260</v>
      </c>
      <c r="C268" s="261">
        <v>5575</v>
      </c>
      <c r="D268" s="116">
        <f t="shared" si="25"/>
        <v>0.10396039603960396</v>
      </c>
      <c r="E268" s="116">
        <f t="shared" si="24"/>
        <v>0.81655262300423592</v>
      </c>
      <c r="F268" s="316">
        <f>((SUM(C268:C278,C280)/SUM(C281:C291,C293))-1)</f>
        <v>0.28948814490688912</v>
      </c>
    </row>
    <row r="269" spans="2:6" ht="15" hidden="1" customHeight="1" outlineLevel="1">
      <c r="B269" s="315" t="s">
        <v>261</v>
      </c>
      <c r="C269" s="261">
        <v>5050</v>
      </c>
      <c r="D269" s="116">
        <f t="shared" si="25"/>
        <v>-1.2128325508607199E-2</v>
      </c>
      <c r="E269" s="116">
        <f t="shared" si="24"/>
        <v>0.54907975460122693</v>
      </c>
      <c r="F269" s="316">
        <f>((SUM(C269:C278,C280:C281)/SUM(C282:C291,C293:C294))-1)</f>
        <v>0.20016172294099088</v>
      </c>
    </row>
    <row r="270" spans="2:6" ht="15" hidden="1" customHeight="1" outlineLevel="1">
      <c r="B270" s="315" t="s">
        <v>262</v>
      </c>
      <c r="C270" s="261">
        <v>5112</v>
      </c>
      <c r="D270" s="116">
        <f t="shared" si="25"/>
        <v>-0.34762633996937214</v>
      </c>
      <c r="E270" s="116">
        <f t="shared" si="24"/>
        <v>0.2130991931656383</v>
      </c>
      <c r="F270" s="316">
        <f>((SUM(C270:C278,C280:C282)/SUM(C283:C291,C293:C295))-1)</f>
        <v>0.14785735108347109</v>
      </c>
    </row>
    <row r="271" spans="2:6" ht="15" hidden="1" customHeight="1" outlineLevel="1">
      <c r="B271" s="315" t="s">
        <v>263</v>
      </c>
      <c r="C271" s="261">
        <v>7836</v>
      </c>
      <c r="D271" s="116">
        <f t="shared" si="25"/>
        <v>2.7133307117577665E-2</v>
      </c>
      <c r="E271" s="116">
        <f t="shared" si="24"/>
        <v>0.95460214517335995</v>
      </c>
      <c r="F271" s="316">
        <f>((SUM(C271:C278,C280:C283)/SUM(C284:C291,C293:C296))-1)</f>
        <v>0.12950520428771162</v>
      </c>
    </row>
    <row r="272" spans="2:6" ht="15" hidden="1" customHeight="1" outlineLevel="1">
      <c r="B272" s="315" t="s">
        <v>264</v>
      </c>
      <c r="C272" s="261">
        <v>7629</v>
      </c>
      <c r="D272" s="116">
        <f t="shared" si="25"/>
        <v>0.73307587460245338</v>
      </c>
      <c r="E272" s="116">
        <f t="shared" si="24"/>
        <v>0.65811780047815693</v>
      </c>
      <c r="F272" s="316">
        <f>((SUM(C272:C278,C280:C284)/SUM(C285:C291,C293:C297))-1)</f>
        <v>6.2845965770171208E-2</v>
      </c>
    </row>
    <row r="273" spans="2:6" ht="15" hidden="1" customHeight="1" outlineLevel="1">
      <c r="B273" s="315" t="s">
        <v>265</v>
      </c>
      <c r="C273" s="261">
        <v>4402</v>
      </c>
      <c r="D273" s="116">
        <f t="shared" si="25"/>
        <v>0.64437803511393354</v>
      </c>
      <c r="E273" s="116">
        <f t="shared" si="24"/>
        <v>0.17732013907461885</v>
      </c>
      <c r="F273" s="316">
        <f>((SUM(C273:C278,C280:C285)/SUM(C286:C291,C293:C298))-1)</f>
        <v>5.6446238877347898E-3</v>
      </c>
    </row>
    <row r="274" spans="2:6" ht="15" hidden="1" customHeight="1" outlineLevel="1">
      <c r="B274" s="315" t="s">
        <v>266</v>
      </c>
      <c r="C274" s="261">
        <v>2677</v>
      </c>
      <c r="D274" s="116">
        <f t="shared" si="25"/>
        <v>-0.3754083061129258</v>
      </c>
      <c r="E274" s="116">
        <f t="shared" si="24"/>
        <v>2.0587113991612727E-2</v>
      </c>
      <c r="F274" s="316">
        <f>((SUM(C274:C278,C280:C286)/SUM(C287:C291,C293:C299))-1)</f>
        <v>2.2097998062641233E-2</v>
      </c>
    </row>
    <row r="275" spans="2:6" ht="15" hidden="1" customHeight="1" outlineLevel="1">
      <c r="B275" s="315" t="s">
        <v>267</v>
      </c>
      <c r="C275" s="261">
        <v>4286</v>
      </c>
      <c r="D275" s="116">
        <f t="shared" si="25"/>
        <v>-0.37576463734343141</v>
      </c>
      <c r="E275" s="116">
        <f t="shared" si="24"/>
        <v>0.26281673541543893</v>
      </c>
      <c r="F275" s="316">
        <f>((SUM(C275:C278,C280:C287)/SUM(C288:C291,C293:C300))-1)</f>
        <v>2.4626850557952107E-2</v>
      </c>
    </row>
    <row r="276" spans="2:6" ht="15" hidden="1" customHeight="1" outlineLevel="1">
      <c r="B276" s="315" t="s">
        <v>268</v>
      </c>
      <c r="C276" s="261">
        <v>6866</v>
      </c>
      <c r="D276" s="116">
        <f t="shared" si="25"/>
        <v>0.24904493360014554</v>
      </c>
      <c r="E276" s="116">
        <f t="shared" si="24"/>
        <v>0.28025358940891287</v>
      </c>
      <c r="F276" s="316">
        <f>((SUM(C276:C278,C280:C288)/SUM(C289:C291,C293:C301))-1)</f>
        <v>1.3700562126004456E-3</v>
      </c>
    </row>
    <row r="277" spans="2:6" ht="15" hidden="1" customHeight="1" outlineLevel="1">
      <c r="B277" s="315" t="s">
        <v>269</v>
      </c>
      <c r="C277" s="261">
        <v>5497</v>
      </c>
      <c r="D277" s="116">
        <f t="shared" si="25"/>
        <v>0.28165073443693167</v>
      </c>
      <c r="E277" s="116">
        <f t="shared" si="24"/>
        <v>0.11185275080906143</v>
      </c>
      <c r="F277" s="316">
        <f>((SUM(C277:C278,C280:C289)/SUM(C290:C291,C293:C302))-1)</f>
        <v>5.9482812597833057E-3</v>
      </c>
    </row>
    <row r="278" spans="2:6" ht="15" hidden="1" customHeight="1" outlineLevel="1">
      <c r="B278" s="315" t="s">
        <v>270</v>
      </c>
      <c r="C278" s="261">
        <v>4289</v>
      </c>
      <c r="D278" s="116">
        <f>C278/C280-1</f>
        <v>3.5990338164251234E-2</v>
      </c>
      <c r="E278" s="116">
        <f t="shared" si="24"/>
        <v>-0.18707354056103109</v>
      </c>
      <c r="F278" s="316">
        <f>((SUM(C278,C280:C290)/SUM(C291,C293:C303))-1)</f>
        <v>1.3550884955752185E-2</v>
      </c>
    </row>
    <row r="279" spans="2:6" ht="15" customHeight="1" collapsed="1">
      <c r="B279" s="324">
        <v>1990</v>
      </c>
      <c r="C279" s="264">
        <v>65324</v>
      </c>
      <c r="D279" s="265"/>
      <c r="E279" s="265">
        <f t="shared" si="24"/>
        <v>0.34323079453857552</v>
      </c>
      <c r="F279" s="323">
        <f>C279/C292-1</f>
        <v>0.34323079453857552</v>
      </c>
    </row>
    <row r="280" spans="2:6" ht="15" hidden="1" customHeight="1" outlineLevel="1">
      <c r="B280" s="315" t="s">
        <v>259</v>
      </c>
      <c r="C280" s="261">
        <v>4140</v>
      </c>
      <c r="D280" s="116">
        <f t="shared" ref="D280:D290" si="26">IFERROR((C280-C281)/C281,"-")</f>
        <v>0.34897360703812319</v>
      </c>
      <c r="E280" s="116">
        <f t="shared" si="24"/>
        <v>-0.10833512814990309</v>
      </c>
      <c r="F280" s="316">
        <f>((SUM(C280:C291)/SUM(C293:C304))-1)</f>
        <v>4.1125216758365335E-2</v>
      </c>
    </row>
    <row r="281" spans="2:6" ht="15" hidden="1" customHeight="1" outlineLevel="1">
      <c r="B281" s="315" t="s">
        <v>260</v>
      </c>
      <c r="C281" s="261">
        <v>3069</v>
      </c>
      <c r="D281" s="116">
        <f t="shared" si="26"/>
        <v>-5.8588957055214726E-2</v>
      </c>
      <c r="E281" s="116">
        <f t="shared" si="24"/>
        <v>-0.33829236739974122</v>
      </c>
      <c r="F281" s="316">
        <f>((SUM(C281:C291,C293)/SUM(C294:C304,C306))-1)</f>
        <v>7.0969288781359774E-2</v>
      </c>
    </row>
    <row r="282" spans="2:6" ht="15" hidden="1" customHeight="1" outlineLevel="1">
      <c r="B282" s="315" t="s">
        <v>261</v>
      </c>
      <c r="C282" s="261">
        <v>3260</v>
      </c>
      <c r="D282" s="116">
        <f t="shared" si="26"/>
        <v>-0.22638822971048886</v>
      </c>
      <c r="E282" s="116">
        <f t="shared" si="24"/>
        <v>-0.18723510346547001</v>
      </c>
      <c r="F282" s="316">
        <f>((SUM(C282:C291,C293:C294)/SUM(C295:C304,C306:C307))-1)</f>
        <v>0.14211059804031989</v>
      </c>
    </row>
    <row r="283" spans="2:6" ht="15" hidden="1" customHeight="1" outlineLevel="1">
      <c r="B283" s="315" t="s">
        <v>262</v>
      </c>
      <c r="C283" s="261">
        <v>4214</v>
      </c>
      <c r="D283" s="116">
        <f t="shared" si="26"/>
        <v>5.1134946370665998E-2</v>
      </c>
      <c r="E283" s="116">
        <f t="shared" si="24"/>
        <v>-9.6357226792009865E-3</v>
      </c>
      <c r="F283" s="316">
        <f>((SUM(C283:C291,C293:C295)/SUM(C296:C304,C306:C308))-1)</f>
        <v>0.14988379368910332</v>
      </c>
    </row>
    <row r="284" spans="2:6" ht="15" hidden="1" customHeight="1" outlineLevel="1">
      <c r="B284" s="315" t="s">
        <v>263</v>
      </c>
      <c r="C284" s="261">
        <v>4009</v>
      </c>
      <c r="D284" s="116">
        <f t="shared" si="26"/>
        <v>-0.12866768093892633</v>
      </c>
      <c r="E284" s="116">
        <f t="shared" si="24"/>
        <v>0.1019791094007696</v>
      </c>
      <c r="F284" s="316">
        <f>((SUM(C284:C291,C293:C296)/SUM(C297:C304,C306:C309))-1)</f>
        <v>0.18156161806208848</v>
      </c>
    </row>
    <row r="285" spans="2:6" ht="15" hidden="1" customHeight="1" outlineLevel="1">
      <c r="B285" s="315" t="s">
        <v>264</v>
      </c>
      <c r="C285" s="261">
        <v>4601</v>
      </c>
      <c r="D285" s="116">
        <f t="shared" si="26"/>
        <v>0.23054292591602032</v>
      </c>
      <c r="E285" s="116">
        <f t="shared" si="24"/>
        <v>2.2899066251667488E-2</v>
      </c>
      <c r="F285" s="316">
        <f>((SUM(C285:C291,C293:C297)/SUM(C298:C304,C306:C310))-1)</f>
        <v>0.17604435038645572</v>
      </c>
    </row>
    <row r="286" spans="2:6" ht="15" hidden="1" customHeight="1" outlineLevel="1">
      <c r="B286" s="315" t="s">
        <v>265</v>
      </c>
      <c r="C286" s="261">
        <v>3739</v>
      </c>
      <c r="D286" s="116">
        <f t="shared" si="26"/>
        <v>0.42546702249332824</v>
      </c>
      <c r="E286" s="116">
        <f t="shared" si="24"/>
        <v>0.64786249449096522</v>
      </c>
      <c r="F286" s="316">
        <f>((SUM(C286:C291,C293:C298)/SUM(C299:C304,C306:C311))-1)</f>
        <v>0.17583886430678475</v>
      </c>
    </row>
    <row r="287" spans="2:6" ht="15" hidden="1" customHeight="1" outlineLevel="1">
      <c r="B287" s="315" t="s">
        <v>266</v>
      </c>
      <c r="C287" s="261">
        <v>2623</v>
      </c>
      <c r="D287" s="116">
        <f t="shared" si="26"/>
        <v>-0.22716558632881556</v>
      </c>
      <c r="E287" s="116">
        <f t="shared" si="24"/>
        <v>7.1486928104575131E-2</v>
      </c>
      <c r="F287" s="316">
        <f>((SUM(C287:C291,C293:C299)/SUM(C300:C304,C306:C312))-1)</f>
        <v>0.12411242939134781</v>
      </c>
    </row>
    <row r="288" spans="2:6" ht="15" hidden="1" customHeight="1" outlineLevel="1">
      <c r="B288" s="315" t="s">
        <v>267</v>
      </c>
      <c r="C288" s="261">
        <v>3394</v>
      </c>
      <c r="D288" s="116">
        <f t="shared" si="26"/>
        <v>-0.36714525452172292</v>
      </c>
      <c r="E288" s="116">
        <f t="shared" si="24"/>
        <v>-7.0136986301369886E-2</v>
      </c>
      <c r="F288" s="316">
        <f>((SUM(C288:C291,C293:C300)/SUM(C301:C304,C306:C313))-1)</f>
        <v>0.10532324498567336</v>
      </c>
    </row>
    <row r="289" spans="2:6" ht="15" hidden="1" customHeight="1" outlineLevel="1">
      <c r="B289" s="315" t="s">
        <v>268</v>
      </c>
      <c r="C289" s="261">
        <v>5363</v>
      </c>
      <c r="D289" s="116">
        <f t="shared" si="26"/>
        <v>8.4749190938511326E-2</v>
      </c>
      <c r="E289" s="116">
        <f t="shared" si="24"/>
        <v>0.47213834751578365</v>
      </c>
      <c r="F289" s="316">
        <f>((SUM(C289:C291,C293:C301)/SUM(C302:C304,C306:C314))-1)</f>
        <v>0.12149765003615332</v>
      </c>
    </row>
    <row r="290" spans="2:6" ht="15" hidden="1" customHeight="1" outlineLevel="1">
      <c r="B290" s="315" t="s">
        <v>269</v>
      </c>
      <c r="C290" s="261">
        <v>4944</v>
      </c>
      <c r="D290" s="116">
        <f t="shared" si="26"/>
        <v>-6.2926459438968921E-2</v>
      </c>
      <c r="E290" s="116">
        <f t="shared" si="24"/>
        <v>0.22406536271354294</v>
      </c>
      <c r="F290" s="316">
        <f>((SUM(C290:C291,C293:C302)/SUM(C303:C304,C306:C315))-1)</f>
        <v>7.5343388095879371E-2</v>
      </c>
    </row>
    <row r="291" spans="2:6" ht="15" hidden="1" customHeight="1" outlineLevel="1">
      <c r="B291" s="315" t="s">
        <v>270</v>
      </c>
      <c r="C291" s="261">
        <v>5276</v>
      </c>
      <c r="D291" s="116">
        <f>C291/C293-1</f>
        <v>0.13633426663794967</v>
      </c>
      <c r="E291" s="116">
        <f t="shared" si="24"/>
        <v>5.9650532235388631E-2</v>
      </c>
      <c r="F291" s="316">
        <f>((SUM(C291,C293:C303)/SUM(C304,C306:C316))-1)</f>
        <v>4.8934508535088739E-2</v>
      </c>
    </row>
    <row r="292" spans="2:6" ht="15" customHeight="1" collapsed="1">
      <c r="B292" s="322">
        <v>1989</v>
      </c>
      <c r="C292" s="264">
        <v>48632</v>
      </c>
      <c r="D292" s="265"/>
      <c r="E292" s="265">
        <f t="shared" si="24"/>
        <v>4.1125216758365335E-2</v>
      </c>
      <c r="F292" s="323">
        <f>C292/C305-1</f>
        <v>4.1125216758365335E-2</v>
      </c>
    </row>
    <row r="293" spans="2:6" ht="15" hidden="1" customHeight="1" outlineLevel="1">
      <c r="B293" s="315" t="s">
        <v>259</v>
      </c>
      <c r="C293" s="261">
        <v>4643</v>
      </c>
      <c r="D293" s="116">
        <f t="shared" ref="D293:D303" si="27">IFERROR((C293-C294)/C294,"-")</f>
        <v>1.0780508840017248E-3</v>
      </c>
      <c r="E293" s="116">
        <f t="shared" si="24"/>
        <v>0.21831540278142225</v>
      </c>
      <c r="F293" s="316">
        <f>((SUM(C293:C304)/SUM(C306:C317))-1)</f>
        <v>3.9338717931602263E-2</v>
      </c>
    </row>
    <row r="294" spans="2:6" ht="15" hidden="1" customHeight="1" outlineLevel="1">
      <c r="B294" s="315" t="s">
        <v>260</v>
      </c>
      <c r="C294" s="261">
        <v>4638</v>
      </c>
      <c r="D294" s="116">
        <f t="shared" si="27"/>
        <v>0.15632011967090501</v>
      </c>
      <c r="E294" s="116">
        <f t="shared" si="24"/>
        <v>0.4705136334812936</v>
      </c>
      <c r="F294" s="316">
        <f>((SUM(C294:C304,C306)/SUM(C307:C317,C319))-1)</f>
        <v>2.6169227672280693E-2</v>
      </c>
    </row>
    <row r="295" spans="2:6" ht="15" hidden="1" customHeight="1" outlineLevel="1">
      <c r="B295" s="315" t="s">
        <v>261</v>
      </c>
      <c r="C295" s="261">
        <v>4011</v>
      </c>
      <c r="D295" s="116">
        <f t="shared" si="27"/>
        <v>-5.7344300822561693E-2</v>
      </c>
      <c r="E295" s="116">
        <f t="shared" si="24"/>
        <v>-8.0889092575618715E-2</v>
      </c>
      <c r="F295" s="316">
        <f>((SUM(C295:C304,C306:C307)/SUM(C308:C317,C319:C320))-1)</f>
        <v>-3.0540522332757059E-3</v>
      </c>
    </row>
    <row r="296" spans="2:6" ht="15" hidden="1" customHeight="1" outlineLevel="1">
      <c r="B296" s="315" t="s">
        <v>262</v>
      </c>
      <c r="C296" s="261">
        <v>4255</v>
      </c>
      <c r="D296" s="116">
        <f t="shared" si="27"/>
        <v>0.16959868059373281</v>
      </c>
      <c r="E296" s="116">
        <f t="shared" si="24"/>
        <v>0.37702265372168275</v>
      </c>
      <c r="F296" s="316">
        <f>((SUM(C296:C304,C306:C308)/SUM(C309:C317,C319:C321))-1)</f>
        <v>2.9304871877444016E-2</v>
      </c>
    </row>
    <row r="297" spans="2:6" ht="15" hidden="1" customHeight="1" outlineLevel="1">
      <c r="B297" s="315" t="s">
        <v>263</v>
      </c>
      <c r="C297" s="261">
        <v>3638</v>
      </c>
      <c r="D297" s="116">
        <f t="shared" si="27"/>
        <v>-0.19119608714984437</v>
      </c>
      <c r="E297" s="116">
        <f t="shared" si="24"/>
        <v>3.1471505528777977E-2</v>
      </c>
      <c r="F297" s="316">
        <f>((SUM(C297:C304,C306:C309)/SUM(C310:C317,C319:C322))-1)</f>
        <v>1.667910795931693E-2</v>
      </c>
    </row>
    <row r="298" spans="2:6" ht="15" hidden="1" customHeight="1" outlineLevel="1">
      <c r="B298" s="315" t="s">
        <v>264</v>
      </c>
      <c r="C298" s="261">
        <v>4498</v>
      </c>
      <c r="D298" s="116">
        <f t="shared" si="27"/>
        <v>0.98237108858527988</v>
      </c>
      <c r="E298" s="116">
        <f t="shared" si="24"/>
        <v>1.8107741059302906E-2</v>
      </c>
      <c r="F298" s="316">
        <f>((SUM(C298:C304,C306:C310)/SUM(C311:C317,C319:C323))-1)</f>
        <v>4.4548032101494606E-2</v>
      </c>
    </row>
    <row r="299" spans="2:6" ht="15" hidden="1" customHeight="1" outlineLevel="1">
      <c r="B299" s="315" t="s">
        <v>265</v>
      </c>
      <c r="C299" s="261">
        <v>2269</v>
      </c>
      <c r="D299" s="116">
        <f t="shared" si="27"/>
        <v>-7.3120915032679742E-2</v>
      </c>
      <c r="E299" s="116">
        <f t="shared" si="24"/>
        <v>-0.23292765382014879</v>
      </c>
      <c r="F299" s="316">
        <f>((SUM(C299:C304,C306:C311)/SUM(C312:C317,C319:C324))-1)</f>
        <v>8.1824981301421129E-2</v>
      </c>
    </row>
    <row r="300" spans="2:6" ht="15" hidden="1" customHeight="1" outlineLevel="1">
      <c r="B300" s="315" t="s">
        <v>266</v>
      </c>
      <c r="C300" s="261">
        <v>2448</v>
      </c>
      <c r="D300" s="116">
        <f t="shared" si="27"/>
        <v>-0.32931506849315068</v>
      </c>
      <c r="E300" s="116">
        <f t="shared" si="24"/>
        <v>-0.19447186574531095</v>
      </c>
      <c r="F300" s="316">
        <f>((SUM(C300:C304,C306:C312)/SUM(C313:C317,C319:C325))-1)</f>
        <v>0.10948629533613552</v>
      </c>
    </row>
    <row r="301" spans="2:6" ht="15" hidden="1" customHeight="1" outlineLevel="1">
      <c r="B301" s="315" t="s">
        <v>267</v>
      </c>
      <c r="C301" s="261">
        <v>3650</v>
      </c>
      <c r="D301" s="116">
        <f t="shared" si="27"/>
        <v>1.9214932747735384E-3</v>
      </c>
      <c r="E301" s="116">
        <f t="shared" si="24"/>
        <v>0.12863327149041437</v>
      </c>
      <c r="F301" s="316">
        <f>((SUM(C301:C304,C306:C313)/SUM(C314:C317,C319:C326))-1)</f>
        <v>0.13863329340096353</v>
      </c>
    </row>
    <row r="302" spans="2:6" ht="15" hidden="1" customHeight="1" outlineLevel="1">
      <c r="B302" s="315" t="s">
        <v>268</v>
      </c>
      <c r="C302" s="261">
        <v>3643</v>
      </c>
      <c r="D302" s="116">
        <f t="shared" si="27"/>
        <v>-9.8044070314434267E-2</v>
      </c>
      <c r="E302" s="116">
        <f t="shared" si="24"/>
        <v>-7.6084199847831546E-2</v>
      </c>
      <c r="F302" s="316">
        <f>((SUM(C302:C304,C306:C314)/SUM(C315:C317,C319:C327))-1)</f>
        <v>0.14750952887183333</v>
      </c>
    </row>
    <row r="303" spans="2:6" ht="15" hidden="1" customHeight="1" outlineLevel="1">
      <c r="B303" s="315" t="s">
        <v>269</v>
      </c>
      <c r="C303" s="261">
        <v>4039</v>
      </c>
      <c r="D303" s="116">
        <f t="shared" si="27"/>
        <v>-0.18879293030729061</v>
      </c>
      <c r="E303" s="116">
        <f t="shared" si="24"/>
        <v>-6.0260586319218268E-2</v>
      </c>
      <c r="F303" s="316">
        <f>((SUM(C303:C304,C306:C315)/SUM(C316:C317,C319:C328))-1)</f>
        <v>0.13907352490029656</v>
      </c>
    </row>
    <row r="304" spans="2:6" ht="15" hidden="1" customHeight="1" outlineLevel="1">
      <c r="B304" s="315" t="s">
        <v>270</v>
      </c>
      <c r="C304" s="261">
        <v>4979</v>
      </c>
      <c r="D304" s="116">
        <f>C304/C306-1</f>
        <v>0.30648123852007347</v>
      </c>
      <c r="E304" s="116">
        <f t="shared" si="24"/>
        <v>-2.5063638143724254E-2</v>
      </c>
      <c r="F304" s="316">
        <f>((SUM(C304,C306:C316)/SUM(C317,C319:C329))-1)</f>
        <v>0.15872892750025858</v>
      </c>
    </row>
    <row r="305" spans="2:6" ht="15" customHeight="1" collapsed="1">
      <c r="B305" s="322">
        <v>1988</v>
      </c>
      <c r="C305" s="264">
        <v>46711</v>
      </c>
      <c r="D305" s="265"/>
      <c r="E305" s="265">
        <f t="shared" si="24"/>
        <v>3.9338717931602263E-2</v>
      </c>
      <c r="F305" s="323">
        <f>C305/C318-1</f>
        <v>3.9338717931602263E-2</v>
      </c>
    </row>
    <row r="306" spans="2:6" ht="15" hidden="1" customHeight="1" outlineLevel="1">
      <c r="B306" s="315" t="s">
        <v>259</v>
      </c>
      <c r="C306" s="261">
        <v>3811</v>
      </c>
      <c r="D306" s="116">
        <f t="shared" ref="D306:D316" si="28">IFERROR((C306-C307)/C307,"-")</f>
        <v>0.20830691185795816</v>
      </c>
      <c r="E306" s="116">
        <f t="shared" si="24"/>
        <v>6.5417948001118331E-2</v>
      </c>
      <c r="F306" s="316">
        <f>((SUM(C306:C317)/SUM(C319:C330))-1)</f>
        <v>0.19348328332049824</v>
      </c>
    </row>
    <row r="307" spans="2:6" ht="15" hidden="1" customHeight="1" outlineLevel="1">
      <c r="B307" s="315" t="s">
        <v>260</v>
      </c>
      <c r="C307" s="261">
        <v>3154</v>
      </c>
      <c r="D307" s="116">
        <f t="shared" si="28"/>
        <v>-0.27726856095325392</v>
      </c>
      <c r="E307" s="116">
        <f t="shared" si="24"/>
        <v>5.981182795698925E-2</v>
      </c>
      <c r="F307" s="316">
        <f>((SUM(C307:C317,C319)/SUM(C320:C330,C332))-1)</f>
        <v>0.18660756940389622</v>
      </c>
    </row>
    <row r="308" spans="2:6" ht="15" hidden="1" customHeight="1" outlineLevel="1">
      <c r="B308" s="315" t="s">
        <v>261</v>
      </c>
      <c r="C308" s="261">
        <v>4364</v>
      </c>
      <c r="D308" s="116">
        <f t="shared" si="28"/>
        <v>0.4122977346278317</v>
      </c>
      <c r="E308" s="116">
        <f t="shared" si="24"/>
        <v>0.31962503779860896</v>
      </c>
      <c r="F308" s="316">
        <f>((SUM(C308:C317,C319:C320)/SUM(C321:C330,C332:C333))-1)</f>
        <v>0.18578580177877191</v>
      </c>
    </row>
    <row r="309" spans="2:6" ht="15" hidden="1" customHeight="1" outlineLevel="1">
      <c r="B309" s="315" t="s">
        <v>262</v>
      </c>
      <c r="C309" s="261">
        <v>3090</v>
      </c>
      <c r="D309" s="116">
        <f t="shared" si="28"/>
        <v>-0.12390133257726113</v>
      </c>
      <c r="E309" s="116">
        <f t="shared" si="24"/>
        <v>0.2439613526570048</v>
      </c>
      <c r="F309" s="316">
        <f>((SUM(C309:C317,C319:C321)/SUM(C322:C330,C332:C334))-1)</f>
        <v>0.18042846669743962</v>
      </c>
    </row>
    <row r="310" spans="2:6" ht="15" hidden="1" customHeight="1" outlineLevel="1">
      <c r="B310" s="315" t="s">
        <v>263</v>
      </c>
      <c r="C310" s="261">
        <v>3527</v>
      </c>
      <c r="D310" s="116">
        <f t="shared" si="28"/>
        <v>-0.20167496604798552</v>
      </c>
      <c r="E310" s="116">
        <f t="shared" si="24"/>
        <v>0.54896794027228801</v>
      </c>
      <c r="F310" s="316">
        <f>((SUM(C310:C317,C319:C322)/SUM(C323:C330,C332:C335))-1)</f>
        <v>0.18077399807189098</v>
      </c>
    </row>
    <row r="311" spans="2:6" ht="15" hidden="1" customHeight="1" outlineLevel="1">
      <c r="B311" s="315" t="s">
        <v>264</v>
      </c>
      <c r="C311" s="261">
        <v>4418</v>
      </c>
      <c r="D311" s="116">
        <f t="shared" si="28"/>
        <v>0.4935767410412441</v>
      </c>
      <c r="E311" s="116">
        <f t="shared" si="24"/>
        <v>0.51821305841924392</v>
      </c>
      <c r="F311" s="316">
        <f>((SUM(C311:C317,C319:C323)/SUM(C324:C330,C332:C336))-1)</f>
        <v>0.1414701042238069</v>
      </c>
    </row>
    <row r="312" spans="2:6" ht="15" hidden="1" customHeight="1" outlineLevel="1">
      <c r="B312" s="315" t="s">
        <v>265</v>
      </c>
      <c r="C312" s="261">
        <v>2958</v>
      </c>
      <c r="D312" s="116">
        <f t="shared" si="28"/>
        <v>-2.6653504442250741E-2</v>
      </c>
      <c r="E312" s="116">
        <f t="shared" si="24"/>
        <v>0.14695618456766191</v>
      </c>
      <c r="F312" s="316">
        <f>((SUM(C312:C317,C319:C324)/SUM(C325:C330,C332:C337))-1)</f>
        <v>0.10038133384543624</v>
      </c>
    </row>
    <row r="313" spans="2:6" ht="15" hidden="1" customHeight="1" outlineLevel="1">
      <c r="B313" s="315" t="s">
        <v>266</v>
      </c>
      <c r="C313" s="261">
        <v>3039</v>
      </c>
      <c r="D313" s="116">
        <f t="shared" si="28"/>
        <v>-6.0296846011131729E-2</v>
      </c>
      <c r="E313" s="116">
        <f t="shared" si="24"/>
        <v>0.19598583234946876</v>
      </c>
      <c r="F313" s="316">
        <f>((SUM(C313:C317,C319:C325)/SUM(C326:C330,C332:C338))-1)</f>
        <v>0.10055123126783183</v>
      </c>
    </row>
    <row r="314" spans="2:6" ht="15" hidden="1" customHeight="1" outlineLevel="1">
      <c r="B314" s="315" t="s">
        <v>267</v>
      </c>
      <c r="C314" s="261">
        <v>3234</v>
      </c>
      <c r="D314" s="116">
        <f t="shared" si="28"/>
        <v>-0.17981232564037536</v>
      </c>
      <c r="E314" s="116">
        <f t="shared" si="24"/>
        <v>0.25934579439252325</v>
      </c>
      <c r="F314" s="316">
        <f>((SUM(C314:C317,C319:C326)/SUM(C327:C330,C332:C339))-1)</f>
        <v>9.497627686296406E-2</v>
      </c>
    </row>
    <row r="315" spans="2:6" ht="15" hidden="1" customHeight="1" outlineLevel="1">
      <c r="B315" s="315" t="s">
        <v>268</v>
      </c>
      <c r="C315" s="261">
        <v>3943</v>
      </c>
      <c r="D315" s="116">
        <f t="shared" si="28"/>
        <v>-8.2596556537924609E-2</v>
      </c>
      <c r="E315" s="116">
        <f t="shared" si="24"/>
        <v>-0.12221727515583258</v>
      </c>
      <c r="F315" s="316">
        <f>((SUM(C315:C317,C319:C327)/SUM(C328:C330,C332:C340))-1)</f>
        <v>7.53980425508185E-2</v>
      </c>
    </row>
    <row r="316" spans="2:6" ht="15" hidden="1" customHeight="1" outlineLevel="1">
      <c r="B316" s="315" t="s">
        <v>269</v>
      </c>
      <c r="C316" s="261">
        <v>4298</v>
      </c>
      <c r="D316" s="116">
        <f t="shared" si="28"/>
        <v>-0.15841002545525748</v>
      </c>
      <c r="E316" s="116">
        <f t="shared" si="24"/>
        <v>0.11404872991187154</v>
      </c>
      <c r="F316" s="316">
        <f>((SUM(C316:C317,C319:C328)/SUM(C329:C330,C332:C341))-1)</f>
        <v>0.14277367144818731</v>
      </c>
    </row>
    <row r="317" spans="2:6" ht="15" hidden="1" customHeight="1" outlineLevel="1">
      <c r="B317" s="315" t="s">
        <v>270</v>
      </c>
      <c r="C317" s="261">
        <v>5107</v>
      </c>
      <c r="D317" s="116">
        <f>C317/C319-1</f>
        <v>0.42773273693038849</v>
      </c>
      <c r="E317" s="116">
        <f t="shared" si="24"/>
        <v>0.24926614481409004</v>
      </c>
      <c r="F317" s="316">
        <f>((SUM(C317,C319:C329)/SUM(C330,C332:C342))-1)</f>
        <v>0.16508013013616107</v>
      </c>
    </row>
    <row r="318" spans="2:6" ht="15" customHeight="1" collapsed="1">
      <c r="B318" s="322">
        <v>1987</v>
      </c>
      <c r="C318" s="264">
        <v>44943</v>
      </c>
      <c r="D318" s="265"/>
      <c r="E318" s="265">
        <f t="shared" si="24"/>
        <v>0.19348328332049824</v>
      </c>
      <c r="F318" s="323">
        <f>C318/C331-1</f>
        <v>0.19348328332049824</v>
      </c>
    </row>
    <row r="319" spans="2:6" ht="15" hidden="1" customHeight="1" outlineLevel="1">
      <c r="B319" s="315" t="s">
        <v>259</v>
      </c>
      <c r="C319" s="261">
        <v>3577</v>
      </c>
      <c r="D319" s="116">
        <f t="shared" ref="D319:D329" si="29">IFERROR((C319-C320)/C320,"-")</f>
        <v>0.20194892473118278</v>
      </c>
      <c r="E319" s="116">
        <f t="shared" si="24"/>
        <v>-5.8365758754863606E-3</v>
      </c>
      <c r="F319" s="316">
        <f>((SUM(C319:C330)/SUM(C332:C343))-1)</f>
        <v>0.1771859076557567</v>
      </c>
    </row>
    <row r="320" spans="2:6" ht="15" hidden="1" customHeight="1" outlineLevel="1">
      <c r="B320" s="315" t="s">
        <v>260</v>
      </c>
      <c r="C320" s="261">
        <v>2976</v>
      </c>
      <c r="D320" s="116">
        <f t="shared" si="29"/>
        <v>-0.10009071666162685</v>
      </c>
      <c r="E320" s="116">
        <f t="shared" si="24"/>
        <v>4.3478260869565188E-2</v>
      </c>
      <c r="F320" s="316">
        <f>((SUM(C320:C330,C332)/SUM(C333:C343,C345))-1)</f>
        <v>0.21393131000708809</v>
      </c>
    </row>
    <row r="321" spans="2:6" ht="15" hidden="1" customHeight="1" outlineLevel="1">
      <c r="B321" s="315" t="s">
        <v>261</v>
      </c>
      <c r="C321" s="261">
        <v>3307</v>
      </c>
      <c r="D321" s="116">
        <f t="shared" si="29"/>
        <v>0.33132045088566825</v>
      </c>
      <c r="E321" s="116">
        <f t="shared" si="24"/>
        <v>0.28079008520526716</v>
      </c>
      <c r="F321" s="316">
        <f>((SUM(C321:C330,C332:C333)/SUM(C334:C343,C345:C346))-1)</f>
        <v>0.21329800982165925</v>
      </c>
    </row>
    <row r="322" spans="2:6" ht="15" hidden="1" customHeight="1" outlineLevel="1">
      <c r="B322" s="315" t="s">
        <v>262</v>
      </c>
      <c r="C322" s="261">
        <v>2484</v>
      </c>
      <c r="D322" s="116">
        <f t="shared" si="29"/>
        <v>9.0909090909090912E-2</v>
      </c>
      <c r="E322" s="116">
        <f t="shared" si="24"/>
        <v>0.2673469387755103</v>
      </c>
      <c r="F322" s="316">
        <f>((SUM(C322:C330,C332:C334)/SUM(C335:C343,C345:C347))-1)</f>
        <v>0.20069768200045646</v>
      </c>
    </row>
    <row r="323" spans="2:6" ht="15" hidden="1" customHeight="1" outlineLevel="1">
      <c r="B323" s="315" t="s">
        <v>263</v>
      </c>
      <c r="C323" s="261">
        <v>2277</v>
      </c>
      <c r="D323" s="116">
        <f t="shared" si="29"/>
        <v>-0.21752577319587629</v>
      </c>
      <c r="E323" s="116">
        <f t="shared" si="24"/>
        <v>-6.3733552631578982E-2</v>
      </c>
      <c r="F323" s="316">
        <f>((SUM(C323:C330,C332:C335)/SUM(C336:C343,C345:C348))-1)</f>
        <v>0.17267999612390583</v>
      </c>
    </row>
    <row r="324" spans="2:6" ht="15" hidden="1" customHeight="1" outlineLevel="1">
      <c r="B324" s="315" t="s">
        <v>264</v>
      </c>
      <c r="C324" s="261">
        <v>2910</v>
      </c>
      <c r="D324" s="116">
        <f t="shared" si="29"/>
        <v>0.12834431950368361</v>
      </c>
      <c r="E324" s="116">
        <f t="shared" si="24"/>
        <v>3.1023784901758056E-3</v>
      </c>
      <c r="F324" s="316">
        <f>((SUM(C324:C330,C332:C336)/SUM(C337:C343,C345:C349))-1)</f>
        <v>0.19263354159170465</v>
      </c>
    </row>
    <row r="325" spans="2:6" ht="15" hidden="1" customHeight="1" outlineLevel="1">
      <c r="B325" s="315" t="s">
        <v>265</v>
      </c>
      <c r="C325" s="261">
        <v>2579</v>
      </c>
      <c r="D325" s="116">
        <f t="shared" si="29"/>
        <v>1.49547422274695E-2</v>
      </c>
      <c r="E325" s="116">
        <f t="shared" si="24"/>
        <v>0.15702108568864959</v>
      </c>
      <c r="F325" s="316">
        <f>((SUM(C325:C330,C332:C337)/SUM(C338:C343,C345:C350))-1)</f>
        <v>0.21220485533754574</v>
      </c>
    </row>
    <row r="326" spans="2:6" ht="15" hidden="1" customHeight="1" outlineLevel="1">
      <c r="B326" s="315" t="s">
        <v>266</v>
      </c>
      <c r="C326" s="261">
        <v>2541</v>
      </c>
      <c r="D326" s="116">
        <f t="shared" si="29"/>
        <v>-1.0514018691588784E-2</v>
      </c>
      <c r="E326" s="116">
        <f t="shared" si="24"/>
        <v>0.11938325991189425</v>
      </c>
      <c r="F326" s="316">
        <f>((SUM(C326:C330,C332:C338)/SUM(C339:C343,C345:C351))-1)</f>
        <v>0.20216450216450221</v>
      </c>
    </row>
    <row r="327" spans="2:6" ht="15" hidden="1" customHeight="1" outlineLevel="1">
      <c r="B327" s="315" t="s">
        <v>267</v>
      </c>
      <c r="C327" s="261">
        <v>2568</v>
      </c>
      <c r="D327" s="116">
        <f t="shared" si="29"/>
        <v>-0.42831700801424755</v>
      </c>
      <c r="E327" s="116">
        <f t="shared" si="24"/>
        <v>-1.2687427912341454E-2</v>
      </c>
      <c r="F327" s="316">
        <f>((SUM(C327:C330,C332:C339)/SUM(C340:C343,C345:C352))-1)</f>
        <v>0.20830944592452694</v>
      </c>
    </row>
    <row r="328" spans="2:6" ht="15" hidden="1" customHeight="1" outlineLevel="1">
      <c r="B328" s="315" t="s">
        <v>268</v>
      </c>
      <c r="C328" s="261">
        <v>4492</v>
      </c>
      <c r="D328" s="116">
        <f t="shared" si="29"/>
        <v>0.1643338517366511</v>
      </c>
      <c r="E328" s="116">
        <f t="shared" ref="E328:E391" si="30">C328/C341-1</f>
        <v>0.57172848145556343</v>
      </c>
      <c r="F328" s="316">
        <f>((SUM(C328:C330,C332:C340)/SUM(C341:C343,C345:C353))-1)</f>
        <v>0.19169934206154049</v>
      </c>
    </row>
    <row r="329" spans="2:6" ht="15" hidden="1" customHeight="1" outlineLevel="1">
      <c r="B329" s="315" t="s">
        <v>269</v>
      </c>
      <c r="C329" s="261">
        <v>3858</v>
      </c>
      <c r="D329" s="116">
        <f t="shared" si="29"/>
        <v>-5.6262230919765163E-2</v>
      </c>
      <c r="E329" s="116">
        <f t="shared" si="30"/>
        <v>0.36566371681415921</v>
      </c>
      <c r="F329" s="316">
        <f>((SUM(C329:C330,C332:C341)/SUM(C342:C343,C345:C354))-1)</f>
        <v>0.10952998379254453</v>
      </c>
    </row>
    <row r="330" spans="2:6" ht="15" hidden="1" customHeight="1" outlineLevel="1">
      <c r="B330" s="315" t="s">
        <v>270</v>
      </c>
      <c r="C330" s="261">
        <v>4088</v>
      </c>
      <c r="D330" s="116">
        <f>C330/C332-1</f>
        <v>0.13618677042801552</v>
      </c>
      <c r="E330" s="116">
        <f t="shared" si="30"/>
        <v>0.4189517528635891</v>
      </c>
      <c r="F330" s="316">
        <f>((SUM(C330,C332:C342)/SUM(C343,C345:C355))-1)</f>
        <v>7.6883150587166771E-2</v>
      </c>
    </row>
    <row r="331" spans="2:6" ht="15" customHeight="1" collapsed="1">
      <c r="B331" s="322">
        <v>1986</v>
      </c>
      <c r="C331" s="264">
        <v>37657</v>
      </c>
      <c r="D331" s="265"/>
      <c r="E331" s="265">
        <f t="shared" si="30"/>
        <v>0.1771859076557567</v>
      </c>
      <c r="F331" s="323">
        <f>C331/C344-1</f>
        <v>0.1771859076557567</v>
      </c>
    </row>
    <row r="332" spans="2:6" ht="15" hidden="1" customHeight="1" outlineLevel="1">
      <c r="B332" s="315" t="s">
        <v>259</v>
      </c>
      <c r="C332" s="261">
        <v>3598</v>
      </c>
      <c r="D332" s="116">
        <f t="shared" ref="D332:D342" si="31">IFERROR((C332-C333)/C333,"-")</f>
        <v>0.26157082748948107</v>
      </c>
      <c r="E332" s="116">
        <f t="shared" si="30"/>
        <v>0.35927465054778995</v>
      </c>
      <c r="F332" s="316">
        <f>((SUM(C332:C343)/SUM(C345:C356))-1)</f>
        <v>4.0022108069445395E-2</v>
      </c>
    </row>
    <row r="333" spans="2:6" ht="15" hidden="1" customHeight="1" outlineLevel="1">
      <c r="B333" s="315" t="s">
        <v>260</v>
      </c>
      <c r="C333" s="261">
        <v>2852</v>
      </c>
      <c r="D333" s="116">
        <f t="shared" si="31"/>
        <v>0.104570100697134</v>
      </c>
      <c r="E333" s="116">
        <f t="shared" si="30"/>
        <v>3.1091829356471479E-2</v>
      </c>
      <c r="F333" s="316">
        <f>((SUM(C333:C343,C345)/SUM(C346:C356,C358))-1)</f>
        <v>4.0760869565217295E-3</v>
      </c>
    </row>
    <row r="334" spans="2:6" ht="15" hidden="1" customHeight="1" outlineLevel="1">
      <c r="B334" s="315" t="s">
        <v>261</v>
      </c>
      <c r="C334" s="261">
        <v>2582</v>
      </c>
      <c r="D334" s="116">
        <f t="shared" si="31"/>
        <v>0.31734693877551018</v>
      </c>
      <c r="E334" s="116">
        <f t="shared" si="30"/>
        <v>0.12114633087277471</v>
      </c>
      <c r="F334" s="316">
        <f>((SUM(C334:C343,C345:C346)/SUM(C347:C356,C358:C359))-1)</f>
        <v>1.8023944217866017E-2</v>
      </c>
    </row>
    <row r="335" spans="2:6" ht="15" hidden="1" customHeight="1" outlineLevel="1">
      <c r="B335" s="315" t="s">
        <v>262</v>
      </c>
      <c r="C335" s="261">
        <v>1960</v>
      </c>
      <c r="D335" s="116">
        <f t="shared" si="31"/>
        <v>-0.19407894736842105</v>
      </c>
      <c r="E335" s="116">
        <f t="shared" si="30"/>
        <v>-0.12733748886910057</v>
      </c>
      <c r="F335" s="316">
        <f>((SUM(C335:C343,C345:C347)/SUM(C348:C356,C358:C360))-1)</f>
        <v>8.1180569249983403E-3</v>
      </c>
    </row>
    <row r="336" spans="2:6" ht="15" hidden="1" customHeight="1" outlineLevel="1">
      <c r="B336" s="315" t="s">
        <v>263</v>
      </c>
      <c r="C336" s="261">
        <v>2432</v>
      </c>
      <c r="D336" s="116">
        <f t="shared" si="31"/>
        <v>-0.16166839021027232</v>
      </c>
      <c r="E336" s="116">
        <f t="shared" si="30"/>
        <v>0.18982387475538154</v>
      </c>
      <c r="F336" s="316">
        <f>((SUM(C336:C343,C345:C348)/SUM(C349:C356,C358:C361))-1)</f>
        <v>2.5743820820356422E-2</v>
      </c>
    </row>
    <row r="337" spans="2:6" ht="15" hidden="1" customHeight="1" outlineLevel="1">
      <c r="B337" s="315" t="s">
        <v>264</v>
      </c>
      <c r="C337" s="261">
        <v>2901</v>
      </c>
      <c r="D337" s="116">
        <f t="shared" si="31"/>
        <v>0.30148048452220727</v>
      </c>
      <c r="E337" s="116">
        <f t="shared" si="30"/>
        <v>0.20874999999999999</v>
      </c>
      <c r="F337" s="316">
        <f>((SUM(C337:C343,C345:C349)/SUM(C350:C356,C358:C362))-1)</f>
        <v>1.927116327142997E-2</v>
      </c>
    </row>
    <row r="338" spans="2:6" ht="15" hidden="1" customHeight="1" outlineLevel="1">
      <c r="B338" s="315" t="s">
        <v>265</v>
      </c>
      <c r="C338" s="261">
        <v>2229</v>
      </c>
      <c r="D338" s="116">
        <f t="shared" si="31"/>
        <v>-1.8061674008810574E-2</v>
      </c>
      <c r="E338" s="116">
        <f t="shared" si="30"/>
        <v>1.8273184102329809E-2</v>
      </c>
      <c r="F338" s="316">
        <f>((SUM(C338:C343,C345:C350)/SUM(C351:C356,C358:C363))-1)</f>
        <v>1.5192437542201231E-2</v>
      </c>
    </row>
    <row r="339" spans="2:6" ht="15" hidden="1" customHeight="1" outlineLevel="1">
      <c r="B339" s="315" t="s">
        <v>266</v>
      </c>
      <c r="C339" s="261">
        <v>2270</v>
      </c>
      <c r="D339" s="116">
        <f t="shared" si="31"/>
        <v>-0.12725874663590928</v>
      </c>
      <c r="E339" s="116">
        <f t="shared" si="30"/>
        <v>0.19915478077126259</v>
      </c>
      <c r="F339" s="316">
        <f>((SUM(C339:C343,C345:C351)/SUM(C352:C356,C358:C364))-1)</f>
        <v>4.6305006794188364E-2</v>
      </c>
    </row>
    <row r="340" spans="2:6" ht="15" hidden="1" customHeight="1" outlineLevel="1">
      <c r="B340" s="315" t="s">
        <v>267</v>
      </c>
      <c r="C340" s="261">
        <v>2601</v>
      </c>
      <c r="D340" s="116">
        <f t="shared" si="31"/>
        <v>-8.9923023093072083E-2</v>
      </c>
      <c r="E340" s="116">
        <f t="shared" si="30"/>
        <v>-0.1449704142011834</v>
      </c>
      <c r="F340" s="316">
        <f>((SUM(C340:C343,C345:C352)/SUM(C353:C356,C358:C365))-1)</f>
        <v>2.6339471133877801E-2</v>
      </c>
    </row>
    <row r="341" spans="2:6" ht="15" hidden="1" customHeight="1" outlineLevel="1">
      <c r="B341" s="315" t="s">
        <v>268</v>
      </c>
      <c r="C341" s="261">
        <v>2858</v>
      </c>
      <c r="D341" s="116">
        <f t="shared" si="31"/>
        <v>1.1681415929203539E-2</v>
      </c>
      <c r="E341" s="116">
        <f t="shared" si="30"/>
        <v>-0.20918649695628111</v>
      </c>
      <c r="F341" s="316">
        <f>((SUM(C341:C343,C345:C353)/SUM(C354:C356,C358:C366))-1)</f>
        <v>4.5366124774211425E-2</v>
      </c>
    </row>
    <row r="342" spans="2:6" ht="15" hidden="1" customHeight="1" outlineLevel="1">
      <c r="B342" s="315" t="s">
        <v>269</v>
      </c>
      <c r="C342" s="261">
        <v>2825</v>
      </c>
      <c r="D342" s="116">
        <f t="shared" si="31"/>
        <v>-1.9437695244706701E-2</v>
      </c>
      <c r="E342" s="116">
        <f t="shared" si="30"/>
        <v>8.5683684398429882E-3</v>
      </c>
      <c r="F342" s="316">
        <f>((SUM(C342:C343,C345:C354)/SUM(C355:C356,C358:C367))-1)</f>
        <v>7.3939984682865667E-2</v>
      </c>
    </row>
    <row r="343" spans="2:6" ht="15" hidden="1" customHeight="1" outlineLevel="1">
      <c r="B343" s="315" t="s">
        <v>270</v>
      </c>
      <c r="C343" s="261">
        <v>2881</v>
      </c>
      <c r="D343" s="116">
        <f>C343/C345-1</f>
        <v>8.8401964488099782E-2</v>
      </c>
      <c r="E343" s="116">
        <f t="shared" si="30"/>
        <v>2.4173480270174297E-2</v>
      </c>
      <c r="F343" s="316">
        <f>((SUM(C343,C345:C355)/SUM(C356,C358:C368))-1)</f>
        <v>4.9931880108991855E-2</v>
      </c>
    </row>
    <row r="344" spans="2:6" ht="15" customHeight="1" collapsed="1">
      <c r="B344" s="322">
        <v>1985</v>
      </c>
      <c r="C344" s="264">
        <v>31989</v>
      </c>
      <c r="D344" s="265"/>
      <c r="E344" s="265">
        <f t="shared" si="30"/>
        <v>4.0022108069445395E-2</v>
      </c>
      <c r="F344" s="323">
        <f>C344/C357-1</f>
        <v>4.0022108069445395E-2</v>
      </c>
    </row>
    <row r="345" spans="2:6" ht="15" hidden="1" customHeight="1" outlineLevel="1">
      <c r="B345" s="315" t="s">
        <v>259</v>
      </c>
      <c r="C345" s="261">
        <v>2647</v>
      </c>
      <c r="D345" s="116">
        <f t="shared" ref="D345:D355" si="32">IFERROR((C345-C346)/C346,"-")</f>
        <v>-4.302241503976862E-2</v>
      </c>
      <c r="E345" s="116">
        <f t="shared" si="30"/>
        <v>-5.4980364155658656E-2</v>
      </c>
      <c r="F345" s="316">
        <f>((SUM(C345:C356)/SUM(C358:C369))-1)</f>
        <v>1.8510546706844488E-2</v>
      </c>
    </row>
    <row r="346" spans="2:6" ht="15" hidden="1" customHeight="1" outlineLevel="1">
      <c r="B346" s="315" t="s">
        <v>260</v>
      </c>
      <c r="C346" s="261">
        <v>2766</v>
      </c>
      <c r="D346" s="116">
        <f t="shared" si="32"/>
        <v>0.20104211897524968</v>
      </c>
      <c r="E346" s="116">
        <f t="shared" si="30"/>
        <v>0.22497785651018609</v>
      </c>
      <c r="F346" s="316">
        <f>((SUM(C346:C356,C358)/SUM(C359:C369,C371))-1)</f>
        <v>2.4729828283498012E-2</v>
      </c>
    </row>
    <row r="347" spans="2:6" ht="15" hidden="1" customHeight="1" outlineLevel="1">
      <c r="B347" s="315" t="s">
        <v>261</v>
      </c>
      <c r="C347" s="261">
        <v>2303</v>
      </c>
      <c r="D347" s="116">
        <f t="shared" si="32"/>
        <v>2.5378450578806767E-2</v>
      </c>
      <c r="E347" s="116">
        <f t="shared" si="30"/>
        <v>-9.4623655913979032E-3</v>
      </c>
      <c r="F347" s="316">
        <f>((SUM(C347:C356,C358:C359)/SUM(C360:C369,C371:C372))-1)</f>
        <v>1.7945627427347066E-2</v>
      </c>
    </row>
    <row r="348" spans="2:6" ht="15" hidden="1" customHeight="1" outlineLevel="1">
      <c r="B348" s="315" t="s">
        <v>262</v>
      </c>
      <c r="C348" s="261">
        <v>2246</v>
      </c>
      <c r="D348" s="116">
        <f t="shared" si="32"/>
        <v>9.8825831702544026E-2</v>
      </c>
      <c r="E348" s="116">
        <f t="shared" si="30"/>
        <v>0.12187812187812197</v>
      </c>
      <c r="F348" s="316">
        <f>((SUM(C348:C356,C358:C360)/SUM(C361:C369,C371:C373))-1)</f>
        <v>7.6836457574351869E-3</v>
      </c>
    </row>
    <row r="349" spans="2:6" ht="15" hidden="1" customHeight="1" outlineLevel="1">
      <c r="B349" s="315" t="s">
        <v>263</v>
      </c>
      <c r="C349" s="261">
        <v>2044</v>
      </c>
      <c r="D349" s="116">
        <f t="shared" si="32"/>
        <v>-0.14833333333333334</v>
      </c>
      <c r="E349" s="116">
        <f t="shared" si="30"/>
        <v>0.10188679245283017</v>
      </c>
      <c r="F349" s="316">
        <f>((SUM(C349:C356,C358:C361)/SUM(C362:C369,C371:C374))-1)</f>
        <v>2.6909405003157083E-3</v>
      </c>
    </row>
    <row r="350" spans="2:6" ht="15" hidden="1" customHeight="1" outlineLevel="1">
      <c r="B350" s="315" t="s">
        <v>264</v>
      </c>
      <c r="C350" s="261">
        <v>2400</v>
      </c>
      <c r="D350" s="116">
        <f t="shared" si="32"/>
        <v>9.6391046139789854E-2</v>
      </c>
      <c r="E350" s="116">
        <f t="shared" si="30"/>
        <v>0.18401578687715836</v>
      </c>
      <c r="F350" s="316">
        <f>((SUM(C350:C356,C358:C362)/SUM(C363:C369,C371:C375))-1)</f>
        <v>-6.2949342345028914E-3</v>
      </c>
    </row>
    <row r="351" spans="2:6" ht="15" hidden="1" customHeight="1" outlineLevel="1">
      <c r="B351" s="315" t="s">
        <v>265</v>
      </c>
      <c r="C351" s="261">
        <v>2189</v>
      </c>
      <c r="D351" s="116">
        <f t="shared" si="32"/>
        <v>0.15636555731642895</v>
      </c>
      <c r="E351" s="116">
        <f t="shared" si="30"/>
        <v>0.7236220472440944</v>
      </c>
      <c r="F351" s="316">
        <f>((SUM(C351:C356,C358:C363)/SUM(C364:C369,C371:C376))-1)</f>
        <v>-3.0917716342221513E-2</v>
      </c>
    </row>
    <row r="352" spans="2:6" ht="15" hidden="1" customHeight="1" outlineLevel="1">
      <c r="B352" s="315" t="s">
        <v>266</v>
      </c>
      <c r="C352" s="261">
        <v>1893</v>
      </c>
      <c r="D352" s="116">
        <f t="shared" si="32"/>
        <v>-0.37771203155818539</v>
      </c>
      <c r="E352" s="116">
        <f t="shared" si="30"/>
        <v>-9.1650671785028837E-2</v>
      </c>
      <c r="F352" s="316">
        <f>((SUM(C352:C356,C358:C364)/SUM(C365:C369,C371:C377))-1)</f>
        <v>-6.7998051631758427E-2</v>
      </c>
    </row>
    <row r="353" spans="2:6" ht="15" hidden="1" customHeight="1" outlineLevel="1">
      <c r="B353" s="315" t="s">
        <v>267</v>
      </c>
      <c r="C353" s="261">
        <v>3042</v>
      </c>
      <c r="D353" s="116">
        <f t="shared" si="32"/>
        <v>-0.15827338129496402</v>
      </c>
      <c r="E353" s="116">
        <f t="shared" si="30"/>
        <v>3.539823008849563E-2</v>
      </c>
      <c r="F353" s="316">
        <f>((SUM(C353:C356,C358:C365)/SUM(C366:C369,C371:C378))-1)</f>
        <v>-4.3121149897330624E-2</v>
      </c>
    </row>
    <row r="354" spans="2:6" ht="15" hidden="1" customHeight="1" outlineLevel="1">
      <c r="B354" s="315" t="s">
        <v>268</v>
      </c>
      <c r="C354" s="261">
        <v>3614</v>
      </c>
      <c r="D354" s="116">
        <f t="shared" si="32"/>
        <v>0.29025348089967867</v>
      </c>
      <c r="E354" s="116">
        <f t="shared" si="30"/>
        <v>1.7454954954954971E-2</v>
      </c>
      <c r="F354" s="316">
        <f>((SUM(C354:C356,C358:C366)/SUM(C367:C369,C371:C379))-1)</f>
        <v>-3.9791868183182699E-2</v>
      </c>
    </row>
    <row r="355" spans="2:6" ht="15" hidden="1" customHeight="1" outlineLevel="1">
      <c r="B355" s="315" t="s">
        <v>269</v>
      </c>
      <c r="C355" s="261">
        <v>2801</v>
      </c>
      <c r="D355" s="116">
        <f t="shared" si="32"/>
        <v>-4.2659082829719164E-3</v>
      </c>
      <c r="E355" s="116">
        <f t="shared" si="30"/>
        <v>-0.18457059679767107</v>
      </c>
      <c r="F355" s="316">
        <f>((SUM(C355:C356,C358:C367)/SUM(C368:C369,C371:C380))-1)</f>
        <v>-4.501329787234043E-2</v>
      </c>
    </row>
    <row r="356" spans="2:6" ht="15" hidden="1" customHeight="1" outlineLevel="1">
      <c r="B356" s="315" t="s">
        <v>270</v>
      </c>
      <c r="C356" s="261">
        <v>2813</v>
      </c>
      <c r="D356" s="116">
        <f>C356/C358-1</f>
        <v>4.2841842199214941E-3</v>
      </c>
      <c r="E356" s="116">
        <f t="shared" si="30"/>
        <v>-0.22973713033954002</v>
      </c>
      <c r="F356" s="316">
        <f>((SUM(C356,C358:C368)/SUM(C369,C371:C381))-1)</f>
        <v>-4.2244332082857605E-2</v>
      </c>
    </row>
    <row r="357" spans="2:6" ht="15" customHeight="1" collapsed="1">
      <c r="B357" s="322">
        <v>1984</v>
      </c>
      <c r="C357" s="264">
        <v>30758</v>
      </c>
      <c r="D357" s="265"/>
      <c r="E357" s="265">
        <f t="shared" si="30"/>
        <v>1.8510546706844488E-2</v>
      </c>
      <c r="F357" s="323">
        <f>C357/C370-1</f>
        <v>1.8510546706844488E-2</v>
      </c>
    </row>
    <row r="358" spans="2:6" ht="15" hidden="1" customHeight="1" outlineLevel="1">
      <c r="B358" s="315" t="s">
        <v>259</v>
      </c>
      <c r="C358" s="261">
        <v>2801</v>
      </c>
      <c r="D358" s="116">
        <f t="shared" ref="D358:D368" si="33">IFERROR((C358-C359)/C359,"-")</f>
        <v>0.24047829937998227</v>
      </c>
      <c r="E358" s="116">
        <f t="shared" si="30"/>
        <v>1.1921965317919003E-2</v>
      </c>
      <c r="F358" s="316">
        <f>((SUM(C358:C369)/SUM(C371:C382))-1)</f>
        <v>-3.6990975477534382E-2</v>
      </c>
    </row>
    <row r="359" spans="2:6" ht="15" hidden="1" customHeight="1" outlineLevel="1">
      <c r="B359" s="315" t="s">
        <v>260</v>
      </c>
      <c r="C359" s="261">
        <v>2258</v>
      </c>
      <c r="D359" s="116">
        <f t="shared" si="33"/>
        <v>-2.8817204301075268E-2</v>
      </c>
      <c r="E359" s="116">
        <f t="shared" si="30"/>
        <v>0.15204081632653055</v>
      </c>
      <c r="F359" s="316">
        <f>((SUM(C359:C369,C371)/SUM(C372:C382,C384))-1)</f>
        <v>-4.0430066482170735E-2</v>
      </c>
    </row>
    <row r="360" spans="2:6" ht="15" hidden="1" customHeight="1" outlineLevel="1">
      <c r="B360" s="315" t="s">
        <v>261</v>
      </c>
      <c r="C360" s="261">
        <v>2325</v>
      </c>
      <c r="D360" s="116">
        <f t="shared" si="33"/>
        <v>0.16133866133866134</v>
      </c>
      <c r="E360" s="116">
        <f t="shared" si="30"/>
        <v>-0.12297246322142585</v>
      </c>
      <c r="F360" s="316">
        <f>((SUM(C360:C369,C371:C372)/SUM(C373:C382,C384:C385))-1)</f>
        <v>-7.5150952159777074E-2</v>
      </c>
    </row>
    <row r="361" spans="2:6" ht="15" hidden="1" customHeight="1" outlineLevel="1">
      <c r="B361" s="315" t="s">
        <v>262</v>
      </c>
      <c r="C361" s="261">
        <v>2002</v>
      </c>
      <c r="D361" s="116">
        <f t="shared" si="33"/>
        <v>7.9245283018867921E-2</v>
      </c>
      <c r="E361" s="116">
        <f t="shared" si="30"/>
        <v>4.8716605552645342E-2</v>
      </c>
      <c r="F361" s="316">
        <f>((SUM(C361:C369,C371:C373)/SUM(C374:C382,C384:C386))-1)</f>
        <v>-0.14413673856968734</v>
      </c>
    </row>
    <row r="362" spans="2:6" ht="15" hidden="1" customHeight="1" outlineLevel="1">
      <c r="B362" s="315" t="s">
        <v>263</v>
      </c>
      <c r="C362" s="261">
        <v>1855</v>
      </c>
      <c r="D362" s="116">
        <f t="shared" si="33"/>
        <v>-8.4854464726196344E-2</v>
      </c>
      <c r="E362" s="116">
        <f t="shared" si="30"/>
        <v>-4.2333505420753759E-2</v>
      </c>
      <c r="F362" s="316">
        <f>((SUM(C362:C369,C371:C374)/SUM(C375:C382,C384:C387))-1)</f>
        <v>-0.17220801364023874</v>
      </c>
    </row>
    <row r="363" spans="2:6" ht="15" hidden="1" customHeight="1" outlineLevel="1">
      <c r="B363" s="315" t="s">
        <v>264</v>
      </c>
      <c r="C363" s="261">
        <v>2027</v>
      </c>
      <c r="D363" s="116">
        <f t="shared" si="33"/>
        <v>0.59606299212598424</v>
      </c>
      <c r="E363" s="116">
        <f t="shared" si="30"/>
        <v>-0.15857202158572026</v>
      </c>
      <c r="F363" s="316">
        <f>((SUM(C363:C369,C371:C375)/SUM(C376:C382,C384:C388))-1)</f>
        <v>-0.1867708473662939</v>
      </c>
    </row>
    <row r="364" spans="2:6" ht="15" hidden="1" customHeight="1" outlineLevel="1">
      <c r="B364" s="315" t="s">
        <v>265</v>
      </c>
      <c r="C364" s="261">
        <v>1270</v>
      </c>
      <c r="D364" s="116">
        <f t="shared" si="33"/>
        <v>-0.390595009596929</v>
      </c>
      <c r="E364" s="116">
        <f t="shared" si="30"/>
        <v>-0.15333333333333332</v>
      </c>
      <c r="F364" s="316">
        <f>((SUM(C364:C369,C371:C376)/SUM(C377:C382,C384:C389))-1)</f>
        <v>-0.19215012554513022</v>
      </c>
    </row>
    <row r="365" spans="2:6" ht="15" hidden="1" customHeight="1" outlineLevel="1">
      <c r="B365" s="315" t="s">
        <v>266</v>
      </c>
      <c r="C365" s="261">
        <v>2084</v>
      </c>
      <c r="D365" s="116">
        <f t="shared" si="33"/>
        <v>-0.29067392784206941</v>
      </c>
      <c r="E365" s="116">
        <f t="shared" si="30"/>
        <v>0.40525960890087664</v>
      </c>
      <c r="F365" s="316">
        <f>((SUM(C365:C369,C371:C377)/SUM(C378:C382,C384:C390))-1)</f>
        <v>-0.19708504979923869</v>
      </c>
    </row>
    <row r="366" spans="2:6" ht="15" hidden="1" customHeight="1" outlineLevel="1">
      <c r="B366" s="315" t="s">
        <v>267</v>
      </c>
      <c r="C366" s="261">
        <v>2938</v>
      </c>
      <c r="D366" s="116">
        <f t="shared" si="33"/>
        <v>-0.17286036036036037</v>
      </c>
      <c r="E366" s="116">
        <f t="shared" si="30"/>
        <v>7.8165137614678804E-2</v>
      </c>
      <c r="F366" s="316">
        <f>((SUM(C366:C369,C371:C378)/SUM(C379:C382,C384:C391))-1)</f>
        <v>-0.22288567457662012</v>
      </c>
    </row>
    <row r="367" spans="2:6" ht="15" hidden="1" customHeight="1" outlineLevel="1">
      <c r="B367" s="315" t="s">
        <v>268</v>
      </c>
      <c r="C367" s="261">
        <v>3552</v>
      </c>
      <c r="D367" s="116">
        <f t="shared" si="33"/>
        <v>3.4061135371179038E-2</v>
      </c>
      <c r="E367" s="116">
        <f t="shared" si="30"/>
        <v>-2.7115858668857795E-2</v>
      </c>
      <c r="F367" s="316">
        <f>((SUM(C367:C369,C371:C379)/SUM(C380:C382,C384:C392))-1)</f>
        <v>-0.2270348312578957</v>
      </c>
    </row>
    <row r="368" spans="2:6" ht="15" hidden="1" customHeight="1" outlineLevel="1">
      <c r="B368" s="315" t="s">
        <v>269</v>
      </c>
      <c r="C368" s="261">
        <v>3435</v>
      </c>
      <c r="D368" s="116">
        <f t="shared" si="33"/>
        <v>-5.941949616648412E-2</v>
      </c>
      <c r="E368" s="116">
        <f t="shared" si="30"/>
        <v>-0.14339152119700749</v>
      </c>
      <c r="F368" s="316">
        <f>((SUM(C368:C369,C371:C380)/SUM(C381:C382,C384:C393))-1)</f>
        <v>-0.22392218581490753</v>
      </c>
    </row>
    <row r="369" spans="2:6" ht="15" hidden="1" customHeight="1" outlineLevel="1">
      <c r="B369" s="315" t="s">
        <v>270</v>
      </c>
      <c r="C369" s="261">
        <v>3652</v>
      </c>
      <c r="D369" s="116">
        <f>C369/C371-1</f>
        <v>0.31936416184971095</v>
      </c>
      <c r="E369" s="116">
        <f t="shared" si="30"/>
        <v>-0.16161616161616166</v>
      </c>
      <c r="F369" s="316">
        <f>((SUM(C369,C371:C381)/SUM(C382,C384:C394))-1)</f>
        <v>-0.20867859263274735</v>
      </c>
    </row>
    <row r="370" spans="2:6" ht="15" customHeight="1" collapsed="1">
      <c r="B370" s="322">
        <v>1983</v>
      </c>
      <c r="C370" s="264">
        <v>30199</v>
      </c>
      <c r="D370" s="265"/>
      <c r="E370" s="265">
        <f t="shared" si="30"/>
        <v>-3.6990975477534382E-2</v>
      </c>
      <c r="F370" s="323">
        <f>C370/C383-1</f>
        <v>-3.6990975477534382E-2</v>
      </c>
    </row>
    <row r="371" spans="2:6" ht="15" hidden="1" customHeight="1" outlineLevel="1">
      <c r="B371" s="315" t="s">
        <v>259</v>
      </c>
      <c r="C371" s="261">
        <v>2768</v>
      </c>
      <c r="D371" s="116">
        <f t="shared" ref="D371:D381" si="34">IFERROR((C371-C372)/C372,"-")</f>
        <v>0.41224489795918368</v>
      </c>
      <c r="E371" s="116">
        <f t="shared" si="30"/>
        <v>-2.7406886858749147E-2</v>
      </c>
      <c r="F371" s="316">
        <f>((SUM(C371:C382)/SUM(C384:C395))-1)</f>
        <v>-0.19931060896208352</v>
      </c>
    </row>
    <row r="372" spans="2:6" ht="15" hidden="1" customHeight="1" outlineLevel="1">
      <c r="B372" s="315" t="s">
        <v>260</v>
      </c>
      <c r="C372" s="261">
        <v>1960</v>
      </c>
      <c r="D372" s="116">
        <f t="shared" si="34"/>
        <v>-0.26065635609204074</v>
      </c>
      <c r="E372" s="116">
        <f t="shared" si="30"/>
        <v>-0.30447125621007809</v>
      </c>
      <c r="F372" s="316">
        <f>((SUM(C372:C382,C384)/SUM(C385:C395,C397))-1)</f>
        <v>-0.20230905861456483</v>
      </c>
    </row>
    <row r="373" spans="2:6" ht="15" hidden="1" customHeight="1" outlineLevel="1">
      <c r="B373" s="315" t="s">
        <v>261</v>
      </c>
      <c r="C373" s="261">
        <v>2651</v>
      </c>
      <c r="D373" s="116">
        <f t="shared" si="34"/>
        <v>0.3886851754845469</v>
      </c>
      <c r="E373" s="116">
        <f t="shared" si="30"/>
        <v>-0.52954747116237799</v>
      </c>
      <c r="F373" s="316">
        <f>((SUM(C373:C382,C384:C385)/SUM(C386:C395,C397:C398))-1)</f>
        <v>-0.17143443569284444</v>
      </c>
    </row>
    <row r="374" spans="2:6" ht="15" hidden="1" customHeight="1" outlineLevel="1">
      <c r="B374" s="315" t="s">
        <v>262</v>
      </c>
      <c r="C374" s="261">
        <v>1909</v>
      </c>
      <c r="D374" s="116">
        <f t="shared" si="34"/>
        <v>-1.4455343314403717E-2</v>
      </c>
      <c r="E374" s="116">
        <f t="shared" si="30"/>
        <v>-0.36217841630471104</v>
      </c>
      <c r="F374" s="316">
        <f>((SUM(C374:C382,C384:C386)/SUM(C387:C395,C397:C399))-1)</f>
        <v>1.133947554925463E-4</v>
      </c>
    </row>
    <row r="375" spans="2:6" ht="15" hidden="1" customHeight="1" outlineLevel="1">
      <c r="B375" s="315" t="s">
        <v>263</v>
      </c>
      <c r="C375" s="261">
        <v>1937</v>
      </c>
      <c r="D375" s="116">
        <f t="shared" si="34"/>
        <v>-0.19593192195931922</v>
      </c>
      <c r="E375" s="116">
        <f t="shared" si="30"/>
        <v>-0.27965786537746373</v>
      </c>
      <c r="F375" s="316">
        <f>((SUM(C375:C382,C384:C387)/SUM(C388:C395,C397:C400))-1)</f>
        <v>7.240179308717698E-2</v>
      </c>
    </row>
    <row r="376" spans="2:6" ht="15" hidden="1" customHeight="1" outlineLevel="1">
      <c r="B376" s="315" t="s">
        <v>264</v>
      </c>
      <c r="C376" s="261">
        <v>2409</v>
      </c>
      <c r="D376" s="116">
        <f t="shared" si="34"/>
        <v>0.60599999999999998</v>
      </c>
      <c r="E376" s="116">
        <f t="shared" si="30"/>
        <v>-0.2301054650047939</v>
      </c>
      <c r="F376" s="316">
        <f>((SUM(C376:C382,C384:C388)/SUM(C389:C395,C397:C401))-1)</f>
        <v>0.11859553948161539</v>
      </c>
    </row>
    <row r="377" spans="2:6" ht="15" hidden="1" customHeight="1" outlineLevel="1">
      <c r="B377" s="315" t="s">
        <v>265</v>
      </c>
      <c r="C377" s="261">
        <v>1500</v>
      </c>
      <c r="D377" s="116">
        <f t="shared" si="34"/>
        <v>1.1463250168577209E-2</v>
      </c>
      <c r="E377" s="116">
        <f t="shared" si="30"/>
        <v>-0.25705794947994054</v>
      </c>
      <c r="F377" s="316">
        <f>((SUM(C377:C382,C384:C389)/SUM(C390:C395,C397:C402))-1)</f>
        <v>0.15823792322292296</v>
      </c>
    </row>
    <row r="378" spans="2:6" ht="15" hidden="1" customHeight="1" outlineLevel="1">
      <c r="B378" s="315" t="s">
        <v>266</v>
      </c>
      <c r="C378" s="261">
        <v>1483</v>
      </c>
      <c r="D378" s="116">
        <f t="shared" si="34"/>
        <v>-0.45577981651376148</v>
      </c>
      <c r="E378" s="116">
        <f t="shared" si="30"/>
        <v>-0.25214321734745337</v>
      </c>
      <c r="F378" s="316">
        <f>((SUM(C378:C382,C384:C390)/SUM(C391:C395,C397:C403))-1)</f>
        <v>0.21086029992107336</v>
      </c>
    </row>
    <row r="379" spans="2:6" ht="15" hidden="1" customHeight="1" outlineLevel="1">
      <c r="B379" s="315" t="s">
        <v>267</v>
      </c>
      <c r="C379" s="261">
        <v>2725</v>
      </c>
      <c r="D379" s="116">
        <f t="shared" si="34"/>
        <v>-0.25362914270062997</v>
      </c>
      <c r="E379" s="116">
        <f t="shared" si="30"/>
        <v>2.5206922498118844E-2</v>
      </c>
      <c r="F379" s="316">
        <f>((SUM(C379:C382,C384:C391)/SUM(C392:C395,C397:C404))-1)</f>
        <v>0.24384543970291639</v>
      </c>
    </row>
    <row r="380" spans="2:6" ht="15" hidden="1" customHeight="1" outlineLevel="1">
      <c r="B380" s="315" t="s">
        <v>268</v>
      </c>
      <c r="C380" s="261">
        <v>3651</v>
      </c>
      <c r="D380" s="116">
        <f t="shared" si="34"/>
        <v>-8.9526184538653367E-2</v>
      </c>
      <c r="E380" s="116">
        <f t="shared" si="30"/>
        <v>7.7284018768974949E-3</v>
      </c>
      <c r="F380" s="316">
        <f>((SUM(C380:C382,C384:C392)/SUM(C393:C395,C397:C405))-1)</f>
        <v>0.22774753102051148</v>
      </c>
    </row>
    <row r="381" spans="2:6" ht="15" hidden="1" customHeight="1" outlineLevel="1">
      <c r="B381" s="315" t="s">
        <v>269</v>
      </c>
      <c r="C381" s="261">
        <v>4010</v>
      </c>
      <c r="D381" s="116">
        <f t="shared" si="34"/>
        <v>-7.9430670339761256E-2</v>
      </c>
      <c r="E381" s="116">
        <f t="shared" si="30"/>
        <v>5.0125313283209127E-3</v>
      </c>
      <c r="F381" s="316">
        <f>((SUM(C381:C382,C384:C393)/SUM(C394:C395,C397:C406))-1)</f>
        <v>0.25336308368904414</v>
      </c>
    </row>
    <row r="382" spans="2:6" ht="15" hidden="1" customHeight="1" outlineLevel="1">
      <c r="B382" s="315" t="s">
        <v>270</v>
      </c>
      <c r="C382" s="261">
        <v>4356</v>
      </c>
      <c r="D382" s="116">
        <f>C382/C384-1</f>
        <v>0.53056921995783557</v>
      </c>
      <c r="E382" s="116">
        <f t="shared" si="30"/>
        <v>-8.9084065244667499E-2</v>
      </c>
      <c r="F382" s="316">
        <f>((SUM(C382,C384:C394)/SUM(C395,C397:C407))-1)</f>
        <v>0.23059085133418034</v>
      </c>
    </row>
    <row r="383" spans="2:6" ht="15" customHeight="1" collapsed="1">
      <c r="B383" s="322">
        <v>1982</v>
      </c>
      <c r="C383" s="264">
        <v>31359</v>
      </c>
      <c r="D383" s="265"/>
      <c r="E383" s="265">
        <f t="shared" si="30"/>
        <v>-0.19931060896208352</v>
      </c>
      <c r="F383" s="323">
        <f>C383/C396-1</f>
        <v>-0.19931060896208352</v>
      </c>
    </row>
    <row r="384" spans="2:6" ht="15" hidden="1" customHeight="1" outlineLevel="1">
      <c r="B384" s="315" t="s">
        <v>259</v>
      </c>
      <c r="C384" s="261">
        <v>2846</v>
      </c>
      <c r="D384" s="116">
        <f t="shared" ref="D384:D394" si="35">IFERROR((C384-C385)/C385,"-")</f>
        <v>9.9361249112845992E-3</v>
      </c>
      <c r="E384" s="116">
        <f t="shared" si="30"/>
        <v>-7.9262374636040134E-2</v>
      </c>
      <c r="F384" s="316">
        <f>((SUM(C384:C395)/SUM(C397:C408))-1)</f>
        <v>0.26444760121392141</v>
      </c>
    </row>
    <row r="385" spans="2:6" ht="15" hidden="1" customHeight="1" outlineLevel="1">
      <c r="B385" s="315" t="s">
        <v>260</v>
      </c>
      <c r="C385" s="261">
        <v>2818</v>
      </c>
      <c r="D385" s="116">
        <f t="shared" si="35"/>
        <v>-0.49991126885536824</v>
      </c>
      <c r="E385" s="116">
        <f t="shared" si="30"/>
        <v>0.18155136268343819</v>
      </c>
      <c r="F385" s="316">
        <f>((SUM(C385:C395,C397)/SUM(C398:C408,C410))-1)</f>
        <v>0.20963781461019027</v>
      </c>
    </row>
    <row r="386" spans="2:6" ht="15" hidden="1" customHeight="1" outlineLevel="1">
      <c r="B386" s="315" t="s">
        <v>261</v>
      </c>
      <c r="C386" s="261">
        <v>5635</v>
      </c>
      <c r="D386" s="116">
        <f t="shared" si="35"/>
        <v>0.88272636151019046</v>
      </c>
      <c r="E386" s="116">
        <f t="shared" si="30"/>
        <v>1.9151577858251421</v>
      </c>
      <c r="F386" s="316">
        <f>((SUM(C386:C395,C397:C398)/SUM(C399:C408,C410:C411))-1)</f>
        <v>0.20051128838512944</v>
      </c>
    </row>
    <row r="387" spans="2:6" ht="15" hidden="1" customHeight="1" outlineLevel="1">
      <c r="B387" s="315" t="s">
        <v>262</v>
      </c>
      <c r="C387" s="261">
        <v>2993</v>
      </c>
      <c r="D387" s="116">
        <f t="shared" si="35"/>
        <v>0.11305317962067683</v>
      </c>
      <c r="E387" s="116">
        <f t="shared" si="30"/>
        <v>0.84071340713407139</v>
      </c>
      <c r="F387" s="316">
        <f>((SUM(C387:C395,C397:C399)/SUM(C400:C408,C410:C412))-1)</f>
        <v>8.7325072436964524E-2</v>
      </c>
    </row>
    <row r="388" spans="2:6" ht="15" hidden="1" customHeight="1" outlineLevel="1">
      <c r="B388" s="315" t="s">
        <v>263</v>
      </c>
      <c r="C388" s="261">
        <v>2689</v>
      </c>
      <c r="D388" s="116">
        <f t="shared" si="35"/>
        <v>-0.14062000639181849</v>
      </c>
      <c r="E388" s="116">
        <f t="shared" si="30"/>
        <v>0.37123916369199383</v>
      </c>
      <c r="F388" s="316">
        <f>((SUM(C388:C395,C397:C400)/SUM(C401:C408,C410:C413))-1)</f>
        <v>-1.7984882272872094E-2</v>
      </c>
    </row>
    <row r="389" spans="2:6" ht="15" hidden="1" customHeight="1" outlineLevel="1">
      <c r="B389" s="315" t="s">
        <v>264</v>
      </c>
      <c r="C389" s="261">
        <v>3129</v>
      </c>
      <c r="D389" s="116">
        <f t="shared" si="35"/>
        <v>0.54977711738484403</v>
      </c>
      <c r="E389" s="116">
        <f t="shared" si="30"/>
        <v>0.19655831739961749</v>
      </c>
      <c r="F389" s="316">
        <f>((SUM(C389:C395,C397:C401)/SUM(C402:C408,C410:C414))-1)</f>
        <v>-5.0018610244223716E-2</v>
      </c>
    </row>
    <row r="390" spans="2:6" ht="15" hidden="1" customHeight="1" outlineLevel="1">
      <c r="B390" s="315" t="s">
        <v>265</v>
      </c>
      <c r="C390" s="261">
        <v>2019</v>
      </c>
      <c r="D390" s="116">
        <f t="shared" si="35"/>
        <v>1.8154311649016642E-2</v>
      </c>
      <c r="E390" s="116">
        <f t="shared" si="30"/>
        <v>0.96400778210116722</v>
      </c>
      <c r="F390" s="316">
        <f>((SUM(C390:C395,C397:C402)/SUM(C403:C408,C410:C415))-1)</f>
        <v>-6.0052369579604692E-2</v>
      </c>
    </row>
    <row r="391" spans="2:6" ht="15" hidden="1" customHeight="1" outlineLevel="1">
      <c r="B391" s="315" t="s">
        <v>266</v>
      </c>
      <c r="C391" s="261">
        <v>1983</v>
      </c>
      <c r="D391" s="116">
        <f t="shared" si="35"/>
        <v>-0.25395033860045146</v>
      </c>
      <c r="E391" s="116">
        <f t="shared" si="30"/>
        <v>0.28349514563106792</v>
      </c>
      <c r="F391" s="316">
        <f>((SUM(C391:C395,C397:C403)/SUM(C404:C408,C410:C416))-1)</f>
        <v>-0.1181792873051225</v>
      </c>
    </row>
    <row r="392" spans="2:6" ht="15" hidden="1" customHeight="1" outlineLevel="1">
      <c r="B392" s="315" t="s">
        <v>267</v>
      </c>
      <c r="C392" s="261">
        <v>2658</v>
      </c>
      <c r="D392" s="116">
        <f t="shared" si="35"/>
        <v>-0.2663538504002208</v>
      </c>
      <c r="E392" s="116">
        <f t="shared" ref="E392:E422" si="36">C392/C405-1</f>
        <v>-0.11782276800531033</v>
      </c>
      <c r="F392" s="316">
        <f>((SUM(C392:C395,C397:C404)/SUM(C405:C408,C410:C417))-1)</f>
        <v>-0.14952762122573449</v>
      </c>
    </row>
    <row r="393" spans="2:6" ht="15" hidden="1" customHeight="1" outlineLevel="1">
      <c r="B393" s="315" t="s">
        <v>268</v>
      </c>
      <c r="C393" s="261">
        <v>3623</v>
      </c>
      <c r="D393" s="116">
        <f t="shared" si="35"/>
        <v>-9.1979949874686717E-2</v>
      </c>
      <c r="E393" s="116">
        <f t="shared" si="36"/>
        <v>0.22605752961082914</v>
      </c>
      <c r="F393" s="316">
        <f>((SUM(C393:C395,C397:C405)/SUM(C406:C408,C410:C418))-1)</f>
        <v>-0.1475215197387949</v>
      </c>
    </row>
    <row r="394" spans="2:6" ht="15" hidden="1" customHeight="1" outlineLevel="1">
      <c r="B394" s="315" t="s">
        <v>269</v>
      </c>
      <c r="C394" s="261">
        <v>3990</v>
      </c>
      <c r="D394" s="116">
        <f t="shared" si="35"/>
        <v>-0.16562107904642409</v>
      </c>
      <c r="E394" s="116">
        <f t="shared" si="36"/>
        <v>-0.12230532336119671</v>
      </c>
      <c r="F394" s="316">
        <f>((SUM(C394:C395,C397:C406)/SUM(C407:C408,C410:C419))-1)</f>
        <v>-0.19850711453230696</v>
      </c>
    </row>
    <row r="395" spans="2:6" ht="15" hidden="1" customHeight="1" outlineLevel="1">
      <c r="B395" s="315" t="s">
        <v>270</v>
      </c>
      <c r="C395" s="261">
        <v>4782</v>
      </c>
      <c r="D395" s="116">
        <f>C395/C397-1</f>
        <v>0.54707214493691358</v>
      </c>
      <c r="E395" s="116">
        <f t="shared" si="36"/>
        <v>0.11833489242282513</v>
      </c>
      <c r="F395" s="316">
        <f>((SUM(C395,C397:C407)/SUM(C408,C410:C420))-1)</f>
        <v>-0.20505050505050504</v>
      </c>
    </row>
    <row r="396" spans="2:6" ht="15" customHeight="1" collapsed="1">
      <c r="B396" s="322">
        <v>1981</v>
      </c>
      <c r="C396" s="264">
        <v>39165</v>
      </c>
      <c r="D396" s="265"/>
      <c r="E396" s="265">
        <f t="shared" si="36"/>
        <v>0.26444760121392141</v>
      </c>
      <c r="F396" s="323">
        <f>C396/C409-1</f>
        <v>0.26444760121392141</v>
      </c>
    </row>
    <row r="397" spans="2:6" ht="15" hidden="1" customHeight="1" outlineLevel="1">
      <c r="B397" s="315" t="s">
        <v>259</v>
      </c>
      <c r="C397" s="261">
        <v>3091</v>
      </c>
      <c r="D397" s="116">
        <f t="shared" ref="D397:D407" si="37">IFERROR((C397-C398)/C398,"-")</f>
        <v>0.29601677148846961</v>
      </c>
      <c r="E397" s="116">
        <f t="shared" si="36"/>
        <v>-0.34192037470726</v>
      </c>
      <c r="F397" s="316">
        <f>((SUM(C397:C408)/SUM(C410:C421))-1)</f>
        <v>-0.2568618042226487</v>
      </c>
    </row>
    <row r="398" spans="2:6" ht="15" hidden="1" customHeight="1" outlineLevel="1">
      <c r="B398" s="315" t="s">
        <v>260</v>
      </c>
      <c r="C398" s="261">
        <v>2385</v>
      </c>
      <c r="D398" s="116">
        <f t="shared" si="37"/>
        <v>0.23383341955509571</v>
      </c>
      <c r="E398" s="116">
        <f t="shared" si="36"/>
        <v>4.973591549295775E-2</v>
      </c>
      <c r="F398" s="316">
        <f>((SUM(C398:C408,C410)/SUM(C411:C421,C423))-1)</f>
        <v>-0.21986494899669551</v>
      </c>
    </row>
    <row r="399" spans="2:6" ht="15" hidden="1" customHeight="1" outlineLevel="1">
      <c r="B399" s="315" t="s">
        <v>261</v>
      </c>
      <c r="C399" s="261">
        <v>1933</v>
      </c>
      <c r="D399" s="116">
        <f t="shared" si="37"/>
        <v>0.18880688806888068</v>
      </c>
      <c r="E399" s="116">
        <f t="shared" si="36"/>
        <v>1.3102725366876289E-2</v>
      </c>
      <c r="F399" s="316">
        <f>((SUM(C399:C408,C410:C411)/SUM(C412:C421,C423:C424))-1)</f>
        <v>-0.2664814061723374</v>
      </c>
    </row>
    <row r="400" spans="2:6" ht="15" hidden="1" customHeight="1" outlineLevel="1">
      <c r="B400" s="315" t="s">
        <v>262</v>
      </c>
      <c r="C400" s="261">
        <v>1626</v>
      </c>
      <c r="D400" s="116">
        <f t="shared" si="37"/>
        <v>-0.17083120856705764</v>
      </c>
      <c r="E400" s="116">
        <f t="shared" si="36"/>
        <v>-0.56207918125504985</v>
      </c>
      <c r="F400" s="316">
        <f>((SUM(C400:C408,C410:C412)/SUM(C413:C421,C423:C425))-1)</f>
        <v>-0.34797813329045746</v>
      </c>
    </row>
    <row r="401" spans="2:6" ht="15" hidden="1" customHeight="1" outlineLevel="1">
      <c r="B401" s="315" t="s">
        <v>263</v>
      </c>
      <c r="C401" s="261">
        <v>1961</v>
      </c>
      <c r="D401" s="116">
        <f t="shared" si="37"/>
        <v>-0.25009560229445504</v>
      </c>
      <c r="E401" s="116">
        <f t="shared" si="36"/>
        <v>-0.1687155574395931</v>
      </c>
      <c r="F401" s="316">
        <f>((SUM(C401:C408,C410:C413)/SUM(C414:C421,C423:C426))-1)</f>
        <v>-0.33554631874687291</v>
      </c>
    </row>
    <row r="402" spans="2:6" ht="15" hidden="1" customHeight="1" outlineLevel="1">
      <c r="B402" s="315" t="s">
        <v>264</v>
      </c>
      <c r="C402" s="261">
        <v>2615</v>
      </c>
      <c r="D402" s="116">
        <f t="shared" si="37"/>
        <v>1.5437743190661479</v>
      </c>
      <c r="E402" s="116">
        <f t="shared" si="36"/>
        <v>7.1282261368291744E-2</v>
      </c>
      <c r="F402" s="316">
        <f>((SUM(C402:C408,C410:C414)/SUM(C415:C421,C423:C427))-1)</f>
        <v>-0.37240350751096096</v>
      </c>
    </row>
    <row r="403" spans="2:6" ht="15" hidden="1" customHeight="1" outlineLevel="1">
      <c r="B403" s="315" t="s">
        <v>265</v>
      </c>
      <c r="C403" s="261">
        <v>1028</v>
      </c>
      <c r="D403" s="116">
        <f t="shared" si="37"/>
        <v>-0.33462783171521038</v>
      </c>
      <c r="E403" s="116">
        <f t="shared" si="36"/>
        <v>-0.53166287015945324</v>
      </c>
      <c r="F403" s="316">
        <f>((SUM(C403:C408,C410:C415)/SUM(C416:C421,C423:C428))-1)</f>
        <v>-0.40761258650666488</v>
      </c>
    </row>
    <row r="404" spans="2:6" ht="15" hidden="1" customHeight="1" outlineLevel="1">
      <c r="B404" s="315" t="s">
        <v>266</v>
      </c>
      <c r="C404" s="261">
        <v>1545</v>
      </c>
      <c r="D404" s="116">
        <f t="shared" si="37"/>
        <v>-0.48722203783604379</v>
      </c>
      <c r="E404" s="116">
        <f t="shared" si="36"/>
        <v>-0.3436703483432455</v>
      </c>
      <c r="F404" s="316">
        <f>((SUM(C404:C408,C410:C416)/SUM(C417:C421,C423:C429))-1)</f>
        <v>-0.38520521685550957</v>
      </c>
    </row>
    <row r="405" spans="2:6" ht="15" hidden="1" customHeight="1" outlineLevel="1">
      <c r="B405" s="315" t="s">
        <v>267</v>
      </c>
      <c r="C405" s="261">
        <v>3013</v>
      </c>
      <c r="D405" s="116">
        <f t="shared" si="37"/>
        <v>1.9627749576988155E-2</v>
      </c>
      <c r="E405" s="116">
        <f t="shared" si="36"/>
        <v>-9.8713730182470871E-2</v>
      </c>
      <c r="F405" s="316">
        <f>((SUM(C405:C408,C410:C417)/SUM(C418:C421,C423:C430))-1)</f>
        <v>-0.36679596586501162</v>
      </c>
    </row>
    <row r="406" spans="2:6" ht="15" hidden="1" customHeight="1" outlineLevel="1">
      <c r="B406" s="315" t="s">
        <v>268</v>
      </c>
      <c r="C406" s="261">
        <v>2955</v>
      </c>
      <c r="D406" s="116">
        <f t="shared" si="37"/>
        <v>-0.34997800263968326</v>
      </c>
      <c r="E406" s="116">
        <f t="shared" si="36"/>
        <v>-0.34025452109845944</v>
      </c>
      <c r="F406" s="316">
        <f>((SUM(C406:C408,C410:C418)/SUM(C419:C421,C423:C431))-1)</f>
        <v>-0.35378740322243152</v>
      </c>
    </row>
    <row r="407" spans="2:6" ht="15" hidden="1" customHeight="1" outlineLevel="1">
      <c r="B407" s="315" t="s">
        <v>269</v>
      </c>
      <c r="C407" s="261">
        <v>4546</v>
      </c>
      <c r="D407" s="116">
        <f t="shared" si="37"/>
        <v>6.3143124415341437E-2</v>
      </c>
      <c r="E407" s="116">
        <f t="shared" si="36"/>
        <v>-0.18281502786266401</v>
      </c>
      <c r="F407" s="316">
        <f>((SUM(C407:C408,C410:C419)/SUM(C420:C421,C423:C432))-1)</f>
        <v>-0.33107370100036404</v>
      </c>
    </row>
    <row r="408" spans="2:6" ht="15" hidden="1" customHeight="1" outlineLevel="1">
      <c r="B408" s="315" t="s">
        <v>270</v>
      </c>
      <c r="C408" s="261">
        <v>4276</v>
      </c>
      <c r="D408" s="116">
        <f>C408/C410-1</f>
        <v>-8.9631679795614261E-2</v>
      </c>
      <c r="E408" s="116">
        <f t="shared" si="36"/>
        <v>-0.32724984266834489</v>
      </c>
      <c r="F408" s="316">
        <f>((SUM(C408,C410:C420)/SUM(C421,C423:C433))-1)</f>
        <v>-0.29766064239221046</v>
      </c>
    </row>
    <row r="409" spans="2:6" ht="15" customHeight="1" collapsed="1">
      <c r="B409" s="322">
        <v>1980</v>
      </c>
      <c r="C409" s="264">
        <v>30974</v>
      </c>
      <c r="D409" s="265"/>
      <c r="E409" s="265">
        <f t="shared" si="36"/>
        <v>-0.2568618042226487</v>
      </c>
      <c r="F409" s="323">
        <f>C409/C422-1</f>
        <v>-0.2568618042226487</v>
      </c>
    </row>
    <row r="410" spans="2:6" ht="15" hidden="1" customHeight="1" outlineLevel="1">
      <c r="B410" s="315" t="s">
        <v>259</v>
      </c>
      <c r="C410" s="261">
        <v>4697</v>
      </c>
      <c r="D410" s="116">
        <f t="shared" ref="D410:D420" si="38">IFERROR((C410-C411)/C411,"-")</f>
        <v>1.0673415492957747</v>
      </c>
      <c r="E410" s="116">
        <f t="shared" si="36"/>
        <v>-1.7158401339192331E-2</v>
      </c>
      <c r="F410" s="316" t="s">
        <v>162</v>
      </c>
    </row>
    <row r="411" spans="2:6" ht="15" hidden="1" customHeight="1" outlineLevel="1">
      <c r="B411" s="315" t="s">
        <v>260</v>
      </c>
      <c r="C411" s="261">
        <v>2272</v>
      </c>
      <c r="D411" s="116">
        <f t="shared" si="38"/>
        <v>0.19077568134171907</v>
      </c>
      <c r="E411" s="116">
        <f t="shared" si="36"/>
        <v>-0.5238893545683152</v>
      </c>
      <c r="F411" s="316" t="s">
        <v>162</v>
      </c>
    </row>
    <row r="412" spans="2:6" ht="15" hidden="1" customHeight="1" outlineLevel="1">
      <c r="B412" s="315" t="s">
        <v>261</v>
      </c>
      <c r="C412" s="261">
        <v>1908</v>
      </c>
      <c r="D412" s="116">
        <f t="shared" si="38"/>
        <v>-0.48612981416644224</v>
      </c>
      <c r="E412" s="116">
        <f t="shared" si="36"/>
        <v>-0.74223182923534181</v>
      </c>
      <c r="F412" s="316" t="s">
        <v>162</v>
      </c>
    </row>
    <row r="413" spans="2:6" ht="15" hidden="1" customHeight="1" outlineLevel="1">
      <c r="B413" s="315" t="s">
        <v>262</v>
      </c>
      <c r="C413" s="261">
        <v>3713</v>
      </c>
      <c r="D413" s="116">
        <f t="shared" si="38"/>
        <v>0.57397202204323861</v>
      </c>
      <c r="E413" s="116">
        <f t="shared" si="36"/>
        <v>-0.37312172885362149</v>
      </c>
      <c r="F413" s="316" t="s">
        <v>162</v>
      </c>
    </row>
    <row r="414" spans="2:6" ht="15" hidden="1" customHeight="1" outlineLevel="1">
      <c r="B414" s="315" t="s">
        <v>263</v>
      </c>
      <c r="C414" s="261">
        <v>2359</v>
      </c>
      <c r="D414" s="116">
        <f t="shared" si="38"/>
        <v>-3.3592789840229412E-2</v>
      </c>
      <c r="E414" s="116">
        <f t="shared" si="36"/>
        <v>-0.60976013234077753</v>
      </c>
      <c r="F414" s="316" t="s">
        <v>162</v>
      </c>
    </row>
    <row r="415" spans="2:6" ht="15" hidden="1" customHeight="1" outlineLevel="1">
      <c r="B415" s="315" t="s">
        <v>264</v>
      </c>
      <c r="C415" s="261">
        <v>2441</v>
      </c>
      <c r="D415" s="116">
        <f t="shared" si="38"/>
        <v>0.11207289293849658</v>
      </c>
      <c r="E415" s="116">
        <f t="shared" si="36"/>
        <v>-0.55252062328139329</v>
      </c>
      <c r="F415" s="316" t="s">
        <v>162</v>
      </c>
    </row>
    <row r="416" spans="2:6" ht="15" hidden="1" customHeight="1" outlineLevel="1">
      <c r="B416" s="315" t="s">
        <v>265</v>
      </c>
      <c r="C416" s="261">
        <v>2195</v>
      </c>
      <c r="D416" s="116">
        <f t="shared" si="38"/>
        <v>-6.7544604927782498E-2</v>
      </c>
      <c r="E416" s="116">
        <f t="shared" si="36"/>
        <v>0.1227621483375958</v>
      </c>
      <c r="F416" s="316" t="s">
        <v>162</v>
      </c>
    </row>
    <row r="417" spans="2:6" ht="15" hidden="1" customHeight="1" outlineLevel="1">
      <c r="B417" s="315" t="s">
        <v>266</v>
      </c>
      <c r="C417" s="261">
        <v>2354</v>
      </c>
      <c r="D417" s="116">
        <f t="shared" si="38"/>
        <v>-0.29584205803170804</v>
      </c>
      <c r="E417" s="116">
        <f t="shared" si="36"/>
        <v>0.21779617175375066</v>
      </c>
      <c r="F417" s="316" t="s">
        <v>162</v>
      </c>
    </row>
    <row r="418" spans="2:6" ht="15" hidden="1" customHeight="1" outlineLevel="1">
      <c r="B418" s="315" t="s">
        <v>267</v>
      </c>
      <c r="C418" s="261">
        <v>3343</v>
      </c>
      <c r="D418" s="116">
        <f t="shared" si="38"/>
        <v>-0.25362804197365485</v>
      </c>
      <c r="E418" s="116">
        <f t="shared" si="36"/>
        <v>0.2446016381236038</v>
      </c>
      <c r="F418" s="316" t="s">
        <v>162</v>
      </c>
    </row>
    <row r="419" spans="2:6" ht="15" hidden="1" customHeight="1" outlineLevel="1">
      <c r="B419" s="315" t="s">
        <v>268</v>
      </c>
      <c r="C419" s="261">
        <v>4479</v>
      </c>
      <c r="D419" s="116">
        <f t="shared" si="38"/>
        <v>-0.19485888908862126</v>
      </c>
      <c r="E419" s="116">
        <f t="shared" si="36"/>
        <v>-6.8814968814968847E-2</v>
      </c>
      <c r="F419" s="316" t="s">
        <v>162</v>
      </c>
    </row>
    <row r="420" spans="2:6" ht="15" hidden="1" customHeight="1" outlineLevel="1">
      <c r="B420" s="315" t="s">
        <v>269</v>
      </c>
      <c r="C420" s="261">
        <v>5563</v>
      </c>
      <c r="D420" s="116">
        <f t="shared" si="38"/>
        <v>-0.12476400251730649</v>
      </c>
      <c r="E420" s="116">
        <f t="shared" si="36"/>
        <v>0.30372627138504815</v>
      </c>
      <c r="F420" s="316" t="s">
        <v>162</v>
      </c>
    </row>
    <row r="421" spans="2:6" ht="15" hidden="1" customHeight="1" outlineLevel="1">
      <c r="B421" s="315" t="s">
        <v>270</v>
      </c>
      <c r="C421" s="261">
        <v>6356</v>
      </c>
      <c r="D421" s="116">
        <f>C421/C423-1</f>
        <v>0.32998535258422268</v>
      </c>
      <c r="E421" s="116">
        <f t="shared" si="36"/>
        <v>0.23850350740452075</v>
      </c>
      <c r="F421" s="316" t="s">
        <v>162</v>
      </c>
    </row>
    <row r="422" spans="2:6" ht="15" customHeight="1" collapsed="1">
      <c r="B422" s="322">
        <v>1979</v>
      </c>
      <c r="C422" s="264">
        <v>41680</v>
      </c>
      <c r="D422" s="265"/>
      <c r="E422" s="265">
        <f t="shared" si="36"/>
        <v>-0.2443662865534183</v>
      </c>
      <c r="F422" s="323">
        <f>C422/C435-1</f>
        <v>-0.2443662865534183</v>
      </c>
    </row>
    <row r="423" spans="2:6" ht="15" hidden="1" customHeight="1" outlineLevel="1">
      <c r="B423" s="315" t="s">
        <v>259</v>
      </c>
      <c r="C423" s="261">
        <v>4779</v>
      </c>
      <c r="D423" s="116">
        <f t="shared" ref="D423:D433" si="39">IFERROR((C423-C424)/C424,"-")</f>
        <v>1.4668901927912825E-3</v>
      </c>
      <c r="E423" s="325" t="s">
        <v>162</v>
      </c>
      <c r="F423" s="316" t="s">
        <v>162</v>
      </c>
    </row>
    <row r="424" spans="2:6" ht="15" hidden="1" customHeight="1" outlineLevel="1">
      <c r="B424" s="315" t="s">
        <v>260</v>
      </c>
      <c r="C424" s="261">
        <v>4772</v>
      </c>
      <c r="D424" s="116">
        <f t="shared" si="39"/>
        <v>-0.35530937584436639</v>
      </c>
      <c r="E424" s="325" t="s">
        <v>162</v>
      </c>
      <c r="F424" s="316" t="s">
        <v>162</v>
      </c>
    </row>
    <row r="425" spans="2:6" ht="15" hidden="1" customHeight="1" outlineLevel="1">
      <c r="B425" s="315" t="s">
        <v>261</v>
      </c>
      <c r="C425" s="261">
        <v>7402</v>
      </c>
      <c r="D425" s="116">
        <f t="shared" si="39"/>
        <v>0.24970454161742361</v>
      </c>
      <c r="E425" s="325" t="s">
        <v>162</v>
      </c>
      <c r="F425" s="316" t="s">
        <v>162</v>
      </c>
    </row>
    <row r="426" spans="2:6" ht="15" hidden="1" customHeight="1" outlineLevel="1">
      <c r="B426" s="315" t="s">
        <v>262</v>
      </c>
      <c r="C426" s="261">
        <v>5923</v>
      </c>
      <c r="D426" s="116">
        <f t="shared" si="39"/>
        <v>-2.0181968569065345E-2</v>
      </c>
      <c r="E426" s="325" t="s">
        <v>162</v>
      </c>
      <c r="F426" s="316" t="s">
        <v>162</v>
      </c>
    </row>
    <row r="427" spans="2:6" ht="15" hidden="1" customHeight="1" outlineLevel="1">
      <c r="B427" s="315" t="s">
        <v>263</v>
      </c>
      <c r="C427" s="261">
        <v>6045</v>
      </c>
      <c r="D427" s="116">
        <f t="shared" si="39"/>
        <v>0.10815765352887259</v>
      </c>
      <c r="E427" s="325" t="s">
        <v>162</v>
      </c>
      <c r="F427" s="316" t="s">
        <v>162</v>
      </c>
    </row>
    <row r="428" spans="2:6" ht="15" hidden="1" customHeight="1" outlineLevel="1">
      <c r="B428" s="315" t="s">
        <v>264</v>
      </c>
      <c r="C428" s="261">
        <v>5455</v>
      </c>
      <c r="D428" s="116">
        <f t="shared" si="39"/>
        <v>1.7902813299232736</v>
      </c>
      <c r="E428" s="325" t="s">
        <v>162</v>
      </c>
      <c r="F428" s="316" t="s">
        <v>162</v>
      </c>
    </row>
    <row r="429" spans="2:6" ht="15" hidden="1" customHeight="1" outlineLevel="1">
      <c r="B429" s="315" t="s">
        <v>265</v>
      </c>
      <c r="C429" s="261">
        <v>1955</v>
      </c>
      <c r="D429" s="116">
        <f t="shared" si="39"/>
        <v>1.1381272633212623E-2</v>
      </c>
      <c r="E429" s="325" t="s">
        <v>162</v>
      </c>
      <c r="F429" s="316" t="s">
        <v>162</v>
      </c>
    </row>
    <row r="430" spans="2:6" ht="15" hidden="1" customHeight="1" outlineLevel="1">
      <c r="B430" s="315" t="s">
        <v>266</v>
      </c>
      <c r="C430" s="261">
        <v>1933</v>
      </c>
      <c r="D430" s="116">
        <f t="shared" si="39"/>
        <v>-0.28034251675353683</v>
      </c>
      <c r="E430" s="325" t="s">
        <v>162</v>
      </c>
      <c r="F430" s="316" t="s">
        <v>162</v>
      </c>
    </row>
    <row r="431" spans="2:6" ht="15" hidden="1" customHeight="1" outlineLevel="1">
      <c r="B431" s="315" t="s">
        <v>267</v>
      </c>
      <c r="C431" s="261">
        <v>2686</v>
      </c>
      <c r="D431" s="116">
        <f t="shared" si="39"/>
        <v>-0.4415800415800416</v>
      </c>
      <c r="E431" s="325" t="s">
        <v>162</v>
      </c>
      <c r="F431" s="316" t="s">
        <v>162</v>
      </c>
    </row>
    <row r="432" spans="2:6" ht="15" hidden="1" customHeight="1" outlineLevel="1">
      <c r="B432" s="315" t="s">
        <v>268</v>
      </c>
      <c r="C432" s="261">
        <v>4810</v>
      </c>
      <c r="D432" s="116">
        <f t="shared" si="39"/>
        <v>0.12725568314975391</v>
      </c>
      <c r="E432" s="325" t="s">
        <v>162</v>
      </c>
      <c r="F432" s="316" t="s">
        <v>162</v>
      </c>
    </row>
    <row r="433" spans="2:6" ht="15" hidden="1" customHeight="1" outlineLevel="1">
      <c r="B433" s="315" t="s">
        <v>269</v>
      </c>
      <c r="C433" s="261">
        <v>4267</v>
      </c>
      <c r="D433" s="116">
        <f t="shared" si="39"/>
        <v>-0.1685502727981294</v>
      </c>
      <c r="E433" s="325" t="s">
        <v>162</v>
      </c>
      <c r="F433" s="316" t="s">
        <v>162</v>
      </c>
    </row>
    <row r="434" spans="2:6" ht="15" hidden="1" customHeight="1" outlineLevel="1">
      <c r="B434" s="315" t="s">
        <v>270</v>
      </c>
      <c r="C434" s="261">
        <v>5132</v>
      </c>
      <c r="D434" s="116" t="s">
        <v>162</v>
      </c>
      <c r="E434" s="325" t="s">
        <v>162</v>
      </c>
      <c r="F434" s="316" t="s">
        <v>162</v>
      </c>
    </row>
    <row r="435" spans="2:6" ht="15" customHeight="1" collapsed="1">
      <c r="B435" s="322">
        <v>1978</v>
      </c>
      <c r="C435" s="264">
        <v>55159</v>
      </c>
      <c r="D435" s="265"/>
      <c r="E435" s="265" t="s">
        <v>162</v>
      </c>
      <c r="F435" s="323" t="s">
        <v>162</v>
      </c>
    </row>
    <row r="436" spans="2:6" ht="30" customHeight="1">
      <c r="B436" s="437" t="s">
        <v>271</v>
      </c>
      <c r="C436" s="437"/>
      <c r="D436" s="437"/>
      <c r="E436" s="437"/>
      <c r="F436" s="437"/>
    </row>
  </sheetData>
  <mergeCells count="2">
    <mergeCell ref="B5:F5"/>
    <mergeCell ref="B436:F436"/>
  </mergeCells>
  <hyperlinks>
    <hyperlink ref="H6" location="'Gráfico alojados mensual'!A1" tooltip="Ir a gráfica" display="Tabla"/>
  </hyperlinks>
  <pageMargins left="0.70866141732283472" right="0.70866141732283472" top="0.74803149606299213" bottom="0.74803149606299213" header="0.31496062992125984" footer="0.31496062992125984"/>
  <pageSetup paperSize="9" fitToHeight="19" orientation="portrait" r:id="rId1"/>
  <headerFooter>
    <oddHeader>&amp;L&amp;G</oddHeader>
  </headerFooter>
  <drawing r:id="rId2"/>
  <legacyDrawingHF r:id="rId3"/>
</worksheet>
</file>

<file path=xl/worksheets/sheet64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>
      <selection activeCell="F3" sqref="F3"/>
    </sheetView>
  </sheetViews>
  <sheetFormatPr baseColWidth="10" defaultRowHeight="12.75"/>
  <cols>
    <col min="1" max="1" width="15.7109375" style="67" customWidth="1"/>
    <col min="2" max="2" width="5.7109375" style="67" customWidth="1"/>
    <col min="3" max="8" width="11.42578125" style="67"/>
    <col min="9" max="9" width="4.7109375" style="67" customWidth="1"/>
    <col min="10" max="10" width="12.7109375" style="67" customWidth="1"/>
    <col min="11" max="256" width="11.42578125" style="67"/>
    <col min="257" max="257" width="15.7109375" style="67" customWidth="1"/>
    <col min="258" max="258" width="5.7109375" style="67" customWidth="1"/>
    <col min="259" max="264" width="11.42578125" style="67"/>
    <col min="265" max="265" width="4.7109375" style="67" customWidth="1"/>
    <col min="266" max="266" width="12.7109375" style="67" customWidth="1"/>
    <col min="267" max="512" width="11.42578125" style="67"/>
    <col min="513" max="513" width="15.7109375" style="67" customWidth="1"/>
    <col min="514" max="514" width="5.7109375" style="67" customWidth="1"/>
    <col min="515" max="520" width="11.42578125" style="67"/>
    <col min="521" max="521" width="4.7109375" style="67" customWidth="1"/>
    <col min="522" max="522" width="12.7109375" style="67" customWidth="1"/>
    <col min="523" max="768" width="11.42578125" style="67"/>
    <col min="769" max="769" width="15.7109375" style="67" customWidth="1"/>
    <col min="770" max="770" width="5.7109375" style="67" customWidth="1"/>
    <col min="771" max="776" width="11.42578125" style="67"/>
    <col min="777" max="777" width="4.7109375" style="67" customWidth="1"/>
    <col min="778" max="778" width="12.7109375" style="67" customWidth="1"/>
    <col min="779" max="1024" width="11.42578125" style="67"/>
    <col min="1025" max="1025" width="15.7109375" style="67" customWidth="1"/>
    <col min="1026" max="1026" width="5.7109375" style="67" customWidth="1"/>
    <col min="1027" max="1032" width="11.42578125" style="67"/>
    <col min="1033" max="1033" width="4.7109375" style="67" customWidth="1"/>
    <col min="1034" max="1034" width="12.7109375" style="67" customWidth="1"/>
    <col min="1035" max="1280" width="11.42578125" style="67"/>
    <col min="1281" max="1281" width="15.7109375" style="67" customWidth="1"/>
    <col min="1282" max="1282" width="5.7109375" style="67" customWidth="1"/>
    <col min="1283" max="1288" width="11.42578125" style="67"/>
    <col min="1289" max="1289" width="4.7109375" style="67" customWidth="1"/>
    <col min="1290" max="1290" width="12.7109375" style="67" customWidth="1"/>
    <col min="1291" max="1536" width="11.42578125" style="67"/>
    <col min="1537" max="1537" width="15.7109375" style="67" customWidth="1"/>
    <col min="1538" max="1538" width="5.7109375" style="67" customWidth="1"/>
    <col min="1539" max="1544" width="11.42578125" style="67"/>
    <col min="1545" max="1545" width="4.7109375" style="67" customWidth="1"/>
    <col min="1546" max="1546" width="12.7109375" style="67" customWidth="1"/>
    <col min="1547" max="1792" width="11.42578125" style="67"/>
    <col min="1793" max="1793" width="15.7109375" style="67" customWidth="1"/>
    <col min="1794" max="1794" width="5.7109375" style="67" customWidth="1"/>
    <col min="1795" max="1800" width="11.42578125" style="67"/>
    <col min="1801" max="1801" width="4.7109375" style="67" customWidth="1"/>
    <col min="1802" max="1802" width="12.7109375" style="67" customWidth="1"/>
    <col min="1803" max="2048" width="11.42578125" style="67"/>
    <col min="2049" max="2049" width="15.7109375" style="67" customWidth="1"/>
    <col min="2050" max="2050" width="5.7109375" style="67" customWidth="1"/>
    <col min="2051" max="2056" width="11.42578125" style="67"/>
    <col min="2057" max="2057" width="4.7109375" style="67" customWidth="1"/>
    <col min="2058" max="2058" width="12.7109375" style="67" customWidth="1"/>
    <col min="2059" max="2304" width="11.42578125" style="67"/>
    <col min="2305" max="2305" width="15.7109375" style="67" customWidth="1"/>
    <col min="2306" max="2306" width="5.7109375" style="67" customWidth="1"/>
    <col min="2307" max="2312" width="11.42578125" style="67"/>
    <col min="2313" max="2313" width="4.7109375" style="67" customWidth="1"/>
    <col min="2314" max="2314" width="12.7109375" style="67" customWidth="1"/>
    <col min="2315" max="2560" width="11.42578125" style="67"/>
    <col min="2561" max="2561" width="15.7109375" style="67" customWidth="1"/>
    <col min="2562" max="2562" width="5.7109375" style="67" customWidth="1"/>
    <col min="2563" max="2568" width="11.42578125" style="67"/>
    <col min="2569" max="2569" width="4.7109375" style="67" customWidth="1"/>
    <col min="2570" max="2570" width="12.7109375" style="67" customWidth="1"/>
    <col min="2571" max="2816" width="11.42578125" style="67"/>
    <col min="2817" max="2817" width="15.7109375" style="67" customWidth="1"/>
    <col min="2818" max="2818" width="5.7109375" style="67" customWidth="1"/>
    <col min="2819" max="2824" width="11.42578125" style="67"/>
    <col min="2825" max="2825" width="4.7109375" style="67" customWidth="1"/>
    <col min="2826" max="2826" width="12.7109375" style="67" customWidth="1"/>
    <col min="2827" max="3072" width="11.42578125" style="67"/>
    <col min="3073" max="3073" width="15.7109375" style="67" customWidth="1"/>
    <col min="3074" max="3074" width="5.7109375" style="67" customWidth="1"/>
    <col min="3075" max="3080" width="11.42578125" style="67"/>
    <col min="3081" max="3081" width="4.7109375" style="67" customWidth="1"/>
    <col min="3082" max="3082" width="12.7109375" style="67" customWidth="1"/>
    <col min="3083" max="3328" width="11.42578125" style="67"/>
    <col min="3329" max="3329" width="15.7109375" style="67" customWidth="1"/>
    <col min="3330" max="3330" width="5.7109375" style="67" customWidth="1"/>
    <col min="3331" max="3336" width="11.42578125" style="67"/>
    <col min="3337" max="3337" width="4.7109375" style="67" customWidth="1"/>
    <col min="3338" max="3338" width="12.7109375" style="67" customWidth="1"/>
    <col min="3339" max="3584" width="11.42578125" style="67"/>
    <col min="3585" max="3585" width="15.7109375" style="67" customWidth="1"/>
    <col min="3586" max="3586" width="5.7109375" style="67" customWidth="1"/>
    <col min="3587" max="3592" width="11.42578125" style="67"/>
    <col min="3593" max="3593" width="4.7109375" style="67" customWidth="1"/>
    <col min="3594" max="3594" width="12.7109375" style="67" customWidth="1"/>
    <col min="3595" max="3840" width="11.42578125" style="67"/>
    <col min="3841" max="3841" width="15.7109375" style="67" customWidth="1"/>
    <col min="3842" max="3842" width="5.7109375" style="67" customWidth="1"/>
    <col min="3843" max="3848" width="11.42578125" style="67"/>
    <col min="3849" max="3849" width="4.7109375" style="67" customWidth="1"/>
    <col min="3850" max="3850" width="12.7109375" style="67" customWidth="1"/>
    <col min="3851" max="4096" width="11.42578125" style="67"/>
    <col min="4097" max="4097" width="15.7109375" style="67" customWidth="1"/>
    <col min="4098" max="4098" width="5.7109375" style="67" customWidth="1"/>
    <col min="4099" max="4104" width="11.42578125" style="67"/>
    <col min="4105" max="4105" width="4.7109375" style="67" customWidth="1"/>
    <col min="4106" max="4106" width="12.7109375" style="67" customWidth="1"/>
    <col min="4107" max="4352" width="11.42578125" style="67"/>
    <col min="4353" max="4353" width="15.7109375" style="67" customWidth="1"/>
    <col min="4354" max="4354" width="5.7109375" style="67" customWidth="1"/>
    <col min="4355" max="4360" width="11.42578125" style="67"/>
    <col min="4361" max="4361" width="4.7109375" style="67" customWidth="1"/>
    <col min="4362" max="4362" width="12.7109375" style="67" customWidth="1"/>
    <col min="4363" max="4608" width="11.42578125" style="67"/>
    <col min="4609" max="4609" width="15.7109375" style="67" customWidth="1"/>
    <col min="4610" max="4610" width="5.7109375" style="67" customWidth="1"/>
    <col min="4611" max="4616" width="11.42578125" style="67"/>
    <col min="4617" max="4617" width="4.7109375" style="67" customWidth="1"/>
    <col min="4618" max="4618" width="12.7109375" style="67" customWidth="1"/>
    <col min="4619" max="4864" width="11.42578125" style="67"/>
    <col min="4865" max="4865" width="15.7109375" style="67" customWidth="1"/>
    <col min="4866" max="4866" width="5.7109375" style="67" customWidth="1"/>
    <col min="4867" max="4872" width="11.42578125" style="67"/>
    <col min="4873" max="4873" width="4.7109375" style="67" customWidth="1"/>
    <col min="4874" max="4874" width="12.7109375" style="67" customWidth="1"/>
    <col min="4875" max="5120" width="11.42578125" style="67"/>
    <col min="5121" max="5121" width="15.7109375" style="67" customWidth="1"/>
    <col min="5122" max="5122" width="5.7109375" style="67" customWidth="1"/>
    <col min="5123" max="5128" width="11.42578125" style="67"/>
    <col min="5129" max="5129" width="4.7109375" style="67" customWidth="1"/>
    <col min="5130" max="5130" width="12.7109375" style="67" customWidth="1"/>
    <col min="5131" max="5376" width="11.42578125" style="67"/>
    <col min="5377" max="5377" width="15.7109375" style="67" customWidth="1"/>
    <col min="5378" max="5378" width="5.7109375" style="67" customWidth="1"/>
    <col min="5379" max="5384" width="11.42578125" style="67"/>
    <col min="5385" max="5385" width="4.7109375" style="67" customWidth="1"/>
    <col min="5386" max="5386" width="12.7109375" style="67" customWidth="1"/>
    <col min="5387" max="5632" width="11.42578125" style="67"/>
    <col min="5633" max="5633" width="15.7109375" style="67" customWidth="1"/>
    <col min="5634" max="5634" width="5.7109375" style="67" customWidth="1"/>
    <col min="5635" max="5640" width="11.42578125" style="67"/>
    <col min="5641" max="5641" width="4.7109375" style="67" customWidth="1"/>
    <col min="5642" max="5642" width="12.7109375" style="67" customWidth="1"/>
    <col min="5643" max="5888" width="11.42578125" style="67"/>
    <col min="5889" max="5889" width="15.7109375" style="67" customWidth="1"/>
    <col min="5890" max="5890" width="5.7109375" style="67" customWidth="1"/>
    <col min="5891" max="5896" width="11.42578125" style="67"/>
    <col min="5897" max="5897" width="4.7109375" style="67" customWidth="1"/>
    <col min="5898" max="5898" width="12.7109375" style="67" customWidth="1"/>
    <col min="5899" max="6144" width="11.42578125" style="67"/>
    <col min="6145" max="6145" width="15.7109375" style="67" customWidth="1"/>
    <col min="6146" max="6146" width="5.7109375" style="67" customWidth="1"/>
    <col min="6147" max="6152" width="11.42578125" style="67"/>
    <col min="6153" max="6153" width="4.7109375" style="67" customWidth="1"/>
    <col min="6154" max="6154" width="12.7109375" style="67" customWidth="1"/>
    <col min="6155" max="6400" width="11.42578125" style="67"/>
    <col min="6401" max="6401" width="15.7109375" style="67" customWidth="1"/>
    <col min="6402" max="6402" width="5.7109375" style="67" customWidth="1"/>
    <col min="6403" max="6408" width="11.42578125" style="67"/>
    <col min="6409" max="6409" width="4.7109375" style="67" customWidth="1"/>
    <col min="6410" max="6410" width="12.7109375" style="67" customWidth="1"/>
    <col min="6411" max="6656" width="11.42578125" style="67"/>
    <col min="6657" max="6657" width="15.7109375" style="67" customWidth="1"/>
    <col min="6658" max="6658" width="5.7109375" style="67" customWidth="1"/>
    <col min="6659" max="6664" width="11.42578125" style="67"/>
    <col min="6665" max="6665" width="4.7109375" style="67" customWidth="1"/>
    <col min="6666" max="6666" width="12.7109375" style="67" customWidth="1"/>
    <col min="6667" max="6912" width="11.42578125" style="67"/>
    <col min="6913" max="6913" width="15.7109375" style="67" customWidth="1"/>
    <col min="6914" max="6914" width="5.7109375" style="67" customWidth="1"/>
    <col min="6915" max="6920" width="11.42578125" style="67"/>
    <col min="6921" max="6921" width="4.7109375" style="67" customWidth="1"/>
    <col min="6922" max="6922" width="12.7109375" style="67" customWidth="1"/>
    <col min="6923" max="7168" width="11.42578125" style="67"/>
    <col min="7169" max="7169" width="15.7109375" style="67" customWidth="1"/>
    <col min="7170" max="7170" width="5.7109375" style="67" customWidth="1"/>
    <col min="7171" max="7176" width="11.42578125" style="67"/>
    <col min="7177" max="7177" width="4.7109375" style="67" customWidth="1"/>
    <col min="7178" max="7178" width="12.7109375" style="67" customWidth="1"/>
    <col min="7179" max="7424" width="11.42578125" style="67"/>
    <col min="7425" max="7425" width="15.7109375" style="67" customWidth="1"/>
    <col min="7426" max="7426" width="5.7109375" style="67" customWidth="1"/>
    <col min="7427" max="7432" width="11.42578125" style="67"/>
    <col min="7433" max="7433" width="4.7109375" style="67" customWidth="1"/>
    <col min="7434" max="7434" width="12.7109375" style="67" customWidth="1"/>
    <col min="7435" max="7680" width="11.42578125" style="67"/>
    <col min="7681" max="7681" width="15.7109375" style="67" customWidth="1"/>
    <col min="7682" max="7682" width="5.7109375" style="67" customWidth="1"/>
    <col min="7683" max="7688" width="11.42578125" style="67"/>
    <col min="7689" max="7689" width="4.7109375" style="67" customWidth="1"/>
    <col min="7690" max="7690" width="12.7109375" style="67" customWidth="1"/>
    <col min="7691" max="7936" width="11.42578125" style="67"/>
    <col min="7937" max="7937" width="15.7109375" style="67" customWidth="1"/>
    <col min="7938" max="7938" width="5.7109375" style="67" customWidth="1"/>
    <col min="7939" max="7944" width="11.42578125" style="67"/>
    <col min="7945" max="7945" width="4.7109375" style="67" customWidth="1"/>
    <col min="7946" max="7946" width="12.7109375" style="67" customWidth="1"/>
    <col min="7947" max="8192" width="11.42578125" style="67"/>
    <col min="8193" max="8193" width="15.7109375" style="67" customWidth="1"/>
    <col min="8194" max="8194" width="5.7109375" style="67" customWidth="1"/>
    <col min="8195" max="8200" width="11.42578125" style="67"/>
    <col min="8201" max="8201" width="4.7109375" style="67" customWidth="1"/>
    <col min="8202" max="8202" width="12.7109375" style="67" customWidth="1"/>
    <col min="8203" max="8448" width="11.42578125" style="67"/>
    <col min="8449" max="8449" width="15.7109375" style="67" customWidth="1"/>
    <col min="8450" max="8450" width="5.7109375" style="67" customWidth="1"/>
    <col min="8451" max="8456" width="11.42578125" style="67"/>
    <col min="8457" max="8457" width="4.7109375" style="67" customWidth="1"/>
    <col min="8458" max="8458" width="12.7109375" style="67" customWidth="1"/>
    <col min="8459" max="8704" width="11.42578125" style="67"/>
    <col min="8705" max="8705" width="15.7109375" style="67" customWidth="1"/>
    <col min="8706" max="8706" width="5.7109375" style="67" customWidth="1"/>
    <col min="8707" max="8712" width="11.42578125" style="67"/>
    <col min="8713" max="8713" width="4.7109375" style="67" customWidth="1"/>
    <col min="8714" max="8714" width="12.7109375" style="67" customWidth="1"/>
    <col min="8715" max="8960" width="11.42578125" style="67"/>
    <col min="8961" max="8961" width="15.7109375" style="67" customWidth="1"/>
    <col min="8962" max="8962" width="5.7109375" style="67" customWidth="1"/>
    <col min="8963" max="8968" width="11.42578125" style="67"/>
    <col min="8969" max="8969" width="4.7109375" style="67" customWidth="1"/>
    <col min="8970" max="8970" width="12.7109375" style="67" customWidth="1"/>
    <col min="8971" max="9216" width="11.42578125" style="67"/>
    <col min="9217" max="9217" width="15.7109375" style="67" customWidth="1"/>
    <col min="9218" max="9218" width="5.7109375" style="67" customWidth="1"/>
    <col min="9219" max="9224" width="11.42578125" style="67"/>
    <col min="9225" max="9225" width="4.7109375" style="67" customWidth="1"/>
    <col min="9226" max="9226" width="12.7109375" style="67" customWidth="1"/>
    <col min="9227" max="9472" width="11.42578125" style="67"/>
    <col min="9473" max="9473" width="15.7109375" style="67" customWidth="1"/>
    <col min="9474" max="9474" width="5.7109375" style="67" customWidth="1"/>
    <col min="9475" max="9480" width="11.42578125" style="67"/>
    <col min="9481" max="9481" width="4.7109375" style="67" customWidth="1"/>
    <col min="9482" max="9482" width="12.7109375" style="67" customWidth="1"/>
    <col min="9483" max="9728" width="11.42578125" style="67"/>
    <col min="9729" max="9729" width="15.7109375" style="67" customWidth="1"/>
    <col min="9730" max="9730" width="5.7109375" style="67" customWidth="1"/>
    <col min="9731" max="9736" width="11.42578125" style="67"/>
    <col min="9737" max="9737" width="4.7109375" style="67" customWidth="1"/>
    <col min="9738" max="9738" width="12.7109375" style="67" customWidth="1"/>
    <col min="9739" max="9984" width="11.42578125" style="67"/>
    <col min="9985" max="9985" width="15.7109375" style="67" customWidth="1"/>
    <col min="9986" max="9986" width="5.7109375" style="67" customWidth="1"/>
    <col min="9987" max="9992" width="11.42578125" style="67"/>
    <col min="9993" max="9993" width="4.7109375" style="67" customWidth="1"/>
    <col min="9994" max="9994" width="12.7109375" style="67" customWidth="1"/>
    <col min="9995" max="10240" width="11.42578125" style="67"/>
    <col min="10241" max="10241" width="15.7109375" style="67" customWidth="1"/>
    <col min="10242" max="10242" width="5.7109375" style="67" customWidth="1"/>
    <col min="10243" max="10248" width="11.42578125" style="67"/>
    <col min="10249" max="10249" width="4.7109375" style="67" customWidth="1"/>
    <col min="10250" max="10250" width="12.7109375" style="67" customWidth="1"/>
    <col min="10251" max="10496" width="11.42578125" style="67"/>
    <col min="10497" max="10497" width="15.7109375" style="67" customWidth="1"/>
    <col min="10498" max="10498" width="5.7109375" style="67" customWidth="1"/>
    <col min="10499" max="10504" width="11.42578125" style="67"/>
    <col min="10505" max="10505" width="4.7109375" style="67" customWidth="1"/>
    <col min="10506" max="10506" width="12.7109375" style="67" customWidth="1"/>
    <col min="10507" max="10752" width="11.42578125" style="67"/>
    <col min="10753" max="10753" width="15.7109375" style="67" customWidth="1"/>
    <col min="10754" max="10754" width="5.7109375" style="67" customWidth="1"/>
    <col min="10755" max="10760" width="11.42578125" style="67"/>
    <col min="10761" max="10761" width="4.7109375" style="67" customWidth="1"/>
    <col min="10762" max="10762" width="12.7109375" style="67" customWidth="1"/>
    <col min="10763" max="11008" width="11.42578125" style="67"/>
    <col min="11009" max="11009" width="15.7109375" style="67" customWidth="1"/>
    <col min="11010" max="11010" width="5.7109375" style="67" customWidth="1"/>
    <col min="11011" max="11016" width="11.42578125" style="67"/>
    <col min="11017" max="11017" width="4.7109375" style="67" customWidth="1"/>
    <col min="11018" max="11018" width="12.7109375" style="67" customWidth="1"/>
    <col min="11019" max="11264" width="11.42578125" style="67"/>
    <col min="11265" max="11265" width="15.7109375" style="67" customWidth="1"/>
    <col min="11266" max="11266" width="5.7109375" style="67" customWidth="1"/>
    <col min="11267" max="11272" width="11.42578125" style="67"/>
    <col min="11273" max="11273" width="4.7109375" style="67" customWidth="1"/>
    <col min="11274" max="11274" width="12.7109375" style="67" customWidth="1"/>
    <col min="11275" max="11520" width="11.42578125" style="67"/>
    <col min="11521" max="11521" width="15.7109375" style="67" customWidth="1"/>
    <col min="11522" max="11522" width="5.7109375" style="67" customWidth="1"/>
    <col min="11523" max="11528" width="11.42578125" style="67"/>
    <col min="11529" max="11529" width="4.7109375" style="67" customWidth="1"/>
    <col min="11530" max="11530" width="12.7109375" style="67" customWidth="1"/>
    <col min="11531" max="11776" width="11.42578125" style="67"/>
    <col min="11777" max="11777" width="15.7109375" style="67" customWidth="1"/>
    <col min="11778" max="11778" width="5.7109375" style="67" customWidth="1"/>
    <col min="11779" max="11784" width="11.42578125" style="67"/>
    <col min="11785" max="11785" width="4.7109375" style="67" customWidth="1"/>
    <col min="11786" max="11786" width="12.7109375" style="67" customWidth="1"/>
    <col min="11787" max="12032" width="11.42578125" style="67"/>
    <col min="12033" max="12033" width="15.7109375" style="67" customWidth="1"/>
    <col min="12034" max="12034" width="5.7109375" style="67" customWidth="1"/>
    <col min="12035" max="12040" width="11.42578125" style="67"/>
    <col min="12041" max="12041" width="4.7109375" style="67" customWidth="1"/>
    <col min="12042" max="12042" width="12.7109375" style="67" customWidth="1"/>
    <col min="12043" max="12288" width="11.42578125" style="67"/>
    <col min="12289" max="12289" width="15.7109375" style="67" customWidth="1"/>
    <col min="12290" max="12290" width="5.7109375" style="67" customWidth="1"/>
    <col min="12291" max="12296" width="11.42578125" style="67"/>
    <col min="12297" max="12297" width="4.7109375" style="67" customWidth="1"/>
    <col min="12298" max="12298" width="12.7109375" style="67" customWidth="1"/>
    <col min="12299" max="12544" width="11.42578125" style="67"/>
    <col min="12545" max="12545" width="15.7109375" style="67" customWidth="1"/>
    <col min="12546" max="12546" width="5.7109375" style="67" customWidth="1"/>
    <col min="12547" max="12552" width="11.42578125" style="67"/>
    <col min="12553" max="12553" width="4.7109375" style="67" customWidth="1"/>
    <col min="12554" max="12554" width="12.7109375" style="67" customWidth="1"/>
    <col min="12555" max="12800" width="11.42578125" style="67"/>
    <col min="12801" max="12801" width="15.7109375" style="67" customWidth="1"/>
    <col min="12802" max="12802" width="5.7109375" style="67" customWidth="1"/>
    <col min="12803" max="12808" width="11.42578125" style="67"/>
    <col min="12809" max="12809" width="4.7109375" style="67" customWidth="1"/>
    <col min="12810" max="12810" width="12.7109375" style="67" customWidth="1"/>
    <col min="12811" max="13056" width="11.42578125" style="67"/>
    <col min="13057" max="13057" width="15.7109375" style="67" customWidth="1"/>
    <col min="13058" max="13058" width="5.7109375" style="67" customWidth="1"/>
    <col min="13059" max="13064" width="11.42578125" style="67"/>
    <col min="13065" max="13065" width="4.7109375" style="67" customWidth="1"/>
    <col min="13066" max="13066" width="12.7109375" style="67" customWidth="1"/>
    <col min="13067" max="13312" width="11.42578125" style="67"/>
    <col min="13313" max="13313" width="15.7109375" style="67" customWidth="1"/>
    <col min="13314" max="13314" width="5.7109375" style="67" customWidth="1"/>
    <col min="13315" max="13320" width="11.42578125" style="67"/>
    <col min="13321" max="13321" width="4.7109375" style="67" customWidth="1"/>
    <col min="13322" max="13322" width="12.7109375" style="67" customWidth="1"/>
    <col min="13323" max="13568" width="11.42578125" style="67"/>
    <col min="13569" max="13569" width="15.7109375" style="67" customWidth="1"/>
    <col min="13570" max="13570" width="5.7109375" style="67" customWidth="1"/>
    <col min="13571" max="13576" width="11.42578125" style="67"/>
    <col min="13577" max="13577" width="4.7109375" style="67" customWidth="1"/>
    <col min="13578" max="13578" width="12.7109375" style="67" customWidth="1"/>
    <col min="13579" max="13824" width="11.42578125" style="67"/>
    <col min="13825" max="13825" width="15.7109375" style="67" customWidth="1"/>
    <col min="13826" max="13826" width="5.7109375" style="67" customWidth="1"/>
    <col min="13827" max="13832" width="11.42578125" style="67"/>
    <col min="13833" max="13833" width="4.7109375" style="67" customWidth="1"/>
    <col min="13834" max="13834" width="12.7109375" style="67" customWidth="1"/>
    <col min="13835" max="14080" width="11.42578125" style="67"/>
    <col min="14081" max="14081" width="15.7109375" style="67" customWidth="1"/>
    <col min="14082" max="14082" width="5.7109375" style="67" customWidth="1"/>
    <col min="14083" max="14088" width="11.42578125" style="67"/>
    <col min="14089" max="14089" width="4.7109375" style="67" customWidth="1"/>
    <col min="14090" max="14090" width="12.7109375" style="67" customWidth="1"/>
    <col min="14091" max="14336" width="11.42578125" style="67"/>
    <col min="14337" max="14337" width="15.7109375" style="67" customWidth="1"/>
    <col min="14338" max="14338" width="5.7109375" style="67" customWidth="1"/>
    <col min="14339" max="14344" width="11.42578125" style="67"/>
    <col min="14345" max="14345" width="4.7109375" style="67" customWidth="1"/>
    <col min="14346" max="14346" width="12.7109375" style="67" customWidth="1"/>
    <col min="14347" max="14592" width="11.42578125" style="67"/>
    <col min="14593" max="14593" width="15.7109375" style="67" customWidth="1"/>
    <col min="14594" max="14594" width="5.7109375" style="67" customWidth="1"/>
    <col min="14595" max="14600" width="11.42578125" style="67"/>
    <col min="14601" max="14601" width="4.7109375" style="67" customWidth="1"/>
    <col min="14602" max="14602" width="12.7109375" style="67" customWidth="1"/>
    <col min="14603" max="14848" width="11.42578125" style="67"/>
    <col min="14849" max="14849" width="15.7109375" style="67" customWidth="1"/>
    <col min="14850" max="14850" width="5.7109375" style="67" customWidth="1"/>
    <col min="14851" max="14856" width="11.42578125" style="67"/>
    <col min="14857" max="14857" width="4.7109375" style="67" customWidth="1"/>
    <col min="14858" max="14858" width="12.7109375" style="67" customWidth="1"/>
    <col min="14859" max="15104" width="11.42578125" style="67"/>
    <col min="15105" max="15105" width="15.7109375" style="67" customWidth="1"/>
    <col min="15106" max="15106" width="5.7109375" style="67" customWidth="1"/>
    <col min="15107" max="15112" width="11.42578125" style="67"/>
    <col min="15113" max="15113" width="4.7109375" style="67" customWidth="1"/>
    <col min="15114" max="15114" width="12.7109375" style="67" customWidth="1"/>
    <col min="15115" max="15360" width="11.42578125" style="67"/>
    <col min="15361" max="15361" width="15.7109375" style="67" customWidth="1"/>
    <col min="15362" max="15362" width="5.7109375" style="67" customWidth="1"/>
    <col min="15363" max="15368" width="11.42578125" style="67"/>
    <col min="15369" max="15369" width="4.7109375" style="67" customWidth="1"/>
    <col min="15370" max="15370" width="12.7109375" style="67" customWidth="1"/>
    <col min="15371" max="15616" width="11.42578125" style="67"/>
    <col min="15617" max="15617" width="15.7109375" style="67" customWidth="1"/>
    <col min="15618" max="15618" width="5.7109375" style="67" customWidth="1"/>
    <col min="15619" max="15624" width="11.42578125" style="67"/>
    <col min="15625" max="15625" width="4.7109375" style="67" customWidth="1"/>
    <col min="15626" max="15626" width="12.7109375" style="67" customWidth="1"/>
    <col min="15627" max="15872" width="11.42578125" style="67"/>
    <col min="15873" max="15873" width="15.7109375" style="67" customWidth="1"/>
    <col min="15874" max="15874" width="5.7109375" style="67" customWidth="1"/>
    <col min="15875" max="15880" width="11.42578125" style="67"/>
    <col min="15881" max="15881" width="4.7109375" style="67" customWidth="1"/>
    <col min="15882" max="15882" width="12.7109375" style="67" customWidth="1"/>
    <col min="15883" max="16128" width="11.42578125" style="67"/>
    <col min="16129" max="16129" width="15.7109375" style="67" customWidth="1"/>
    <col min="16130" max="16130" width="5.7109375" style="67" customWidth="1"/>
    <col min="16131" max="16136" width="11.42578125" style="67"/>
    <col min="16137" max="16137" width="4.7109375" style="67" customWidth="1"/>
    <col min="16138" max="16138" width="12.7109375" style="67" customWidth="1"/>
    <col min="16139" max="16384" width="11.42578125" style="67"/>
  </cols>
  <sheetData>
    <row r="27" spans="2:12" ht="24.95" customHeight="1"/>
    <row r="28" spans="2:12" ht="20.100000000000001" customHeight="1">
      <c r="B28" s="80"/>
      <c r="C28" s="80"/>
      <c r="D28" s="80"/>
      <c r="E28" s="80"/>
      <c r="F28" s="80"/>
      <c r="G28" s="80"/>
      <c r="H28" s="80"/>
      <c r="I28" s="80"/>
      <c r="J28" s="80"/>
      <c r="K28" s="80"/>
      <c r="L28" s="80"/>
    </row>
    <row r="29" spans="2:12" ht="17.100000000000001" customHeight="1" thickBot="1"/>
    <row r="30" spans="2:12" ht="30" customHeight="1" thickBot="1">
      <c r="J30" s="21" t="s">
        <v>33</v>
      </c>
    </row>
  </sheetData>
  <hyperlinks>
    <hyperlink ref="J30" location="'Alojados evol mensual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65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activeCell="E32" sqref="E32"/>
    </sheetView>
  </sheetViews>
  <sheetFormatPr baseColWidth="10" defaultRowHeight="12.75"/>
  <cols>
    <col min="1" max="3" width="11.42578125" style="67"/>
    <col min="4" max="4" width="13.85546875" style="67" bestFit="1" customWidth="1"/>
    <col min="5" max="259" width="11.42578125" style="67"/>
    <col min="260" max="260" width="13.85546875" style="67" bestFit="1" customWidth="1"/>
    <col min="261" max="515" width="11.42578125" style="67"/>
    <col min="516" max="516" width="13.85546875" style="67" bestFit="1" customWidth="1"/>
    <col min="517" max="771" width="11.42578125" style="67"/>
    <col min="772" max="772" width="13.85546875" style="67" bestFit="1" customWidth="1"/>
    <col min="773" max="1027" width="11.42578125" style="67"/>
    <col min="1028" max="1028" width="13.85546875" style="67" bestFit="1" customWidth="1"/>
    <col min="1029" max="1283" width="11.42578125" style="67"/>
    <col min="1284" max="1284" width="13.85546875" style="67" bestFit="1" customWidth="1"/>
    <col min="1285" max="1539" width="11.42578125" style="67"/>
    <col min="1540" max="1540" width="13.85546875" style="67" bestFit="1" customWidth="1"/>
    <col min="1541" max="1795" width="11.42578125" style="67"/>
    <col min="1796" max="1796" width="13.85546875" style="67" bestFit="1" customWidth="1"/>
    <col min="1797" max="2051" width="11.42578125" style="67"/>
    <col min="2052" max="2052" width="13.85546875" style="67" bestFit="1" customWidth="1"/>
    <col min="2053" max="2307" width="11.42578125" style="67"/>
    <col min="2308" max="2308" width="13.85546875" style="67" bestFit="1" customWidth="1"/>
    <col min="2309" max="2563" width="11.42578125" style="67"/>
    <col min="2564" max="2564" width="13.85546875" style="67" bestFit="1" customWidth="1"/>
    <col min="2565" max="2819" width="11.42578125" style="67"/>
    <col min="2820" max="2820" width="13.85546875" style="67" bestFit="1" customWidth="1"/>
    <col min="2821" max="3075" width="11.42578125" style="67"/>
    <col min="3076" max="3076" width="13.85546875" style="67" bestFit="1" customWidth="1"/>
    <col min="3077" max="3331" width="11.42578125" style="67"/>
    <col min="3332" max="3332" width="13.85546875" style="67" bestFit="1" customWidth="1"/>
    <col min="3333" max="3587" width="11.42578125" style="67"/>
    <col min="3588" max="3588" width="13.85546875" style="67" bestFit="1" customWidth="1"/>
    <col min="3589" max="3843" width="11.42578125" style="67"/>
    <col min="3844" max="3844" width="13.85546875" style="67" bestFit="1" customWidth="1"/>
    <col min="3845" max="4099" width="11.42578125" style="67"/>
    <col min="4100" max="4100" width="13.85546875" style="67" bestFit="1" customWidth="1"/>
    <col min="4101" max="4355" width="11.42578125" style="67"/>
    <col min="4356" max="4356" width="13.85546875" style="67" bestFit="1" customWidth="1"/>
    <col min="4357" max="4611" width="11.42578125" style="67"/>
    <col min="4612" max="4612" width="13.85546875" style="67" bestFit="1" customWidth="1"/>
    <col min="4613" max="4867" width="11.42578125" style="67"/>
    <col min="4868" max="4868" width="13.85546875" style="67" bestFit="1" customWidth="1"/>
    <col min="4869" max="5123" width="11.42578125" style="67"/>
    <col min="5124" max="5124" width="13.85546875" style="67" bestFit="1" customWidth="1"/>
    <col min="5125" max="5379" width="11.42578125" style="67"/>
    <col min="5380" max="5380" width="13.85546875" style="67" bestFit="1" customWidth="1"/>
    <col min="5381" max="5635" width="11.42578125" style="67"/>
    <col min="5636" max="5636" width="13.85546875" style="67" bestFit="1" customWidth="1"/>
    <col min="5637" max="5891" width="11.42578125" style="67"/>
    <col min="5892" max="5892" width="13.85546875" style="67" bestFit="1" customWidth="1"/>
    <col min="5893" max="6147" width="11.42578125" style="67"/>
    <col min="6148" max="6148" width="13.85546875" style="67" bestFit="1" customWidth="1"/>
    <col min="6149" max="6403" width="11.42578125" style="67"/>
    <col min="6404" max="6404" width="13.85546875" style="67" bestFit="1" customWidth="1"/>
    <col min="6405" max="6659" width="11.42578125" style="67"/>
    <col min="6660" max="6660" width="13.85546875" style="67" bestFit="1" customWidth="1"/>
    <col min="6661" max="6915" width="11.42578125" style="67"/>
    <col min="6916" max="6916" width="13.85546875" style="67" bestFit="1" customWidth="1"/>
    <col min="6917" max="7171" width="11.42578125" style="67"/>
    <col min="7172" max="7172" width="13.85546875" style="67" bestFit="1" customWidth="1"/>
    <col min="7173" max="7427" width="11.42578125" style="67"/>
    <col min="7428" max="7428" width="13.85546875" style="67" bestFit="1" customWidth="1"/>
    <col min="7429" max="7683" width="11.42578125" style="67"/>
    <col min="7684" max="7684" width="13.85546875" style="67" bestFit="1" customWidth="1"/>
    <col min="7685" max="7939" width="11.42578125" style="67"/>
    <col min="7940" max="7940" width="13.85546875" style="67" bestFit="1" customWidth="1"/>
    <col min="7941" max="8195" width="11.42578125" style="67"/>
    <col min="8196" max="8196" width="13.85546875" style="67" bestFit="1" customWidth="1"/>
    <col min="8197" max="8451" width="11.42578125" style="67"/>
    <col min="8452" max="8452" width="13.85546875" style="67" bestFit="1" customWidth="1"/>
    <col min="8453" max="8707" width="11.42578125" style="67"/>
    <col min="8708" max="8708" width="13.85546875" style="67" bestFit="1" customWidth="1"/>
    <col min="8709" max="8963" width="11.42578125" style="67"/>
    <col min="8964" max="8964" width="13.85546875" style="67" bestFit="1" customWidth="1"/>
    <col min="8965" max="9219" width="11.42578125" style="67"/>
    <col min="9220" max="9220" width="13.85546875" style="67" bestFit="1" customWidth="1"/>
    <col min="9221" max="9475" width="11.42578125" style="67"/>
    <col min="9476" max="9476" width="13.85546875" style="67" bestFit="1" customWidth="1"/>
    <col min="9477" max="9731" width="11.42578125" style="67"/>
    <col min="9732" max="9732" width="13.85546875" style="67" bestFit="1" customWidth="1"/>
    <col min="9733" max="9987" width="11.42578125" style="67"/>
    <col min="9988" max="9988" width="13.85546875" style="67" bestFit="1" customWidth="1"/>
    <col min="9989" max="10243" width="11.42578125" style="67"/>
    <col min="10244" max="10244" width="13.85546875" style="67" bestFit="1" customWidth="1"/>
    <col min="10245" max="10499" width="11.42578125" style="67"/>
    <col min="10500" max="10500" width="13.85546875" style="67" bestFit="1" customWidth="1"/>
    <col min="10501" max="10755" width="11.42578125" style="67"/>
    <col min="10756" max="10756" width="13.85546875" style="67" bestFit="1" customWidth="1"/>
    <col min="10757" max="11011" width="11.42578125" style="67"/>
    <col min="11012" max="11012" width="13.85546875" style="67" bestFit="1" customWidth="1"/>
    <col min="11013" max="11267" width="11.42578125" style="67"/>
    <col min="11268" max="11268" width="13.85546875" style="67" bestFit="1" customWidth="1"/>
    <col min="11269" max="11523" width="11.42578125" style="67"/>
    <col min="11524" max="11524" width="13.85546875" style="67" bestFit="1" customWidth="1"/>
    <col min="11525" max="11779" width="11.42578125" style="67"/>
    <col min="11780" max="11780" width="13.85546875" style="67" bestFit="1" customWidth="1"/>
    <col min="11781" max="12035" width="11.42578125" style="67"/>
    <col min="12036" max="12036" width="13.85546875" style="67" bestFit="1" customWidth="1"/>
    <col min="12037" max="12291" width="11.42578125" style="67"/>
    <col min="12292" max="12292" width="13.85546875" style="67" bestFit="1" customWidth="1"/>
    <col min="12293" max="12547" width="11.42578125" style="67"/>
    <col min="12548" max="12548" width="13.85546875" style="67" bestFit="1" customWidth="1"/>
    <col min="12549" max="12803" width="11.42578125" style="67"/>
    <col min="12804" max="12804" width="13.85546875" style="67" bestFit="1" customWidth="1"/>
    <col min="12805" max="13059" width="11.42578125" style="67"/>
    <col min="13060" max="13060" width="13.85546875" style="67" bestFit="1" customWidth="1"/>
    <col min="13061" max="13315" width="11.42578125" style="67"/>
    <col min="13316" max="13316" width="13.85546875" style="67" bestFit="1" customWidth="1"/>
    <col min="13317" max="13571" width="11.42578125" style="67"/>
    <col min="13572" max="13572" width="13.85546875" style="67" bestFit="1" customWidth="1"/>
    <col min="13573" max="13827" width="11.42578125" style="67"/>
    <col min="13828" max="13828" width="13.85546875" style="67" bestFit="1" customWidth="1"/>
    <col min="13829" max="14083" width="11.42578125" style="67"/>
    <col min="14084" max="14084" width="13.85546875" style="67" bestFit="1" customWidth="1"/>
    <col min="14085" max="14339" width="11.42578125" style="67"/>
    <col min="14340" max="14340" width="13.85546875" style="67" bestFit="1" customWidth="1"/>
    <col min="14341" max="14595" width="11.42578125" style="67"/>
    <col min="14596" max="14596" width="13.85546875" style="67" bestFit="1" customWidth="1"/>
    <col min="14597" max="14851" width="11.42578125" style="67"/>
    <col min="14852" max="14852" width="13.85546875" style="67" bestFit="1" customWidth="1"/>
    <col min="14853" max="15107" width="11.42578125" style="67"/>
    <col min="15108" max="15108" width="13.85546875" style="67" bestFit="1" customWidth="1"/>
    <col min="15109" max="15363" width="11.42578125" style="67"/>
    <col min="15364" max="15364" width="13.85546875" style="67" bestFit="1" customWidth="1"/>
    <col min="15365" max="15619" width="11.42578125" style="67"/>
    <col min="15620" max="15620" width="13.85546875" style="67" bestFit="1" customWidth="1"/>
    <col min="15621" max="15875" width="11.42578125" style="67"/>
    <col min="15876" max="15876" width="13.85546875" style="67" bestFit="1" customWidth="1"/>
    <col min="15877" max="16131" width="11.42578125" style="67"/>
    <col min="16132" max="16132" width="13.85546875" style="67" bestFit="1" customWidth="1"/>
    <col min="16133" max="16384" width="11.42578125" style="67"/>
  </cols>
  <sheetData>
    <row r="1" spans="1:6">
      <c r="A1" s="448" t="s">
        <v>63</v>
      </c>
      <c r="B1" s="326" t="s">
        <v>36</v>
      </c>
      <c r="D1" s="327" t="s">
        <v>272</v>
      </c>
      <c r="F1" s="327" t="s">
        <v>272</v>
      </c>
    </row>
    <row r="2" spans="1:6">
      <c r="A2" s="449"/>
      <c r="B2" s="328" t="s">
        <v>192</v>
      </c>
      <c r="D2" s="327" t="s">
        <v>273</v>
      </c>
      <c r="F2" s="327" t="s">
        <v>274</v>
      </c>
    </row>
    <row r="3" spans="1:6">
      <c r="A3" s="450"/>
      <c r="B3" s="329" t="s">
        <v>199</v>
      </c>
      <c r="D3" s="327" t="s">
        <v>35</v>
      </c>
      <c r="F3" s="327" t="s">
        <v>275</v>
      </c>
    </row>
    <row r="4" spans="1:6">
      <c r="A4" s="448" t="s">
        <v>161</v>
      </c>
      <c r="B4" s="326" t="s">
        <v>36</v>
      </c>
      <c r="D4" s="327" t="s">
        <v>276</v>
      </c>
      <c r="F4" s="327" t="s">
        <v>277</v>
      </c>
    </row>
    <row r="5" spans="1:6">
      <c r="A5" s="449"/>
      <c r="B5" s="328" t="s">
        <v>192</v>
      </c>
      <c r="D5" s="327" t="s">
        <v>278</v>
      </c>
      <c r="F5" s="327"/>
    </row>
    <row r="6" spans="1:6">
      <c r="A6" s="450"/>
      <c r="B6" s="329" t="s">
        <v>199</v>
      </c>
    </row>
    <row r="7" spans="1:6">
      <c r="A7" s="448" t="s">
        <v>163</v>
      </c>
      <c r="B7" s="326" t="s">
        <v>36</v>
      </c>
    </row>
    <row r="8" spans="1:6">
      <c r="A8" s="449"/>
      <c r="B8" s="328" t="s">
        <v>192</v>
      </c>
      <c r="D8" s="330" t="s">
        <v>29</v>
      </c>
    </row>
    <row r="9" spans="1:6">
      <c r="A9" s="450"/>
      <c r="B9" s="329" t="s">
        <v>199</v>
      </c>
      <c r="D9" s="330" t="s">
        <v>30</v>
      </c>
    </row>
    <row r="10" spans="1:6">
      <c r="A10" s="448" t="s">
        <v>164</v>
      </c>
      <c r="B10" s="326" t="s">
        <v>36</v>
      </c>
      <c r="D10" s="330" t="s">
        <v>28</v>
      </c>
    </row>
    <row r="11" spans="1:6">
      <c r="A11" s="449"/>
      <c r="B11" s="328" t="s">
        <v>192</v>
      </c>
      <c r="D11" s="330" t="s">
        <v>27</v>
      </c>
    </row>
    <row r="12" spans="1:6">
      <c r="A12" s="450"/>
      <c r="B12" s="329" t="s">
        <v>199</v>
      </c>
      <c r="D12" s="330" t="s">
        <v>31</v>
      </c>
    </row>
    <row r="13" spans="1:6">
      <c r="A13" s="448" t="s">
        <v>165</v>
      </c>
      <c r="B13" s="326" t="s">
        <v>36</v>
      </c>
      <c r="D13" s="330" t="s">
        <v>26</v>
      </c>
    </row>
    <row r="14" spans="1:6">
      <c r="A14" s="449"/>
      <c r="B14" s="328" t="s">
        <v>192</v>
      </c>
    </row>
    <row r="15" spans="1:6">
      <c r="A15" s="449"/>
      <c r="B15" s="329" t="s">
        <v>199</v>
      </c>
    </row>
    <row r="16" spans="1:6">
      <c r="D16" s="67">
        <v>2001</v>
      </c>
    </row>
    <row r="17" spans="1:4">
      <c r="D17" s="67">
        <v>2002</v>
      </c>
    </row>
    <row r="18" spans="1:4">
      <c r="A18" s="446" t="s">
        <v>169</v>
      </c>
      <c r="B18" s="331" t="s">
        <v>170</v>
      </c>
      <c r="D18" s="67">
        <v>2003</v>
      </c>
    </row>
    <row r="19" spans="1:4">
      <c r="A19" s="447"/>
      <c r="B19" s="332" t="s">
        <v>171</v>
      </c>
      <c r="D19" s="67">
        <v>2004</v>
      </c>
    </row>
    <row r="20" spans="1:4">
      <c r="A20" s="447"/>
      <c r="B20" s="332" t="s">
        <v>172</v>
      </c>
    </row>
    <row r="21" spans="1:4">
      <c r="A21" s="447"/>
      <c r="B21" s="332" t="s">
        <v>173</v>
      </c>
    </row>
    <row r="22" spans="1:4">
      <c r="A22" s="446" t="s">
        <v>175</v>
      </c>
      <c r="B22" s="331" t="s">
        <v>170</v>
      </c>
    </row>
    <row r="23" spans="1:4">
      <c r="A23" s="447"/>
      <c r="B23" s="332" t="s">
        <v>171</v>
      </c>
    </row>
    <row r="24" spans="1:4">
      <c r="A24" s="447"/>
      <c r="B24" s="332" t="s">
        <v>172</v>
      </c>
    </row>
    <row r="25" spans="1:4">
      <c r="A25" s="447"/>
      <c r="B25" s="332" t="s">
        <v>173</v>
      </c>
    </row>
    <row r="26" spans="1:4">
      <c r="A26" s="446" t="s">
        <v>176</v>
      </c>
      <c r="B26" s="331" t="s">
        <v>170</v>
      </c>
    </row>
    <row r="27" spans="1:4">
      <c r="A27" s="447"/>
      <c r="B27" s="332" t="s">
        <v>171</v>
      </c>
    </row>
    <row r="28" spans="1:4">
      <c r="A28" s="447"/>
      <c r="B28" s="332" t="s">
        <v>172</v>
      </c>
    </row>
    <row r="29" spans="1:4">
      <c r="A29" s="447"/>
      <c r="B29" s="332" t="s">
        <v>173</v>
      </c>
    </row>
    <row r="37" spans="7:21">
      <c r="G37" s="445" t="s">
        <v>63</v>
      </c>
      <c r="H37" s="445"/>
      <c r="I37" s="445"/>
      <c r="J37" s="445" t="s">
        <v>161</v>
      </c>
      <c r="K37" s="445"/>
      <c r="L37" s="445"/>
      <c r="M37" s="445" t="s">
        <v>163</v>
      </c>
      <c r="N37" s="445"/>
      <c r="O37" s="445"/>
      <c r="P37" s="445" t="s">
        <v>164</v>
      </c>
      <c r="Q37" s="445"/>
      <c r="R37" s="445"/>
      <c r="S37" s="445" t="s">
        <v>165</v>
      </c>
      <c r="T37" s="445"/>
      <c r="U37" s="445"/>
    </row>
    <row r="38" spans="7:21">
      <c r="G38" s="67" t="s">
        <v>36</v>
      </c>
      <c r="H38" s="67" t="s">
        <v>192</v>
      </c>
      <c r="I38" s="67" t="s">
        <v>199</v>
      </c>
      <c r="J38" s="67" t="s">
        <v>36</v>
      </c>
      <c r="K38" s="67" t="s">
        <v>192</v>
      </c>
      <c r="L38" s="67" t="s">
        <v>199</v>
      </c>
      <c r="M38" s="67" t="s">
        <v>36</v>
      </c>
      <c r="N38" s="67" t="s">
        <v>192</v>
      </c>
      <c r="O38" s="67" t="s">
        <v>199</v>
      </c>
      <c r="P38" s="67" t="s">
        <v>36</v>
      </c>
      <c r="Q38" s="67" t="s">
        <v>192</v>
      </c>
      <c r="R38" s="67" t="s">
        <v>199</v>
      </c>
      <c r="S38" s="67" t="s">
        <v>36</v>
      </c>
      <c r="T38" s="67" t="s">
        <v>192</v>
      </c>
      <c r="U38" s="67" t="s">
        <v>199</v>
      </c>
    </row>
  </sheetData>
  <sheetProtection selectLockedCells="1" selectUnlockedCells="1"/>
  <mergeCells count="13">
    <mergeCell ref="A18:A21"/>
    <mergeCell ref="A1:A3"/>
    <mergeCell ref="A4:A6"/>
    <mergeCell ref="A7:A9"/>
    <mergeCell ref="A10:A12"/>
    <mergeCell ref="A13:A15"/>
    <mergeCell ref="S37:U37"/>
    <mergeCell ref="A22:A25"/>
    <mergeCell ref="A26:A29"/>
    <mergeCell ref="G37:I37"/>
    <mergeCell ref="J37:L37"/>
    <mergeCell ref="M37:O37"/>
    <mergeCell ref="P37:R37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66.xml><?xml version="1.0" encoding="utf-8"?>
<worksheet xmlns="http://schemas.openxmlformats.org/spreadsheetml/2006/main" xmlns:r="http://schemas.openxmlformats.org/officeDocument/2006/relationships">
  <sheetPr codeName="Hoja80"/>
  <dimension ref="A2:K38"/>
  <sheetViews>
    <sheetView zoomScaleNormal="100" workbookViewId="0">
      <selection activeCell="A3" sqref="A3"/>
    </sheetView>
  </sheetViews>
  <sheetFormatPr baseColWidth="10" defaultRowHeight="12.75"/>
  <cols>
    <col min="1" max="1" width="18.42578125" style="67" customWidth="1"/>
    <col min="2" max="8" width="11.42578125" style="67"/>
    <col min="9" max="9" width="27.140625" style="67" bestFit="1" customWidth="1"/>
    <col min="10" max="256" width="11.42578125" style="67"/>
    <col min="257" max="257" width="12.28515625" style="67" customWidth="1"/>
    <col min="258" max="264" width="11.42578125" style="67"/>
    <col min="265" max="265" width="27.140625" style="67" bestFit="1" customWidth="1"/>
    <col min="266" max="512" width="11.42578125" style="67"/>
    <col min="513" max="513" width="12.28515625" style="67" customWidth="1"/>
    <col min="514" max="520" width="11.42578125" style="67"/>
    <col min="521" max="521" width="27.140625" style="67" bestFit="1" customWidth="1"/>
    <col min="522" max="768" width="11.42578125" style="67"/>
    <col min="769" max="769" width="12.28515625" style="67" customWidth="1"/>
    <col min="770" max="776" width="11.42578125" style="67"/>
    <col min="777" max="777" width="27.140625" style="67" bestFit="1" customWidth="1"/>
    <col min="778" max="1024" width="11.42578125" style="67"/>
    <col min="1025" max="1025" width="12.28515625" style="67" customWidth="1"/>
    <col min="1026" max="1032" width="11.42578125" style="67"/>
    <col min="1033" max="1033" width="27.140625" style="67" bestFit="1" customWidth="1"/>
    <col min="1034" max="1280" width="11.42578125" style="67"/>
    <col min="1281" max="1281" width="12.28515625" style="67" customWidth="1"/>
    <col min="1282" max="1288" width="11.42578125" style="67"/>
    <col min="1289" max="1289" width="27.140625" style="67" bestFit="1" customWidth="1"/>
    <col min="1290" max="1536" width="11.42578125" style="67"/>
    <col min="1537" max="1537" width="12.28515625" style="67" customWidth="1"/>
    <col min="1538" max="1544" width="11.42578125" style="67"/>
    <col min="1545" max="1545" width="27.140625" style="67" bestFit="1" customWidth="1"/>
    <col min="1546" max="1792" width="11.42578125" style="67"/>
    <col min="1793" max="1793" width="12.28515625" style="67" customWidth="1"/>
    <col min="1794" max="1800" width="11.42578125" style="67"/>
    <col min="1801" max="1801" width="27.140625" style="67" bestFit="1" customWidth="1"/>
    <col min="1802" max="2048" width="11.42578125" style="67"/>
    <col min="2049" max="2049" width="12.28515625" style="67" customWidth="1"/>
    <col min="2050" max="2056" width="11.42578125" style="67"/>
    <col min="2057" max="2057" width="27.140625" style="67" bestFit="1" customWidth="1"/>
    <col min="2058" max="2304" width="11.42578125" style="67"/>
    <col min="2305" max="2305" width="12.28515625" style="67" customWidth="1"/>
    <col min="2306" max="2312" width="11.42578125" style="67"/>
    <col min="2313" max="2313" width="27.140625" style="67" bestFit="1" customWidth="1"/>
    <col min="2314" max="2560" width="11.42578125" style="67"/>
    <col min="2561" max="2561" width="12.28515625" style="67" customWidth="1"/>
    <col min="2562" max="2568" width="11.42578125" style="67"/>
    <col min="2569" max="2569" width="27.140625" style="67" bestFit="1" customWidth="1"/>
    <col min="2570" max="2816" width="11.42578125" style="67"/>
    <col min="2817" max="2817" width="12.28515625" style="67" customWidth="1"/>
    <col min="2818" max="2824" width="11.42578125" style="67"/>
    <col min="2825" max="2825" width="27.140625" style="67" bestFit="1" customWidth="1"/>
    <col min="2826" max="3072" width="11.42578125" style="67"/>
    <col min="3073" max="3073" width="12.28515625" style="67" customWidth="1"/>
    <col min="3074" max="3080" width="11.42578125" style="67"/>
    <col min="3081" max="3081" width="27.140625" style="67" bestFit="1" customWidth="1"/>
    <col min="3082" max="3328" width="11.42578125" style="67"/>
    <col min="3329" max="3329" width="12.28515625" style="67" customWidth="1"/>
    <col min="3330" max="3336" width="11.42578125" style="67"/>
    <col min="3337" max="3337" width="27.140625" style="67" bestFit="1" customWidth="1"/>
    <col min="3338" max="3584" width="11.42578125" style="67"/>
    <col min="3585" max="3585" width="12.28515625" style="67" customWidth="1"/>
    <col min="3586" max="3592" width="11.42578125" style="67"/>
    <col min="3593" max="3593" width="27.140625" style="67" bestFit="1" customWidth="1"/>
    <col min="3594" max="3840" width="11.42578125" style="67"/>
    <col min="3841" max="3841" width="12.28515625" style="67" customWidth="1"/>
    <col min="3842" max="3848" width="11.42578125" style="67"/>
    <col min="3849" max="3849" width="27.140625" style="67" bestFit="1" customWidth="1"/>
    <col min="3850" max="4096" width="11.42578125" style="67"/>
    <col min="4097" max="4097" width="12.28515625" style="67" customWidth="1"/>
    <col min="4098" max="4104" width="11.42578125" style="67"/>
    <col min="4105" max="4105" width="27.140625" style="67" bestFit="1" customWidth="1"/>
    <col min="4106" max="4352" width="11.42578125" style="67"/>
    <col min="4353" max="4353" width="12.28515625" style="67" customWidth="1"/>
    <col min="4354" max="4360" width="11.42578125" style="67"/>
    <col min="4361" max="4361" width="27.140625" style="67" bestFit="1" customWidth="1"/>
    <col min="4362" max="4608" width="11.42578125" style="67"/>
    <col min="4609" max="4609" width="12.28515625" style="67" customWidth="1"/>
    <col min="4610" max="4616" width="11.42578125" style="67"/>
    <col min="4617" max="4617" width="27.140625" style="67" bestFit="1" customWidth="1"/>
    <col min="4618" max="4864" width="11.42578125" style="67"/>
    <col min="4865" max="4865" width="12.28515625" style="67" customWidth="1"/>
    <col min="4866" max="4872" width="11.42578125" style="67"/>
    <col min="4873" max="4873" width="27.140625" style="67" bestFit="1" customWidth="1"/>
    <col min="4874" max="5120" width="11.42578125" style="67"/>
    <col min="5121" max="5121" width="12.28515625" style="67" customWidth="1"/>
    <col min="5122" max="5128" width="11.42578125" style="67"/>
    <col min="5129" max="5129" width="27.140625" style="67" bestFit="1" customWidth="1"/>
    <col min="5130" max="5376" width="11.42578125" style="67"/>
    <col min="5377" max="5377" width="12.28515625" style="67" customWidth="1"/>
    <col min="5378" max="5384" width="11.42578125" style="67"/>
    <col min="5385" max="5385" width="27.140625" style="67" bestFit="1" customWidth="1"/>
    <col min="5386" max="5632" width="11.42578125" style="67"/>
    <col min="5633" max="5633" width="12.28515625" style="67" customWidth="1"/>
    <col min="5634" max="5640" width="11.42578125" style="67"/>
    <col min="5641" max="5641" width="27.140625" style="67" bestFit="1" customWidth="1"/>
    <col min="5642" max="5888" width="11.42578125" style="67"/>
    <col min="5889" max="5889" width="12.28515625" style="67" customWidth="1"/>
    <col min="5890" max="5896" width="11.42578125" style="67"/>
    <col min="5897" max="5897" width="27.140625" style="67" bestFit="1" customWidth="1"/>
    <col min="5898" max="6144" width="11.42578125" style="67"/>
    <col min="6145" max="6145" width="12.28515625" style="67" customWidth="1"/>
    <col min="6146" max="6152" width="11.42578125" style="67"/>
    <col min="6153" max="6153" width="27.140625" style="67" bestFit="1" customWidth="1"/>
    <col min="6154" max="6400" width="11.42578125" style="67"/>
    <col min="6401" max="6401" width="12.28515625" style="67" customWidth="1"/>
    <col min="6402" max="6408" width="11.42578125" style="67"/>
    <col min="6409" max="6409" width="27.140625" style="67" bestFit="1" customWidth="1"/>
    <col min="6410" max="6656" width="11.42578125" style="67"/>
    <col min="6657" max="6657" width="12.28515625" style="67" customWidth="1"/>
    <col min="6658" max="6664" width="11.42578125" style="67"/>
    <col min="6665" max="6665" width="27.140625" style="67" bestFit="1" customWidth="1"/>
    <col min="6666" max="6912" width="11.42578125" style="67"/>
    <col min="6913" max="6913" width="12.28515625" style="67" customWidth="1"/>
    <col min="6914" max="6920" width="11.42578125" style="67"/>
    <col min="6921" max="6921" width="27.140625" style="67" bestFit="1" customWidth="1"/>
    <col min="6922" max="7168" width="11.42578125" style="67"/>
    <col min="7169" max="7169" width="12.28515625" style="67" customWidth="1"/>
    <col min="7170" max="7176" width="11.42578125" style="67"/>
    <col min="7177" max="7177" width="27.140625" style="67" bestFit="1" customWidth="1"/>
    <col min="7178" max="7424" width="11.42578125" style="67"/>
    <col min="7425" max="7425" width="12.28515625" style="67" customWidth="1"/>
    <col min="7426" max="7432" width="11.42578125" style="67"/>
    <col min="7433" max="7433" width="27.140625" style="67" bestFit="1" customWidth="1"/>
    <col min="7434" max="7680" width="11.42578125" style="67"/>
    <col min="7681" max="7681" width="12.28515625" style="67" customWidth="1"/>
    <col min="7682" max="7688" width="11.42578125" style="67"/>
    <col min="7689" max="7689" width="27.140625" style="67" bestFit="1" customWidth="1"/>
    <col min="7690" max="7936" width="11.42578125" style="67"/>
    <col min="7937" max="7937" width="12.28515625" style="67" customWidth="1"/>
    <col min="7938" max="7944" width="11.42578125" style="67"/>
    <col min="7945" max="7945" width="27.140625" style="67" bestFit="1" customWidth="1"/>
    <col min="7946" max="8192" width="11.42578125" style="67"/>
    <col min="8193" max="8193" width="12.28515625" style="67" customWidth="1"/>
    <col min="8194" max="8200" width="11.42578125" style="67"/>
    <col min="8201" max="8201" width="27.140625" style="67" bestFit="1" customWidth="1"/>
    <col min="8202" max="8448" width="11.42578125" style="67"/>
    <col min="8449" max="8449" width="12.28515625" style="67" customWidth="1"/>
    <col min="8450" max="8456" width="11.42578125" style="67"/>
    <col min="8457" max="8457" width="27.140625" style="67" bestFit="1" customWidth="1"/>
    <col min="8458" max="8704" width="11.42578125" style="67"/>
    <col min="8705" max="8705" width="12.28515625" style="67" customWidth="1"/>
    <col min="8706" max="8712" width="11.42578125" style="67"/>
    <col min="8713" max="8713" width="27.140625" style="67" bestFit="1" customWidth="1"/>
    <col min="8714" max="8960" width="11.42578125" style="67"/>
    <col min="8961" max="8961" width="12.28515625" style="67" customWidth="1"/>
    <col min="8962" max="8968" width="11.42578125" style="67"/>
    <col min="8969" max="8969" width="27.140625" style="67" bestFit="1" customWidth="1"/>
    <col min="8970" max="9216" width="11.42578125" style="67"/>
    <col min="9217" max="9217" width="12.28515625" style="67" customWidth="1"/>
    <col min="9218" max="9224" width="11.42578125" style="67"/>
    <col min="9225" max="9225" width="27.140625" style="67" bestFit="1" customWidth="1"/>
    <col min="9226" max="9472" width="11.42578125" style="67"/>
    <col min="9473" max="9473" width="12.28515625" style="67" customWidth="1"/>
    <col min="9474" max="9480" width="11.42578125" style="67"/>
    <col min="9481" max="9481" width="27.140625" style="67" bestFit="1" customWidth="1"/>
    <col min="9482" max="9728" width="11.42578125" style="67"/>
    <col min="9729" max="9729" width="12.28515625" style="67" customWidth="1"/>
    <col min="9730" max="9736" width="11.42578125" style="67"/>
    <col min="9737" max="9737" width="27.140625" style="67" bestFit="1" customWidth="1"/>
    <col min="9738" max="9984" width="11.42578125" style="67"/>
    <col min="9985" max="9985" width="12.28515625" style="67" customWidth="1"/>
    <col min="9986" max="9992" width="11.42578125" style="67"/>
    <col min="9993" max="9993" width="27.140625" style="67" bestFit="1" customWidth="1"/>
    <col min="9994" max="10240" width="11.42578125" style="67"/>
    <col min="10241" max="10241" width="12.28515625" style="67" customWidth="1"/>
    <col min="10242" max="10248" width="11.42578125" style="67"/>
    <col min="10249" max="10249" width="27.140625" style="67" bestFit="1" customWidth="1"/>
    <col min="10250" max="10496" width="11.42578125" style="67"/>
    <col min="10497" max="10497" width="12.28515625" style="67" customWidth="1"/>
    <col min="10498" max="10504" width="11.42578125" style="67"/>
    <col min="10505" max="10505" width="27.140625" style="67" bestFit="1" customWidth="1"/>
    <col min="10506" max="10752" width="11.42578125" style="67"/>
    <col min="10753" max="10753" width="12.28515625" style="67" customWidth="1"/>
    <col min="10754" max="10760" width="11.42578125" style="67"/>
    <col min="10761" max="10761" width="27.140625" style="67" bestFit="1" customWidth="1"/>
    <col min="10762" max="11008" width="11.42578125" style="67"/>
    <col min="11009" max="11009" width="12.28515625" style="67" customWidth="1"/>
    <col min="11010" max="11016" width="11.42578125" style="67"/>
    <col min="11017" max="11017" width="27.140625" style="67" bestFit="1" customWidth="1"/>
    <col min="11018" max="11264" width="11.42578125" style="67"/>
    <col min="11265" max="11265" width="12.28515625" style="67" customWidth="1"/>
    <col min="11266" max="11272" width="11.42578125" style="67"/>
    <col min="11273" max="11273" width="27.140625" style="67" bestFit="1" customWidth="1"/>
    <col min="11274" max="11520" width="11.42578125" style="67"/>
    <col min="11521" max="11521" width="12.28515625" style="67" customWidth="1"/>
    <col min="11522" max="11528" width="11.42578125" style="67"/>
    <col min="11529" max="11529" width="27.140625" style="67" bestFit="1" customWidth="1"/>
    <col min="11530" max="11776" width="11.42578125" style="67"/>
    <col min="11777" max="11777" width="12.28515625" style="67" customWidth="1"/>
    <col min="11778" max="11784" width="11.42578125" style="67"/>
    <col min="11785" max="11785" width="27.140625" style="67" bestFit="1" customWidth="1"/>
    <col min="11786" max="12032" width="11.42578125" style="67"/>
    <col min="12033" max="12033" width="12.28515625" style="67" customWidth="1"/>
    <col min="12034" max="12040" width="11.42578125" style="67"/>
    <col min="12041" max="12041" width="27.140625" style="67" bestFit="1" customWidth="1"/>
    <col min="12042" max="12288" width="11.42578125" style="67"/>
    <col min="12289" max="12289" width="12.28515625" style="67" customWidth="1"/>
    <col min="12290" max="12296" width="11.42578125" style="67"/>
    <col min="12297" max="12297" width="27.140625" style="67" bestFit="1" customWidth="1"/>
    <col min="12298" max="12544" width="11.42578125" style="67"/>
    <col min="12545" max="12545" width="12.28515625" style="67" customWidth="1"/>
    <col min="12546" max="12552" width="11.42578125" style="67"/>
    <col min="12553" max="12553" width="27.140625" style="67" bestFit="1" customWidth="1"/>
    <col min="12554" max="12800" width="11.42578125" style="67"/>
    <col min="12801" max="12801" width="12.28515625" style="67" customWidth="1"/>
    <col min="12802" max="12808" width="11.42578125" style="67"/>
    <col min="12809" max="12809" width="27.140625" style="67" bestFit="1" customWidth="1"/>
    <col min="12810" max="13056" width="11.42578125" style="67"/>
    <col min="13057" max="13057" width="12.28515625" style="67" customWidth="1"/>
    <col min="13058" max="13064" width="11.42578125" style="67"/>
    <col min="13065" max="13065" width="27.140625" style="67" bestFit="1" customWidth="1"/>
    <col min="13066" max="13312" width="11.42578125" style="67"/>
    <col min="13313" max="13313" width="12.28515625" style="67" customWidth="1"/>
    <col min="13314" max="13320" width="11.42578125" style="67"/>
    <col min="13321" max="13321" width="27.140625" style="67" bestFit="1" customWidth="1"/>
    <col min="13322" max="13568" width="11.42578125" style="67"/>
    <col min="13569" max="13569" width="12.28515625" style="67" customWidth="1"/>
    <col min="13570" max="13576" width="11.42578125" style="67"/>
    <col min="13577" max="13577" width="27.140625" style="67" bestFit="1" customWidth="1"/>
    <col min="13578" max="13824" width="11.42578125" style="67"/>
    <col min="13825" max="13825" width="12.28515625" style="67" customWidth="1"/>
    <col min="13826" max="13832" width="11.42578125" style="67"/>
    <col min="13833" max="13833" width="27.140625" style="67" bestFit="1" customWidth="1"/>
    <col min="13834" max="14080" width="11.42578125" style="67"/>
    <col min="14081" max="14081" width="12.28515625" style="67" customWidth="1"/>
    <col min="14082" max="14088" width="11.42578125" style="67"/>
    <col min="14089" max="14089" width="27.140625" style="67" bestFit="1" customWidth="1"/>
    <col min="14090" max="14336" width="11.42578125" style="67"/>
    <col min="14337" max="14337" width="12.28515625" style="67" customWidth="1"/>
    <col min="14338" max="14344" width="11.42578125" style="67"/>
    <col min="14345" max="14345" width="27.140625" style="67" bestFit="1" customWidth="1"/>
    <col min="14346" max="14592" width="11.42578125" style="67"/>
    <col min="14593" max="14593" width="12.28515625" style="67" customWidth="1"/>
    <col min="14594" max="14600" width="11.42578125" style="67"/>
    <col min="14601" max="14601" width="27.140625" style="67" bestFit="1" customWidth="1"/>
    <col min="14602" max="14848" width="11.42578125" style="67"/>
    <col min="14849" max="14849" width="12.28515625" style="67" customWidth="1"/>
    <col min="14850" max="14856" width="11.42578125" style="67"/>
    <col min="14857" max="14857" width="27.140625" style="67" bestFit="1" customWidth="1"/>
    <col min="14858" max="15104" width="11.42578125" style="67"/>
    <col min="15105" max="15105" width="12.28515625" style="67" customWidth="1"/>
    <col min="15106" max="15112" width="11.42578125" style="67"/>
    <col min="15113" max="15113" width="27.140625" style="67" bestFit="1" customWidth="1"/>
    <col min="15114" max="15360" width="11.42578125" style="67"/>
    <col min="15361" max="15361" width="12.28515625" style="67" customWidth="1"/>
    <col min="15362" max="15368" width="11.42578125" style="67"/>
    <col min="15369" max="15369" width="27.140625" style="67" bestFit="1" customWidth="1"/>
    <col min="15370" max="15616" width="11.42578125" style="67"/>
    <col min="15617" max="15617" width="12.28515625" style="67" customWidth="1"/>
    <col min="15618" max="15624" width="11.42578125" style="67"/>
    <col min="15625" max="15625" width="27.140625" style="67" bestFit="1" customWidth="1"/>
    <col min="15626" max="15872" width="11.42578125" style="67"/>
    <col min="15873" max="15873" width="12.28515625" style="67" customWidth="1"/>
    <col min="15874" max="15880" width="11.42578125" style="67"/>
    <col min="15881" max="15881" width="27.140625" style="67" bestFit="1" customWidth="1"/>
    <col min="15882" max="16128" width="11.42578125" style="67"/>
    <col min="16129" max="16129" width="12.28515625" style="67" customWidth="1"/>
    <col min="16130" max="16136" width="11.42578125" style="67"/>
    <col min="16137" max="16137" width="27.140625" style="67" bestFit="1" customWidth="1"/>
    <col min="16138" max="16384" width="11.42578125" style="67"/>
  </cols>
  <sheetData>
    <row r="2" spans="1:10">
      <c r="A2" s="106" t="s">
        <v>279</v>
      </c>
    </row>
    <row r="3" spans="1:10">
      <c r="A3" s="106" t="s">
        <v>280</v>
      </c>
    </row>
    <row r="4" spans="1:10">
      <c r="A4" s="106" t="s">
        <v>281</v>
      </c>
      <c r="B4" s="106" t="s">
        <v>280</v>
      </c>
    </row>
    <row r="5" spans="1:10">
      <c r="A5" s="106" t="s">
        <v>281</v>
      </c>
      <c r="B5" s="106" t="s">
        <v>280</v>
      </c>
    </row>
    <row r="6" spans="1:10">
      <c r="A6" s="67" t="s">
        <v>282</v>
      </c>
    </row>
    <row r="7" spans="1:10">
      <c r="A7" s="333" t="s">
        <v>283</v>
      </c>
      <c r="B7" s="333" t="s">
        <v>284</v>
      </c>
    </row>
    <row r="8" spans="1:10" ht="54.75" customHeight="1">
      <c r="A8" s="451" t="s">
        <v>285</v>
      </c>
      <c r="B8" s="452"/>
      <c r="C8" s="452"/>
      <c r="D8" s="452"/>
      <c r="E8" s="452"/>
      <c r="F8" s="452"/>
      <c r="G8" s="453"/>
      <c r="I8" s="334" t="s">
        <v>286</v>
      </c>
    </row>
    <row r="9" spans="1:10" ht="14.25">
      <c r="I9" s="335" t="s">
        <v>287</v>
      </c>
    </row>
    <row r="14" spans="1:10">
      <c r="A14" s="106" t="s">
        <v>288</v>
      </c>
    </row>
    <row r="15" spans="1:10">
      <c r="J15" s="67" t="s">
        <v>289</v>
      </c>
    </row>
    <row r="16" spans="1:10" ht="15">
      <c r="A16" s="336" t="s">
        <v>290</v>
      </c>
      <c r="C16" s="67" t="s">
        <v>302</v>
      </c>
      <c r="D16" s="67" t="s">
        <v>302</v>
      </c>
      <c r="E16" s="67" t="s">
        <v>302</v>
      </c>
      <c r="F16" s="67" t="s">
        <v>302</v>
      </c>
      <c r="G16" s="67" t="s">
        <v>302</v>
      </c>
      <c r="H16" s="67" t="s">
        <v>302</v>
      </c>
    </row>
    <row r="17" spans="1:11" ht="15">
      <c r="A17" s="336" t="s">
        <v>291</v>
      </c>
      <c r="C17" s="67" t="s">
        <v>302</v>
      </c>
      <c r="E17" s="67" t="s">
        <v>302</v>
      </c>
      <c r="F17" s="67" t="s">
        <v>302</v>
      </c>
    </row>
    <row r="18" spans="1:11" ht="15">
      <c r="A18" s="336" t="s">
        <v>292</v>
      </c>
      <c r="C18" s="67" t="s">
        <v>302</v>
      </c>
      <c r="J18" s="67" t="s">
        <v>63</v>
      </c>
    </row>
    <row r="19" spans="1:11" ht="15">
      <c r="A19" s="336" t="s">
        <v>293</v>
      </c>
      <c r="C19" s="67" t="s">
        <v>302</v>
      </c>
    </row>
    <row r="20" spans="1:11" ht="15">
      <c r="A20" s="336" t="s">
        <v>294</v>
      </c>
      <c r="C20" s="67" t="s">
        <v>302</v>
      </c>
      <c r="J20" s="67" t="s">
        <v>63</v>
      </c>
    </row>
    <row r="21" spans="1:11" ht="15">
      <c r="A21" s="336" t="s">
        <v>295</v>
      </c>
      <c r="C21" s="67" t="s">
        <v>302</v>
      </c>
      <c r="D21" s="67" t="s">
        <v>302</v>
      </c>
      <c r="E21" s="67" t="s">
        <v>302</v>
      </c>
      <c r="F21" s="67" t="s">
        <v>302</v>
      </c>
      <c r="G21" s="67" t="s">
        <v>302</v>
      </c>
      <c r="H21" s="67" t="s">
        <v>302</v>
      </c>
      <c r="I21" s="67" t="s">
        <v>302</v>
      </c>
      <c r="J21" s="67" t="s">
        <v>63</v>
      </c>
    </row>
    <row r="22" spans="1:11" ht="15">
      <c r="A22" s="336" t="s">
        <v>296</v>
      </c>
      <c r="C22" s="67" t="s">
        <v>302</v>
      </c>
      <c r="D22" s="67" t="s">
        <v>302</v>
      </c>
      <c r="E22" s="67" t="s">
        <v>302</v>
      </c>
      <c r="F22" s="67" t="s">
        <v>302</v>
      </c>
      <c r="G22" s="67" t="s">
        <v>302</v>
      </c>
    </row>
    <row r="23" spans="1:11" ht="15">
      <c r="A23" s="336" t="s">
        <v>297</v>
      </c>
      <c r="C23" s="67" t="s">
        <v>302</v>
      </c>
      <c r="D23" s="67" t="s">
        <v>302</v>
      </c>
      <c r="E23" s="67" t="s">
        <v>302</v>
      </c>
      <c r="F23" s="67" t="s">
        <v>302</v>
      </c>
      <c r="G23" s="67" t="s">
        <v>302</v>
      </c>
    </row>
    <row r="24" spans="1:11" ht="15">
      <c r="A24" s="336" t="s">
        <v>298</v>
      </c>
      <c r="C24" s="67" t="s">
        <v>302</v>
      </c>
      <c r="D24" s="67" t="s">
        <v>302</v>
      </c>
      <c r="E24" s="67" t="s">
        <v>302</v>
      </c>
      <c r="F24" s="67" t="s">
        <v>302</v>
      </c>
      <c r="J24" s="67" t="s">
        <v>63</v>
      </c>
    </row>
    <row r="25" spans="1:11" ht="15">
      <c r="A25" s="336" t="s">
        <v>299</v>
      </c>
      <c r="C25" s="67" t="s">
        <v>302</v>
      </c>
      <c r="D25" s="67" t="s">
        <v>302</v>
      </c>
    </row>
    <row r="26" spans="1:11" ht="15">
      <c r="A26" s="336" t="s">
        <v>300</v>
      </c>
      <c r="C26" s="67" t="s">
        <v>302</v>
      </c>
      <c r="D26" s="67" t="s">
        <v>302</v>
      </c>
      <c r="J26" s="67" t="s">
        <v>63</v>
      </c>
      <c r="K26" s="67" t="s">
        <v>63</v>
      </c>
    </row>
    <row r="31" spans="1:11">
      <c r="A31" s="67" t="s">
        <v>301</v>
      </c>
    </row>
    <row r="33" spans="1:1">
      <c r="A33" s="67" t="s">
        <v>340</v>
      </c>
    </row>
    <row r="34" spans="1:1">
      <c r="A34" s="67" t="s">
        <v>341</v>
      </c>
    </row>
    <row r="35" spans="1:1">
      <c r="A35" s="67" t="s">
        <v>342</v>
      </c>
    </row>
    <row r="36" spans="1:1" ht="21">
      <c r="A36" s="337" t="s">
        <v>307</v>
      </c>
    </row>
    <row r="37" spans="1:1" ht="21">
      <c r="A37" s="338" t="s">
        <v>324</v>
      </c>
    </row>
    <row r="38" spans="1:1">
      <c r="A38" s="67" t="s">
        <v>348</v>
      </c>
    </row>
  </sheetData>
  <mergeCells count="1">
    <mergeCell ref="A8:G8"/>
  </mergeCells>
  <hyperlinks>
    <hyperlink ref="A16" location="'pasajeros mensual DGOIT'!A1" display="pasajeros mensual DGOIT"/>
    <hyperlink ref="A17" location="'pasajeros ANUAL DGOIT'!A1" display="pasajeros ANUAL DGOIT"/>
    <hyperlink ref="A18" location="'Turistas alojados tipologia'!A1" display="Turistas alojados tipologia"/>
    <hyperlink ref="A19" location="'Evolución mensual tipología'!A1" display="Evolución mensual tipología"/>
    <hyperlink ref="A20" location="' turistas por Temporada'!A1" display=" turistas por Temporada"/>
    <hyperlink ref="A21" location="'Turistas zona y tipología'!A1" display="Turistas zona y tipología"/>
    <hyperlink ref="A22" location="'Zonas mensual '!A1" display="Zonas mensual "/>
    <hyperlink ref="A23" location="'Evolución mensual zonas y categ'!A1" display="Evolución mensual zonas y categ"/>
    <hyperlink ref="A24" location="'Turistas por categorías '!A1" display="Turistas por categorías "/>
    <hyperlink ref="A25" location="'Evolución mensual categoría'!A1" display="Evolución mensual categoría"/>
    <hyperlink ref="A26" location="'tabla dinámica men'!A1" display="tabla dinámica men"/>
  </hyperlinks>
  <pageMargins left="0.75" right="0.75" top="1" bottom="1" header="0" footer="0"/>
  <pageSetup paperSize="9" orientation="portrait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2010</year>
    <mercado xmlns="13f78365-8ad1-4746-b128-0a2d29b798e1">holanda</mercado>
    <DestacadoHome xmlns="13f78365-8ad1-4746-b128-0a2d29b798e1">No</DestacadoHome>
    <PublishingExpirationDate xmlns="http://schemas.microsoft.com/sharepoint/v3" xsi:nil="true"/>
    <PublishingStartDate xmlns="http://schemas.microsoft.com/sharepoint/v3">2010-12-05T00:00:00+00:00</PublishingStartDate>
    <_dlc_DocId xmlns="8b099203-c902-4a5b-992f-1f849b15ff82">Q5F7QW3RQ55V-2024-164</_dlc_DocId>
    <_dlc_DocIdUrl xmlns="8b099203-c902-4a5b-992f-1f849b15ff82">
      <Url>http://cd102671/es/investigacion/Nuestros-Mercados/turismo-en-cifras/_layouts/DocIdRedir.aspx?ID=Q5F7QW3RQ55V-2024-164</Url>
      <Description>Q5F7QW3RQ55V-2024-164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F82F9AC-800E-4AFC-A89F-C731FEE16523}"/>
</file>

<file path=customXml/itemProps2.xml><?xml version="1.0" encoding="utf-8"?>
<ds:datastoreItem xmlns:ds="http://schemas.openxmlformats.org/officeDocument/2006/customXml" ds:itemID="{AF21B843-64A0-4E72-A597-4F50FF59C1F8}"/>
</file>

<file path=customXml/itemProps3.xml><?xml version="1.0" encoding="utf-8"?>
<ds:datastoreItem xmlns:ds="http://schemas.openxmlformats.org/officeDocument/2006/customXml" ds:itemID="{586C100A-9B7D-4B78-BC9C-0A770C9F39DD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66</vt:i4>
      </vt:variant>
      <vt:variant>
        <vt:lpstr>Rangos con nombre</vt:lpstr>
      </vt:variant>
      <vt:variant>
        <vt:i4>76</vt:i4>
      </vt:variant>
    </vt:vector>
  </HeadingPairs>
  <TitlesOfParts>
    <vt:vector size="142" baseType="lpstr">
      <vt:lpstr>datos macroeconómicos</vt:lpstr>
      <vt:lpstr>evol en españa</vt:lpstr>
      <vt:lpstr>pasajeros</vt:lpstr>
      <vt:lpstr>graf. dist islas </vt:lpstr>
      <vt:lpstr>alojados tipo</vt:lpstr>
      <vt:lpstr>alojados zonas</vt:lpstr>
      <vt:lpstr>alojados categ</vt:lpstr>
      <vt:lpstr>nacionalidades zonas</vt:lpstr>
      <vt:lpstr>Menú Principal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categ'!Área_de_impresión</vt:lpstr>
      <vt:lpstr>'Alojados evol mensual'!Área_de_impresión</vt:lpstr>
      <vt:lpstr>'alojados tipo'!Área_de_impresión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'datos macroeconómicos'!Área_de_impresión</vt:lpstr>
      <vt:lpstr>'Distribución Nacionalidades'!Área_de_impresión</vt:lpstr>
      <vt:lpstr>'Distribución por zonas'!Área_de_impresión</vt:lpstr>
      <vt:lpstr>'evol en españa'!Área_de_impresión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pasajeros!Área_de_impresión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'Nacionalidades  evolución mensu'!Títulos_a_imprimir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HOLANDA (año 2010)</dc:title>
  <dc:creator>marjorie</dc:creator>
  <cp:lastModifiedBy>silvia</cp:lastModifiedBy>
  <dcterms:created xsi:type="dcterms:W3CDTF">2011-02-21T14:42:01Z</dcterms:created>
  <dcterms:modified xsi:type="dcterms:W3CDTF">2011-03-02T14:41:47Z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55700efa-48d8-4402-943f-3d6c6a38e518</vt:lpwstr>
  </property>
</Properties>
</file>